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58" r:id="rId3"/>
    <p:sldId id="260" r:id="rId4"/>
    <p:sldId id="301" r:id="rId5"/>
    <p:sldId id="296" r:id="rId6"/>
    <p:sldId id="297" r:id="rId7"/>
    <p:sldId id="302" r:id="rId8"/>
    <p:sldId id="298" r:id="rId9"/>
    <p:sldId id="309" r:id="rId10"/>
    <p:sldId id="310" r:id="rId11"/>
    <p:sldId id="312" r:id="rId12"/>
    <p:sldId id="314" r:id="rId13"/>
    <p:sldId id="313" r:id="rId14"/>
    <p:sldId id="304" r:id="rId15"/>
    <p:sldId id="316" r:id="rId16"/>
    <p:sldId id="315" r:id="rId17"/>
    <p:sldId id="317" r:id="rId18"/>
    <p:sldId id="318" r:id="rId19"/>
  </p:sldIdLst>
  <p:sldSz cx="9144000" cy="5143500" type="screen16x9"/>
  <p:notesSz cx="6858000" cy="9144000"/>
  <p:embeddedFontLst>
    <p:embeddedFont>
      <p:font typeface="Barlow" panose="020F0502020204030204" pitchFamily="2" charset="0"/>
      <p:regular r:id="rId21"/>
      <p:bold r:id="rId22"/>
      <p:italic r:id="rId23"/>
      <p:boldItalic r:id="rId24"/>
    </p:embeddedFont>
    <p:embeddedFont>
      <p:font typeface="Be Vietnam Pro" panose="020B0600000101010101" charset="0"/>
      <p:regular r:id="rId25"/>
      <p:bold r:id="rId26"/>
      <p:italic r:id="rId27"/>
      <p:boldItalic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1D0145-B4B1-4CFA-B968-2ACD15D15A4D}">
  <a:tblStyle styleId="{EB1D0145-B4B1-4CFA-B968-2ACD15D15A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F31A6BF-49EE-42AD-9F9F-8A4EE95497A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7" autoAdjust="0"/>
    <p:restoredTop sz="85697" autoAdjust="0"/>
  </p:normalViewPr>
  <p:slideViewPr>
    <p:cSldViewPr snapToGrid="0">
      <p:cViewPr varScale="1">
        <p:scale>
          <a:sx n="96" d="100"/>
          <a:sy n="96" d="100"/>
        </p:scale>
        <p:origin x="99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787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346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476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4732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512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774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469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6177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2611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166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063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704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780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429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056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30529" y="-42181"/>
            <a:ext cx="9874535" cy="6191033"/>
            <a:chOff x="-47702" y="2728614"/>
            <a:chExt cx="3932824" cy="2465761"/>
          </a:xfrm>
        </p:grpSpPr>
        <p:sp>
          <p:nvSpPr>
            <p:cNvPr id="10" name="Google Shape;10;p2"/>
            <p:cNvSpPr/>
            <p:nvPr/>
          </p:nvSpPr>
          <p:spPr>
            <a:xfrm>
              <a:off x="1951111" y="4590303"/>
              <a:ext cx="6275" cy="127861"/>
            </a:xfrm>
            <a:custGeom>
              <a:avLst/>
              <a:gdLst/>
              <a:ahLst/>
              <a:cxnLst/>
              <a:rect l="l" t="t" r="r" b="b"/>
              <a:pathLst>
                <a:path w="136" h="2771" extrusionOk="0">
                  <a:moveTo>
                    <a:pt x="65" y="1"/>
                  </a:moveTo>
                  <a:cubicBezTo>
                    <a:pt x="22" y="1"/>
                    <a:pt x="1" y="49"/>
                    <a:pt x="1" y="71"/>
                  </a:cubicBezTo>
                  <a:cubicBezTo>
                    <a:pt x="1" y="114"/>
                    <a:pt x="22" y="136"/>
                    <a:pt x="65" y="136"/>
                  </a:cubicBezTo>
                  <a:cubicBezTo>
                    <a:pt x="87" y="136"/>
                    <a:pt x="136" y="114"/>
                    <a:pt x="136" y="71"/>
                  </a:cubicBezTo>
                  <a:cubicBezTo>
                    <a:pt x="136" y="49"/>
                    <a:pt x="87" y="1"/>
                    <a:pt x="65" y="1"/>
                  </a:cubicBezTo>
                  <a:close/>
                  <a:moveTo>
                    <a:pt x="65" y="271"/>
                  </a:moveTo>
                  <a:cubicBezTo>
                    <a:pt x="22" y="271"/>
                    <a:pt x="1" y="298"/>
                    <a:pt x="1" y="341"/>
                  </a:cubicBezTo>
                  <a:cubicBezTo>
                    <a:pt x="1" y="384"/>
                    <a:pt x="22" y="406"/>
                    <a:pt x="65" y="406"/>
                  </a:cubicBezTo>
                  <a:cubicBezTo>
                    <a:pt x="87" y="406"/>
                    <a:pt x="136" y="384"/>
                    <a:pt x="136" y="341"/>
                  </a:cubicBezTo>
                  <a:cubicBezTo>
                    <a:pt x="136" y="298"/>
                    <a:pt x="87" y="271"/>
                    <a:pt x="65" y="271"/>
                  </a:cubicBezTo>
                  <a:close/>
                  <a:moveTo>
                    <a:pt x="65" y="541"/>
                  </a:moveTo>
                  <a:cubicBezTo>
                    <a:pt x="22" y="541"/>
                    <a:pt x="1" y="568"/>
                    <a:pt x="1" y="611"/>
                  </a:cubicBezTo>
                  <a:cubicBezTo>
                    <a:pt x="1" y="632"/>
                    <a:pt x="22" y="676"/>
                    <a:pt x="65" y="676"/>
                  </a:cubicBezTo>
                  <a:cubicBezTo>
                    <a:pt x="87" y="676"/>
                    <a:pt x="136" y="632"/>
                    <a:pt x="136" y="611"/>
                  </a:cubicBezTo>
                  <a:cubicBezTo>
                    <a:pt x="136" y="568"/>
                    <a:pt x="87" y="541"/>
                    <a:pt x="65" y="541"/>
                  </a:cubicBezTo>
                  <a:close/>
                  <a:moveTo>
                    <a:pt x="65" y="789"/>
                  </a:moveTo>
                  <a:cubicBezTo>
                    <a:pt x="22" y="789"/>
                    <a:pt x="1" y="838"/>
                    <a:pt x="1" y="859"/>
                  </a:cubicBezTo>
                  <a:cubicBezTo>
                    <a:pt x="1" y="902"/>
                    <a:pt x="22" y="924"/>
                    <a:pt x="65" y="924"/>
                  </a:cubicBezTo>
                  <a:cubicBezTo>
                    <a:pt x="87" y="924"/>
                    <a:pt x="136" y="902"/>
                    <a:pt x="136" y="859"/>
                  </a:cubicBezTo>
                  <a:cubicBezTo>
                    <a:pt x="136" y="838"/>
                    <a:pt x="87" y="789"/>
                    <a:pt x="65" y="789"/>
                  </a:cubicBezTo>
                  <a:close/>
                  <a:moveTo>
                    <a:pt x="65" y="1059"/>
                  </a:moveTo>
                  <a:cubicBezTo>
                    <a:pt x="22" y="1059"/>
                    <a:pt x="1" y="1081"/>
                    <a:pt x="1" y="1129"/>
                  </a:cubicBezTo>
                  <a:cubicBezTo>
                    <a:pt x="1" y="1172"/>
                    <a:pt x="22" y="1194"/>
                    <a:pt x="65" y="1194"/>
                  </a:cubicBezTo>
                  <a:cubicBezTo>
                    <a:pt x="87" y="1194"/>
                    <a:pt x="136" y="1172"/>
                    <a:pt x="136" y="1129"/>
                  </a:cubicBezTo>
                  <a:cubicBezTo>
                    <a:pt x="136" y="1081"/>
                    <a:pt x="87" y="1059"/>
                    <a:pt x="65" y="1059"/>
                  </a:cubicBezTo>
                  <a:close/>
                  <a:moveTo>
                    <a:pt x="65" y="1329"/>
                  </a:moveTo>
                  <a:cubicBezTo>
                    <a:pt x="22" y="1329"/>
                    <a:pt x="1" y="1351"/>
                    <a:pt x="1" y="1399"/>
                  </a:cubicBezTo>
                  <a:cubicBezTo>
                    <a:pt x="1" y="1421"/>
                    <a:pt x="22" y="1464"/>
                    <a:pt x="65" y="1464"/>
                  </a:cubicBezTo>
                  <a:cubicBezTo>
                    <a:pt x="87" y="1464"/>
                    <a:pt x="136" y="1421"/>
                    <a:pt x="136" y="1399"/>
                  </a:cubicBezTo>
                  <a:cubicBezTo>
                    <a:pt x="136" y="1351"/>
                    <a:pt x="87" y="1329"/>
                    <a:pt x="65" y="1329"/>
                  </a:cubicBezTo>
                  <a:close/>
                  <a:moveTo>
                    <a:pt x="65" y="1577"/>
                  </a:moveTo>
                  <a:cubicBezTo>
                    <a:pt x="22" y="1577"/>
                    <a:pt x="1" y="1621"/>
                    <a:pt x="1" y="1648"/>
                  </a:cubicBezTo>
                  <a:cubicBezTo>
                    <a:pt x="1" y="1691"/>
                    <a:pt x="22" y="1712"/>
                    <a:pt x="65" y="1712"/>
                  </a:cubicBezTo>
                  <a:cubicBezTo>
                    <a:pt x="87" y="1712"/>
                    <a:pt x="136" y="1691"/>
                    <a:pt x="136" y="1648"/>
                  </a:cubicBezTo>
                  <a:cubicBezTo>
                    <a:pt x="136" y="1621"/>
                    <a:pt x="87" y="1577"/>
                    <a:pt x="65" y="1577"/>
                  </a:cubicBezTo>
                  <a:close/>
                  <a:moveTo>
                    <a:pt x="65" y="1847"/>
                  </a:moveTo>
                  <a:cubicBezTo>
                    <a:pt x="22" y="1847"/>
                    <a:pt x="1" y="1869"/>
                    <a:pt x="1" y="1918"/>
                  </a:cubicBezTo>
                  <a:cubicBezTo>
                    <a:pt x="1" y="1961"/>
                    <a:pt x="22" y="1982"/>
                    <a:pt x="65" y="1982"/>
                  </a:cubicBezTo>
                  <a:cubicBezTo>
                    <a:pt x="87" y="1982"/>
                    <a:pt x="136" y="1961"/>
                    <a:pt x="136" y="1918"/>
                  </a:cubicBezTo>
                  <a:cubicBezTo>
                    <a:pt x="136" y="1869"/>
                    <a:pt x="87" y="1847"/>
                    <a:pt x="65" y="1847"/>
                  </a:cubicBezTo>
                  <a:close/>
                  <a:moveTo>
                    <a:pt x="65" y="2117"/>
                  </a:moveTo>
                  <a:cubicBezTo>
                    <a:pt x="22" y="2117"/>
                    <a:pt x="1" y="2139"/>
                    <a:pt x="1" y="2188"/>
                  </a:cubicBezTo>
                  <a:cubicBezTo>
                    <a:pt x="1" y="2209"/>
                    <a:pt x="22" y="2252"/>
                    <a:pt x="65" y="2252"/>
                  </a:cubicBezTo>
                  <a:cubicBezTo>
                    <a:pt x="87" y="2252"/>
                    <a:pt x="136" y="2209"/>
                    <a:pt x="136" y="2188"/>
                  </a:cubicBezTo>
                  <a:cubicBezTo>
                    <a:pt x="136" y="2139"/>
                    <a:pt x="87" y="2117"/>
                    <a:pt x="65" y="2117"/>
                  </a:cubicBezTo>
                  <a:close/>
                  <a:moveTo>
                    <a:pt x="65" y="2366"/>
                  </a:moveTo>
                  <a:cubicBezTo>
                    <a:pt x="22" y="2366"/>
                    <a:pt x="1" y="2409"/>
                    <a:pt x="1" y="2431"/>
                  </a:cubicBezTo>
                  <a:cubicBezTo>
                    <a:pt x="1" y="2479"/>
                    <a:pt x="22" y="2501"/>
                    <a:pt x="65" y="2501"/>
                  </a:cubicBezTo>
                  <a:cubicBezTo>
                    <a:pt x="87" y="2501"/>
                    <a:pt x="136" y="2479"/>
                    <a:pt x="136" y="2431"/>
                  </a:cubicBezTo>
                  <a:cubicBezTo>
                    <a:pt x="136" y="2409"/>
                    <a:pt x="87" y="2366"/>
                    <a:pt x="65" y="2366"/>
                  </a:cubicBezTo>
                  <a:close/>
                  <a:moveTo>
                    <a:pt x="65" y="2636"/>
                  </a:moveTo>
                  <a:cubicBezTo>
                    <a:pt x="22" y="2636"/>
                    <a:pt x="1" y="2657"/>
                    <a:pt x="1" y="2701"/>
                  </a:cubicBezTo>
                  <a:cubicBezTo>
                    <a:pt x="1" y="2749"/>
                    <a:pt x="22" y="2771"/>
                    <a:pt x="65" y="2771"/>
                  </a:cubicBezTo>
                  <a:cubicBezTo>
                    <a:pt x="87" y="2771"/>
                    <a:pt x="136" y="2749"/>
                    <a:pt x="136" y="2701"/>
                  </a:cubicBezTo>
                  <a:cubicBezTo>
                    <a:pt x="136" y="2657"/>
                    <a:pt x="87" y="2636"/>
                    <a:pt x="65" y="2636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951111" y="4724347"/>
              <a:ext cx="6275" cy="6275"/>
            </a:xfrm>
            <a:custGeom>
              <a:avLst/>
              <a:gdLst/>
              <a:ahLst/>
              <a:cxnLst/>
              <a:rect l="l" t="t" r="r" b="b"/>
              <a:pathLst>
                <a:path w="136" h="136" extrusionOk="0">
                  <a:moveTo>
                    <a:pt x="22" y="1"/>
                  </a:moveTo>
                  <a:cubicBezTo>
                    <a:pt x="1" y="23"/>
                    <a:pt x="1" y="44"/>
                    <a:pt x="1" y="66"/>
                  </a:cubicBezTo>
                  <a:cubicBezTo>
                    <a:pt x="1" y="66"/>
                    <a:pt x="1" y="93"/>
                    <a:pt x="22" y="114"/>
                  </a:cubicBezTo>
                  <a:cubicBezTo>
                    <a:pt x="22" y="114"/>
                    <a:pt x="44" y="136"/>
                    <a:pt x="65" y="136"/>
                  </a:cubicBezTo>
                  <a:cubicBezTo>
                    <a:pt x="87" y="136"/>
                    <a:pt x="87" y="114"/>
                    <a:pt x="114" y="114"/>
                  </a:cubicBezTo>
                  <a:cubicBezTo>
                    <a:pt x="114" y="93"/>
                    <a:pt x="136" y="66"/>
                    <a:pt x="136" y="66"/>
                  </a:cubicBezTo>
                  <a:cubicBezTo>
                    <a:pt x="136" y="44"/>
                    <a:pt x="114" y="23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963569" y="4724347"/>
              <a:ext cx="494186" cy="6275"/>
            </a:xfrm>
            <a:custGeom>
              <a:avLst/>
              <a:gdLst/>
              <a:ahLst/>
              <a:cxnLst/>
              <a:rect l="l" t="t" r="r" b="b"/>
              <a:pathLst>
                <a:path w="10710" h="136" extrusionOk="0">
                  <a:moveTo>
                    <a:pt x="65" y="1"/>
                  </a:moveTo>
                  <a:cubicBezTo>
                    <a:pt x="22" y="1"/>
                    <a:pt x="1" y="23"/>
                    <a:pt x="1" y="66"/>
                  </a:cubicBezTo>
                  <a:cubicBezTo>
                    <a:pt x="1" y="93"/>
                    <a:pt x="22" y="136"/>
                    <a:pt x="65" y="136"/>
                  </a:cubicBezTo>
                  <a:cubicBezTo>
                    <a:pt x="114" y="136"/>
                    <a:pt x="136" y="93"/>
                    <a:pt x="136" y="66"/>
                  </a:cubicBezTo>
                  <a:cubicBezTo>
                    <a:pt x="136" y="23"/>
                    <a:pt x="114" y="1"/>
                    <a:pt x="65" y="1"/>
                  </a:cubicBezTo>
                  <a:close/>
                  <a:moveTo>
                    <a:pt x="336" y="1"/>
                  </a:moveTo>
                  <a:cubicBezTo>
                    <a:pt x="292" y="1"/>
                    <a:pt x="271" y="23"/>
                    <a:pt x="271" y="66"/>
                  </a:cubicBezTo>
                  <a:cubicBezTo>
                    <a:pt x="271" y="93"/>
                    <a:pt x="292" y="136"/>
                    <a:pt x="336" y="136"/>
                  </a:cubicBezTo>
                  <a:cubicBezTo>
                    <a:pt x="384" y="136"/>
                    <a:pt x="406" y="93"/>
                    <a:pt x="406" y="66"/>
                  </a:cubicBezTo>
                  <a:cubicBezTo>
                    <a:pt x="406" y="23"/>
                    <a:pt x="384" y="1"/>
                    <a:pt x="336" y="1"/>
                  </a:cubicBezTo>
                  <a:close/>
                  <a:moveTo>
                    <a:pt x="606" y="1"/>
                  </a:moveTo>
                  <a:cubicBezTo>
                    <a:pt x="562" y="1"/>
                    <a:pt x="541" y="23"/>
                    <a:pt x="541" y="66"/>
                  </a:cubicBezTo>
                  <a:cubicBezTo>
                    <a:pt x="541" y="93"/>
                    <a:pt x="562" y="136"/>
                    <a:pt x="606" y="136"/>
                  </a:cubicBezTo>
                  <a:cubicBezTo>
                    <a:pt x="654" y="136"/>
                    <a:pt x="676" y="93"/>
                    <a:pt x="676" y="66"/>
                  </a:cubicBezTo>
                  <a:cubicBezTo>
                    <a:pt x="676" y="23"/>
                    <a:pt x="654" y="1"/>
                    <a:pt x="606" y="1"/>
                  </a:cubicBezTo>
                  <a:close/>
                  <a:moveTo>
                    <a:pt x="876" y="1"/>
                  </a:moveTo>
                  <a:cubicBezTo>
                    <a:pt x="832" y="1"/>
                    <a:pt x="811" y="23"/>
                    <a:pt x="811" y="66"/>
                  </a:cubicBezTo>
                  <a:cubicBezTo>
                    <a:pt x="811" y="93"/>
                    <a:pt x="832" y="136"/>
                    <a:pt x="876" y="136"/>
                  </a:cubicBezTo>
                  <a:cubicBezTo>
                    <a:pt x="924" y="136"/>
                    <a:pt x="946" y="93"/>
                    <a:pt x="946" y="66"/>
                  </a:cubicBezTo>
                  <a:cubicBezTo>
                    <a:pt x="946" y="23"/>
                    <a:pt x="924" y="1"/>
                    <a:pt x="876" y="1"/>
                  </a:cubicBezTo>
                  <a:close/>
                  <a:moveTo>
                    <a:pt x="1146" y="1"/>
                  </a:moveTo>
                  <a:cubicBezTo>
                    <a:pt x="1102" y="1"/>
                    <a:pt x="1081" y="23"/>
                    <a:pt x="1081" y="66"/>
                  </a:cubicBezTo>
                  <a:cubicBezTo>
                    <a:pt x="1081" y="93"/>
                    <a:pt x="1102" y="136"/>
                    <a:pt x="1146" y="136"/>
                  </a:cubicBezTo>
                  <a:cubicBezTo>
                    <a:pt x="1194" y="136"/>
                    <a:pt x="1216" y="93"/>
                    <a:pt x="1216" y="66"/>
                  </a:cubicBezTo>
                  <a:cubicBezTo>
                    <a:pt x="1216" y="23"/>
                    <a:pt x="1194" y="1"/>
                    <a:pt x="1146" y="1"/>
                  </a:cubicBezTo>
                  <a:close/>
                  <a:moveTo>
                    <a:pt x="1416" y="1"/>
                  </a:moveTo>
                  <a:cubicBezTo>
                    <a:pt x="1394" y="1"/>
                    <a:pt x="1351" y="23"/>
                    <a:pt x="1351" y="66"/>
                  </a:cubicBezTo>
                  <a:cubicBezTo>
                    <a:pt x="1351" y="93"/>
                    <a:pt x="1394" y="136"/>
                    <a:pt x="1416" y="136"/>
                  </a:cubicBezTo>
                  <a:cubicBezTo>
                    <a:pt x="1464" y="136"/>
                    <a:pt x="1486" y="93"/>
                    <a:pt x="1486" y="66"/>
                  </a:cubicBezTo>
                  <a:cubicBezTo>
                    <a:pt x="1486" y="23"/>
                    <a:pt x="1464" y="1"/>
                    <a:pt x="1416" y="1"/>
                  </a:cubicBezTo>
                  <a:close/>
                  <a:moveTo>
                    <a:pt x="1686" y="1"/>
                  </a:moveTo>
                  <a:cubicBezTo>
                    <a:pt x="1664" y="1"/>
                    <a:pt x="1621" y="23"/>
                    <a:pt x="1621" y="66"/>
                  </a:cubicBezTo>
                  <a:cubicBezTo>
                    <a:pt x="1621" y="93"/>
                    <a:pt x="1664" y="136"/>
                    <a:pt x="1686" y="136"/>
                  </a:cubicBezTo>
                  <a:cubicBezTo>
                    <a:pt x="1734" y="136"/>
                    <a:pt x="1756" y="93"/>
                    <a:pt x="1756" y="66"/>
                  </a:cubicBezTo>
                  <a:cubicBezTo>
                    <a:pt x="1756" y="23"/>
                    <a:pt x="1734" y="1"/>
                    <a:pt x="1686" y="1"/>
                  </a:cubicBezTo>
                  <a:close/>
                  <a:moveTo>
                    <a:pt x="1956" y="1"/>
                  </a:moveTo>
                  <a:cubicBezTo>
                    <a:pt x="1934" y="1"/>
                    <a:pt x="1891" y="23"/>
                    <a:pt x="1891" y="66"/>
                  </a:cubicBezTo>
                  <a:cubicBezTo>
                    <a:pt x="1891" y="93"/>
                    <a:pt x="1934" y="136"/>
                    <a:pt x="1956" y="136"/>
                  </a:cubicBezTo>
                  <a:cubicBezTo>
                    <a:pt x="2004" y="136"/>
                    <a:pt x="2026" y="93"/>
                    <a:pt x="2026" y="66"/>
                  </a:cubicBezTo>
                  <a:cubicBezTo>
                    <a:pt x="2026" y="23"/>
                    <a:pt x="2004" y="1"/>
                    <a:pt x="1956" y="1"/>
                  </a:cubicBezTo>
                  <a:close/>
                  <a:moveTo>
                    <a:pt x="2226" y="1"/>
                  </a:moveTo>
                  <a:cubicBezTo>
                    <a:pt x="2204" y="1"/>
                    <a:pt x="2161" y="23"/>
                    <a:pt x="2161" y="66"/>
                  </a:cubicBezTo>
                  <a:cubicBezTo>
                    <a:pt x="2161" y="93"/>
                    <a:pt x="2204" y="136"/>
                    <a:pt x="2226" y="136"/>
                  </a:cubicBezTo>
                  <a:cubicBezTo>
                    <a:pt x="2274" y="136"/>
                    <a:pt x="2296" y="93"/>
                    <a:pt x="2296" y="66"/>
                  </a:cubicBezTo>
                  <a:cubicBezTo>
                    <a:pt x="2296" y="23"/>
                    <a:pt x="2274" y="1"/>
                    <a:pt x="2226" y="1"/>
                  </a:cubicBezTo>
                  <a:close/>
                  <a:moveTo>
                    <a:pt x="2496" y="1"/>
                  </a:moveTo>
                  <a:cubicBezTo>
                    <a:pt x="2474" y="1"/>
                    <a:pt x="2431" y="23"/>
                    <a:pt x="2431" y="66"/>
                  </a:cubicBezTo>
                  <a:cubicBezTo>
                    <a:pt x="2431" y="93"/>
                    <a:pt x="2474" y="136"/>
                    <a:pt x="2496" y="136"/>
                  </a:cubicBezTo>
                  <a:cubicBezTo>
                    <a:pt x="2544" y="136"/>
                    <a:pt x="2566" y="93"/>
                    <a:pt x="2566" y="66"/>
                  </a:cubicBezTo>
                  <a:cubicBezTo>
                    <a:pt x="2566" y="23"/>
                    <a:pt x="2544" y="1"/>
                    <a:pt x="2496" y="1"/>
                  </a:cubicBezTo>
                  <a:close/>
                  <a:moveTo>
                    <a:pt x="2766" y="1"/>
                  </a:moveTo>
                  <a:cubicBezTo>
                    <a:pt x="2744" y="1"/>
                    <a:pt x="2701" y="23"/>
                    <a:pt x="2701" y="66"/>
                  </a:cubicBezTo>
                  <a:cubicBezTo>
                    <a:pt x="2701" y="93"/>
                    <a:pt x="2744" y="136"/>
                    <a:pt x="2766" y="136"/>
                  </a:cubicBezTo>
                  <a:cubicBezTo>
                    <a:pt x="2814" y="136"/>
                    <a:pt x="2836" y="93"/>
                    <a:pt x="2836" y="66"/>
                  </a:cubicBezTo>
                  <a:cubicBezTo>
                    <a:pt x="2836" y="23"/>
                    <a:pt x="2814" y="1"/>
                    <a:pt x="2766" y="1"/>
                  </a:cubicBezTo>
                  <a:close/>
                  <a:moveTo>
                    <a:pt x="3057" y="1"/>
                  </a:moveTo>
                  <a:cubicBezTo>
                    <a:pt x="3014" y="1"/>
                    <a:pt x="2992" y="23"/>
                    <a:pt x="2992" y="66"/>
                  </a:cubicBezTo>
                  <a:cubicBezTo>
                    <a:pt x="2992" y="93"/>
                    <a:pt x="3014" y="136"/>
                    <a:pt x="3057" y="136"/>
                  </a:cubicBezTo>
                  <a:cubicBezTo>
                    <a:pt x="3084" y="136"/>
                    <a:pt x="3127" y="93"/>
                    <a:pt x="3127" y="66"/>
                  </a:cubicBezTo>
                  <a:cubicBezTo>
                    <a:pt x="3127" y="23"/>
                    <a:pt x="3084" y="1"/>
                    <a:pt x="3057" y="1"/>
                  </a:cubicBezTo>
                  <a:close/>
                  <a:moveTo>
                    <a:pt x="3327" y="1"/>
                  </a:moveTo>
                  <a:cubicBezTo>
                    <a:pt x="3284" y="1"/>
                    <a:pt x="3262" y="23"/>
                    <a:pt x="3262" y="66"/>
                  </a:cubicBezTo>
                  <a:cubicBezTo>
                    <a:pt x="3262" y="93"/>
                    <a:pt x="3284" y="136"/>
                    <a:pt x="3327" y="136"/>
                  </a:cubicBezTo>
                  <a:cubicBezTo>
                    <a:pt x="3354" y="136"/>
                    <a:pt x="3397" y="93"/>
                    <a:pt x="3397" y="66"/>
                  </a:cubicBezTo>
                  <a:cubicBezTo>
                    <a:pt x="3397" y="23"/>
                    <a:pt x="3354" y="1"/>
                    <a:pt x="3327" y="1"/>
                  </a:cubicBezTo>
                  <a:close/>
                  <a:moveTo>
                    <a:pt x="3597" y="1"/>
                  </a:moveTo>
                  <a:cubicBezTo>
                    <a:pt x="3554" y="1"/>
                    <a:pt x="3532" y="23"/>
                    <a:pt x="3532" y="66"/>
                  </a:cubicBezTo>
                  <a:cubicBezTo>
                    <a:pt x="3532" y="93"/>
                    <a:pt x="3554" y="136"/>
                    <a:pt x="3597" y="136"/>
                  </a:cubicBezTo>
                  <a:cubicBezTo>
                    <a:pt x="3624" y="136"/>
                    <a:pt x="3667" y="93"/>
                    <a:pt x="3667" y="66"/>
                  </a:cubicBezTo>
                  <a:cubicBezTo>
                    <a:pt x="3667" y="23"/>
                    <a:pt x="3624" y="1"/>
                    <a:pt x="3597" y="1"/>
                  </a:cubicBezTo>
                  <a:close/>
                  <a:moveTo>
                    <a:pt x="3867" y="1"/>
                  </a:moveTo>
                  <a:cubicBezTo>
                    <a:pt x="3824" y="1"/>
                    <a:pt x="3802" y="23"/>
                    <a:pt x="3802" y="66"/>
                  </a:cubicBezTo>
                  <a:cubicBezTo>
                    <a:pt x="3802" y="93"/>
                    <a:pt x="3824" y="136"/>
                    <a:pt x="3867" y="136"/>
                  </a:cubicBezTo>
                  <a:cubicBezTo>
                    <a:pt x="3894" y="136"/>
                    <a:pt x="3937" y="93"/>
                    <a:pt x="3937" y="66"/>
                  </a:cubicBezTo>
                  <a:cubicBezTo>
                    <a:pt x="3937" y="23"/>
                    <a:pt x="3894" y="1"/>
                    <a:pt x="3867" y="1"/>
                  </a:cubicBezTo>
                  <a:close/>
                  <a:moveTo>
                    <a:pt x="4137" y="1"/>
                  </a:moveTo>
                  <a:cubicBezTo>
                    <a:pt x="4094" y="1"/>
                    <a:pt x="4072" y="23"/>
                    <a:pt x="4072" y="66"/>
                  </a:cubicBezTo>
                  <a:cubicBezTo>
                    <a:pt x="4072" y="93"/>
                    <a:pt x="4094" y="136"/>
                    <a:pt x="4137" y="136"/>
                  </a:cubicBezTo>
                  <a:cubicBezTo>
                    <a:pt x="4164" y="136"/>
                    <a:pt x="4208" y="93"/>
                    <a:pt x="4208" y="66"/>
                  </a:cubicBezTo>
                  <a:cubicBezTo>
                    <a:pt x="4208" y="23"/>
                    <a:pt x="4164" y="1"/>
                    <a:pt x="4137" y="1"/>
                  </a:cubicBezTo>
                  <a:close/>
                  <a:moveTo>
                    <a:pt x="4407" y="1"/>
                  </a:moveTo>
                  <a:cubicBezTo>
                    <a:pt x="4364" y="1"/>
                    <a:pt x="4343" y="23"/>
                    <a:pt x="4343" y="66"/>
                  </a:cubicBezTo>
                  <a:cubicBezTo>
                    <a:pt x="4343" y="93"/>
                    <a:pt x="4364" y="136"/>
                    <a:pt x="4407" y="136"/>
                  </a:cubicBezTo>
                  <a:cubicBezTo>
                    <a:pt x="4456" y="136"/>
                    <a:pt x="4478" y="93"/>
                    <a:pt x="4478" y="66"/>
                  </a:cubicBezTo>
                  <a:cubicBezTo>
                    <a:pt x="4478" y="23"/>
                    <a:pt x="4456" y="1"/>
                    <a:pt x="4407" y="1"/>
                  </a:cubicBezTo>
                  <a:close/>
                  <a:moveTo>
                    <a:pt x="4677" y="1"/>
                  </a:moveTo>
                  <a:cubicBezTo>
                    <a:pt x="4634" y="1"/>
                    <a:pt x="4613" y="23"/>
                    <a:pt x="4613" y="66"/>
                  </a:cubicBezTo>
                  <a:cubicBezTo>
                    <a:pt x="4613" y="93"/>
                    <a:pt x="4634" y="136"/>
                    <a:pt x="4677" y="136"/>
                  </a:cubicBezTo>
                  <a:cubicBezTo>
                    <a:pt x="4726" y="136"/>
                    <a:pt x="4748" y="93"/>
                    <a:pt x="4748" y="66"/>
                  </a:cubicBezTo>
                  <a:cubicBezTo>
                    <a:pt x="4748" y="23"/>
                    <a:pt x="4726" y="1"/>
                    <a:pt x="4677" y="1"/>
                  </a:cubicBezTo>
                  <a:close/>
                  <a:moveTo>
                    <a:pt x="4947" y="1"/>
                  </a:moveTo>
                  <a:cubicBezTo>
                    <a:pt x="4904" y="1"/>
                    <a:pt x="4883" y="23"/>
                    <a:pt x="4883" y="66"/>
                  </a:cubicBezTo>
                  <a:cubicBezTo>
                    <a:pt x="4883" y="93"/>
                    <a:pt x="4904" y="136"/>
                    <a:pt x="4947" y="136"/>
                  </a:cubicBezTo>
                  <a:cubicBezTo>
                    <a:pt x="4996" y="136"/>
                    <a:pt x="5018" y="93"/>
                    <a:pt x="5018" y="66"/>
                  </a:cubicBezTo>
                  <a:cubicBezTo>
                    <a:pt x="5018" y="23"/>
                    <a:pt x="4996" y="1"/>
                    <a:pt x="4947" y="1"/>
                  </a:cubicBezTo>
                  <a:close/>
                  <a:moveTo>
                    <a:pt x="5217" y="1"/>
                  </a:moveTo>
                  <a:cubicBezTo>
                    <a:pt x="5174" y="1"/>
                    <a:pt x="5153" y="23"/>
                    <a:pt x="5153" y="66"/>
                  </a:cubicBezTo>
                  <a:cubicBezTo>
                    <a:pt x="5153" y="93"/>
                    <a:pt x="5174" y="136"/>
                    <a:pt x="5217" y="136"/>
                  </a:cubicBezTo>
                  <a:cubicBezTo>
                    <a:pt x="5266" y="136"/>
                    <a:pt x="5288" y="93"/>
                    <a:pt x="5288" y="66"/>
                  </a:cubicBezTo>
                  <a:cubicBezTo>
                    <a:pt x="5288" y="23"/>
                    <a:pt x="5266" y="1"/>
                    <a:pt x="5217" y="1"/>
                  </a:cubicBezTo>
                  <a:close/>
                  <a:moveTo>
                    <a:pt x="5487" y="1"/>
                  </a:moveTo>
                  <a:cubicBezTo>
                    <a:pt x="5444" y="1"/>
                    <a:pt x="5423" y="23"/>
                    <a:pt x="5423" y="66"/>
                  </a:cubicBezTo>
                  <a:cubicBezTo>
                    <a:pt x="5423" y="93"/>
                    <a:pt x="5444" y="136"/>
                    <a:pt x="5487" y="136"/>
                  </a:cubicBezTo>
                  <a:cubicBezTo>
                    <a:pt x="5536" y="136"/>
                    <a:pt x="5558" y="93"/>
                    <a:pt x="5558" y="66"/>
                  </a:cubicBezTo>
                  <a:cubicBezTo>
                    <a:pt x="5558" y="23"/>
                    <a:pt x="5536" y="1"/>
                    <a:pt x="5487" y="1"/>
                  </a:cubicBezTo>
                  <a:close/>
                  <a:moveTo>
                    <a:pt x="5757" y="1"/>
                  </a:moveTo>
                  <a:cubicBezTo>
                    <a:pt x="5736" y="1"/>
                    <a:pt x="5693" y="23"/>
                    <a:pt x="5693" y="66"/>
                  </a:cubicBezTo>
                  <a:cubicBezTo>
                    <a:pt x="5693" y="93"/>
                    <a:pt x="5736" y="136"/>
                    <a:pt x="5757" y="136"/>
                  </a:cubicBezTo>
                  <a:cubicBezTo>
                    <a:pt x="5806" y="136"/>
                    <a:pt x="5828" y="93"/>
                    <a:pt x="5828" y="66"/>
                  </a:cubicBezTo>
                  <a:cubicBezTo>
                    <a:pt x="5828" y="23"/>
                    <a:pt x="5806" y="1"/>
                    <a:pt x="5757" y="1"/>
                  </a:cubicBezTo>
                  <a:close/>
                  <a:moveTo>
                    <a:pt x="6027" y="1"/>
                  </a:moveTo>
                  <a:cubicBezTo>
                    <a:pt x="6006" y="1"/>
                    <a:pt x="5963" y="23"/>
                    <a:pt x="5963" y="66"/>
                  </a:cubicBezTo>
                  <a:cubicBezTo>
                    <a:pt x="5963" y="93"/>
                    <a:pt x="6006" y="136"/>
                    <a:pt x="6027" y="136"/>
                  </a:cubicBezTo>
                  <a:cubicBezTo>
                    <a:pt x="6076" y="136"/>
                    <a:pt x="6098" y="93"/>
                    <a:pt x="6098" y="66"/>
                  </a:cubicBezTo>
                  <a:cubicBezTo>
                    <a:pt x="6098" y="23"/>
                    <a:pt x="6076" y="1"/>
                    <a:pt x="6027" y="1"/>
                  </a:cubicBezTo>
                  <a:close/>
                  <a:moveTo>
                    <a:pt x="6297" y="1"/>
                  </a:moveTo>
                  <a:cubicBezTo>
                    <a:pt x="6276" y="1"/>
                    <a:pt x="6233" y="23"/>
                    <a:pt x="6233" y="66"/>
                  </a:cubicBezTo>
                  <a:cubicBezTo>
                    <a:pt x="6233" y="93"/>
                    <a:pt x="6276" y="136"/>
                    <a:pt x="6297" y="136"/>
                  </a:cubicBezTo>
                  <a:cubicBezTo>
                    <a:pt x="6346" y="136"/>
                    <a:pt x="6368" y="93"/>
                    <a:pt x="6368" y="66"/>
                  </a:cubicBezTo>
                  <a:cubicBezTo>
                    <a:pt x="6368" y="23"/>
                    <a:pt x="6346" y="1"/>
                    <a:pt x="6297" y="1"/>
                  </a:cubicBezTo>
                  <a:close/>
                  <a:moveTo>
                    <a:pt x="6567" y="1"/>
                  </a:moveTo>
                  <a:cubicBezTo>
                    <a:pt x="6546" y="1"/>
                    <a:pt x="6503" y="23"/>
                    <a:pt x="6503" y="66"/>
                  </a:cubicBezTo>
                  <a:cubicBezTo>
                    <a:pt x="6503" y="93"/>
                    <a:pt x="6546" y="136"/>
                    <a:pt x="6567" y="136"/>
                  </a:cubicBezTo>
                  <a:cubicBezTo>
                    <a:pt x="6616" y="136"/>
                    <a:pt x="6638" y="93"/>
                    <a:pt x="6638" y="66"/>
                  </a:cubicBezTo>
                  <a:cubicBezTo>
                    <a:pt x="6638" y="23"/>
                    <a:pt x="6616" y="1"/>
                    <a:pt x="6567" y="1"/>
                  </a:cubicBezTo>
                  <a:close/>
                  <a:moveTo>
                    <a:pt x="6837" y="1"/>
                  </a:moveTo>
                  <a:cubicBezTo>
                    <a:pt x="6816" y="1"/>
                    <a:pt x="6773" y="23"/>
                    <a:pt x="6773" y="66"/>
                  </a:cubicBezTo>
                  <a:cubicBezTo>
                    <a:pt x="6773" y="93"/>
                    <a:pt x="6816" y="136"/>
                    <a:pt x="6837" y="136"/>
                  </a:cubicBezTo>
                  <a:cubicBezTo>
                    <a:pt x="6886" y="136"/>
                    <a:pt x="6908" y="93"/>
                    <a:pt x="6908" y="66"/>
                  </a:cubicBezTo>
                  <a:cubicBezTo>
                    <a:pt x="6908" y="23"/>
                    <a:pt x="6886" y="1"/>
                    <a:pt x="6837" y="1"/>
                  </a:cubicBezTo>
                  <a:close/>
                  <a:moveTo>
                    <a:pt x="7134" y="1"/>
                  </a:moveTo>
                  <a:cubicBezTo>
                    <a:pt x="7086" y="1"/>
                    <a:pt x="7064" y="23"/>
                    <a:pt x="7064" y="66"/>
                  </a:cubicBezTo>
                  <a:cubicBezTo>
                    <a:pt x="7064" y="93"/>
                    <a:pt x="7086" y="136"/>
                    <a:pt x="7134" y="136"/>
                  </a:cubicBezTo>
                  <a:cubicBezTo>
                    <a:pt x="7156" y="136"/>
                    <a:pt x="7199" y="93"/>
                    <a:pt x="7199" y="66"/>
                  </a:cubicBezTo>
                  <a:cubicBezTo>
                    <a:pt x="7199" y="23"/>
                    <a:pt x="7156" y="1"/>
                    <a:pt x="7134" y="1"/>
                  </a:cubicBezTo>
                  <a:close/>
                  <a:moveTo>
                    <a:pt x="7404" y="1"/>
                  </a:moveTo>
                  <a:cubicBezTo>
                    <a:pt x="7356" y="1"/>
                    <a:pt x="7334" y="23"/>
                    <a:pt x="7334" y="66"/>
                  </a:cubicBezTo>
                  <a:cubicBezTo>
                    <a:pt x="7334" y="93"/>
                    <a:pt x="7356" y="136"/>
                    <a:pt x="7404" y="136"/>
                  </a:cubicBezTo>
                  <a:cubicBezTo>
                    <a:pt x="7426" y="136"/>
                    <a:pt x="7469" y="93"/>
                    <a:pt x="7469" y="66"/>
                  </a:cubicBezTo>
                  <a:cubicBezTo>
                    <a:pt x="7469" y="23"/>
                    <a:pt x="7426" y="1"/>
                    <a:pt x="7404" y="1"/>
                  </a:cubicBezTo>
                  <a:close/>
                  <a:moveTo>
                    <a:pt x="7674" y="1"/>
                  </a:moveTo>
                  <a:cubicBezTo>
                    <a:pt x="7626" y="1"/>
                    <a:pt x="7604" y="23"/>
                    <a:pt x="7604" y="66"/>
                  </a:cubicBezTo>
                  <a:cubicBezTo>
                    <a:pt x="7604" y="93"/>
                    <a:pt x="7626" y="136"/>
                    <a:pt x="7674" y="136"/>
                  </a:cubicBezTo>
                  <a:cubicBezTo>
                    <a:pt x="7696" y="136"/>
                    <a:pt x="7739" y="93"/>
                    <a:pt x="7739" y="66"/>
                  </a:cubicBezTo>
                  <a:cubicBezTo>
                    <a:pt x="7739" y="23"/>
                    <a:pt x="7696" y="1"/>
                    <a:pt x="7674" y="1"/>
                  </a:cubicBezTo>
                  <a:close/>
                  <a:moveTo>
                    <a:pt x="7944" y="1"/>
                  </a:moveTo>
                  <a:cubicBezTo>
                    <a:pt x="7896" y="1"/>
                    <a:pt x="7874" y="23"/>
                    <a:pt x="7874" y="66"/>
                  </a:cubicBezTo>
                  <a:cubicBezTo>
                    <a:pt x="7874" y="93"/>
                    <a:pt x="7896" y="136"/>
                    <a:pt x="7944" y="136"/>
                  </a:cubicBezTo>
                  <a:cubicBezTo>
                    <a:pt x="7966" y="136"/>
                    <a:pt x="8009" y="93"/>
                    <a:pt x="8009" y="66"/>
                  </a:cubicBezTo>
                  <a:cubicBezTo>
                    <a:pt x="8009" y="23"/>
                    <a:pt x="7966" y="1"/>
                    <a:pt x="7944" y="1"/>
                  </a:cubicBezTo>
                  <a:close/>
                  <a:moveTo>
                    <a:pt x="8215" y="1"/>
                  </a:moveTo>
                  <a:cubicBezTo>
                    <a:pt x="8166" y="1"/>
                    <a:pt x="8144" y="23"/>
                    <a:pt x="8144" y="66"/>
                  </a:cubicBezTo>
                  <a:cubicBezTo>
                    <a:pt x="8144" y="93"/>
                    <a:pt x="8166" y="136"/>
                    <a:pt x="8215" y="136"/>
                  </a:cubicBezTo>
                  <a:cubicBezTo>
                    <a:pt x="8236" y="136"/>
                    <a:pt x="8279" y="93"/>
                    <a:pt x="8279" y="66"/>
                  </a:cubicBezTo>
                  <a:cubicBezTo>
                    <a:pt x="8279" y="23"/>
                    <a:pt x="8236" y="1"/>
                    <a:pt x="8215" y="1"/>
                  </a:cubicBezTo>
                  <a:close/>
                  <a:moveTo>
                    <a:pt x="8485" y="1"/>
                  </a:moveTo>
                  <a:cubicBezTo>
                    <a:pt x="8436" y="1"/>
                    <a:pt x="8414" y="23"/>
                    <a:pt x="8414" y="66"/>
                  </a:cubicBezTo>
                  <a:cubicBezTo>
                    <a:pt x="8414" y="93"/>
                    <a:pt x="8436" y="136"/>
                    <a:pt x="8485" y="136"/>
                  </a:cubicBezTo>
                  <a:cubicBezTo>
                    <a:pt x="8506" y="136"/>
                    <a:pt x="8549" y="93"/>
                    <a:pt x="8549" y="66"/>
                  </a:cubicBezTo>
                  <a:cubicBezTo>
                    <a:pt x="8549" y="23"/>
                    <a:pt x="8506" y="1"/>
                    <a:pt x="8485" y="1"/>
                  </a:cubicBezTo>
                  <a:close/>
                  <a:moveTo>
                    <a:pt x="8755" y="1"/>
                  </a:moveTo>
                  <a:cubicBezTo>
                    <a:pt x="8706" y="1"/>
                    <a:pt x="8684" y="23"/>
                    <a:pt x="8684" y="66"/>
                  </a:cubicBezTo>
                  <a:cubicBezTo>
                    <a:pt x="8684" y="93"/>
                    <a:pt x="8706" y="136"/>
                    <a:pt x="8755" y="136"/>
                  </a:cubicBezTo>
                  <a:cubicBezTo>
                    <a:pt x="8798" y="136"/>
                    <a:pt x="8819" y="93"/>
                    <a:pt x="8819" y="66"/>
                  </a:cubicBezTo>
                  <a:cubicBezTo>
                    <a:pt x="8819" y="23"/>
                    <a:pt x="8798" y="1"/>
                    <a:pt x="8755" y="1"/>
                  </a:cubicBezTo>
                  <a:close/>
                  <a:moveTo>
                    <a:pt x="9025" y="1"/>
                  </a:moveTo>
                  <a:cubicBezTo>
                    <a:pt x="8976" y="1"/>
                    <a:pt x="8954" y="23"/>
                    <a:pt x="8954" y="66"/>
                  </a:cubicBezTo>
                  <a:cubicBezTo>
                    <a:pt x="8954" y="93"/>
                    <a:pt x="8976" y="136"/>
                    <a:pt x="9025" y="136"/>
                  </a:cubicBezTo>
                  <a:cubicBezTo>
                    <a:pt x="9068" y="136"/>
                    <a:pt x="9089" y="93"/>
                    <a:pt x="9089" y="66"/>
                  </a:cubicBezTo>
                  <a:cubicBezTo>
                    <a:pt x="9089" y="23"/>
                    <a:pt x="9068" y="1"/>
                    <a:pt x="9025" y="1"/>
                  </a:cubicBezTo>
                  <a:close/>
                  <a:moveTo>
                    <a:pt x="9295" y="1"/>
                  </a:moveTo>
                  <a:cubicBezTo>
                    <a:pt x="9246" y="1"/>
                    <a:pt x="9224" y="23"/>
                    <a:pt x="9224" y="66"/>
                  </a:cubicBezTo>
                  <a:cubicBezTo>
                    <a:pt x="9224" y="93"/>
                    <a:pt x="9246" y="136"/>
                    <a:pt x="9295" y="136"/>
                  </a:cubicBezTo>
                  <a:cubicBezTo>
                    <a:pt x="9338" y="136"/>
                    <a:pt x="9359" y="93"/>
                    <a:pt x="9359" y="66"/>
                  </a:cubicBezTo>
                  <a:cubicBezTo>
                    <a:pt x="9359" y="23"/>
                    <a:pt x="9338" y="1"/>
                    <a:pt x="9295" y="1"/>
                  </a:cubicBezTo>
                  <a:close/>
                  <a:moveTo>
                    <a:pt x="9565" y="1"/>
                  </a:moveTo>
                  <a:cubicBezTo>
                    <a:pt x="9516" y="1"/>
                    <a:pt x="9494" y="23"/>
                    <a:pt x="9494" y="66"/>
                  </a:cubicBezTo>
                  <a:cubicBezTo>
                    <a:pt x="9494" y="93"/>
                    <a:pt x="9516" y="136"/>
                    <a:pt x="9565" y="136"/>
                  </a:cubicBezTo>
                  <a:cubicBezTo>
                    <a:pt x="9608" y="136"/>
                    <a:pt x="9629" y="93"/>
                    <a:pt x="9629" y="66"/>
                  </a:cubicBezTo>
                  <a:cubicBezTo>
                    <a:pt x="9629" y="23"/>
                    <a:pt x="9608" y="1"/>
                    <a:pt x="9565" y="1"/>
                  </a:cubicBezTo>
                  <a:close/>
                  <a:moveTo>
                    <a:pt x="9835" y="1"/>
                  </a:moveTo>
                  <a:cubicBezTo>
                    <a:pt x="9786" y="1"/>
                    <a:pt x="9764" y="23"/>
                    <a:pt x="9764" y="66"/>
                  </a:cubicBezTo>
                  <a:cubicBezTo>
                    <a:pt x="9764" y="93"/>
                    <a:pt x="9786" y="136"/>
                    <a:pt x="9835" y="136"/>
                  </a:cubicBezTo>
                  <a:cubicBezTo>
                    <a:pt x="9878" y="136"/>
                    <a:pt x="9899" y="93"/>
                    <a:pt x="9899" y="66"/>
                  </a:cubicBezTo>
                  <a:cubicBezTo>
                    <a:pt x="9899" y="23"/>
                    <a:pt x="9878" y="1"/>
                    <a:pt x="9835" y="1"/>
                  </a:cubicBezTo>
                  <a:close/>
                  <a:moveTo>
                    <a:pt x="10105" y="1"/>
                  </a:moveTo>
                  <a:cubicBezTo>
                    <a:pt x="10078" y="1"/>
                    <a:pt x="10034" y="23"/>
                    <a:pt x="10034" y="66"/>
                  </a:cubicBezTo>
                  <a:cubicBezTo>
                    <a:pt x="10034" y="93"/>
                    <a:pt x="10078" y="136"/>
                    <a:pt x="10105" y="136"/>
                  </a:cubicBezTo>
                  <a:cubicBezTo>
                    <a:pt x="10148" y="136"/>
                    <a:pt x="10169" y="93"/>
                    <a:pt x="10169" y="66"/>
                  </a:cubicBezTo>
                  <a:cubicBezTo>
                    <a:pt x="10169" y="23"/>
                    <a:pt x="10148" y="1"/>
                    <a:pt x="10105" y="1"/>
                  </a:cubicBezTo>
                  <a:close/>
                  <a:moveTo>
                    <a:pt x="10375" y="1"/>
                  </a:moveTo>
                  <a:cubicBezTo>
                    <a:pt x="10348" y="1"/>
                    <a:pt x="10304" y="23"/>
                    <a:pt x="10304" y="66"/>
                  </a:cubicBezTo>
                  <a:cubicBezTo>
                    <a:pt x="10304" y="93"/>
                    <a:pt x="10348" y="136"/>
                    <a:pt x="10375" y="136"/>
                  </a:cubicBezTo>
                  <a:cubicBezTo>
                    <a:pt x="10418" y="136"/>
                    <a:pt x="10439" y="93"/>
                    <a:pt x="10439" y="66"/>
                  </a:cubicBezTo>
                  <a:cubicBezTo>
                    <a:pt x="10439" y="23"/>
                    <a:pt x="10418" y="1"/>
                    <a:pt x="10375" y="1"/>
                  </a:cubicBezTo>
                  <a:close/>
                  <a:moveTo>
                    <a:pt x="10645" y="1"/>
                  </a:moveTo>
                  <a:cubicBezTo>
                    <a:pt x="10618" y="1"/>
                    <a:pt x="10574" y="23"/>
                    <a:pt x="10574" y="66"/>
                  </a:cubicBezTo>
                  <a:cubicBezTo>
                    <a:pt x="10574" y="93"/>
                    <a:pt x="10618" y="136"/>
                    <a:pt x="10645" y="136"/>
                  </a:cubicBezTo>
                  <a:cubicBezTo>
                    <a:pt x="10688" y="136"/>
                    <a:pt x="10709" y="93"/>
                    <a:pt x="10709" y="66"/>
                  </a:cubicBezTo>
                  <a:cubicBezTo>
                    <a:pt x="10709" y="23"/>
                    <a:pt x="10688" y="1"/>
                    <a:pt x="10645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63935" y="4724347"/>
              <a:ext cx="6275" cy="6275"/>
            </a:xfrm>
            <a:custGeom>
              <a:avLst/>
              <a:gdLst/>
              <a:ahLst/>
              <a:cxnLst/>
              <a:rect l="l" t="t" r="r" b="b"/>
              <a:pathLst>
                <a:path w="136" h="136" extrusionOk="0">
                  <a:moveTo>
                    <a:pt x="22" y="1"/>
                  </a:moveTo>
                  <a:cubicBezTo>
                    <a:pt x="22" y="23"/>
                    <a:pt x="0" y="44"/>
                    <a:pt x="0" y="66"/>
                  </a:cubicBezTo>
                  <a:cubicBezTo>
                    <a:pt x="0" y="66"/>
                    <a:pt x="22" y="93"/>
                    <a:pt x="22" y="114"/>
                  </a:cubicBezTo>
                  <a:cubicBezTo>
                    <a:pt x="44" y="114"/>
                    <a:pt x="71" y="136"/>
                    <a:pt x="71" y="136"/>
                  </a:cubicBezTo>
                  <a:cubicBezTo>
                    <a:pt x="92" y="136"/>
                    <a:pt x="114" y="114"/>
                    <a:pt x="135" y="114"/>
                  </a:cubicBezTo>
                  <a:lnTo>
                    <a:pt x="135" y="6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463935" y="4590303"/>
              <a:ext cx="6275" cy="127861"/>
            </a:xfrm>
            <a:custGeom>
              <a:avLst/>
              <a:gdLst/>
              <a:ahLst/>
              <a:cxnLst/>
              <a:rect l="l" t="t" r="r" b="b"/>
              <a:pathLst>
                <a:path w="136" h="2771" extrusionOk="0">
                  <a:moveTo>
                    <a:pt x="71" y="1"/>
                  </a:moveTo>
                  <a:cubicBezTo>
                    <a:pt x="44" y="1"/>
                    <a:pt x="0" y="49"/>
                    <a:pt x="0" y="71"/>
                  </a:cubicBezTo>
                  <a:cubicBezTo>
                    <a:pt x="0" y="114"/>
                    <a:pt x="44" y="136"/>
                    <a:pt x="71" y="136"/>
                  </a:cubicBezTo>
                  <a:cubicBezTo>
                    <a:pt x="114" y="136"/>
                    <a:pt x="135" y="114"/>
                    <a:pt x="135" y="71"/>
                  </a:cubicBezTo>
                  <a:cubicBezTo>
                    <a:pt x="135" y="49"/>
                    <a:pt x="114" y="1"/>
                    <a:pt x="71" y="1"/>
                  </a:cubicBezTo>
                  <a:close/>
                  <a:moveTo>
                    <a:pt x="71" y="271"/>
                  </a:moveTo>
                  <a:cubicBezTo>
                    <a:pt x="44" y="271"/>
                    <a:pt x="0" y="298"/>
                    <a:pt x="0" y="341"/>
                  </a:cubicBezTo>
                  <a:cubicBezTo>
                    <a:pt x="0" y="384"/>
                    <a:pt x="44" y="406"/>
                    <a:pt x="71" y="406"/>
                  </a:cubicBezTo>
                  <a:cubicBezTo>
                    <a:pt x="114" y="406"/>
                    <a:pt x="135" y="384"/>
                    <a:pt x="135" y="341"/>
                  </a:cubicBezTo>
                  <a:cubicBezTo>
                    <a:pt x="135" y="298"/>
                    <a:pt x="114" y="271"/>
                    <a:pt x="71" y="271"/>
                  </a:cubicBezTo>
                  <a:close/>
                  <a:moveTo>
                    <a:pt x="71" y="541"/>
                  </a:moveTo>
                  <a:cubicBezTo>
                    <a:pt x="44" y="541"/>
                    <a:pt x="0" y="568"/>
                    <a:pt x="0" y="611"/>
                  </a:cubicBezTo>
                  <a:cubicBezTo>
                    <a:pt x="0" y="632"/>
                    <a:pt x="44" y="676"/>
                    <a:pt x="71" y="676"/>
                  </a:cubicBezTo>
                  <a:cubicBezTo>
                    <a:pt x="114" y="676"/>
                    <a:pt x="135" y="632"/>
                    <a:pt x="135" y="611"/>
                  </a:cubicBezTo>
                  <a:cubicBezTo>
                    <a:pt x="135" y="568"/>
                    <a:pt x="114" y="541"/>
                    <a:pt x="71" y="541"/>
                  </a:cubicBezTo>
                  <a:close/>
                  <a:moveTo>
                    <a:pt x="71" y="789"/>
                  </a:moveTo>
                  <a:cubicBezTo>
                    <a:pt x="44" y="789"/>
                    <a:pt x="0" y="838"/>
                    <a:pt x="0" y="859"/>
                  </a:cubicBezTo>
                  <a:cubicBezTo>
                    <a:pt x="0" y="902"/>
                    <a:pt x="44" y="924"/>
                    <a:pt x="71" y="924"/>
                  </a:cubicBezTo>
                  <a:cubicBezTo>
                    <a:pt x="114" y="924"/>
                    <a:pt x="135" y="902"/>
                    <a:pt x="135" y="859"/>
                  </a:cubicBezTo>
                  <a:cubicBezTo>
                    <a:pt x="135" y="838"/>
                    <a:pt x="114" y="789"/>
                    <a:pt x="71" y="789"/>
                  </a:cubicBezTo>
                  <a:close/>
                  <a:moveTo>
                    <a:pt x="71" y="1059"/>
                  </a:moveTo>
                  <a:cubicBezTo>
                    <a:pt x="44" y="1059"/>
                    <a:pt x="0" y="1081"/>
                    <a:pt x="0" y="1129"/>
                  </a:cubicBezTo>
                  <a:cubicBezTo>
                    <a:pt x="0" y="1172"/>
                    <a:pt x="44" y="1194"/>
                    <a:pt x="71" y="1194"/>
                  </a:cubicBezTo>
                  <a:cubicBezTo>
                    <a:pt x="114" y="1194"/>
                    <a:pt x="135" y="1172"/>
                    <a:pt x="135" y="1129"/>
                  </a:cubicBezTo>
                  <a:cubicBezTo>
                    <a:pt x="135" y="1081"/>
                    <a:pt x="114" y="1059"/>
                    <a:pt x="71" y="1059"/>
                  </a:cubicBezTo>
                  <a:close/>
                  <a:moveTo>
                    <a:pt x="71" y="1329"/>
                  </a:moveTo>
                  <a:cubicBezTo>
                    <a:pt x="44" y="1329"/>
                    <a:pt x="0" y="1351"/>
                    <a:pt x="0" y="1399"/>
                  </a:cubicBezTo>
                  <a:cubicBezTo>
                    <a:pt x="0" y="1421"/>
                    <a:pt x="44" y="1464"/>
                    <a:pt x="71" y="1464"/>
                  </a:cubicBezTo>
                  <a:cubicBezTo>
                    <a:pt x="114" y="1464"/>
                    <a:pt x="135" y="1421"/>
                    <a:pt x="135" y="1399"/>
                  </a:cubicBezTo>
                  <a:cubicBezTo>
                    <a:pt x="135" y="1351"/>
                    <a:pt x="114" y="1329"/>
                    <a:pt x="71" y="1329"/>
                  </a:cubicBezTo>
                  <a:close/>
                  <a:moveTo>
                    <a:pt x="71" y="1577"/>
                  </a:moveTo>
                  <a:cubicBezTo>
                    <a:pt x="44" y="1577"/>
                    <a:pt x="0" y="1621"/>
                    <a:pt x="0" y="1648"/>
                  </a:cubicBezTo>
                  <a:cubicBezTo>
                    <a:pt x="0" y="1691"/>
                    <a:pt x="44" y="1712"/>
                    <a:pt x="71" y="1712"/>
                  </a:cubicBezTo>
                  <a:cubicBezTo>
                    <a:pt x="114" y="1712"/>
                    <a:pt x="135" y="1691"/>
                    <a:pt x="135" y="1648"/>
                  </a:cubicBezTo>
                  <a:cubicBezTo>
                    <a:pt x="135" y="1621"/>
                    <a:pt x="114" y="1577"/>
                    <a:pt x="71" y="1577"/>
                  </a:cubicBezTo>
                  <a:close/>
                  <a:moveTo>
                    <a:pt x="71" y="1847"/>
                  </a:moveTo>
                  <a:cubicBezTo>
                    <a:pt x="44" y="1847"/>
                    <a:pt x="0" y="1869"/>
                    <a:pt x="0" y="1918"/>
                  </a:cubicBezTo>
                  <a:cubicBezTo>
                    <a:pt x="0" y="1961"/>
                    <a:pt x="44" y="1982"/>
                    <a:pt x="71" y="1982"/>
                  </a:cubicBezTo>
                  <a:cubicBezTo>
                    <a:pt x="114" y="1982"/>
                    <a:pt x="135" y="1961"/>
                    <a:pt x="135" y="1918"/>
                  </a:cubicBezTo>
                  <a:cubicBezTo>
                    <a:pt x="135" y="1869"/>
                    <a:pt x="114" y="1847"/>
                    <a:pt x="71" y="1847"/>
                  </a:cubicBezTo>
                  <a:close/>
                  <a:moveTo>
                    <a:pt x="71" y="2117"/>
                  </a:moveTo>
                  <a:cubicBezTo>
                    <a:pt x="44" y="2117"/>
                    <a:pt x="0" y="2139"/>
                    <a:pt x="0" y="2188"/>
                  </a:cubicBezTo>
                  <a:cubicBezTo>
                    <a:pt x="0" y="2209"/>
                    <a:pt x="44" y="2252"/>
                    <a:pt x="71" y="2252"/>
                  </a:cubicBezTo>
                  <a:cubicBezTo>
                    <a:pt x="114" y="2252"/>
                    <a:pt x="135" y="2209"/>
                    <a:pt x="135" y="2188"/>
                  </a:cubicBezTo>
                  <a:cubicBezTo>
                    <a:pt x="135" y="2139"/>
                    <a:pt x="114" y="2117"/>
                    <a:pt x="71" y="2117"/>
                  </a:cubicBezTo>
                  <a:close/>
                  <a:moveTo>
                    <a:pt x="71" y="2366"/>
                  </a:moveTo>
                  <a:cubicBezTo>
                    <a:pt x="44" y="2366"/>
                    <a:pt x="0" y="2409"/>
                    <a:pt x="0" y="2431"/>
                  </a:cubicBezTo>
                  <a:cubicBezTo>
                    <a:pt x="0" y="2479"/>
                    <a:pt x="44" y="2501"/>
                    <a:pt x="71" y="2501"/>
                  </a:cubicBezTo>
                  <a:cubicBezTo>
                    <a:pt x="114" y="2501"/>
                    <a:pt x="135" y="2479"/>
                    <a:pt x="135" y="2431"/>
                  </a:cubicBezTo>
                  <a:cubicBezTo>
                    <a:pt x="135" y="2409"/>
                    <a:pt x="114" y="2366"/>
                    <a:pt x="71" y="2366"/>
                  </a:cubicBezTo>
                  <a:close/>
                  <a:moveTo>
                    <a:pt x="71" y="2636"/>
                  </a:moveTo>
                  <a:cubicBezTo>
                    <a:pt x="44" y="2636"/>
                    <a:pt x="0" y="2657"/>
                    <a:pt x="0" y="2701"/>
                  </a:cubicBezTo>
                  <a:cubicBezTo>
                    <a:pt x="0" y="2749"/>
                    <a:pt x="44" y="2771"/>
                    <a:pt x="71" y="2771"/>
                  </a:cubicBezTo>
                  <a:cubicBezTo>
                    <a:pt x="114" y="2771"/>
                    <a:pt x="135" y="2749"/>
                    <a:pt x="135" y="2701"/>
                  </a:cubicBezTo>
                  <a:cubicBezTo>
                    <a:pt x="135" y="2657"/>
                    <a:pt x="114" y="2636"/>
                    <a:pt x="71" y="2636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463935" y="4579091"/>
              <a:ext cx="6275" cy="6275"/>
            </a:xfrm>
            <a:custGeom>
              <a:avLst/>
              <a:gdLst/>
              <a:ahLst/>
              <a:cxnLst/>
              <a:rect l="l" t="t" r="r" b="b"/>
              <a:pathLst>
                <a:path w="136" h="136" extrusionOk="0">
                  <a:moveTo>
                    <a:pt x="22" y="1"/>
                  </a:moveTo>
                  <a:cubicBezTo>
                    <a:pt x="22" y="22"/>
                    <a:pt x="0" y="44"/>
                    <a:pt x="0" y="65"/>
                  </a:cubicBezTo>
                  <a:cubicBezTo>
                    <a:pt x="0" y="65"/>
                    <a:pt x="22" y="87"/>
                    <a:pt x="22" y="109"/>
                  </a:cubicBezTo>
                  <a:cubicBezTo>
                    <a:pt x="44" y="109"/>
                    <a:pt x="71" y="136"/>
                    <a:pt x="71" y="136"/>
                  </a:cubicBezTo>
                  <a:cubicBezTo>
                    <a:pt x="92" y="136"/>
                    <a:pt x="114" y="109"/>
                    <a:pt x="135" y="109"/>
                  </a:cubicBezTo>
                  <a:lnTo>
                    <a:pt x="135" y="6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162368" y="2745396"/>
              <a:ext cx="628230" cy="854467"/>
            </a:xfrm>
            <a:custGeom>
              <a:avLst/>
              <a:gdLst/>
              <a:ahLst/>
              <a:cxnLst/>
              <a:rect l="l" t="t" r="r" b="b"/>
              <a:pathLst>
                <a:path w="13615" h="18518" extrusionOk="0">
                  <a:moveTo>
                    <a:pt x="13544" y="0"/>
                  </a:moveTo>
                  <a:cubicBezTo>
                    <a:pt x="13523" y="0"/>
                    <a:pt x="13480" y="22"/>
                    <a:pt x="13480" y="65"/>
                  </a:cubicBezTo>
                  <a:cubicBezTo>
                    <a:pt x="13480" y="92"/>
                    <a:pt x="13523" y="135"/>
                    <a:pt x="13544" y="135"/>
                  </a:cubicBezTo>
                  <a:cubicBezTo>
                    <a:pt x="13593" y="135"/>
                    <a:pt x="13615" y="92"/>
                    <a:pt x="13615" y="65"/>
                  </a:cubicBezTo>
                  <a:cubicBezTo>
                    <a:pt x="13615" y="22"/>
                    <a:pt x="13593" y="0"/>
                    <a:pt x="13544" y="0"/>
                  </a:cubicBezTo>
                  <a:close/>
                  <a:moveTo>
                    <a:pt x="13544" y="270"/>
                  </a:moveTo>
                  <a:cubicBezTo>
                    <a:pt x="13523" y="270"/>
                    <a:pt x="13480" y="292"/>
                    <a:pt x="13480" y="335"/>
                  </a:cubicBezTo>
                  <a:cubicBezTo>
                    <a:pt x="13480" y="362"/>
                    <a:pt x="13523" y="405"/>
                    <a:pt x="13544" y="405"/>
                  </a:cubicBezTo>
                  <a:cubicBezTo>
                    <a:pt x="13593" y="405"/>
                    <a:pt x="13615" y="362"/>
                    <a:pt x="13615" y="335"/>
                  </a:cubicBezTo>
                  <a:cubicBezTo>
                    <a:pt x="13615" y="292"/>
                    <a:pt x="13593" y="270"/>
                    <a:pt x="13544" y="270"/>
                  </a:cubicBezTo>
                  <a:close/>
                  <a:moveTo>
                    <a:pt x="13544" y="540"/>
                  </a:moveTo>
                  <a:cubicBezTo>
                    <a:pt x="13523" y="540"/>
                    <a:pt x="13480" y="562"/>
                    <a:pt x="13480" y="605"/>
                  </a:cubicBezTo>
                  <a:cubicBezTo>
                    <a:pt x="13480" y="632"/>
                    <a:pt x="13523" y="675"/>
                    <a:pt x="13544" y="675"/>
                  </a:cubicBezTo>
                  <a:cubicBezTo>
                    <a:pt x="13593" y="675"/>
                    <a:pt x="13615" y="632"/>
                    <a:pt x="13615" y="605"/>
                  </a:cubicBezTo>
                  <a:cubicBezTo>
                    <a:pt x="13615" y="562"/>
                    <a:pt x="13593" y="540"/>
                    <a:pt x="13544" y="540"/>
                  </a:cubicBezTo>
                  <a:close/>
                  <a:moveTo>
                    <a:pt x="13544" y="810"/>
                  </a:moveTo>
                  <a:cubicBezTo>
                    <a:pt x="13523" y="810"/>
                    <a:pt x="13480" y="832"/>
                    <a:pt x="13480" y="875"/>
                  </a:cubicBezTo>
                  <a:cubicBezTo>
                    <a:pt x="13480" y="902"/>
                    <a:pt x="13523" y="945"/>
                    <a:pt x="13544" y="945"/>
                  </a:cubicBezTo>
                  <a:cubicBezTo>
                    <a:pt x="13593" y="945"/>
                    <a:pt x="13615" y="902"/>
                    <a:pt x="13615" y="875"/>
                  </a:cubicBezTo>
                  <a:cubicBezTo>
                    <a:pt x="13615" y="832"/>
                    <a:pt x="13593" y="810"/>
                    <a:pt x="13544" y="810"/>
                  </a:cubicBezTo>
                  <a:close/>
                  <a:moveTo>
                    <a:pt x="13544" y="1080"/>
                  </a:moveTo>
                  <a:cubicBezTo>
                    <a:pt x="13523" y="1080"/>
                    <a:pt x="13480" y="1102"/>
                    <a:pt x="13480" y="1145"/>
                  </a:cubicBezTo>
                  <a:cubicBezTo>
                    <a:pt x="13480" y="1172"/>
                    <a:pt x="13523" y="1215"/>
                    <a:pt x="13544" y="1215"/>
                  </a:cubicBezTo>
                  <a:cubicBezTo>
                    <a:pt x="13593" y="1215"/>
                    <a:pt x="13615" y="1172"/>
                    <a:pt x="13615" y="1145"/>
                  </a:cubicBezTo>
                  <a:cubicBezTo>
                    <a:pt x="13615" y="1102"/>
                    <a:pt x="13593" y="1080"/>
                    <a:pt x="13544" y="1080"/>
                  </a:cubicBezTo>
                  <a:close/>
                  <a:moveTo>
                    <a:pt x="13544" y="1350"/>
                  </a:moveTo>
                  <a:cubicBezTo>
                    <a:pt x="13523" y="1350"/>
                    <a:pt x="13480" y="1372"/>
                    <a:pt x="13480" y="1415"/>
                  </a:cubicBezTo>
                  <a:cubicBezTo>
                    <a:pt x="13480" y="1442"/>
                    <a:pt x="13523" y="1485"/>
                    <a:pt x="13544" y="1485"/>
                  </a:cubicBezTo>
                  <a:cubicBezTo>
                    <a:pt x="13593" y="1485"/>
                    <a:pt x="13615" y="1442"/>
                    <a:pt x="13615" y="1415"/>
                  </a:cubicBezTo>
                  <a:cubicBezTo>
                    <a:pt x="13615" y="1372"/>
                    <a:pt x="13593" y="1350"/>
                    <a:pt x="13544" y="1350"/>
                  </a:cubicBezTo>
                  <a:close/>
                  <a:moveTo>
                    <a:pt x="13544" y="1620"/>
                  </a:moveTo>
                  <a:cubicBezTo>
                    <a:pt x="13523" y="1620"/>
                    <a:pt x="13480" y="1642"/>
                    <a:pt x="13480" y="1685"/>
                  </a:cubicBezTo>
                  <a:cubicBezTo>
                    <a:pt x="13480" y="1712"/>
                    <a:pt x="13523" y="1755"/>
                    <a:pt x="13544" y="1755"/>
                  </a:cubicBezTo>
                  <a:cubicBezTo>
                    <a:pt x="13593" y="1755"/>
                    <a:pt x="13615" y="1712"/>
                    <a:pt x="13615" y="1685"/>
                  </a:cubicBezTo>
                  <a:cubicBezTo>
                    <a:pt x="13615" y="1642"/>
                    <a:pt x="13593" y="1620"/>
                    <a:pt x="13544" y="1620"/>
                  </a:cubicBezTo>
                  <a:close/>
                  <a:moveTo>
                    <a:pt x="13544" y="1890"/>
                  </a:moveTo>
                  <a:cubicBezTo>
                    <a:pt x="13523" y="1890"/>
                    <a:pt x="13480" y="1912"/>
                    <a:pt x="13480" y="1955"/>
                  </a:cubicBezTo>
                  <a:cubicBezTo>
                    <a:pt x="13480" y="1982"/>
                    <a:pt x="13523" y="2025"/>
                    <a:pt x="13544" y="2025"/>
                  </a:cubicBezTo>
                  <a:cubicBezTo>
                    <a:pt x="13593" y="2025"/>
                    <a:pt x="13615" y="1982"/>
                    <a:pt x="13615" y="1955"/>
                  </a:cubicBezTo>
                  <a:cubicBezTo>
                    <a:pt x="13615" y="1912"/>
                    <a:pt x="13593" y="1890"/>
                    <a:pt x="13544" y="1890"/>
                  </a:cubicBezTo>
                  <a:close/>
                  <a:moveTo>
                    <a:pt x="13544" y="2160"/>
                  </a:moveTo>
                  <a:cubicBezTo>
                    <a:pt x="13523" y="2160"/>
                    <a:pt x="13480" y="2182"/>
                    <a:pt x="13480" y="2225"/>
                  </a:cubicBezTo>
                  <a:cubicBezTo>
                    <a:pt x="13480" y="2252"/>
                    <a:pt x="13523" y="2295"/>
                    <a:pt x="13544" y="2295"/>
                  </a:cubicBezTo>
                  <a:cubicBezTo>
                    <a:pt x="13593" y="2295"/>
                    <a:pt x="13615" y="2252"/>
                    <a:pt x="13615" y="2225"/>
                  </a:cubicBezTo>
                  <a:cubicBezTo>
                    <a:pt x="13615" y="2182"/>
                    <a:pt x="13593" y="2160"/>
                    <a:pt x="13544" y="2160"/>
                  </a:cubicBezTo>
                  <a:close/>
                  <a:moveTo>
                    <a:pt x="13544" y="2431"/>
                  </a:moveTo>
                  <a:cubicBezTo>
                    <a:pt x="13523" y="2431"/>
                    <a:pt x="13480" y="2452"/>
                    <a:pt x="13480" y="2495"/>
                  </a:cubicBezTo>
                  <a:cubicBezTo>
                    <a:pt x="13480" y="2522"/>
                    <a:pt x="13523" y="2566"/>
                    <a:pt x="13544" y="2566"/>
                  </a:cubicBezTo>
                  <a:cubicBezTo>
                    <a:pt x="13593" y="2566"/>
                    <a:pt x="13615" y="2522"/>
                    <a:pt x="13615" y="2495"/>
                  </a:cubicBezTo>
                  <a:cubicBezTo>
                    <a:pt x="13615" y="2452"/>
                    <a:pt x="13593" y="2431"/>
                    <a:pt x="13544" y="2431"/>
                  </a:cubicBezTo>
                  <a:close/>
                  <a:moveTo>
                    <a:pt x="13544" y="2701"/>
                  </a:moveTo>
                  <a:cubicBezTo>
                    <a:pt x="13523" y="2701"/>
                    <a:pt x="13480" y="2722"/>
                    <a:pt x="13480" y="2765"/>
                  </a:cubicBezTo>
                  <a:cubicBezTo>
                    <a:pt x="13480" y="2792"/>
                    <a:pt x="13523" y="2836"/>
                    <a:pt x="13544" y="2836"/>
                  </a:cubicBezTo>
                  <a:cubicBezTo>
                    <a:pt x="13593" y="2836"/>
                    <a:pt x="13615" y="2792"/>
                    <a:pt x="13615" y="2765"/>
                  </a:cubicBezTo>
                  <a:cubicBezTo>
                    <a:pt x="13615" y="2722"/>
                    <a:pt x="13593" y="2701"/>
                    <a:pt x="13544" y="2701"/>
                  </a:cubicBezTo>
                  <a:close/>
                  <a:moveTo>
                    <a:pt x="13544" y="2971"/>
                  </a:moveTo>
                  <a:cubicBezTo>
                    <a:pt x="13523" y="2971"/>
                    <a:pt x="13480" y="2992"/>
                    <a:pt x="13480" y="3035"/>
                  </a:cubicBezTo>
                  <a:cubicBezTo>
                    <a:pt x="13480" y="3062"/>
                    <a:pt x="13523" y="3106"/>
                    <a:pt x="13544" y="3106"/>
                  </a:cubicBezTo>
                  <a:cubicBezTo>
                    <a:pt x="13593" y="3106"/>
                    <a:pt x="13615" y="3062"/>
                    <a:pt x="13615" y="3035"/>
                  </a:cubicBezTo>
                  <a:cubicBezTo>
                    <a:pt x="13615" y="2992"/>
                    <a:pt x="13593" y="2971"/>
                    <a:pt x="13544" y="2971"/>
                  </a:cubicBezTo>
                  <a:close/>
                  <a:moveTo>
                    <a:pt x="13544" y="3241"/>
                  </a:moveTo>
                  <a:cubicBezTo>
                    <a:pt x="13523" y="3241"/>
                    <a:pt x="13480" y="3262"/>
                    <a:pt x="13480" y="3305"/>
                  </a:cubicBezTo>
                  <a:cubicBezTo>
                    <a:pt x="13480" y="3332"/>
                    <a:pt x="13523" y="3376"/>
                    <a:pt x="13544" y="3376"/>
                  </a:cubicBezTo>
                  <a:cubicBezTo>
                    <a:pt x="13593" y="3376"/>
                    <a:pt x="13615" y="3332"/>
                    <a:pt x="13615" y="3305"/>
                  </a:cubicBezTo>
                  <a:cubicBezTo>
                    <a:pt x="13615" y="3262"/>
                    <a:pt x="13593" y="3241"/>
                    <a:pt x="13544" y="3241"/>
                  </a:cubicBezTo>
                  <a:close/>
                  <a:moveTo>
                    <a:pt x="13544" y="3511"/>
                  </a:moveTo>
                  <a:cubicBezTo>
                    <a:pt x="13523" y="3511"/>
                    <a:pt x="13480" y="3532"/>
                    <a:pt x="13480" y="3575"/>
                  </a:cubicBezTo>
                  <a:cubicBezTo>
                    <a:pt x="13480" y="3602"/>
                    <a:pt x="13523" y="3646"/>
                    <a:pt x="13544" y="3646"/>
                  </a:cubicBezTo>
                  <a:cubicBezTo>
                    <a:pt x="13593" y="3646"/>
                    <a:pt x="13615" y="3602"/>
                    <a:pt x="13615" y="3575"/>
                  </a:cubicBezTo>
                  <a:cubicBezTo>
                    <a:pt x="13615" y="3532"/>
                    <a:pt x="13593" y="3511"/>
                    <a:pt x="13544" y="3511"/>
                  </a:cubicBezTo>
                  <a:close/>
                  <a:moveTo>
                    <a:pt x="13544" y="3781"/>
                  </a:moveTo>
                  <a:cubicBezTo>
                    <a:pt x="13523" y="3781"/>
                    <a:pt x="13480" y="3802"/>
                    <a:pt x="13480" y="3845"/>
                  </a:cubicBezTo>
                  <a:cubicBezTo>
                    <a:pt x="13480" y="3872"/>
                    <a:pt x="13523" y="3916"/>
                    <a:pt x="13544" y="3916"/>
                  </a:cubicBezTo>
                  <a:cubicBezTo>
                    <a:pt x="13593" y="3916"/>
                    <a:pt x="13615" y="3872"/>
                    <a:pt x="13615" y="3845"/>
                  </a:cubicBezTo>
                  <a:cubicBezTo>
                    <a:pt x="13615" y="3802"/>
                    <a:pt x="13593" y="3781"/>
                    <a:pt x="13544" y="3781"/>
                  </a:cubicBezTo>
                  <a:close/>
                  <a:moveTo>
                    <a:pt x="13544" y="4051"/>
                  </a:moveTo>
                  <a:cubicBezTo>
                    <a:pt x="13523" y="4051"/>
                    <a:pt x="13480" y="4072"/>
                    <a:pt x="13480" y="4115"/>
                  </a:cubicBezTo>
                  <a:cubicBezTo>
                    <a:pt x="13480" y="4142"/>
                    <a:pt x="13523" y="4186"/>
                    <a:pt x="13544" y="4186"/>
                  </a:cubicBezTo>
                  <a:cubicBezTo>
                    <a:pt x="13593" y="4186"/>
                    <a:pt x="13615" y="4142"/>
                    <a:pt x="13615" y="4115"/>
                  </a:cubicBezTo>
                  <a:cubicBezTo>
                    <a:pt x="13615" y="4072"/>
                    <a:pt x="13593" y="4051"/>
                    <a:pt x="13544" y="4051"/>
                  </a:cubicBezTo>
                  <a:close/>
                  <a:moveTo>
                    <a:pt x="13544" y="4321"/>
                  </a:moveTo>
                  <a:cubicBezTo>
                    <a:pt x="13523" y="4321"/>
                    <a:pt x="13480" y="4342"/>
                    <a:pt x="13480" y="4385"/>
                  </a:cubicBezTo>
                  <a:cubicBezTo>
                    <a:pt x="13480" y="4412"/>
                    <a:pt x="13523" y="4456"/>
                    <a:pt x="13544" y="4456"/>
                  </a:cubicBezTo>
                  <a:cubicBezTo>
                    <a:pt x="13593" y="4456"/>
                    <a:pt x="13615" y="4412"/>
                    <a:pt x="13615" y="4385"/>
                  </a:cubicBezTo>
                  <a:cubicBezTo>
                    <a:pt x="13615" y="4342"/>
                    <a:pt x="13593" y="4321"/>
                    <a:pt x="13544" y="4321"/>
                  </a:cubicBezTo>
                  <a:close/>
                  <a:moveTo>
                    <a:pt x="13544" y="4591"/>
                  </a:moveTo>
                  <a:cubicBezTo>
                    <a:pt x="13523" y="4591"/>
                    <a:pt x="13480" y="4612"/>
                    <a:pt x="13480" y="4655"/>
                  </a:cubicBezTo>
                  <a:cubicBezTo>
                    <a:pt x="13480" y="4682"/>
                    <a:pt x="13523" y="4726"/>
                    <a:pt x="13544" y="4726"/>
                  </a:cubicBezTo>
                  <a:cubicBezTo>
                    <a:pt x="13593" y="4726"/>
                    <a:pt x="13615" y="4682"/>
                    <a:pt x="13615" y="4655"/>
                  </a:cubicBezTo>
                  <a:cubicBezTo>
                    <a:pt x="13615" y="4612"/>
                    <a:pt x="13593" y="4591"/>
                    <a:pt x="13544" y="4591"/>
                  </a:cubicBezTo>
                  <a:close/>
                  <a:moveTo>
                    <a:pt x="13544" y="4861"/>
                  </a:moveTo>
                  <a:cubicBezTo>
                    <a:pt x="13523" y="4861"/>
                    <a:pt x="13480" y="4882"/>
                    <a:pt x="13480" y="4925"/>
                  </a:cubicBezTo>
                  <a:cubicBezTo>
                    <a:pt x="13480" y="4952"/>
                    <a:pt x="13523" y="4996"/>
                    <a:pt x="13544" y="4996"/>
                  </a:cubicBezTo>
                  <a:cubicBezTo>
                    <a:pt x="13593" y="4996"/>
                    <a:pt x="13615" y="4952"/>
                    <a:pt x="13615" y="4925"/>
                  </a:cubicBezTo>
                  <a:cubicBezTo>
                    <a:pt x="13615" y="4882"/>
                    <a:pt x="13593" y="4861"/>
                    <a:pt x="13544" y="4861"/>
                  </a:cubicBezTo>
                  <a:close/>
                  <a:moveTo>
                    <a:pt x="13544" y="5131"/>
                  </a:moveTo>
                  <a:cubicBezTo>
                    <a:pt x="13523" y="5131"/>
                    <a:pt x="13480" y="5152"/>
                    <a:pt x="13480" y="5195"/>
                  </a:cubicBezTo>
                  <a:cubicBezTo>
                    <a:pt x="13480" y="5222"/>
                    <a:pt x="13523" y="5266"/>
                    <a:pt x="13544" y="5266"/>
                  </a:cubicBezTo>
                  <a:cubicBezTo>
                    <a:pt x="13593" y="5266"/>
                    <a:pt x="13615" y="5222"/>
                    <a:pt x="13615" y="5195"/>
                  </a:cubicBezTo>
                  <a:cubicBezTo>
                    <a:pt x="13615" y="5152"/>
                    <a:pt x="13593" y="5131"/>
                    <a:pt x="13544" y="5131"/>
                  </a:cubicBezTo>
                  <a:close/>
                  <a:moveTo>
                    <a:pt x="13544" y="5401"/>
                  </a:moveTo>
                  <a:cubicBezTo>
                    <a:pt x="13523" y="5401"/>
                    <a:pt x="13480" y="5422"/>
                    <a:pt x="13480" y="5465"/>
                  </a:cubicBezTo>
                  <a:cubicBezTo>
                    <a:pt x="13480" y="5492"/>
                    <a:pt x="13523" y="5536"/>
                    <a:pt x="13544" y="5536"/>
                  </a:cubicBezTo>
                  <a:cubicBezTo>
                    <a:pt x="13593" y="5536"/>
                    <a:pt x="13615" y="5492"/>
                    <a:pt x="13615" y="5465"/>
                  </a:cubicBezTo>
                  <a:cubicBezTo>
                    <a:pt x="13615" y="5422"/>
                    <a:pt x="13593" y="5401"/>
                    <a:pt x="13544" y="5401"/>
                  </a:cubicBezTo>
                  <a:close/>
                  <a:moveTo>
                    <a:pt x="13544" y="5671"/>
                  </a:moveTo>
                  <a:cubicBezTo>
                    <a:pt x="13523" y="5671"/>
                    <a:pt x="13480" y="5692"/>
                    <a:pt x="13480" y="5735"/>
                  </a:cubicBezTo>
                  <a:cubicBezTo>
                    <a:pt x="13480" y="5762"/>
                    <a:pt x="13523" y="5806"/>
                    <a:pt x="13544" y="5806"/>
                  </a:cubicBezTo>
                  <a:cubicBezTo>
                    <a:pt x="13593" y="5806"/>
                    <a:pt x="13615" y="5762"/>
                    <a:pt x="13615" y="5735"/>
                  </a:cubicBezTo>
                  <a:cubicBezTo>
                    <a:pt x="13615" y="5692"/>
                    <a:pt x="13593" y="5671"/>
                    <a:pt x="13544" y="5671"/>
                  </a:cubicBezTo>
                  <a:close/>
                  <a:moveTo>
                    <a:pt x="13544" y="5941"/>
                  </a:moveTo>
                  <a:cubicBezTo>
                    <a:pt x="13523" y="5941"/>
                    <a:pt x="13480" y="5962"/>
                    <a:pt x="13480" y="6005"/>
                  </a:cubicBezTo>
                  <a:cubicBezTo>
                    <a:pt x="13480" y="6032"/>
                    <a:pt x="13523" y="6076"/>
                    <a:pt x="13544" y="6076"/>
                  </a:cubicBezTo>
                  <a:cubicBezTo>
                    <a:pt x="13593" y="6076"/>
                    <a:pt x="13615" y="6032"/>
                    <a:pt x="13615" y="6005"/>
                  </a:cubicBezTo>
                  <a:cubicBezTo>
                    <a:pt x="13615" y="5962"/>
                    <a:pt x="13593" y="5941"/>
                    <a:pt x="13544" y="5941"/>
                  </a:cubicBezTo>
                  <a:close/>
                  <a:moveTo>
                    <a:pt x="13544" y="6211"/>
                  </a:moveTo>
                  <a:cubicBezTo>
                    <a:pt x="13523" y="6211"/>
                    <a:pt x="13480" y="6232"/>
                    <a:pt x="13480" y="6275"/>
                  </a:cubicBezTo>
                  <a:cubicBezTo>
                    <a:pt x="13480" y="6302"/>
                    <a:pt x="13523" y="6346"/>
                    <a:pt x="13544" y="6346"/>
                  </a:cubicBezTo>
                  <a:cubicBezTo>
                    <a:pt x="13593" y="6346"/>
                    <a:pt x="13615" y="6302"/>
                    <a:pt x="13615" y="6275"/>
                  </a:cubicBezTo>
                  <a:cubicBezTo>
                    <a:pt x="13615" y="6232"/>
                    <a:pt x="13593" y="6211"/>
                    <a:pt x="13544" y="6211"/>
                  </a:cubicBezTo>
                  <a:close/>
                  <a:moveTo>
                    <a:pt x="13544" y="6481"/>
                  </a:moveTo>
                  <a:cubicBezTo>
                    <a:pt x="13523" y="6481"/>
                    <a:pt x="13480" y="6502"/>
                    <a:pt x="13480" y="6545"/>
                  </a:cubicBezTo>
                  <a:cubicBezTo>
                    <a:pt x="13480" y="6572"/>
                    <a:pt x="13523" y="6616"/>
                    <a:pt x="13544" y="6616"/>
                  </a:cubicBezTo>
                  <a:cubicBezTo>
                    <a:pt x="13593" y="6616"/>
                    <a:pt x="13615" y="6572"/>
                    <a:pt x="13615" y="6545"/>
                  </a:cubicBezTo>
                  <a:cubicBezTo>
                    <a:pt x="13615" y="6502"/>
                    <a:pt x="13593" y="6481"/>
                    <a:pt x="13544" y="6481"/>
                  </a:cubicBezTo>
                  <a:close/>
                  <a:moveTo>
                    <a:pt x="13544" y="6751"/>
                  </a:moveTo>
                  <a:cubicBezTo>
                    <a:pt x="13523" y="6751"/>
                    <a:pt x="13480" y="6772"/>
                    <a:pt x="13480" y="6815"/>
                  </a:cubicBezTo>
                  <a:cubicBezTo>
                    <a:pt x="13480" y="6842"/>
                    <a:pt x="13523" y="6886"/>
                    <a:pt x="13544" y="6886"/>
                  </a:cubicBezTo>
                  <a:cubicBezTo>
                    <a:pt x="13593" y="6886"/>
                    <a:pt x="13615" y="6842"/>
                    <a:pt x="13615" y="6815"/>
                  </a:cubicBezTo>
                  <a:cubicBezTo>
                    <a:pt x="13615" y="6772"/>
                    <a:pt x="13593" y="6751"/>
                    <a:pt x="13544" y="6751"/>
                  </a:cubicBezTo>
                  <a:close/>
                  <a:moveTo>
                    <a:pt x="13544" y="7021"/>
                  </a:moveTo>
                  <a:cubicBezTo>
                    <a:pt x="13523" y="7021"/>
                    <a:pt x="13480" y="7042"/>
                    <a:pt x="13480" y="7085"/>
                  </a:cubicBezTo>
                  <a:cubicBezTo>
                    <a:pt x="13480" y="7112"/>
                    <a:pt x="13523" y="7156"/>
                    <a:pt x="13544" y="7156"/>
                  </a:cubicBezTo>
                  <a:cubicBezTo>
                    <a:pt x="13593" y="7156"/>
                    <a:pt x="13615" y="7112"/>
                    <a:pt x="13615" y="7085"/>
                  </a:cubicBezTo>
                  <a:cubicBezTo>
                    <a:pt x="13615" y="7042"/>
                    <a:pt x="13593" y="7021"/>
                    <a:pt x="13544" y="7021"/>
                  </a:cubicBezTo>
                  <a:close/>
                  <a:moveTo>
                    <a:pt x="13544" y="7291"/>
                  </a:moveTo>
                  <a:cubicBezTo>
                    <a:pt x="13523" y="7291"/>
                    <a:pt x="13480" y="7312"/>
                    <a:pt x="13480" y="7356"/>
                  </a:cubicBezTo>
                  <a:cubicBezTo>
                    <a:pt x="13480" y="7383"/>
                    <a:pt x="13523" y="7426"/>
                    <a:pt x="13544" y="7426"/>
                  </a:cubicBezTo>
                  <a:cubicBezTo>
                    <a:pt x="13593" y="7426"/>
                    <a:pt x="13615" y="7383"/>
                    <a:pt x="13615" y="7356"/>
                  </a:cubicBezTo>
                  <a:cubicBezTo>
                    <a:pt x="13615" y="7312"/>
                    <a:pt x="13593" y="7291"/>
                    <a:pt x="13544" y="7291"/>
                  </a:cubicBezTo>
                  <a:close/>
                  <a:moveTo>
                    <a:pt x="13544" y="7561"/>
                  </a:moveTo>
                  <a:cubicBezTo>
                    <a:pt x="13523" y="7561"/>
                    <a:pt x="13480" y="7582"/>
                    <a:pt x="13480" y="7626"/>
                  </a:cubicBezTo>
                  <a:cubicBezTo>
                    <a:pt x="13480" y="7653"/>
                    <a:pt x="13523" y="7696"/>
                    <a:pt x="13544" y="7696"/>
                  </a:cubicBezTo>
                  <a:cubicBezTo>
                    <a:pt x="13593" y="7696"/>
                    <a:pt x="13615" y="7653"/>
                    <a:pt x="13615" y="7626"/>
                  </a:cubicBezTo>
                  <a:cubicBezTo>
                    <a:pt x="13615" y="7582"/>
                    <a:pt x="13593" y="7561"/>
                    <a:pt x="13544" y="7561"/>
                  </a:cubicBezTo>
                  <a:close/>
                  <a:moveTo>
                    <a:pt x="13544" y="7831"/>
                  </a:moveTo>
                  <a:cubicBezTo>
                    <a:pt x="13523" y="7831"/>
                    <a:pt x="13480" y="7852"/>
                    <a:pt x="13480" y="7896"/>
                  </a:cubicBezTo>
                  <a:cubicBezTo>
                    <a:pt x="13480" y="7923"/>
                    <a:pt x="13523" y="7966"/>
                    <a:pt x="13544" y="7966"/>
                  </a:cubicBezTo>
                  <a:cubicBezTo>
                    <a:pt x="13593" y="7966"/>
                    <a:pt x="13615" y="7923"/>
                    <a:pt x="13615" y="7896"/>
                  </a:cubicBezTo>
                  <a:cubicBezTo>
                    <a:pt x="13615" y="7852"/>
                    <a:pt x="13593" y="7831"/>
                    <a:pt x="13544" y="7831"/>
                  </a:cubicBezTo>
                  <a:close/>
                  <a:moveTo>
                    <a:pt x="13544" y="8101"/>
                  </a:moveTo>
                  <a:cubicBezTo>
                    <a:pt x="13523" y="8101"/>
                    <a:pt x="13480" y="8122"/>
                    <a:pt x="13480" y="8166"/>
                  </a:cubicBezTo>
                  <a:cubicBezTo>
                    <a:pt x="13480" y="8193"/>
                    <a:pt x="13523" y="8236"/>
                    <a:pt x="13544" y="8236"/>
                  </a:cubicBezTo>
                  <a:cubicBezTo>
                    <a:pt x="13593" y="8236"/>
                    <a:pt x="13615" y="8193"/>
                    <a:pt x="13615" y="8166"/>
                  </a:cubicBezTo>
                  <a:cubicBezTo>
                    <a:pt x="13615" y="8122"/>
                    <a:pt x="13593" y="8101"/>
                    <a:pt x="13544" y="8101"/>
                  </a:cubicBezTo>
                  <a:close/>
                  <a:moveTo>
                    <a:pt x="13544" y="8371"/>
                  </a:moveTo>
                  <a:cubicBezTo>
                    <a:pt x="13523" y="8371"/>
                    <a:pt x="13480" y="8392"/>
                    <a:pt x="13480" y="8436"/>
                  </a:cubicBezTo>
                  <a:cubicBezTo>
                    <a:pt x="13480" y="8463"/>
                    <a:pt x="13523" y="8506"/>
                    <a:pt x="13544" y="8506"/>
                  </a:cubicBezTo>
                  <a:cubicBezTo>
                    <a:pt x="13593" y="8506"/>
                    <a:pt x="13615" y="8463"/>
                    <a:pt x="13615" y="8436"/>
                  </a:cubicBezTo>
                  <a:cubicBezTo>
                    <a:pt x="13615" y="8392"/>
                    <a:pt x="13593" y="8371"/>
                    <a:pt x="13544" y="8371"/>
                  </a:cubicBezTo>
                  <a:close/>
                  <a:moveTo>
                    <a:pt x="13544" y="8641"/>
                  </a:moveTo>
                  <a:cubicBezTo>
                    <a:pt x="13523" y="8641"/>
                    <a:pt x="13480" y="8662"/>
                    <a:pt x="13480" y="8706"/>
                  </a:cubicBezTo>
                  <a:cubicBezTo>
                    <a:pt x="13480" y="8733"/>
                    <a:pt x="13523" y="8776"/>
                    <a:pt x="13544" y="8776"/>
                  </a:cubicBezTo>
                  <a:cubicBezTo>
                    <a:pt x="13593" y="8776"/>
                    <a:pt x="13615" y="8733"/>
                    <a:pt x="13615" y="8706"/>
                  </a:cubicBezTo>
                  <a:cubicBezTo>
                    <a:pt x="13615" y="8662"/>
                    <a:pt x="13593" y="8641"/>
                    <a:pt x="13544" y="8641"/>
                  </a:cubicBezTo>
                  <a:close/>
                  <a:moveTo>
                    <a:pt x="13544" y="8911"/>
                  </a:moveTo>
                  <a:cubicBezTo>
                    <a:pt x="13523" y="8911"/>
                    <a:pt x="13480" y="8932"/>
                    <a:pt x="13480" y="8976"/>
                  </a:cubicBezTo>
                  <a:cubicBezTo>
                    <a:pt x="13480" y="9003"/>
                    <a:pt x="13523" y="9046"/>
                    <a:pt x="13544" y="9046"/>
                  </a:cubicBezTo>
                  <a:cubicBezTo>
                    <a:pt x="13593" y="9046"/>
                    <a:pt x="13615" y="9003"/>
                    <a:pt x="13615" y="8976"/>
                  </a:cubicBezTo>
                  <a:cubicBezTo>
                    <a:pt x="13615" y="8932"/>
                    <a:pt x="13593" y="8911"/>
                    <a:pt x="13544" y="8911"/>
                  </a:cubicBezTo>
                  <a:close/>
                  <a:moveTo>
                    <a:pt x="13544" y="9181"/>
                  </a:moveTo>
                  <a:cubicBezTo>
                    <a:pt x="13523" y="9181"/>
                    <a:pt x="13480" y="9202"/>
                    <a:pt x="13480" y="9246"/>
                  </a:cubicBezTo>
                  <a:cubicBezTo>
                    <a:pt x="13480" y="9273"/>
                    <a:pt x="13523" y="9316"/>
                    <a:pt x="13544" y="9316"/>
                  </a:cubicBezTo>
                  <a:cubicBezTo>
                    <a:pt x="13593" y="9316"/>
                    <a:pt x="13615" y="9273"/>
                    <a:pt x="13615" y="9246"/>
                  </a:cubicBezTo>
                  <a:cubicBezTo>
                    <a:pt x="13615" y="9202"/>
                    <a:pt x="13593" y="9181"/>
                    <a:pt x="13544" y="9181"/>
                  </a:cubicBezTo>
                  <a:close/>
                  <a:moveTo>
                    <a:pt x="13544" y="9451"/>
                  </a:moveTo>
                  <a:cubicBezTo>
                    <a:pt x="13523" y="9451"/>
                    <a:pt x="13480" y="9472"/>
                    <a:pt x="13480" y="9516"/>
                  </a:cubicBezTo>
                  <a:cubicBezTo>
                    <a:pt x="13480" y="9543"/>
                    <a:pt x="13523" y="9586"/>
                    <a:pt x="13544" y="9586"/>
                  </a:cubicBezTo>
                  <a:cubicBezTo>
                    <a:pt x="13593" y="9586"/>
                    <a:pt x="13615" y="9543"/>
                    <a:pt x="13615" y="9516"/>
                  </a:cubicBezTo>
                  <a:cubicBezTo>
                    <a:pt x="13615" y="9472"/>
                    <a:pt x="13593" y="9451"/>
                    <a:pt x="13544" y="9451"/>
                  </a:cubicBezTo>
                  <a:close/>
                  <a:moveTo>
                    <a:pt x="13544" y="9721"/>
                  </a:moveTo>
                  <a:cubicBezTo>
                    <a:pt x="13523" y="9721"/>
                    <a:pt x="13480" y="9742"/>
                    <a:pt x="13480" y="9786"/>
                  </a:cubicBezTo>
                  <a:cubicBezTo>
                    <a:pt x="13480" y="9813"/>
                    <a:pt x="13523" y="9856"/>
                    <a:pt x="13544" y="9856"/>
                  </a:cubicBezTo>
                  <a:cubicBezTo>
                    <a:pt x="13593" y="9856"/>
                    <a:pt x="13615" y="9813"/>
                    <a:pt x="13615" y="9786"/>
                  </a:cubicBezTo>
                  <a:cubicBezTo>
                    <a:pt x="13615" y="9742"/>
                    <a:pt x="13593" y="9721"/>
                    <a:pt x="13544" y="9721"/>
                  </a:cubicBezTo>
                  <a:close/>
                  <a:moveTo>
                    <a:pt x="13544" y="9991"/>
                  </a:moveTo>
                  <a:cubicBezTo>
                    <a:pt x="13523" y="9991"/>
                    <a:pt x="13480" y="10012"/>
                    <a:pt x="13480" y="10056"/>
                  </a:cubicBezTo>
                  <a:cubicBezTo>
                    <a:pt x="13480" y="10083"/>
                    <a:pt x="13523" y="10126"/>
                    <a:pt x="13544" y="10126"/>
                  </a:cubicBezTo>
                  <a:cubicBezTo>
                    <a:pt x="13593" y="10126"/>
                    <a:pt x="13615" y="10083"/>
                    <a:pt x="13615" y="10056"/>
                  </a:cubicBezTo>
                  <a:cubicBezTo>
                    <a:pt x="13615" y="10012"/>
                    <a:pt x="13593" y="9991"/>
                    <a:pt x="13544" y="9991"/>
                  </a:cubicBezTo>
                  <a:close/>
                  <a:moveTo>
                    <a:pt x="13544" y="10261"/>
                  </a:moveTo>
                  <a:cubicBezTo>
                    <a:pt x="13523" y="10261"/>
                    <a:pt x="13480" y="10282"/>
                    <a:pt x="13480" y="10326"/>
                  </a:cubicBezTo>
                  <a:cubicBezTo>
                    <a:pt x="13480" y="10353"/>
                    <a:pt x="13523" y="10396"/>
                    <a:pt x="13544" y="10396"/>
                  </a:cubicBezTo>
                  <a:cubicBezTo>
                    <a:pt x="13593" y="10396"/>
                    <a:pt x="13615" y="10353"/>
                    <a:pt x="13615" y="10326"/>
                  </a:cubicBezTo>
                  <a:cubicBezTo>
                    <a:pt x="13615" y="10282"/>
                    <a:pt x="13593" y="10261"/>
                    <a:pt x="13544" y="10261"/>
                  </a:cubicBezTo>
                  <a:close/>
                  <a:moveTo>
                    <a:pt x="13544" y="10531"/>
                  </a:moveTo>
                  <a:cubicBezTo>
                    <a:pt x="13523" y="10531"/>
                    <a:pt x="13480" y="10552"/>
                    <a:pt x="13480" y="10596"/>
                  </a:cubicBezTo>
                  <a:cubicBezTo>
                    <a:pt x="13480" y="10623"/>
                    <a:pt x="13523" y="10666"/>
                    <a:pt x="13544" y="10666"/>
                  </a:cubicBezTo>
                  <a:cubicBezTo>
                    <a:pt x="13593" y="10666"/>
                    <a:pt x="13615" y="10623"/>
                    <a:pt x="13615" y="10596"/>
                  </a:cubicBezTo>
                  <a:cubicBezTo>
                    <a:pt x="13615" y="10552"/>
                    <a:pt x="13593" y="10531"/>
                    <a:pt x="13544" y="10531"/>
                  </a:cubicBezTo>
                  <a:close/>
                  <a:moveTo>
                    <a:pt x="13544" y="10801"/>
                  </a:moveTo>
                  <a:cubicBezTo>
                    <a:pt x="13523" y="10801"/>
                    <a:pt x="13480" y="10822"/>
                    <a:pt x="13480" y="10866"/>
                  </a:cubicBezTo>
                  <a:cubicBezTo>
                    <a:pt x="13480" y="10893"/>
                    <a:pt x="13523" y="10936"/>
                    <a:pt x="13544" y="10936"/>
                  </a:cubicBezTo>
                  <a:cubicBezTo>
                    <a:pt x="13593" y="10936"/>
                    <a:pt x="13615" y="10893"/>
                    <a:pt x="13615" y="10866"/>
                  </a:cubicBezTo>
                  <a:cubicBezTo>
                    <a:pt x="13615" y="10822"/>
                    <a:pt x="13593" y="10801"/>
                    <a:pt x="13544" y="10801"/>
                  </a:cubicBezTo>
                  <a:close/>
                  <a:moveTo>
                    <a:pt x="13544" y="11071"/>
                  </a:moveTo>
                  <a:cubicBezTo>
                    <a:pt x="13523" y="11071"/>
                    <a:pt x="13480" y="11092"/>
                    <a:pt x="13480" y="11136"/>
                  </a:cubicBezTo>
                  <a:cubicBezTo>
                    <a:pt x="13480" y="11163"/>
                    <a:pt x="13523" y="11206"/>
                    <a:pt x="13544" y="11206"/>
                  </a:cubicBezTo>
                  <a:cubicBezTo>
                    <a:pt x="13593" y="11206"/>
                    <a:pt x="13615" y="11163"/>
                    <a:pt x="13615" y="11136"/>
                  </a:cubicBezTo>
                  <a:cubicBezTo>
                    <a:pt x="13615" y="11092"/>
                    <a:pt x="13593" y="11071"/>
                    <a:pt x="13544" y="11071"/>
                  </a:cubicBezTo>
                  <a:close/>
                  <a:moveTo>
                    <a:pt x="13544" y="11341"/>
                  </a:moveTo>
                  <a:cubicBezTo>
                    <a:pt x="13523" y="11341"/>
                    <a:pt x="13480" y="11362"/>
                    <a:pt x="13480" y="11406"/>
                  </a:cubicBezTo>
                  <a:cubicBezTo>
                    <a:pt x="13480" y="11433"/>
                    <a:pt x="13523" y="11476"/>
                    <a:pt x="13544" y="11476"/>
                  </a:cubicBezTo>
                  <a:cubicBezTo>
                    <a:pt x="13593" y="11476"/>
                    <a:pt x="13615" y="11433"/>
                    <a:pt x="13615" y="11406"/>
                  </a:cubicBezTo>
                  <a:cubicBezTo>
                    <a:pt x="13615" y="11362"/>
                    <a:pt x="13593" y="11341"/>
                    <a:pt x="13544" y="11341"/>
                  </a:cubicBezTo>
                  <a:close/>
                  <a:moveTo>
                    <a:pt x="13544" y="11611"/>
                  </a:moveTo>
                  <a:cubicBezTo>
                    <a:pt x="13523" y="11611"/>
                    <a:pt x="13480" y="11632"/>
                    <a:pt x="13480" y="11676"/>
                  </a:cubicBezTo>
                  <a:cubicBezTo>
                    <a:pt x="13480" y="11703"/>
                    <a:pt x="13523" y="11746"/>
                    <a:pt x="13544" y="11746"/>
                  </a:cubicBezTo>
                  <a:cubicBezTo>
                    <a:pt x="13593" y="11746"/>
                    <a:pt x="13615" y="11703"/>
                    <a:pt x="13615" y="11676"/>
                  </a:cubicBezTo>
                  <a:cubicBezTo>
                    <a:pt x="13615" y="11632"/>
                    <a:pt x="13593" y="11611"/>
                    <a:pt x="13544" y="11611"/>
                  </a:cubicBezTo>
                  <a:close/>
                  <a:moveTo>
                    <a:pt x="13544" y="11881"/>
                  </a:moveTo>
                  <a:cubicBezTo>
                    <a:pt x="13523" y="11881"/>
                    <a:pt x="13480" y="11902"/>
                    <a:pt x="13480" y="11946"/>
                  </a:cubicBezTo>
                  <a:cubicBezTo>
                    <a:pt x="13480" y="11973"/>
                    <a:pt x="13523" y="12016"/>
                    <a:pt x="13544" y="12016"/>
                  </a:cubicBezTo>
                  <a:cubicBezTo>
                    <a:pt x="13593" y="12016"/>
                    <a:pt x="13615" y="11973"/>
                    <a:pt x="13615" y="11946"/>
                  </a:cubicBezTo>
                  <a:cubicBezTo>
                    <a:pt x="13615" y="11902"/>
                    <a:pt x="13593" y="11881"/>
                    <a:pt x="13544" y="11881"/>
                  </a:cubicBezTo>
                  <a:close/>
                  <a:moveTo>
                    <a:pt x="13544" y="12151"/>
                  </a:moveTo>
                  <a:cubicBezTo>
                    <a:pt x="13523" y="12151"/>
                    <a:pt x="13480" y="12173"/>
                    <a:pt x="13480" y="12216"/>
                  </a:cubicBezTo>
                  <a:cubicBezTo>
                    <a:pt x="13480" y="12243"/>
                    <a:pt x="13523" y="12286"/>
                    <a:pt x="13544" y="12286"/>
                  </a:cubicBezTo>
                  <a:cubicBezTo>
                    <a:pt x="13593" y="12286"/>
                    <a:pt x="13615" y="12243"/>
                    <a:pt x="13615" y="12216"/>
                  </a:cubicBezTo>
                  <a:cubicBezTo>
                    <a:pt x="13615" y="12173"/>
                    <a:pt x="13593" y="12151"/>
                    <a:pt x="13544" y="12151"/>
                  </a:cubicBezTo>
                  <a:close/>
                  <a:moveTo>
                    <a:pt x="13544" y="12421"/>
                  </a:moveTo>
                  <a:cubicBezTo>
                    <a:pt x="13523" y="12421"/>
                    <a:pt x="13480" y="12443"/>
                    <a:pt x="13480" y="12486"/>
                  </a:cubicBezTo>
                  <a:cubicBezTo>
                    <a:pt x="13480" y="12513"/>
                    <a:pt x="13523" y="12556"/>
                    <a:pt x="13544" y="12556"/>
                  </a:cubicBezTo>
                  <a:cubicBezTo>
                    <a:pt x="13593" y="12556"/>
                    <a:pt x="13615" y="12513"/>
                    <a:pt x="13615" y="12486"/>
                  </a:cubicBezTo>
                  <a:cubicBezTo>
                    <a:pt x="13615" y="12443"/>
                    <a:pt x="13593" y="12421"/>
                    <a:pt x="13544" y="12421"/>
                  </a:cubicBezTo>
                  <a:close/>
                  <a:moveTo>
                    <a:pt x="13544" y="12691"/>
                  </a:moveTo>
                  <a:cubicBezTo>
                    <a:pt x="13523" y="12691"/>
                    <a:pt x="13480" y="12713"/>
                    <a:pt x="13480" y="12756"/>
                  </a:cubicBezTo>
                  <a:cubicBezTo>
                    <a:pt x="13480" y="12783"/>
                    <a:pt x="13523" y="12826"/>
                    <a:pt x="13544" y="12826"/>
                  </a:cubicBezTo>
                  <a:cubicBezTo>
                    <a:pt x="13593" y="12826"/>
                    <a:pt x="13615" y="12783"/>
                    <a:pt x="13615" y="12756"/>
                  </a:cubicBezTo>
                  <a:cubicBezTo>
                    <a:pt x="13615" y="12713"/>
                    <a:pt x="13593" y="12691"/>
                    <a:pt x="13544" y="12691"/>
                  </a:cubicBezTo>
                  <a:close/>
                  <a:moveTo>
                    <a:pt x="13544" y="12961"/>
                  </a:moveTo>
                  <a:cubicBezTo>
                    <a:pt x="13523" y="12961"/>
                    <a:pt x="13480" y="12983"/>
                    <a:pt x="13480" y="13026"/>
                  </a:cubicBezTo>
                  <a:cubicBezTo>
                    <a:pt x="13480" y="13053"/>
                    <a:pt x="13523" y="13096"/>
                    <a:pt x="13544" y="13096"/>
                  </a:cubicBezTo>
                  <a:cubicBezTo>
                    <a:pt x="13593" y="13096"/>
                    <a:pt x="13615" y="13053"/>
                    <a:pt x="13615" y="13026"/>
                  </a:cubicBezTo>
                  <a:cubicBezTo>
                    <a:pt x="13615" y="12983"/>
                    <a:pt x="13593" y="12961"/>
                    <a:pt x="13544" y="12961"/>
                  </a:cubicBezTo>
                  <a:close/>
                  <a:moveTo>
                    <a:pt x="13544" y="13231"/>
                  </a:moveTo>
                  <a:cubicBezTo>
                    <a:pt x="13523" y="13231"/>
                    <a:pt x="13480" y="13253"/>
                    <a:pt x="13480" y="13296"/>
                  </a:cubicBezTo>
                  <a:cubicBezTo>
                    <a:pt x="13480" y="13323"/>
                    <a:pt x="13523" y="13366"/>
                    <a:pt x="13544" y="13366"/>
                  </a:cubicBezTo>
                  <a:cubicBezTo>
                    <a:pt x="13593" y="13366"/>
                    <a:pt x="13615" y="13323"/>
                    <a:pt x="13615" y="13296"/>
                  </a:cubicBezTo>
                  <a:cubicBezTo>
                    <a:pt x="13615" y="13253"/>
                    <a:pt x="13593" y="13231"/>
                    <a:pt x="13544" y="13231"/>
                  </a:cubicBezTo>
                  <a:close/>
                  <a:moveTo>
                    <a:pt x="13544" y="13501"/>
                  </a:moveTo>
                  <a:cubicBezTo>
                    <a:pt x="13523" y="13501"/>
                    <a:pt x="13480" y="13523"/>
                    <a:pt x="13480" y="13566"/>
                  </a:cubicBezTo>
                  <a:cubicBezTo>
                    <a:pt x="13480" y="13593"/>
                    <a:pt x="13523" y="13636"/>
                    <a:pt x="13544" y="13636"/>
                  </a:cubicBezTo>
                  <a:cubicBezTo>
                    <a:pt x="13593" y="13636"/>
                    <a:pt x="13615" y="13593"/>
                    <a:pt x="13615" y="13566"/>
                  </a:cubicBezTo>
                  <a:cubicBezTo>
                    <a:pt x="13615" y="13523"/>
                    <a:pt x="13593" y="13501"/>
                    <a:pt x="13544" y="13501"/>
                  </a:cubicBezTo>
                  <a:close/>
                  <a:moveTo>
                    <a:pt x="13544" y="13771"/>
                  </a:moveTo>
                  <a:cubicBezTo>
                    <a:pt x="13523" y="13771"/>
                    <a:pt x="13480" y="13793"/>
                    <a:pt x="13480" y="13836"/>
                  </a:cubicBezTo>
                  <a:cubicBezTo>
                    <a:pt x="13480" y="13863"/>
                    <a:pt x="13523" y="13906"/>
                    <a:pt x="13544" y="13906"/>
                  </a:cubicBezTo>
                  <a:cubicBezTo>
                    <a:pt x="13593" y="13906"/>
                    <a:pt x="13615" y="13863"/>
                    <a:pt x="13615" y="13836"/>
                  </a:cubicBezTo>
                  <a:cubicBezTo>
                    <a:pt x="13615" y="13793"/>
                    <a:pt x="13593" y="13771"/>
                    <a:pt x="13544" y="13771"/>
                  </a:cubicBezTo>
                  <a:close/>
                  <a:moveTo>
                    <a:pt x="13544" y="14041"/>
                  </a:moveTo>
                  <a:cubicBezTo>
                    <a:pt x="13523" y="14041"/>
                    <a:pt x="13480" y="14063"/>
                    <a:pt x="13480" y="14106"/>
                  </a:cubicBezTo>
                  <a:cubicBezTo>
                    <a:pt x="13480" y="14133"/>
                    <a:pt x="13523" y="14176"/>
                    <a:pt x="13544" y="14176"/>
                  </a:cubicBezTo>
                  <a:cubicBezTo>
                    <a:pt x="13593" y="14176"/>
                    <a:pt x="13615" y="14133"/>
                    <a:pt x="13615" y="14106"/>
                  </a:cubicBezTo>
                  <a:cubicBezTo>
                    <a:pt x="13615" y="14063"/>
                    <a:pt x="13593" y="14041"/>
                    <a:pt x="13544" y="14041"/>
                  </a:cubicBezTo>
                  <a:close/>
                  <a:moveTo>
                    <a:pt x="13544" y="14311"/>
                  </a:moveTo>
                  <a:cubicBezTo>
                    <a:pt x="13523" y="14311"/>
                    <a:pt x="13480" y="14333"/>
                    <a:pt x="13480" y="14376"/>
                  </a:cubicBezTo>
                  <a:cubicBezTo>
                    <a:pt x="13480" y="14403"/>
                    <a:pt x="13523" y="14446"/>
                    <a:pt x="13544" y="14446"/>
                  </a:cubicBezTo>
                  <a:cubicBezTo>
                    <a:pt x="13593" y="14446"/>
                    <a:pt x="13615" y="14403"/>
                    <a:pt x="13615" y="14376"/>
                  </a:cubicBezTo>
                  <a:cubicBezTo>
                    <a:pt x="13615" y="14333"/>
                    <a:pt x="13593" y="14311"/>
                    <a:pt x="13544" y="14311"/>
                  </a:cubicBezTo>
                  <a:close/>
                  <a:moveTo>
                    <a:pt x="13544" y="14581"/>
                  </a:moveTo>
                  <a:cubicBezTo>
                    <a:pt x="13523" y="14581"/>
                    <a:pt x="13480" y="14603"/>
                    <a:pt x="13480" y="14646"/>
                  </a:cubicBezTo>
                  <a:cubicBezTo>
                    <a:pt x="13480" y="14673"/>
                    <a:pt x="13523" y="14716"/>
                    <a:pt x="13544" y="14716"/>
                  </a:cubicBezTo>
                  <a:cubicBezTo>
                    <a:pt x="13593" y="14716"/>
                    <a:pt x="13615" y="14673"/>
                    <a:pt x="13615" y="14646"/>
                  </a:cubicBezTo>
                  <a:cubicBezTo>
                    <a:pt x="13615" y="14603"/>
                    <a:pt x="13593" y="14581"/>
                    <a:pt x="13544" y="14581"/>
                  </a:cubicBezTo>
                  <a:close/>
                  <a:moveTo>
                    <a:pt x="13544" y="14851"/>
                  </a:moveTo>
                  <a:cubicBezTo>
                    <a:pt x="13523" y="14851"/>
                    <a:pt x="13480" y="14873"/>
                    <a:pt x="13480" y="14916"/>
                  </a:cubicBezTo>
                  <a:cubicBezTo>
                    <a:pt x="13480" y="14943"/>
                    <a:pt x="13523" y="14986"/>
                    <a:pt x="13544" y="14986"/>
                  </a:cubicBezTo>
                  <a:cubicBezTo>
                    <a:pt x="13593" y="14986"/>
                    <a:pt x="13615" y="14943"/>
                    <a:pt x="13615" y="14916"/>
                  </a:cubicBezTo>
                  <a:cubicBezTo>
                    <a:pt x="13615" y="14873"/>
                    <a:pt x="13593" y="14851"/>
                    <a:pt x="13544" y="14851"/>
                  </a:cubicBezTo>
                  <a:close/>
                  <a:moveTo>
                    <a:pt x="13544" y="15121"/>
                  </a:moveTo>
                  <a:cubicBezTo>
                    <a:pt x="13523" y="15121"/>
                    <a:pt x="13480" y="15143"/>
                    <a:pt x="13480" y="15186"/>
                  </a:cubicBezTo>
                  <a:cubicBezTo>
                    <a:pt x="13480" y="15213"/>
                    <a:pt x="13523" y="15256"/>
                    <a:pt x="13544" y="15256"/>
                  </a:cubicBezTo>
                  <a:cubicBezTo>
                    <a:pt x="13593" y="15256"/>
                    <a:pt x="13615" y="15213"/>
                    <a:pt x="13615" y="15186"/>
                  </a:cubicBezTo>
                  <a:cubicBezTo>
                    <a:pt x="13615" y="15143"/>
                    <a:pt x="13593" y="15121"/>
                    <a:pt x="13544" y="15121"/>
                  </a:cubicBezTo>
                  <a:close/>
                  <a:moveTo>
                    <a:pt x="71" y="15143"/>
                  </a:moveTo>
                  <a:cubicBezTo>
                    <a:pt x="44" y="15143"/>
                    <a:pt x="0" y="15164"/>
                    <a:pt x="0" y="15213"/>
                  </a:cubicBezTo>
                  <a:cubicBezTo>
                    <a:pt x="0" y="15234"/>
                    <a:pt x="44" y="15278"/>
                    <a:pt x="71" y="15278"/>
                  </a:cubicBezTo>
                  <a:cubicBezTo>
                    <a:pt x="114" y="15278"/>
                    <a:pt x="135" y="15234"/>
                    <a:pt x="135" y="15213"/>
                  </a:cubicBezTo>
                  <a:cubicBezTo>
                    <a:pt x="135" y="15164"/>
                    <a:pt x="114" y="15143"/>
                    <a:pt x="71" y="15143"/>
                  </a:cubicBezTo>
                  <a:close/>
                  <a:moveTo>
                    <a:pt x="341" y="15143"/>
                  </a:moveTo>
                  <a:cubicBezTo>
                    <a:pt x="314" y="15143"/>
                    <a:pt x="270" y="15164"/>
                    <a:pt x="270" y="15213"/>
                  </a:cubicBezTo>
                  <a:cubicBezTo>
                    <a:pt x="270" y="15234"/>
                    <a:pt x="314" y="15278"/>
                    <a:pt x="341" y="15278"/>
                  </a:cubicBezTo>
                  <a:cubicBezTo>
                    <a:pt x="384" y="15278"/>
                    <a:pt x="405" y="15234"/>
                    <a:pt x="405" y="15213"/>
                  </a:cubicBezTo>
                  <a:cubicBezTo>
                    <a:pt x="405" y="15164"/>
                    <a:pt x="384" y="15143"/>
                    <a:pt x="341" y="15143"/>
                  </a:cubicBezTo>
                  <a:close/>
                  <a:moveTo>
                    <a:pt x="611" y="15143"/>
                  </a:moveTo>
                  <a:cubicBezTo>
                    <a:pt x="584" y="15143"/>
                    <a:pt x="540" y="15164"/>
                    <a:pt x="540" y="15213"/>
                  </a:cubicBezTo>
                  <a:cubicBezTo>
                    <a:pt x="540" y="15234"/>
                    <a:pt x="584" y="15278"/>
                    <a:pt x="611" y="15278"/>
                  </a:cubicBezTo>
                  <a:cubicBezTo>
                    <a:pt x="654" y="15278"/>
                    <a:pt x="675" y="15234"/>
                    <a:pt x="675" y="15213"/>
                  </a:cubicBezTo>
                  <a:cubicBezTo>
                    <a:pt x="675" y="15164"/>
                    <a:pt x="654" y="15143"/>
                    <a:pt x="611" y="15143"/>
                  </a:cubicBezTo>
                  <a:close/>
                  <a:moveTo>
                    <a:pt x="881" y="15143"/>
                  </a:moveTo>
                  <a:cubicBezTo>
                    <a:pt x="854" y="15143"/>
                    <a:pt x="810" y="15164"/>
                    <a:pt x="810" y="15213"/>
                  </a:cubicBezTo>
                  <a:cubicBezTo>
                    <a:pt x="810" y="15234"/>
                    <a:pt x="854" y="15278"/>
                    <a:pt x="881" y="15278"/>
                  </a:cubicBezTo>
                  <a:cubicBezTo>
                    <a:pt x="924" y="15278"/>
                    <a:pt x="945" y="15234"/>
                    <a:pt x="945" y="15213"/>
                  </a:cubicBezTo>
                  <a:cubicBezTo>
                    <a:pt x="945" y="15164"/>
                    <a:pt x="924" y="15143"/>
                    <a:pt x="881" y="15143"/>
                  </a:cubicBezTo>
                  <a:close/>
                  <a:moveTo>
                    <a:pt x="1151" y="15143"/>
                  </a:moveTo>
                  <a:cubicBezTo>
                    <a:pt x="1124" y="15143"/>
                    <a:pt x="1080" y="15164"/>
                    <a:pt x="1080" y="15213"/>
                  </a:cubicBezTo>
                  <a:cubicBezTo>
                    <a:pt x="1080" y="15234"/>
                    <a:pt x="1124" y="15278"/>
                    <a:pt x="1151" y="15278"/>
                  </a:cubicBezTo>
                  <a:cubicBezTo>
                    <a:pt x="1194" y="15278"/>
                    <a:pt x="1215" y="15234"/>
                    <a:pt x="1215" y="15213"/>
                  </a:cubicBezTo>
                  <a:cubicBezTo>
                    <a:pt x="1215" y="15164"/>
                    <a:pt x="1194" y="15143"/>
                    <a:pt x="1151" y="15143"/>
                  </a:cubicBezTo>
                  <a:close/>
                  <a:moveTo>
                    <a:pt x="1421" y="15143"/>
                  </a:moveTo>
                  <a:cubicBezTo>
                    <a:pt x="1394" y="15143"/>
                    <a:pt x="1351" y="15164"/>
                    <a:pt x="1351" y="15213"/>
                  </a:cubicBezTo>
                  <a:cubicBezTo>
                    <a:pt x="1351" y="15234"/>
                    <a:pt x="1394" y="15278"/>
                    <a:pt x="1421" y="15278"/>
                  </a:cubicBezTo>
                  <a:cubicBezTo>
                    <a:pt x="1464" y="15278"/>
                    <a:pt x="1486" y="15234"/>
                    <a:pt x="1486" y="15213"/>
                  </a:cubicBezTo>
                  <a:cubicBezTo>
                    <a:pt x="1486" y="15164"/>
                    <a:pt x="1464" y="15143"/>
                    <a:pt x="1421" y="15143"/>
                  </a:cubicBezTo>
                  <a:close/>
                  <a:moveTo>
                    <a:pt x="1691" y="15143"/>
                  </a:moveTo>
                  <a:cubicBezTo>
                    <a:pt x="1664" y="15143"/>
                    <a:pt x="1621" y="15164"/>
                    <a:pt x="1621" y="15213"/>
                  </a:cubicBezTo>
                  <a:cubicBezTo>
                    <a:pt x="1621" y="15234"/>
                    <a:pt x="1664" y="15278"/>
                    <a:pt x="1691" y="15278"/>
                  </a:cubicBezTo>
                  <a:cubicBezTo>
                    <a:pt x="1734" y="15278"/>
                    <a:pt x="1756" y="15234"/>
                    <a:pt x="1756" y="15213"/>
                  </a:cubicBezTo>
                  <a:cubicBezTo>
                    <a:pt x="1756" y="15164"/>
                    <a:pt x="1734" y="15143"/>
                    <a:pt x="1691" y="15143"/>
                  </a:cubicBezTo>
                  <a:close/>
                  <a:moveTo>
                    <a:pt x="1961" y="15143"/>
                  </a:moveTo>
                  <a:cubicBezTo>
                    <a:pt x="1934" y="15143"/>
                    <a:pt x="1891" y="15164"/>
                    <a:pt x="1891" y="15213"/>
                  </a:cubicBezTo>
                  <a:cubicBezTo>
                    <a:pt x="1891" y="15234"/>
                    <a:pt x="1934" y="15278"/>
                    <a:pt x="1961" y="15278"/>
                  </a:cubicBezTo>
                  <a:cubicBezTo>
                    <a:pt x="2004" y="15278"/>
                    <a:pt x="2026" y="15234"/>
                    <a:pt x="2026" y="15213"/>
                  </a:cubicBezTo>
                  <a:cubicBezTo>
                    <a:pt x="2026" y="15164"/>
                    <a:pt x="2004" y="15143"/>
                    <a:pt x="1961" y="15143"/>
                  </a:cubicBezTo>
                  <a:close/>
                  <a:moveTo>
                    <a:pt x="2231" y="15143"/>
                  </a:moveTo>
                  <a:cubicBezTo>
                    <a:pt x="2204" y="15143"/>
                    <a:pt x="2161" y="15164"/>
                    <a:pt x="2161" y="15213"/>
                  </a:cubicBezTo>
                  <a:cubicBezTo>
                    <a:pt x="2161" y="15234"/>
                    <a:pt x="2204" y="15278"/>
                    <a:pt x="2231" y="15278"/>
                  </a:cubicBezTo>
                  <a:cubicBezTo>
                    <a:pt x="2274" y="15278"/>
                    <a:pt x="2296" y="15234"/>
                    <a:pt x="2296" y="15213"/>
                  </a:cubicBezTo>
                  <a:cubicBezTo>
                    <a:pt x="2296" y="15164"/>
                    <a:pt x="2274" y="15143"/>
                    <a:pt x="2231" y="15143"/>
                  </a:cubicBezTo>
                  <a:close/>
                  <a:moveTo>
                    <a:pt x="2501" y="15143"/>
                  </a:moveTo>
                  <a:cubicBezTo>
                    <a:pt x="2474" y="15143"/>
                    <a:pt x="2431" y="15164"/>
                    <a:pt x="2431" y="15213"/>
                  </a:cubicBezTo>
                  <a:cubicBezTo>
                    <a:pt x="2431" y="15234"/>
                    <a:pt x="2474" y="15278"/>
                    <a:pt x="2501" y="15278"/>
                  </a:cubicBezTo>
                  <a:cubicBezTo>
                    <a:pt x="2544" y="15278"/>
                    <a:pt x="2566" y="15234"/>
                    <a:pt x="2566" y="15213"/>
                  </a:cubicBezTo>
                  <a:cubicBezTo>
                    <a:pt x="2566" y="15164"/>
                    <a:pt x="2544" y="15143"/>
                    <a:pt x="2501" y="15143"/>
                  </a:cubicBezTo>
                  <a:close/>
                  <a:moveTo>
                    <a:pt x="2771" y="15143"/>
                  </a:moveTo>
                  <a:cubicBezTo>
                    <a:pt x="2744" y="15143"/>
                    <a:pt x="2701" y="15164"/>
                    <a:pt x="2701" y="15213"/>
                  </a:cubicBezTo>
                  <a:cubicBezTo>
                    <a:pt x="2701" y="15234"/>
                    <a:pt x="2744" y="15278"/>
                    <a:pt x="2771" y="15278"/>
                  </a:cubicBezTo>
                  <a:cubicBezTo>
                    <a:pt x="2814" y="15278"/>
                    <a:pt x="2836" y="15234"/>
                    <a:pt x="2836" y="15213"/>
                  </a:cubicBezTo>
                  <a:cubicBezTo>
                    <a:pt x="2836" y="15164"/>
                    <a:pt x="2814" y="15143"/>
                    <a:pt x="2771" y="15143"/>
                  </a:cubicBezTo>
                  <a:close/>
                  <a:moveTo>
                    <a:pt x="3041" y="15143"/>
                  </a:moveTo>
                  <a:cubicBezTo>
                    <a:pt x="3014" y="15143"/>
                    <a:pt x="2971" y="15164"/>
                    <a:pt x="2971" y="15213"/>
                  </a:cubicBezTo>
                  <a:cubicBezTo>
                    <a:pt x="2971" y="15234"/>
                    <a:pt x="3014" y="15278"/>
                    <a:pt x="3041" y="15278"/>
                  </a:cubicBezTo>
                  <a:cubicBezTo>
                    <a:pt x="3084" y="15278"/>
                    <a:pt x="3106" y="15234"/>
                    <a:pt x="3106" y="15213"/>
                  </a:cubicBezTo>
                  <a:cubicBezTo>
                    <a:pt x="3106" y="15164"/>
                    <a:pt x="3084" y="15143"/>
                    <a:pt x="3041" y="15143"/>
                  </a:cubicBezTo>
                  <a:close/>
                  <a:moveTo>
                    <a:pt x="3311" y="15143"/>
                  </a:moveTo>
                  <a:cubicBezTo>
                    <a:pt x="3284" y="15143"/>
                    <a:pt x="3241" y="15164"/>
                    <a:pt x="3241" y="15213"/>
                  </a:cubicBezTo>
                  <a:cubicBezTo>
                    <a:pt x="3241" y="15234"/>
                    <a:pt x="3284" y="15278"/>
                    <a:pt x="3311" y="15278"/>
                  </a:cubicBezTo>
                  <a:cubicBezTo>
                    <a:pt x="3332" y="15278"/>
                    <a:pt x="3354" y="15256"/>
                    <a:pt x="3376" y="15256"/>
                  </a:cubicBezTo>
                  <a:cubicBezTo>
                    <a:pt x="3354" y="15234"/>
                    <a:pt x="3354" y="15213"/>
                    <a:pt x="3354" y="15213"/>
                  </a:cubicBezTo>
                  <a:cubicBezTo>
                    <a:pt x="3354" y="15186"/>
                    <a:pt x="3354" y="15164"/>
                    <a:pt x="3376" y="15164"/>
                  </a:cubicBezTo>
                  <a:cubicBezTo>
                    <a:pt x="3354" y="15143"/>
                    <a:pt x="3332" y="15143"/>
                    <a:pt x="3311" y="15143"/>
                  </a:cubicBezTo>
                  <a:close/>
                  <a:moveTo>
                    <a:pt x="3581" y="15143"/>
                  </a:moveTo>
                  <a:cubicBezTo>
                    <a:pt x="3554" y="15143"/>
                    <a:pt x="3511" y="15164"/>
                    <a:pt x="3511" y="15213"/>
                  </a:cubicBezTo>
                  <a:cubicBezTo>
                    <a:pt x="3511" y="15234"/>
                    <a:pt x="3554" y="15278"/>
                    <a:pt x="3581" y="15278"/>
                  </a:cubicBezTo>
                  <a:cubicBezTo>
                    <a:pt x="3624" y="15278"/>
                    <a:pt x="3646" y="15234"/>
                    <a:pt x="3646" y="15213"/>
                  </a:cubicBezTo>
                  <a:cubicBezTo>
                    <a:pt x="3646" y="15164"/>
                    <a:pt x="3624" y="15143"/>
                    <a:pt x="3581" y="15143"/>
                  </a:cubicBezTo>
                  <a:close/>
                  <a:moveTo>
                    <a:pt x="3851" y="15143"/>
                  </a:moveTo>
                  <a:cubicBezTo>
                    <a:pt x="3824" y="15143"/>
                    <a:pt x="3781" y="15164"/>
                    <a:pt x="3781" y="15213"/>
                  </a:cubicBezTo>
                  <a:cubicBezTo>
                    <a:pt x="3781" y="15234"/>
                    <a:pt x="3824" y="15278"/>
                    <a:pt x="3851" y="15278"/>
                  </a:cubicBezTo>
                  <a:cubicBezTo>
                    <a:pt x="3894" y="15278"/>
                    <a:pt x="3916" y="15234"/>
                    <a:pt x="3916" y="15213"/>
                  </a:cubicBezTo>
                  <a:cubicBezTo>
                    <a:pt x="3916" y="15164"/>
                    <a:pt x="3894" y="15143"/>
                    <a:pt x="3851" y="15143"/>
                  </a:cubicBezTo>
                  <a:close/>
                  <a:moveTo>
                    <a:pt x="4121" y="15143"/>
                  </a:moveTo>
                  <a:cubicBezTo>
                    <a:pt x="4094" y="15143"/>
                    <a:pt x="4051" y="15164"/>
                    <a:pt x="4051" y="15213"/>
                  </a:cubicBezTo>
                  <a:cubicBezTo>
                    <a:pt x="4051" y="15234"/>
                    <a:pt x="4094" y="15278"/>
                    <a:pt x="4121" y="15278"/>
                  </a:cubicBezTo>
                  <a:cubicBezTo>
                    <a:pt x="4164" y="15278"/>
                    <a:pt x="4186" y="15234"/>
                    <a:pt x="4186" y="15213"/>
                  </a:cubicBezTo>
                  <a:cubicBezTo>
                    <a:pt x="4186" y="15164"/>
                    <a:pt x="4164" y="15143"/>
                    <a:pt x="4121" y="15143"/>
                  </a:cubicBezTo>
                  <a:close/>
                  <a:moveTo>
                    <a:pt x="4391" y="15143"/>
                  </a:moveTo>
                  <a:cubicBezTo>
                    <a:pt x="4364" y="15143"/>
                    <a:pt x="4321" y="15164"/>
                    <a:pt x="4321" y="15213"/>
                  </a:cubicBezTo>
                  <a:cubicBezTo>
                    <a:pt x="4321" y="15234"/>
                    <a:pt x="4364" y="15278"/>
                    <a:pt x="4391" y="15278"/>
                  </a:cubicBezTo>
                  <a:cubicBezTo>
                    <a:pt x="4434" y="15278"/>
                    <a:pt x="4456" y="15234"/>
                    <a:pt x="4456" y="15213"/>
                  </a:cubicBezTo>
                  <a:cubicBezTo>
                    <a:pt x="4456" y="15164"/>
                    <a:pt x="4434" y="15143"/>
                    <a:pt x="4391" y="15143"/>
                  </a:cubicBezTo>
                  <a:close/>
                  <a:moveTo>
                    <a:pt x="4661" y="15143"/>
                  </a:moveTo>
                  <a:cubicBezTo>
                    <a:pt x="4634" y="15143"/>
                    <a:pt x="4591" y="15164"/>
                    <a:pt x="4591" y="15213"/>
                  </a:cubicBezTo>
                  <a:cubicBezTo>
                    <a:pt x="4591" y="15234"/>
                    <a:pt x="4634" y="15278"/>
                    <a:pt x="4661" y="15278"/>
                  </a:cubicBezTo>
                  <a:cubicBezTo>
                    <a:pt x="4704" y="15278"/>
                    <a:pt x="4726" y="15234"/>
                    <a:pt x="4726" y="15213"/>
                  </a:cubicBezTo>
                  <a:cubicBezTo>
                    <a:pt x="4726" y="15164"/>
                    <a:pt x="4704" y="15143"/>
                    <a:pt x="4661" y="15143"/>
                  </a:cubicBezTo>
                  <a:close/>
                  <a:moveTo>
                    <a:pt x="4931" y="15143"/>
                  </a:moveTo>
                  <a:cubicBezTo>
                    <a:pt x="4904" y="15143"/>
                    <a:pt x="4861" y="15164"/>
                    <a:pt x="4861" y="15213"/>
                  </a:cubicBezTo>
                  <a:cubicBezTo>
                    <a:pt x="4861" y="15234"/>
                    <a:pt x="4904" y="15278"/>
                    <a:pt x="4931" y="15278"/>
                  </a:cubicBezTo>
                  <a:cubicBezTo>
                    <a:pt x="4974" y="15278"/>
                    <a:pt x="4996" y="15234"/>
                    <a:pt x="4996" y="15213"/>
                  </a:cubicBezTo>
                  <a:cubicBezTo>
                    <a:pt x="4996" y="15164"/>
                    <a:pt x="4974" y="15143"/>
                    <a:pt x="4931" y="15143"/>
                  </a:cubicBezTo>
                  <a:close/>
                  <a:moveTo>
                    <a:pt x="5201" y="15143"/>
                  </a:moveTo>
                  <a:cubicBezTo>
                    <a:pt x="5174" y="15143"/>
                    <a:pt x="5131" y="15164"/>
                    <a:pt x="5131" y="15213"/>
                  </a:cubicBezTo>
                  <a:cubicBezTo>
                    <a:pt x="5131" y="15234"/>
                    <a:pt x="5174" y="15278"/>
                    <a:pt x="5201" y="15278"/>
                  </a:cubicBezTo>
                  <a:cubicBezTo>
                    <a:pt x="5244" y="15278"/>
                    <a:pt x="5266" y="15234"/>
                    <a:pt x="5266" y="15213"/>
                  </a:cubicBezTo>
                  <a:cubicBezTo>
                    <a:pt x="5266" y="15164"/>
                    <a:pt x="5244" y="15143"/>
                    <a:pt x="5201" y="15143"/>
                  </a:cubicBezTo>
                  <a:close/>
                  <a:moveTo>
                    <a:pt x="5471" y="15143"/>
                  </a:moveTo>
                  <a:cubicBezTo>
                    <a:pt x="5444" y="15143"/>
                    <a:pt x="5401" y="15164"/>
                    <a:pt x="5401" y="15213"/>
                  </a:cubicBezTo>
                  <a:cubicBezTo>
                    <a:pt x="5401" y="15234"/>
                    <a:pt x="5444" y="15278"/>
                    <a:pt x="5471" y="15278"/>
                  </a:cubicBezTo>
                  <a:cubicBezTo>
                    <a:pt x="5514" y="15278"/>
                    <a:pt x="5536" y="15234"/>
                    <a:pt x="5536" y="15213"/>
                  </a:cubicBezTo>
                  <a:cubicBezTo>
                    <a:pt x="5536" y="15164"/>
                    <a:pt x="5514" y="15143"/>
                    <a:pt x="5471" y="15143"/>
                  </a:cubicBezTo>
                  <a:close/>
                  <a:moveTo>
                    <a:pt x="5741" y="15143"/>
                  </a:moveTo>
                  <a:cubicBezTo>
                    <a:pt x="5714" y="15143"/>
                    <a:pt x="5671" y="15164"/>
                    <a:pt x="5671" y="15213"/>
                  </a:cubicBezTo>
                  <a:cubicBezTo>
                    <a:pt x="5671" y="15234"/>
                    <a:pt x="5714" y="15278"/>
                    <a:pt x="5741" y="15278"/>
                  </a:cubicBezTo>
                  <a:cubicBezTo>
                    <a:pt x="5784" y="15278"/>
                    <a:pt x="5806" y="15234"/>
                    <a:pt x="5806" y="15213"/>
                  </a:cubicBezTo>
                  <a:cubicBezTo>
                    <a:pt x="5806" y="15164"/>
                    <a:pt x="5784" y="15143"/>
                    <a:pt x="5741" y="15143"/>
                  </a:cubicBezTo>
                  <a:close/>
                  <a:moveTo>
                    <a:pt x="6011" y="15143"/>
                  </a:moveTo>
                  <a:cubicBezTo>
                    <a:pt x="5984" y="15143"/>
                    <a:pt x="5941" y="15164"/>
                    <a:pt x="5941" y="15213"/>
                  </a:cubicBezTo>
                  <a:cubicBezTo>
                    <a:pt x="5941" y="15234"/>
                    <a:pt x="5984" y="15278"/>
                    <a:pt x="6011" y="15278"/>
                  </a:cubicBezTo>
                  <a:cubicBezTo>
                    <a:pt x="6054" y="15278"/>
                    <a:pt x="6076" y="15234"/>
                    <a:pt x="6076" y="15213"/>
                  </a:cubicBezTo>
                  <a:cubicBezTo>
                    <a:pt x="6076" y="15164"/>
                    <a:pt x="6054" y="15143"/>
                    <a:pt x="6011" y="15143"/>
                  </a:cubicBezTo>
                  <a:close/>
                  <a:moveTo>
                    <a:pt x="6281" y="15143"/>
                  </a:moveTo>
                  <a:cubicBezTo>
                    <a:pt x="6254" y="15143"/>
                    <a:pt x="6211" y="15164"/>
                    <a:pt x="6211" y="15213"/>
                  </a:cubicBezTo>
                  <a:cubicBezTo>
                    <a:pt x="6211" y="15234"/>
                    <a:pt x="6254" y="15278"/>
                    <a:pt x="6281" y="15278"/>
                  </a:cubicBezTo>
                  <a:cubicBezTo>
                    <a:pt x="6324" y="15278"/>
                    <a:pt x="6346" y="15234"/>
                    <a:pt x="6346" y="15213"/>
                  </a:cubicBezTo>
                  <a:cubicBezTo>
                    <a:pt x="6346" y="15164"/>
                    <a:pt x="6324" y="15143"/>
                    <a:pt x="6281" y="15143"/>
                  </a:cubicBezTo>
                  <a:close/>
                  <a:moveTo>
                    <a:pt x="6551" y="15143"/>
                  </a:moveTo>
                  <a:cubicBezTo>
                    <a:pt x="6524" y="15143"/>
                    <a:pt x="6481" y="15164"/>
                    <a:pt x="6481" y="15213"/>
                  </a:cubicBezTo>
                  <a:cubicBezTo>
                    <a:pt x="6481" y="15234"/>
                    <a:pt x="6524" y="15278"/>
                    <a:pt x="6551" y="15278"/>
                  </a:cubicBezTo>
                  <a:cubicBezTo>
                    <a:pt x="6594" y="15278"/>
                    <a:pt x="6616" y="15234"/>
                    <a:pt x="6616" y="15213"/>
                  </a:cubicBezTo>
                  <a:cubicBezTo>
                    <a:pt x="6616" y="15164"/>
                    <a:pt x="6594" y="15143"/>
                    <a:pt x="6551" y="15143"/>
                  </a:cubicBezTo>
                  <a:close/>
                  <a:moveTo>
                    <a:pt x="6821" y="15143"/>
                  </a:moveTo>
                  <a:cubicBezTo>
                    <a:pt x="6794" y="15143"/>
                    <a:pt x="6751" y="15164"/>
                    <a:pt x="6751" y="15213"/>
                  </a:cubicBezTo>
                  <a:cubicBezTo>
                    <a:pt x="6751" y="15234"/>
                    <a:pt x="6794" y="15278"/>
                    <a:pt x="6821" y="15278"/>
                  </a:cubicBezTo>
                  <a:cubicBezTo>
                    <a:pt x="6864" y="15278"/>
                    <a:pt x="6886" y="15234"/>
                    <a:pt x="6886" y="15213"/>
                  </a:cubicBezTo>
                  <a:cubicBezTo>
                    <a:pt x="6886" y="15164"/>
                    <a:pt x="6864" y="15143"/>
                    <a:pt x="6821" y="15143"/>
                  </a:cubicBezTo>
                  <a:close/>
                  <a:moveTo>
                    <a:pt x="7091" y="15143"/>
                  </a:moveTo>
                  <a:cubicBezTo>
                    <a:pt x="7064" y="15143"/>
                    <a:pt x="7021" y="15164"/>
                    <a:pt x="7021" y="15213"/>
                  </a:cubicBezTo>
                  <a:cubicBezTo>
                    <a:pt x="7021" y="15234"/>
                    <a:pt x="7064" y="15278"/>
                    <a:pt x="7091" y="15278"/>
                  </a:cubicBezTo>
                  <a:cubicBezTo>
                    <a:pt x="7134" y="15278"/>
                    <a:pt x="7156" y="15234"/>
                    <a:pt x="7156" y="15213"/>
                  </a:cubicBezTo>
                  <a:cubicBezTo>
                    <a:pt x="7156" y="15164"/>
                    <a:pt x="7134" y="15143"/>
                    <a:pt x="7091" y="15143"/>
                  </a:cubicBezTo>
                  <a:close/>
                  <a:moveTo>
                    <a:pt x="7361" y="15143"/>
                  </a:moveTo>
                  <a:cubicBezTo>
                    <a:pt x="7334" y="15143"/>
                    <a:pt x="7291" y="15164"/>
                    <a:pt x="7291" y="15213"/>
                  </a:cubicBezTo>
                  <a:cubicBezTo>
                    <a:pt x="7291" y="15234"/>
                    <a:pt x="7334" y="15278"/>
                    <a:pt x="7361" y="15278"/>
                  </a:cubicBezTo>
                  <a:cubicBezTo>
                    <a:pt x="7404" y="15278"/>
                    <a:pt x="7426" y="15234"/>
                    <a:pt x="7426" y="15213"/>
                  </a:cubicBezTo>
                  <a:cubicBezTo>
                    <a:pt x="7426" y="15164"/>
                    <a:pt x="7404" y="15143"/>
                    <a:pt x="7361" y="15143"/>
                  </a:cubicBezTo>
                  <a:close/>
                  <a:moveTo>
                    <a:pt x="7631" y="15143"/>
                  </a:moveTo>
                  <a:cubicBezTo>
                    <a:pt x="7604" y="15143"/>
                    <a:pt x="7561" y="15164"/>
                    <a:pt x="7561" y="15213"/>
                  </a:cubicBezTo>
                  <a:cubicBezTo>
                    <a:pt x="7561" y="15234"/>
                    <a:pt x="7604" y="15278"/>
                    <a:pt x="7631" y="15278"/>
                  </a:cubicBezTo>
                  <a:cubicBezTo>
                    <a:pt x="7674" y="15278"/>
                    <a:pt x="7696" y="15234"/>
                    <a:pt x="7696" y="15213"/>
                  </a:cubicBezTo>
                  <a:cubicBezTo>
                    <a:pt x="7696" y="15164"/>
                    <a:pt x="7674" y="15143"/>
                    <a:pt x="7631" y="15143"/>
                  </a:cubicBezTo>
                  <a:close/>
                  <a:moveTo>
                    <a:pt x="7901" y="15143"/>
                  </a:moveTo>
                  <a:cubicBezTo>
                    <a:pt x="7874" y="15143"/>
                    <a:pt x="7831" y="15164"/>
                    <a:pt x="7831" y="15213"/>
                  </a:cubicBezTo>
                  <a:cubicBezTo>
                    <a:pt x="7831" y="15234"/>
                    <a:pt x="7874" y="15278"/>
                    <a:pt x="7901" y="15278"/>
                  </a:cubicBezTo>
                  <a:cubicBezTo>
                    <a:pt x="7944" y="15278"/>
                    <a:pt x="7966" y="15234"/>
                    <a:pt x="7966" y="15213"/>
                  </a:cubicBezTo>
                  <a:cubicBezTo>
                    <a:pt x="7966" y="15164"/>
                    <a:pt x="7944" y="15143"/>
                    <a:pt x="7901" y="15143"/>
                  </a:cubicBezTo>
                  <a:close/>
                  <a:moveTo>
                    <a:pt x="8171" y="15143"/>
                  </a:moveTo>
                  <a:cubicBezTo>
                    <a:pt x="8144" y="15143"/>
                    <a:pt x="8101" y="15164"/>
                    <a:pt x="8101" y="15213"/>
                  </a:cubicBezTo>
                  <a:cubicBezTo>
                    <a:pt x="8101" y="15234"/>
                    <a:pt x="8144" y="15278"/>
                    <a:pt x="8171" y="15278"/>
                  </a:cubicBezTo>
                  <a:cubicBezTo>
                    <a:pt x="8214" y="15278"/>
                    <a:pt x="8236" y="15234"/>
                    <a:pt x="8236" y="15213"/>
                  </a:cubicBezTo>
                  <a:cubicBezTo>
                    <a:pt x="8236" y="15164"/>
                    <a:pt x="8214" y="15143"/>
                    <a:pt x="8171" y="15143"/>
                  </a:cubicBezTo>
                  <a:close/>
                  <a:moveTo>
                    <a:pt x="8441" y="15143"/>
                  </a:moveTo>
                  <a:cubicBezTo>
                    <a:pt x="8414" y="15143"/>
                    <a:pt x="8371" y="15164"/>
                    <a:pt x="8371" y="15213"/>
                  </a:cubicBezTo>
                  <a:cubicBezTo>
                    <a:pt x="8371" y="15234"/>
                    <a:pt x="8414" y="15278"/>
                    <a:pt x="8441" y="15278"/>
                  </a:cubicBezTo>
                  <a:cubicBezTo>
                    <a:pt x="8484" y="15278"/>
                    <a:pt x="8506" y="15234"/>
                    <a:pt x="8506" y="15213"/>
                  </a:cubicBezTo>
                  <a:cubicBezTo>
                    <a:pt x="8506" y="15164"/>
                    <a:pt x="8484" y="15143"/>
                    <a:pt x="8441" y="15143"/>
                  </a:cubicBezTo>
                  <a:close/>
                  <a:moveTo>
                    <a:pt x="8711" y="15143"/>
                  </a:moveTo>
                  <a:cubicBezTo>
                    <a:pt x="8684" y="15143"/>
                    <a:pt x="8641" y="15164"/>
                    <a:pt x="8641" y="15213"/>
                  </a:cubicBezTo>
                  <a:cubicBezTo>
                    <a:pt x="8641" y="15234"/>
                    <a:pt x="8684" y="15278"/>
                    <a:pt x="8711" y="15278"/>
                  </a:cubicBezTo>
                  <a:cubicBezTo>
                    <a:pt x="8754" y="15278"/>
                    <a:pt x="8776" y="15234"/>
                    <a:pt x="8776" y="15213"/>
                  </a:cubicBezTo>
                  <a:cubicBezTo>
                    <a:pt x="8776" y="15164"/>
                    <a:pt x="8754" y="15143"/>
                    <a:pt x="8711" y="15143"/>
                  </a:cubicBezTo>
                  <a:close/>
                  <a:moveTo>
                    <a:pt x="8981" y="15143"/>
                  </a:moveTo>
                  <a:cubicBezTo>
                    <a:pt x="8954" y="15143"/>
                    <a:pt x="8911" y="15164"/>
                    <a:pt x="8911" y="15213"/>
                  </a:cubicBezTo>
                  <a:cubicBezTo>
                    <a:pt x="8911" y="15234"/>
                    <a:pt x="8954" y="15278"/>
                    <a:pt x="8981" y="15278"/>
                  </a:cubicBezTo>
                  <a:cubicBezTo>
                    <a:pt x="9024" y="15278"/>
                    <a:pt x="9046" y="15234"/>
                    <a:pt x="9046" y="15213"/>
                  </a:cubicBezTo>
                  <a:cubicBezTo>
                    <a:pt x="9046" y="15164"/>
                    <a:pt x="9024" y="15143"/>
                    <a:pt x="8981" y="15143"/>
                  </a:cubicBezTo>
                  <a:close/>
                  <a:moveTo>
                    <a:pt x="9251" y="15143"/>
                  </a:moveTo>
                  <a:cubicBezTo>
                    <a:pt x="9224" y="15143"/>
                    <a:pt x="9181" y="15164"/>
                    <a:pt x="9181" y="15213"/>
                  </a:cubicBezTo>
                  <a:cubicBezTo>
                    <a:pt x="9181" y="15234"/>
                    <a:pt x="9224" y="15278"/>
                    <a:pt x="9251" y="15278"/>
                  </a:cubicBezTo>
                  <a:cubicBezTo>
                    <a:pt x="9294" y="15278"/>
                    <a:pt x="9316" y="15234"/>
                    <a:pt x="9316" y="15213"/>
                  </a:cubicBezTo>
                  <a:cubicBezTo>
                    <a:pt x="9316" y="15164"/>
                    <a:pt x="9294" y="15143"/>
                    <a:pt x="9251" y="15143"/>
                  </a:cubicBezTo>
                  <a:close/>
                  <a:moveTo>
                    <a:pt x="9521" y="15143"/>
                  </a:moveTo>
                  <a:cubicBezTo>
                    <a:pt x="9494" y="15143"/>
                    <a:pt x="9451" y="15164"/>
                    <a:pt x="9451" y="15213"/>
                  </a:cubicBezTo>
                  <a:cubicBezTo>
                    <a:pt x="9451" y="15234"/>
                    <a:pt x="9494" y="15278"/>
                    <a:pt x="9521" y="15278"/>
                  </a:cubicBezTo>
                  <a:cubicBezTo>
                    <a:pt x="9564" y="15278"/>
                    <a:pt x="9586" y="15234"/>
                    <a:pt x="9586" y="15213"/>
                  </a:cubicBezTo>
                  <a:cubicBezTo>
                    <a:pt x="9586" y="15164"/>
                    <a:pt x="9564" y="15143"/>
                    <a:pt x="9521" y="15143"/>
                  </a:cubicBezTo>
                  <a:close/>
                  <a:moveTo>
                    <a:pt x="9791" y="15143"/>
                  </a:moveTo>
                  <a:cubicBezTo>
                    <a:pt x="9764" y="15143"/>
                    <a:pt x="9721" y="15164"/>
                    <a:pt x="9721" y="15213"/>
                  </a:cubicBezTo>
                  <a:cubicBezTo>
                    <a:pt x="9721" y="15234"/>
                    <a:pt x="9764" y="15278"/>
                    <a:pt x="9791" y="15278"/>
                  </a:cubicBezTo>
                  <a:cubicBezTo>
                    <a:pt x="9834" y="15278"/>
                    <a:pt x="9856" y="15234"/>
                    <a:pt x="9856" y="15213"/>
                  </a:cubicBezTo>
                  <a:cubicBezTo>
                    <a:pt x="9856" y="15164"/>
                    <a:pt x="9834" y="15143"/>
                    <a:pt x="9791" y="15143"/>
                  </a:cubicBezTo>
                  <a:close/>
                  <a:moveTo>
                    <a:pt x="10061" y="15143"/>
                  </a:moveTo>
                  <a:cubicBezTo>
                    <a:pt x="10034" y="15143"/>
                    <a:pt x="9991" y="15164"/>
                    <a:pt x="9991" y="15213"/>
                  </a:cubicBezTo>
                  <a:cubicBezTo>
                    <a:pt x="9991" y="15234"/>
                    <a:pt x="10034" y="15278"/>
                    <a:pt x="10061" y="15278"/>
                  </a:cubicBezTo>
                  <a:cubicBezTo>
                    <a:pt x="10104" y="15278"/>
                    <a:pt x="10126" y="15234"/>
                    <a:pt x="10126" y="15213"/>
                  </a:cubicBezTo>
                  <a:cubicBezTo>
                    <a:pt x="10126" y="15164"/>
                    <a:pt x="10104" y="15143"/>
                    <a:pt x="10061" y="15143"/>
                  </a:cubicBezTo>
                  <a:close/>
                  <a:moveTo>
                    <a:pt x="10331" y="15143"/>
                  </a:moveTo>
                  <a:cubicBezTo>
                    <a:pt x="10304" y="15143"/>
                    <a:pt x="10261" y="15164"/>
                    <a:pt x="10261" y="15213"/>
                  </a:cubicBezTo>
                  <a:cubicBezTo>
                    <a:pt x="10261" y="15234"/>
                    <a:pt x="10304" y="15278"/>
                    <a:pt x="10331" y="15278"/>
                  </a:cubicBezTo>
                  <a:cubicBezTo>
                    <a:pt x="10374" y="15278"/>
                    <a:pt x="10396" y="15234"/>
                    <a:pt x="10396" y="15213"/>
                  </a:cubicBezTo>
                  <a:cubicBezTo>
                    <a:pt x="10396" y="15164"/>
                    <a:pt x="10374" y="15143"/>
                    <a:pt x="10331" y="15143"/>
                  </a:cubicBezTo>
                  <a:close/>
                  <a:moveTo>
                    <a:pt x="10601" y="15143"/>
                  </a:moveTo>
                  <a:cubicBezTo>
                    <a:pt x="10574" y="15143"/>
                    <a:pt x="10531" y="15164"/>
                    <a:pt x="10531" y="15213"/>
                  </a:cubicBezTo>
                  <a:cubicBezTo>
                    <a:pt x="10531" y="15234"/>
                    <a:pt x="10574" y="15278"/>
                    <a:pt x="10601" y="15278"/>
                  </a:cubicBezTo>
                  <a:cubicBezTo>
                    <a:pt x="10644" y="15278"/>
                    <a:pt x="10666" y="15234"/>
                    <a:pt x="10666" y="15213"/>
                  </a:cubicBezTo>
                  <a:cubicBezTo>
                    <a:pt x="10666" y="15164"/>
                    <a:pt x="10644" y="15143"/>
                    <a:pt x="10601" y="15143"/>
                  </a:cubicBezTo>
                  <a:close/>
                  <a:moveTo>
                    <a:pt x="10871" y="15143"/>
                  </a:moveTo>
                  <a:cubicBezTo>
                    <a:pt x="10844" y="15143"/>
                    <a:pt x="10801" y="15164"/>
                    <a:pt x="10801" y="15213"/>
                  </a:cubicBezTo>
                  <a:cubicBezTo>
                    <a:pt x="10801" y="15234"/>
                    <a:pt x="10844" y="15278"/>
                    <a:pt x="10871" y="15278"/>
                  </a:cubicBezTo>
                  <a:cubicBezTo>
                    <a:pt x="10914" y="15278"/>
                    <a:pt x="10936" y="15234"/>
                    <a:pt x="10936" y="15213"/>
                  </a:cubicBezTo>
                  <a:cubicBezTo>
                    <a:pt x="10936" y="15164"/>
                    <a:pt x="10914" y="15143"/>
                    <a:pt x="10871" y="15143"/>
                  </a:cubicBezTo>
                  <a:close/>
                  <a:moveTo>
                    <a:pt x="11141" y="15143"/>
                  </a:moveTo>
                  <a:cubicBezTo>
                    <a:pt x="11114" y="15143"/>
                    <a:pt x="11071" y="15164"/>
                    <a:pt x="11071" y="15213"/>
                  </a:cubicBezTo>
                  <a:cubicBezTo>
                    <a:pt x="11071" y="15234"/>
                    <a:pt x="11114" y="15278"/>
                    <a:pt x="11141" y="15278"/>
                  </a:cubicBezTo>
                  <a:cubicBezTo>
                    <a:pt x="11184" y="15278"/>
                    <a:pt x="11206" y="15234"/>
                    <a:pt x="11206" y="15213"/>
                  </a:cubicBezTo>
                  <a:cubicBezTo>
                    <a:pt x="11206" y="15164"/>
                    <a:pt x="11184" y="15143"/>
                    <a:pt x="11141" y="15143"/>
                  </a:cubicBezTo>
                  <a:close/>
                  <a:moveTo>
                    <a:pt x="11411" y="15143"/>
                  </a:moveTo>
                  <a:cubicBezTo>
                    <a:pt x="11384" y="15143"/>
                    <a:pt x="11341" y="15164"/>
                    <a:pt x="11341" y="15213"/>
                  </a:cubicBezTo>
                  <a:cubicBezTo>
                    <a:pt x="11341" y="15234"/>
                    <a:pt x="11384" y="15278"/>
                    <a:pt x="11411" y="15278"/>
                  </a:cubicBezTo>
                  <a:cubicBezTo>
                    <a:pt x="11454" y="15278"/>
                    <a:pt x="11476" y="15234"/>
                    <a:pt x="11476" y="15213"/>
                  </a:cubicBezTo>
                  <a:cubicBezTo>
                    <a:pt x="11476" y="15164"/>
                    <a:pt x="11454" y="15143"/>
                    <a:pt x="11411" y="15143"/>
                  </a:cubicBezTo>
                  <a:close/>
                  <a:moveTo>
                    <a:pt x="11681" y="15143"/>
                  </a:moveTo>
                  <a:cubicBezTo>
                    <a:pt x="11654" y="15143"/>
                    <a:pt x="11611" y="15164"/>
                    <a:pt x="11611" y="15213"/>
                  </a:cubicBezTo>
                  <a:cubicBezTo>
                    <a:pt x="11611" y="15234"/>
                    <a:pt x="11654" y="15278"/>
                    <a:pt x="11681" y="15278"/>
                  </a:cubicBezTo>
                  <a:cubicBezTo>
                    <a:pt x="11724" y="15278"/>
                    <a:pt x="11746" y="15234"/>
                    <a:pt x="11746" y="15213"/>
                  </a:cubicBezTo>
                  <a:cubicBezTo>
                    <a:pt x="11746" y="15164"/>
                    <a:pt x="11724" y="15143"/>
                    <a:pt x="11681" y="15143"/>
                  </a:cubicBezTo>
                  <a:close/>
                  <a:moveTo>
                    <a:pt x="11951" y="15143"/>
                  </a:moveTo>
                  <a:cubicBezTo>
                    <a:pt x="11924" y="15143"/>
                    <a:pt x="11881" y="15164"/>
                    <a:pt x="11881" y="15213"/>
                  </a:cubicBezTo>
                  <a:cubicBezTo>
                    <a:pt x="11881" y="15234"/>
                    <a:pt x="11924" y="15278"/>
                    <a:pt x="11951" y="15278"/>
                  </a:cubicBezTo>
                  <a:cubicBezTo>
                    <a:pt x="11994" y="15278"/>
                    <a:pt x="12016" y="15234"/>
                    <a:pt x="12016" y="15213"/>
                  </a:cubicBezTo>
                  <a:cubicBezTo>
                    <a:pt x="12016" y="15164"/>
                    <a:pt x="11994" y="15143"/>
                    <a:pt x="11951" y="15143"/>
                  </a:cubicBezTo>
                  <a:close/>
                  <a:moveTo>
                    <a:pt x="12221" y="15143"/>
                  </a:moveTo>
                  <a:cubicBezTo>
                    <a:pt x="12194" y="15143"/>
                    <a:pt x="12151" y="15164"/>
                    <a:pt x="12151" y="15213"/>
                  </a:cubicBezTo>
                  <a:cubicBezTo>
                    <a:pt x="12151" y="15234"/>
                    <a:pt x="12194" y="15278"/>
                    <a:pt x="12221" y="15278"/>
                  </a:cubicBezTo>
                  <a:cubicBezTo>
                    <a:pt x="12264" y="15278"/>
                    <a:pt x="12286" y="15234"/>
                    <a:pt x="12286" y="15213"/>
                  </a:cubicBezTo>
                  <a:cubicBezTo>
                    <a:pt x="12286" y="15164"/>
                    <a:pt x="12264" y="15143"/>
                    <a:pt x="12221" y="15143"/>
                  </a:cubicBezTo>
                  <a:close/>
                  <a:moveTo>
                    <a:pt x="12491" y="15143"/>
                  </a:moveTo>
                  <a:cubicBezTo>
                    <a:pt x="12464" y="15143"/>
                    <a:pt x="12421" y="15164"/>
                    <a:pt x="12421" y="15213"/>
                  </a:cubicBezTo>
                  <a:cubicBezTo>
                    <a:pt x="12421" y="15234"/>
                    <a:pt x="12464" y="15278"/>
                    <a:pt x="12491" y="15278"/>
                  </a:cubicBezTo>
                  <a:cubicBezTo>
                    <a:pt x="12534" y="15278"/>
                    <a:pt x="12556" y="15234"/>
                    <a:pt x="12556" y="15213"/>
                  </a:cubicBezTo>
                  <a:cubicBezTo>
                    <a:pt x="12556" y="15164"/>
                    <a:pt x="12534" y="15143"/>
                    <a:pt x="12491" y="15143"/>
                  </a:cubicBezTo>
                  <a:close/>
                  <a:moveTo>
                    <a:pt x="12761" y="15143"/>
                  </a:moveTo>
                  <a:cubicBezTo>
                    <a:pt x="12734" y="15143"/>
                    <a:pt x="12691" y="15164"/>
                    <a:pt x="12691" y="15213"/>
                  </a:cubicBezTo>
                  <a:cubicBezTo>
                    <a:pt x="12691" y="15234"/>
                    <a:pt x="12734" y="15278"/>
                    <a:pt x="12761" y="15278"/>
                  </a:cubicBezTo>
                  <a:cubicBezTo>
                    <a:pt x="12804" y="15278"/>
                    <a:pt x="12826" y="15234"/>
                    <a:pt x="12826" y="15213"/>
                  </a:cubicBezTo>
                  <a:cubicBezTo>
                    <a:pt x="12826" y="15164"/>
                    <a:pt x="12804" y="15143"/>
                    <a:pt x="12761" y="15143"/>
                  </a:cubicBezTo>
                  <a:close/>
                  <a:moveTo>
                    <a:pt x="13031" y="15143"/>
                  </a:moveTo>
                  <a:cubicBezTo>
                    <a:pt x="13004" y="15143"/>
                    <a:pt x="12961" y="15164"/>
                    <a:pt x="12961" y="15213"/>
                  </a:cubicBezTo>
                  <a:cubicBezTo>
                    <a:pt x="12961" y="15234"/>
                    <a:pt x="13004" y="15278"/>
                    <a:pt x="13031" y="15278"/>
                  </a:cubicBezTo>
                  <a:cubicBezTo>
                    <a:pt x="13074" y="15278"/>
                    <a:pt x="13096" y="15234"/>
                    <a:pt x="13096" y="15213"/>
                  </a:cubicBezTo>
                  <a:cubicBezTo>
                    <a:pt x="13096" y="15164"/>
                    <a:pt x="13074" y="15143"/>
                    <a:pt x="13031" y="15143"/>
                  </a:cubicBezTo>
                  <a:close/>
                  <a:moveTo>
                    <a:pt x="13301" y="15143"/>
                  </a:moveTo>
                  <a:cubicBezTo>
                    <a:pt x="13274" y="15143"/>
                    <a:pt x="13231" y="15164"/>
                    <a:pt x="13231" y="15213"/>
                  </a:cubicBezTo>
                  <a:cubicBezTo>
                    <a:pt x="13231" y="15234"/>
                    <a:pt x="13274" y="15278"/>
                    <a:pt x="13301" y="15278"/>
                  </a:cubicBezTo>
                  <a:cubicBezTo>
                    <a:pt x="13345" y="15278"/>
                    <a:pt x="13366" y="15234"/>
                    <a:pt x="13366" y="15213"/>
                  </a:cubicBezTo>
                  <a:cubicBezTo>
                    <a:pt x="13366" y="15164"/>
                    <a:pt x="13345" y="15143"/>
                    <a:pt x="13301" y="15143"/>
                  </a:cubicBezTo>
                  <a:close/>
                  <a:moveTo>
                    <a:pt x="71" y="15413"/>
                  </a:moveTo>
                  <a:cubicBezTo>
                    <a:pt x="44" y="15413"/>
                    <a:pt x="0" y="15434"/>
                    <a:pt x="0" y="15483"/>
                  </a:cubicBezTo>
                  <a:cubicBezTo>
                    <a:pt x="0" y="15504"/>
                    <a:pt x="44" y="15548"/>
                    <a:pt x="71" y="15548"/>
                  </a:cubicBezTo>
                  <a:cubicBezTo>
                    <a:pt x="114" y="15548"/>
                    <a:pt x="135" y="15504"/>
                    <a:pt x="135" y="15483"/>
                  </a:cubicBezTo>
                  <a:cubicBezTo>
                    <a:pt x="135" y="15434"/>
                    <a:pt x="114" y="15413"/>
                    <a:pt x="71" y="15413"/>
                  </a:cubicBezTo>
                  <a:close/>
                  <a:moveTo>
                    <a:pt x="71" y="15683"/>
                  </a:moveTo>
                  <a:cubicBezTo>
                    <a:pt x="44" y="15683"/>
                    <a:pt x="0" y="15704"/>
                    <a:pt x="0" y="15753"/>
                  </a:cubicBezTo>
                  <a:cubicBezTo>
                    <a:pt x="0" y="15774"/>
                    <a:pt x="44" y="15818"/>
                    <a:pt x="71" y="15818"/>
                  </a:cubicBezTo>
                  <a:cubicBezTo>
                    <a:pt x="114" y="15818"/>
                    <a:pt x="135" y="15774"/>
                    <a:pt x="135" y="15753"/>
                  </a:cubicBezTo>
                  <a:cubicBezTo>
                    <a:pt x="135" y="15704"/>
                    <a:pt x="114" y="15683"/>
                    <a:pt x="71" y="15683"/>
                  </a:cubicBezTo>
                  <a:close/>
                  <a:moveTo>
                    <a:pt x="71" y="15953"/>
                  </a:moveTo>
                  <a:cubicBezTo>
                    <a:pt x="44" y="15953"/>
                    <a:pt x="0" y="15974"/>
                    <a:pt x="0" y="16023"/>
                  </a:cubicBezTo>
                  <a:cubicBezTo>
                    <a:pt x="0" y="16044"/>
                    <a:pt x="44" y="16088"/>
                    <a:pt x="71" y="16088"/>
                  </a:cubicBezTo>
                  <a:cubicBezTo>
                    <a:pt x="114" y="16088"/>
                    <a:pt x="135" y="16044"/>
                    <a:pt x="135" y="16023"/>
                  </a:cubicBezTo>
                  <a:cubicBezTo>
                    <a:pt x="135" y="15974"/>
                    <a:pt x="114" y="15953"/>
                    <a:pt x="71" y="15953"/>
                  </a:cubicBezTo>
                  <a:close/>
                  <a:moveTo>
                    <a:pt x="71" y="16223"/>
                  </a:moveTo>
                  <a:cubicBezTo>
                    <a:pt x="44" y="16223"/>
                    <a:pt x="0" y="16244"/>
                    <a:pt x="0" y="16293"/>
                  </a:cubicBezTo>
                  <a:cubicBezTo>
                    <a:pt x="0" y="16314"/>
                    <a:pt x="44" y="16358"/>
                    <a:pt x="71" y="16358"/>
                  </a:cubicBezTo>
                  <a:cubicBezTo>
                    <a:pt x="114" y="16358"/>
                    <a:pt x="135" y="16314"/>
                    <a:pt x="135" y="16293"/>
                  </a:cubicBezTo>
                  <a:cubicBezTo>
                    <a:pt x="135" y="16244"/>
                    <a:pt x="114" y="16223"/>
                    <a:pt x="71" y="16223"/>
                  </a:cubicBezTo>
                  <a:close/>
                  <a:moveTo>
                    <a:pt x="71" y="16493"/>
                  </a:moveTo>
                  <a:cubicBezTo>
                    <a:pt x="44" y="16493"/>
                    <a:pt x="0" y="16514"/>
                    <a:pt x="0" y="16563"/>
                  </a:cubicBezTo>
                  <a:cubicBezTo>
                    <a:pt x="0" y="16584"/>
                    <a:pt x="44" y="16628"/>
                    <a:pt x="71" y="16628"/>
                  </a:cubicBezTo>
                  <a:cubicBezTo>
                    <a:pt x="114" y="16628"/>
                    <a:pt x="135" y="16584"/>
                    <a:pt x="135" y="16563"/>
                  </a:cubicBezTo>
                  <a:cubicBezTo>
                    <a:pt x="135" y="16514"/>
                    <a:pt x="114" y="16493"/>
                    <a:pt x="71" y="16493"/>
                  </a:cubicBezTo>
                  <a:close/>
                  <a:moveTo>
                    <a:pt x="71" y="16763"/>
                  </a:moveTo>
                  <a:cubicBezTo>
                    <a:pt x="44" y="16763"/>
                    <a:pt x="0" y="16784"/>
                    <a:pt x="0" y="16833"/>
                  </a:cubicBezTo>
                  <a:cubicBezTo>
                    <a:pt x="0" y="16854"/>
                    <a:pt x="44" y="16898"/>
                    <a:pt x="71" y="16898"/>
                  </a:cubicBezTo>
                  <a:cubicBezTo>
                    <a:pt x="114" y="16898"/>
                    <a:pt x="135" y="16854"/>
                    <a:pt x="135" y="16833"/>
                  </a:cubicBezTo>
                  <a:cubicBezTo>
                    <a:pt x="135" y="16784"/>
                    <a:pt x="114" y="16763"/>
                    <a:pt x="71" y="16763"/>
                  </a:cubicBezTo>
                  <a:close/>
                  <a:moveTo>
                    <a:pt x="71" y="17033"/>
                  </a:moveTo>
                  <a:cubicBezTo>
                    <a:pt x="44" y="17033"/>
                    <a:pt x="0" y="17054"/>
                    <a:pt x="0" y="17103"/>
                  </a:cubicBezTo>
                  <a:cubicBezTo>
                    <a:pt x="0" y="17125"/>
                    <a:pt x="44" y="17168"/>
                    <a:pt x="71" y="17168"/>
                  </a:cubicBezTo>
                  <a:cubicBezTo>
                    <a:pt x="114" y="17168"/>
                    <a:pt x="135" y="17125"/>
                    <a:pt x="135" y="17103"/>
                  </a:cubicBezTo>
                  <a:cubicBezTo>
                    <a:pt x="135" y="17054"/>
                    <a:pt x="114" y="17033"/>
                    <a:pt x="71" y="17033"/>
                  </a:cubicBezTo>
                  <a:close/>
                  <a:moveTo>
                    <a:pt x="71" y="17303"/>
                  </a:moveTo>
                  <a:cubicBezTo>
                    <a:pt x="44" y="17303"/>
                    <a:pt x="0" y="17324"/>
                    <a:pt x="0" y="17373"/>
                  </a:cubicBezTo>
                  <a:cubicBezTo>
                    <a:pt x="0" y="17395"/>
                    <a:pt x="44" y="17438"/>
                    <a:pt x="71" y="17438"/>
                  </a:cubicBezTo>
                  <a:cubicBezTo>
                    <a:pt x="114" y="17438"/>
                    <a:pt x="135" y="17395"/>
                    <a:pt x="135" y="17373"/>
                  </a:cubicBezTo>
                  <a:cubicBezTo>
                    <a:pt x="135" y="17324"/>
                    <a:pt x="114" y="17303"/>
                    <a:pt x="71" y="17303"/>
                  </a:cubicBezTo>
                  <a:close/>
                  <a:moveTo>
                    <a:pt x="71" y="17573"/>
                  </a:moveTo>
                  <a:cubicBezTo>
                    <a:pt x="44" y="17573"/>
                    <a:pt x="0" y="17594"/>
                    <a:pt x="0" y="17643"/>
                  </a:cubicBezTo>
                  <a:cubicBezTo>
                    <a:pt x="0" y="17665"/>
                    <a:pt x="44" y="17708"/>
                    <a:pt x="71" y="17708"/>
                  </a:cubicBezTo>
                  <a:cubicBezTo>
                    <a:pt x="114" y="17708"/>
                    <a:pt x="135" y="17665"/>
                    <a:pt x="135" y="17643"/>
                  </a:cubicBezTo>
                  <a:cubicBezTo>
                    <a:pt x="135" y="17594"/>
                    <a:pt x="114" y="17573"/>
                    <a:pt x="71" y="17573"/>
                  </a:cubicBezTo>
                  <a:close/>
                  <a:moveTo>
                    <a:pt x="71" y="17843"/>
                  </a:moveTo>
                  <a:cubicBezTo>
                    <a:pt x="44" y="17843"/>
                    <a:pt x="0" y="17864"/>
                    <a:pt x="0" y="17913"/>
                  </a:cubicBezTo>
                  <a:cubicBezTo>
                    <a:pt x="0" y="17935"/>
                    <a:pt x="44" y="17978"/>
                    <a:pt x="71" y="17978"/>
                  </a:cubicBezTo>
                  <a:cubicBezTo>
                    <a:pt x="114" y="17978"/>
                    <a:pt x="135" y="17935"/>
                    <a:pt x="135" y="17913"/>
                  </a:cubicBezTo>
                  <a:cubicBezTo>
                    <a:pt x="135" y="17864"/>
                    <a:pt x="114" y="17843"/>
                    <a:pt x="71" y="17843"/>
                  </a:cubicBezTo>
                  <a:close/>
                  <a:moveTo>
                    <a:pt x="71" y="18113"/>
                  </a:moveTo>
                  <a:cubicBezTo>
                    <a:pt x="44" y="18113"/>
                    <a:pt x="0" y="18134"/>
                    <a:pt x="0" y="18183"/>
                  </a:cubicBezTo>
                  <a:cubicBezTo>
                    <a:pt x="0" y="18205"/>
                    <a:pt x="44" y="18248"/>
                    <a:pt x="71" y="18248"/>
                  </a:cubicBezTo>
                  <a:cubicBezTo>
                    <a:pt x="114" y="18248"/>
                    <a:pt x="135" y="18205"/>
                    <a:pt x="135" y="18183"/>
                  </a:cubicBezTo>
                  <a:cubicBezTo>
                    <a:pt x="135" y="18134"/>
                    <a:pt x="114" y="18113"/>
                    <a:pt x="71" y="18113"/>
                  </a:cubicBezTo>
                  <a:close/>
                  <a:moveTo>
                    <a:pt x="71" y="18383"/>
                  </a:moveTo>
                  <a:cubicBezTo>
                    <a:pt x="44" y="18383"/>
                    <a:pt x="0" y="18404"/>
                    <a:pt x="0" y="18453"/>
                  </a:cubicBezTo>
                  <a:cubicBezTo>
                    <a:pt x="0" y="18475"/>
                    <a:pt x="44" y="18518"/>
                    <a:pt x="71" y="18518"/>
                  </a:cubicBezTo>
                  <a:cubicBezTo>
                    <a:pt x="114" y="18518"/>
                    <a:pt x="135" y="18475"/>
                    <a:pt x="135" y="18453"/>
                  </a:cubicBezTo>
                  <a:cubicBezTo>
                    <a:pt x="135" y="18404"/>
                    <a:pt x="114" y="18383"/>
                    <a:pt x="71" y="1838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47702" y="2752640"/>
              <a:ext cx="525332" cy="1318660"/>
            </a:xfrm>
            <a:custGeom>
              <a:avLst/>
              <a:gdLst/>
              <a:ahLst/>
              <a:cxnLst/>
              <a:rect l="l" t="t" r="r" b="b"/>
              <a:pathLst>
                <a:path w="11385" h="28578" extrusionOk="0">
                  <a:moveTo>
                    <a:pt x="65" y="0"/>
                  </a:moveTo>
                  <a:cubicBezTo>
                    <a:pt x="44" y="0"/>
                    <a:pt x="1" y="22"/>
                    <a:pt x="1" y="70"/>
                  </a:cubicBezTo>
                  <a:cubicBezTo>
                    <a:pt x="1" y="92"/>
                    <a:pt x="44" y="135"/>
                    <a:pt x="65" y="135"/>
                  </a:cubicBezTo>
                  <a:cubicBezTo>
                    <a:pt x="114" y="135"/>
                    <a:pt x="136" y="92"/>
                    <a:pt x="136" y="70"/>
                  </a:cubicBezTo>
                  <a:cubicBezTo>
                    <a:pt x="136" y="22"/>
                    <a:pt x="114" y="0"/>
                    <a:pt x="65" y="0"/>
                  </a:cubicBezTo>
                  <a:close/>
                  <a:moveTo>
                    <a:pt x="65" y="270"/>
                  </a:moveTo>
                  <a:cubicBezTo>
                    <a:pt x="44" y="270"/>
                    <a:pt x="1" y="292"/>
                    <a:pt x="1" y="340"/>
                  </a:cubicBezTo>
                  <a:cubicBezTo>
                    <a:pt x="1" y="362"/>
                    <a:pt x="44" y="405"/>
                    <a:pt x="65" y="405"/>
                  </a:cubicBezTo>
                  <a:cubicBezTo>
                    <a:pt x="114" y="405"/>
                    <a:pt x="136" y="362"/>
                    <a:pt x="136" y="340"/>
                  </a:cubicBezTo>
                  <a:cubicBezTo>
                    <a:pt x="136" y="292"/>
                    <a:pt x="114" y="270"/>
                    <a:pt x="65" y="270"/>
                  </a:cubicBezTo>
                  <a:close/>
                  <a:moveTo>
                    <a:pt x="65" y="540"/>
                  </a:moveTo>
                  <a:cubicBezTo>
                    <a:pt x="44" y="540"/>
                    <a:pt x="1" y="562"/>
                    <a:pt x="1" y="610"/>
                  </a:cubicBezTo>
                  <a:cubicBezTo>
                    <a:pt x="1" y="632"/>
                    <a:pt x="44" y="675"/>
                    <a:pt x="65" y="675"/>
                  </a:cubicBezTo>
                  <a:cubicBezTo>
                    <a:pt x="114" y="675"/>
                    <a:pt x="136" y="632"/>
                    <a:pt x="136" y="610"/>
                  </a:cubicBezTo>
                  <a:cubicBezTo>
                    <a:pt x="136" y="562"/>
                    <a:pt x="114" y="540"/>
                    <a:pt x="65" y="540"/>
                  </a:cubicBezTo>
                  <a:close/>
                  <a:moveTo>
                    <a:pt x="65" y="810"/>
                  </a:moveTo>
                  <a:cubicBezTo>
                    <a:pt x="44" y="810"/>
                    <a:pt x="1" y="832"/>
                    <a:pt x="1" y="880"/>
                  </a:cubicBezTo>
                  <a:cubicBezTo>
                    <a:pt x="1" y="902"/>
                    <a:pt x="44" y="945"/>
                    <a:pt x="65" y="945"/>
                  </a:cubicBezTo>
                  <a:cubicBezTo>
                    <a:pt x="114" y="945"/>
                    <a:pt x="136" y="902"/>
                    <a:pt x="136" y="880"/>
                  </a:cubicBezTo>
                  <a:cubicBezTo>
                    <a:pt x="136" y="832"/>
                    <a:pt x="114" y="810"/>
                    <a:pt x="65" y="810"/>
                  </a:cubicBezTo>
                  <a:close/>
                  <a:moveTo>
                    <a:pt x="65" y="1080"/>
                  </a:moveTo>
                  <a:cubicBezTo>
                    <a:pt x="44" y="1080"/>
                    <a:pt x="1" y="1102"/>
                    <a:pt x="1" y="1150"/>
                  </a:cubicBezTo>
                  <a:cubicBezTo>
                    <a:pt x="1" y="1172"/>
                    <a:pt x="44" y="1215"/>
                    <a:pt x="65" y="1215"/>
                  </a:cubicBezTo>
                  <a:cubicBezTo>
                    <a:pt x="114" y="1215"/>
                    <a:pt x="136" y="1172"/>
                    <a:pt x="136" y="1150"/>
                  </a:cubicBezTo>
                  <a:cubicBezTo>
                    <a:pt x="136" y="1102"/>
                    <a:pt x="114" y="1080"/>
                    <a:pt x="65" y="1080"/>
                  </a:cubicBezTo>
                  <a:close/>
                  <a:moveTo>
                    <a:pt x="65" y="1350"/>
                  </a:moveTo>
                  <a:cubicBezTo>
                    <a:pt x="44" y="1350"/>
                    <a:pt x="1" y="1372"/>
                    <a:pt x="1" y="1420"/>
                  </a:cubicBezTo>
                  <a:cubicBezTo>
                    <a:pt x="1" y="1442"/>
                    <a:pt x="44" y="1485"/>
                    <a:pt x="65" y="1485"/>
                  </a:cubicBezTo>
                  <a:cubicBezTo>
                    <a:pt x="114" y="1485"/>
                    <a:pt x="136" y="1442"/>
                    <a:pt x="136" y="1420"/>
                  </a:cubicBezTo>
                  <a:cubicBezTo>
                    <a:pt x="136" y="1372"/>
                    <a:pt x="114" y="1350"/>
                    <a:pt x="65" y="1350"/>
                  </a:cubicBezTo>
                  <a:close/>
                  <a:moveTo>
                    <a:pt x="65" y="1620"/>
                  </a:moveTo>
                  <a:cubicBezTo>
                    <a:pt x="44" y="1620"/>
                    <a:pt x="1" y="1642"/>
                    <a:pt x="1" y="1690"/>
                  </a:cubicBezTo>
                  <a:cubicBezTo>
                    <a:pt x="1" y="1712"/>
                    <a:pt x="44" y="1755"/>
                    <a:pt x="65" y="1755"/>
                  </a:cubicBezTo>
                  <a:cubicBezTo>
                    <a:pt x="114" y="1755"/>
                    <a:pt x="136" y="1712"/>
                    <a:pt x="136" y="1690"/>
                  </a:cubicBezTo>
                  <a:cubicBezTo>
                    <a:pt x="136" y="1642"/>
                    <a:pt x="114" y="1620"/>
                    <a:pt x="65" y="1620"/>
                  </a:cubicBezTo>
                  <a:close/>
                  <a:moveTo>
                    <a:pt x="65" y="1890"/>
                  </a:moveTo>
                  <a:cubicBezTo>
                    <a:pt x="44" y="1890"/>
                    <a:pt x="1" y="1912"/>
                    <a:pt x="1" y="1960"/>
                  </a:cubicBezTo>
                  <a:cubicBezTo>
                    <a:pt x="1" y="1982"/>
                    <a:pt x="44" y="2025"/>
                    <a:pt x="65" y="2025"/>
                  </a:cubicBezTo>
                  <a:cubicBezTo>
                    <a:pt x="114" y="2025"/>
                    <a:pt x="136" y="1982"/>
                    <a:pt x="136" y="1960"/>
                  </a:cubicBezTo>
                  <a:cubicBezTo>
                    <a:pt x="136" y="1912"/>
                    <a:pt x="114" y="1890"/>
                    <a:pt x="65" y="1890"/>
                  </a:cubicBezTo>
                  <a:close/>
                  <a:moveTo>
                    <a:pt x="65" y="2160"/>
                  </a:moveTo>
                  <a:cubicBezTo>
                    <a:pt x="44" y="2160"/>
                    <a:pt x="1" y="2182"/>
                    <a:pt x="1" y="2230"/>
                  </a:cubicBezTo>
                  <a:cubicBezTo>
                    <a:pt x="1" y="2252"/>
                    <a:pt x="44" y="2295"/>
                    <a:pt x="65" y="2295"/>
                  </a:cubicBezTo>
                  <a:cubicBezTo>
                    <a:pt x="114" y="2295"/>
                    <a:pt x="136" y="2252"/>
                    <a:pt x="136" y="2230"/>
                  </a:cubicBezTo>
                  <a:cubicBezTo>
                    <a:pt x="136" y="2182"/>
                    <a:pt x="114" y="2160"/>
                    <a:pt x="65" y="2160"/>
                  </a:cubicBezTo>
                  <a:close/>
                  <a:moveTo>
                    <a:pt x="65" y="2430"/>
                  </a:moveTo>
                  <a:cubicBezTo>
                    <a:pt x="44" y="2430"/>
                    <a:pt x="1" y="2452"/>
                    <a:pt x="1" y="2500"/>
                  </a:cubicBezTo>
                  <a:cubicBezTo>
                    <a:pt x="1" y="2522"/>
                    <a:pt x="44" y="2565"/>
                    <a:pt x="65" y="2565"/>
                  </a:cubicBezTo>
                  <a:cubicBezTo>
                    <a:pt x="114" y="2565"/>
                    <a:pt x="136" y="2522"/>
                    <a:pt x="136" y="2500"/>
                  </a:cubicBezTo>
                  <a:cubicBezTo>
                    <a:pt x="136" y="2452"/>
                    <a:pt x="114" y="2430"/>
                    <a:pt x="65" y="2430"/>
                  </a:cubicBezTo>
                  <a:close/>
                  <a:moveTo>
                    <a:pt x="65" y="2700"/>
                  </a:moveTo>
                  <a:cubicBezTo>
                    <a:pt x="44" y="2700"/>
                    <a:pt x="1" y="2722"/>
                    <a:pt x="1" y="2770"/>
                  </a:cubicBezTo>
                  <a:cubicBezTo>
                    <a:pt x="1" y="2792"/>
                    <a:pt x="44" y="2835"/>
                    <a:pt x="65" y="2835"/>
                  </a:cubicBezTo>
                  <a:cubicBezTo>
                    <a:pt x="114" y="2835"/>
                    <a:pt x="136" y="2792"/>
                    <a:pt x="136" y="2770"/>
                  </a:cubicBezTo>
                  <a:cubicBezTo>
                    <a:pt x="136" y="2722"/>
                    <a:pt x="114" y="2700"/>
                    <a:pt x="65" y="2700"/>
                  </a:cubicBezTo>
                  <a:close/>
                  <a:moveTo>
                    <a:pt x="65" y="2970"/>
                  </a:moveTo>
                  <a:cubicBezTo>
                    <a:pt x="44" y="2970"/>
                    <a:pt x="1" y="2992"/>
                    <a:pt x="1" y="3040"/>
                  </a:cubicBezTo>
                  <a:cubicBezTo>
                    <a:pt x="1" y="3062"/>
                    <a:pt x="44" y="3105"/>
                    <a:pt x="65" y="3105"/>
                  </a:cubicBezTo>
                  <a:cubicBezTo>
                    <a:pt x="114" y="3105"/>
                    <a:pt x="136" y="3062"/>
                    <a:pt x="136" y="3040"/>
                  </a:cubicBezTo>
                  <a:cubicBezTo>
                    <a:pt x="136" y="2992"/>
                    <a:pt x="114" y="2970"/>
                    <a:pt x="65" y="2970"/>
                  </a:cubicBezTo>
                  <a:close/>
                  <a:moveTo>
                    <a:pt x="65" y="3240"/>
                  </a:moveTo>
                  <a:cubicBezTo>
                    <a:pt x="44" y="3240"/>
                    <a:pt x="1" y="3262"/>
                    <a:pt x="1" y="3310"/>
                  </a:cubicBezTo>
                  <a:cubicBezTo>
                    <a:pt x="1" y="3332"/>
                    <a:pt x="44" y="3375"/>
                    <a:pt x="65" y="3375"/>
                  </a:cubicBezTo>
                  <a:cubicBezTo>
                    <a:pt x="114" y="3375"/>
                    <a:pt x="136" y="3332"/>
                    <a:pt x="136" y="3310"/>
                  </a:cubicBezTo>
                  <a:cubicBezTo>
                    <a:pt x="136" y="3262"/>
                    <a:pt x="114" y="3240"/>
                    <a:pt x="65" y="3240"/>
                  </a:cubicBezTo>
                  <a:close/>
                  <a:moveTo>
                    <a:pt x="65" y="3510"/>
                  </a:moveTo>
                  <a:cubicBezTo>
                    <a:pt x="44" y="3510"/>
                    <a:pt x="1" y="3532"/>
                    <a:pt x="1" y="3580"/>
                  </a:cubicBezTo>
                  <a:cubicBezTo>
                    <a:pt x="1" y="3602"/>
                    <a:pt x="44" y="3645"/>
                    <a:pt x="65" y="3645"/>
                  </a:cubicBezTo>
                  <a:cubicBezTo>
                    <a:pt x="114" y="3645"/>
                    <a:pt x="136" y="3602"/>
                    <a:pt x="136" y="3580"/>
                  </a:cubicBezTo>
                  <a:cubicBezTo>
                    <a:pt x="136" y="3532"/>
                    <a:pt x="114" y="3510"/>
                    <a:pt x="65" y="3510"/>
                  </a:cubicBezTo>
                  <a:close/>
                  <a:moveTo>
                    <a:pt x="65" y="3780"/>
                  </a:moveTo>
                  <a:cubicBezTo>
                    <a:pt x="44" y="3780"/>
                    <a:pt x="1" y="3802"/>
                    <a:pt x="1" y="3850"/>
                  </a:cubicBezTo>
                  <a:cubicBezTo>
                    <a:pt x="1" y="3872"/>
                    <a:pt x="44" y="3915"/>
                    <a:pt x="65" y="3915"/>
                  </a:cubicBezTo>
                  <a:cubicBezTo>
                    <a:pt x="114" y="3915"/>
                    <a:pt x="136" y="3872"/>
                    <a:pt x="136" y="3850"/>
                  </a:cubicBezTo>
                  <a:cubicBezTo>
                    <a:pt x="136" y="3802"/>
                    <a:pt x="114" y="3780"/>
                    <a:pt x="65" y="3780"/>
                  </a:cubicBezTo>
                  <a:close/>
                  <a:moveTo>
                    <a:pt x="65" y="4050"/>
                  </a:moveTo>
                  <a:cubicBezTo>
                    <a:pt x="44" y="4050"/>
                    <a:pt x="1" y="4072"/>
                    <a:pt x="1" y="4120"/>
                  </a:cubicBezTo>
                  <a:cubicBezTo>
                    <a:pt x="1" y="4142"/>
                    <a:pt x="44" y="4185"/>
                    <a:pt x="65" y="4185"/>
                  </a:cubicBezTo>
                  <a:cubicBezTo>
                    <a:pt x="114" y="4185"/>
                    <a:pt x="136" y="4142"/>
                    <a:pt x="136" y="4120"/>
                  </a:cubicBezTo>
                  <a:cubicBezTo>
                    <a:pt x="136" y="4072"/>
                    <a:pt x="114" y="4050"/>
                    <a:pt x="65" y="4050"/>
                  </a:cubicBezTo>
                  <a:close/>
                  <a:moveTo>
                    <a:pt x="65" y="4320"/>
                  </a:moveTo>
                  <a:cubicBezTo>
                    <a:pt x="44" y="4320"/>
                    <a:pt x="1" y="4342"/>
                    <a:pt x="1" y="4390"/>
                  </a:cubicBezTo>
                  <a:cubicBezTo>
                    <a:pt x="1" y="4412"/>
                    <a:pt x="44" y="4455"/>
                    <a:pt x="65" y="4455"/>
                  </a:cubicBezTo>
                  <a:cubicBezTo>
                    <a:pt x="114" y="4455"/>
                    <a:pt x="136" y="4412"/>
                    <a:pt x="136" y="4390"/>
                  </a:cubicBezTo>
                  <a:cubicBezTo>
                    <a:pt x="136" y="4342"/>
                    <a:pt x="114" y="4320"/>
                    <a:pt x="65" y="4320"/>
                  </a:cubicBezTo>
                  <a:close/>
                  <a:moveTo>
                    <a:pt x="65" y="4590"/>
                  </a:moveTo>
                  <a:cubicBezTo>
                    <a:pt x="44" y="4590"/>
                    <a:pt x="1" y="4612"/>
                    <a:pt x="1" y="4660"/>
                  </a:cubicBezTo>
                  <a:cubicBezTo>
                    <a:pt x="1" y="4682"/>
                    <a:pt x="44" y="4725"/>
                    <a:pt x="65" y="4725"/>
                  </a:cubicBezTo>
                  <a:cubicBezTo>
                    <a:pt x="114" y="4725"/>
                    <a:pt x="136" y="4682"/>
                    <a:pt x="136" y="4660"/>
                  </a:cubicBezTo>
                  <a:cubicBezTo>
                    <a:pt x="136" y="4612"/>
                    <a:pt x="114" y="4590"/>
                    <a:pt x="65" y="4590"/>
                  </a:cubicBezTo>
                  <a:close/>
                  <a:moveTo>
                    <a:pt x="65" y="4860"/>
                  </a:moveTo>
                  <a:cubicBezTo>
                    <a:pt x="44" y="4860"/>
                    <a:pt x="1" y="4882"/>
                    <a:pt x="1" y="4930"/>
                  </a:cubicBezTo>
                  <a:cubicBezTo>
                    <a:pt x="1" y="4952"/>
                    <a:pt x="44" y="4995"/>
                    <a:pt x="65" y="4995"/>
                  </a:cubicBezTo>
                  <a:cubicBezTo>
                    <a:pt x="114" y="4995"/>
                    <a:pt x="136" y="4952"/>
                    <a:pt x="136" y="4930"/>
                  </a:cubicBezTo>
                  <a:cubicBezTo>
                    <a:pt x="136" y="4882"/>
                    <a:pt x="114" y="4860"/>
                    <a:pt x="65" y="4860"/>
                  </a:cubicBezTo>
                  <a:close/>
                  <a:moveTo>
                    <a:pt x="65" y="5130"/>
                  </a:moveTo>
                  <a:cubicBezTo>
                    <a:pt x="44" y="5130"/>
                    <a:pt x="1" y="5152"/>
                    <a:pt x="1" y="5200"/>
                  </a:cubicBezTo>
                  <a:cubicBezTo>
                    <a:pt x="1" y="5222"/>
                    <a:pt x="44" y="5265"/>
                    <a:pt x="65" y="5265"/>
                  </a:cubicBezTo>
                  <a:cubicBezTo>
                    <a:pt x="114" y="5265"/>
                    <a:pt x="136" y="5222"/>
                    <a:pt x="136" y="5200"/>
                  </a:cubicBezTo>
                  <a:cubicBezTo>
                    <a:pt x="136" y="5152"/>
                    <a:pt x="114" y="5130"/>
                    <a:pt x="65" y="5130"/>
                  </a:cubicBezTo>
                  <a:close/>
                  <a:moveTo>
                    <a:pt x="65" y="5400"/>
                  </a:moveTo>
                  <a:cubicBezTo>
                    <a:pt x="44" y="5400"/>
                    <a:pt x="1" y="5422"/>
                    <a:pt x="1" y="5470"/>
                  </a:cubicBezTo>
                  <a:cubicBezTo>
                    <a:pt x="1" y="5492"/>
                    <a:pt x="44" y="5535"/>
                    <a:pt x="65" y="5535"/>
                  </a:cubicBezTo>
                  <a:cubicBezTo>
                    <a:pt x="114" y="5535"/>
                    <a:pt x="136" y="5492"/>
                    <a:pt x="136" y="5470"/>
                  </a:cubicBezTo>
                  <a:cubicBezTo>
                    <a:pt x="136" y="5422"/>
                    <a:pt x="114" y="5400"/>
                    <a:pt x="65" y="5400"/>
                  </a:cubicBezTo>
                  <a:close/>
                  <a:moveTo>
                    <a:pt x="65" y="5670"/>
                  </a:moveTo>
                  <a:cubicBezTo>
                    <a:pt x="44" y="5670"/>
                    <a:pt x="1" y="5692"/>
                    <a:pt x="1" y="5740"/>
                  </a:cubicBezTo>
                  <a:cubicBezTo>
                    <a:pt x="1" y="5762"/>
                    <a:pt x="44" y="5805"/>
                    <a:pt x="65" y="5805"/>
                  </a:cubicBezTo>
                  <a:cubicBezTo>
                    <a:pt x="114" y="5805"/>
                    <a:pt x="136" y="5762"/>
                    <a:pt x="136" y="5740"/>
                  </a:cubicBezTo>
                  <a:cubicBezTo>
                    <a:pt x="136" y="5692"/>
                    <a:pt x="114" y="5670"/>
                    <a:pt x="65" y="5670"/>
                  </a:cubicBezTo>
                  <a:close/>
                  <a:moveTo>
                    <a:pt x="65" y="5940"/>
                  </a:moveTo>
                  <a:cubicBezTo>
                    <a:pt x="44" y="5940"/>
                    <a:pt x="1" y="5962"/>
                    <a:pt x="1" y="6010"/>
                  </a:cubicBezTo>
                  <a:cubicBezTo>
                    <a:pt x="1" y="6032"/>
                    <a:pt x="44" y="6075"/>
                    <a:pt x="65" y="6075"/>
                  </a:cubicBezTo>
                  <a:cubicBezTo>
                    <a:pt x="114" y="6075"/>
                    <a:pt x="136" y="6032"/>
                    <a:pt x="136" y="6010"/>
                  </a:cubicBezTo>
                  <a:cubicBezTo>
                    <a:pt x="136" y="5962"/>
                    <a:pt x="114" y="5940"/>
                    <a:pt x="65" y="5940"/>
                  </a:cubicBezTo>
                  <a:close/>
                  <a:moveTo>
                    <a:pt x="65" y="6210"/>
                  </a:moveTo>
                  <a:cubicBezTo>
                    <a:pt x="44" y="6210"/>
                    <a:pt x="1" y="6232"/>
                    <a:pt x="1" y="6280"/>
                  </a:cubicBezTo>
                  <a:cubicBezTo>
                    <a:pt x="1" y="6302"/>
                    <a:pt x="44" y="6345"/>
                    <a:pt x="65" y="6345"/>
                  </a:cubicBezTo>
                  <a:cubicBezTo>
                    <a:pt x="114" y="6345"/>
                    <a:pt x="136" y="6302"/>
                    <a:pt x="136" y="6280"/>
                  </a:cubicBezTo>
                  <a:cubicBezTo>
                    <a:pt x="136" y="6232"/>
                    <a:pt x="114" y="6210"/>
                    <a:pt x="65" y="6210"/>
                  </a:cubicBezTo>
                  <a:close/>
                  <a:moveTo>
                    <a:pt x="65" y="6480"/>
                  </a:moveTo>
                  <a:cubicBezTo>
                    <a:pt x="44" y="6480"/>
                    <a:pt x="1" y="6502"/>
                    <a:pt x="1" y="6550"/>
                  </a:cubicBezTo>
                  <a:cubicBezTo>
                    <a:pt x="1" y="6572"/>
                    <a:pt x="44" y="6615"/>
                    <a:pt x="65" y="6615"/>
                  </a:cubicBezTo>
                  <a:cubicBezTo>
                    <a:pt x="114" y="6615"/>
                    <a:pt x="136" y="6572"/>
                    <a:pt x="136" y="6550"/>
                  </a:cubicBezTo>
                  <a:cubicBezTo>
                    <a:pt x="136" y="6502"/>
                    <a:pt x="114" y="6480"/>
                    <a:pt x="65" y="6480"/>
                  </a:cubicBezTo>
                  <a:close/>
                  <a:moveTo>
                    <a:pt x="65" y="6750"/>
                  </a:moveTo>
                  <a:cubicBezTo>
                    <a:pt x="44" y="6750"/>
                    <a:pt x="1" y="6772"/>
                    <a:pt x="1" y="6820"/>
                  </a:cubicBezTo>
                  <a:cubicBezTo>
                    <a:pt x="1" y="6842"/>
                    <a:pt x="44" y="6885"/>
                    <a:pt x="65" y="6885"/>
                  </a:cubicBezTo>
                  <a:cubicBezTo>
                    <a:pt x="114" y="6885"/>
                    <a:pt x="136" y="6842"/>
                    <a:pt x="136" y="6820"/>
                  </a:cubicBezTo>
                  <a:cubicBezTo>
                    <a:pt x="136" y="6772"/>
                    <a:pt x="114" y="6750"/>
                    <a:pt x="65" y="6750"/>
                  </a:cubicBezTo>
                  <a:close/>
                  <a:moveTo>
                    <a:pt x="65" y="7020"/>
                  </a:moveTo>
                  <a:cubicBezTo>
                    <a:pt x="44" y="7020"/>
                    <a:pt x="1" y="7042"/>
                    <a:pt x="1" y="7090"/>
                  </a:cubicBezTo>
                  <a:cubicBezTo>
                    <a:pt x="1" y="7112"/>
                    <a:pt x="44" y="7155"/>
                    <a:pt x="65" y="7155"/>
                  </a:cubicBezTo>
                  <a:cubicBezTo>
                    <a:pt x="114" y="7155"/>
                    <a:pt x="136" y="7112"/>
                    <a:pt x="136" y="7090"/>
                  </a:cubicBezTo>
                  <a:cubicBezTo>
                    <a:pt x="136" y="7042"/>
                    <a:pt x="114" y="7020"/>
                    <a:pt x="65" y="7020"/>
                  </a:cubicBezTo>
                  <a:close/>
                  <a:moveTo>
                    <a:pt x="65" y="7290"/>
                  </a:moveTo>
                  <a:cubicBezTo>
                    <a:pt x="44" y="7290"/>
                    <a:pt x="1" y="7312"/>
                    <a:pt x="1" y="7361"/>
                  </a:cubicBezTo>
                  <a:cubicBezTo>
                    <a:pt x="1" y="7382"/>
                    <a:pt x="44" y="7425"/>
                    <a:pt x="65" y="7425"/>
                  </a:cubicBezTo>
                  <a:cubicBezTo>
                    <a:pt x="114" y="7425"/>
                    <a:pt x="136" y="7382"/>
                    <a:pt x="136" y="7361"/>
                  </a:cubicBezTo>
                  <a:cubicBezTo>
                    <a:pt x="136" y="7312"/>
                    <a:pt x="114" y="7290"/>
                    <a:pt x="65" y="7290"/>
                  </a:cubicBezTo>
                  <a:close/>
                  <a:moveTo>
                    <a:pt x="65" y="7560"/>
                  </a:moveTo>
                  <a:cubicBezTo>
                    <a:pt x="44" y="7560"/>
                    <a:pt x="1" y="7582"/>
                    <a:pt x="1" y="7631"/>
                  </a:cubicBezTo>
                  <a:cubicBezTo>
                    <a:pt x="1" y="7652"/>
                    <a:pt x="44" y="7695"/>
                    <a:pt x="65" y="7695"/>
                  </a:cubicBezTo>
                  <a:cubicBezTo>
                    <a:pt x="114" y="7695"/>
                    <a:pt x="136" y="7652"/>
                    <a:pt x="136" y="7631"/>
                  </a:cubicBezTo>
                  <a:cubicBezTo>
                    <a:pt x="136" y="7582"/>
                    <a:pt x="114" y="7560"/>
                    <a:pt x="65" y="7560"/>
                  </a:cubicBezTo>
                  <a:close/>
                  <a:moveTo>
                    <a:pt x="65" y="7830"/>
                  </a:moveTo>
                  <a:cubicBezTo>
                    <a:pt x="44" y="7830"/>
                    <a:pt x="1" y="7852"/>
                    <a:pt x="1" y="7901"/>
                  </a:cubicBezTo>
                  <a:cubicBezTo>
                    <a:pt x="1" y="7922"/>
                    <a:pt x="44" y="7965"/>
                    <a:pt x="65" y="7965"/>
                  </a:cubicBezTo>
                  <a:cubicBezTo>
                    <a:pt x="114" y="7965"/>
                    <a:pt x="136" y="7922"/>
                    <a:pt x="136" y="7901"/>
                  </a:cubicBezTo>
                  <a:cubicBezTo>
                    <a:pt x="136" y="7852"/>
                    <a:pt x="114" y="7830"/>
                    <a:pt x="65" y="7830"/>
                  </a:cubicBezTo>
                  <a:close/>
                  <a:moveTo>
                    <a:pt x="65" y="8100"/>
                  </a:moveTo>
                  <a:cubicBezTo>
                    <a:pt x="44" y="8100"/>
                    <a:pt x="1" y="8122"/>
                    <a:pt x="1" y="8171"/>
                  </a:cubicBezTo>
                  <a:cubicBezTo>
                    <a:pt x="1" y="8192"/>
                    <a:pt x="44" y="8235"/>
                    <a:pt x="65" y="8235"/>
                  </a:cubicBezTo>
                  <a:cubicBezTo>
                    <a:pt x="114" y="8235"/>
                    <a:pt x="136" y="8192"/>
                    <a:pt x="136" y="8171"/>
                  </a:cubicBezTo>
                  <a:cubicBezTo>
                    <a:pt x="136" y="8122"/>
                    <a:pt x="114" y="8100"/>
                    <a:pt x="65" y="8100"/>
                  </a:cubicBezTo>
                  <a:close/>
                  <a:moveTo>
                    <a:pt x="65" y="8370"/>
                  </a:moveTo>
                  <a:cubicBezTo>
                    <a:pt x="44" y="8370"/>
                    <a:pt x="1" y="8392"/>
                    <a:pt x="1" y="8441"/>
                  </a:cubicBezTo>
                  <a:cubicBezTo>
                    <a:pt x="1" y="8462"/>
                    <a:pt x="44" y="8505"/>
                    <a:pt x="65" y="8505"/>
                  </a:cubicBezTo>
                  <a:cubicBezTo>
                    <a:pt x="114" y="8505"/>
                    <a:pt x="136" y="8462"/>
                    <a:pt x="136" y="8441"/>
                  </a:cubicBezTo>
                  <a:cubicBezTo>
                    <a:pt x="136" y="8392"/>
                    <a:pt x="114" y="8370"/>
                    <a:pt x="65" y="8370"/>
                  </a:cubicBezTo>
                  <a:close/>
                  <a:moveTo>
                    <a:pt x="65" y="8640"/>
                  </a:moveTo>
                  <a:cubicBezTo>
                    <a:pt x="44" y="8640"/>
                    <a:pt x="1" y="8662"/>
                    <a:pt x="1" y="8711"/>
                  </a:cubicBezTo>
                  <a:cubicBezTo>
                    <a:pt x="1" y="8732"/>
                    <a:pt x="44" y="8775"/>
                    <a:pt x="65" y="8775"/>
                  </a:cubicBezTo>
                  <a:cubicBezTo>
                    <a:pt x="114" y="8775"/>
                    <a:pt x="136" y="8732"/>
                    <a:pt x="136" y="8711"/>
                  </a:cubicBezTo>
                  <a:cubicBezTo>
                    <a:pt x="136" y="8662"/>
                    <a:pt x="114" y="8640"/>
                    <a:pt x="65" y="8640"/>
                  </a:cubicBezTo>
                  <a:close/>
                  <a:moveTo>
                    <a:pt x="65" y="8910"/>
                  </a:moveTo>
                  <a:cubicBezTo>
                    <a:pt x="44" y="8910"/>
                    <a:pt x="1" y="8932"/>
                    <a:pt x="1" y="8981"/>
                  </a:cubicBezTo>
                  <a:cubicBezTo>
                    <a:pt x="1" y="9002"/>
                    <a:pt x="44" y="9045"/>
                    <a:pt x="65" y="9045"/>
                  </a:cubicBezTo>
                  <a:cubicBezTo>
                    <a:pt x="114" y="9045"/>
                    <a:pt x="136" y="9002"/>
                    <a:pt x="136" y="8981"/>
                  </a:cubicBezTo>
                  <a:cubicBezTo>
                    <a:pt x="136" y="8932"/>
                    <a:pt x="114" y="8910"/>
                    <a:pt x="65" y="8910"/>
                  </a:cubicBezTo>
                  <a:close/>
                  <a:moveTo>
                    <a:pt x="65" y="9180"/>
                  </a:moveTo>
                  <a:cubicBezTo>
                    <a:pt x="44" y="9180"/>
                    <a:pt x="1" y="9202"/>
                    <a:pt x="1" y="9251"/>
                  </a:cubicBezTo>
                  <a:cubicBezTo>
                    <a:pt x="1" y="9272"/>
                    <a:pt x="44" y="9315"/>
                    <a:pt x="65" y="9315"/>
                  </a:cubicBezTo>
                  <a:cubicBezTo>
                    <a:pt x="114" y="9315"/>
                    <a:pt x="136" y="9272"/>
                    <a:pt x="136" y="9251"/>
                  </a:cubicBezTo>
                  <a:cubicBezTo>
                    <a:pt x="136" y="9202"/>
                    <a:pt x="114" y="9180"/>
                    <a:pt x="65" y="9180"/>
                  </a:cubicBezTo>
                  <a:close/>
                  <a:moveTo>
                    <a:pt x="65" y="9450"/>
                  </a:moveTo>
                  <a:cubicBezTo>
                    <a:pt x="44" y="9450"/>
                    <a:pt x="1" y="9472"/>
                    <a:pt x="1" y="9521"/>
                  </a:cubicBezTo>
                  <a:cubicBezTo>
                    <a:pt x="1" y="9542"/>
                    <a:pt x="44" y="9585"/>
                    <a:pt x="65" y="9585"/>
                  </a:cubicBezTo>
                  <a:cubicBezTo>
                    <a:pt x="114" y="9585"/>
                    <a:pt x="136" y="9542"/>
                    <a:pt x="136" y="9521"/>
                  </a:cubicBezTo>
                  <a:cubicBezTo>
                    <a:pt x="136" y="9472"/>
                    <a:pt x="114" y="9450"/>
                    <a:pt x="65" y="9450"/>
                  </a:cubicBezTo>
                  <a:close/>
                  <a:moveTo>
                    <a:pt x="65" y="9720"/>
                  </a:moveTo>
                  <a:cubicBezTo>
                    <a:pt x="44" y="9720"/>
                    <a:pt x="1" y="9742"/>
                    <a:pt x="1" y="9791"/>
                  </a:cubicBezTo>
                  <a:cubicBezTo>
                    <a:pt x="1" y="9812"/>
                    <a:pt x="44" y="9855"/>
                    <a:pt x="65" y="9855"/>
                  </a:cubicBezTo>
                  <a:cubicBezTo>
                    <a:pt x="114" y="9855"/>
                    <a:pt x="136" y="9812"/>
                    <a:pt x="136" y="9791"/>
                  </a:cubicBezTo>
                  <a:cubicBezTo>
                    <a:pt x="136" y="9742"/>
                    <a:pt x="114" y="9720"/>
                    <a:pt x="65" y="9720"/>
                  </a:cubicBezTo>
                  <a:close/>
                  <a:moveTo>
                    <a:pt x="65" y="9990"/>
                  </a:moveTo>
                  <a:cubicBezTo>
                    <a:pt x="44" y="9990"/>
                    <a:pt x="1" y="10012"/>
                    <a:pt x="1" y="10061"/>
                  </a:cubicBezTo>
                  <a:cubicBezTo>
                    <a:pt x="1" y="10082"/>
                    <a:pt x="44" y="10125"/>
                    <a:pt x="65" y="10125"/>
                  </a:cubicBezTo>
                  <a:cubicBezTo>
                    <a:pt x="114" y="10125"/>
                    <a:pt x="136" y="10082"/>
                    <a:pt x="136" y="10061"/>
                  </a:cubicBezTo>
                  <a:cubicBezTo>
                    <a:pt x="136" y="10012"/>
                    <a:pt x="114" y="9990"/>
                    <a:pt x="65" y="9990"/>
                  </a:cubicBezTo>
                  <a:close/>
                  <a:moveTo>
                    <a:pt x="65" y="10260"/>
                  </a:moveTo>
                  <a:cubicBezTo>
                    <a:pt x="44" y="10260"/>
                    <a:pt x="1" y="10282"/>
                    <a:pt x="1" y="10331"/>
                  </a:cubicBezTo>
                  <a:cubicBezTo>
                    <a:pt x="1" y="10352"/>
                    <a:pt x="44" y="10395"/>
                    <a:pt x="65" y="10395"/>
                  </a:cubicBezTo>
                  <a:cubicBezTo>
                    <a:pt x="114" y="10395"/>
                    <a:pt x="136" y="10352"/>
                    <a:pt x="136" y="10331"/>
                  </a:cubicBezTo>
                  <a:cubicBezTo>
                    <a:pt x="136" y="10282"/>
                    <a:pt x="114" y="10260"/>
                    <a:pt x="65" y="10260"/>
                  </a:cubicBezTo>
                  <a:close/>
                  <a:moveTo>
                    <a:pt x="65" y="10530"/>
                  </a:moveTo>
                  <a:cubicBezTo>
                    <a:pt x="44" y="10530"/>
                    <a:pt x="1" y="10552"/>
                    <a:pt x="1" y="10601"/>
                  </a:cubicBezTo>
                  <a:cubicBezTo>
                    <a:pt x="1" y="10622"/>
                    <a:pt x="44" y="10665"/>
                    <a:pt x="65" y="10665"/>
                  </a:cubicBezTo>
                  <a:cubicBezTo>
                    <a:pt x="114" y="10665"/>
                    <a:pt x="136" y="10622"/>
                    <a:pt x="136" y="10601"/>
                  </a:cubicBezTo>
                  <a:cubicBezTo>
                    <a:pt x="136" y="10552"/>
                    <a:pt x="114" y="10530"/>
                    <a:pt x="65" y="10530"/>
                  </a:cubicBezTo>
                  <a:close/>
                  <a:moveTo>
                    <a:pt x="65" y="10800"/>
                  </a:moveTo>
                  <a:cubicBezTo>
                    <a:pt x="44" y="10800"/>
                    <a:pt x="1" y="10822"/>
                    <a:pt x="1" y="10871"/>
                  </a:cubicBezTo>
                  <a:cubicBezTo>
                    <a:pt x="1" y="10892"/>
                    <a:pt x="44" y="10935"/>
                    <a:pt x="65" y="10935"/>
                  </a:cubicBezTo>
                  <a:cubicBezTo>
                    <a:pt x="114" y="10935"/>
                    <a:pt x="136" y="10892"/>
                    <a:pt x="136" y="10871"/>
                  </a:cubicBezTo>
                  <a:cubicBezTo>
                    <a:pt x="136" y="10822"/>
                    <a:pt x="114" y="10800"/>
                    <a:pt x="65" y="10800"/>
                  </a:cubicBezTo>
                  <a:close/>
                  <a:moveTo>
                    <a:pt x="65" y="11070"/>
                  </a:moveTo>
                  <a:cubicBezTo>
                    <a:pt x="44" y="11070"/>
                    <a:pt x="1" y="11092"/>
                    <a:pt x="1" y="11141"/>
                  </a:cubicBezTo>
                  <a:cubicBezTo>
                    <a:pt x="1" y="11162"/>
                    <a:pt x="44" y="11205"/>
                    <a:pt x="65" y="11205"/>
                  </a:cubicBezTo>
                  <a:cubicBezTo>
                    <a:pt x="114" y="11205"/>
                    <a:pt x="136" y="11162"/>
                    <a:pt x="136" y="11141"/>
                  </a:cubicBezTo>
                  <a:cubicBezTo>
                    <a:pt x="136" y="11092"/>
                    <a:pt x="114" y="11070"/>
                    <a:pt x="65" y="11070"/>
                  </a:cubicBezTo>
                  <a:close/>
                  <a:moveTo>
                    <a:pt x="65" y="11340"/>
                  </a:moveTo>
                  <a:cubicBezTo>
                    <a:pt x="44" y="11340"/>
                    <a:pt x="1" y="11362"/>
                    <a:pt x="1" y="11411"/>
                  </a:cubicBezTo>
                  <a:cubicBezTo>
                    <a:pt x="1" y="11432"/>
                    <a:pt x="44" y="11475"/>
                    <a:pt x="65" y="11475"/>
                  </a:cubicBezTo>
                  <a:cubicBezTo>
                    <a:pt x="114" y="11475"/>
                    <a:pt x="136" y="11432"/>
                    <a:pt x="136" y="11411"/>
                  </a:cubicBezTo>
                  <a:cubicBezTo>
                    <a:pt x="136" y="11362"/>
                    <a:pt x="114" y="11340"/>
                    <a:pt x="65" y="11340"/>
                  </a:cubicBezTo>
                  <a:close/>
                  <a:moveTo>
                    <a:pt x="65" y="11610"/>
                  </a:moveTo>
                  <a:cubicBezTo>
                    <a:pt x="44" y="11610"/>
                    <a:pt x="1" y="11632"/>
                    <a:pt x="1" y="11681"/>
                  </a:cubicBezTo>
                  <a:cubicBezTo>
                    <a:pt x="1" y="11702"/>
                    <a:pt x="44" y="11745"/>
                    <a:pt x="65" y="11745"/>
                  </a:cubicBezTo>
                  <a:cubicBezTo>
                    <a:pt x="114" y="11745"/>
                    <a:pt x="136" y="11702"/>
                    <a:pt x="136" y="11681"/>
                  </a:cubicBezTo>
                  <a:cubicBezTo>
                    <a:pt x="136" y="11632"/>
                    <a:pt x="114" y="11610"/>
                    <a:pt x="65" y="11610"/>
                  </a:cubicBezTo>
                  <a:close/>
                  <a:moveTo>
                    <a:pt x="65" y="11880"/>
                  </a:moveTo>
                  <a:cubicBezTo>
                    <a:pt x="44" y="11880"/>
                    <a:pt x="1" y="11902"/>
                    <a:pt x="1" y="11951"/>
                  </a:cubicBezTo>
                  <a:cubicBezTo>
                    <a:pt x="1" y="11972"/>
                    <a:pt x="44" y="12016"/>
                    <a:pt x="65" y="12016"/>
                  </a:cubicBezTo>
                  <a:cubicBezTo>
                    <a:pt x="114" y="12016"/>
                    <a:pt x="136" y="11972"/>
                    <a:pt x="136" y="11951"/>
                  </a:cubicBezTo>
                  <a:cubicBezTo>
                    <a:pt x="136" y="11902"/>
                    <a:pt x="114" y="11880"/>
                    <a:pt x="65" y="11880"/>
                  </a:cubicBezTo>
                  <a:close/>
                  <a:moveTo>
                    <a:pt x="65" y="12151"/>
                  </a:moveTo>
                  <a:cubicBezTo>
                    <a:pt x="44" y="12151"/>
                    <a:pt x="1" y="12172"/>
                    <a:pt x="1" y="12221"/>
                  </a:cubicBezTo>
                  <a:cubicBezTo>
                    <a:pt x="1" y="12242"/>
                    <a:pt x="44" y="12286"/>
                    <a:pt x="65" y="12286"/>
                  </a:cubicBezTo>
                  <a:cubicBezTo>
                    <a:pt x="114" y="12286"/>
                    <a:pt x="136" y="12242"/>
                    <a:pt x="136" y="12221"/>
                  </a:cubicBezTo>
                  <a:cubicBezTo>
                    <a:pt x="136" y="12172"/>
                    <a:pt x="114" y="12151"/>
                    <a:pt x="65" y="12151"/>
                  </a:cubicBezTo>
                  <a:close/>
                  <a:moveTo>
                    <a:pt x="65" y="12421"/>
                  </a:moveTo>
                  <a:cubicBezTo>
                    <a:pt x="44" y="12421"/>
                    <a:pt x="1" y="12442"/>
                    <a:pt x="1" y="12491"/>
                  </a:cubicBezTo>
                  <a:cubicBezTo>
                    <a:pt x="1" y="12512"/>
                    <a:pt x="44" y="12556"/>
                    <a:pt x="65" y="12556"/>
                  </a:cubicBezTo>
                  <a:cubicBezTo>
                    <a:pt x="114" y="12556"/>
                    <a:pt x="136" y="12512"/>
                    <a:pt x="136" y="12491"/>
                  </a:cubicBezTo>
                  <a:cubicBezTo>
                    <a:pt x="136" y="12442"/>
                    <a:pt x="114" y="12421"/>
                    <a:pt x="65" y="12421"/>
                  </a:cubicBezTo>
                  <a:close/>
                  <a:moveTo>
                    <a:pt x="249" y="12534"/>
                  </a:moveTo>
                  <a:cubicBezTo>
                    <a:pt x="200" y="12534"/>
                    <a:pt x="179" y="12556"/>
                    <a:pt x="179" y="12599"/>
                  </a:cubicBezTo>
                  <a:cubicBezTo>
                    <a:pt x="179" y="12626"/>
                    <a:pt x="200" y="12669"/>
                    <a:pt x="249" y="12669"/>
                  </a:cubicBezTo>
                  <a:cubicBezTo>
                    <a:pt x="271" y="12669"/>
                    <a:pt x="314" y="12626"/>
                    <a:pt x="314" y="12599"/>
                  </a:cubicBezTo>
                  <a:cubicBezTo>
                    <a:pt x="314" y="12556"/>
                    <a:pt x="271" y="12534"/>
                    <a:pt x="249" y="12534"/>
                  </a:cubicBezTo>
                  <a:close/>
                  <a:moveTo>
                    <a:pt x="519" y="12534"/>
                  </a:moveTo>
                  <a:cubicBezTo>
                    <a:pt x="470" y="12534"/>
                    <a:pt x="449" y="12556"/>
                    <a:pt x="449" y="12599"/>
                  </a:cubicBezTo>
                  <a:cubicBezTo>
                    <a:pt x="449" y="12626"/>
                    <a:pt x="470" y="12669"/>
                    <a:pt x="519" y="12669"/>
                  </a:cubicBezTo>
                  <a:cubicBezTo>
                    <a:pt x="541" y="12669"/>
                    <a:pt x="584" y="12626"/>
                    <a:pt x="584" y="12599"/>
                  </a:cubicBezTo>
                  <a:cubicBezTo>
                    <a:pt x="584" y="12556"/>
                    <a:pt x="541" y="12534"/>
                    <a:pt x="519" y="12534"/>
                  </a:cubicBezTo>
                  <a:close/>
                  <a:moveTo>
                    <a:pt x="789" y="12534"/>
                  </a:moveTo>
                  <a:cubicBezTo>
                    <a:pt x="740" y="12534"/>
                    <a:pt x="719" y="12556"/>
                    <a:pt x="719" y="12599"/>
                  </a:cubicBezTo>
                  <a:cubicBezTo>
                    <a:pt x="719" y="12626"/>
                    <a:pt x="740" y="12669"/>
                    <a:pt x="789" y="12669"/>
                  </a:cubicBezTo>
                  <a:cubicBezTo>
                    <a:pt x="811" y="12669"/>
                    <a:pt x="854" y="12626"/>
                    <a:pt x="854" y="12599"/>
                  </a:cubicBezTo>
                  <a:cubicBezTo>
                    <a:pt x="854" y="12556"/>
                    <a:pt x="811" y="12534"/>
                    <a:pt x="789" y="12534"/>
                  </a:cubicBezTo>
                  <a:close/>
                  <a:moveTo>
                    <a:pt x="1059" y="12534"/>
                  </a:moveTo>
                  <a:cubicBezTo>
                    <a:pt x="1010" y="12534"/>
                    <a:pt x="989" y="12556"/>
                    <a:pt x="989" y="12599"/>
                  </a:cubicBezTo>
                  <a:cubicBezTo>
                    <a:pt x="989" y="12626"/>
                    <a:pt x="1010" y="12669"/>
                    <a:pt x="1059" y="12669"/>
                  </a:cubicBezTo>
                  <a:cubicBezTo>
                    <a:pt x="1081" y="12669"/>
                    <a:pt x="1124" y="12626"/>
                    <a:pt x="1124" y="12599"/>
                  </a:cubicBezTo>
                  <a:cubicBezTo>
                    <a:pt x="1124" y="12556"/>
                    <a:pt x="1081" y="12534"/>
                    <a:pt x="1059" y="12534"/>
                  </a:cubicBezTo>
                  <a:close/>
                  <a:moveTo>
                    <a:pt x="1329" y="12534"/>
                  </a:moveTo>
                  <a:cubicBezTo>
                    <a:pt x="1280" y="12534"/>
                    <a:pt x="1259" y="12556"/>
                    <a:pt x="1259" y="12599"/>
                  </a:cubicBezTo>
                  <a:cubicBezTo>
                    <a:pt x="1259" y="12626"/>
                    <a:pt x="1280" y="12669"/>
                    <a:pt x="1329" y="12669"/>
                  </a:cubicBezTo>
                  <a:cubicBezTo>
                    <a:pt x="1351" y="12669"/>
                    <a:pt x="1394" y="12626"/>
                    <a:pt x="1394" y="12599"/>
                  </a:cubicBezTo>
                  <a:cubicBezTo>
                    <a:pt x="1394" y="12556"/>
                    <a:pt x="1351" y="12534"/>
                    <a:pt x="1329" y="12534"/>
                  </a:cubicBezTo>
                  <a:close/>
                  <a:moveTo>
                    <a:pt x="1599" y="12534"/>
                  </a:moveTo>
                  <a:cubicBezTo>
                    <a:pt x="1550" y="12534"/>
                    <a:pt x="1529" y="12556"/>
                    <a:pt x="1529" y="12599"/>
                  </a:cubicBezTo>
                  <a:cubicBezTo>
                    <a:pt x="1529" y="12626"/>
                    <a:pt x="1550" y="12669"/>
                    <a:pt x="1599" y="12669"/>
                  </a:cubicBezTo>
                  <a:cubicBezTo>
                    <a:pt x="1621" y="12669"/>
                    <a:pt x="1664" y="12626"/>
                    <a:pt x="1664" y="12599"/>
                  </a:cubicBezTo>
                  <a:cubicBezTo>
                    <a:pt x="1664" y="12556"/>
                    <a:pt x="1621" y="12534"/>
                    <a:pt x="1599" y="12534"/>
                  </a:cubicBezTo>
                  <a:close/>
                  <a:moveTo>
                    <a:pt x="1869" y="12534"/>
                  </a:moveTo>
                  <a:cubicBezTo>
                    <a:pt x="1820" y="12534"/>
                    <a:pt x="1799" y="12556"/>
                    <a:pt x="1799" y="12599"/>
                  </a:cubicBezTo>
                  <a:cubicBezTo>
                    <a:pt x="1799" y="12626"/>
                    <a:pt x="1820" y="12669"/>
                    <a:pt x="1869" y="12669"/>
                  </a:cubicBezTo>
                  <a:cubicBezTo>
                    <a:pt x="1891" y="12669"/>
                    <a:pt x="1934" y="12626"/>
                    <a:pt x="1934" y="12599"/>
                  </a:cubicBezTo>
                  <a:cubicBezTo>
                    <a:pt x="1934" y="12556"/>
                    <a:pt x="1891" y="12534"/>
                    <a:pt x="1869" y="12534"/>
                  </a:cubicBezTo>
                  <a:close/>
                  <a:moveTo>
                    <a:pt x="2139" y="12534"/>
                  </a:moveTo>
                  <a:cubicBezTo>
                    <a:pt x="2090" y="12534"/>
                    <a:pt x="2069" y="12556"/>
                    <a:pt x="2069" y="12599"/>
                  </a:cubicBezTo>
                  <a:cubicBezTo>
                    <a:pt x="2069" y="12626"/>
                    <a:pt x="2090" y="12669"/>
                    <a:pt x="2139" y="12669"/>
                  </a:cubicBezTo>
                  <a:cubicBezTo>
                    <a:pt x="2161" y="12669"/>
                    <a:pt x="2204" y="12626"/>
                    <a:pt x="2204" y="12599"/>
                  </a:cubicBezTo>
                  <a:cubicBezTo>
                    <a:pt x="2204" y="12556"/>
                    <a:pt x="2161" y="12534"/>
                    <a:pt x="2139" y="12534"/>
                  </a:cubicBezTo>
                  <a:close/>
                  <a:moveTo>
                    <a:pt x="2409" y="12534"/>
                  </a:moveTo>
                  <a:cubicBezTo>
                    <a:pt x="2361" y="12534"/>
                    <a:pt x="2339" y="12556"/>
                    <a:pt x="2339" y="12599"/>
                  </a:cubicBezTo>
                  <a:cubicBezTo>
                    <a:pt x="2339" y="12626"/>
                    <a:pt x="2361" y="12669"/>
                    <a:pt x="2409" y="12669"/>
                  </a:cubicBezTo>
                  <a:cubicBezTo>
                    <a:pt x="2431" y="12669"/>
                    <a:pt x="2474" y="12626"/>
                    <a:pt x="2474" y="12599"/>
                  </a:cubicBezTo>
                  <a:cubicBezTo>
                    <a:pt x="2474" y="12556"/>
                    <a:pt x="2431" y="12534"/>
                    <a:pt x="2409" y="12534"/>
                  </a:cubicBezTo>
                  <a:close/>
                  <a:moveTo>
                    <a:pt x="2679" y="12534"/>
                  </a:moveTo>
                  <a:cubicBezTo>
                    <a:pt x="2631" y="12534"/>
                    <a:pt x="2609" y="12556"/>
                    <a:pt x="2609" y="12599"/>
                  </a:cubicBezTo>
                  <a:cubicBezTo>
                    <a:pt x="2609" y="12626"/>
                    <a:pt x="2631" y="12669"/>
                    <a:pt x="2679" y="12669"/>
                  </a:cubicBezTo>
                  <a:cubicBezTo>
                    <a:pt x="2701" y="12669"/>
                    <a:pt x="2744" y="12626"/>
                    <a:pt x="2744" y="12599"/>
                  </a:cubicBezTo>
                  <a:cubicBezTo>
                    <a:pt x="2744" y="12556"/>
                    <a:pt x="2701" y="12534"/>
                    <a:pt x="2679" y="12534"/>
                  </a:cubicBezTo>
                  <a:close/>
                  <a:moveTo>
                    <a:pt x="2949" y="12534"/>
                  </a:moveTo>
                  <a:cubicBezTo>
                    <a:pt x="2901" y="12534"/>
                    <a:pt x="2879" y="12556"/>
                    <a:pt x="2879" y="12599"/>
                  </a:cubicBezTo>
                  <a:cubicBezTo>
                    <a:pt x="2879" y="12626"/>
                    <a:pt x="2901" y="12669"/>
                    <a:pt x="2949" y="12669"/>
                  </a:cubicBezTo>
                  <a:cubicBezTo>
                    <a:pt x="2971" y="12669"/>
                    <a:pt x="3014" y="12626"/>
                    <a:pt x="3014" y="12599"/>
                  </a:cubicBezTo>
                  <a:cubicBezTo>
                    <a:pt x="3014" y="12556"/>
                    <a:pt x="2971" y="12534"/>
                    <a:pt x="2949" y="12534"/>
                  </a:cubicBezTo>
                  <a:close/>
                  <a:moveTo>
                    <a:pt x="3219" y="12534"/>
                  </a:moveTo>
                  <a:cubicBezTo>
                    <a:pt x="3171" y="12534"/>
                    <a:pt x="3149" y="12556"/>
                    <a:pt x="3149" y="12599"/>
                  </a:cubicBezTo>
                  <a:cubicBezTo>
                    <a:pt x="3149" y="12626"/>
                    <a:pt x="3171" y="12669"/>
                    <a:pt x="3219" y="12669"/>
                  </a:cubicBezTo>
                  <a:cubicBezTo>
                    <a:pt x="3241" y="12669"/>
                    <a:pt x="3284" y="12626"/>
                    <a:pt x="3284" y="12599"/>
                  </a:cubicBezTo>
                  <a:cubicBezTo>
                    <a:pt x="3284" y="12556"/>
                    <a:pt x="3241" y="12534"/>
                    <a:pt x="3219" y="12534"/>
                  </a:cubicBezTo>
                  <a:close/>
                  <a:moveTo>
                    <a:pt x="3489" y="12534"/>
                  </a:moveTo>
                  <a:cubicBezTo>
                    <a:pt x="3441" y="12534"/>
                    <a:pt x="3419" y="12556"/>
                    <a:pt x="3419" y="12599"/>
                  </a:cubicBezTo>
                  <a:cubicBezTo>
                    <a:pt x="3419" y="12626"/>
                    <a:pt x="3441" y="12669"/>
                    <a:pt x="3489" y="12669"/>
                  </a:cubicBezTo>
                  <a:cubicBezTo>
                    <a:pt x="3511" y="12669"/>
                    <a:pt x="3554" y="12626"/>
                    <a:pt x="3554" y="12599"/>
                  </a:cubicBezTo>
                  <a:cubicBezTo>
                    <a:pt x="3554" y="12556"/>
                    <a:pt x="3511" y="12534"/>
                    <a:pt x="3489" y="12534"/>
                  </a:cubicBezTo>
                  <a:close/>
                  <a:moveTo>
                    <a:pt x="3759" y="12534"/>
                  </a:moveTo>
                  <a:cubicBezTo>
                    <a:pt x="3711" y="12534"/>
                    <a:pt x="3689" y="12556"/>
                    <a:pt x="3689" y="12599"/>
                  </a:cubicBezTo>
                  <a:cubicBezTo>
                    <a:pt x="3689" y="12626"/>
                    <a:pt x="3711" y="12669"/>
                    <a:pt x="3759" y="12669"/>
                  </a:cubicBezTo>
                  <a:cubicBezTo>
                    <a:pt x="3781" y="12669"/>
                    <a:pt x="3824" y="12626"/>
                    <a:pt x="3824" y="12599"/>
                  </a:cubicBezTo>
                  <a:cubicBezTo>
                    <a:pt x="3824" y="12556"/>
                    <a:pt x="3781" y="12534"/>
                    <a:pt x="3759" y="12534"/>
                  </a:cubicBezTo>
                  <a:close/>
                  <a:moveTo>
                    <a:pt x="4029" y="12534"/>
                  </a:moveTo>
                  <a:cubicBezTo>
                    <a:pt x="3981" y="12534"/>
                    <a:pt x="3959" y="12556"/>
                    <a:pt x="3959" y="12599"/>
                  </a:cubicBezTo>
                  <a:cubicBezTo>
                    <a:pt x="3959" y="12626"/>
                    <a:pt x="3981" y="12669"/>
                    <a:pt x="4029" y="12669"/>
                  </a:cubicBezTo>
                  <a:cubicBezTo>
                    <a:pt x="4051" y="12669"/>
                    <a:pt x="4094" y="12626"/>
                    <a:pt x="4094" y="12599"/>
                  </a:cubicBezTo>
                  <a:cubicBezTo>
                    <a:pt x="4094" y="12556"/>
                    <a:pt x="4051" y="12534"/>
                    <a:pt x="4029" y="12534"/>
                  </a:cubicBezTo>
                  <a:close/>
                  <a:moveTo>
                    <a:pt x="4299" y="12534"/>
                  </a:moveTo>
                  <a:cubicBezTo>
                    <a:pt x="4251" y="12534"/>
                    <a:pt x="4229" y="12556"/>
                    <a:pt x="4229" y="12599"/>
                  </a:cubicBezTo>
                  <a:cubicBezTo>
                    <a:pt x="4229" y="12626"/>
                    <a:pt x="4251" y="12669"/>
                    <a:pt x="4299" y="12669"/>
                  </a:cubicBezTo>
                  <a:cubicBezTo>
                    <a:pt x="4321" y="12669"/>
                    <a:pt x="4364" y="12626"/>
                    <a:pt x="4364" y="12599"/>
                  </a:cubicBezTo>
                  <a:cubicBezTo>
                    <a:pt x="4364" y="12556"/>
                    <a:pt x="4321" y="12534"/>
                    <a:pt x="4299" y="12534"/>
                  </a:cubicBezTo>
                  <a:close/>
                  <a:moveTo>
                    <a:pt x="4569" y="12534"/>
                  </a:moveTo>
                  <a:cubicBezTo>
                    <a:pt x="4521" y="12534"/>
                    <a:pt x="4499" y="12556"/>
                    <a:pt x="4499" y="12599"/>
                  </a:cubicBezTo>
                  <a:cubicBezTo>
                    <a:pt x="4499" y="12626"/>
                    <a:pt x="4521" y="12669"/>
                    <a:pt x="4569" y="12669"/>
                  </a:cubicBezTo>
                  <a:cubicBezTo>
                    <a:pt x="4591" y="12669"/>
                    <a:pt x="4634" y="12626"/>
                    <a:pt x="4634" y="12599"/>
                  </a:cubicBezTo>
                  <a:cubicBezTo>
                    <a:pt x="4634" y="12556"/>
                    <a:pt x="4591" y="12534"/>
                    <a:pt x="4569" y="12534"/>
                  </a:cubicBezTo>
                  <a:close/>
                  <a:moveTo>
                    <a:pt x="4839" y="12534"/>
                  </a:moveTo>
                  <a:cubicBezTo>
                    <a:pt x="4791" y="12534"/>
                    <a:pt x="4769" y="12556"/>
                    <a:pt x="4769" y="12599"/>
                  </a:cubicBezTo>
                  <a:cubicBezTo>
                    <a:pt x="4769" y="12626"/>
                    <a:pt x="4791" y="12669"/>
                    <a:pt x="4839" y="12669"/>
                  </a:cubicBezTo>
                  <a:cubicBezTo>
                    <a:pt x="4861" y="12669"/>
                    <a:pt x="4904" y="12626"/>
                    <a:pt x="4904" y="12599"/>
                  </a:cubicBezTo>
                  <a:cubicBezTo>
                    <a:pt x="4904" y="12556"/>
                    <a:pt x="4861" y="12534"/>
                    <a:pt x="4839" y="12534"/>
                  </a:cubicBezTo>
                  <a:close/>
                  <a:moveTo>
                    <a:pt x="5017" y="12599"/>
                  </a:moveTo>
                  <a:cubicBezTo>
                    <a:pt x="4996" y="12599"/>
                    <a:pt x="4953" y="12626"/>
                    <a:pt x="4953" y="12669"/>
                  </a:cubicBezTo>
                  <a:cubicBezTo>
                    <a:pt x="4953" y="12691"/>
                    <a:pt x="4996" y="12734"/>
                    <a:pt x="5017" y="12734"/>
                  </a:cubicBezTo>
                  <a:cubicBezTo>
                    <a:pt x="5061" y="12734"/>
                    <a:pt x="5088" y="12691"/>
                    <a:pt x="5088" y="12669"/>
                  </a:cubicBezTo>
                  <a:cubicBezTo>
                    <a:pt x="5088" y="12626"/>
                    <a:pt x="5061" y="12599"/>
                    <a:pt x="5017" y="12599"/>
                  </a:cubicBezTo>
                  <a:close/>
                  <a:moveTo>
                    <a:pt x="5017" y="12869"/>
                  </a:moveTo>
                  <a:cubicBezTo>
                    <a:pt x="4996" y="12869"/>
                    <a:pt x="4953" y="12896"/>
                    <a:pt x="4953" y="12939"/>
                  </a:cubicBezTo>
                  <a:cubicBezTo>
                    <a:pt x="4953" y="12961"/>
                    <a:pt x="4996" y="13004"/>
                    <a:pt x="5017" y="13004"/>
                  </a:cubicBezTo>
                  <a:cubicBezTo>
                    <a:pt x="5061" y="13004"/>
                    <a:pt x="5088" y="12961"/>
                    <a:pt x="5088" y="12939"/>
                  </a:cubicBezTo>
                  <a:cubicBezTo>
                    <a:pt x="5088" y="12896"/>
                    <a:pt x="5061" y="12869"/>
                    <a:pt x="5017" y="12869"/>
                  </a:cubicBezTo>
                  <a:close/>
                  <a:moveTo>
                    <a:pt x="5017" y="13139"/>
                  </a:moveTo>
                  <a:cubicBezTo>
                    <a:pt x="4996" y="13139"/>
                    <a:pt x="4953" y="13166"/>
                    <a:pt x="4953" y="13209"/>
                  </a:cubicBezTo>
                  <a:cubicBezTo>
                    <a:pt x="4953" y="13231"/>
                    <a:pt x="4996" y="13274"/>
                    <a:pt x="5017" y="13274"/>
                  </a:cubicBezTo>
                  <a:cubicBezTo>
                    <a:pt x="5061" y="13274"/>
                    <a:pt x="5088" y="13231"/>
                    <a:pt x="5088" y="13209"/>
                  </a:cubicBezTo>
                  <a:cubicBezTo>
                    <a:pt x="5088" y="13166"/>
                    <a:pt x="5061" y="13139"/>
                    <a:pt x="5017" y="13139"/>
                  </a:cubicBezTo>
                  <a:close/>
                  <a:moveTo>
                    <a:pt x="5017" y="13409"/>
                  </a:moveTo>
                  <a:cubicBezTo>
                    <a:pt x="4996" y="13409"/>
                    <a:pt x="4953" y="13436"/>
                    <a:pt x="4953" y="13479"/>
                  </a:cubicBezTo>
                  <a:cubicBezTo>
                    <a:pt x="4953" y="13501"/>
                    <a:pt x="4996" y="13544"/>
                    <a:pt x="5017" y="13544"/>
                  </a:cubicBezTo>
                  <a:cubicBezTo>
                    <a:pt x="5061" y="13544"/>
                    <a:pt x="5088" y="13501"/>
                    <a:pt x="5088" y="13479"/>
                  </a:cubicBezTo>
                  <a:cubicBezTo>
                    <a:pt x="5088" y="13436"/>
                    <a:pt x="5061" y="13409"/>
                    <a:pt x="5017" y="13409"/>
                  </a:cubicBezTo>
                  <a:close/>
                  <a:moveTo>
                    <a:pt x="5017" y="13679"/>
                  </a:moveTo>
                  <a:cubicBezTo>
                    <a:pt x="4996" y="13679"/>
                    <a:pt x="4953" y="13706"/>
                    <a:pt x="4953" y="13749"/>
                  </a:cubicBezTo>
                  <a:cubicBezTo>
                    <a:pt x="4953" y="13771"/>
                    <a:pt x="4996" y="13814"/>
                    <a:pt x="5017" y="13814"/>
                  </a:cubicBezTo>
                  <a:cubicBezTo>
                    <a:pt x="5061" y="13814"/>
                    <a:pt x="5088" y="13771"/>
                    <a:pt x="5088" y="13749"/>
                  </a:cubicBezTo>
                  <a:cubicBezTo>
                    <a:pt x="5088" y="13706"/>
                    <a:pt x="5061" y="13679"/>
                    <a:pt x="5017" y="13679"/>
                  </a:cubicBezTo>
                  <a:close/>
                  <a:moveTo>
                    <a:pt x="5017" y="13949"/>
                  </a:moveTo>
                  <a:cubicBezTo>
                    <a:pt x="4996" y="13949"/>
                    <a:pt x="4953" y="13976"/>
                    <a:pt x="4953" y="14019"/>
                  </a:cubicBezTo>
                  <a:cubicBezTo>
                    <a:pt x="4953" y="14041"/>
                    <a:pt x="4996" y="14084"/>
                    <a:pt x="5017" y="14084"/>
                  </a:cubicBezTo>
                  <a:cubicBezTo>
                    <a:pt x="5061" y="14084"/>
                    <a:pt x="5088" y="14041"/>
                    <a:pt x="5088" y="14019"/>
                  </a:cubicBezTo>
                  <a:cubicBezTo>
                    <a:pt x="5088" y="13976"/>
                    <a:pt x="5061" y="13949"/>
                    <a:pt x="5017" y="13949"/>
                  </a:cubicBezTo>
                  <a:close/>
                  <a:moveTo>
                    <a:pt x="5017" y="14219"/>
                  </a:moveTo>
                  <a:cubicBezTo>
                    <a:pt x="4996" y="14219"/>
                    <a:pt x="4953" y="14246"/>
                    <a:pt x="4953" y="14289"/>
                  </a:cubicBezTo>
                  <a:cubicBezTo>
                    <a:pt x="4953" y="14311"/>
                    <a:pt x="4996" y="14354"/>
                    <a:pt x="5017" y="14354"/>
                  </a:cubicBezTo>
                  <a:cubicBezTo>
                    <a:pt x="5061" y="14354"/>
                    <a:pt x="5088" y="14311"/>
                    <a:pt x="5088" y="14289"/>
                  </a:cubicBezTo>
                  <a:cubicBezTo>
                    <a:pt x="5088" y="14246"/>
                    <a:pt x="5061" y="14219"/>
                    <a:pt x="5017" y="14219"/>
                  </a:cubicBezTo>
                  <a:close/>
                  <a:moveTo>
                    <a:pt x="5017" y="14489"/>
                  </a:moveTo>
                  <a:cubicBezTo>
                    <a:pt x="4996" y="14489"/>
                    <a:pt x="4953" y="14516"/>
                    <a:pt x="4953" y="14559"/>
                  </a:cubicBezTo>
                  <a:cubicBezTo>
                    <a:pt x="4953" y="14581"/>
                    <a:pt x="4996" y="14624"/>
                    <a:pt x="5017" y="14624"/>
                  </a:cubicBezTo>
                  <a:cubicBezTo>
                    <a:pt x="5061" y="14624"/>
                    <a:pt x="5088" y="14581"/>
                    <a:pt x="5088" y="14559"/>
                  </a:cubicBezTo>
                  <a:cubicBezTo>
                    <a:pt x="5088" y="14516"/>
                    <a:pt x="5061" y="14489"/>
                    <a:pt x="5017" y="14489"/>
                  </a:cubicBezTo>
                  <a:close/>
                  <a:moveTo>
                    <a:pt x="5017" y="14759"/>
                  </a:moveTo>
                  <a:cubicBezTo>
                    <a:pt x="4996" y="14759"/>
                    <a:pt x="4953" y="14786"/>
                    <a:pt x="4953" y="14829"/>
                  </a:cubicBezTo>
                  <a:cubicBezTo>
                    <a:pt x="4953" y="14851"/>
                    <a:pt x="4996" y="14894"/>
                    <a:pt x="5017" y="14894"/>
                  </a:cubicBezTo>
                  <a:cubicBezTo>
                    <a:pt x="5061" y="14894"/>
                    <a:pt x="5088" y="14851"/>
                    <a:pt x="5088" y="14829"/>
                  </a:cubicBezTo>
                  <a:cubicBezTo>
                    <a:pt x="5088" y="14786"/>
                    <a:pt x="5061" y="14759"/>
                    <a:pt x="5017" y="14759"/>
                  </a:cubicBezTo>
                  <a:close/>
                  <a:moveTo>
                    <a:pt x="5017" y="15029"/>
                  </a:moveTo>
                  <a:cubicBezTo>
                    <a:pt x="4996" y="15029"/>
                    <a:pt x="4953" y="15056"/>
                    <a:pt x="4953" y="15099"/>
                  </a:cubicBezTo>
                  <a:cubicBezTo>
                    <a:pt x="4953" y="15121"/>
                    <a:pt x="4996" y="15164"/>
                    <a:pt x="5017" y="15164"/>
                  </a:cubicBezTo>
                  <a:cubicBezTo>
                    <a:pt x="5061" y="15164"/>
                    <a:pt x="5088" y="15121"/>
                    <a:pt x="5088" y="15099"/>
                  </a:cubicBezTo>
                  <a:cubicBezTo>
                    <a:pt x="5088" y="15056"/>
                    <a:pt x="5061" y="15029"/>
                    <a:pt x="5017" y="15029"/>
                  </a:cubicBezTo>
                  <a:close/>
                  <a:moveTo>
                    <a:pt x="5017" y="15299"/>
                  </a:moveTo>
                  <a:cubicBezTo>
                    <a:pt x="4996" y="15299"/>
                    <a:pt x="4953" y="15326"/>
                    <a:pt x="4953" y="15369"/>
                  </a:cubicBezTo>
                  <a:cubicBezTo>
                    <a:pt x="4953" y="15391"/>
                    <a:pt x="4996" y="15434"/>
                    <a:pt x="5017" y="15434"/>
                  </a:cubicBezTo>
                  <a:cubicBezTo>
                    <a:pt x="5061" y="15434"/>
                    <a:pt x="5088" y="15391"/>
                    <a:pt x="5088" y="15369"/>
                  </a:cubicBezTo>
                  <a:cubicBezTo>
                    <a:pt x="5088" y="15326"/>
                    <a:pt x="5061" y="15299"/>
                    <a:pt x="5017" y="15299"/>
                  </a:cubicBezTo>
                  <a:close/>
                  <a:moveTo>
                    <a:pt x="5017" y="15569"/>
                  </a:moveTo>
                  <a:cubicBezTo>
                    <a:pt x="4996" y="15569"/>
                    <a:pt x="4953" y="15596"/>
                    <a:pt x="4953" y="15639"/>
                  </a:cubicBezTo>
                  <a:cubicBezTo>
                    <a:pt x="4953" y="15661"/>
                    <a:pt x="4996" y="15704"/>
                    <a:pt x="5017" y="15704"/>
                  </a:cubicBezTo>
                  <a:cubicBezTo>
                    <a:pt x="5061" y="15704"/>
                    <a:pt x="5088" y="15661"/>
                    <a:pt x="5088" y="15639"/>
                  </a:cubicBezTo>
                  <a:cubicBezTo>
                    <a:pt x="5088" y="15596"/>
                    <a:pt x="5061" y="15569"/>
                    <a:pt x="5017" y="15569"/>
                  </a:cubicBezTo>
                  <a:close/>
                  <a:moveTo>
                    <a:pt x="5017" y="15839"/>
                  </a:moveTo>
                  <a:cubicBezTo>
                    <a:pt x="4996" y="15839"/>
                    <a:pt x="4953" y="15866"/>
                    <a:pt x="4953" y="15909"/>
                  </a:cubicBezTo>
                  <a:cubicBezTo>
                    <a:pt x="4953" y="15931"/>
                    <a:pt x="4996" y="15974"/>
                    <a:pt x="5017" y="15974"/>
                  </a:cubicBezTo>
                  <a:cubicBezTo>
                    <a:pt x="5061" y="15974"/>
                    <a:pt x="5088" y="15931"/>
                    <a:pt x="5088" y="15909"/>
                  </a:cubicBezTo>
                  <a:cubicBezTo>
                    <a:pt x="5088" y="15866"/>
                    <a:pt x="5061" y="15839"/>
                    <a:pt x="5017" y="15839"/>
                  </a:cubicBezTo>
                  <a:close/>
                  <a:moveTo>
                    <a:pt x="5017" y="16109"/>
                  </a:moveTo>
                  <a:cubicBezTo>
                    <a:pt x="4996" y="16109"/>
                    <a:pt x="4953" y="16136"/>
                    <a:pt x="4953" y="16179"/>
                  </a:cubicBezTo>
                  <a:cubicBezTo>
                    <a:pt x="4953" y="16201"/>
                    <a:pt x="4996" y="16244"/>
                    <a:pt x="5017" y="16244"/>
                  </a:cubicBezTo>
                  <a:cubicBezTo>
                    <a:pt x="5061" y="16244"/>
                    <a:pt x="5088" y="16201"/>
                    <a:pt x="5088" y="16179"/>
                  </a:cubicBezTo>
                  <a:cubicBezTo>
                    <a:pt x="5088" y="16136"/>
                    <a:pt x="5061" y="16109"/>
                    <a:pt x="5017" y="16109"/>
                  </a:cubicBezTo>
                  <a:close/>
                  <a:moveTo>
                    <a:pt x="5017" y="16379"/>
                  </a:moveTo>
                  <a:cubicBezTo>
                    <a:pt x="4996" y="16379"/>
                    <a:pt x="4953" y="16406"/>
                    <a:pt x="4953" y="16449"/>
                  </a:cubicBezTo>
                  <a:cubicBezTo>
                    <a:pt x="4953" y="16471"/>
                    <a:pt x="4996" y="16514"/>
                    <a:pt x="5017" y="16514"/>
                  </a:cubicBezTo>
                  <a:cubicBezTo>
                    <a:pt x="5061" y="16514"/>
                    <a:pt x="5088" y="16471"/>
                    <a:pt x="5088" y="16449"/>
                  </a:cubicBezTo>
                  <a:cubicBezTo>
                    <a:pt x="5088" y="16406"/>
                    <a:pt x="5061" y="16379"/>
                    <a:pt x="5017" y="16379"/>
                  </a:cubicBezTo>
                  <a:close/>
                  <a:moveTo>
                    <a:pt x="5017" y="16649"/>
                  </a:moveTo>
                  <a:cubicBezTo>
                    <a:pt x="4996" y="16649"/>
                    <a:pt x="4953" y="16676"/>
                    <a:pt x="4953" y="16719"/>
                  </a:cubicBezTo>
                  <a:cubicBezTo>
                    <a:pt x="4953" y="16741"/>
                    <a:pt x="4996" y="16784"/>
                    <a:pt x="5017" y="16784"/>
                  </a:cubicBezTo>
                  <a:cubicBezTo>
                    <a:pt x="5061" y="16784"/>
                    <a:pt x="5088" y="16741"/>
                    <a:pt x="5088" y="16719"/>
                  </a:cubicBezTo>
                  <a:cubicBezTo>
                    <a:pt x="5088" y="16676"/>
                    <a:pt x="5061" y="16649"/>
                    <a:pt x="5017" y="16649"/>
                  </a:cubicBezTo>
                  <a:close/>
                  <a:moveTo>
                    <a:pt x="5017" y="16919"/>
                  </a:moveTo>
                  <a:cubicBezTo>
                    <a:pt x="4996" y="16919"/>
                    <a:pt x="4953" y="16946"/>
                    <a:pt x="4953" y="16989"/>
                  </a:cubicBezTo>
                  <a:cubicBezTo>
                    <a:pt x="4953" y="17011"/>
                    <a:pt x="4996" y="17054"/>
                    <a:pt x="5017" y="17054"/>
                  </a:cubicBezTo>
                  <a:cubicBezTo>
                    <a:pt x="5061" y="17054"/>
                    <a:pt x="5088" y="17011"/>
                    <a:pt x="5088" y="16989"/>
                  </a:cubicBezTo>
                  <a:cubicBezTo>
                    <a:pt x="5088" y="16946"/>
                    <a:pt x="5061" y="16919"/>
                    <a:pt x="5017" y="16919"/>
                  </a:cubicBezTo>
                  <a:close/>
                  <a:moveTo>
                    <a:pt x="5017" y="17189"/>
                  </a:moveTo>
                  <a:cubicBezTo>
                    <a:pt x="4996" y="17189"/>
                    <a:pt x="4953" y="17216"/>
                    <a:pt x="4953" y="17259"/>
                  </a:cubicBezTo>
                  <a:cubicBezTo>
                    <a:pt x="4953" y="17281"/>
                    <a:pt x="4996" y="17324"/>
                    <a:pt x="5017" y="17324"/>
                  </a:cubicBezTo>
                  <a:cubicBezTo>
                    <a:pt x="5061" y="17324"/>
                    <a:pt x="5088" y="17281"/>
                    <a:pt x="5088" y="17259"/>
                  </a:cubicBezTo>
                  <a:cubicBezTo>
                    <a:pt x="5088" y="17216"/>
                    <a:pt x="5061" y="17189"/>
                    <a:pt x="5017" y="17189"/>
                  </a:cubicBezTo>
                  <a:close/>
                  <a:moveTo>
                    <a:pt x="5017" y="17459"/>
                  </a:moveTo>
                  <a:cubicBezTo>
                    <a:pt x="4996" y="17459"/>
                    <a:pt x="4953" y="17486"/>
                    <a:pt x="4953" y="17529"/>
                  </a:cubicBezTo>
                  <a:cubicBezTo>
                    <a:pt x="4953" y="17551"/>
                    <a:pt x="4996" y="17594"/>
                    <a:pt x="5017" y="17594"/>
                  </a:cubicBezTo>
                  <a:cubicBezTo>
                    <a:pt x="5061" y="17594"/>
                    <a:pt x="5088" y="17551"/>
                    <a:pt x="5088" y="17529"/>
                  </a:cubicBezTo>
                  <a:cubicBezTo>
                    <a:pt x="5088" y="17486"/>
                    <a:pt x="5061" y="17459"/>
                    <a:pt x="5017" y="17459"/>
                  </a:cubicBezTo>
                  <a:close/>
                  <a:moveTo>
                    <a:pt x="5017" y="17729"/>
                  </a:moveTo>
                  <a:cubicBezTo>
                    <a:pt x="4996" y="17729"/>
                    <a:pt x="4953" y="17756"/>
                    <a:pt x="4953" y="17799"/>
                  </a:cubicBezTo>
                  <a:cubicBezTo>
                    <a:pt x="4953" y="17821"/>
                    <a:pt x="4996" y="17864"/>
                    <a:pt x="5017" y="17864"/>
                  </a:cubicBezTo>
                  <a:cubicBezTo>
                    <a:pt x="5061" y="17864"/>
                    <a:pt x="5088" y="17821"/>
                    <a:pt x="5088" y="17799"/>
                  </a:cubicBezTo>
                  <a:cubicBezTo>
                    <a:pt x="5088" y="17756"/>
                    <a:pt x="5061" y="17729"/>
                    <a:pt x="5017" y="17729"/>
                  </a:cubicBezTo>
                  <a:close/>
                  <a:moveTo>
                    <a:pt x="5017" y="17999"/>
                  </a:moveTo>
                  <a:cubicBezTo>
                    <a:pt x="4996" y="17999"/>
                    <a:pt x="4953" y="18026"/>
                    <a:pt x="4953" y="18069"/>
                  </a:cubicBezTo>
                  <a:cubicBezTo>
                    <a:pt x="4953" y="18091"/>
                    <a:pt x="4996" y="18134"/>
                    <a:pt x="5017" y="18134"/>
                  </a:cubicBezTo>
                  <a:cubicBezTo>
                    <a:pt x="5061" y="18134"/>
                    <a:pt x="5088" y="18091"/>
                    <a:pt x="5088" y="18069"/>
                  </a:cubicBezTo>
                  <a:cubicBezTo>
                    <a:pt x="5088" y="18026"/>
                    <a:pt x="5061" y="17999"/>
                    <a:pt x="5017" y="17999"/>
                  </a:cubicBezTo>
                  <a:close/>
                  <a:moveTo>
                    <a:pt x="5017" y="18269"/>
                  </a:moveTo>
                  <a:cubicBezTo>
                    <a:pt x="4996" y="18269"/>
                    <a:pt x="4953" y="18296"/>
                    <a:pt x="4953" y="18339"/>
                  </a:cubicBezTo>
                  <a:cubicBezTo>
                    <a:pt x="4953" y="18361"/>
                    <a:pt x="4996" y="18404"/>
                    <a:pt x="5017" y="18404"/>
                  </a:cubicBezTo>
                  <a:cubicBezTo>
                    <a:pt x="5061" y="18404"/>
                    <a:pt x="5088" y="18361"/>
                    <a:pt x="5088" y="18339"/>
                  </a:cubicBezTo>
                  <a:cubicBezTo>
                    <a:pt x="5088" y="18296"/>
                    <a:pt x="5061" y="18269"/>
                    <a:pt x="5017" y="18269"/>
                  </a:cubicBezTo>
                  <a:close/>
                  <a:moveTo>
                    <a:pt x="5017" y="18539"/>
                  </a:moveTo>
                  <a:cubicBezTo>
                    <a:pt x="4996" y="18539"/>
                    <a:pt x="4953" y="18566"/>
                    <a:pt x="4953" y="18609"/>
                  </a:cubicBezTo>
                  <a:cubicBezTo>
                    <a:pt x="4953" y="18631"/>
                    <a:pt x="4996" y="18674"/>
                    <a:pt x="5017" y="18674"/>
                  </a:cubicBezTo>
                  <a:cubicBezTo>
                    <a:pt x="5061" y="18674"/>
                    <a:pt x="5088" y="18631"/>
                    <a:pt x="5088" y="18609"/>
                  </a:cubicBezTo>
                  <a:cubicBezTo>
                    <a:pt x="5088" y="18566"/>
                    <a:pt x="5061" y="18539"/>
                    <a:pt x="5017" y="18539"/>
                  </a:cubicBezTo>
                  <a:close/>
                  <a:moveTo>
                    <a:pt x="5017" y="18809"/>
                  </a:moveTo>
                  <a:cubicBezTo>
                    <a:pt x="4996" y="18809"/>
                    <a:pt x="4953" y="18836"/>
                    <a:pt x="4953" y="18879"/>
                  </a:cubicBezTo>
                  <a:cubicBezTo>
                    <a:pt x="4953" y="18901"/>
                    <a:pt x="4996" y="18944"/>
                    <a:pt x="5017" y="18944"/>
                  </a:cubicBezTo>
                  <a:cubicBezTo>
                    <a:pt x="5061" y="18944"/>
                    <a:pt x="5088" y="18901"/>
                    <a:pt x="5088" y="18879"/>
                  </a:cubicBezTo>
                  <a:cubicBezTo>
                    <a:pt x="5088" y="18836"/>
                    <a:pt x="5061" y="18809"/>
                    <a:pt x="5017" y="18809"/>
                  </a:cubicBezTo>
                  <a:close/>
                  <a:moveTo>
                    <a:pt x="5017" y="19079"/>
                  </a:moveTo>
                  <a:cubicBezTo>
                    <a:pt x="4996" y="19079"/>
                    <a:pt x="4953" y="19106"/>
                    <a:pt x="4953" y="19149"/>
                  </a:cubicBezTo>
                  <a:cubicBezTo>
                    <a:pt x="4953" y="19171"/>
                    <a:pt x="4996" y="19214"/>
                    <a:pt x="5017" y="19214"/>
                  </a:cubicBezTo>
                  <a:cubicBezTo>
                    <a:pt x="5061" y="19214"/>
                    <a:pt x="5088" y="19171"/>
                    <a:pt x="5088" y="19149"/>
                  </a:cubicBezTo>
                  <a:cubicBezTo>
                    <a:pt x="5088" y="19106"/>
                    <a:pt x="5061" y="19079"/>
                    <a:pt x="5017" y="19079"/>
                  </a:cubicBezTo>
                  <a:close/>
                  <a:moveTo>
                    <a:pt x="4974" y="19398"/>
                  </a:moveTo>
                  <a:cubicBezTo>
                    <a:pt x="4953" y="19398"/>
                    <a:pt x="4953" y="19419"/>
                    <a:pt x="4953" y="19419"/>
                  </a:cubicBezTo>
                  <a:cubicBezTo>
                    <a:pt x="4953" y="19441"/>
                    <a:pt x="4996" y="19484"/>
                    <a:pt x="5017" y="19484"/>
                  </a:cubicBezTo>
                  <a:cubicBezTo>
                    <a:pt x="5061" y="19484"/>
                    <a:pt x="5088" y="19441"/>
                    <a:pt x="5088" y="19419"/>
                  </a:cubicBezTo>
                  <a:lnTo>
                    <a:pt x="5088" y="19398"/>
                  </a:lnTo>
                  <a:cubicBezTo>
                    <a:pt x="5088" y="19441"/>
                    <a:pt x="5061" y="19462"/>
                    <a:pt x="5017" y="19462"/>
                  </a:cubicBezTo>
                  <a:cubicBezTo>
                    <a:pt x="4996" y="19462"/>
                    <a:pt x="4974" y="19441"/>
                    <a:pt x="4974" y="19398"/>
                  </a:cubicBezTo>
                  <a:close/>
                  <a:moveTo>
                    <a:pt x="5017" y="19619"/>
                  </a:moveTo>
                  <a:cubicBezTo>
                    <a:pt x="4996" y="19619"/>
                    <a:pt x="4953" y="19646"/>
                    <a:pt x="4953" y="19689"/>
                  </a:cubicBezTo>
                  <a:cubicBezTo>
                    <a:pt x="4953" y="19711"/>
                    <a:pt x="4996" y="19754"/>
                    <a:pt x="5017" y="19754"/>
                  </a:cubicBezTo>
                  <a:cubicBezTo>
                    <a:pt x="5061" y="19754"/>
                    <a:pt x="5088" y="19711"/>
                    <a:pt x="5088" y="19689"/>
                  </a:cubicBezTo>
                  <a:cubicBezTo>
                    <a:pt x="5088" y="19646"/>
                    <a:pt x="5061" y="19619"/>
                    <a:pt x="5017" y="19619"/>
                  </a:cubicBezTo>
                  <a:close/>
                  <a:moveTo>
                    <a:pt x="5017" y="19889"/>
                  </a:moveTo>
                  <a:cubicBezTo>
                    <a:pt x="4996" y="19889"/>
                    <a:pt x="4953" y="19916"/>
                    <a:pt x="4953" y="19959"/>
                  </a:cubicBezTo>
                  <a:cubicBezTo>
                    <a:pt x="4953" y="19981"/>
                    <a:pt x="4996" y="20024"/>
                    <a:pt x="5017" y="20024"/>
                  </a:cubicBezTo>
                  <a:cubicBezTo>
                    <a:pt x="5061" y="20024"/>
                    <a:pt x="5088" y="19981"/>
                    <a:pt x="5088" y="19959"/>
                  </a:cubicBezTo>
                  <a:cubicBezTo>
                    <a:pt x="5088" y="19916"/>
                    <a:pt x="5061" y="19889"/>
                    <a:pt x="5017" y="19889"/>
                  </a:cubicBezTo>
                  <a:close/>
                  <a:moveTo>
                    <a:pt x="5017" y="20159"/>
                  </a:moveTo>
                  <a:cubicBezTo>
                    <a:pt x="4996" y="20159"/>
                    <a:pt x="4953" y="20186"/>
                    <a:pt x="4953" y="20229"/>
                  </a:cubicBezTo>
                  <a:cubicBezTo>
                    <a:pt x="4953" y="20251"/>
                    <a:pt x="4996" y="20294"/>
                    <a:pt x="5017" y="20294"/>
                  </a:cubicBezTo>
                  <a:cubicBezTo>
                    <a:pt x="5061" y="20294"/>
                    <a:pt x="5088" y="20251"/>
                    <a:pt x="5088" y="20229"/>
                  </a:cubicBezTo>
                  <a:cubicBezTo>
                    <a:pt x="5088" y="20186"/>
                    <a:pt x="5061" y="20159"/>
                    <a:pt x="5017" y="20159"/>
                  </a:cubicBezTo>
                  <a:close/>
                  <a:moveTo>
                    <a:pt x="5017" y="20429"/>
                  </a:moveTo>
                  <a:cubicBezTo>
                    <a:pt x="4996" y="20429"/>
                    <a:pt x="4953" y="20456"/>
                    <a:pt x="4953" y="20499"/>
                  </a:cubicBezTo>
                  <a:cubicBezTo>
                    <a:pt x="4953" y="20521"/>
                    <a:pt x="4996" y="20564"/>
                    <a:pt x="5017" y="20564"/>
                  </a:cubicBezTo>
                  <a:cubicBezTo>
                    <a:pt x="5061" y="20564"/>
                    <a:pt x="5088" y="20521"/>
                    <a:pt x="5088" y="20499"/>
                  </a:cubicBezTo>
                  <a:cubicBezTo>
                    <a:pt x="5088" y="20456"/>
                    <a:pt x="5061" y="20429"/>
                    <a:pt x="5017" y="20429"/>
                  </a:cubicBezTo>
                  <a:close/>
                  <a:moveTo>
                    <a:pt x="5017" y="20699"/>
                  </a:moveTo>
                  <a:cubicBezTo>
                    <a:pt x="4996" y="20699"/>
                    <a:pt x="4953" y="20726"/>
                    <a:pt x="4953" y="20769"/>
                  </a:cubicBezTo>
                  <a:cubicBezTo>
                    <a:pt x="4953" y="20791"/>
                    <a:pt x="4996" y="20834"/>
                    <a:pt x="5017" y="20834"/>
                  </a:cubicBezTo>
                  <a:cubicBezTo>
                    <a:pt x="5061" y="20834"/>
                    <a:pt x="5088" y="20791"/>
                    <a:pt x="5088" y="20769"/>
                  </a:cubicBezTo>
                  <a:cubicBezTo>
                    <a:pt x="5088" y="20726"/>
                    <a:pt x="5061" y="20699"/>
                    <a:pt x="5017" y="20699"/>
                  </a:cubicBezTo>
                  <a:close/>
                  <a:moveTo>
                    <a:pt x="5017" y="20969"/>
                  </a:moveTo>
                  <a:cubicBezTo>
                    <a:pt x="4996" y="20969"/>
                    <a:pt x="4953" y="20996"/>
                    <a:pt x="4953" y="21039"/>
                  </a:cubicBezTo>
                  <a:cubicBezTo>
                    <a:pt x="4953" y="21061"/>
                    <a:pt x="4996" y="21104"/>
                    <a:pt x="5017" y="21104"/>
                  </a:cubicBezTo>
                  <a:cubicBezTo>
                    <a:pt x="5061" y="21104"/>
                    <a:pt x="5088" y="21061"/>
                    <a:pt x="5088" y="21039"/>
                  </a:cubicBezTo>
                  <a:cubicBezTo>
                    <a:pt x="5088" y="20996"/>
                    <a:pt x="5061" y="20969"/>
                    <a:pt x="5017" y="20969"/>
                  </a:cubicBezTo>
                  <a:close/>
                  <a:moveTo>
                    <a:pt x="5017" y="21239"/>
                  </a:moveTo>
                  <a:cubicBezTo>
                    <a:pt x="4996" y="21239"/>
                    <a:pt x="4953" y="21266"/>
                    <a:pt x="4953" y="21309"/>
                  </a:cubicBezTo>
                  <a:cubicBezTo>
                    <a:pt x="4953" y="21331"/>
                    <a:pt x="4996" y="21374"/>
                    <a:pt x="5017" y="21374"/>
                  </a:cubicBezTo>
                  <a:cubicBezTo>
                    <a:pt x="5061" y="21374"/>
                    <a:pt x="5088" y="21331"/>
                    <a:pt x="5088" y="21309"/>
                  </a:cubicBezTo>
                  <a:cubicBezTo>
                    <a:pt x="5088" y="21266"/>
                    <a:pt x="5061" y="21239"/>
                    <a:pt x="5017" y="21239"/>
                  </a:cubicBezTo>
                  <a:close/>
                  <a:moveTo>
                    <a:pt x="5017" y="21509"/>
                  </a:moveTo>
                  <a:cubicBezTo>
                    <a:pt x="4996" y="21509"/>
                    <a:pt x="4953" y="21536"/>
                    <a:pt x="4953" y="21579"/>
                  </a:cubicBezTo>
                  <a:cubicBezTo>
                    <a:pt x="4953" y="21601"/>
                    <a:pt x="4996" y="21644"/>
                    <a:pt x="5017" y="21644"/>
                  </a:cubicBezTo>
                  <a:cubicBezTo>
                    <a:pt x="5061" y="21644"/>
                    <a:pt x="5088" y="21601"/>
                    <a:pt x="5088" y="21579"/>
                  </a:cubicBezTo>
                  <a:cubicBezTo>
                    <a:pt x="5088" y="21536"/>
                    <a:pt x="5061" y="21509"/>
                    <a:pt x="5017" y="21509"/>
                  </a:cubicBezTo>
                  <a:close/>
                  <a:moveTo>
                    <a:pt x="5017" y="21779"/>
                  </a:moveTo>
                  <a:cubicBezTo>
                    <a:pt x="4996" y="21779"/>
                    <a:pt x="4953" y="21806"/>
                    <a:pt x="4953" y="21849"/>
                  </a:cubicBezTo>
                  <a:cubicBezTo>
                    <a:pt x="4953" y="21871"/>
                    <a:pt x="4996" y="21914"/>
                    <a:pt x="5017" y="21914"/>
                  </a:cubicBezTo>
                  <a:cubicBezTo>
                    <a:pt x="5061" y="21914"/>
                    <a:pt x="5088" y="21871"/>
                    <a:pt x="5088" y="21849"/>
                  </a:cubicBezTo>
                  <a:cubicBezTo>
                    <a:pt x="5088" y="21806"/>
                    <a:pt x="5061" y="21779"/>
                    <a:pt x="5017" y="21779"/>
                  </a:cubicBezTo>
                  <a:close/>
                  <a:moveTo>
                    <a:pt x="5017" y="22049"/>
                  </a:moveTo>
                  <a:cubicBezTo>
                    <a:pt x="4996" y="22049"/>
                    <a:pt x="4953" y="22076"/>
                    <a:pt x="4953" y="22119"/>
                  </a:cubicBezTo>
                  <a:cubicBezTo>
                    <a:pt x="4953" y="22141"/>
                    <a:pt x="4996" y="22184"/>
                    <a:pt x="5017" y="22184"/>
                  </a:cubicBezTo>
                  <a:cubicBezTo>
                    <a:pt x="5061" y="22184"/>
                    <a:pt x="5088" y="22141"/>
                    <a:pt x="5088" y="22119"/>
                  </a:cubicBezTo>
                  <a:cubicBezTo>
                    <a:pt x="5088" y="22076"/>
                    <a:pt x="5061" y="22049"/>
                    <a:pt x="5017" y="22049"/>
                  </a:cubicBezTo>
                  <a:close/>
                  <a:moveTo>
                    <a:pt x="5017" y="22319"/>
                  </a:moveTo>
                  <a:cubicBezTo>
                    <a:pt x="4996" y="22319"/>
                    <a:pt x="4953" y="22346"/>
                    <a:pt x="4953" y="22389"/>
                  </a:cubicBezTo>
                  <a:cubicBezTo>
                    <a:pt x="4953" y="22411"/>
                    <a:pt x="4996" y="22454"/>
                    <a:pt x="5017" y="22454"/>
                  </a:cubicBezTo>
                  <a:cubicBezTo>
                    <a:pt x="5061" y="22454"/>
                    <a:pt x="5088" y="22411"/>
                    <a:pt x="5088" y="22389"/>
                  </a:cubicBezTo>
                  <a:cubicBezTo>
                    <a:pt x="5088" y="22346"/>
                    <a:pt x="5061" y="22319"/>
                    <a:pt x="5017" y="22319"/>
                  </a:cubicBezTo>
                  <a:close/>
                  <a:moveTo>
                    <a:pt x="5017" y="22589"/>
                  </a:moveTo>
                  <a:cubicBezTo>
                    <a:pt x="4996" y="22589"/>
                    <a:pt x="4953" y="22616"/>
                    <a:pt x="4953" y="22659"/>
                  </a:cubicBezTo>
                  <a:cubicBezTo>
                    <a:pt x="4953" y="22681"/>
                    <a:pt x="4996" y="22724"/>
                    <a:pt x="5017" y="22724"/>
                  </a:cubicBezTo>
                  <a:cubicBezTo>
                    <a:pt x="5061" y="22724"/>
                    <a:pt x="5088" y="22681"/>
                    <a:pt x="5088" y="22659"/>
                  </a:cubicBezTo>
                  <a:cubicBezTo>
                    <a:pt x="5088" y="22616"/>
                    <a:pt x="5061" y="22589"/>
                    <a:pt x="5017" y="22589"/>
                  </a:cubicBezTo>
                  <a:close/>
                  <a:moveTo>
                    <a:pt x="5017" y="22859"/>
                  </a:moveTo>
                  <a:cubicBezTo>
                    <a:pt x="4996" y="22859"/>
                    <a:pt x="4953" y="22886"/>
                    <a:pt x="4953" y="22929"/>
                  </a:cubicBezTo>
                  <a:cubicBezTo>
                    <a:pt x="4953" y="22951"/>
                    <a:pt x="4996" y="22994"/>
                    <a:pt x="5017" y="22994"/>
                  </a:cubicBezTo>
                  <a:cubicBezTo>
                    <a:pt x="5061" y="22994"/>
                    <a:pt x="5088" y="22951"/>
                    <a:pt x="5088" y="22929"/>
                  </a:cubicBezTo>
                  <a:cubicBezTo>
                    <a:pt x="5088" y="22886"/>
                    <a:pt x="5061" y="22859"/>
                    <a:pt x="5017" y="22859"/>
                  </a:cubicBezTo>
                  <a:close/>
                  <a:moveTo>
                    <a:pt x="5017" y="23129"/>
                  </a:moveTo>
                  <a:cubicBezTo>
                    <a:pt x="4996" y="23129"/>
                    <a:pt x="4953" y="23156"/>
                    <a:pt x="4953" y="23199"/>
                  </a:cubicBezTo>
                  <a:cubicBezTo>
                    <a:pt x="4953" y="23221"/>
                    <a:pt x="4996" y="23264"/>
                    <a:pt x="5017" y="23264"/>
                  </a:cubicBezTo>
                  <a:cubicBezTo>
                    <a:pt x="5061" y="23264"/>
                    <a:pt x="5088" y="23221"/>
                    <a:pt x="5088" y="23199"/>
                  </a:cubicBezTo>
                  <a:cubicBezTo>
                    <a:pt x="5088" y="23156"/>
                    <a:pt x="5061" y="23129"/>
                    <a:pt x="5017" y="23129"/>
                  </a:cubicBezTo>
                  <a:close/>
                  <a:moveTo>
                    <a:pt x="5017" y="23399"/>
                  </a:moveTo>
                  <a:cubicBezTo>
                    <a:pt x="4996" y="23399"/>
                    <a:pt x="4953" y="23426"/>
                    <a:pt x="4953" y="23469"/>
                  </a:cubicBezTo>
                  <a:cubicBezTo>
                    <a:pt x="4953" y="23491"/>
                    <a:pt x="4996" y="23534"/>
                    <a:pt x="5017" y="23534"/>
                  </a:cubicBezTo>
                  <a:cubicBezTo>
                    <a:pt x="5061" y="23534"/>
                    <a:pt x="5088" y="23491"/>
                    <a:pt x="5088" y="23469"/>
                  </a:cubicBezTo>
                  <a:cubicBezTo>
                    <a:pt x="5088" y="23426"/>
                    <a:pt x="5061" y="23399"/>
                    <a:pt x="5017" y="23399"/>
                  </a:cubicBezTo>
                  <a:close/>
                  <a:moveTo>
                    <a:pt x="5017" y="23669"/>
                  </a:moveTo>
                  <a:cubicBezTo>
                    <a:pt x="4996" y="23669"/>
                    <a:pt x="4953" y="23696"/>
                    <a:pt x="4953" y="23739"/>
                  </a:cubicBezTo>
                  <a:cubicBezTo>
                    <a:pt x="4953" y="23761"/>
                    <a:pt x="4996" y="23804"/>
                    <a:pt x="5017" y="23804"/>
                  </a:cubicBezTo>
                  <a:cubicBezTo>
                    <a:pt x="5061" y="23804"/>
                    <a:pt x="5088" y="23761"/>
                    <a:pt x="5088" y="23739"/>
                  </a:cubicBezTo>
                  <a:cubicBezTo>
                    <a:pt x="5088" y="23696"/>
                    <a:pt x="5061" y="23669"/>
                    <a:pt x="5017" y="23669"/>
                  </a:cubicBezTo>
                  <a:close/>
                  <a:moveTo>
                    <a:pt x="5017" y="23939"/>
                  </a:moveTo>
                  <a:cubicBezTo>
                    <a:pt x="4996" y="23939"/>
                    <a:pt x="4953" y="23966"/>
                    <a:pt x="4953" y="24009"/>
                  </a:cubicBezTo>
                  <a:cubicBezTo>
                    <a:pt x="4953" y="24031"/>
                    <a:pt x="4996" y="24074"/>
                    <a:pt x="5017" y="24074"/>
                  </a:cubicBezTo>
                  <a:cubicBezTo>
                    <a:pt x="5061" y="24074"/>
                    <a:pt x="5088" y="24031"/>
                    <a:pt x="5088" y="24009"/>
                  </a:cubicBezTo>
                  <a:cubicBezTo>
                    <a:pt x="5088" y="23966"/>
                    <a:pt x="5061" y="23939"/>
                    <a:pt x="5017" y="23939"/>
                  </a:cubicBezTo>
                  <a:close/>
                  <a:moveTo>
                    <a:pt x="5017" y="24209"/>
                  </a:moveTo>
                  <a:cubicBezTo>
                    <a:pt x="4996" y="24209"/>
                    <a:pt x="4953" y="24236"/>
                    <a:pt x="4953" y="24279"/>
                  </a:cubicBezTo>
                  <a:cubicBezTo>
                    <a:pt x="4953" y="24301"/>
                    <a:pt x="4996" y="24344"/>
                    <a:pt x="5017" y="24344"/>
                  </a:cubicBezTo>
                  <a:cubicBezTo>
                    <a:pt x="5061" y="24344"/>
                    <a:pt x="5088" y="24301"/>
                    <a:pt x="5088" y="24279"/>
                  </a:cubicBezTo>
                  <a:cubicBezTo>
                    <a:pt x="5088" y="24236"/>
                    <a:pt x="5061" y="24209"/>
                    <a:pt x="5017" y="24209"/>
                  </a:cubicBezTo>
                  <a:close/>
                  <a:moveTo>
                    <a:pt x="5017" y="24479"/>
                  </a:moveTo>
                  <a:cubicBezTo>
                    <a:pt x="4996" y="24479"/>
                    <a:pt x="4953" y="24506"/>
                    <a:pt x="4953" y="24549"/>
                  </a:cubicBezTo>
                  <a:cubicBezTo>
                    <a:pt x="4953" y="24571"/>
                    <a:pt x="4996" y="24614"/>
                    <a:pt x="5017" y="24614"/>
                  </a:cubicBezTo>
                  <a:cubicBezTo>
                    <a:pt x="5061" y="24614"/>
                    <a:pt x="5088" y="24571"/>
                    <a:pt x="5088" y="24549"/>
                  </a:cubicBezTo>
                  <a:cubicBezTo>
                    <a:pt x="5088" y="24506"/>
                    <a:pt x="5061" y="24479"/>
                    <a:pt x="5017" y="24479"/>
                  </a:cubicBezTo>
                  <a:close/>
                  <a:moveTo>
                    <a:pt x="5017" y="24749"/>
                  </a:moveTo>
                  <a:cubicBezTo>
                    <a:pt x="4996" y="24749"/>
                    <a:pt x="4953" y="24776"/>
                    <a:pt x="4953" y="24819"/>
                  </a:cubicBezTo>
                  <a:cubicBezTo>
                    <a:pt x="4953" y="24841"/>
                    <a:pt x="4996" y="24884"/>
                    <a:pt x="5017" y="24884"/>
                  </a:cubicBezTo>
                  <a:cubicBezTo>
                    <a:pt x="5061" y="24884"/>
                    <a:pt x="5088" y="24841"/>
                    <a:pt x="5088" y="24819"/>
                  </a:cubicBezTo>
                  <a:cubicBezTo>
                    <a:pt x="5088" y="24776"/>
                    <a:pt x="5061" y="24749"/>
                    <a:pt x="5017" y="24749"/>
                  </a:cubicBezTo>
                  <a:close/>
                  <a:moveTo>
                    <a:pt x="5017" y="25019"/>
                  </a:moveTo>
                  <a:cubicBezTo>
                    <a:pt x="4996" y="25019"/>
                    <a:pt x="4953" y="25046"/>
                    <a:pt x="4953" y="25089"/>
                  </a:cubicBezTo>
                  <a:cubicBezTo>
                    <a:pt x="4953" y="25111"/>
                    <a:pt x="4996" y="25154"/>
                    <a:pt x="5017" y="25154"/>
                  </a:cubicBezTo>
                  <a:cubicBezTo>
                    <a:pt x="5061" y="25154"/>
                    <a:pt x="5088" y="25111"/>
                    <a:pt x="5088" y="25089"/>
                  </a:cubicBezTo>
                  <a:cubicBezTo>
                    <a:pt x="5088" y="25046"/>
                    <a:pt x="5061" y="25019"/>
                    <a:pt x="5017" y="25019"/>
                  </a:cubicBezTo>
                  <a:close/>
                  <a:moveTo>
                    <a:pt x="5017" y="25289"/>
                  </a:moveTo>
                  <a:cubicBezTo>
                    <a:pt x="4996" y="25289"/>
                    <a:pt x="4953" y="25316"/>
                    <a:pt x="4953" y="25359"/>
                  </a:cubicBezTo>
                  <a:cubicBezTo>
                    <a:pt x="4953" y="25381"/>
                    <a:pt x="4996" y="25424"/>
                    <a:pt x="5017" y="25424"/>
                  </a:cubicBezTo>
                  <a:cubicBezTo>
                    <a:pt x="5061" y="25424"/>
                    <a:pt x="5088" y="25381"/>
                    <a:pt x="5088" y="25359"/>
                  </a:cubicBezTo>
                  <a:cubicBezTo>
                    <a:pt x="5088" y="25316"/>
                    <a:pt x="5061" y="25289"/>
                    <a:pt x="5017" y="25289"/>
                  </a:cubicBezTo>
                  <a:close/>
                  <a:moveTo>
                    <a:pt x="5017" y="25559"/>
                  </a:moveTo>
                  <a:cubicBezTo>
                    <a:pt x="4996" y="25559"/>
                    <a:pt x="4953" y="25586"/>
                    <a:pt x="4953" y="25629"/>
                  </a:cubicBezTo>
                  <a:cubicBezTo>
                    <a:pt x="4953" y="25651"/>
                    <a:pt x="4996" y="25694"/>
                    <a:pt x="5017" y="25694"/>
                  </a:cubicBezTo>
                  <a:cubicBezTo>
                    <a:pt x="5061" y="25694"/>
                    <a:pt x="5088" y="25651"/>
                    <a:pt x="5088" y="25629"/>
                  </a:cubicBezTo>
                  <a:cubicBezTo>
                    <a:pt x="5088" y="25586"/>
                    <a:pt x="5061" y="25559"/>
                    <a:pt x="5017" y="25559"/>
                  </a:cubicBezTo>
                  <a:close/>
                  <a:moveTo>
                    <a:pt x="5017" y="25829"/>
                  </a:moveTo>
                  <a:cubicBezTo>
                    <a:pt x="4996" y="25829"/>
                    <a:pt x="4953" y="25856"/>
                    <a:pt x="4953" y="25899"/>
                  </a:cubicBezTo>
                  <a:cubicBezTo>
                    <a:pt x="4953" y="25921"/>
                    <a:pt x="4996" y="25964"/>
                    <a:pt x="5017" y="25964"/>
                  </a:cubicBezTo>
                  <a:cubicBezTo>
                    <a:pt x="5061" y="25964"/>
                    <a:pt x="5088" y="25921"/>
                    <a:pt x="5088" y="25899"/>
                  </a:cubicBezTo>
                  <a:cubicBezTo>
                    <a:pt x="5088" y="25856"/>
                    <a:pt x="5061" y="25829"/>
                    <a:pt x="5017" y="25829"/>
                  </a:cubicBezTo>
                  <a:close/>
                  <a:moveTo>
                    <a:pt x="5017" y="26099"/>
                  </a:moveTo>
                  <a:cubicBezTo>
                    <a:pt x="4996" y="26099"/>
                    <a:pt x="4953" y="26126"/>
                    <a:pt x="4953" y="26169"/>
                  </a:cubicBezTo>
                  <a:cubicBezTo>
                    <a:pt x="4953" y="26191"/>
                    <a:pt x="4996" y="26234"/>
                    <a:pt x="5017" y="26234"/>
                  </a:cubicBezTo>
                  <a:cubicBezTo>
                    <a:pt x="5061" y="26234"/>
                    <a:pt x="5088" y="26191"/>
                    <a:pt x="5088" y="26169"/>
                  </a:cubicBezTo>
                  <a:cubicBezTo>
                    <a:pt x="5088" y="26126"/>
                    <a:pt x="5061" y="26099"/>
                    <a:pt x="5017" y="26099"/>
                  </a:cubicBezTo>
                  <a:close/>
                  <a:moveTo>
                    <a:pt x="5017" y="26369"/>
                  </a:moveTo>
                  <a:cubicBezTo>
                    <a:pt x="4996" y="26369"/>
                    <a:pt x="4953" y="26396"/>
                    <a:pt x="4953" y="26439"/>
                  </a:cubicBezTo>
                  <a:cubicBezTo>
                    <a:pt x="4953" y="26461"/>
                    <a:pt x="4996" y="26504"/>
                    <a:pt x="5017" y="26504"/>
                  </a:cubicBezTo>
                  <a:cubicBezTo>
                    <a:pt x="5061" y="26504"/>
                    <a:pt x="5088" y="26461"/>
                    <a:pt x="5088" y="26439"/>
                  </a:cubicBezTo>
                  <a:cubicBezTo>
                    <a:pt x="5088" y="26396"/>
                    <a:pt x="5061" y="26369"/>
                    <a:pt x="5017" y="26369"/>
                  </a:cubicBezTo>
                  <a:close/>
                  <a:moveTo>
                    <a:pt x="5017" y="26639"/>
                  </a:moveTo>
                  <a:cubicBezTo>
                    <a:pt x="4996" y="26639"/>
                    <a:pt x="4953" y="26666"/>
                    <a:pt x="4953" y="26710"/>
                  </a:cubicBezTo>
                  <a:cubicBezTo>
                    <a:pt x="4953" y="26731"/>
                    <a:pt x="4996" y="26774"/>
                    <a:pt x="5017" y="26774"/>
                  </a:cubicBezTo>
                  <a:cubicBezTo>
                    <a:pt x="5061" y="26774"/>
                    <a:pt x="5088" y="26731"/>
                    <a:pt x="5088" y="26710"/>
                  </a:cubicBezTo>
                  <a:cubicBezTo>
                    <a:pt x="5088" y="26666"/>
                    <a:pt x="5061" y="26639"/>
                    <a:pt x="5017" y="26639"/>
                  </a:cubicBezTo>
                  <a:close/>
                  <a:moveTo>
                    <a:pt x="5017" y="26909"/>
                  </a:moveTo>
                  <a:cubicBezTo>
                    <a:pt x="4996" y="26909"/>
                    <a:pt x="4953" y="26936"/>
                    <a:pt x="4953" y="26980"/>
                  </a:cubicBezTo>
                  <a:cubicBezTo>
                    <a:pt x="4953" y="27001"/>
                    <a:pt x="4996" y="27044"/>
                    <a:pt x="5017" y="27044"/>
                  </a:cubicBezTo>
                  <a:cubicBezTo>
                    <a:pt x="5061" y="27044"/>
                    <a:pt x="5088" y="27001"/>
                    <a:pt x="5088" y="26980"/>
                  </a:cubicBezTo>
                  <a:cubicBezTo>
                    <a:pt x="5088" y="26936"/>
                    <a:pt x="5061" y="26909"/>
                    <a:pt x="5017" y="26909"/>
                  </a:cubicBezTo>
                  <a:close/>
                  <a:moveTo>
                    <a:pt x="5017" y="27179"/>
                  </a:moveTo>
                  <a:cubicBezTo>
                    <a:pt x="4996" y="27179"/>
                    <a:pt x="4953" y="27206"/>
                    <a:pt x="4953" y="27250"/>
                  </a:cubicBezTo>
                  <a:cubicBezTo>
                    <a:pt x="4953" y="27271"/>
                    <a:pt x="4996" y="27314"/>
                    <a:pt x="5017" y="27314"/>
                  </a:cubicBezTo>
                  <a:cubicBezTo>
                    <a:pt x="5061" y="27314"/>
                    <a:pt x="5088" y="27271"/>
                    <a:pt x="5088" y="27250"/>
                  </a:cubicBezTo>
                  <a:cubicBezTo>
                    <a:pt x="5088" y="27206"/>
                    <a:pt x="5061" y="27179"/>
                    <a:pt x="5017" y="27179"/>
                  </a:cubicBezTo>
                  <a:close/>
                  <a:moveTo>
                    <a:pt x="5017" y="27449"/>
                  </a:moveTo>
                  <a:cubicBezTo>
                    <a:pt x="4996" y="27449"/>
                    <a:pt x="4953" y="27476"/>
                    <a:pt x="4953" y="27520"/>
                  </a:cubicBezTo>
                  <a:cubicBezTo>
                    <a:pt x="4953" y="27541"/>
                    <a:pt x="4996" y="27584"/>
                    <a:pt x="5017" y="27584"/>
                  </a:cubicBezTo>
                  <a:cubicBezTo>
                    <a:pt x="5061" y="27584"/>
                    <a:pt x="5088" y="27541"/>
                    <a:pt x="5088" y="27520"/>
                  </a:cubicBezTo>
                  <a:cubicBezTo>
                    <a:pt x="5088" y="27476"/>
                    <a:pt x="5061" y="27449"/>
                    <a:pt x="5017" y="27449"/>
                  </a:cubicBezTo>
                  <a:close/>
                  <a:moveTo>
                    <a:pt x="5017" y="27719"/>
                  </a:moveTo>
                  <a:cubicBezTo>
                    <a:pt x="4996" y="27719"/>
                    <a:pt x="4953" y="27746"/>
                    <a:pt x="4953" y="27790"/>
                  </a:cubicBezTo>
                  <a:cubicBezTo>
                    <a:pt x="4953" y="27811"/>
                    <a:pt x="4996" y="27854"/>
                    <a:pt x="5017" y="27854"/>
                  </a:cubicBezTo>
                  <a:cubicBezTo>
                    <a:pt x="5061" y="27854"/>
                    <a:pt x="5088" y="27811"/>
                    <a:pt x="5088" y="27790"/>
                  </a:cubicBezTo>
                  <a:cubicBezTo>
                    <a:pt x="5088" y="27746"/>
                    <a:pt x="5061" y="27719"/>
                    <a:pt x="5017" y="27719"/>
                  </a:cubicBezTo>
                  <a:close/>
                  <a:moveTo>
                    <a:pt x="5017" y="27989"/>
                  </a:moveTo>
                  <a:cubicBezTo>
                    <a:pt x="4996" y="27989"/>
                    <a:pt x="4953" y="28016"/>
                    <a:pt x="4953" y="28060"/>
                  </a:cubicBezTo>
                  <a:cubicBezTo>
                    <a:pt x="4953" y="28081"/>
                    <a:pt x="4996" y="28124"/>
                    <a:pt x="5017" y="28124"/>
                  </a:cubicBezTo>
                  <a:cubicBezTo>
                    <a:pt x="5061" y="28124"/>
                    <a:pt x="5088" y="28081"/>
                    <a:pt x="5088" y="28060"/>
                  </a:cubicBezTo>
                  <a:cubicBezTo>
                    <a:pt x="5088" y="28016"/>
                    <a:pt x="5061" y="27989"/>
                    <a:pt x="5017" y="27989"/>
                  </a:cubicBezTo>
                  <a:close/>
                  <a:moveTo>
                    <a:pt x="5017" y="28259"/>
                  </a:moveTo>
                  <a:cubicBezTo>
                    <a:pt x="4996" y="28259"/>
                    <a:pt x="4953" y="28286"/>
                    <a:pt x="4953" y="28330"/>
                  </a:cubicBezTo>
                  <a:cubicBezTo>
                    <a:pt x="4953" y="28351"/>
                    <a:pt x="4996" y="28394"/>
                    <a:pt x="5017" y="28394"/>
                  </a:cubicBezTo>
                  <a:cubicBezTo>
                    <a:pt x="5061" y="28394"/>
                    <a:pt x="5088" y="28351"/>
                    <a:pt x="5088" y="28330"/>
                  </a:cubicBezTo>
                  <a:cubicBezTo>
                    <a:pt x="5088" y="28286"/>
                    <a:pt x="5061" y="28259"/>
                    <a:pt x="5017" y="28259"/>
                  </a:cubicBezTo>
                  <a:close/>
                  <a:moveTo>
                    <a:pt x="5109" y="28443"/>
                  </a:moveTo>
                  <a:cubicBezTo>
                    <a:pt x="5088" y="28443"/>
                    <a:pt x="5039" y="28465"/>
                    <a:pt x="5039" y="28508"/>
                  </a:cubicBezTo>
                  <a:cubicBezTo>
                    <a:pt x="5039" y="28529"/>
                    <a:pt x="5088" y="28578"/>
                    <a:pt x="5109" y="28578"/>
                  </a:cubicBezTo>
                  <a:cubicBezTo>
                    <a:pt x="5152" y="28578"/>
                    <a:pt x="5174" y="28529"/>
                    <a:pt x="5174" y="28508"/>
                  </a:cubicBezTo>
                  <a:cubicBezTo>
                    <a:pt x="5174" y="28465"/>
                    <a:pt x="5152" y="28443"/>
                    <a:pt x="5109" y="28443"/>
                  </a:cubicBezTo>
                  <a:close/>
                  <a:moveTo>
                    <a:pt x="5379" y="28443"/>
                  </a:moveTo>
                  <a:cubicBezTo>
                    <a:pt x="5358" y="28443"/>
                    <a:pt x="5309" y="28465"/>
                    <a:pt x="5309" y="28508"/>
                  </a:cubicBezTo>
                  <a:cubicBezTo>
                    <a:pt x="5309" y="28529"/>
                    <a:pt x="5358" y="28578"/>
                    <a:pt x="5379" y="28578"/>
                  </a:cubicBezTo>
                  <a:cubicBezTo>
                    <a:pt x="5422" y="28578"/>
                    <a:pt x="5444" y="28529"/>
                    <a:pt x="5444" y="28508"/>
                  </a:cubicBezTo>
                  <a:cubicBezTo>
                    <a:pt x="5444" y="28465"/>
                    <a:pt x="5422" y="28443"/>
                    <a:pt x="5379" y="28443"/>
                  </a:cubicBezTo>
                  <a:close/>
                  <a:moveTo>
                    <a:pt x="5649" y="28443"/>
                  </a:moveTo>
                  <a:cubicBezTo>
                    <a:pt x="5628" y="28443"/>
                    <a:pt x="5579" y="28465"/>
                    <a:pt x="5579" y="28508"/>
                  </a:cubicBezTo>
                  <a:cubicBezTo>
                    <a:pt x="5579" y="28529"/>
                    <a:pt x="5628" y="28578"/>
                    <a:pt x="5649" y="28578"/>
                  </a:cubicBezTo>
                  <a:cubicBezTo>
                    <a:pt x="5692" y="28578"/>
                    <a:pt x="5714" y="28529"/>
                    <a:pt x="5714" y="28508"/>
                  </a:cubicBezTo>
                  <a:cubicBezTo>
                    <a:pt x="5714" y="28465"/>
                    <a:pt x="5692" y="28443"/>
                    <a:pt x="5649" y="28443"/>
                  </a:cubicBezTo>
                  <a:close/>
                  <a:moveTo>
                    <a:pt x="5919" y="28443"/>
                  </a:moveTo>
                  <a:cubicBezTo>
                    <a:pt x="5898" y="28443"/>
                    <a:pt x="5849" y="28465"/>
                    <a:pt x="5849" y="28508"/>
                  </a:cubicBezTo>
                  <a:cubicBezTo>
                    <a:pt x="5849" y="28529"/>
                    <a:pt x="5898" y="28578"/>
                    <a:pt x="5919" y="28578"/>
                  </a:cubicBezTo>
                  <a:cubicBezTo>
                    <a:pt x="5962" y="28578"/>
                    <a:pt x="5984" y="28529"/>
                    <a:pt x="5984" y="28508"/>
                  </a:cubicBezTo>
                  <a:cubicBezTo>
                    <a:pt x="5984" y="28465"/>
                    <a:pt x="5962" y="28443"/>
                    <a:pt x="5919" y="28443"/>
                  </a:cubicBezTo>
                  <a:close/>
                  <a:moveTo>
                    <a:pt x="6189" y="28443"/>
                  </a:moveTo>
                  <a:cubicBezTo>
                    <a:pt x="6168" y="28443"/>
                    <a:pt x="6119" y="28465"/>
                    <a:pt x="6119" y="28508"/>
                  </a:cubicBezTo>
                  <a:cubicBezTo>
                    <a:pt x="6119" y="28529"/>
                    <a:pt x="6168" y="28578"/>
                    <a:pt x="6189" y="28578"/>
                  </a:cubicBezTo>
                  <a:cubicBezTo>
                    <a:pt x="6233" y="28578"/>
                    <a:pt x="6254" y="28529"/>
                    <a:pt x="6254" y="28508"/>
                  </a:cubicBezTo>
                  <a:cubicBezTo>
                    <a:pt x="6254" y="28465"/>
                    <a:pt x="6233" y="28443"/>
                    <a:pt x="6189" y="28443"/>
                  </a:cubicBezTo>
                  <a:close/>
                  <a:moveTo>
                    <a:pt x="6459" y="28443"/>
                  </a:moveTo>
                  <a:cubicBezTo>
                    <a:pt x="6438" y="28443"/>
                    <a:pt x="6389" y="28465"/>
                    <a:pt x="6389" y="28508"/>
                  </a:cubicBezTo>
                  <a:cubicBezTo>
                    <a:pt x="6389" y="28529"/>
                    <a:pt x="6438" y="28578"/>
                    <a:pt x="6459" y="28578"/>
                  </a:cubicBezTo>
                  <a:cubicBezTo>
                    <a:pt x="6503" y="28578"/>
                    <a:pt x="6524" y="28529"/>
                    <a:pt x="6524" y="28508"/>
                  </a:cubicBezTo>
                  <a:cubicBezTo>
                    <a:pt x="6524" y="28465"/>
                    <a:pt x="6503" y="28443"/>
                    <a:pt x="6459" y="28443"/>
                  </a:cubicBezTo>
                  <a:close/>
                  <a:moveTo>
                    <a:pt x="6729" y="28443"/>
                  </a:moveTo>
                  <a:cubicBezTo>
                    <a:pt x="6708" y="28443"/>
                    <a:pt x="6659" y="28465"/>
                    <a:pt x="6659" y="28508"/>
                  </a:cubicBezTo>
                  <a:cubicBezTo>
                    <a:pt x="6659" y="28529"/>
                    <a:pt x="6708" y="28578"/>
                    <a:pt x="6729" y="28578"/>
                  </a:cubicBezTo>
                  <a:cubicBezTo>
                    <a:pt x="6773" y="28578"/>
                    <a:pt x="6794" y="28529"/>
                    <a:pt x="6794" y="28508"/>
                  </a:cubicBezTo>
                  <a:cubicBezTo>
                    <a:pt x="6794" y="28465"/>
                    <a:pt x="6773" y="28443"/>
                    <a:pt x="6729" y="28443"/>
                  </a:cubicBezTo>
                  <a:close/>
                  <a:moveTo>
                    <a:pt x="6999" y="28443"/>
                  </a:moveTo>
                  <a:cubicBezTo>
                    <a:pt x="6978" y="28443"/>
                    <a:pt x="6929" y="28465"/>
                    <a:pt x="6929" y="28508"/>
                  </a:cubicBezTo>
                  <a:cubicBezTo>
                    <a:pt x="6929" y="28529"/>
                    <a:pt x="6978" y="28578"/>
                    <a:pt x="6999" y="28578"/>
                  </a:cubicBezTo>
                  <a:cubicBezTo>
                    <a:pt x="7043" y="28578"/>
                    <a:pt x="7064" y="28529"/>
                    <a:pt x="7064" y="28508"/>
                  </a:cubicBezTo>
                  <a:cubicBezTo>
                    <a:pt x="7064" y="28465"/>
                    <a:pt x="7043" y="28443"/>
                    <a:pt x="6999" y="28443"/>
                  </a:cubicBezTo>
                  <a:close/>
                  <a:moveTo>
                    <a:pt x="7269" y="28443"/>
                  </a:moveTo>
                  <a:cubicBezTo>
                    <a:pt x="7248" y="28443"/>
                    <a:pt x="7199" y="28465"/>
                    <a:pt x="7199" y="28508"/>
                  </a:cubicBezTo>
                  <a:cubicBezTo>
                    <a:pt x="7199" y="28529"/>
                    <a:pt x="7248" y="28578"/>
                    <a:pt x="7269" y="28578"/>
                  </a:cubicBezTo>
                  <a:cubicBezTo>
                    <a:pt x="7313" y="28578"/>
                    <a:pt x="7334" y="28529"/>
                    <a:pt x="7334" y="28508"/>
                  </a:cubicBezTo>
                  <a:cubicBezTo>
                    <a:pt x="7334" y="28465"/>
                    <a:pt x="7313" y="28443"/>
                    <a:pt x="7269" y="28443"/>
                  </a:cubicBezTo>
                  <a:close/>
                  <a:moveTo>
                    <a:pt x="7539" y="28443"/>
                  </a:moveTo>
                  <a:cubicBezTo>
                    <a:pt x="7518" y="28443"/>
                    <a:pt x="7469" y="28465"/>
                    <a:pt x="7469" y="28508"/>
                  </a:cubicBezTo>
                  <a:cubicBezTo>
                    <a:pt x="7469" y="28529"/>
                    <a:pt x="7518" y="28578"/>
                    <a:pt x="7539" y="28578"/>
                  </a:cubicBezTo>
                  <a:cubicBezTo>
                    <a:pt x="7583" y="28578"/>
                    <a:pt x="7604" y="28529"/>
                    <a:pt x="7604" y="28508"/>
                  </a:cubicBezTo>
                  <a:cubicBezTo>
                    <a:pt x="7604" y="28465"/>
                    <a:pt x="7583" y="28443"/>
                    <a:pt x="7539" y="28443"/>
                  </a:cubicBezTo>
                  <a:close/>
                  <a:moveTo>
                    <a:pt x="7809" y="28443"/>
                  </a:moveTo>
                  <a:cubicBezTo>
                    <a:pt x="7788" y="28443"/>
                    <a:pt x="7739" y="28465"/>
                    <a:pt x="7739" y="28508"/>
                  </a:cubicBezTo>
                  <a:cubicBezTo>
                    <a:pt x="7739" y="28529"/>
                    <a:pt x="7788" y="28578"/>
                    <a:pt x="7809" y="28578"/>
                  </a:cubicBezTo>
                  <a:cubicBezTo>
                    <a:pt x="7853" y="28578"/>
                    <a:pt x="7874" y="28529"/>
                    <a:pt x="7874" y="28508"/>
                  </a:cubicBezTo>
                  <a:cubicBezTo>
                    <a:pt x="7874" y="28465"/>
                    <a:pt x="7853" y="28443"/>
                    <a:pt x="7809" y="28443"/>
                  </a:cubicBezTo>
                  <a:close/>
                  <a:moveTo>
                    <a:pt x="8079" y="28443"/>
                  </a:moveTo>
                  <a:cubicBezTo>
                    <a:pt x="8058" y="28443"/>
                    <a:pt x="8009" y="28465"/>
                    <a:pt x="8009" y="28508"/>
                  </a:cubicBezTo>
                  <a:cubicBezTo>
                    <a:pt x="8009" y="28529"/>
                    <a:pt x="8058" y="28578"/>
                    <a:pt x="8079" y="28578"/>
                  </a:cubicBezTo>
                  <a:cubicBezTo>
                    <a:pt x="8123" y="28578"/>
                    <a:pt x="8144" y="28529"/>
                    <a:pt x="8144" y="28508"/>
                  </a:cubicBezTo>
                  <a:cubicBezTo>
                    <a:pt x="8144" y="28465"/>
                    <a:pt x="8123" y="28443"/>
                    <a:pt x="8079" y="28443"/>
                  </a:cubicBezTo>
                  <a:close/>
                  <a:moveTo>
                    <a:pt x="8349" y="28443"/>
                  </a:moveTo>
                  <a:cubicBezTo>
                    <a:pt x="8328" y="28443"/>
                    <a:pt x="8279" y="28465"/>
                    <a:pt x="8279" y="28508"/>
                  </a:cubicBezTo>
                  <a:cubicBezTo>
                    <a:pt x="8279" y="28529"/>
                    <a:pt x="8328" y="28578"/>
                    <a:pt x="8349" y="28578"/>
                  </a:cubicBezTo>
                  <a:cubicBezTo>
                    <a:pt x="8393" y="28578"/>
                    <a:pt x="8414" y="28529"/>
                    <a:pt x="8414" y="28508"/>
                  </a:cubicBezTo>
                  <a:cubicBezTo>
                    <a:pt x="8414" y="28465"/>
                    <a:pt x="8393" y="28443"/>
                    <a:pt x="8349" y="28443"/>
                  </a:cubicBezTo>
                  <a:close/>
                  <a:moveTo>
                    <a:pt x="8619" y="28443"/>
                  </a:moveTo>
                  <a:cubicBezTo>
                    <a:pt x="8598" y="28443"/>
                    <a:pt x="8549" y="28465"/>
                    <a:pt x="8549" y="28508"/>
                  </a:cubicBezTo>
                  <a:cubicBezTo>
                    <a:pt x="8549" y="28529"/>
                    <a:pt x="8598" y="28578"/>
                    <a:pt x="8619" y="28578"/>
                  </a:cubicBezTo>
                  <a:cubicBezTo>
                    <a:pt x="8663" y="28578"/>
                    <a:pt x="8684" y="28529"/>
                    <a:pt x="8684" y="28508"/>
                  </a:cubicBezTo>
                  <a:cubicBezTo>
                    <a:pt x="8684" y="28465"/>
                    <a:pt x="8663" y="28443"/>
                    <a:pt x="8619" y="28443"/>
                  </a:cubicBezTo>
                  <a:close/>
                  <a:moveTo>
                    <a:pt x="8889" y="28443"/>
                  </a:moveTo>
                  <a:cubicBezTo>
                    <a:pt x="8868" y="28443"/>
                    <a:pt x="8819" y="28465"/>
                    <a:pt x="8819" y="28508"/>
                  </a:cubicBezTo>
                  <a:cubicBezTo>
                    <a:pt x="8819" y="28529"/>
                    <a:pt x="8868" y="28578"/>
                    <a:pt x="8889" y="28578"/>
                  </a:cubicBezTo>
                  <a:cubicBezTo>
                    <a:pt x="8933" y="28578"/>
                    <a:pt x="8954" y="28529"/>
                    <a:pt x="8954" y="28508"/>
                  </a:cubicBezTo>
                  <a:cubicBezTo>
                    <a:pt x="8954" y="28465"/>
                    <a:pt x="8933" y="28443"/>
                    <a:pt x="8889" y="28443"/>
                  </a:cubicBezTo>
                  <a:close/>
                  <a:moveTo>
                    <a:pt x="9159" y="28443"/>
                  </a:moveTo>
                  <a:cubicBezTo>
                    <a:pt x="9138" y="28443"/>
                    <a:pt x="9089" y="28465"/>
                    <a:pt x="9089" y="28508"/>
                  </a:cubicBezTo>
                  <a:cubicBezTo>
                    <a:pt x="9089" y="28529"/>
                    <a:pt x="9138" y="28578"/>
                    <a:pt x="9159" y="28578"/>
                  </a:cubicBezTo>
                  <a:lnTo>
                    <a:pt x="9181" y="28578"/>
                  </a:lnTo>
                  <a:cubicBezTo>
                    <a:pt x="9159" y="28556"/>
                    <a:pt x="9138" y="28529"/>
                    <a:pt x="9138" y="28508"/>
                  </a:cubicBezTo>
                  <a:cubicBezTo>
                    <a:pt x="9138" y="28486"/>
                    <a:pt x="9159" y="28443"/>
                    <a:pt x="9181" y="28443"/>
                  </a:cubicBezTo>
                  <a:close/>
                  <a:moveTo>
                    <a:pt x="9429" y="28443"/>
                  </a:moveTo>
                  <a:cubicBezTo>
                    <a:pt x="9408" y="28443"/>
                    <a:pt x="9359" y="28465"/>
                    <a:pt x="9359" y="28508"/>
                  </a:cubicBezTo>
                  <a:cubicBezTo>
                    <a:pt x="9359" y="28529"/>
                    <a:pt x="9408" y="28578"/>
                    <a:pt x="9429" y="28578"/>
                  </a:cubicBezTo>
                  <a:cubicBezTo>
                    <a:pt x="9473" y="28578"/>
                    <a:pt x="9494" y="28529"/>
                    <a:pt x="9494" y="28508"/>
                  </a:cubicBezTo>
                  <a:cubicBezTo>
                    <a:pt x="9494" y="28465"/>
                    <a:pt x="9473" y="28443"/>
                    <a:pt x="9429" y="28443"/>
                  </a:cubicBezTo>
                  <a:close/>
                  <a:moveTo>
                    <a:pt x="9699" y="28443"/>
                  </a:moveTo>
                  <a:cubicBezTo>
                    <a:pt x="9678" y="28443"/>
                    <a:pt x="9629" y="28465"/>
                    <a:pt x="9629" y="28508"/>
                  </a:cubicBezTo>
                  <a:cubicBezTo>
                    <a:pt x="9629" y="28529"/>
                    <a:pt x="9678" y="28578"/>
                    <a:pt x="9699" y="28578"/>
                  </a:cubicBezTo>
                  <a:cubicBezTo>
                    <a:pt x="9743" y="28578"/>
                    <a:pt x="9764" y="28529"/>
                    <a:pt x="9764" y="28508"/>
                  </a:cubicBezTo>
                  <a:cubicBezTo>
                    <a:pt x="9764" y="28465"/>
                    <a:pt x="9743" y="28443"/>
                    <a:pt x="9699" y="28443"/>
                  </a:cubicBezTo>
                  <a:close/>
                  <a:moveTo>
                    <a:pt x="9969" y="28443"/>
                  </a:moveTo>
                  <a:cubicBezTo>
                    <a:pt x="9948" y="28443"/>
                    <a:pt x="9899" y="28465"/>
                    <a:pt x="9899" y="28508"/>
                  </a:cubicBezTo>
                  <a:cubicBezTo>
                    <a:pt x="9899" y="28529"/>
                    <a:pt x="9948" y="28578"/>
                    <a:pt x="9969" y="28578"/>
                  </a:cubicBezTo>
                  <a:cubicBezTo>
                    <a:pt x="10013" y="28578"/>
                    <a:pt x="10034" y="28529"/>
                    <a:pt x="10034" y="28508"/>
                  </a:cubicBezTo>
                  <a:cubicBezTo>
                    <a:pt x="10034" y="28465"/>
                    <a:pt x="10013" y="28443"/>
                    <a:pt x="9969" y="28443"/>
                  </a:cubicBezTo>
                  <a:close/>
                  <a:moveTo>
                    <a:pt x="10240" y="28443"/>
                  </a:moveTo>
                  <a:cubicBezTo>
                    <a:pt x="10218" y="28443"/>
                    <a:pt x="10169" y="28465"/>
                    <a:pt x="10169" y="28508"/>
                  </a:cubicBezTo>
                  <a:cubicBezTo>
                    <a:pt x="10169" y="28529"/>
                    <a:pt x="10218" y="28578"/>
                    <a:pt x="10240" y="28578"/>
                  </a:cubicBezTo>
                  <a:cubicBezTo>
                    <a:pt x="10283" y="28578"/>
                    <a:pt x="10304" y="28529"/>
                    <a:pt x="10304" y="28508"/>
                  </a:cubicBezTo>
                  <a:cubicBezTo>
                    <a:pt x="10304" y="28465"/>
                    <a:pt x="10283" y="28443"/>
                    <a:pt x="10240" y="28443"/>
                  </a:cubicBezTo>
                  <a:close/>
                  <a:moveTo>
                    <a:pt x="10510" y="28443"/>
                  </a:moveTo>
                  <a:cubicBezTo>
                    <a:pt x="10488" y="28443"/>
                    <a:pt x="10439" y="28465"/>
                    <a:pt x="10439" y="28508"/>
                  </a:cubicBezTo>
                  <a:cubicBezTo>
                    <a:pt x="10439" y="28529"/>
                    <a:pt x="10488" y="28578"/>
                    <a:pt x="10510" y="28578"/>
                  </a:cubicBezTo>
                  <a:cubicBezTo>
                    <a:pt x="10553" y="28578"/>
                    <a:pt x="10574" y="28529"/>
                    <a:pt x="10574" y="28508"/>
                  </a:cubicBezTo>
                  <a:cubicBezTo>
                    <a:pt x="10574" y="28465"/>
                    <a:pt x="10553" y="28443"/>
                    <a:pt x="10510" y="28443"/>
                  </a:cubicBezTo>
                  <a:close/>
                  <a:moveTo>
                    <a:pt x="10780" y="28443"/>
                  </a:moveTo>
                  <a:cubicBezTo>
                    <a:pt x="10758" y="28443"/>
                    <a:pt x="10709" y="28465"/>
                    <a:pt x="10709" y="28508"/>
                  </a:cubicBezTo>
                  <a:cubicBezTo>
                    <a:pt x="10709" y="28529"/>
                    <a:pt x="10758" y="28578"/>
                    <a:pt x="10780" y="28578"/>
                  </a:cubicBezTo>
                  <a:cubicBezTo>
                    <a:pt x="10823" y="28578"/>
                    <a:pt x="10844" y="28529"/>
                    <a:pt x="10844" y="28508"/>
                  </a:cubicBezTo>
                  <a:cubicBezTo>
                    <a:pt x="10844" y="28465"/>
                    <a:pt x="10823" y="28443"/>
                    <a:pt x="10780" y="28443"/>
                  </a:cubicBezTo>
                  <a:close/>
                  <a:moveTo>
                    <a:pt x="11050" y="28443"/>
                  </a:moveTo>
                  <a:cubicBezTo>
                    <a:pt x="11028" y="28443"/>
                    <a:pt x="10979" y="28465"/>
                    <a:pt x="10979" y="28508"/>
                  </a:cubicBezTo>
                  <a:cubicBezTo>
                    <a:pt x="10979" y="28529"/>
                    <a:pt x="11028" y="28578"/>
                    <a:pt x="11050" y="28578"/>
                  </a:cubicBezTo>
                  <a:cubicBezTo>
                    <a:pt x="11093" y="28578"/>
                    <a:pt x="11114" y="28529"/>
                    <a:pt x="11114" y="28508"/>
                  </a:cubicBezTo>
                  <a:cubicBezTo>
                    <a:pt x="11114" y="28465"/>
                    <a:pt x="11093" y="28443"/>
                    <a:pt x="11050" y="28443"/>
                  </a:cubicBezTo>
                  <a:close/>
                  <a:moveTo>
                    <a:pt x="11320" y="28443"/>
                  </a:moveTo>
                  <a:cubicBezTo>
                    <a:pt x="11298" y="28443"/>
                    <a:pt x="11249" y="28465"/>
                    <a:pt x="11249" y="28508"/>
                  </a:cubicBezTo>
                  <a:cubicBezTo>
                    <a:pt x="11249" y="28529"/>
                    <a:pt x="11298" y="28578"/>
                    <a:pt x="11320" y="28578"/>
                  </a:cubicBezTo>
                  <a:cubicBezTo>
                    <a:pt x="11363" y="28578"/>
                    <a:pt x="11384" y="28529"/>
                    <a:pt x="11384" y="28508"/>
                  </a:cubicBezTo>
                  <a:cubicBezTo>
                    <a:pt x="11384" y="28465"/>
                    <a:pt x="11363" y="28443"/>
                    <a:pt x="11320" y="2844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8794" y="4477921"/>
              <a:ext cx="6275" cy="716455"/>
            </a:xfrm>
            <a:custGeom>
              <a:avLst/>
              <a:gdLst/>
              <a:ahLst/>
              <a:cxnLst/>
              <a:rect l="l" t="t" r="r" b="b"/>
              <a:pathLst>
                <a:path w="136" h="15527" extrusionOk="0">
                  <a:moveTo>
                    <a:pt x="66" y="1"/>
                  </a:moveTo>
                  <a:cubicBezTo>
                    <a:pt x="44" y="1"/>
                    <a:pt x="1" y="23"/>
                    <a:pt x="1" y="66"/>
                  </a:cubicBezTo>
                  <a:cubicBezTo>
                    <a:pt x="1" y="87"/>
                    <a:pt x="44" y="136"/>
                    <a:pt x="66" y="136"/>
                  </a:cubicBezTo>
                  <a:cubicBezTo>
                    <a:pt x="109" y="136"/>
                    <a:pt x="136" y="87"/>
                    <a:pt x="136" y="66"/>
                  </a:cubicBezTo>
                  <a:cubicBezTo>
                    <a:pt x="136" y="23"/>
                    <a:pt x="109" y="1"/>
                    <a:pt x="66" y="1"/>
                  </a:cubicBezTo>
                  <a:close/>
                  <a:moveTo>
                    <a:pt x="66" y="271"/>
                  </a:moveTo>
                  <a:cubicBezTo>
                    <a:pt x="44" y="271"/>
                    <a:pt x="1" y="293"/>
                    <a:pt x="1" y="336"/>
                  </a:cubicBezTo>
                  <a:cubicBezTo>
                    <a:pt x="1" y="357"/>
                    <a:pt x="44" y="406"/>
                    <a:pt x="66" y="406"/>
                  </a:cubicBezTo>
                  <a:cubicBezTo>
                    <a:pt x="109" y="406"/>
                    <a:pt x="136" y="357"/>
                    <a:pt x="136" y="336"/>
                  </a:cubicBezTo>
                  <a:cubicBezTo>
                    <a:pt x="136" y="293"/>
                    <a:pt x="109" y="271"/>
                    <a:pt x="66" y="271"/>
                  </a:cubicBezTo>
                  <a:close/>
                  <a:moveTo>
                    <a:pt x="66" y="541"/>
                  </a:moveTo>
                  <a:cubicBezTo>
                    <a:pt x="44" y="541"/>
                    <a:pt x="1" y="563"/>
                    <a:pt x="1" y="606"/>
                  </a:cubicBezTo>
                  <a:cubicBezTo>
                    <a:pt x="1" y="627"/>
                    <a:pt x="44" y="676"/>
                    <a:pt x="66" y="676"/>
                  </a:cubicBezTo>
                  <a:cubicBezTo>
                    <a:pt x="109" y="676"/>
                    <a:pt x="136" y="627"/>
                    <a:pt x="136" y="606"/>
                  </a:cubicBezTo>
                  <a:cubicBezTo>
                    <a:pt x="136" y="563"/>
                    <a:pt x="109" y="541"/>
                    <a:pt x="66" y="541"/>
                  </a:cubicBezTo>
                  <a:close/>
                  <a:moveTo>
                    <a:pt x="66" y="811"/>
                  </a:moveTo>
                  <a:cubicBezTo>
                    <a:pt x="44" y="811"/>
                    <a:pt x="1" y="833"/>
                    <a:pt x="1" y="876"/>
                  </a:cubicBezTo>
                  <a:cubicBezTo>
                    <a:pt x="1" y="897"/>
                    <a:pt x="44" y="946"/>
                    <a:pt x="66" y="946"/>
                  </a:cubicBezTo>
                  <a:cubicBezTo>
                    <a:pt x="109" y="946"/>
                    <a:pt x="136" y="897"/>
                    <a:pt x="136" y="876"/>
                  </a:cubicBezTo>
                  <a:cubicBezTo>
                    <a:pt x="136" y="833"/>
                    <a:pt x="109" y="811"/>
                    <a:pt x="66" y="811"/>
                  </a:cubicBezTo>
                  <a:close/>
                  <a:moveTo>
                    <a:pt x="66" y="1081"/>
                  </a:moveTo>
                  <a:cubicBezTo>
                    <a:pt x="44" y="1081"/>
                    <a:pt x="1" y="1103"/>
                    <a:pt x="1" y="1146"/>
                  </a:cubicBezTo>
                  <a:cubicBezTo>
                    <a:pt x="1" y="1167"/>
                    <a:pt x="44" y="1216"/>
                    <a:pt x="66" y="1216"/>
                  </a:cubicBezTo>
                  <a:cubicBezTo>
                    <a:pt x="109" y="1216"/>
                    <a:pt x="136" y="1167"/>
                    <a:pt x="136" y="1146"/>
                  </a:cubicBezTo>
                  <a:cubicBezTo>
                    <a:pt x="136" y="1103"/>
                    <a:pt x="109" y="1081"/>
                    <a:pt x="66" y="1081"/>
                  </a:cubicBezTo>
                  <a:close/>
                  <a:moveTo>
                    <a:pt x="66" y="1351"/>
                  </a:moveTo>
                  <a:cubicBezTo>
                    <a:pt x="44" y="1351"/>
                    <a:pt x="1" y="1373"/>
                    <a:pt x="1" y="1416"/>
                  </a:cubicBezTo>
                  <a:cubicBezTo>
                    <a:pt x="1" y="1437"/>
                    <a:pt x="44" y="1486"/>
                    <a:pt x="66" y="1486"/>
                  </a:cubicBezTo>
                  <a:cubicBezTo>
                    <a:pt x="109" y="1486"/>
                    <a:pt x="136" y="1437"/>
                    <a:pt x="136" y="1416"/>
                  </a:cubicBezTo>
                  <a:cubicBezTo>
                    <a:pt x="136" y="1373"/>
                    <a:pt x="109" y="1351"/>
                    <a:pt x="66" y="1351"/>
                  </a:cubicBezTo>
                  <a:close/>
                  <a:moveTo>
                    <a:pt x="66" y="1621"/>
                  </a:moveTo>
                  <a:cubicBezTo>
                    <a:pt x="44" y="1621"/>
                    <a:pt x="1" y="1643"/>
                    <a:pt x="1" y="1686"/>
                  </a:cubicBezTo>
                  <a:cubicBezTo>
                    <a:pt x="1" y="1707"/>
                    <a:pt x="44" y="1756"/>
                    <a:pt x="66" y="1756"/>
                  </a:cubicBezTo>
                  <a:cubicBezTo>
                    <a:pt x="109" y="1756"/>
                    <a:pt x="136" y="1707"/>
                    <a:pt x="136" y="1686"/>
                  </a:cubicBezTo>
                  <a:cubicBezTo>
                    <a:pt x="136" y="1643"/>
                    <a:pt x="109" y="1621"/>
                    <a:pt x="66" y="1621"/>
                  </a:cubicBezTo>
                  <a:close/>
                  <a:moveTo>
                    <a:pt x="66" y="1891"/>
                  </a:moveTo>
                  <a:cubicBezTo>
                    <a:pt x="44" y="1891"/>
                    <a:pt x="1" y="1913"/>
                    <a:pt x="1" y="1956"/>
                  </a:cubicBezTo>
                  <a:cubicBezTo>
                    <a:pt x="1" y="1977"/>
                    <a:pt x="44" y="2026"/>
                    <a:pt x="66" y="2026"/>
                  </a:cubicBezTo>
                  <a:cubicBezTo>
                    <a:pt x="109" y="2026"/>
                    <a:pt x="136" y="1977"/>
                    <a:pt x="136" y="1956"/>
                  </a:cubicBezTo>
                  <a:cubicBezTo>
                    <a:pt x="136" y="1913"/>
                    <a:pt x="109" y="1891"/>
                    <a:pt x="66" y="1891"/>
                  </a:cubicBezTo>
                  <a:close/>
                  <a:moveTo>
                    <a:pt x="66" y="2161"/>
                  </a:moveTo>
                  <a:cubicBezTo>
                    <a:pt x="44" y="2161"/>
                    <a:pt x="1" y="2183"/>
                    <a:pt x="1" y="2226"/>
                  </a:cubicBezTo>
                  <a:cubicBezTo>
                    <a:pt x="1" y="2247"/>
                    <a:pt x="44" y="2296"/>
                    <a:pt x="66" y="2296"/>
                  </a:cubicBezTo>
                  <a:cubicBezTo>
                    <a:pt x="109" y="2296"/>
                    <a:pt x="136" y="2247"/>
                    <a:pt x="136" y="2226"/>
                  </a:cubicBezTo>
                  <a:cubicBezTo>
                    <a:pt x="136" y="2183"/>
                    <a:pt x="109" y="2161"/>
                    <a:pt x="66" y="2161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53"/>
                    <a:pt x="1" y="2496"/>
                  </a:cubicBezTo>
                  <a:cubicBezTo>
                    <a:pt x="1" y="2517"/>
                    <a:pt x="44" y="2566"/>
                    <a:pt x="66" y="2566"/>
                  </a:cubicBezTo>
                  <a:cubicBezTo>
                    <a:pt x="109" y="2566"/>
                    <a:pt x="136" y="2517"/>
                    <a:pt x="136" y="2496"/>
                  </a:cubicBezTo>
                  <a:cubicBezTo>
                    <a:pt x="136" y="2453"/>
                    <a:pt x="109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23"/>
                    <a:pt x="1" y="2766"/>
                  </a:cubicBezTo>
                  <a:cubicBezTo>
                    <a:pt x="1" y="2787"/>
                    <a:pt x="44" y="2836"/>
                    <a:pt x="66" y="2836"/>
                  </a:cubicBezTo>
                  <a:cubicBezTo>
                    <a:pt x="109" y="2836"/>
                    <a:pt x="136" y="2787"/>
                    <a:pt x="136" y="2766"/>
                  </a:cubicBezTo>
                  <a:cubicBezTo>
                    <a:pt x="136" y="2723"/>
                    <a:pt x="109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2993"/>
                    <a:pt x="1" y="3036"/>
                  </a:cubicBezTo>
                  <a:cubicBezTo>
                    <a:pt x="1" y="3058"/>
                    <a:pt x="44" y="3106"/>
                    <a:pt x="66" y="3106"/>
                  </a:cubicBezTo>
                  <a:cubicBezTo>
                    <a:pt x="109" y="3106"/>
                    <a:pt x="136" y="3058"/>
                    <a:pt x="136" y="3036"/>
                  </a:cubicBezTo>
                  <a:cubicBezTo>
                    <a:pt x="136" y="2993"/>
                    <a:pt x="109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63"/>
                    <a:pt x="1" y="3306"/>
                  </a:cubicBezTo>
                  <a:cubicBezTo>
                    <a:pt x="1" y="3328"/>
                    <a:pt x="44" y="3376"/>
                    <a:pt x="66" y="3376"/>
                  </a:cubicBezTo>
                  <a:cubicBezTo>
                    <a:pt x="109" y="3376"/>
                    <a:pt x="136" y="3328"/>
                    <a:pt x="136" y="3306"/>
                  </a:cubicBezTo>
                  <a:cubicBezTo>
                    <a:pt x="136" y="3263"/>
                    <a:pt x="109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33"/>
                    <a:pt x="1" y="3576"/>
                  </a:cubicBezTo>
                  <a:cubicBezTo>
                    <a:pt x="1" y="3598"/>
                    <a:pt x="44" y="3646"/>
                    <a:pt x="66" y="3646"/>
                  </a:cubicBezTo>
                  <a:cubicBezTo>
                    <a:pt x="109" y="3646"/>
                    <a:pt x="136" y="3598"/>
                    <a:pt x="136" y="3576"/>
                  </a:cubicBezTo>
                  <a:cubicBezTo>
                    <a:pt x="136" y="3533"/>
                    <a:pt x="109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03"/>
                    <a:pt x="1" y="3846"/>
                  </a:cubicBezTo>
                  <a:cubicBezTo>
                    <a:pt x="1" y="3868"/>
                    <a:pt x="44" y="3916"/>
                    <a:pt x="66" y="3916"/>
                  </a:cubicBezTo>
                  <a:cubicBezTo>
                    <a:pt x="109" y="3916"/>
                    <a:pt x="136" y="3868"/>
                    <a:pt x="136" y="3846"/>
                  </a:cubicBezTo>
                  <a:cubicBezTo>
                    <a:pt x="136" y="3803"/>
                    <a:pt x="109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73"/>
                    <a:pt x="1" y="4116"/>
                  </a:cubicBezTo>
                  <a:cubicBezTo>
                    <a:pt x="1" y="4138"/>
                    <a:pt x="44" y="4186"/>
                    <a:pt x="66" y="4186"/>
                  </a:cubicBezTo>
                  <a:cubicBezTo>
                    <a:pt x="109" y="4186"/>
                    <a:pt x="136" y="4138"/>
                    <a:pt x="136" y="4116"/>
                  </a:cubicBezTo>
                  <a:cubicBezTo>
                    <a:pt x="136" y="4073"/>
                    <a:pt x="109" y="4051"/>
                    <a:pt x="66" y="4051"/>
                  </a:cubicBezTo>
                  <a:close/>
                  <a:moveTo>
                    <a:pt x="66" y="4321"/>
                  </a:moveTo>
                  <a:cubicBezTo>
                    <a:pt x="44" y="4321"/>
                    <a:pt x="1" y="4343"/>
                    <a:pt x="1" y="4386"/>
                  </a:cubicBezTo>
                  <a:cubicBezTo>
                    <a:pt x="1" y="4408"/>
                    <a:pt x="44" y="4456"/>
                    <a:pt x="66" y="4456"/>
                  </a:cubicBezTo>
                  <a:cubicBezTo>
                    <a:pt x="109" y="4456"/>
                    <a:pt x="136" y="4408"/>
                    <a:pt x="136" y="4386"/>
                  </a:cubicBezTo>
                  <a:cubicBezTo>
                    <a:pt x="136" y="4343"/>
                    <a:pt x="109" y="4321"/>
                    <a:pt x="66" y="4321"/>
                  </a:cubicBezTo>
                  <a:close/>
                  <a:moveTo>
                    <a:pt x="66" y="4591"/>
                  </a:moveTo>
                  <a:cubicBezTo>
                    <a:pt x="44" y="4591"/>
                    <a:pt x="1" y="4613"/>
                    <a:pt x="1" y="4656"/>
                  </a:cubicBezTo>
                  <a:cubicBezTo>
                    <a:pt x="1" y="4678"/>
                    <a:pt x="44" y="4726"/>
                    <a:pt x="66" y="4726"/>
                  </a:cubicBezTo>
                  <a:cubicBezTo>
                    <a:pt x="109" y="4726"/>
                    <a:pt x="136" y="4678"/>
                    <a:pt x="136" y="4656"/>
                  </a:cubicBezTo>
                  <a:cubicBezTo>
                    <a:pt x="136" y="4613"/>
                    <a:pt x="109" y="4591"/>
                    <a:pt x="66" y="4591"/>
                  </a:cubicBezTo>
                  <a:close/>
                  <a:moveTo>
                    <a:pt x="66" y="4861"/>
                  </a:moveTo>
                  <a:cubicBezTo>
                    <a:pt x="44" y="4861"/>
                    <a:pt x="1" y="4883"/>
                    <a:pt x="1" y="4926"/>
                  </a:cubicBezTo>
                  <a:cubicBezTo>
                    <a:pt x="1" y="4948"/>
                    <a:pt x="44" y="4996"/>
                    <a:pt x="66" y="4996"/>
                  </a:cubicBezTo>
                  <a:cubicBezTo>
                    <a:pt x="109" y="4996"/>
                    <a:pt x="136" y="4948"/>
                    <a:pt x="136" y="4926"/>
                  </a:cubicBezTo>
                  <a:cubicBezTo>
                    <a:pt x="136" y="4883"/>
                    <a:pt x="109" y="4861"/>
                    <a:pt x="66" y="4861"/>
                  </a:cubicBezTo>
                  <a:close/>
                  <a:moveTo>
                    <a:pt x="66" y="5131"/>
                  </a:moveTo>
                  <a:cubicBezTo>
                    <a:pt x="44" y="5131"/>
                    <a:pt x="1" y="5153"/>
                    <a:pt x="1" y="5196"/>
                  </a:cubicBezTo>
                  <a:cubicBezTo>
                    <a:pt x="1" y="5218"/>
                    <a:pt x="44" y="5266"/>
                    <a:pt x="66" y="5266"/>
                  </a:cubicBezTo>
                  <a:cubicBezTo>
                    <a:pt x="109" y="5266"/>
                    <a:pt x="136" y="5218"/>
                    <a:pt x="136" y="5196"/>
                  </a:cubicBezTo>
                  <a:cubicBezTo>
                    <a:pt x="136" y="5153"/>
                    <a:pt x="109" y="5131"/>
                    <a:pt x="66" y="5131"/>
                  </a:cubicBezTo>
                  <a:close/>
                  <a:moveTo>
                    <a:pt x="66" y="5401"/>
                  </a:moveTo>
                  <a:cubicBezTo>
                    <a:pt x="44" y="5401"/>
                    <a:pt x="1" y="5423"/>
                    <a:pt x="1" y="5466"/>
                  </a:cubicBezTo>
                  <a:cubicBezTo>
                    <a:pt x="1" y="5488"/>
                    <a:pt x="44" y="5536"/>
                    <a:pt x="66" y="5536"/>
                  </a:cubicBezTo>
                  <a:cubicBezTo>
                    <a:pt x="109" y="5536"/>
                    <a:pt x="136" y="5488"/>
                    <a:pt x="136" y="5466"/>
                  </a:cubicBezTo>
                  <a:cubicBezTo>
                    <a:pt x="136" y="5423"/>
                    <a:pt x="109" y="5401"/>
                    <a:pt x="66" y="5401"/>
                  </a:cubicBezTo>
                  <a:close/>
                  <a:moveTo>
                    <a:pt x="66" y="5671"/>
                  </a:moveTo>
                  <a:cubicBezTo>
                    <a:pt x="44" y="5671"/>
                    <a:pt x="1" y="5693"/>
                    <a:pt x="1" y="5736"/>
                  </a:cubicBezTo>
                  <a:cubicBezTo>
                    <a:pt x="1" y="5758"/>
                    <a:pt x="44" y="5806"/>
                    <a:pt x="66" y="5806"/>
                  </a:cubicBezTo>
                  <a:cubicBezTo>
                    <a:pt x="109" y="5806"/>
                    <a:pt x="136" y="5758"/>
                    <a:pt x="136" y="5736"/>
                  </a:cubicBezTo>
                  <a:cubicBezTo>
                    <a:pt x="136" y="5693"/>
                    <a:pt x="109" y="5671"/>
                    <a:pt x="66" y="5671"/>
                  </a:cubicBezTo>
                  <a:close/>
                  <a:moveTo>
                    <a:pt x="66" y="5941"/>
                  </a:moveTo>
                  <a:cubicBezTo>
                    <a:pt x="44" y="5941"/>
                    <a:pt x="1" y="5963"/>
                    <a:pt x="1" y="6006"/>
                  </a:cubicBezTo>
                  <a:cubicBezTo>
                    <a:pt x="1" y="6028"/>
                    <a:pt x="44" y="6076"/>
                    <a:pt x="66" y="6076"/>
                  </a:cubicBezTo>
                  <a:cubicBezTo>
                    <a:pt x="109" y="6076"/>
                    <a:pt x="136" y="6028"/>
                    <a:pt x="136" y="6006"/>
                  </a:cubicBezTo>
                  <a:cubicBezTo>
                    <a:pt x="136" y="5963"/>
                    <a:pt x="109" y="5941"/>
                    <a:pt x="66" y="5941"/>
                  </a:cubicBezTo>
                  <a:close/>
                  <a:moveTo>
                    <a:pt x="66" y="6211"/>
                  </a:moveTo>
                  <a:cubicBezTo>
                    <a:pt x="44" y="6211"/>
                    <a:pt x="1" y="6233"/>
                    <a:pt x="1" y="6276"/>
                  </a:cubicBezTo>
                  <a:cubicBezTo>
                    <a:pt x="1" y="6298"/>
                    <a:pt x="44" y="6346"/>
                    <a:pt x="66" y="6346"/>
                  </a:cubicBezTo>
                  <a:cubicBezTo>
                    <a:pt x="109" y="6346"/>
                    <a:pt x="136" y="6298"/>
                    <a:pt x="136" y="6276"/>
                  </a:cubicBezTo>
                  <a:cubicBezTo>
                    <a:pt x="136" y="6233"/>
                    <a:pt x="109" y="6211"/>
                    <a:pt x="66" y="6211"/>
                  </a:cubicBezTo>
                  <a:close/>
                  <a:moveTo>
                    <a:pt x="66" y="6481"/>
                  </a:moveTo>
                  <a:cubicBezTo>
                    <a:pt x="44" y="6481"/>
                    <a:pt x="1" y="6503"/>
                    <a:pt x="1" y="6546"/>
                  </a:cubicBezTo>
                  <a:cubicBezTo>
                    <a:pt x="1" y="6568"/>
                    <a:pt x="44" y="6616"/>
                    <a:pt x="66" y="6616"/>
                  </a:cubicBezTo>
                  <a:cubicBezTo>
                    <a:pt x="109" y="6616"/>
                    <a:pt x="136" y="6568"/>
                    <a:pt x="136" y="6546"/>
                  </a:cubicBezTo>
                  <a:cubicBezTo>
                    <a:pt x="136" y="6503"/>
                    <a:pt x="109" y="6481"/>
                    <a:pt x="66" y="6481"/>
                  </a:cubicBezTo>
                  <a:close/>
                  <a:moveTo>
                    <a:pt x="66" y="6751"/>
                  </a:moveTo>
                  <a:cubicBezTo>
                    <a:pt x="44" y="6751"/>
                    <a:pt x="1" y="6773"/>
                    <a:pt x="1" y="6816"/>
                  </a:cubicBezTo>
                  <a:cubicBezTo>
                    <a:pt x="1" y="6838"/>
                    <a:pt x="44" y="6886"/>
                    <a:pt x="66" y="6886"/>
                  </a:cubicBezTo>
                  <a:cubicBezTo>
                    <a:pt x="109" y="6886"/>
                    <a:pt x="136" y="6838"/>
                    <a:pt x="136" y="6816"/>
                  </a:cubicBezTo>
                  <a:cubicBezTo>
                    <a:pt x="136" y="6773"/>
                    <a:pt x="109" y="6751"/>
                    <a:pt x="66" y="6751"/>
                  </a:cubicBezTo>
                  <a:close/>
                  <a:moveTo>
                    <a:pt x="66" y="7021"/>
                  </a:moveTo>
                  <a:cubicBezTo>
                    <a:pt x="44" y="7021"/>
                    <a:pt x="1" y="7043"/>
                    <a:pt x="1" y="7086"/>
                  </a:cubicBezTo>
                  <a:cubicBezTo>
                    <a:pt x="1" y="7108"/>
                    <a:pt x="44" y="7156"/>
                    <a:pt x="66" y="7156"/>
                  </a:cubicBezTo>
                  <a:cubicBezTo>
                    <a:pt x="109" y="7156"/>
                    <a:pt x="136" y="7108"/>
                    <a:pt x="136" y="7086"/>
                  </a:cubicBezTo>
                  <a:cubicBezTo>
                    <a:pt x="136" y="7043"/>
                    <a:pt x="109" y="7021"/>
                    <a:pt x="66" y="7021"/>
                  </a:cubicBezTo>
                  <a:close/>
                  <a:moveTo>
                    <a:pt x="1" y="7356"/>
                  </a:moveTo>
                  <a:cubicBezTo>
                    <a:pt x="1" y="7378"/>
                    <a:pt x="44" y="7426"/>
                    <a:pt x="66" y="7426"/>
                  </a:cubicBezTo>
                  <a:cubicBezTo>
                    <a:pt x="109" y="7426"/>
                    <a:pt x="136" y="7378"/>
                    <a:pt x="136" y="7356"/>
                  </a:cubicBezTo>
                  <a:lnTo>
                    <a:pt x="136" y="7356"/>
                  </a:lnTo>
                  <a:cubicBezTo>
                    <a:pt x="136" y="7378"/>
                    <a:pt x="109" y="7405"/>
                    <a:pt x="66" y="7405"/>
                  </a:cubicBezTo>
                  <a:cubicBezTo>
                    <a:pt x="44" y="7405"/>
                    <a:pt x="22" y="7378"/>
                    <a:pt x="1" y="7356"/>
                  </a:cubicBezTo>
                  <a:close/>
                  <a:moveTo>
                    <a:pt x="66" y="7561"/>
                  </a:moveTo>
                  <a:cubicBezTo>
                    <a:pt x="44" y="7561"/>
                    <a:pt x="1" y="7583"/>
                    <a:pt x="1" y="7626"/>
                  </a:cubicBezTo>
                  <a:cubicBezTo>
                    <a:pt x="1" y="7648"/>
                    <a:pt x="44" y="7696"/>
                    <a:pt x="66" y="7696"/>
                  </a:cubicBezTo>
                  <a:cubicBezTo>
                    <a:pt x="109" y="7696"/>
                    <a:pt x="136" y="7648"/>
                    <a:pt x="136" y="7626"/>
                  </a:cubicBezTo>
                  <a:cubicBezTo>
                    <a:pt x="136" y="7583"/>
                    <a:pt x="109" y="7561"/>
                    <a:pt x="66" y="7561"/>
                  </a:cubicBezTo>
                  <a:close/>
                  <a:moveTo>
                    <a:pt x="66" y="7831"/>
                  </a:moveTo>
                  <a:cubicBezTo>
                    <a:pt x="44" y="7831"/>
                    <a:pt x="1" y="7853"/>
                    <a:pt x="1" y="7896"/>
                  </a:cubicBezTo>
                  <a:cubicBezTo>
                    <a:pt x="1" y="7918"/>
                    <a:pt x="44" y="7966"/>
                    <a:pt x="66" y="7966"/>
                  </a:cubicBezTo>
                  <a:cubicBezTo>
                    <a:pt x="109" y="7966"/>
                    <a:pt x="136" y="7918"/>
                    <a:pt x="136" y="7896"/>
                  </a:cubicBezTo>
                  <a:cubicBezTo>
                    <a:pt x="136" y="7853"/>
                    <a:pt x="109" y="7831"/>
                    <a:pt x="66" y="7831"/>
                  </a:cubicBezTo>
                  <a:close/>
                  <a:moveTo>
                    <a:pt x="66" y="8101"/>
                  </a:moveTo>
                  <a:cubicBezTo>
                    <a:pt x="44" y="8101"/>
                    <a:pt x="1" y="8123"/>
                    <a:pt x="1" y="8166"/>
                  </a:cubicBezTo>
                  <a:cubicBezTo>
                    <a:pt x="1" y="8188"/>
                    <a:pt x="44" y="8236"/>
                    <a:pt x="66" y="8236"/>
                  </a:cubicBezTo>
                  <a:cubicBezTo>
                    <a:pt x="109" y="8236"/>
                    <a:pt x="136" y="8188"/>
                    <a:pt x="136" y="8166"/>
                  </a:cubicBezTo>
                  <a:cubicBezTo>
                    <a:pt x="136" y="8123"/>
                    <a:pt x="109" y="8101"/>
                    <a:pt x="66" y="8101"/>
                  </a:cubicBezTo>
                  <a:close/>
                  <a:moveTo>
                    <a:pt x="66" y="8371"/>
                  </a:moveTo>
                  <a:cubicBezTo>
                    <a:pt x="44" y="8371"/>
                    <a:pt x="1" y="8393"/>
                    <a:pt x="1" y="8436"/>
                  </a:cubicBezTo>
                  <a:cubicBezTo>
                    <a:pt x="1" y="8458"/>
                    <a:pt x="44" y="8506"/>
                    <a:pt x="66" y="8506"/>
                  </a:cubicBezTo>
                  <a:cubicBezTo>
                    <a:pt x="109" y="8506"/>
                    <a:pt x="136" y="8458"/>
                    <a:pt x="136" y="8436"/>
                  </a:cubicBezTo>
                  <a:cubicBezTo>
                    <a:pt x="136" y="8393"/>
                    <a:pt x="109" y="8371"/>
                    <a:pt x="66" y="8371"/>
                  </a:cubicBezTo>
                  <a:close/>
                  <a:moveTo>
                    <a:pt x="66" y="8641"/>
                  </a:moveTo>
                  <a:cubicBezTo>
                    <a:pt x="44" y="8641"/>
                    <a:pt x="1" y="8663"/>
                    <a:pt x="1" y="8706"/>
                  </a:cubicBezTo>
                  <a:cubicBezTo>
                    <a:pt x="1" y="8728"/>
                    <a:pt x="44" y="8776"/>
                    <a:pt x="66" y="8776"/>
                  </a:cubicBezTo>
                  <a:cubicBezTo>
                    <a:pt x="109" y="8776"/>
                    <a:pt x="136" y="8728"/>
                    <a:pt x="136" y="8706"/>
                  </a:cubicBezTo>
                  <a:cubicBezTo>
                    <a:pt x="136" y="8663"/>
                    <a:pt x="109" y="8641"/>
                    <a:pt x="66" y="8641"/>
                  </a:cubicBezTo>
                  <a:close/>
                  <a:moveTo>
                    <a:pt x="66" y="8911"/>
                  </a:moveTo>
                  <a:cubicBezTo>
                    <a:pt x="44" y="8911"/>
                    <a:pt x="1" y="8933"/>
                    <a:pt x="1" y="8976"/>
                  </a:cubicBezTo>
                  <a:cubicBezTo>
                    <a:pt x="1" y="8998"/>
                    <a:pt x="44" y="9046"/>
                    <a:pt x="66" y="9046"/>
                  </a:cubicBezTo>
                  <a:cubicBezTo>
                    <a:pt x="109" y="9046"/>
                    <a:pt x="136" y="8998"/>
                    <a:pt x="136" y="8976"/>
                  </a:cubicBezTo>
                  <a:cubicBezTo>
                    <a:pt x="136" y="8933"/>
                    <a:pt x="109" y="8911"/>
                    <a:pt x="66" y="8911"/>
                  </a:cubicBezTo>
                  <a:close/>
                  <a:moveTo>
                    <a:pt x="66" y="9181"/>
                  </a:moveTo>
                  <a:cubicBezTo>
                    <a:pt x="44" y="9181"/>
                    <a:pt x="1" y="9203"/>
                    <a:pt x="1" y="9246"/>
                  </a:cubicBezTo>
                  <a:cubicBezTo>
                    <a:pt x="1" y="9268"/>
                    <a:pt x="44" y="9316"/>
                    <a:pt x="66" y="9316"/>
                  </a:cubicBezTo>
                  <a:cubicBezTo>
                    <a:pt x="109" y="9316"/>
                    <a:pt x="136" y="9268"/>
                    <a:pt x="136" y="9246"/>
                  </a:cubicBezTo>
                  <a:cubicBezTo>
                    <a:pt x="136" y="9203"/>
                    <a:pt x="109" y="9181"/>
                    <a:pt x="66" y="9181"/>
                  </a:cubicBezTo>
                  <a:close/>
                  <a:moveTo>
                    <a:pt x="66" y="9451"/>
                  </a:moveTo>
                  <a:cubicBezTo>
                    <a:pt x="44" y="9451"/>
                    <a:pt x="1" y="9473"/>
                    <a:pt x="1" y="9516"/>
                  </a:cubicBezTo>
                  <a:cubicBezTo>
                    <a:pt x="1" y="9538"/>
                    <a:pt x="44" y="9586"/>
                    <a:pt x="66" y="9586"/>
                  </a:cubicBezTo>
                  <a:cubicBezTo>
                    <a:pt x="109" y="9586"/>
                    <a:pt x="136" y="9538"/>
                    <a:pt x="136" y="9516"/>
                  </a:cubicBezTo>
                  <a:cubicBezTo>
                    <a:pt x="136" y="9473"/>
                    <a:pt x="109" y="9451"/>
                    <a:pt x="66" y="9451"/>
                  </a:cubicBezTo>
                  <a:close/>
                  <a:moveTo>
                    <a:pt x="66" y="9721"/>
                  </a:moveTo>
                  <a:cubicBezTo>
                    <a:pt x="44" y="9721"/>
                    <a:pt x="1" y="9743"/>
                    <a:pt x="1" y="9786"/>
                  </a:cubicBezTo>
                  <a:cubicBezTo>
                    <a:pt x="1" y="9808"/>
                    <a:pt x="44" y="9856"/>
                    <a:pt x="66" y="9856"/>
                  </a:cubicBezTo>
                  <a:cubicBezTo>
                    <a:pt x="109" y="9856"/>
                    <a:pt x="136" y="9808"/>
                    <a:pt x="136" y="9786"/>
                  </a:cubicBezTo>
                  <a:cubicBezTo>
                    <a:pt x="136" y="9743"/>
                    <a:pt x="109" y="9721"/>
                    <a:pt x="66" y="9721"/>
                  </a:cubicBezTo>
                  <a:close/>
                  <a:moveTo>
                    <a:pt x="66" y="9991"/>
                  </a:moveTo>
                  <a:cubicBezTo>
                    <a:pt x="44" y="9991"/>
                    <a:pt x="1" y="10013"/>
                    <a:pt x="1" y="10056"/>
                  </a:cubicBezTo>
                  <a:cubicBezTo>
                    <a:pt x="1" y="10078"/>
                    <a:pt x="44" y="10126"/>
                    <a:pt x="66" y="10126"/>
                  </a:cubicBezTo>
                  <a:cubicBezTo>
                    <a:pt x="109" y="10126"/>
                    <a:pt x="136" y="10078"/>
                    <a:pt x="136" y="10056"/>
                  </a:cubicBezTo>
                  <a:cubicBezTo>
                    <a:pt x="136" y="10013"/>
                    <a:pt x="109" y="9991"/>
                    <a:pt x="66" y="9991"/>
                  </a:cubicBezTo>
                  <a:close/>
                  <a:moveTo>
                    <a:pt x="66" y="10261"/>
                  </a:moveTo>
                  <a:cubicBezTo>
                    <a:pt x="44" y="10261"/>
                    <a:pt x="1" y="10283"/>
                    <a:pt x="1" y="10326"/>
                  </a:cubicBezTo>
                  <a:cubicBezTo>
                    <a:pt x="1" y="10348"/>
                    <a:pt x="44" y="10396"/>
                    <a:pt x="66" y="10396"/>
                  </a:cubicBezTo>
                  <a:cubicBezTo>
                    <a:pt x="109" y="10396"/>
                    <a:pt x="136" y="10348"/>
                    <a:pt x="136" y="10326"/>
                  </a:cubicBezTo>
                  <a:cubicBezTo>
                    <a:pt x="136" y="10283"/>
                    <a:pt x="109" y="10261"/>
                    <a:pt x="66" y="10261"/>
                  </a:cubicBezTo>
                  <a:close/>
                  <a:moveTo>
                    <a:pt x="66" y="10531"/>
                  </a:moveTo>
                  <a:cubicBezTo>
                    <a:pt x="44" y="10531"/>
                    <a:pt x="1" y="10553"/>
                    <a:pt x="1" y="10596"/>
                  </a:cubicBezTo>
                  <a:cubicBezTo>
                    <a:pt x="1" y="10618"/>
                    <a:pt x="44" y="10666"/>
                    <a:pt x="66" y="10666"/>
                  </a:cubicBezTo>
                  <a:cubicBezTo>
                    <a:pt x="109" y="10666"/>
                    <a:pt x="136" y="10618"/>
                    <a:pt x="136" y="10596"/>
                  </a:cubicBezTo>
                  <a:cubicBezTo>
                    <a:pt x="136" y="10553"/>
                    <a:pt x="109" y="10531"/>
                    <a:pt x="66" y="10531"/>
                  </a:cubicBezTo>
                  <a:close/>
                  <a:moveTo>
                    <a:pt x="66" y="10801"/>
                  </a:moveTo>
                  <a:cubicBezTo>
                    <a:pt x="44" y="10801"/>
                    <a:pt x="1" y="10823"/>
                    <a:pt x="1" y="10866"/>
                  </a:cubicBezTo>
                  <a:cubicBezTo>
                    <a:pt x="1" y="10888"/>
                    <a:pt x="44" y="10936"/>
                    <a:pt x="66" y="10936"/>
                  </a:cubicBezTo>
                  <a:cubicBezTo>
                    <a:pt x="109" y="10936"/>
                    <a:pt x="136" y="10888"/>
                    <a:pt x="136" y="10866"/>
                  </a:cubicBezTo>
                  <a:cubicBezTo>
                    <a:pt x="136" y="10823"/>
                    <a:pt x="109" y="10801"/>
                    <a:pt x="66" y="10801"/>
                  </a:cubicBezTo>
                  <a:close/>
                  <a:moveTo>
                    <a:pt x="66" y="11071"/>
                  </a:moveTo>
                  <a:cubicBezTo>
                    <a:pt x="44" y="11071"/>
                    <a:pt x="1" y="11093"/>
                    <a:pt x="1" y="11136"/>
                  </a:cubicBezTo>
                  <a:cubicBezTo>
                    <a:pt x="1" y="11158"/>
                    <a:pt x="44" y="11206"/>
                    <a:pt x="66" y="11206"/>
                  </a:cubicBezTo>
                  <a:cubicBezTo>
                    <a:pt x="109" y="11206"/>
                    <a:pt x="136" y="11158"/>
                    <a:pt x="136" y="11136"/>
                  </a:cubicBezTo>
                  <a:cubicBezTo>
                    <a:pt x="136" y="11093"/>
                    <a:pt x="109" y="11071"/>
                    <a:pt x="66" y="11071"/>
                  </a:cubicBezTo>
                  <a:close/>
                  <a:moveTo>
                    <a:pt x="66" y="11341"/>
                  </a:moveTo>
                  <a:cubicBezTo>
                    <a:pt x="44" y="11341"/>
                    <a:pt x="1" y="11363"/>
                    <a:pt x="1" y="11406"/>
                  </a:cubicBezTo>
                  <a:cubicBezTo>
                    <a:pt x="1" y="11428"/>
                    <a:pt x="44" y="11476"/>
                    <a:pt x="66" y="11476"/>
                  </a:cubicBezTo>
                  <a:cubicBezTo>
                    <a:pt x="109" y="11476"/>
                    <a:pt x="136" y="11428"/>
                    <a:pt x="136" y="11406"/>
                  </a:cubicBezTo>
                  <a:cubicBezTo>
                    <a:pt x="136" y="11363"/>
                    <a:pt x="109" y="11341"/>
                    <a:pt x="66" y="11341"/>
                  </a:cubicBezTo>
                  <a:close/>
                  <a:moveTo>
                    <a:pt x="66" y="11611"/>
                  </a:moveTo>
                  <a:cubicBezTo>
                    <a:pt x="44" y="11611"/>
                    <a:pt x="1" y="11633"/>
                    <a:pt x="1" y="11676"/>
                  </a:cubicBezTo>
                  <a:cubicBezTo>
                    <a:pt x="1" y="11698"/>
                    <a:pt x="44" y="11746"/>
                    <a:pt x="66" y="11746"/>
                  </a:cubicBezTo>
                  <a:cubicBezTo>
                    <a:pt x="109" y="11746"/>
                    <a:pt x="136" y="11698"/>
                    <a:pt x="136" y="11676"/>
                  </a:cubicBezTo>
                  <a:cubicBezTo>
                    <a:pt x="136" y="11633"/>
                    <a:pt x="109" y="11611"/>
                    <a:pt x="66" y="11611"/>
                  </a:cubicBezTo>
                  <a:close/>
                  <a:moveTo>
                    <a:pt x="66" y="11881"/>
                  </a:moveTo>
                  <a:cubicBezTo>
                    <a:pt x="44" y="11881"/>
                    <a:pt x="1" y="11903"/>
                    <a:pt x="1" y="11946"/>
                  </a:cubicBezTo>
                  <a:cubicBezTo>
                    <a:pt x="1" y="11968"/>
                    <a:pt x="44" y="12016"/>
                    <a:pt x="66" y="12016"/>
                  </a:cubicBezTo>
                  <a:cubicBezTo>
                    <a:pt x="109" y="12016"/>
                    <a:pt x="136" y="11968"/>
                    <a:pt x="136" y="11946"/>
                  </a:cubicBezTo>
                  <a:cubicBezTo>
                    <a:pt x="136" y="11903"/>
                    <a:pt x="109" y="11881"/>
                    <a:pt x="66" y="11881"/>
                  </a:cubicBezTo>
                  <a:close/>
                  <a:moveTo>
                    <a:pt x="66" y="12151"/>
                  </a:moveTo>
                  <a:cubicBezTo>
                    <a:pt x="44" y="12151"/>
                    <a:pt x="1" y="12173"/>
                    <a:pt x="1" y="12216"/>
                  </a:cubicBezTo>
                  <a:cubicBezTo>
                    <a:pt x="1" y="12238"/>
                    <a:pt x="44" y="12286"/>
                    <a:pt x="66" y="12286"/>
                  </a:cubicBezTo>
                  <a:cubicBezTo>
                    <a:pt x="109" y="12286"/>
                    <a:pt x="136" y="12238"/>
                    <a:pt x="136" y="12216"/>
                  </a:cubicBezTo>
                  <a:cubicBezTo>
                    <a:pt x="136" y="12173"/>
                    <a:pt x="109" y="12151"/>
                    <a:pt x="66" y="12151"/>
                  </a:cubicBezTo>
                  <a:close/>
                  <a:moveTo>
                    <a:pt x="66" y="12421"/>
                  </a:moveTo>
                  <a:cubicBezTo>
                    <a:pt x="44" y="12421"/>
                    <a:pt x="1" y="12443"/>
                    <a:pt x="1" y="12486"/>
                  </a:cubicBezTo>
                  <a:cubicBezTo>
                    <a:pt x="1" y="12508"/>
                    <a:pt x="44" y="12556"/>
                    <a:pt x="66" y="12556"/>
                  </a:cubicBezTo>
                  <a:cubicBezTo>
                    <a:pt x="109" y="12556"/>
                    <a:pt x="136" y="12508"/>
                    <a:pt x="136" y="12486"/>
                  </a:cubicBezTo>
                  <a:cubicBezTo>
                    <a:pt x="136" y="12443"/>
                    <a:pt x="109" y="12421"/>
                    <a:pt x="66" y="12421"/>
                  </a:cubicBezTo>
                  <a:close/>
                  <a:moveTo>
                    <a:pt x="66" y="12692"/>
                  </a:moveTo>
                  <a:cubicBezTo>
                    <a:pt x="44" y="12692"/>
                    <a:pt x="1" y="12713"/>
                    <a:pt x="1" y="12756"/>
                  </a:cubicBezTo>
                  <a:cubicBezTo>
                    <a:pt x="1" y="12778"/>
                    <a:pt x="44" y="12827"/>
                    <a:pt x="66" y="12827"/>
                  </a:cubicBezTo>
                  <a:cubicBezTo>
                    <a:pt x="109" y="12827"/>
                    <a:pt x="136" y="12778"/>
                    <a:pt x="136" y="12756"/>
                  </a:cubicBezTo>
                  <a:cubicBezTo>
                    <a:pt x="136" y="12713"/>
                    <a:pt x="109" y="12692"/>
                    <a:pt x="66" y="12692"/>
                  </a:cubicBezTo>
                  <a:close/>
                  <a:moveTo>
                    <a:pt x="66" y="12962"/>
                  </a:moveTo>
                  <a:cubicBezTo>
                    <a:pt x="44" y="12962"/>
                    <a:pt x="1" y="12983"/>
                    <a:pt x="1" y="13026"/>
                  </a:cubicBezTo>
                  <a:cubicBezTo>
                    <a:pt x="1" y="13048"/>
                    <a:pt x="44" y="13097"/>
                    <a:pt x="66" y="13097"/>
                  </a:cubicBezTo>
                  <a:cubicBezTo>
                    <a:pt x="87" y="13075"/>
                    <a:pt x="87" y="13075"/>
                    <a:pt x="109" y="13075"/>
                  </a:cubicBezTo>
                  <a:cubicBezTo>
                    <a:pt x="136" y="13075"/>
                    <a:pt x="136" y="13048"/>
                    <a:pt x="136" y="13026"/>
                  </a:cubicBezTo>
                  <a:cubicBezTo>
                    <a:pt x="136" y="12983"/>
                    <a:pt x="109" y="12962"/>
                    <a:pt x="66" y="12962"/>
                  </a:cubicBezTo>
                  <a:close/>
                  <a:moveTo>
                    <a:pt x="66" y="13232"/>
                  </a:moveTo>
                  <a:cubicBezTo>
                    <a:pt x="44" y="13232"/>
                    <a:pt x="1" y="13253"/>
                    <a:pt x="1" y="13296"/>
                  </a:cubicBezTo>
                  <a:cubicBezTo>
                    <a:pt x="1" y="13318"/>
                    <a:pt x="44" y="13367"/>
                    <a:pt x="66" y="13367"/>
                  </a:cubicBezTo>
                  <a:cubicBezTo>
                    <a:pt x="109" y="13367"/>
                    <a:pt x="136" y="13318"/>
                    <a:pt x="136" y="13296"/>
                  </a:cubicBezTo>
                  <a:cubicBezTo>
                    <a:pt x="136" y="13253"/>
                    <a:pt x="109" y="13232"/>
                    <a:pt x="66" y="13232"/>
                  </a:cubicBezTo>
                  <a:close/>
                  <a:moveTo>
                    <a:pt x="66" y="13502"/>
                  </a:moveTo>
                  <a:cubicBezTo>
                    <a:pt x="44" y="13502"/>
                    <a:pt x="1" y="13523"/>
                    <a:pt x="1" y="13566"/>
                  </a:cubicBezTo>
                  <a:cubicBezTo>
                    <a:pt x="1" y="13588"/>
                    <a:pt x="44" y="13637"/>
                    <a:pt x="66" y="13637"/>
                  </a:cubicBezTo>
                  <a:cubicBezTo>
                    <a:pt x="109" y="13637"/>
                    <a:pt x="136" y="13588"/>
                    <a:pt x="136" y="13566"/>
                  </a:cubicBezTo>
                  <a:cubicBezTo>
                    <a:pt x="136" y="13523"/>
                    <a:pt x="109" y="13502"/>
                    <a:pt x="66" y="13502"/>
                  </a:cubicBezTo>
                  <a:close/>
                  <a:moveTo>
                    <a:pt x="66" y="13772"/>
                  </a:moveTo>
                  <a:cubicBezTo>
                    <a:pt x="44" y="13772"/>
                    <a:pt x="1" y="13793"/>
                    <a:pt x="1" y="13836"/>
                  </a:cubicBezTo>
                  <a:cubicBezTo>
                    <a:pt x="1" y="13858"/>
                    <a:pt x="44" y="13907"/>
                    <a:pt x="66" y="13907"/>
                  </a:cubicBezTo>
                  <a:cubicBezTo>
                    <a:pt x="109" y="13907"/>
                    <a:pt x="136" y="13858"/>
                    <a:pt x="136" y="13836"/>
                  </a:cubicBezTo>
                  <a:cubicBezTo>
                    <a:pt x="136" y="13793"/>
                    <a:pt x="109" y="13772"/>
                    <a:pt x="66" y="13772"/>
                  </a:cubicBezTo>
                  <a:close/>
                  <a:moveTo>
                    <a:pt x="66" y="14042"/>
                  </a:moveTo>
                  <a:cubicBezTo>
                    <a:pt x="44" y="14042"/>
                    <a:pt x="1" y="14063"/>
                    <a:pt x="1" y="14106"/>
                  </a:cubicBezTo>
                  <a:cubicBezTo>
                    <a:pt x="1" y="14128"/>
                    <a:pt x="44" y="14177"/>
                    <a:pt x="66" y="14177"/>
                  </a:cubicBezTo>
                  <a:cubicBezTo>
                    <a:pt x="109" y="14177"/>
                    <a:pt x="136" y="14128"/>
                    <a:pt x="136" y="14106"/>
                  </a:cubicBezTo>
                  <a:cubicBezTo>
                    <a:pt x="136" y="14063"/>
                    <a:pt x="109" y="14042"/>
                    <a:pt x="66" y="14042"/>
                  </a:cubicBezTo>
                  <a:close/>
                  <a:moveTo>
                    <a:pt x="66" y="14312"/>
                  </a:moveTo>
                  <a:cubicBezTo>
                    <a:pt x="44" y="14312"/>
                    <a:pt x="1" y="14333"/>
                    <a:pt x="1" y="14376"/>
                  </a:cubicBezTo>
                  <a:cubicBezTo>
                    <a:pt x="1" y="14398"/>
                    <a:pt x="44" y="14447"/>
                    <a:pt x="66" y="14447"/>
                  </a:cubicBezTo>
                  <a:cubicBezTo>
                    <a:pt x="109" y="14447"/>
                    <a:pt x="136" y="14398"/>
                    <a:pt x="136" y="14376"/>
                  </a:cubicBezTo>
                  <a:cubicBezTo>
                    <a:pt x="136" y="14333"/>
                    <a:pt x="109" y="14312"/>
                    <a:pt x="66" y="14312"/>
                  </a:cubicBezTo>
                  <a:close/>
                  <a:moveTo>
                    <a:pt x="66" y="14582"/>
                  </a:moveTo>
                  <a:cubicBezTo>
                    <a:pt x="44" y="14582"/>
                    <a:pt x="1" y="14603"/>
                    <a:pt x="1" y="14646"/>
                  </a:cubicBezTo>
                  <a:cubicBezTo>
                    <a:pt x="1" y="14668"/>
                    <a:pt x="44" y="14717"/>
                    <a:pt x="66" y="14717"/>
                  </a:cubicBezTo>
                  <a:cubicBezTo>
                    <a:pt x="109" y="14717"/>
                    <a:pt x="136" y="14668"/>
                    <a:pt x="136" y="14646"/>
                  </a:cubicBezTo>
                  <a:cubicBezTo>
                    <a:pt x="136" y="14603"/>
                    <a:pt x="109" y="14582"/>
                    <a:pt x="66" y="14582"/>
                  </a:cubicBezTo>
                  <a:close/>
                  <a:moveTo>
                    <a:pt x="66" y="14852"/>
                  </a:moveTo>
                  <a:cubicBezTo>
                    <a:pt x="44" y="14852"/>
                    <a:pt x="1" y="14873"/>
                    <a:pt x="1" y="14916"/>
                  </a:cubicBezTo>
                  <a:cubicBezTo>
                    <a:pt x="1" y="14938"/>
                    <a:pt x="44" y="14987"/>
                    <a:pt x="66" y="14987"/>
                  </a:cubicBezTo>
                  <a:cubicBezTo>
                    <a:pt x="109" y="14987"/>
                    <a:pt x="136" y="14938"/>
                    <a:pt x="136" y="14916"/>
                  </a:cubicBezTo>
                  <a:cubicBezTo>
                    <a:pt x="136" y="14873"/>
                    <a:pt x="109" y="14852"/>
                    <a:pt x="66" y="14852"/>
                  </a:cubicBezTo>
                  <a:close/>
                  <a:moveTo>
                    <a:pt x="66" y="15122"/>
                  </a:moveTo>
                  <a:cubicBezTo>
                    <a:pt x="44" y="15122"/>
                    <a:pt x="1" y="15143"/>
                    <a:pt x="1" y="15186"/>
                  </a:cubicBezTo>
                  <a:cubicBezTo>
                    <a:pt x="1" y="15208"/>
                    <a:pt x="44" y="15257"/>
                    <a:pt x="66" y="15257"/>
                  </a:cubicBezTo>
                  <a:cubicBezTo>
                    <a:pt x="109" y="15257"/>
                    <a:pt x="136" y="15208"/>
                    <a:pt x="136" y="15186"/>
                  </a:cubicBezTo>
                  <a:cubicBezTo>
                    <a:pt x="136" y="15143"/>
                    <a:pt x="109" y="15122"/>
                    <a:pt x="66" y="15122"/>
                  </a:cubicBezTo>
                  <a:close/>
                  <a:moveTo>
                    <a:pt x="66" y="15392"/>
                  </a:moveTo>
                  <a:cubicBezTo>
                    <a:pt x="44" y="15392"/>
                    <a:pt x="1" y="15413"/>
                    <a:pt x="1" y="15456"/>
                  </a:cubicBezTo>
                  <a:cubicBezTo>
                    <a:pt x="1" y="15478"/>
                    <a:pt x="44" y="15527"/>
                    <a:pt x="66" y="15527"/>
                  </a:cubicBezTo>
                  <a:cubicBezTo>
                    <a:pt x="109" y="15527"/>
                    <a:pt x="136" y="15478"/>
                    <a:pt x="136" y="15456"/>
                  </a:cubicBezTo>
                  <a:cubicBezTo>
                    <a:pt x="136" y="15413"/>
                    <a:pt x="109" y="15392"/>
                    <a:pt x="66" y="15392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0825" y="4465617"/>
              <a:ext cx="737126" cy="396733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250" y="4629130"/>
              <a:ext cx="579365" cy="6275"/>
            </a:xfrm>
            <a:custGeom>
              <a:avLst/>
              <a:gdLst/>
              <a:ahLst/>
              <a:cxnLst/>
              <a:rect l="l" t="t" r="r" b="b"/>
              <a:pathLst>
                <a:path w="12556" h="136" extrusionOk="0">
                  <a:moveTo>
                    <a:pt x="65" y="1"/>
                  </a:moveTo>
                  <a:cubicBezTo>
                    <a:pt x="43" y="1"/>
                    <a:pt x="0" y="44"/>
                    <a:pt x="0" y="65"/>
                  </a:cubicBezTo>
                  <a:cubicBezTo>
                    <a:pt x="0" y="109"/>
                    <a:pt x="43" y="136"/>
                    <a:pt x="65" y="136"/>
                  </a:cubicBezTo>
                  <a:cubicBezTo>
                    <a:pt x="108" y="136"/>
                    <a:pt x="135" y="109"/>
                    <a:pt x="135" y="65"/>
                  </a:cubicBezTo>
                  <a:cubicBezTo>
                    <a:pt x="135" y="44"/>
                    <a:pt x="108" y="1"/>
                    <a:pt x="65" y="1"/>
                  </a:cubicBezTo>
                  <a:close/>
                  <a:moveTo>
                    <a:pt x="335" y="1"/>
                  </a:moveTo>
                  <a:cubicBezTo>
                    <a:pt x="313" y="1"/>
                    <a:pt x="270" y="44"/>
                    <a:pt x="270" y="65"/>
                  </a:cubicBezTo>
                  <a:cubicBezTo>
                    <a:pt x="270" y="109"/>
                    <a:pt x="313" y="136"/>
                    <a:pt x="335" y="136"/>
                  </a:cubicBezTo>
                  <a:cubicBezTo>
                    <a:pt x="378" y="136"/>
                    <a:pt x="405" y="109"/>
                    <a:pt x="405" y="65"/>
                  </a:cubicBezTo>
                  <a:cubicBezTo>
                    <a:pt x="405" y="44"/>
                    <a:pt x="378" y="1"/>
                    <a:pt x="335" y="1"/>
                  </a:cubicBezTo>
                  <a:close/>
                  <a:moveTo>
                    <a:pt x="605" y="1"/>
                  </a:moveTo>
                  <a:cubicBezTo>
                    <a:pt x="583" y="1"/>
                    <a:pt x="540" y="44"/>
                    <a:pt x="540" y="65"/>
                  </a:cubicBezTo>
                  <a:cubicBezTo>
                    <a:pt x="540" y="109"/>
                    <a:pt x="583" y="136"/>
                    <a:pt x="605" y="136"/>
                  </a:cubicBezTo>
                  <a:cubicBezTo>
                    <a:pt x="648" y="136"/>
                    <a:pt x="675" y="109"/>
                    <a:pt x="675" y="65"/>
                  </a:cubicBezTo>
                  <a:cubicBezTo>
                    <a:pt x="675" y="44"/>
                    <a:pt x="648" y="1"/>
                    <a:pt x="605" y="1"/>
                  </a:cubicBezTo>
                  <a:close/>
                  <a:moveTo>
                    <a:pt x="875" y="1"/>
                  </a:moveTo>
                  <a:cubicBezTo>
                    <a:pt x="853" y="1"/>
                    <a:pt x="810" y="44"/>
                    <a:pt x="810" y="65"/>
                  </a:cubicBezTo>
                  <a:cubicBezTo>
                    <a:pt x="810" y="109"/>
                    <a:pt x="853" y="136"/>
                    <a:pt x="875" y="136"/>
                  </a:cubicBezTo>
                  <a:cubicBezTo>
                    <a:pt x="918" y="136"/>
                    <a:pt x="945" y="109"/>
                    <a:pt x="945" y="65"/>
                  </a:cubicBezTo>
                  <a:cubicBezTo>
                    <a:pt x="945" y="44"/>
                    <a:pt x="918" y="1"/>
                    <a:pt x="875" y="1"/>
                  </a:cubicBezTo>
                  <a:close/>
                  <a:moveTo>
                    <a:pt x="1145" y="1"/>
                  </a:moveTo>
                  <a:cubicBezTo>
                    <a:pt x="1123" y="1"/>
                    <a:pt x="1080" y="44"/>
                    <a:pt x="1080" y="65"/>
                  </a:cubicBezTo>
                  <a:cubicBezTo>
                    <a:pt x="1080" y="109"/>
                    <a:pt x="1123" y="136"/>
                    <a:pt x="1145" y="136"/>
                  </a:cubicBezTo>
                  <a:cubicBezTo>
                    <a:pt x="1188" y="136"/>
                    <a:pt x="1215" y="109"/>
                    <a:pt x="1215" y="65"/>
                  </a:cubicBezTo>
                  <a:cubicBezTo>
                    <a:pt x="1215" y="44"/>
                    <a:pt x="1188" y="1"/>
                    <a:pt x="1145" y="1"/>
                  </a:cubicBezTo>
                  <a:close/>
                  <a:moveTo>
                    <a:pt x="1415" y="1"/>
                  </a:moveTo>
                  <a:cubicBezTo>
                    <a:pt x="1393" y="1"/>
                    <a:pt x="1350" y="44"/>
                    <a:pt x="1350" y="65"/>
                  </a:cubicBezTo>
                  <a:cubicBezTo>
                    <a:pt x="1350" y="109"/>
                    <a:pt x="1393" y="136"/>
                    <a:pt x="1415" y="136"/>
                  </a:cubicBezTo>
                  <a:cubicBezTo>
                    <a:pt x="1458" y="136"/>
                    <a:pt x="1485" y="109"/>
                    <a:pt x="1485" y="65"/>
                  </a:cubicBezTo>
                  <a:cubicBezTo>
                    <a:pt x="1485" y="44"/>
                    <a:pt x="1458" y="1"/>
                    <a:pt x="1415" y="1"/>
                  </a:cubicBezTo>
                  <a:close/>
                  <a:moveTo>
                    <a:pt x="1685" y="1"/>
                  </a:moveTo>
                  <a:cubicBezTo>
                    <a:pt x="1663" y="1"/>
                    <a:pt x="1620" y="44"/>
                    <a:pt x="1620" y="65"/>
                  </a:cubicBezTo>
                  <a:cubicBezTo>
                    <a:pt x="1620" y="109"/>
                    <a:pt x="1663" y="136"/>
                    <a:pt x="1685" y="136"/>
                  </a:cubicBezTo>
                  <a:cubicBezTo>
                    <a:pt x="1728" y="136"/>
                    <a:pt x="1755" y="109"/>
                    <a:pt x="1755" y="65"/>
                  </a:cubicBezTo>
                  <a:cubicBezTo>
                    <a:pt x="1755" y="44"/>
                    <a:pt x="1728" y="1"/>
                    <a:pt x="1685" y="1"/>
                  </a:cubicBezTo>
                  <a:close/>
                  <a:moveTo>
                    <a:pt x="1955" y="1"/>
                  </a:moveTo>
                  <a:cubicBezTo>
                    <a:pt x="1934" y="1"/>
                    <a:pt x="1890" y="44"/>
                    <a:pt x="1890" y="65"/>
                  </a:cubicBezTo>
                  <a:cubicBezTo>
                    <a:pt x="1890" y="109"/>
                    <a:pt x="1934" y="136"/>
                    <a:pt x="1955" y="136"/>
                  </a:cubicBezTo>
                  <a:cubicBezTo>
                    <a:pt x="1998" y="136"/>
                    <a:pt x="2025" y="109"/>
                    <a:pt x="2025" y="65"/>
                  </a:cubicBezTo>
                  <a:cubicBezTo>
                    <a:pt x="2025" y="44"/>
                    <a:pt x="1998" y="1"/>
                    <a:pt x="1955" y="1"/>
                  </a:cubicBezTo>
                  <a:close/>
                  <a:moveTo>
                    <a:pt x="2225" y="1"/>
                  </a:moveTo>
                  <a:cubicBezTo>
                    <a:pt x="2204" y="1"/>
                    <a:pt x="2160" y="44"/>
                    <a:pt x="2160" y="65"/>
                  </a:cubicBezTo>
                  <a:cubicBezTo>
                    <a:pt x="2160" y="109"/>
                    <a:pt x="2204" y="136"/>
                    <a:pt x="2225" y="136"/>
                  </a:cubicBezTo>
                  <a:cubicBezTo>
                    <a:pt x="2268" y="136"/>
                    <a:pt x="2295" y="109"/>
                    <a:pt x="2295" y="65"/>
                  </a:cubicBezTo>
                  <a:cubicBezTo>
                    <a:pt x="2295" y="44"/>
                    <a:pt x="2268" y="1"/>
                    <a:pt x="2225" y="1"/>
                  </a:cubicBezTo>
                  <a:close/>
                  <a:moveTo>
                    <a:pt x="2495" y="1"/>
                  </a:moveTo>
                  <a:cubicBezTo>
                    <a:pt x="2474" y="1"/>
                    <a:pt x="2430" y="44"/>
                    <a:pt x="2430" y="65"/>
                  </a:cubicBezTo>
                  <a:cubicBezTo>
                    <a:pt x="2430" y="109"/>
                    <a:pt x="2474" y="136"/>
                    <a:pt x="2495" y="136"/>
                  </a:cubicBezTo>
                  <a:cubicBezTo>
                    <a:pt x="2538" y="136"/>
                    <a:pt x="2565" y="109"/>
                    <a:pt x="2565" y="65"/>
                  </a:cubicBezTo>
                  <a:cubicBezTo>
                    <a:pt x="2565" y="44"/>
                    <a:pt x="2538" y="1"/>
                    <a:pt x="2495" y="1"/>
                  </a:cubicBezTo>
                  <a:close/>
                  <a:moveTo>
                    <a:pt x="2765" y="1"/>
                  </a:moveTo>
                  <a:cubicBezTo>
                    <a:pt x="2744" y="1"/>
                    <a:pt x="2700" y="44"/>
                    <a:pt x="2700" y="65"/>
                  </a:cubicBezTo>
                  <a:cubicBezTo>
                    <a:pt x="2700" y="109"/>
                    <a:pt x="2744" y="136"/>
                    <a:pt x="2765" y="136"/>
                  </a:cubicBezTo>
                  <a:cubicBezTo>
                    <a:pt x="2808" y="136"/>
                    <a:pt x="2835" y="109"/>
                    <a:pt x="2835" y="65"/>
                  </a:cubicBezTo>
                  <a:cubicBezTo>
                    <a:pt x="2835" y="44"/>
                    <a:pt x="2808" y="1"/>
                    <a:pt x="2765" y="1"/>
                  </a:cubicBezTo>
                  <a:close/>
                  <a:moveTo>
                    <a:pt x="3035" y="1"/>
                  </a:moveTo>
                  <a:cubicBezTo>
                    <a:pt x="3014" y="1"/>
                    <a:pt x="2970" y="44"/>
                    <a:pt x="2970" y="65"/>
                  </a:cubicBezTo>
                  <a:cubicBezTo>
                    <a:pt x="2970" y="109"/>
                    <a:pt x="3014" y="136"/>
                    <a:pt x="3035" y="136"/>
                  </a:cubicBezTo>
                  <a:cubicBezTo>
                    <a:pt x="3078" y="136"/>
                    <a:pt x="3105" y="109"/>
                    <a:pt x="3105" y="65"/>
                  </a:cubicBezTo>
                  <a:cubicBezTo>
                    <a:pt x="3105" y="44"/>
                    <a:pt x="3078" y="1"/>
                    <a:pt x="3035" y="1"/>
                  </a:cubicBezTo>
                  <a:close/>
                  <a:moveTo>
                    <a:pt x="3305" y="1"/>
                  </a:moveTo>
                  <a:cubicBezTo>
                    <a:pt x="3284" y="1"/>
                    <a:pt x="3240" y="44"/>
                    <a:pt x="3240" y="65"/>
                  </a:cubicBezTo>
                  <a:cubicBezTo>
                    <a:pt x="3240" y="109"/>
                    <a:pt x="3284" y="136"/>
                    <a:pt x="3305" y="136"/>
                  </a:cubicBezTo>
                  <a:cubicBezTo>
                    <a:pt x="3348" y="136"/>
                    <a:pt x="3375" y="109"/>
                    <a:pt x="3375" y="65"/>
                  </a:cubicBezTo>
                  <a:cubicBezTo>
                    <a:pt x="3375" y="44"/>
                    <a:pt x="3348" y="1"/>
                    <a:pt x="3305" y="1"/>
                  </a:cubicBezTo>
                  <a:close/>
                  <a:moveTo>
                    <a:pt x="3575" y="1"/>
                  </a:moveTo>
                  <a:cubicBezTo>
                    <a:pt x="3554" y="1"/>
                    <a:pt x="3510" y="44"/>
                    <a:pt x="3510" y="65"/>
                  </a:cubicBezTo>
                  <a:cubicBezTo>
                    <a:pt x="3510" y="109"/>
                    <a:pt x="3554" y="136"/>
                    <a:pt x="3575" y="136"/>
                  </a:cubicBezTo>
                  <a:cubicBezTo>
                    <a:pt x="3618" y="136"/>
                    <a:pt x="3645" y="109"/>
                    <a:pt x="3645" y="65"/>
                  </a:cubicBezTo>
                  <a:cubicBezTo>
                    <a:pt x="3645" y="44"/>
                    <a:pt x="3618" y="1"/>
                    <a:pt x="3575" y="1"/>
                  </a:cubicBezTo>
                  <a:close/>
                  <a:moveTo>
                    <a:pt x="3845" y="1"/>
                  </a:moveTo>
                  <a:cubicBezTo>
                    <a:pt x="3824" y="1"/>
                    <a:pt x="3780" y="44"/>
                    <a:pt x="3780" y="65"/>
                  </a:cubicBezTo>
                  <a:cubicBezTo>
                    <a:pt x="3780" y="109"/>
                    <a:pt x="3824" y="136"/>
                    <a:pt x="3845" y="136"/>
                  </a:cubicBezTo>
                  <a:cubicBezTo>
                    <a:pt x="3888" y="136"/>
                    <a:pt x="3915" y="109"/>
                    <a:pt x="3915" y="65"/>
                  </a:cubicBezTo>
                  <a:cubicBezTo>
                    <a:pt x="3915" y="44"/>
                    <a:pt x="3888" y="1"/>
                    <a:pt x="3845" y="1"/>
                  </a:cubicBezTo>
                  <a:close/>
                  <a:moveTo>
                    <a:pt x="4115" y="1"/>
                  </a:moveTo>
                  <a:cubicBezTo>
                    <a:pt x="4094" y="1"/>
                    <a:pt x="4050" y="44"/>
                    <a:pt x="4050" y="65"/>
                  </a:cubicBezTo>
                  <a:cubicBezTo>
                    <a:pt x="4050" y="109"/>
                    <a:pt x="4094" y="136"/>
                    <a:pt x="4115" y="136"/>
                  </a:cubicBezTo>
                  <a:cubicBezTo>
                    <a:pt x="4158" y="136"/>
                    <a:pt x="4185" y="109"/>
                    <a:pt x="4185" y="65"/>
                  </a:cubicBezTo>
                  <a:cubicBezTo>
                    <a:pt x="4185" y="44"/>
                    <a:pt x="4158" y="1"/>
                    <a:pt x="4115" y="1"/>
                  </a:cubicBezTo>
                  <a:close/>
                  <a:moveTo>
                    <a:pt x="4385" y="1"/>
                  </a:moveTo>
                  <a:cubicBezTo>
                    <a:pt x="4364" y="1"/>
                    <a:pt x="4320" y="44"/>
                    <a:pt x="4320" y="65"/>
                  </a:cubicBezTo>
                  <a:cubicBezTo>
                    <a:pt x="4320" y="109"/>
                    <a:pt x="4364" y="136"/>
                    <a:pt x="4385" y="136"/>
                  </a:cubicBezTo>
                  <a:cubicBezTo>
                    <a:pt x="4428" y="136"/>
                    <a:pt x="4455" y="109"/>
                    <a:pt x="4455" y="65"/>
                  </a:cubicBezTo>
                  <a:cubicBezTo>
                    <a:pt x="4455" y="44"/>
                    <a:pt x="4428" y="1"/>
                    <a:pt x="4385" y="1"/>
                  </a:cubicBezTo>
                  <a:close/>
                  <a:moveTo>
                    <a:pt x="4655" y="1"/>
                  </a:moveTo>
                  <a:cubicBezTo>
                    <a:pt x="4634" y="1"/>
                    <a:pt x="4590" y="44"/>
                    <a:pt x="4590" y="65"/>
                  </a:cubicBezTo>
                  <a:cubicBezTo>
                    <a:pt x="4590" y="109"/>
                    <a:pt x="4634" y="136"/>
                    <a:pt x="4655" y="136"/>
                  </a:cubicBezTo>
                  <a:cubicBezTo>
                    <a:pt x="4698" y="136"/>
                    <a:pt x="4725" y="109"/>
                    <a:pt x="4725" y="65"/>
                  </a:cubicBezTo>
                  <a:cubicBezTo>
                    <a:pt x="4725" y="44"/>
                    <a:pt x="4698" y="1"/>
                    <a:pt x="4655" y="1"/>
                  </a:cubicBezTo>
                  <a:close/>
                  <a:moveTo>
                    <a:pt x="4925" y="1"/>
                  </a:moveTo>
                  <a:cubicBezTo>
                    <a:pt x="4904" y="1"/>
                    <a:pt x="4860" y="44"/>
                    <a:pt x="4860" y="65"/>
                  </a:cubicBezTo>
                  <a:cubicBezTo>
                    <a:pt x="4860" y="109"/>
                    <a:pt x="4904" y="136"/>
                    <a:pt x="4925" y="136"/>
                  </a:cubicBezTo>
                  <a:cubicBezTo>
                    <a:pt x="4968" y="136"/>
                    <a:pt x="4995" y="109"/>
                    <a:pt x="4995" y="65"/>
                  </a:cubicBezTo>
                  <a:cubicBezTo>
                    <a:pt x="4995" y="44"/>
                    <a:pt x="4968" y="1"/>
                    <a:pt x="4925" y="1"/>
                  </a:cubicBezTo>
                  <a:close/>
                  <a:moveTo>
                    <a:pt x="5195" y="1"/>
                  </a:moveTo>
                  <a:cubicBezTo>
                    <a:pt x="5174" y="1"/>
                    <a:pt x="5130" y="44"/>
                    <a:pt x="5130" y="65"/>
                  </a:cubicBezTo>
                  <a:cubicBezTo>
                    <a:pt x="5130" y="109"/>
                    <a:pt x="5174" y="136"/>
                    <a:pt x="5195" y="136"/>
                  </a:cubicBezTo>
                  <a:cubicBezTo>
                    <a:pt x="5238" y="136"/>
                    <a:pt x="5265" y="109"/>
                    <a:pt x="5265" y="65"/>
                  </a:cubicBezTo>
                  <a:cubicBezTo>
                    <a:pt x="5265" y="44"/>
                    <a:pt x="5238" y="1"/>
                    <a:pt x="5195" y="1"/>
                  </a:cubicBezTo>
                  <a:close/>
                  <a:moveTo>
                    <a:pt x="5465" y="1"/>
                  </a:moveTo>
                  <a:cubicBezTo>
                    <a:pt x="5444" y="1"/>
                    <a:pt x="5400" y="44"/>
                    <a:pt x="5400" y="65"/>
                  </a:cubicBezTo>
                  <a:cubicBezTo>
                    <a:pt x="5400" y="109"/>
                    <a:pt x="5444" y="136"/>
                    <a:pt x="5465" y="136"/>
                  </a:cubicBezTo>
                  <a:cubicBezTo>
                    <a:pt x="5508" y="136"/>
                    <a:pt x="5535" y="109"/>
                    <a:pt x="5535" y="65"/>
                  </a:cubicBezTo>
                  <a:cubicBezTo>
                    <a:pt x="5535" y="44"/>
                    <a:pt x="5508" y="1"/>
                    <a:pt x="5465" y="1"/>
                  </a:cubicBezTo>
                  <a:close/>
                  <a:moveTo>
                    <a:pt x="5735" y="1"/>
                  </a:moveTo>
                  <a:cubicBezTo>
                    <a:pt x="5714" y="1"/>
                    <a:pt x="5670" y="44"/>
                    <a:pt x="5670" y="65"/>
                  </a:cubicBezTo>
                  <a:cubicBezTo>
                    <a:pt x="5670" y="109"/>
                    <a:pt x="5714" y="136"/>
                    <a:pt x="5735" y="136"/>
                  </a:cubicBezTo>
                  <a:cubicBezTo>
                    <a:pt x="5779" y="136"/>
                    <a:pt x="5806" y="109"/>
                    <a:pt x="5806" y="65"/>
                  </a:cubicBezTo>
                  <a:cubicBezTo>
                    <a:pt x="5806" y="44"/>
                    <a:pt x="5779" y="1"/>
                    <a:pt x="5735" y="1"/>
                  </a:cubicBezTo>
                  <a:close/>
                  <a:moveTo>
                    <a:pt x="6005" y="1"/>
                  </a:moveTo>
                  <a:cubicBezTo>
                    <a:pt x="5984" y="1"/>
                    <a:pt x="5941" y="44"/>
                    <a:pt x="5941" y="65"/>
                  </a:cubicBezTo>
                  <a:cubicBezTo>
                    <a:pt x="5941" y="109"/>
                    <a:pt x="5984" y="136"/>
                    <a:pt x="6005" y="136"/>
                  </a:cubicBezTo>
                  <a:cubicBezTo>
                    <a:pt x="6049" y="136"/>
                    <a:pt x="6076" y="109"/>
                    <a:pt x="6076" y="65"/>
                  </a:cubicBezTo>
                  <a:cubicBezTo>
                    <a:pt x="6076" y="44"/>
                    <a:pt x="6049" y="1"/>
                    <a:pt x="6005" y="1"/>
                  </a:cubicBezTo>
                  <a:close/>
                  <a:moveTo>
                    <a:pt x="6275" y="1"/>
                  </a:moveTo>
                  <a:cubicBezTo>
                    <a:pt x="6254" y="1"/>
                    <a:pt x="6211" y="44"/>
                    <a:pt x="6211" y="65"/>
                  </a:cubicBezTo>
                  <a:cubicBezTo>
                    <a:pt x="6211" y="109"/>
                    <a:pt x="6254" y="136"/>
                    <a:pt x="6275" y="136"/>
                  </a:cubicBezTo>
                  <a:cubicBezTo>
                    <a:pt x="6319" y="136"/>
                    <a:pt x="6346" y="109"/>
                    <a:pt x="6346" y="65"/>
                  </a:cubicBezTo>
                  <a:cubicBezTo>
                    <a:pt x="6346" y="44"/>
                    <a:pt x="6319" y="1"/>
                    <a:pt x="6275" y="1"/>
                  </a:cubicBezTo>
                  <a:close/>
                  <a:moveTo>
                    <a:pt x="6545" y="1"/>
                  </a:moveTo>
                  <a:cubicBezTo>
                    <a:pt x="6524" y="1"/>
                    <a:pt x="6481" y="44"/>
                    <a:pt x="6481" y="65"/>
                  </a:cubicBezTo>
                  <a:cubicBezTo>
                    <a:pt x="6481" y="109"/>
                    <a:pt x="6524" y="136"/>
                    <a:pt x="6545" y="136"/>
                  </a:cubicBezTo>
                  <a:cubicBezTo>
                    <a:pt x="6589" y="136"/>
                    <a:pt x="6616" y="109"/>
                    <a:pt x="6616" y="65"/>
                  </a:cubicBezTo>
                  <a:cubicBezTo>
                    <a:pt x="6616" y="44"/>
                    <a:pt x="6589" y="1"/>
                    <a:pt x="6545" y="1"/>
                  </a:cubicBezTo>
                  <a:close/>
                  <a:moveTo>
                    <a:pt x="6815" y="1"/>
                  </a:moveTo>
                  <a:cubicBezTo>
                    <a:pt x="6794" y="1"/>
                    <a:pt x="6751" y="44"/>
                    <a:pt x="6751" y="65"/>
                  </a:cubicBezTo>
                  <a:cubicBezTo>
                    <a:pt x="6751" y="109"/>
                    <a:pt x="6794" y="136"/>
                    <a:pt x="6815" y="136"/>
                  </a:cubicBezTo>
                  <a:cubicBezTo>
                    <a:pt x="6859" y="136"/>
                    <a:pt x="6886" y="109"/>
                    <a:pt x="6886" y="65"/>
                  </a:cubicBezTo>
                  <a:cubicBezTo>
                    <a:pt x="6886" y="44"/>
                    <a:pt x="6859" y="1"/>
                    <a:pt x="6815" y="1"/>
                  </a:cubicBezTo>
                  <a:close/>
                  <a:moveTo>
                    <a:pt x="7085" y="1"/>
                  </a:moveTo>
                  <a:cubicBezTo>
                    <a:pt x="7064" y="1"/>
                    <a:pt x="7021" y="44"/>
                    <a:pt x="7021" y="65"/>
                  </a:cubicBezTo>
                  <a:cubicBezTo>
                    <a:pt x="7021" y="109"/>
                    <a:pt x="7064" y="136"/>
                    <a:pt x="7085" y="136"/>
                  </a:cubicBezTo>
                  <a:cubicBezTo>
                    <a:pt x="7129" y="136"/>
                    <a:pt x="7156" y="109"/>
                    <a:pt x="7156" y="65"/>
                  </a:cubicBezTo>
                  <a:cubicBezTo>
                    <a:pt x="7156" y="44"/>
                    <a:pt x="7129" y="1"/>
                    <a:pt x="7085" y="1"/>
                  </a:cubicBezTo>
                  <a:close/>
                  <a:moveTo>
                    <a:pt x="7355" y="1"/>
                  </a:moveTo>
                  <a:cubicBezTo>
                    <a:pt x="7334" y="1"/>
                    <a:pt x="7291" y="44"/>
                    <a:pt x="7291" y="65"/>
                  </a:cubicBezTo>
                  <a:cubicBezTo>
                    <a:pt x="7291" y="109"/>
                    <a:pt x="7334" y="136"/>
                    <a:pt x="7355" y="136"/>
                  </a:cubicBezTo>
                  <a:cubicBezTo>
                    <a:pt x="7399" y="136"/>
                    <a:pt x="7426" y="109"/>
                    <a:pt x="7426" y="65"/>
                  </a:cubicBezTo>
                  <a:cubicBezTo>
                    <a:pt x="7426" y="44"/>
                    <a:pt x="7399" y="1"/>
                    <a:pt x="7355" y="1"/>
                  </a:cubicBezTo>
                  <a:close/>
                  <a:moveTo>
                    <a:pt x="7625" y="1"/>
                  </a:moveTo>
                  <a:cubicBezTo>
                    <a:pt x="7604" y="1"/>
                    <a:pt x="7561" y="44"/>
                    <a:pt x="7561" y="65"/>
                  </a:cubicBezTo>
                  <a:cubicBezTo>
                    <a:pt x="7561" y="109"/>
                    <a:pt x="7604" y="136"/>
                    <a:pt x="7625" y="136"/>
                  </a:cubicBezTo>
                  <a:cubicBezTo>
                    <a:pt x="7669" y="136"/>
                    <a:pt x="7696" y="109"/>
                    <a:pt x="7696" y="65"/>
                  </a:cubicBezTo>
                  <a:cubicBezTo>
                    <a:pt x="7696" y="44"/>
                    <a:pt x="7669" y="1"/>
                    <a:pt x="7625" y="1"/>
                  </a:cubicBezTo>
                  <a:close/>
                  <a:moveTo>
                    <a:pt x="7895" y="1"/>
                  </a:moveTo>
                  <a:cubicBezTo>
                    <a:pt x="7874" y="1"/>
                    <a:pt x="7831" y="44"/>
                    <a:pt x="7831" y="65"/>
                  </a:cubicBezTo>
                  <a:cubicBezTo>
                    <a:pt x="7831" y="109"/>
                    <a:pt x="7874" y="136"/>
                    <a:pt x="7895" y="136"/>
                  </a:cubicBezTo>
                  <a:cubicBezTo>
                    <a:pt x="7939" y="136"/>
                    <a:pt x="7966" y="109"/>
                    <a:pt x="7966" y="65"/>
                  </a:cubicBezTo>
                  <a:cubicBezTo>
                    <a:pt x="7966" y="44"/>
                    <a:pt x="7939" y="1"/>
                    <a:pt x="7895" y="1"/>
                  </a:cubicBezTo>
                  <a:close/>
                  <a:moveTo>
                    <a:pt x="8165" y="1"/>
                  </a:moveTo>
                  <a:cubicBezTo>
                    <a:pt x="8144" y="1"/>
                    <a:pt x="8101" y="44"/>
                    <a:pt x="8101" y="65"/>
                  </a:cubicBezTo>
                  <a:cubicBezTo>
                    <a:pt x="8101" y="109"/>
                    <a:pt x="8144" y="136"/>
                    <a:pt x="8165" y="136"/>
                  </a:cubicBezTo>
                  <a:cubicBezTo>
                    <a:pt x="8209" y="136"/>
                    <a:pt x="8236" y="109"/>
                    <a:pt x="8236" y="65"/>
                  </a:cubicBezTo>
                  <a:cubicBezTo>
                    <a:pt x="8236" y="44"/>
                    <a:pt x="8209" y="1"/>
                    <a:pt x="8165" y="1"/>
                  </a:cubicBezTo>
                  <a:close/>
                  <a:moveTo>
                    <a:pt x="8435" y="1"/>
                  </a:moveTo>
                  <a:cubicBezTo>
                    <a:pt x="8414" y="1"/>
                    <a:pt x="8371" y="44"/>
                    <a:pt x="8371" y="65"/>
                  </a:cubicBezTo>
                  <a:cubicBezTo>
                    <a:pt x="8371" y="109"/>
                    <a:pt x="8414" y="136"/>
                    <a:pt x="8435" y="136"/>
                  </a:cubicBezTo>
                  <a:cubicBezTo>
                    <a:pt x="8479" y="136"/>
                    <a:pt x="8506" y="109"/>
                    <a:pt x="8506" y="65"/>
                  </a:cubicBezTo>
                  <a:cubicBezTo>
                    <a:pt x="8506" y="44"/>
                    <a:pt x="8479" y="1"/>
                    <a:pt x="8435" y="1"/>
                  </a:cubicBezTo>
                  <a:close/>
                  <a:moveTo>
                    <a:pt x="8705" y="1"/>
                  </a:moveTo>
                  <a:cubicBezTo>
                    <a:pt x="8684" y="1"/>
                    <a:pt x="8641" y="44"/>
                    <a:pt x="8641" y="65"/>
                  </a:cubicBezTo>
                  <a:cubicBezTo>
                    <a:pt x="8641" y="109"/>
                    <a:pt x="8684" y="136"/>
                    <a:pt x="8705" y="136"/>
                  </a:cubicBezTo>
                  <a:cubicBezTo>
                    <a:pt x="8749" y="136"/>
                    <a:pt x="8776" y="109"/>
                    <a:pt x="8776" y="65"/>
                  </a:cubicBezTo>
                  <a:cubicBezTo>
                    <a:pt x="8776" y="44"/>
                    <a:pt x="8749" y="1"/>
                    <a:pt x="8705" y="1"/>
                  </a:cubicBezTo>
                  <a:close/>
                  <a:moveTo>
                    <a:pt x="8975" y="1"/>
                  </a:moveTo>
                  <a:cubicBezTo>
                    <a:pt x="8954" y="1"/>
                    <a:pt x="8911" y="44"/>
                    <a:pt x="8911" y="65"/>
                  </a:cubicBezTo>
                  <a:cubicBezTo>
                    <a:pt x="8911" y="109"/>
                    <a:pt x="8954" y="136"/>
                    <a:pt x="8975" y="136"/>
                  </a:cubicBezTo>
                  <a:cubicBezTo>
                    <a:pt x="9019" y="136"/>
                    <a:pt x="9046" y="109"/>
                    <a:pt x="9046" y="65"/>
                  </a:cubicBezTo>
                  <a:cubicBezTo>
                    <a:pt x="9046" y="44"/>
                    <a:pt x="9019" y="1"/>
                    <a:pt x="8975" y="1"/>
                  </a:cubicBezTo>
                  <a:close/>
                  <a:moveTo>
                    <a:pt x="9245" y="1"/>
                  </a:moveTo>
                  <a:cubicBezTo>
                    <a:pt x="9224" y="1"/>
                    <a:pt x="9181" y="44"/>
                    <a:pt x="9181" y="65"/>
                  </a:cubicBezTo>
                  <a:cubicBezTo>
                    <a:pt x="9181" y="109"/>
                    <a:pt x="9224" y="136"/>
                    <a:pt x="9245" y="136"/>
                  </a:cubicBezTo>
                  <a:cubicBezTo>
                    <a:pt x="9289" y="136"/>
                    <a:pt x="9316" y="109"/>
                    <a:pt x="9316" y="65"/>
                  </a:cubicBezTo>
                  <a:cubicBezTo>
                    <a:pt x="9316" y="44"/>
                    <a:pt x="9289" y="1"/>
                    <a:pt x="9245" y="1"/>
                  </a:cubicBezTo>
                  <a:close/>
                  <a:moveTo>
                    <a:pt x="9515" y="1"/>
                  </a:moveTo>
                  <a:cubicBezTo>
                    <a:pt x="9494" y="1"/>
                    <a:pt x="9451" y="44"/>
                    <a:pt x="9451" y="65"/>
                  </a:cubicBezTo>
                  <a:cubicBezTo>
                    <a:pt x="9451" y="109"/>
                    <a:pt x="9494" y="136"/>
                    <a:pt x="9515" y="136"/>
                  </a:cubicBezTo>
                  <a:cubicBezTo>
                    <a:pt x="9559" y="136"/>
                    <a:pt x="9586" y="109"/>
                    <a:pt x="9586" y="65"/>
                  </a:cubicBezTo>
                  <a:cubicBezTo>
                    <a:pt x="9586" y="44"/>
                    <a:pt x="9559" y="1"/>
                    <a:pt x="9515" y="1"/>
                  </a:cubicBezTo>
                  <a:close/>
                  <a:moveTo>
                    <a:pt x="9786" y="1"/>
                  </a:moveTo>
                  <a:cubicBezTo>
                    <a:pt x="9764" y="1"/>
                    <a:pt x="9721" y="44"/>
                    <a:pt x="9721" y="65"/>
                  </a:cubicBezTo>
                  <a:cubicBezTo>
                    <a:pt x="9721" y="109"/>
                    <a:pt x="9764" y="136"/>
                    <a:pt x="9786" y="136"/>
                  </a:cubicBezTo>
                  <a:cubicBezTo>
                    <a:pt x="9829" y="136"/>
                    <a:pt x="9856" y="109"/>
                    <a:pt x="9856" y="65"/>
                  </a:cubicBezTo>
                  <a:cubicBezTo>
                    <a:pt x="9856" y="44"/>
                    <a:pt x="9829" y="1"/>
                    <a:pt x="9786" y="1"/>
                  </a:cubicBezTo>
                  <a:close/>
                  <a:moveTo>
                    <a:pt x="10056" y="1"/>
                  </a:moveTo>
                  <a:cubicBezTo>
                    <a:pt x="10034" y="1"/>
                    <a:pt x="9991" y="44"/>
                    <a:pt x="9991" y="65"/>
                  </a:cubicBezTo>
                  <a:cubicBezTo>
                    <a:pt x="9991" y="109"/>
                    <a:pt x="10034" y="136"/>
                    <a:pt x="10056" y="136"/>
                  </a:cubicBezTo>
                  <a:cubicBezTo>
                    <a:pt x="10099" y="136"/>
                    <a:pt x="10126" y="109"/>
                    <a:pt x="10126" y="65"/>
                  </a:cubicBezTo>
                  <a:cubicBezTo>
                    <a:pt x="10126" y="44"/>
                    <a:pt x="10099" y="1"/>
                    <a:pt x="10056" y="1"/>
                  </a:cubicBezTo>
                  <a:close/>
                  <a:moveTo>
                    <a:pt x="10326" y="1"/>
                  </a:moveTo>
                  <a:cubicBezTo>
                    <a:pt x="10304" y="1"/>
                    <a:pt x="10261" y="44"/>
                    <a:pt x="10261" y="65"/>
                  </a:cubicBezTo>
                  <a:cubicBezTo>
                    <a:pt x="10261" y="109"/>
                    <a:pt x="10304" y="136"/>
                    <a:pt x="10326" y="136"/>
                  </a:cubicBezTo>
                  <a:cubicBezTo>
                    <a:pt x="10369" y="136"/>
                    <a:pt x="10396" y="109"/>
                    <a:pt x="10396" y="65"/>
                  </a:cubicBezTo>
                  <a:cubicBezTo>
                    <a:pt x="10396" y="44"/>
                    <a:pt x="10369" y="1"/>
                    <a:pt x="10326" y="1"/>
                  </a:cubicBezTo>
                  <a:close/>
                  <a:moveTo>
                    <a:pt x="10596" y="1"/>
                  </a:moveTo>
                  <a:cubicBezTo>
                    <a:pt x="10574" y="1"/>
                    <a:pt x="10531" y="44"/>
                    <a:pt x="10531" y="65"/>
                  </a:cubicBezTo>
                  <a:cubicBezTo>
                    <a:pt x="10531" y="109"/>
                    <a:pt x="10574" y="136"/>
                    <a:pt x="10596" y="136"/>
                  </a:cubicBezTo>
                  <a:cubicBezTo>
                    <a:pt x="10639" y="136"/>
                    <a:pt x="10666" y="109"/>
                    <a:pt x="10666" y="65"/>
                  </a:cubicBezTo>
                  <a:cubicBezTo>
                    <a:pt x="10666" y="44"/>
                    <a:pt x="10639" y="1"/>
                    <a:pt x="10596" y="1"/>
                  </a:cubicBezTo>
                  <a:close/>
                  <a:moveTo>
                    <a:pt x="10866" y="1"/>
                  </a:moveTo>
                  <a:cubicBezTo>
                    <a:pt x="10844" y="1"/>
                    <a:pt x="10801" y="44"/>
                    <a:pt x="10801" y="65"/>
                  </a:cubicBezTo>
                  <a:cubicBezTo>
                    <a:pt x="10801" y="109"/>
                    <a:pt x="10844" y="136"/>
                    <a:pt x="10866" y="136"/>
                  </a:cubicBezTo>
                  <a:cubicBezTo>
                    <a:pt x="10909" y="136"/>
                    <a:pt x="10936" y="109"/>
                    <a:pt x="10936" y="65"/>
                  </a:cubicBezTo>
                  <a:cubicBezTo>
                    <a:pt x="10936" y="44"/>
                    <a:pt x="10909" y="1"/>
                    <a:pt x="10866" y="1"/>
                  </a:cubicBezTo>
                  <a:close/>
                  <a:moveTo>
                    <a:pt x="11136" y="1"/>
                  </a:moveTo>
                  <a:cubicBezTo>
                    <a:pt x="11114" y="1"/>
                    <a:pt x="11071" y="44"/>
                    <a:pt x="11071" y="65"/>
                  </a:cubicBezTo>
                  <a:cubicBezTo>
                    <a:pt x="11071" y="109"/>
                    <a:pt x="11114" y="136"/>
                    <a:pt x="11136" y="136"/>
                  </a:cubicBezTo>
                  <a:cubicBezTo>
                    <a:pt x="11179" y="136"/>
                    <a:pt x="11206" y="109"/>
                    <a:pt x="11206" y="65"/>
                  </a:cubicBezTo>
                  <a:cubicBezTo>
                    <a:pt x="11206" y="44"/>
                    <a:pt x="11179" y="1"/>
                    <a:pt x="11136" y="1"/>
                  </a:cubicBezTo>
                  <a:close/>
                  <a:moveTo>
                    <a:pt x="11406" y="1"/>
                  </a:moveTo>
                  <a:cubicBezTo>
                    <a:pt x="11384" y="1"/>
                    <a:pt x="11341" y="44"/>
                    <a:pt x="11341" y="65"/>
                  </a:cubicBezTo>
                  <a:cubicBezTo>
                    <a:pt x="11341" y="109"/>
                    <a:pt x="11384" y="136"/>
                    <a:pt x="11406" y="136"/>
                  </a:cubicBezTo>
                  <a:cubicBezTo>
                    <a:pt x="11449" y="136"/>
                    <a:pt x="11476" y="109"/>
                    <a:pt x="11476" y="65"/>
                  </a:cubicBezTo>
                  <a:cubicBezTo>
                    <a:pt x="11476" y="44"/>
                    <a:pt x="11449" y="1"/>
                    <a:pt x="11406" y="1"/>
                  </a:cubicBezTo>
                  <a:close/>
                  <a:moveTo>
                    <a:pt x="11676" y="1"/>
                  </a:moveTo>
                  <a:cubicBezTo>
                    <a:pt x="11654" y="1"/>
                    <a:pt x="11611" y="44"/>
                    <a:pt x="11611" y="65"/>
                  </a:cubicBezTo>
                  <a:cubicBezTo>
                    <a:pt x="11611" y="109"/>
                    <a:pt x="11654" y="136"/>
                    <a:pt x="11676" y="136"/>
                  </a:cubicBezTo>
                  <a:cubicBezTo>
                    <a:pt x="11719" y="136"/>
                    <a:pt x="11746" y="109"/>
                    <a:pt x="11746" y="65"/>
                  </a:cubicBezTo>
                  <a:cubicBezTo>
                    <a:pt x="11746" y="44"/>
                    <a:pt x="11719" y="1"/>
                    <a:pt x="11676" y="1"/>
                  </a:cubicBezTo>
                  <a:close/>
                  <a:moveTo>
                    <a:pt x="11946" y="1"/>
                  </a:moveTo>
                  <a:cubicBezTo>
                    <a:pt x="11924" y="1"/>
                    <a:pt x="11881" y="44"/>
                    <a:pt x="11881" y="65"/>
                  </a:cubicBezTo>
                  <a:cubicBezTo>
                    <a:pt x="11881" y="109"/>
                    <a:pt x="11924" y="136"/>
                    <a:pt x="11946" y="136"/>
                  </a:cubicBezTo>
                  <a:cubicBezTo>
                    <a:pt x="11989" y="136"/>
                    <a:pt x="12016" y="109"/>
                    <a:pt x="12016" y="65"/>
                  </a:cubicBezTo>
                  <a:cubicBezTo>
                    <a:pt x="12016" y="44"/>
                    <a:pt x="11989" y="1"/>
                    <a:pt x="11946" y="1"/>
                  </a:cubicBezTo>
                  <a:close/>
                  <a:moveTo>
                    <a:pt x="12216" y="1"/>
                  </a:moveTo>
                  <a:cubicBezTo>
                    <a:pt x="12194" y="1"/>
                    <a:pt x="12151" y="44"/>
                    <a:pt x="12151" y="65"/>
                  </a:cubicBezTo>
                  <a:cubicBezTo>
                    <a:pt x="12151" y="109"/>
                    <a:pt x="12194" y="136"/>
                    <a:pt x="12216" y="136"/>
                  </a:cubicBezTo>
                  <a:cubicBezTo>
                    <a:pt x="12259" y="136"/>
                    <a:pt x="12286" y="109"/>
                    <a:pt x="12286" y="65"/>
                  </a:cubicBezTo>
                  <a:cubicBezTo>
                    <a:pt x="12286" y="44"/>
                    <a:pt x="12259" y="1"/>
                    <a:pt x="12216" y="1"/>
                  </a:cubicBezTo>
                  <a:close/>
                  <a:moveTo>
                    <a:pt x="12486" y="1"/>
                  </a:moveTo>
                  <a:cubicBezTo>
                    <a:pt x="12464" y="1"/>
                    <a:pt x="12421" y="44"/>
                    <a:pt x="12421" y="65"/>
                  </a:cubicBezTo>
                  <a:cubicBezTo>
                    <a:pt x="12421" y="109"/>
                    <a:pt x="12464" y="136"/>
                    <a:pt x="12486" y="136"/>
                  </a:cubicBezTo>
                  <a:cubicBezTo>
                    <a:pt x="12529" y="136"/>
                    <a:pt x="12556" y="109"/>
                    <a:pt x="12556" y="65"/>
                  </a:cubicBezTo>
                  <a:cubicBezTo>
                    <a:pt x="12556" y="44"/>
                    <a:pt x="12529" y="1"/>
                    <a:pt x="12486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53079" y="2751625"/>
              <a:ext cx="971899" cy="698736"/>
            </a:xfrm>
            <a:custGeom>
              <a:avLst/>
              <a:gdLst/>
              <a:ahLst/>
              <a:cxnLst/>
              <a:rect l="l" t="t" r="r" b="b"/>
              <a:pathLst>
                <a:path w="21063" h="15143" extrusionOk="0">
                  <a:moveTo>
                    <a:pt x="66" y="0"/>
                  </a:moveTo>
                  <a:cubicBezTo>
                    <a:pt x="44" y="0"/>
                    <a:pt x="1" y="44"/>
                    <a:pt x="1" y="65"/>
                  </a:cubicBezTo>
                  <a:cubicBezTo>
                    <a:pt x="1" y="114"/>
                    <a:pt x="44" y="135"/>
                    <a:pt x="66" y="135"/>
                  </a:cubicBezTo>
                  <a:cubicBezTo>
                    <a:pt x="114" y="135"/>
                    <a:pt x="136" y="114"/>
                    <a:pt x="136" y="65"/>
                  </a:cubicBezTo>
                  <a:cubicBezTo>
                    <a:pt x="136" y="44"/>
                    <a:pt x="114" y="0"/>
                    <a:pt x="66" y="0"/>
                  </a:cubicBezTo>
                  <a:close/>
                  <a:moveTo>
                    <a:pt x="66" y="270"/>
                  </a:moveTo>
                  <a:cubicBezTo>
                    <a:pt x="44" y="270"/>
                    <a:pt x="1" y="314"/>
                    <a:pt x="1" y="335"/>
                  </a:cubicBezTo>
                  <a:cubicBezTo>
                    <a:pt x="1" y="384"/>
                    <a:pt x="44" y="405"/>
                    <a:pt x="66" y="405"/>
                  </a:cubicBezTo>
                  <a:cubicBezTo>
                    <a:pt x="114" y="405"/>
                    <a:pt x="136" y="384"/>
                    <a:pt x="136" y="335"/>
                  </a:cubicBezTo>
                  <a:cubicBezTo>
                    <a:pt x="136" y="314"/>
                    <a:pt x="114" y="270"/>
                    <a:pt x="66" y="270"/>
                  </a:cubicBezTo>
                  <a:close/>
                  <a:moveTo>
                    <a:pt x="66" y="540"/>
                  </a:moveTo>
                  <a:cubicBezTo>
                    <a:pt x="44" y="540"/>
                    <a:pt x="1" y="584"/>
                    <a:pt x="1" y="605"/>
                  </a:cubicBezTo>
                  <a:cubicBezTo>
                    <a:pt x="1" y="654"/>
                    <a:pt x="44" y="675"/>
                    <a:pt x="66" y="675"/>
                  </a:cubicBezTo>
                  <a:cubicBezTo>
                    <a:pt x="114" y="675"/>
                    <a:pt x="136" y="654"/>
                    <a:pt x="136" y="605"/>
                  </a:cubicBezTo>
                  <a:cubicBezTo>
                    <a:pt x="136" y="584"/>
                    <a:pt x="114" y="540"/>
                    <a:pt x="66" y="540"/>
                  </a:cubicBezTo>
                  <a:close/>
                  <a:moveTo>
                    <a:pt x="66" y="810"/>
                  </a:moveTo>
                  <a:cubicBezTo>
                    <a:pt x="44" y="810"/>
                    <a:pt x="1" y="854"/>
                    <a:pt x="1" y="875"/>
                  </a:cubicBezTo>
                  <a:cubicBezTo>
                    <a:pt x="1" y="924"/>
                    <a:pt x="44" y="945"/>
                    <a:pt x="66" y="945"/>
                  </a:cubicBezTo>
                  <a:cubicBezTo>
                    <a:pt x="114" y="945"/>
                    <a:pt x="136" y="924"/>
                    <a:pt x="136" y="875"/>
                  </a:cubicBezTo>
                  <a:cubicBezTo>
                    <a:pt x="136" y="854"/>
                    <a:pt x="114" y="810"/>
                    <a:pt x="66" y="810"/>
                  </a:cubicBezTo>
                  <a:close/>
                  <a:moveTo>
                    <a:pt x="66" y="1080"/>
                  </a:moveTo>
                  <a:cubicBezTo>
                    <a:pt x="44" y="1080"/>
                    <a:pt x="1" y="1124"/>
                    <a:pt x="1" y="1145"/>
                  </a:cubicBezTo>
                  <a:cubicBezTo>
                    <a:pt x="1" y="1194"/>
                    <a:pt x="44" y="1215"/>
                    <a:pt x="66" y="1215"/>
                  </a:cubicBezTo>
                  <a:cubicBezTo>
                    <a:pt x="114" y="1215"/>
                    <a:pt x="136" y="1194"/>
                    <a:pt x="136" y="1145"/>
                  </a:cubicBezTo>
                  <a:cubicBezTo>
                    <a:pt x="136" y="1124"/>
                    <a:pt x="114" y="1080"/>
                    <a:pt x="66" y="1080"/>
                  </a:cubicBezTo>
                  <a:close/>
                  <a:moveTo>
                    <a:pt x="66" y="1350"/>
                  </a:moveTo>
                  <a:cubicBezTo>
                    <a:pt x="44" y="1350"/>
                    <a:pt x="1" y="1394"/>
                    <a:pt x="1" y="1415"/>
                  </a:cubicBezTo>
                  <a:cubicBezTo>
                    <a:pt x="1" y="1464"/>
                    <a:pt x="44" y="1485"/>
                    <a:pt x="66" y="1485"/>
                  </a:cubicBezTo>
                  <a:cubicBezTo>
                    <a:pt x="114" y="1485"/>
                    <a:pt x="136" y="1464"/>
                    <a:pt x="136" y="1415"/>
                  </a:cubicBezTo>
                  <a:cubicBezTo>
                    <a:pt x="136" y="1394"/>
                    <a:pt x="114" y="1350"/>
                    <a:pt x="66" y="1350"/>
                  </a:cubicBezTo>
                  <a:close/>
                  <a:moveTo>
                    <a:pt x="66" y="1620"/>
                  </a:moveTo>
                  <a:cubicBezTo>
                    <a:pt x="44" y="1620"/>
                    <a:pt x="1" y="1664"/>
                    <a:pt x="1" y="1685"/>
                  </a:cubicBezTo>
                  <a:cubicBezTo>
                    <a:pt x="1" y="1734"/>
                    <a:pt x="44" y="1755"/>
                    <a:pt x="66" y="1755"/>
                  </a:cubicBezTo>
                  <a:cubicBezTo>
                    <a:pt x="114" y="1755"/>
                    <a:pt x="136" y="1734"/>
                    <a:pt x="136" y="1685"/>
                  </a:cubicBezTo>
                  <a:cubicBezTo>
                    <a:pt x="136" y="1664"/>
                    <a:pt x="114" y="1620"/>
                    <a:pt x="66" y="1620"/>
                  </a:cubicBezTo>
                  <a:close/>
                  <a:moveTo>
                    <a:pt x="66" y="1890"/>
                  </a:moveTo>
                  <a:cubicBezTo>
                    <a:pt x="44" y="1890"/>
                    <a:pt x="1" y="1934"/>
                    <a:pt x="1" y="1955"/>
                  </a:cubicBezTo>
                  <a:cubicBezTo>
                    <a:pt x="1" y="2004"/>
                    <a:pt x="44" y="2025"/>
                    <a:pt x="66" y="2025"/>
                  </a:cubicBezTo>
                  <a:cubicBezTo>
                    <a:pt x="114" y="2025"/>
                    <a:pt x="136" y="2004"/>
                    <a:pt x="136" y="1955"/>
                  </a:cubicBezTo>
                  <a:cubicBezTo>
                    <a:pt x="136" y="1934"/>
                    <a:pt x="114" y="1890"/>
                    <a:pt x="66" y="1890"/>
                  </a:cubicBezTo>
                  <a:close/>
                  <a:moveTo>
                    <a:pt x="66" y="2160"/>
                  </a:moveTo>
                  <a:cubicBezTo>
                    <a:pt x="44" y="2160"/>
                    <a:pt x="1" y="2204"/>
                    <a:pt x="1" y="2225"/>
                  </a:cubicBezTo>
                  <a:cubicBezTo>
                    <a:pt x="1" y="2274"/>
                    <a:pt x="44" y="2296"/>
                    <a:pt x="66" y="2296"/>
                  </a:cubicBezTo>
                  <a:cubicBezTo>
                    <a:pt x="114" y="2296"/>
                    <a:pt x="136" y="2274"/>
                    <a:pt x="136" y="2225"/>
                  </a:cubicBezTo>
                  <a:cubicBezTo>
                    <a:pt x="136" y="2204"/>
                    <a:pt x="114" y="2160"/>
                    <a:pt x="66" y="2160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74"/>
                    <a:pt x="1" y="2495"/>
                  </a:cubicBezTo>
                  <a:cubicBezTo>
                    <a:pt x="1" y="2544"/>
                    <a:pt x="44" y="2566"/>
                    <a:pt x="66" y="2566"/>
                  </a:cubicBezTo>
                  <a:cubicBezTo>
                    <a:pt x="114" y="2566"/>
                    <a:pt x="136" y="2544"/>
                    <a:pt x="136" y="2495"/>
                  </a:cubicBezTo>
                  <a:cubicBezTo>
                    <a:pt x="136" y="2474"/>
                    <a:pt x="114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44"/>
                    <a:pt x="1" y="2765"/>
                  </a:cubicBezTo>
                  <a:cubicBezTo>
                    <a:pt x="1" y="2814"/>
                    <a:pt x="44" y="2836"/>
                    <a:pt x="66" y="2836"/>
                  </a:cubicBezTo>
                  <a:cubicBezTo>
                    <a:pt x="114" y="2836"/>
                    <a:pt x="136" y="2814"/>
                    <a:pt x="136" y="2765"/>
                  </a:cubicBezTo>
                  <a:cubicBezTo>
                    <a:pt x="136" y="2744"/>
                    <a:pt x="114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3014"/>
                    <a:pt x="1" y="3035"/>
                  </a:cubicBezTo>
                  <a:cubicBezTo>
                    <a:pt x="1" y="3084"/>
                    <a:pt x="44" y="3106"/>
                    <a:pt x="66" y="3106"/>
                  </a:cubicBezTo>
                  <a:cubicBezTo>
                    <a:pt x="114" y="3106"/>
                    <a:pt x="136" y="3084"/>
                    <a:pt x="136" y="3035"/>
                  </a:cubicBezTo>
                  <a:cubicBezTo>
                    <a:pt x="136" y="3014"/>
                    <a:pt x="114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84"/>
                    <a:pt x="1" y="3305"/>
                  </a:cubicBezTo>
                  <a:cubicBezTo>
                    <a:pt x="1" y="3354"/>
                    <a:pt x="44" y="3376"/>
                    <a:pt x="66" y="3376"/>
                  </a:cubicBezTo>
                  <a:cubicBezTo>
                    <a:pt x="114" y="3376"/>
                    <a:pt x="136" y="3354"/>
                    <a:pt x="136" y="3305"/>
                  </a:cubicBezTo>
                  <a:cubicBezTo>
                    <a:pt x="136" y="3284"/>
                    <a:pt x="114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54"/>
                    <a:pt x="1" y="3575"/>
                  </a:cubicBezTo>
                  <a:cubicBezTo>
                    <a:pt x="1" y="3624"/>
                    <a:pt x="44" y="3646"/>
                    <a:pt x="66" y="3646"/>
                  </a:cubicBezTo>
                  <a:cubicBezTo>
                    <a:pt x="114" y="3646"/>
                    <a:pt x="136" y="3624"/>
                    <a:pt x="136" y="3575"/>
                  </a:cubicBezTo>
                  <a:cubicBezTo>
                    <a:pt x="136" y="3554"/>
                    <a:pt x="114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24"/>
                    <a:pt x="1" y="3845"/>
                  </a:cubicBezTo>
                  <a:cubicBezTo>
                    <a:pt x="1" y="3894"/>
                    <a:pt x="44" y="3916"/>
                    <a:pt x="66" y="3916"/>
                  </a:cubicBezTo>
                  <a:cubicBezTo>
                    <a:pt x="114" y="3916"/>
                    <a:pt x="136" y="3894"/>
                    <a:pt x="136" y="3845"/>
                  </a:cubicBezTo>
                  <a:cubicBezTo>
                    <a:pt x="136" y="3824"/>
                    <a:pt x="114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94"/>
                    <a:pt x="1" y="4115"/>
                  </a:cubicBezTo>
                  <a:cubicBezTo>
                    <a:pt x="1" y="4164"/>
                    <a:pt x="44" y="4186"/>
                    <a:pt x="66" y="4186"/>
                  </a:cubicBezTo>
                  <a:cubicBezTo>
                    <a:pt x="114" y="4186"/>
                    <a:pt x="136" y="4164"/>
                    <a:pt x="136" y="4115"/>
                  </a:cubicBezTo>
                  <a:cubicBezTo>
                    <a:pt x="136" y="4094"/>
                    <a:pt x="114" y="4051"/>
                    <a:pt x="66" y="4051"/>
                  </a:cubicBezTo>
                  <a:close/>
                  <a:moveTo>
                    <a:pt x="136" y="4277"/>
                  </a:moveTo>
                  <a:cubicBezTo>
                    <a:pt x="93" y="4277"/>
                    <a:pt x="66" y="4299"/>
                    <a:pt x="66" y="4342"/>
                  </a:cubicBezTo>
                  <a:cubicBezTo>
                    <a:pt x="66" y="4364"/>
                    <a:pt x="93" y="4412"/>
                    <a:pt x="136" y="4412"/>
                  </a:cubicBezTo>
                  <a:cubicBezTo>
                    <a:pt x="179" y="4412"/>
                    <a:pt x="201" y="4364"/>
                    <a:pt x="201" y="4342"/>
                  </a:cubicBezTo>
                  <a:cubicBezTo>
                    <a:pt x="201" y="4299"/>
                    <a:pt x="179" y="4277"/>
                    <a:pt x="136" y="4277"/>
                  </a:cubicBezTo>
                  <a:close/>
                  <a:moveTo>
                    <a:pt x="406" y="4277"/>
                  </a:moveTo>
                  <a:cubicBezTo>
                    <a:pt x="363" y="4277"/>
                    <a:pt x="336" y="4299"/>
                    <a:pt x="336" y="4342"/>
                  </a:cubicBezTo>
                  <a:cubicBezTo>
                    <a:pt x="336" y="4364"/>
                    <a:pt x="363" y="4412"/>
                    <a:pt x="406" y="4412"/>
                  </a:cubicBezTo>
                  <a:cubicBezTo>
                    <a:pt x="449" y="4412"/>
                    <a:pt x="471" y="4364"/>
                    <a:pt x="471" y="4342"/>
                  </a:cubicBezTo>
                  <a:cubicBezTo>
                    <a:pt x="471" y="4299"/>
                    <a:pt x="449" y="4277"/>
                    <a:pt x="406" y="4277"/>
                  </a:cubicBezTo>
                  <a:close/>
                  <a:moveTo>
                    <a:pt x="676" y="4277"/>
                  </a:moveTo>
                  <a:cubicBezTo>
                    <a:pt x="633" y="4277"/>
                    <a:pt x="606" y="4299"/>
                    <a:pt x="606" y="4342"/>
                  </a:cubicBezTo>
                  <a:cubicBezTo>
                    <a:pt x="606" y="4364"/>
                    <a:pt x="633" y="4412"/>
                    <a:pt x="676" y="4412"/>
                  </a:cubicBezTo>
                  <a:cubicBezTo>
                    <a:pt x="719" y="4412"/>
                    <a:pt x="741" y="4364"/>
                    <a:pt x="741" y="4342"/>
                  </a:cubicBezTo>
                  <a:cubicBezTo>
                    <a:pt x="741" y="4299"/>
                    <a:pt x="719" y="4277"/>
                    <a:pt x="676" y="4277"/>
                  </a:cubicBezTo>
                  <a:close/>
                  <a:moveTo>
                    <a:pt x="946" y="4277"/>
                  </a:moveTo>
                  <a:cubicBezTo>
                    <a:pt x="903" y="4277"/>
                    <a:pt x="876" y="4299"/>
                    <a:pt x="876" y="4342"/>
                  </a:cubicBezTo>
                  <a:cubicBezTo>
                    <a:pt x="876" y="4364"/>
                    <a:pt x="903" y="4412"/>
                    <a:pt x="946" y="4412"/>
                  </a:cubicBezTo>
                  <a:cubicBezTo>
                    <a:pt x="989" y="4412"/>
                    <a:pt x="1011" y="4364"/>
                    <a:pt x="1011" y="4342"/>
                  </a:cubicBezTo>
                  <a:cubicBezTo>
                    <a:pt x="1011" y="4299"/>
                    <a:pt x="989" y="4277"/>
                    <a:pt x="946" y="4277"/>
                  </a:cubicBezTo>
                  <a:close/>
                  <a:moveTo>
                    <a:pt x="1216" y="4277"/>
                  </a:moveTo>
                  <a:cubicBezTo>
                    <a:pt x="1173" y="4277"/>
                    <a:pt x="1146" y="4299"/>
                    <a:pt x="1146" y="4342"/>
                  </a:cubicBezTo>
                  <a:cubicBezTo>
                    <a:pt x="1146" y="4364"/>
                    <a:pt x="1173" y="4412"/>
                    <a:pt x="1216" y="4412"/>
                  </a:cubicBezTo>
                  <a:cubicBezTo>
                    <a:pt x="1259" y="4412"/>
                    <a:pt x="1281" y="4364"/>
                    <a:pt x="1281" y="4342"/>
                  </a:cubicBezTo>
                  <a:cubicBezTo>
                    <a:pt x="1281" y="4299"/>
                    <a:pt x="1259" y="4277"/>
                    <a:pt x="1216" y="4277"/>
                  </a:cubicBezTo>
                  <a:close/>
                  <a:moveTo>
                    <a:pt x="1486" y="4277"/>
                  </a:moveTo>
                  <a:cubicBezTo>
                    <a:pt x="1443" y="4277"/>
                    <a:pt x="1416" y="4299"/>
                    <a:pt x="1416" y="4342"/>
                  </a:cubicBezTo>
                  <a:cubicBezTo>
                    <a:pt x="1416" y="4364"/>
                    <a:pt x="1443" y="4412"/>
                    <a:pt x="1486" y="4412"/>
                  </a:cubicBezTo>
                  <a:cubicBezTo>
                    <a:pt x="1529" y="4412"/>
                    <a:pt x="1551" y="4364"/>
                    <a:pt x="1551" y="4342"/>
                  </a:cubicBezTo>
                  <a:cubicBezTo>
                    <a:pt x="1551" y="4299"/>
                    <a:pt x="1529" y="4277"/>
                    <a:pt x="1486" y="4277"/>
                  </a:cubicBezTo>
                  <a:close/>
                  <a:moveTo>
                    <a:pt x="1756" y="4277"/>
                  </a:moveTo>
                  <a:cubicBezTo>
                    <a:pt x="1713" y="4277"/>
                    <a:pt x="1686" y="4299"/>
                    <a:pt x="1686" y="4342"/>
                  </a:cubicBezTo>
                  <a:cubicBezTo>
                    <a:pt x="1686" y="4364"/>
                    <a:pt x="1713" y="4412"/>
                    <a:pt x="1756" y="4412"/>
                  </a:cubicBezTo>
                  <a:cubicBezTo>
                    <a:pt x="1799" y="4412"/>
                    <a:pt x="1821" y="4364"/>
                    <a:pt x="1821" y="4342"/>
                  </a:cubicBezTo>
                  <a:cubicBezTo>
                    <a:pt x="1821" y="4299"/>
                    <a:pt x="1799" y="4277"/>
                    <a:pt x="1756" y="4277"/>
                  </a:cubicBezTo>
                  <a:close/>
                  <a:moveTo>
                    <a:pt x="2026" y="4277"/>
                  </a:moveTo>
                  <a:cubicBezTo>
                    <a:pt x="1983" y="4277"/>
                    <a:pt x="1956" y="4299"/>
                    <a:pt x="1956" y="4342"/>
                  </a:cubicBezTo>
                  <a:cubicBezTo>
                    <a:pt x="1956" y="4364"/>
                    <a:pt x="1983" y="4412"/>
                    <a:pt x="2026" y="4412"/>
                  </a:cubicBezTo>
                  <a:cubicBezTo>
                    <a:pt x="2069" y="4412"/>
                    <a:pt x="2091" y="4364"/>
                    <a:pt x="2091" y="4342"/>
                  </a:cubicBezTo>
                  <a:cubicBezTo>
                    <a:pt x="2091" y="4299"/>
                    <a:pt x="2069" y="4277"/>
                    <a:pt x="2026" y="4277"/>
                  </a:cubicBezTo>
                  <a:close/>
                  <a:moveTo>
                    <a:pt x="2296" y="4277"/>
                  </a:moveTo>
                  <a:cubicBezTo>
                    <a:pt x="2253" y="4277"/>
                    <a:pt x="2226" y="4299"/>
                    <a:pt x="2226" y="4342"/>
                  </a:cubicBezTo>
                  <a:cubicBezTo>
                    <a:pt x="2226" y="4364"/>
                    <a:pt x="2253" y="4412"/>
                    <a:pt x="2296" y="4412"/>
                  </a:cubicBezTo>
                  <a:cubicBezTo>
                    <a:pt x="2339" y="4412"/>
                    <a:pt x="2361" y="4364"/>
                    <a:pt x="2361" y="4342"/>
                  </a:cubicBezTo>
                  <a:cubicBezTo>
                    <a:pt x="2361" y="4299"/>
                    <a:pt x="2339" y="4277"/>
                    <a:pt x="2296" y="4277"/>
                  </a:cubicBezTo>
                  <a:close/>
                  <a:moveTo>
                    <a:pt x="2566" y="4277"/>
                  </a:moveTo>
                  <a:cubicBezTo>
                    <a:pt x="2523" y="4277"/>
                    <a:pt x="2496" y="4299"/>
                    <a:pt x="2496" y="4342"/>
                  </a:cubicBezTo>
                  <a:cubicBezTo>
                    <a:pt x="2496" y="4364"/>
                    <a:pt x="2523" y="4412"/>
                    <a:pt x="2566" y="4412"/>
                  </a:cubicBezTo>
                  <a:cubicBezTo>
                    <a:pt x="2609" y="4412"/>
                    <a:pt x="2631" y="4364"/>
                    <a:pt x="2631" y="4342"/>
                  </a:cubicBezTo>
                  <a:cubicBezTo>
                    <a:pt x="2631" y="4299"/>
                    <a:pt x="2609" y="4277"/>
                    <a:pt x="2566" y="4277"/>
                  </a:cubicBezTo>
                  <a:close/>
                  <a:moveTo>
                    <a:pt x="2836" y="4277"/>
                  </a:moveTo>
                  <a:cubicBezTo>
                    <a:pt x="2793" y="4277"/>
                    <a:pt x="2766" y="4299"/>
                    <a:pt x="2766" y="4342"/>
                  </a:cubicBezTo>
                  <a:cubicBezTo>
                    <a:pt x="2766" y="4364"/>
                    <a:pt x="2793" y="4412"/>
                    <a:pt x="2836" y="4412"/>
                  </a:cubicBezTo>
                  <a:cubicBezTo>
                    <a:pt x="2879" y="4412"/>
                    <a:pt x="2901" y="4364"/>
                    <a:pt x="2901" y="4342"/>
                  </a:cubicBezTo>
                  <a:cubicBezTo>
                    <a:pt x="2901" y="4299"/>
                    <a:pt x="2879" y="4277"/>
                    <a:pt x="2836" y="4277"/>
                  </a:cubicBezTo>
                  <a:close/>
                  <a:moveTo>
                    <a:pt x="3106" y="4277"/>
                  </a:moveTo>
                  <a:cubicBezTo>
                    <a:pt x="3063" y="4277"/>
                    <a:pt x="3036" y="4299"/>
                    <a:pt x="3036" y="4342"/>
                  </a:cubicBezTo>
                  <a:cubicBezTo>
                    <a:pt x="3036" y="4364"/>
                    <a:pt x="3063" y="4412"/>
                    <a:pt x="3106" y="4412"/>
                  </a:cubicBezTo>
                  <a:cubicBezTo>
                    <a:pt x="3149" y="4412"/>
                    <a:pt x="3171" y="4364"/>
                    <a:pt x="3171" y="4342"/>
                  </a:cubicBezTo>
                  <a:cubicBezTo>
                    <a:pt x="3171" y="4299"/>
                    <a:pt x="3149" y="4277"/>
                    <a:pt x="3106" y="4277"/>
                  </a:cubicBezTo>
                  <a:close/>
                  <a:moveTo>
                    <a:pt x="3376" y="4277"/>
                  </a:moveTo>
                  <a:cubicBezTo>
                    <a:pt x="3333" y="4277"/>
                    <a:pt x="3306" y="4299"/>
                    <a:pt x="3306" y="4342"/>
                  </a:cubicBezTo>
                  <a:cubicBezTo>
                    <a:pt x="3306" y="4364"/>
                    <a:pt x="3333" y="4412"/>
                    <a:pt x="3376" y="4412"/>
                  </a:cubicBezTo>
                  <a:cubicBezTo>
                    <a:pt x="3419" y="4412"/>
                    <a:pt x="3441" y="4364"/>
                    <a:pt x="3441" y="4342"/>
                  </a:cubicBezTo>
                  <a:cubicBezTo>
                    <a:pt x="3441" y="4299"/>
                    <a:pt x="3419" y="4277"/>
                    <a:pt x="3376" y="4277"/>
                  </a:cubicBezTo>
                  <a:close/>
                  <a:moveTo>
                    <a:pt x="3646" y="4277"/>
                  </a:moveTo>
                  <a:cubicBezTo>
                    <a:pt x="3603" y="4277"/>
                    <a:pt x="3576" y="4299"/>
                    <a:pt x="3576" y="4342"/>
                  </a:cubicBezTo>
                  <a:cubicBezTo>
                    <a:pt x="3576" y="4364"/>
                    <a:pt x="3603" y="4412"/>
                    <a:pt x="3646" y="4412"/>
                  </a:cubicBezTo>
                  <a:cubicBezTo>
                    <a:pt x="3689" y="4412"/>
                    <a:pt x="3711" y="4364"/>
                    <a:pt x="3711" y="4342"/>
                  </a:cubicBezTo>
                  <a:cubicBezTo>
                    <a:pt x="3711" y="4299"/>
                    <a:pt x="3689" y="4277"/>
                    <a:pt x="3646" y="4277"/>
                  </a:cubicBezTo>
                  <a:close/>
                  <a:moveTo>
                    <a:pt x="3916" y="4277"/>
                  </a:moveTo>
                  <a:cubicBezTo>
                    <a:pt x="3873" y="4277"/>
                    <a:pt x="3846" y="4299"/>
                    <a:pt x="3846" y="4342"/>
                  </a:cubicBezTo>
                  <a:cubicBezTo>
                    <a:pt x="3846" y="4364"/>
                    <a:pt x="3873" y="4412"/>
                    <a:pt x="3916" y="4412"/>
                  </a:cubicBezTo>
                  <a:cubicBezTo>
                    <a:pt x="3959" y="4412"/>
                    <a:pt x="3981" y="4364"/>
                    <a:pt x="3981" y="4342"/>
                  </a:cubicBezTo>
                  <a:cubicBezTo>
                    <a:pt x="3981" y="4299"/>
                    <a:pt x="3959" y="4277"/>
                    <a:pt x="3916" y="4277"/>
                  </a:cubicBezTo>
                  <a:close/>
                  <a:moveTo>
                    <a:pt x="4186" y="4277"/>
                  </a:moveTo>
                  <a:cubicBezTo>
                    <a:pt x="4143" y="4277"/>
                    <a:pt x="4116" y="4299"/>
                    <a:pt x="4116" y="4342"/>
                  </a:cubicBezTo>
                  <a:cubicBezTo>
                    <a:pt x="4116" y="4364"/>
                    <a:pt x="4143" y="4412"/>
                    <a:pt x="4186" y="4412"/>
                  </a:cubicBezTo>
                  <a:cubicBezTo>
                    <a:pt x="4229" y="4412"/>
                    <a:pt x="4251" y="4364"/>
                    <a:pt x="4251" y="4342"/>
                  </a:cubicBezTo>
                  <a:cubicBezTo>
                    <a:pt x="4251" y="4299"/>
                    <a:pt x="4229" y="4277"/>
                    <a:pt x="4186" y="4277"/>
                  </a:cubicBezTo>
                  <a:close/>
                  <a:moveTo>
                    <a:pt x="4456" y="4277"/>
                  </a:moveTo>
                  <a:cubicBezTo>
                    <a:pt x="4413" y="4277"/>
                    <a:pt x="4386" y="4299"/>
                    <a:pt x="4386" y="4342"/>
                  </a:cubicBezTo>
                  <a:cubicBezTo>
                    <a:pt x="4386" y="4364"/>
                    <a:pt x="4413" y="4412"/>
                    <a:pt x="4456" y="4412"/>
                  </a:cubicBezTo>
                  <a:cubicBezTo>
                    <a:pt x="4499" y="4412"/>
                    <a:pt x="4521" y="4364"/>
                    <a:pt x="4521" y="4342"/>
                  </a:cubicBezTo>
                  <a:cubicBezTo>
                    <a:pt x="4521" y="4299"/>
                    <a:pt x="4499" y="4277"/>
                    <a:pt x="4456" y="4277"/>
                  </a:cubicBezTo>
                  <a:close/>
                  <a:moveTo>
                    <a:pt x="4726" y="4277"/>
                  </a:moveTo>
                  <a:cubicBezTo>
                    <a:pt x="4683" y="4277"/>
                    <a:pt x="4656" y="4299"/>
                    <a:pt x="4656" y="4342"/>
                  </a:cubicBezTo>
                  <a:cubicBezTo>
                    <a:pt x="4656" y="4364"/>
                    <a:pt x="4683" y="4412"/>
                    <a:pt x="4726" y="4412"/>
                  </a:cubicBezTo>
                  <a:cubicBezTo>
                    <a:pt x="4769" y="4412"/>
                    <a:pt x="4791" y="4364"/>
                    <a:pt x="4791" y="4342"/>
                  </a:cubicBezTo>
                  <a:cubicBezTo>
                    <a:pt x="4791" y="4299"/>
                    <a:pt x="4769" y="4277"/>
                    <a:pt x="4726" y="4277"/>
                  </a:cubicBezTo>
                  <a:close/>
                  <a:moveTo>
                    <a:pt x="4996" y="4277"/>
                  </a:moveTo>
                  <a:cubicBezTo>
                    <a:pt x="4953" y="4277"/>
                    <a:pt x="4926" y="4299"/>
                    <a:pt x="4926" y="4342"/>
                  </a:cubicBezTo>
                  <a:cubicBezTo>
                    <a:pt x="4926" y="4364"/>
                    <a:pt x="4953" y="4412"/>
                    <a:pt x="4996" y="4412"/>
                  </a:cubicBezTo>
                  <a:cubicBezTo>
                    <a:pt x="5039" y="4412"/>
                    <a:pt x="5061" y="4364"/>
                    <a:pt x="5061" y="4342"/>
                  </a:cubicBezTo>
                  <a:cubicBezTo>
                    <a:pt x="5061" y="4299"/>
                    <a:pt x="5039" y="4277"/>
                    <a:pt x="4996" y="4277"/>
                  </a:cubicBezTo>
                  <a:close/>
                  <a:moveTo>
                    <a:pt x="5266" y="4277"/>
                  </a:moveTo>
                  <a:cubicBezTo>
                    <a:pt x="5223" y="4277"/>
                    <a:pt x="5196" y="4299"/>
                    <a:pt x="5196" y="4342"/>
                  </a:cubicBezTo>
                  <a:cubicBezTo>
                    <a:pt x="5196" y="4364"/>
                    <a:pt x="5223" y="4412"/>
                    <a:pt x="5266" y="4412"/>
                  </a:cubicBezTo>
                  <a:cubicBezTo>
                    <a:pt x="5309" y="4412"/>
                    <a:pt x="5331" y="4364"/>
                    <a:pt x="5331" y="4342"/>
                  </a:cubicBezTo>
                  <a:cubicBezTo>
                    <a:pt x="5331" y="4299"/>
                    <a:pt x="5309" y="4277"/>
                    <a:pt x="5266" y="4277"/>
                  </a:cubicBezTo>
                  <a:close/>
                  <a:moveTo>
                    <a:pt x="5536" y="4277"/>
                  </a:moveTo>
                  <a:cubicBezTo>
                    <a:pt x="5493" y="4277"/>
                    <a:pt x="5466" y="4299"/>
                    <a:pt x="5466" y="4342"/>
                  </a:cubicBezTo>
                  <a:cubicBezTo>
                    <a:pt x="5466" y="4364"/>
                    <a:pt x="5493" y="4412"/>
                    <a:pt x="5536" y="4412"/>
                  </a:cubicBezTo>
                  <a:cubicBezTo>
                    <a:pt x="5579" y="4412"/>
                    <a:pt x="5601" y="4364"/>
                    <a:pt x="5601" y="4342"/>
                  </a:cubicBezTo>
                  <a:cubicBezTo>
                    <a:pt x="5601" y="4299"/>
                    <a:pt x="5579" y="4277"/>
                    <a:pt x="5536" y="4277"/>
                  </a:cubicBezTo>
                  <a:close/>
                  <a:moveTo>
                    <a:pt x="5806" y="4277"/>
                  </a:moveTo>
                  <a:cubicBezTo>
                    <a:pt x="5763" y="4277"/>
                    <a:pt x="5736" y="4299"/>
                    <a:pt x="5736" y="4342"/>
                  </a:cubicBezTo>
                  <a:cubicBezTo>
                    <a:pt x="5736" y="4364"/>
                    <a:pt x="5763" y="4412"/>
                    <a:pt x="5806" y="4412"/>
                  </a:cubicBezTo>
                  <a:cubicBezTo>
                    <a:pt x="5849" y="4412"/>
                    <a:pt x="5871" y="4364"/>
                    <a:pt x="5871" y="4342"/>
                  </a:cubicBezTo>
                  <a:cubicBezTo>
                    <a:pt x="5871" y="4299"/>
                    <a:pt x="5849" y="4277"/>
                    <a:pt x="5806" y="4277"/>
                  </a:cubicBezTo>
                  <a:close/>
                  <a:moveTo>
                    <a:pt x="6076" y="4277"/>
                  </a:moveTo>
                  <a:cubicBezTo>
                    <a:pt x="6033" y="4277"/>
                    <a:pt x="6006" y="4299"/>
                    <a:pt x="6006" y="4342"/>
                  </a:cubicBezTo>
                  <a:cubicBezTo>
                    <a:pt x="6006" y="4364"/>
                    <a:pt x="6033" y="4412"/>
                    <a:pt x="6076" y="4412"/>
                  </a:cubicBezTo>
                  <a:cubicBezTo>
                    <a:pt x="6119" y="4412"/>
                    <a:pt x="6141" y="4364"/>
                    <a:pt x="6141" y="4342"/>
                  </a:cubicBezTo>
                  <a:cubicBezTo>
                    <a:pt x="6141" y="4299"/>
                    <a:pt x="6119" y="4277"/>
                    <a:pt x="6076" y="4277"/>
                  </a:cubicBezTo>
                  <a:close/>
                  <a:moveTo>
                    <a:pt x="6346" y="4277"/>
                  </a:moveTo>
                  <a:cubicBezTo>
                    <a:pt x="6303" y="4277"/>
                    <a:pt x="6276" y="4299"/>
                    <a:pt x="6276" y="4342"/>
                  </a:cubicBezTo>
                  <a:cubicBezTo>
                    <a:pt x="6276" y="4364"/>
                    <a:pt x="6303" y="4412"/>
                    <a:pt x="6346" y="4412"/>
                  </a:cubicBezTo>
                  <a:cubicBezTo>
                    <a:pt x="6389" y="4412"/>
                    <a:pt x="6411" y="4364"/>
                    <a:pt x="6411" y="4342"/>
                  </a:cubicBezTo>
                  <a:cubicBezTo>
                    <a:pt x="6411" y="4299"/>
                    <a:pt x="6389" y="4277"/>
                    <a:pt x="6346" y="4277"/>
                  </a:cubicBezTo>
                  <a:close/>
                  <a:moveTo>
                    <a:pt x="6616" y="4277"/>
                  </a:moveTo>
                  <a:cubicBezTo>
                    <a:pt x="6573" y="4277"/>
                    <a:pt x="6546" y="4299"/>
                    <a:pt x="6546" y="4342"/>
                  </a:cubicBezTo>
                  <a:cubicBezTo>
                    <a:pt x="6546" y="4364"/>
                    <a:pt x="6573" y="4412"/>
                    <a:pt x="6616" y="4412"/>
                  </a:cubicBezTo>
                  <a:cubicBezTo>
                    <a:pt x="6659" y="4412"/>
                    <a:pt x="6681" y="4364"/>
                    <a:pt x="6681" y="4342"/>
                  </a:cubicBezTo>
                  <a:cubicBezTo>
                    <a:pt x="6681" y="4299"/>
                    <a:pt x="6659" y="4277"/>
                    <a:pt x="6616" y="4277"/>
                  </a:cubicBezTo>
                  <a:close/>
                  <a:moveTo>
                    <a:pt x="6886" y="4277"/>
                  </a:moveTo>
                  <a:cubicBezTo>
                    <a:pt x="6843" y="4277"/>
                    <a:pt x="6816" y="4299"/>
                    <a:pt x="6816" y="4342"/>
                  </a:cubicBezTo>
                  <a:cubicBezTo>
                    <a:pt x="6816" y="4364"/>
                    <a:pt x="6843" y="4412"/>
                    <a:pt x="6886" y="4412"/>
                  </a:cubicBezTo>
                  <a:cubicBezTo>
                    <a:pt x="6930" y="4412"/>
                    <a:pt x="6951" y="4364"/>
                    <a:pt x="6951" y="4342"/>
                  </a:cubicBezTo>
                  <a:cubicBezTo>
                    <a:pt x="6951" y="4299"/>
                    <a:pt x="6930" y="4277"/>
                    <a:pt x="6886" y="4277"/>
                  </a:cubicBezTo>
                  <a:close/>
                  <a:moveTo>
                    <a:pt x="7156" y="4277"/>
                  </a:moveTo>
                  <a:cubicBezTo>
                    <a:pt x="7113" y="4277"/>
                    <a:pt x="7086" y="4299"/>
                    <a:pt x="7086" y="4342"/>
                  </a:cubicBezTo>
                  <a:cubicBezTo>
                    <a:pt x="7086" y="4364"/>
                    <a:pt x="7113" y="4412"/>
                    <a:pt x="7156" y="4412"/>
                  </a:cubicBezTo>
                  <a:cubicBezTo>
                    <a:pt x="7200" y="4412"/>
                    <a:pt x="7221" y="4364"/>
                    <a:pt x="7221" y="4342"/>
                  </a:cubicBezTo>
                  <a:cubicBezTo>
                    <a:pt x="7221" y="4299"/>
                    <a:pt x="7200" y="4277"/>
                    <a:pt x="7156" y="4277"/>
                  </a:cubicBezTo>
                  <a:close/>
                  <a:moveTo>
                    <a:pt x="7426" y="4277"/>
                  </a:moveTo>
                  <a:cubicBezTo>
                    <a:pt x="7383" y="4277"/>
                    <a:pt x="7356" y="4299"/>
                    <a:pt x="7356" y="4342"/>
                  </a:cubicBezTo>
                  <a:cubicBezTo>
                    <a:pt x="7356" y="4364"/>
                    <a:pt x="7383" y="4412"/>
                    <a:pt x="7426" y="4412"/>
                  </a:cubicBezTo>
                  <a:cubicBezTo>
                    <a:pt x="7470" y="4412"/>
                    <a:pt x="7491" y="4364"/>
                    <a:pt x="7491" y="4342"/>
                  </a:cubicBezTo>
                  <a:cubicBezTo>
                    <a:pt x="7491" y="4299"/>
                    <a:pt x="7470" y="4277"/>
                    <a:pt x="7426" y="4277"/>
                  </a:cubicBezTo>
                  <a:close/>
                  <a:moveTo>
                    <a:pt x="7696" y="4277"/>
                  </a:moveTo>
                  <a:cubicBezTo>
                    <a:pt x="7653" y="4277"/>
                    <a:pt x="7626" y="4299"/>
                    <a:pt x="7626" y="4342"/>
                  </a:cubicBezTo>
                  <a:cubicBezTo>
                    <a:pt x="7626" y="4364"/>
                    <a:pt x="7653" y="4412"/>
                    <a:pt x="7696" y="4412"/>
                  </a:cubicBezTo>
                  <a:cubicBezTo>
                    <a:pt x="7740" y="4412"/>
                    <a:pt x="7761" y="4364"/>
                    <a:pt x="7761" y="4342"/>
                  </a:cubicBezTo>
                  <a:cubicBezTo>
                    <a:pt x="7761" y="4299"/>
                    <a:pt x="7740" y="4277"/>
                    <a:pt x="7696" y="4277"/>
                  </a:cubicBezTo>
                  <a:close/>
                  <a:moveTo>
                    <a:pt x="7966" y="4277"/>
                  </a:moveTo>
                  <a:cubicBezTo>
                    <a:pt x="7923" y="4277"/>
                    <a:pt x="7896" y="4299"/>
                    <a:pt x="7896" y="4342"/>
                  </a:cubicBezTo>
                  <a:cubicBezTo>
                    <a:pt x="7896" y="4364"/>
                    <a:pt x="7923" y="4412"/>
                    <a:pt x="7966" y="4412"/>
                  </a:cubicBezTo>
                  <a:cubicBezTo>
                    <a:pt x="8010" y="4412"/>
                    <a:pt x="8031" y="4364"/>
                    <a:pt x="8031" y="4342"/>
                  </a:cubicBezTo>
                  <a:cubicBezTo>
                    <a:pt x="8031" y="4299"/>
                    <a:pt x="8010" y="4277"/>
                    <a:pt x="7966" y="4277"/>
                  </a:cubicBezTo>
                  <a:close/>
                  <a:moveTo>
                    <a:pt x="8236" y="4277"/>
                  </a:moveTo>
                  <a:cubicBezTo>
                    <a:pt x="8193" y="4277"/>
                    <a:pt x="8166" y="4299"/>
                    <a:pt x="8166" y="4342"/>
                  </a:cubicBezTo>
                  <a:cubicBezTo>
                    <a:pt x="8166" y="4364"/>
                    <a:pt x="8193" y="4412"/>
                    <a:pt x="8236" y="4412"/>
                  </a:cubicBezTo>
                  <a:cubicBezTo>
                    <a:pt x="8280" y="4412"/>
                    <a:pt x="8301" y="4364"/>
                    <a:pt x="8301" y="4342"/>
                  </a:cubicBezTo>
                  <a:cubicBezTo>
                    <a:pt x="8301" y="4299"/>
                    <a:pt x="8280" y="4277"/>
                    <a:pt x="8236" y="4277"/>
                  </a:cubicBezTo>
                  <a:close/>
                  <a:moveTo>
                    <a:pt x="8506" y="4277"/>
                  </a:moveTo>
                  <a:cubicBezTo>
                    <a:pt x="8463" y="4277"/>
                    <a:pt x="8436" y="4299"/>
                    <a:pt x="8436" y="4342"/>
                  </a:cubicBezTo>
                  <a:cubicBezTo>
                    <a:pt x="8436" y="4364"/>
                    <a:pt x="8463" y="4412"/>
                    <a:pt x="8506" y="4412"/>
                  </a:cubicBezTo>
                  <a:cubicBezTo>
                    <a:pt x="8550" y="4412"/>
                    <a:pt x="8571" y="4364"/>
                    <a:pt x="8571" y="4342"/>
                  </a:cubicBezTo>
                  <a:cubicBezTo>
                    <a:pt x="8571" y="4299"/>
                    <a:pt x="8550" y="4277"/>
                    <a:pt x="8506" y="4277"/>
                  </a:cubicBezTo>
                  <a:close/>
                  <a:moveTo>
                    <a:pt x="8776" y="4277"/>
                  </a:moveTo>
                  <a:cubicBezTo>
                    <a:pt x="8733" y="4277"/>
                    <a:pt x="8706" y="4299"/>
                    <a:pt x="8706" y="4342"/>
                  </a:cubicBezTo>
                  <a:cubicBezTo>
                    <a:pt x="8706" y="4364"/>
                    <a:pt x="8733" y="4412"/>
                    <a:pt x="8776" y="4412"/>
                  </a:cubicBezTo>
                  <a:cubicBezTo>
                    <a:pt x="8820" y="4412"/>
                    <a:pt x="8841" y="4364"/>
                    <a:pt x="8841" y="4342"/>
                  </a:cubicBezTo>
                  <a:cubicBezTo>
                    <a:pt x="8841" y="4299"/>
                    <a:pt x="8820" y="4277"/>
                    <a:pt x="8776" y="4277"/>
                  </a:cubicBezTo>
                  <a:close/>
                  <a:moveTo>
                    <a:pt x="9046" y="4277"/>
                  </a:moveTo>
                  <a:cubicBezTo>
                    <a:pt x="9003" y="4277"/>
                    <a:pt x="8976" y="4299"/>
                    <a:pt x="8976" y="4342"/>
                  </a:cubicBezTo>
                  <a:cubicBezTo>
                    <a:pt x="8976" y="4364"/>
                    <a:pt x="9003" y="4412"/>
                    <a:pt x="9046" y="4412"/>
                  </a:cubicBezTo>
                  <a:cubicBezTo>
                    <a:pt x="9090" y="4412"/>
                    <a:pt x="9111" y="4364"/>
                    <a:pt x="9111" y="4342"/>
                  </a:cubicBezTo>
                  <a:cubicBezTo>
                    <a:pt x="9111" y="4299"/>
                    <a:pt x="9090" y="4277"/>
                    <a:pt x="9046" y="4277"/>
                  </a:cubicBezTo>
                  <a:close/>
                  <a:moveTo>
                    <a:pt x="9316" y="4277"/>
                  </a:moveTo>
                  <a:cubicBezTo>
                    <a:pt x="9273" y="4277"/>
                    <a:pt x="9246" y="4299"/>
                    <a:pt x="9246" y="4342"/>
                  </a:cubicBezTo>
                  <a:cubicBezTo>
                    <a:pt x="9246" y="4364"/>
                    <a:pt x="9273" y="4412"/>
                    <a:pt x="9316" y="4412"/>
                  </a:cubicBezTo>
                  <a:cubicBezTo>
                    <a:pt x="9360" y="4412"/>
                    <a:pt x="9381" y="4364"/>
                    <a:pt x="9381" y="4342"/>
                  </a:cubicBezTo>
                  <a:cubicBezTo>
                    <a:pt x="9381" y="4299"/>
                    <a:pt x="9360" y="4277"/>
                    <a:pt x="9316" y="4277"/>
                  </a:cubicBezTo>
                  <a:close/>
                  <a:moveTo>
                    <a:pt x="9586" y="4277"/>
                  </a:moveTo>
                  <a:cubicBezTo>
                    <a:pt x="9543" y="4277"/>
                    <a:pt x="9516" y="4299"/>
                    <a:pt x="9516" y="4342"/>
                  </a:cubicBezTo>
                  <a:cubicBezTo>
                    <a:pt x="9516" y="4364"/>
                    <a:pt x="9543" y="4412"/>
                    <a:pt x="9586" y="4412"/>
                  </a:cubicBezTo>
                  <a:cubicBezTo>
                    <a:pt x="9630" y="4412"/>
                    <a:pt x="9651" y="4364"/>
                    <a:pt x="9651" y="4342"/>
                  </a:cubicBezTo>
                  <a:cubicBezTo>
                    <a:pt x="9651" y="4299"/>
                    <a:pt x="9630" y="4277"/>
                    <a:pt x="9586" y="4277"/>
                  </a:cubicBezTo>
                  <a:close/>
                  <a:moveTo>
                    <a:pt x="9856" y="4277"/>
                  </a:moveTo>
                  <a:cubicBezTo>
                    <a:pt x="9813" y="4277"/>
                    <a:pt x="9786" y="4299"/>
                    <a:pt x="9786" y="4342"/>
                  </a:cubicBezTo>
                  <a:cubicBezTo>
                    <a:pt x="9786" y="4364"/>
                    <a:pt x="9813" y="4412"/>
                    <a:pt x="9856" y="4412"/>
                  </a:cubicBezTo>
                  <a:cubicBezTo>
                    <a:pt x="9900" y="4412"/>
                    <a:pt x="9921" y="4364"/>
                    <a:pt x="9921" y="4342"/>
                  </a:cubicBezTo>
                  <a:cubicBezTo>
                    <a:pt x="9921" y="4299"/>
                    <a:pt x="9900" y="4277"/>
                    <a:pt x="9856" y="4277"/>
                  </a:cubicBezTo>
                  <a:close/>
                  <a:moveTo>
                    <a:pt x="10126" y="4277"/>
                  </a:moveTo>
                  <a:cubicBezTo>
                    <a:pt x="10083" y="4277"/>
                    <a:pt x="10056" y="4299"/>
                    <a:pt x="10056" y="4342"/>
                  </a:cubicBezTo>
                  <a:cubicBezTo>
                    <a:pt x="10056" y="4364"/>
                    <a:pt x="10083" y="4412"/>
                    <a:pt x="10126" y="4412"/>
                  </a:cubicBezTo>
                  <a:cubicBezTo>
                    <a:pt x="10170" y="4412"/>
                    <a:pt x="10191" y="4364"/>
                    <a:pt x="10191" y="4342"/>
                  </a:cubicBezTo>
                  <a:cubicBezTo>
                    <a:pt x="10191" y="4299"/>
                    <a:pt x="10170" y="4277"/>
                    <a:pt x="10126" y="4277"/>
                  </a:cubicBezTo>
                  <a:close/>
                  <a:moveTo>
                    <a:pt x="10396" y="4277"/>
                  </a:moveTo>
                  <a:cubicBezTo>
                    <a:pt x="10353" y="4277"/>
                    <a:pt x="10326" y="4299"/>
                    <a:pt x="10326" y="4342"/>
                  </a:cubicBezTo>
                  <a:cubicBezTo>
                    <a:pt x="10326" y="4364"/>
                    <a:pt x="10353" y="4412"/>
                    <a:pt x="10396" y="4412"/>
                  </a:cubicBezTo>
                  <a:cubicBezTo>
                    <a:pt x="10440" y="4412"/>
                    <a:pt x="10461" y="4364"/>
                    <a:pt x="10461" y="4342"/>
                  </a:cubicBezTo>
                  <a:cubicBezTo>
                    <a:pt x="10461" y="4299"/>
                    <a:pt x="10440" y="4277"/>
                    <a:pt x="10396" y="4277"/>
                  </a:cubicBezTo>
                  <a:close/>
                  <a:moveTo>
                    <a:pt x="10666" y="4277"/>
                  </a:moveTo>
                  <a:cubicBezTo>
                    <a:pt x="10623" y="4277"/>
                    <a:pt x="10596" y="4299"/>
                    <a:pt x="10596" y="4342"/>
                  </a:cubicBezTo>
                  <a:cubicBezTo>
                    <a:pt x="10596" y="4364"/>
                    <a:pt x="10623" y="4412"/>
                    <a:pt x="10666" y="4412"/>
                  </a:cubicBezTo>
                  <a:cubicBezTo>
                    <a:pt x="10710" y="4412"/>
                    <a:pt x="10731" y="4364"/>
                    <a:pt x="10731" y="4342"/>
                  </a:cubicBezTo>
                  <a:cubicBezTo>
                    <a:pt x="10731" y="4299"/>
                    <a:pt x="10710" y="4277"/>
                    <a:pt x="10666" y="4277"/>
                  </a:cubicBezTo>
                  <a:close/>
                  <a:moveTo>
                    <a:pt x="10937" y="4277"/>
                  </a:moveTo>
                  <a:cubicBezTo>
                    <a:pt x="10893" y="4277"/>
                    <a:pt x="10866" y="4299"/>
                    <a:pt x="10866" y="4342"/>
                  </a:cubicBezTo>
                  <a:cubicBezTo>
                    <a:pt x="10866" y="4364"/>
                    <a:pt x="10893" y="4412"/>
                    <a:pt x="10937" y="4412"/>
                  </a:cubicBezTo>
                  <a:cubicBezTo>
                    <a:pt x="10980" y="4412"/>
                    <a:pt x="11001" y="4364"/>
                    <a:pt x="11001" y="4342"/>
                  </a:cubicBezTo>
                  <a:cubicBezTo>
                    <a:pt x="11001" y="4299"/>
                    <a:pt x="10980" y="4277"/>
                    <a:pt x="10937" y="4277"/>
                  </a:cubicBezTo>
                  <a:close/>
                  <a:moveTo>
                    <a:pt x="11207" y="4277"/>
                  </a:moveTo>
                  <a:cubicBezTo>
                    <a:pt x="11163" y="4277"/>
                    <a:pt x="11136" y="4299"/>
                    <a:pt x="11136" y="4342"/>
                  </a:cubicBezTo>
                  <a:cubicBezTo>
                    <a:pt x="11136" y="4364"/>
                    <a:pt x="11163" y="4412"/>
                    <a:pt x="11207" y="4412"/>
                  </a:cubicBezTo>
                  <a:cubicBezTo>
                    <a:pt x="11250" y="4412"/>
                    <a:pt x="11271" y="4364"/>
                    <a:pt x="11271" y="4342"/>
                  </a:cubicBezTo>
                  <a:cubicBezTo>
                    <a:pt x="11271" y="4299"/>
                    <a:pt x="11250" y="4277"/>
                    <a:pt x="11207" y="4277"/>
                  </a:cubicBezTo>
                  <a:close/>
                  <a:moveTo>
                    <a:pt x="11477" y="4277"/>
                  </a:moveTo>
                  <a:cubicBezTo>
                    <a:pt x="11433" y="4277"/>
                    <a:pt x="11406" y="4299"/>
                    <a:pt x="11406" y="4342"/>
                  </a:cubicBezTo>
                  <a:cubicBezTo>
                    <a:pt x="11406" y="4364"/>
                    <a:pt x="11433" y="4412"/>
                    <a:pt x="11477" y="4412"/>
                  </a:cubicBezTo>
                  <a:cubicBezTo>
                    <a:pt x="11520" y="4412"/>
                    <a:pt x="11541" y="4364"/>
                    <a:pt x="11541" y="4342"/>
                  </a:cubicBezTo>
                  <a:cubicBezTo>
                    <a:pt x="11541" y="4299"/>
                    <a:pt x="11520" y="4277"/>
                    <a:pt x="11477" y="4277"/>
                  </a:cubicBezTo>
                  <a:close/>
                  <a:moveTo>
                    <a:pt x="11747" y="4277"/>
                  </a:moveTo>
                  <a:cubicBezTo>
                    <a:pt x="11703" y="4277"/>
                    <a:pt x="11676" y="4299"/>
                    <a:pt x="11676" y="4342"/>
                  </a:cubicBezTo>
                  <a:cubicBezTo>
                    <a:pt x="11676" y="4364"/>
                    <a:pt x="11703" y="4412"/>
                    <a:pt x="11747" y="4412"/>
                  </a:cubicBezTo>
                  <a:cubicBezTo>
                    <a:pt x="11790" y="4412"/>
                    <a:pt x="11811" y="4364"/>
                    <a:pt x="11811" y="4342"/>
                  </a:cubicBezTo>
                  <a:cubicBezTo>
                    <a:pt x="11811" y="4299"/>
                    <a:pt x="11790" y="4277"/>
                    <a:pt x="11747" y="4277"/>
                  </a:cubicBezTo>
                  <a:close/>
                  <a:moveTo>
                    <a:pt x="12017" y="4277"/>
                  </a:moveTo>
                  <a:cubicBezTo>
                    <a:pt x="11973" y="4277"/>
                    <a:pt x="11946" y="4299"/>
                    <a:pt x="11946" y="4342"/>
                  </a:cubicBezTo>
                  <a:cubicBezTo>
                    <a:pt x="11946" y="4364"/>
                    <a:pt x="11973" y="4412"/>
                    <a:pt x="12017" y="4412"/>
                  </a:cubicBezTo>
                  <a:cubicBezTo>
                    <a:pt x="12060" y="4412"/>
                    <a:pt x="12081" y="4364"/>
                    <a:pt x="12081" y="4342"/>
                  </a:cubicBezTo>
                  <a:cubicBezTo>
                    <a:pt x="12081" y="4299"/>
                    <a:pt x="12060" y="4277"/>
                    <a:pt x="12017" y="4277"/>
                  </a:cubicBezTo>
                  <a:close/>
                  <a:moveTo>
                    <a:pt x="12287" y="4277"/>
                  </a:moveTo>
                  <a:cubicBezTo>
                    <a:pt x="12243" y="4277"/>
                    <a:pt x="12216" y="4299"/>
                    <a:pt x="12216" y="4342"/>
                  </a:cubicBezTo>
                  <a:cubicBezTo>
                    <a:pt x="12216" y="4364"/>
                    <a:pt x="12243" y="4412"/>
                    <a:pt x="12287" y="4412"/>
                  </a:cubicBezTo>
                  <a:cubicBezTo>
                    <a:pt x="12330" y="4412"/>
                    <a:pt x="12351" y="4364"/>
                    <a:pt x="12351" y="4342"/>
                  </a:cubicBezTo>
                  <a:cubicBezTo>
                    <a:pt x="12351" y="4299"/>
                    <a:pt x="12330" y="4277"/>
                    <a:pt x="12287" y="4277"/>
                  </a:cubicBezTo>
                  <a:close/>
                  <a:moveTo>
                    <a:pt x="12557" y="4277"/>
                  </a:moveTo>
                  <a:cubicBezTo>
                    <a:pt x="12513" y="4277"/>
                    <a:pt x="12486" y="4299"/>
                    <a:pt x="12486" y="4342"/>
                  </a:cubicBezTo>
                  <a:cubicBezTo>
                    <a:pt x="12486" y="4364"/>
                    <a:pt x="12513" y="4412"/>
                    <a:pt x="12557" y="4412"/>
                  </a:cubicBezTo>
                  <a:cubicBezTo>
                    <a:pt x="12600" y="4412"/>
                    <a:pt x="12621" y="4364"/>
                    <a:pt x="12621" y="4342"/>
                  </a:cubicBezTo>
                  <a:cubicBezTo>
                    <a:pt x="12621" y="4299"/>
                    <a:pt x="12600" y="4277"/>
                    <a:pt x="12557" y="4277"/>
                  </a:cubicBezTo>
                  <a:close/>
                  <a:moveTo>
                    <a:pt x="12827" y="4277"/>
                  </a:moveTo>
                  <a:cubicBezTo>
                    <a:pt x="12783" y="4277"/>
                    <a:pt x="12756" y="4299"/>
                    <a:pt x="12756" y="4342"/>
                  </a:cubicBezTo>
                  <a:cubicBezTo>
                    <a:pt x="12756" y="4364"/>
                    <a:pt x="12783" y="4412"/>
                    <a:pt x="12827" y="4412"/>
                  </a:cubicBezTo>
                  <a:cubicBezTo>
                    <a:pt x="12870" y="4412"/>
                    <a:pt x="12891" y="4364"/>
                    <a:pt x="12891" y="4342"/>
                  </a:cubicBezTo>
                  <a:cubicBezTo>
                    <a:pt x="12891" y="4299"/>
                    <a:pt x="12870" y="4277"/>
                    <a:pt x="12827" y="4277"/>
                  </a:cubicBezTo>
                  <a:close/>
                  <a:moveTo>
                    <a:pt x="13097" y="4277"/>
                  </a:moveTo>
                  <a:cubicBezTo>
                    <a:pt x="13053" y="4277"/>
                    <a:pt x="13026" y="4299"/>
                    <a:pt x="13026" y="4342"/>
                  </a:cubicBezTo>
                  <a:cubicBezTo>
                    <a:pt x="13026" y="4364"/>
                    <a:pt x="13053" y="4412"/>
                    <a:pt x="13097" y="4412"/>
                  </a:cubicBezTo>
                  <a:cubicBezTo>
                    <a:pt x="13140" y="4412"/>
                    <a:pt x="13161" y="4364"/>
                    <a:pt x="13161" y="4342"/>
                  </a:cubicBezTo>
                  <a:cubicBezTo>
                    <a:pt x="13161" y="4299"/>
                    <a:pt x="13140" y="4277"/>
                    <a:pt x="13097" y="4277"/>
                  </a:cubicBezTo>
                  <a:close/>
                  <a:moveTo>
                    <a:pt x="13367" y="4277"/>
                  </a:moveTo>
                  <a:cubicBezTo>
                    <a:pt x="13323" y="4277"/>
                    <a:pt x="13296" y="4299"/>
                    <a:pt x="13296" y="4342"/>
                  </a:cubicBezTo>
                  <a:cubicBezTo>
                    <a:pt x="13296" y="4364"/>
                    <a:pt x="13323" y="4412"/>
                    <a:pt x="13367" y="4412"/>
                  </a:cubicBezTo>
                  <a:cubicBezTo>
                    <a:pt x="13410" y="4412"/>
                    <a:pt x="13431" y="4364"/>
                    <a:pt x="13431" y="4342"/>
                  </a:cubicBezTo>
                  <a:cubicBezTo>
                    <a:pt x="13431" y="4299"/>
                    <a:pt x="13410" y="4277"/>
                    <a:pt x="13367" y="4277"/>
                  </a:cubicBezTo>
                  <a:close/>
                  <a:moveTo>
                    <a:pt x="13637" y="4277"/>
                  </a:moveTo>
                  <a:cubicBezTo>
                    <a:pt x="13593" y="4277"/>
                    <a:pt x="13566" y="4299"/>
                    <a:pt x="13566" y="4342"/>
                  </a:cubicBezTo>
                  <a:cubicBezTo>
                    <a:pt x="13566" y="4364"/>
                    <a:pt x="13593" y="4412"/>
                    <a:pt x="13637" y="4412"/>
                  </a:cubicBezTo>
                  <a:cubicBezTo>
                    <a:pt x="13680" y="4412"/>
                    <a:pt x="13701" y="4364"/>
                    <a:pt x="13701" y="4342"/>
                  </a:cubicBezTo>
                  <a:cubicBezTo>
                    <a:pt x="13701" y="4299"/>
                    <a:pt x="13680" y="4277"/>
                    <a:pt x="13637" y="4277"/>
                  </a:cubicBezTo>
                  <a:close/>
                  <a:moveTo>
                    <a:pt x="13907" y="4277"/>
                  </a:moveTo>
                  <a:cubicBezTo>
                    <a:pt x="13863" y="4277"/>
                    <a:pt x="13836" y="4299"/>
                    <a:pt x="13836" y="4342"/>
                  </a:cubicBezTo>
                  <a:cubicBezTo>
                    <a:pt x="13836" y="4364"/>
                    <a:pt x="13863" y="4412"/>
                    <a:pt x="13907" y="4412"/>
                  </a:cubicBezTo>
                  <a:cubicBezTo>
                    <a:pt x="13950" y="4412"/>
                    <a:pt x="13971" y="4364"/>
                    <a:pt x="13971" y="4342"/>
                  </a:cubicBezTo>
                  <a:cubicBezTo>
                    <a:pt x="13971" y="4299"/>
                    <a:pt x="13950" y="4277"/>
                    <a:pt x="13907" y="4277"/>
                  </a:cubicBezTo>
                  <a:close/>
                  <a:moveTo>
                    <a:pt x="14177" y="4277"/>
                  </a:moveTo>
                  <a:cubicBezTo>
                    <a:pt x="14133" y="4277"/>
                    <a:pt x="14106" y="4299"/>
                    <a:pt x="14106" y="4342"/>
                  </a:cubicBezTo>
                  <a:cubicBezTo>
                    <a:pt x="14106" y="4364"/>
                    <a:pt x="14133" y="4412"/>
                    <a:pt x="14177" y="4412"/>
                  </a:cubicBezTo>
                  <a:cubicBezTo>
                    <a:pt x="14220" y="4412"/>
                    <a:pt x="14241" y="4364"/>
                    <a:pt x="14241" y="4342"/>
                  </a:cubicBezTo>
                  <a:cubicBezTo>
                    <a:pt x="14241" y="4299"/>
                    <a:pt x="14220" y="4277"/>
                    <a:pt x="14177" y="4277"/>
                  </a:cubicBezTo>
                  <a:close/>
                  <a:moveTo>
                    <a:pt x="14447" y="4277"/>
                  </a:moveTo>
                  <a:cubicBezTo>
                    <a:pt x="14403" y="4277"/>
                    <a:pt x="14376" y="4299"/>
                    <a:pt x="14376" y="4342"/>
                  </a:cubicBezTo>
                  <a:cubicBezTo>
                    <a:pt x="14376" y="4364"/>
                    <a:pt x="14403" y="4412"/>
                    <a:pt x="14447" y="4412"/>
                  </a:cubicBezTo>
                  <a:cubicBezTo>
                    <a:pt x="14490" y="4412"/>
                    <a:pt x="14511" y="4364"/>
                    <a:pt x="14511" y="4342"/>
                  </a:cubicBezTo>
                  <a:cubicBezTo>
                    <a:pt x="14511" y="4299"/>
                    <a:pt x="14490" y="4277"/>
                    <a:pt x="14447" y="4277"/>
                  </a:cubicBezTo>
                  <a:close/>
                  <a:moveTo>
                    <a:pt x="14717" y="4277"/>
                  </a:moveTo>
                  <a:cubicBezTo>
                    <a:pt x="14673" y="4277"/>
                    <a:pt x="14646" y="4299"/>
                    <a:pt x="14646" y="4342"/>
                  </a:cubicBezTo>
                  <a:cubicBezTo>
                    <a:pt x="14646" y="4364"/>
                    <a:pt x="14673" y="4412"/>
                    <a:pt x="14717" y="4412"/>
                  </a:cubicBezTo>
                  <a:cubicBezTo>
                    <a:pt x="14760" y="4412"/>
                    <a:pt x="14781" y="4364"/>
                    <a:pt x="14781" y="4342"/>
                  </a:cubicBezTo>
                  <a:cubicBezTo>
                    <a:pt x="14781" y="4299"/>
                    <a:pt x="14760" y="4277"/>
                    <a:pt x="14717" y="4277"/>
                  </a:cubicBezTo>
                  <a:close/>
                  <a:moveTo>
                    <a:pt x="14987" y="4277"/>
                  </a:moveTo>
                  <a:cubicBezTo>
                    <a:pt x="14944" y="4277"/>
                    <a:pt x="14917" y="4299"/>
                    <a:pt x="14917" y="4342"/>
                  </a:cubicBezTo>
                  <a:cubicBezTo>
                    <a:pt x="14917" y="4364"/>
                    <a:pt x="14944" y="4412"/>
                    <a:pt x="14987" y="4412"/>
                  </a:cubicBezTo>
                  <a:cubicBezTo>
                    <a:pt x="15030" y="4412"/>
                    <a:pt x="15052" y="4364"/>
                    <a:pt x="15052" y="4342"/>
                  </a:cubicBezTo>
                  <a:cubicBezTo>
                    <a:pt x="15052" y="4299"/>
                    <a:pt x="15030" y="4277"/>
                    <a:pt x="14987" y="4277"/>
                  </a:cubicBezTo>
                  <a:close/>
                  <a:moveTo>
                    <a:pt x="15257" y="4277"/>
                  </a:moveTo>
                  <a:cubicBezTo>
                    <a:pt x="15214" y="4277"/>
                    <a:pt x="15187" y="4299"/>
                    <a:pt x="15187" y="4342"/>
                  </a:cubicBezTo>
                  <a:cubicBezTo>
                    <a:pt x="15187" y="4364"/>
                    <a:pt x="15214" y="4412"/>
                    <a:pt x="15257" y="4412"/>
                  </a:cubicBezTo>
                  <a:cubicBezTo>
                    <a:pt x="15300" y="4412"/>
                    <a:pt x="15322" y="4364"/>
                    <a:pt x="15322" y="4342"/>
                  </a:cubicBezTo>
                  <a:cubicBezTo>
                    <a:pt x="15322" y="4299"/>
                    <a:pt x="15300" y="4277"/>
                    <a:pt x="15257" y="4277"/>
                  </a:cubicBezTo>
                  <a:close/>
                  <a:moveTo>
                    <a:pt x="15527" y="4277"/>
                  </a:moveTo>
                  <a:cubicBezTo>
                    <a:pt x="15484" y="4277"/>
                    <a:pt x="15457" y="4299"/>
                    <a:pt x="15457" y="4342"/>
                  </a:cubicBezTo>
                  <a:cubicBezTo>
                    <a:pt x="15457" y="4364"/>
                    <a:pt x="15484" y="4412"/>
                    <a:pt x="15527" y="4412"/>
                  </a:cubicBezTo>
                  <a:cubicBezTo>
                    <a:pt x="15570" y="4412"/>
                    <a:pt x="15592" y="4364"/>
                    <a:pt x="15592" y="4342"/>
                  </a:cubicBezTo>
                  <a:cubicBezTo>
                    <a:pt x="15592" y="4299"/>
                    <a:pt x="15570" y="4277"/>
                    <a:pt x="15527" y="4277"/>
                  </a:cubicBezTo>
                  <a:close/>
                  <a:moveTo>
                    <a:pt x="15797" y="4277"/>
                  </a:moveTo>
                  <a:cubicBezTo>
                    <a:pt x="15754" y="4277"/>
                    <a:pt x="15727" y="4299"/>
                    <a:pt x="15727" y="4342"/>
                  </a:cubicBezTo>
                  <a:cubicBezTo>
                    <a:pt x="15727" y="4364"/>
                    <a:pt x="15754" y="4412"/>
                    <a:pt x="15797" y="4412"/>
                  </a:cubicBezTo>
                  <a:cubicBezTo>
                    <a:pt x="15840" y="4412"/>
                    <a:pt x="15862" y="4364"/>
                    <a:pt x="15862" y="4342"/>
                  </a:cubicBezTo>
                  <a:cubicBezTo>
                    <a:pt x="15862" y="4299"/>
                    <a:pt x="15840" y="4277"/>
                    <a:pt x="15797" y="4277"/>
                  </a:cubicBezTo>
                  <a:close/>
                  <a:moveTo>
                    <a:pt x="16067" y="4277"/>
                  </a:moveTo>
                  <a:cubicBezTo>
                    <a:pt x="16024" y="4277"/>
                    <a:pt x="15997" y="4299"/>
                    <a:pt x="15997" y="4342"/>
                  </a:cubicBezTo>
                  <a:cubicBezTo>
                    <a:pt x="15997" y="4364"/>
                    <a:pt x="16024" y="4412"/>
                    <a:pt x="16067" y="4412"/>
                  </a:cubicBezTo>
                  <a:cubicBezTo>
                    <a:pt x="16110" y="4412"/>
                    <a:pt x="16132" y="4364"/>
                    <a:pt x="16132" y="4342"/>
                  </a:cubicBezTo>
                  <a:cubicBezTo>
                    <a:pt x="16132" y="4299"/>
                    <a:pt x="16110" y="4277"/>
                    <a:pt x="16067" y="4277"/>
                  </a:cubicBezTo>
                  <a:close/>
                  <a:moveTo>
                    <a:pt x="16337" y="4277"/>
                  </a:moveTo>
                  <a:cubicBezTo>
                    <a:pt x="16294" y="4277"/>
                    <a:pt x="16267" y="4299"/>
                    <a:pt x="16267" y="4342"/>
                  </a:cubicBezTo>
                  <a:cubicBezTo>
                    <a:pt x="16267" y="4364"/>
                    <a:pt x="16294" y="4412"/>
                    <a:pt x="16337" y="4412"/>
                  </a:cubicBezTo>
                  <a:cubicBezTo>
                    <a:pt x="16380" y="4412"/>
                    <a:pt x="16402" y="4364"/>
                    <a:pt x="16402" y="4342"/>
                  </a:cubicBezTo>
                  <a:cubicBezTo>
                    <a:pt x="16402" y="4299"/>
                    <a:pt x="16380" y="4277"/>
                    <a:pt x="16337" y="4277"/>
                  </a:cubicBezTo>
                  <a:close/>
                  <a:moveTo>
                    <a:pt x="16607" y="4277"/>
                  </a:moveTo>
                  <a:cubicBezTo>
                    <a:pt x="16564" y="4277"/>
                    <a:pt x="16537" y="4299"/>
                    <a:pt x="16537" y="4342"/>
                  </a:cubicBezTo>
                  <a:cubicBezTo>
                    <a:pt x="16537" y="4364"/>
                    <a:pt x="16564" y="4412"/>
                    <a:pt x="16607" y="4412"/>
                  </a:cubicBezTo>
                  <a:cubicBezTo>
                    <a:pt x="16650" y="4412"/>
                    <a:pt x="16672" y="4364"/>
                    <a:pt x="16672" y="4342"/>
                  </a:cubicBezTo>
                  <a:cubicBezTo>
                    <a:pt x="16672" y="4299"/>
                    <a:pt x="16650" y="4277"/>
                    <a:pt x="16607" y="4277"/>
                  </a:cubicBezTo>
                  <a:close/>
                  <a:moveTo>
                    <a:pt x="16877" y="4277"/>
                  </a:moveTo>
                  <a:cubicBezTo>
                    <a:pt x="16834" y="4277"/>
                    <a:pt x="16807" y="4299"/>
                    <a:pt x="16807" y="4342"/>
                  </a:cubicBezTo>
                  <a:cubicBezTo>
                    <a:pt x="16807" y="4364"/>
                    <a:pt x="16834" y="4412"/>
                    <a:pt x="16877" y="4412"/>
                  </a:cubicBezTo>
                  <a:cubicBezTo>
                    <a:pt x="16920" y="4412"/>
                    <a:pt x="16942" y="4364"/>
                    <a:pt x="16942" y="4342"/>
                  </a:cubicBezTo>
                  <a:cubicBezTo>
                    <a:pt x="16942" y="4299"/>
                    <a:pt x="16920" y="4277"/>
                    <a:pt x="16877" y="4277"/>
                  </a:cubicBezTo>
                  <a:close/>
                  <a:moveTo>
                    <a:pt x="17147" y="4277"/>
                  </a:moveTo>
                  <a:cubicBezTo>
                    <a:pt x="17104" y="4277"/>
                    <a:pt x="17077" y="4299"/>
                    <a:pt x="17077" y="4342"/>
                  </a:cubicBezTo>
                  <a:cubicBezTo>
                    <a:pt x="17077" y="4364"/>
                    <a:pt x="17104" y="4412"/>
                    <a:pt x="17147" y="4412"/>
                  </a:cubicBezTo>
                  <a:cubicBezTo>
                    <a:pt x="17190" y="4412"/>
                    <a:pt x="17212" y="4364"/>
                    <a:pt x="17212" y="4342"/>
                  </a:cubicBezTo>
                  <a:cubicBezTo>
                    <a:pt x="17212" y="4299"/>
                    <a:pt x="17190" y="4277"/>
                    <a:pt x="17147" y="4277"/>
                  </a:cubicBezTo>
                  <a:close/>
                  <a:moveTo>
                    <a:pt x="17417" y="4277"/>
                  </a:moveTo>
                  <a:cubicBezTo>
                    <a:pt x="17374" y="4277"/>
                    <a:pt x="17347" y="4299"/>
                    <a:pt x="17347" y="4342"/>
                  </a:cubicBezTo>
                  <a:cubicBezTo>
                    <a:pt x="17347" y="4364"/>
                    <a:pt x="17374" y="4412"/>
                    <a:pt x="17417" y="4412"/>
                  </a:cubicBezTo>
                  <a:cubicBezTo>
                    <a:pt x="17460" y="4412"/>
                    <a:pt x="17482" y="4364"/>
                    <a:pt x="17482" y="4342"/>
                  </a:cubicBezTo>
                  <a:cubicBezTo>
                    <a:pt x="17482" y="4299"/>
                    <a:pt x="17460" y="4277"/>
                    <a:pt x="17417" y="4277"/>
                  </a:cubicBezTo>
                  <a:close/>
                  <a:moveTo>
                    <a:pt x="17687" y="4277"/>
                  </a:moveTo>
                  <a:cubicBezTo>
                    <a:pt x="17644" y="4277"/>
                    <a:pt x="17617" y="4299"/>
                    <a:pt x="17617" y="4342"/>
                  </a:cubicBezTo>
                  <a:cubicBezTo>
                    <a:pt x="17617" y="4364"/>
                    <a:pt x="17644" y="4412"/>
                    <a:pt x="17687" y="4412"/>
                  </a:cubicBezTo>
                  <a:cubicBezTo>
                    <a:pt x="17730" y="4412"/>
                    <a:pt x="17752" y="4364"/>
                    <a:pt x="17752" y="4342"/>
                  </a:cubicBezTo>
                  <a:cubicBezTo>
                    <a:pt x="17752" y="4299"/>
                    <a:pt x="17730" y="4277"/>
                    <a:pt x="17687" y="4277"/>
                  </a:cubicBezTo>
                  <a:close/>
                  <a:moveTo>
                    <a:pt x="17957" y="4277"/>
                  </a:moveTo>
                  <a:cubicBezTo>
                    <a:pt x="17914" y="4277"/>
                    <a:pt x="17887" y="4299"/>
                    <a:pt x="17887" y="4342"/>
                  </a:cubicBezTo>
                  <a:cubicBezTo>
                    <a:pt x="17887" y="4364"/>
                    <a:pt x="17914" y="4412"/>
                    <a:pt x="17957" y="4412"/>
                  </a:cubicBezTo>
                  <a:cubicBezTo>
                    <a:pt x="18000" y="4412"/>
                    <a:pt x="18022" y="4364"/>
                    <a:pt x="18022" y="4342"/>
                  </a:cubicBezTo>
                  <a:cubicBezTo>
                    <a:pt x="18022" y="4299"/>
                    <a:pt x="18000" y="4277"/>
                    <a:pt x="17957" y="4277"/>
                  </a:cubicBezTo>
                  <a:close/>
                  <a:moveTo>
                    <a:pt x="18227" y="4277"/>
                  </a:moveTo>
                  <a:cubicBezTo>
                    <a:pt x="18184" y="4277"/>
                    <a:pt x="18157" y="4299"/>
                    <a:pt x="18157" y="4342"/>
                  </a:cubicBezTo>
                  <a:cubicBezTo>
                    <a:pt x="18157" y="4364"/>
                    <a:pt x="18184" y="4412"/>
                    <a:pt x="18227" y="4412"/>
                  </a:cubicBezTo>
                  <a:cubicBezTo>
                    <a:pt x="18270" y="4412"/>
                    <a:pt x="18292" y="4364"/>
                    <a:pt x="18292" y="4342"/>
                  </a:cubicBezTo>
                  <a:cubicBezTo>
                    <a:pt x="18292" y="4299"/>
                    <a:pt x="18270" y="4277"/>
                    <a:pt x="18227" y="4277"/>
                  </a:cubicBezTo>
                  <a:close/>
                  <a:moveTo>
                    <a:pt x="18497" y="4277"/>
                  </a:moveTo>
                  <a:cubicBezTo>
                    <a:pt x="18454" y="4277"/>
                    <a:pt x="18427" y="4299"/>
                    <a:pt x="18427" y="4342"/>
                  </a:cubicBezTo>
                  <a:cubicBezTo>
                    <a:pt x="18427" y="4364"/>
                    <a:pt x="18454" y="4412"/>
                    <a:pt x="18497" y="4412"/>
                  </a:cubicBezTo>
                  <a:cubicBezTo>
                    <a:pt x="18540" y="4412"/>
                    <a:pt x="18562" y="4364"/>
                    <a:pt x="18562" y="4342"/>
                  </a:cubicBezTo>
                  <a:cubicBezTo>
                    <a:pt x="18562" y="4299"/>
                    <a:pt x="18540" y="4277"/>
                    <a:pt x="18497" y="4277"/>
                  </a:cubicBezTo>
                  <a:close/>
                  <a:moveTo>
                    <a:pt x="18767" y="4277"/>
                  </a:moveTo>
                  <a:cubicBezTo>
                    <a:pt x="18724" y="4277"/>
                    <a:pt x="18697" y="4299"/>
                    <a:pt x="18697" y="4342"/>
                  </a:cubicBezTo>
                  <a:cubicBezTo>
                    <a:pt x="18697" y="4364"/>
                    <a:pt x="18724" y="4412"/>
                    <a:pt x="18767" y="4412"/>
                  </a:cubicBezTo>
                  <a:cubicBezTo>
                    <a:pt x="18810" y="4412"/>
                    <a:pt x="18832" y="4364"/>
                    <a:pt x="18832" y="4342"/>
                  </a:cubicBezTo>
                  <a:cubicBezTo>
                    <a:pt x="18832" y="4299"/>
                    <a:pt x="18810" y="4277"/>
                    <a:pt x="18767" y="4277"/>
                  </a:cubicBezTo>
                  <a:close/>
                  <a:moveTo>
                    <a:pt x="19037" y="4277"/>
                  </a:moveTo>
                  <a:cubicBezTo>
                    <a:pt x="18994" y="4277"/>
                    <a:pt x="18967" y="4299"/>
                    <a:pt x="18967" y="4342"/>
                  </a:cubicBezTo>
                  <a:cubicBezTo>
                    <a:pt x="18967" y="4364"/>
                    <a:pt x="18994" y="4412"/>
                    <a:pt x="19037" y="4412"/>
                  </a:cubicBezTo>
                  <a:cubicBezTo>
                    <a:pt x="19080" y="4412"/>
                    <a:pt x="19102" y="4364"/>
                    <a:pt x="19102" y="4342"/>
                  </a:cubicBezTo>
                  <a:cubicBezTo>
                    <a:pt x="19102" y="4299"/>
                    <a:pt x="19080" y="4277"/>
                    <a:pt x="19037" y="4277"/>
                  </a:cubicBezTo>
                  <a:close/>
                  <a:moveTo>
                    <a:pt x="19307" y="4277"/>
                  </a:moveTo>
                  <a:cubicBezTo>
                    <a:pt x="19264" y="4277"/>
                    <a:pt x="19237" y="4299"/>
                    <a:pt x="19237" y="4342"/>
                  </a:cubicBezTo>
                  <a:cubicBezTo>
                    <a:pt x="19237" y="4364"/>
                    <a:pt x="19264" y="4412"/>
                    <a:pt x="19307" y="4412"/>
                  </a:cubicBezTo>
                  <a:cubicBezTo>
                    <a:pt x="19350" y="4412"/>
                    <a:pt x="19372" y="4364"/>
                    <a:pt x="19372" y="4342"/>
                  </a:cubicBezTo>
                  <a:cubicBezTo>
                    <a:pt x="19372" y="4299"/>
                    <a:pt x="19350" y="4277"/>
                    <a:pt x="19307" y="4277"/>
                  </a:cubicBezTo>
                  <a:close/>
                  <a:moveTo>
                    <a:pt x="19577" y="4277"/>
                  </a:moveTo>
                  <a:cubicBezTo>
                    <a:pt x="19534" y="4277"/>
                    <a:pt x="19507" y="4299"/>
                    <a:pt x="19507" y="4342"/>
                  </a:cubicBezTo>
                  <a:cubicBezTo>
                    <a:pt x="19507" y="4364"/>
                    <a:pt x="19534" y="4412"/>
                    <a:pt x="19577" y="4412"/>
                  </a:cubicBezTo>
                  <a:cubicBezTo>
                    <a:pt x="19620" y="4412"/>
                    <a:pt x="19642" y="4364"/>
                    <a:pt x="19642" y="4342"/>
                  </a:cubicBezTo>
                  <a:cubicBezTo>
                    <a:pt x="19642" y="4299"/>
                    <a:pt x="19620" y="4277"/>
                    <a:pt x="19577" y="4277"/>
                  </a:cubicBezTo>
                  <a:close/>
                  <a:moveTo>
                    <a:pt x="19847" y="4277"/>
                  </a:moveTo>
                  <a:cubicBezTo>
                    <a:pt x="19804" y="4277"/>
                    <a:pt x="19777" y="4299"/>
                    <a:pt x="19777" y="4342"/>
                  </a:cubicBezTo>
                  <a:cubicBezTo>
                    <a:pt x="19777" y="4364"/>
                    <a:pt x="19804" y="4412"/>
                    <a:pt x="19847" y="4412"/>
                  </a:cubicBezTo>
                  <a:cubicBezTo>
                    <a:pt x="19890" y="4412"/>
                    <a:pt x="19912" y="4364"/>
                    <a:pt x="19912" y="4342"/>
                  </a:cubicBezTo>
                  <a:cubicBezTo>
                    <a:pt x="19912" y="4299"/>
                    <a:pt x="19890" y="4277"/>
                    <a:pt x="19847" y="4277"/>
                  </a:cubicBezTo>
                  <a:close/>
                  <a:moveTo>
                    <a:pt x="20117" y="4277"/>
                  </a:moveTo>
                  <a:cubicBezTo>
                    <a:pt x="20074" y="4277"/>
                    <a:pt x="20047" y="4299"/>
                    <a:pt x="20047" y="4342"/>
                  </a:cubicBezTo>
                  <a:cubicBezTo>
                    <a:pt x="20047" y="4364"/>
                    <a:pt x="20074" y="4412"/>
                    <a:pt x="20117" y="4412"/>
                  </a:cubicBezTo>
                  <a:cubicBezTo>
                    <a:pt x="20160" y="4412"/>
                    <a:pt x="20182" y="4364"/>
                    <a:pt x="20182" y="4342"/>
                  </a:cubicBezTo>
                  <a:cubicBezTo>
                    <a:pt x="20182" y="4299"/>
                    <a:pt x="20160" y="4277"/>
                    <a:pt x="20117" y="4277"/>
                  </a:cubicBezTo>
                  <a:close/>
                  <a:moveTo>
                    <a:pt x="20387" y="4277"/>
                  </a:moveTo>
                  <a:cubicBezTo>
                    <a:pt x="20344" y="4277"/>
                    <a:pt x="20317" y="4299"/>
                    <a:pt x="20317" y="4342"/>
                  </a:cubicBezTo>
                  <a:cubicBezTo>
                    <a:pt x="20317" y="4364"/>
                    <a:pt x="20344" y="4412"/>
                    <a:pt x="20387" y="4412"/>
                  </a:cubicBezTo>
                  <a:cubicBezTo>
                    <a:pt x="20430" y="4412"/>
                    <a:pt x="20452" y="4364"/>
                    <a:pt x="20452" y="4342"/>
                  </a:cubicBezTo>
                  <a:cubicBezTo>
                    <a:pt x="20452" y="4299"/>
                    <a:pt x="20430" y="4277"/>
                    <a:pt x="20387" y="4277"/>
                  </a:cubicBezTo>
                  <a:close/>
                  <a:moveTo>
                    <a:pt x="20657" y="4277"/>
                  </a:moveTo>
                  <a:cubicBezTo>
                    <a:pt x="20614" y="4277"/>
                    <a:pt x="20587" y="4299"/>
                    <a:pt x="20587" y="4342"/>
                  </a:cubicBezTo>
                  <a:cubicBezTo>
                    <a:pt x="20587" y="4364"/>
                    <a:pt x="20614" y="4412"/>
                    <a:pt x="20657" y="4412"/>
                  </a:cubicBezTo>
                  <a:cubicBezTo>
                    <a:pt x="20700" y="4412"/>
                    <a:pt x="20722" y="4364"/>
                    <a:pt x="20722" y="4342"/>
                  </a:cubicBezTo>
                  <a:cubicBezTo>
                    <a:pt x="20722" y="4299"/>
                    <a:pt x="20700" y="4277"/>
                    <a:pt x="20657" y="4277"/>
                  </a:cubicBezTo>
                  <a:close/>
                  <a:moveTo>
                    <a:pt x="20927" y="4277"/>
                  </a:moveTo>
                  <a:cubicBezTo>
                    <a:pt x="20884" y="4277"/>
                    <a:pt x="20857" y="4299"/>
                    <a:pt x="20857" y="4342"/>
                  </a:cubicBezTo>
                  <a:cubicBezTo>
                    <a:pt x="20857" y="4364"/>
                    <a:pt x="20884" y="4412"/>
                    <a:pt x="20927" y="4412"/>
                  </a:cubicBezTo>
                  <a:cubicBezTo>
                    <a:pt x="20970" y="4412"/>
                    <a:pt x="20992" y="4364"/>
                    <a:pt x="20992" y="4342"/>
                  </a:cubicBezTo>
                  <a:cubicBezTo>
                    <a:pt x="20992" y="4299"/>
                    <a:pt x="20970" y="4277"/>
                    <a:pt x="20927" y="4277"/>
                  </a:cubicBezTo>
                  <a:close/>
                  <a:moveTo>
                    <a:pt x="20992" y="4477"/>
                  </a:moveTo>
                  <a:cubicBezTo>
                    <a:pt x="20949" y="4477"/>
                    <a:pt x="20927" y="4499"/>
                    <a:pt x="20927" y="4547"/>
                  </a:cubicBezTo>
                  <a:cubicBezTo>
                    <a:pt x="20927" y="4569"/>
                    <a:pt x="20949" y="4612"/>
                    <a:pt x="20992" y="4612"/>
                  </a:cubicBezTo>
                  <a:cubicBezTo>
                    <a:pt x="21040" y="4612"/>
                    <a:pt x="21062" y="4569"/>
                    <a:pt x="21062" y="4547"/>
                  </a:cubicBezTo>
                  <a:cubicBezTo>
                    <a:pt x="21062" y="4499"/>
                    <a:pt x="21040" y="4477"/>
                    <a:pt x="20992" y="4477"/>
                  </a:cubicBezTo>
                  <a:close/>
                  <a:moveTo>
                    <a:pt x="20992" y="4747"/>
                  </a:moveTo>
                  <a:cubicBezTo>
                    <a:pt x="20949" y="4747"/>
                    <a:pt x="20927" y="4769"/>
                    <a:pt x="20927" y="4817"/>
                  </a:cubicBezTo>
                  <a:cubicBezTo>
                    <a:pt x="20927" y="4839"/>
                    <a:pt x="20949" y="4882"/>
                    <a:pt x="20992" y="4882"/>
                  </a:cubicBezTo>
                  <a:cubicBezTo>
                    <a:pt x="21040" y="4882"/>
                    <a:pt x="21062" y="4839"/>
                    <a:pt x="21062" y="4817"/>
                  </a:cubicBezTo>
                  <a:cubicBezTo>
                    <a:pt x="21062" y="4769"/>
                    <a:pt x="21040" y="4747"/>
                    <a:pt x="20992" y="4747"/>
                  </a:cubicBezTo>
                  <a:close/>
                  <a:moveTo>
                    <a:pt x="20992" y="5017"/>
                  </a:moveTo>
                  <a:cubicBezTo>
                    <a:pt x="20949" y="5017"/>
                    <a:pt x="20927" y="5039"/>
                    <a:pt x="20927" y="5087"/>
                  </a:cubicBezTo>
                  <a:cubicBezTo>
                    <a:pt x="20927" y="5109"/>
                    <a:pt x="20949" y="5152"/>
                    <a:pt x="20992" y="5152"/>
                  </a:cubicBezTo>
                  <a:cubicBezTo>
                    <a:pt x="21040" y="5152"/>
                    <a:pt x="21062" y="5109"/>
                    <a:pt x="21062" y="5087"/>
                  </a:cubicBezTo>
                  <a:cubicBezTo>
                    <a:pt x="21062" y="5039"/>
                    <a:pt x="21040" y="5017"/>
                    <a:pt x="20992" y="5017"/>
                  </a:cubicBezTo>
                  <a:close/>
                  <a:moveTo>
                    <a:pt x="20992" y="5287"/>
                  </a:moveTo>
                  <a:cubicBezTo>
                    <a:pt x="20949" y="5287"/>
                    <a:pt x="20927" y="5309"/>
                    <a:pt x="20927" y="5357"/>
                  </a:cubicBezTo>
                  <a:cubicBezTo>
                    <a:pt x="20927" y="5379"/>
                    <a:pt x="20949" y="5422"/>
                    <a:pt x="20992" y="5422"/>
                  </a:cubicBezTo>
                  <a:cubicBezTo>
                    <a:pt x="21040" y="5422"/>
                    <a:pt x="21062" y="5379"/>
                    <a:pt x="21062" y="5357"/>
                  </a:cubicBezTo>
                  <a:cubicBezTo>
                    <a:pt x="21062" y="5309"/>
                    <a:pt x="21040" y="5287"/>
                    <a:pt x="20992" y="5287"/>
                  </a:cubicBezTo>
                  <a:close/>
                  <a:moveTo>
                    <a:pt x="20992" y="5557"/>
                  </a:moveTo>
                  <a:cubicBezTo>
                    <a:pt x="20949" y="5557"/>
                    <a:pt x="20927" y="5579"/>
                    <a:pt x="20927" y="5627"/>
                  </a:cubicBezTo>
                  <a:cubicBezTo>
                    <a:pt x="20927" y="5649"/>
                    <a:pt x="20949" y="5692"/>
                    <a:pt x="20992" y="5692"/>
                  </a:cubicBezTo>
                  <a:cubicBezTo>
                    <a:pt x="21040" y="5692"/>
                    <a:pt x="21062" y="5649"/>
                    <a:pt x="21062" y="5627"/>
                  </a:cubicBezTo>
                  <a:cubicBezTo>
                    <a:pt x="21062" y="5579"/>
                    <a:pt x="21040" y="5557"/>
                    <a:pt x="20992" y="5557"/>
                  </a:cubicBezTo>
                  <a:close/>
                  <a:moveTo>
                    <a:pt x="20992" y="5827"/>
                  </a:moveTo>
                  <a:cubicBezTo>
                    <a:pt x="20949" y="5827"/>
                    <a:pt x="20927" y="5849"/>
                    <a:pt x="20927" y="5897"/>
                  </a:cubicBezTo>
                  <a:cubicBezTo>
                    <a:pt x="20927" y="5919"/>
                    <a:pt x="20949" y="5962"/>
                    <a:pt x="20992" y="5962"/>
                  </a:cubicBezTo>
                  <a:cubicBezTo>
                    <a:pt x="21040" y="5962"/>
                    <a:pt x="21062" y="5919"/>
                    <a:pt x="21062" y="5897"/>
                  </a:cubicBezTo>
                  <a:cubicBezTo>
                    <a:pt x="21062" y="5849"/>
                    <a:pt x="21040" y="5827"/>
                    <a:pt x="20992" y="5827"/>
                  </a:cubicBezTo>
                  <a:close/>
                  <a:moveTo>
                    <a:pt x="20992" y="6097"/>
                  </a:moveTo>
                  <a:cubicBezTo>
                    <a:pt x="20949" y="6097"/>
                    <a:pt x="20927" y="6119"/>
                    <a:pt x="20927" y="6167"/>
                  </a:cubicBezTo>
                  <a:cubicBezTo>
                    <a:pt x="20927" y="6189"/>
                    <a:pt x="20949" y="6232"/>
                    <a:pt x="20992" y="6232"/>
                  </a:cubicBezTo>
                  <a:cubicBezTo>
                    <a:pt x="21040" y="6232"/>
                    <a:pt x="21062" y="6189"/>
                    <a:pt x="21062" y="6167"/>
                  </a:cubicBezTo>
                  <a:cubicBezTo>
                    <a:pt x="21062" y="6119"/>
                    <a:pt x="21040" y="6097"/>
                    <a:pt x="20992" y="6097"/>
                  </a:cubicBezTo>
                  <a:close/>
                  <a:moveTo>
                    <a:pt x="20992" y="6367"/>
                  </a:moveTo>
                  <a:cubicBezTo>
                    <a:pt x="20949" y="6367"/>
                    <a:pt x="20927" y="6389"/>
                    <a:pt x="20927" y="6437"/>
                  </a:cubicBezTo>
                  <a:cubicBezTo>
                    <a:pt x="20927" y="6459"/>
                    <a:pt x="20949" y="6502"/>
                    <a:pt x="20992" y="6502"/>
                  </a:cubicBezTo>
                  <a:cubicBezTo>
                    <a:pt x="21040" y="6502"/>
                    <a:pt x="21062" y="6459"/>
                    <a:pt x="21062" y="6437"/>
                  </a:cubicBezTo>
                  <a:cubicBezTo>
                    <a:pt x="21062" y="6389"/>
                    <a:pt x="21040" y="6367"/>
                    <a:pt x="20992" y="6367"/>
                  </a:cubicBezTo>
                  <a:close/>
                  <a:moveTo>
                    <a:pt x="20992" y="6637"/>
                  </a:moveTo>
                  <a:cubicBezTo>
                    <a:pt x="20949" y="6637"/>
                    <a:pt x="20927" y="6659"/>
                    <a:pt x="20927" y="6707"/>
                  </a:cubicBezTo>
                  <a:cubicBezTo>
                    <a:pt x="20927" y="6729"/>
                    <a:pt x="20949" y="6772"/>
                    <a:pt x="20992" y="6772"/>
                  </a:cubicBezTo>
                  <a:cubicBezTo>
                    <a:pt x="21040" y="6772"/>
                    <a:pt x="21062" y="6729"/>
                    <a:pt x="21062" y="6707"/>
                  </a:cubicBezTo>
                  <a:cubicBezTo>
                    <a:pt x="21062" y="6659"/>
                    <a:pt x="21040" y="6637"/>
                    <a:pt x="20992" y="6637"/>
                  </a:cubicBezTo>
                  <a:close/>
                  <a:moveTo>
                    <a:pt x="20992" y="6907"/>
                  </a:moveTo>
                  <a:cubicBezTo>
                    <a:pt x="20949" y="6907"/>
                    <a:pt x="20927" y="6929"/>
                    <a:pt x="20927" y="6977"/>
                  </a:cubicBezTo>
                  <a:cubicBezTo>
                    <a:pt x="20927" y="6999"/>
                    <a:pt x="20949" y="7042"/>
                    <a:pt x="20992" y="7042"/>
                  </a:cubicBezTo>
                  <a:cubicBezTo>
                    <a:pt x="21040" y="7042"/>
                    <a:pt x="21062" y="6999"/>
                    <a:pt x="21062" y="6977"/>
                  </a:cubicBezTo>
                  <a:cubicBezTo>
                    <a:pt x="21062" y="6929"/>
                    <a:pt x="21040" y="6907"/>
                    <a:pt x="20992" y="6907"/>
                  </a:cubicBezTo>
                  <a:close/>
                  <a:moveTo>
                    <a:pt x="20992" y="7177"/>
                  </a:moveTo>
                  <a:cubicBezTo>
                    <a:pt x="20949" y="7177"/>
                    <a:pt x="20927" y="7199"/>
                    <a:pt x="20927" y="7248"/>
                  </a:cubicBezTo>
                  <a:cubicBezTo>
                    <a:pt x="20927" y="7269"/>
                    <a:pt x="20949" y="7312"/>
                    <a:pt x="20992" y="7312"/>
                  </a:cubicBezTo>
                  <a:cubicBezTo>
                    <a:pt x="21040" y="7312"/>
                    <a:pt x="21062" y="7269"/>
                    <a:pt x="21062" y="7248"/>
                  </a:cubicBezTo>
                  <a:cubicBezTo>
                    <a:pt x="21062" y="7199"/>
                    <a:pt x="21040" y="7177"/>
                    <a:pt x="20992" y="7177"/>
                  </a:cubicBezTo>
                  <a:close/>
                  <a:moveTo>
                    <a:pt x="20992" y="7447"/>
                  </a:moveTo>
                  <a:cubicBezTo>
                    <a:pt x="20949" y="7447"/>
                    <a:pt x="20927" y="7469"/>
                    <a:pt x="20927" y="7518"/>
                  </a:cubicBezTo>
                  <a:cubicBezTo>
                    <a:pt x="20927" y="7539"/>
                    <a:pt x="20949" y="7582"/>
                    <a:pt x="20992" y="7582"/>
                  </a:cubicBezTo>
                  <a:cubicBezTo>
                    <a:pt x="21040" y="7582"/>
                    <a:pt x="21062" y="7539"/>
                    <a:pt x="21062" y="7518"/>
                  </a:cubicBezTo>
                  <a:cubicBezTo>
                    <a:pt x="21062" y="7469"/>
                    <a:pt x="21040" y="7447"/>
                    <a:pt x="20992" y="7447"/>
                  </a:cubicBezTo>
                  <a:close/>
                  <a:moveTo>
                    <a:pt x="20992" y="7717"/>
                  </a:moveTo>
                  <a:cubicBezTo>
                    <a:pt x="20949" y="7717"/>
                    <a:pt x="20927" y="7739"/>
                    <a:pt x="20927" y="7788"/>
                  </a:cubicBezTo>
                  <a:cubicBezTo>
                    <a:pt x="20927" y="7809"/>
                    <a:pt x="20949" y="7852"/>
                    <a:pt x="20992" y="7852"/>
                  </a:cubicBezTo>
                  <a:cubicBezTo>
                    <a:pt x="21040" y="7852"/>
                    <a:pt x="21062" y="7809"/>
                    <a:pt x="21062" y="7788"/>
                  </a:cubicBezTo>
                  <a:cubicBezTo>
                    <a:pt x="21062" y="7739"/>
                    <a:pt x="21040" y="7717"/>
                    <a:pt x="20992" y="7717"/>
                  </a:cubicBezTo>
                  <a:close/>
                  <a:moveTo>
                    <a:pt x="20992" y="7987"/>
                  </a:moveTo>
                  <a:cubicBezTo>
                    <a:pt x="20949" y="7987"/>
                    <a:pt x="20927" y="8009"/>
                    <a:pt x="20927" y="8058"/>
                  </a:cubicBezTo>
                  <a:cubicBezTo>
                    <a:pt x="20927" y="8079"/>
                    <a:pt x="20949" y="8122"/>
                    <a:pt x="20992" y="8122"/>
                  </a:cubicBezTo>
                  <a:cubicBezTo>
                    <a:pt x="21040" y="8122"/>
                    <a:pt x="21062" y="8079"/>
                    <a:pt x="21062" y="8058"/>
                  </a:cubicBezTo>
                  <a:cubicBezTo>
                    <a:pt x="21062" y="8009"/>
                    <a:pt x="21040" y="7987"/>
                    <a:pt x="20992" y="7987"/>
                  </a:cubicBezTo>
                  <a:close/>
                  <a:moveTo>
                    <a:pt x="20992" y="8257"/>
                  </a:moveTo>
                  <a:cubicBezTo>
                    <a:pt x="20949" y="8257"/>
                    <a:pt x="20927" y="8279"/>
                    <a:pt x="20927" y="8328"/>
                  </a:cubicBezTo>
                  <a:cubicBezTo>
                    <a:pt x="20927" y="8349"/>
                    <a:pt x="20949" y="8392"/>
                    <a:pt x="20992" y="8392"/>
                  </a:cubicBezTo>
                  <a:cubicBezTo>
                    <a:pt x="21040" y="8392"/>
                    <a:pt x="21062" y="8349"/>
                    <a:pt x="21062" y="8328"/>
                  </a:cubicBezTo>
                  <a:cubicBezTo>
                    <a:pt x="21062" y="8279"/>
                    <a:pt x="21040" y="8257"/>
                    <a:pt x="20992" y="8257"/>
                  </a:cubicBezTo>
                  <a:close/>
                  <a:moveTo>
                    <a:pt x="20992" y="8527"/>
                  </a:moveTo>
                  <a:cubicBezTo>
                    <a:pt x="20949" y="8527"/>
                    <a:pt x="20927" y="8549"/>
                    <a:pt x="20927" y="8598"/>
                  </a:cubicBezTo>
                  <a:cubicBezTo>
                    <a:pt x="20927" y="8619"/>
                    <a:pt x="20949" y="8662"/>
                    <a:pt x="20992" y="8662"/>
                  </a:cubicBezTo>
                  <a:cubicBezTo>
                    <a:pt x="21040" y="8662"/>
                    <a:pt x="21062" y="8619"/>
                    <a:pt x="21062" y="8598"/>
                  </a:cubicBezTo>
                  <a:cubicBezTo>
                    <a:pt x="21062" y="8549"/>
                    <a:pt x="21040" y="8527"/>
                    <a:pt x="20992" y="8527"/>
                  </a:cubicBezTo>
                  <a:close/>
                  <a:moveTo>
                    <a:pt x="20992" y="8797"/>
                  </a:moveTo>
                  <a:cubicBezTo>
                    <a:pt x="20949" y="8797"/>
                    <a:pt x="20927" y="8819"/>
                    <a:pt x="20927" y="8868"/>
                  </a:cubicBezTo>
                  <a:cubicBezTo>
                    <a:pt x="20927" y="8889"/>
                    <a:pt x="20949" y="8932"/>
                    <a:pt x="20992" y="8932"/>
                  </a:cubicBezTo>
                  <a:cubicBezTo>
                    <a:pt x="21040" y="8932"/>
                    <a:pt x="21062" y="8889"/>
                    <a:pt x="21062" y="8868"/>
                  </a:cubicBezTo>
                  <a:cubicBezTo>
                    <a:pt x="21062" y="8819"/>
                    <a:pt x="21040" y="8797"/>
                    <a:pt x="20992" y="8797"/>
                  </a:cubicBezTo>
                  <a:close/>
                  <a:moveTo>
                    <a:pt x="20992" y="9067"/>
                  </a:moveTo>
                  <a:cubicBezTo>
                    <a:pt x="20949" y="9067"/>
                    <a:pt x="20927" y="9089"/>
                    <a:pt x="20927" y="9138"/>
                  </a:cubicBezTo>
                  <a:cubicBezTo>
                    <a:pt x="20927" y="9159"/>
                    <a:pt x="20949" y="9202"/>
                    <a:pt x="20992" y="9202"/>
                  </a:cubicBezTo>
                  <a:cubicBezTo>
                    <a:pt x="21040" y="9202"/>
                    <a:pt x="21062" y="9159"/>
                    <a:pt x="21062" y="9138"/>
                  </a:cubicBezTo>
                  <a:cubicBezTo>
                    <a:pt x="21062" y="9089"/>
                    <a:pt x="21040" y="9067"/>
                    <a:pt x="20992" y="9067"/>
                  </a:cubicBezTo>
                  <a:close/>
                  <a:moveTo>
                    <a:pt x="20992" y="9337"/>
                  </a:moveTo>
                  <a:cubicBezTo>
                    <a:pt x="20949" y="9337"/>
                    <a:pt x="20927" y="9359"/>
                    <a:pt x="20927" y="9408"/>
                  </a:cubicBezTo>
                  <a:cubicBezTo>
                    <a:pt x="20927" y="9429"/>
                    <a:pt x="20949" y="9472"/>
                    <a:pt x="20992" y="9472"/>
                  </a:cubicBezTo>
                  <a:cubicBezTo>
                    <a:pt x="21040" y="9472"/>
                    <a:pt x="21062" y="9429"/>
                    <a:pt x="21062" y="9408"/>
                  </a:cubicBezTo>
                  <a:cubicBezTo>
                    <a:pt x="21062" y="9359"/>
                    <a:pt x="21040" y="9337"/>
                    <a:pt x="20992" y="9337"/>
                  </a:cubicBezTo>
                  <a:close/>
                  <a:moveTo>
                    <a:pt x="20992" y="9607"/>
                  </a:moveTo>
                  <a:cubicBezTo>
                    <a:pt x="20949" y="9607"/>
                    <a:pt x="20927" y="9629"/>
                    <a:pt x="20927" y="9678"/>
                  </a:cubicBezTo>
                  <a:cubicBezTo>
                    <a:pt x="20927" y="9699"/>
                    <a:pt x="20949" y="9742"/>
                    <a:pt x="20992" y="9742"/>
                  </a:cubicBezTo>
                  <a:cubicBezTo>
                    <a:pt x="21040" y="9742"/>
                    <a:pt x="21062" y="9699"/>
                    <a:pt x="21062" y="9678"/>
                  </a:cubicBezTo>
                  <a:cubicBezTo>
                    <a:pt x="21062" y="9629"/>
                    <a:pt x="21040" y="9607"/>
                    <a:pt x="20992" y="9607"/>
                  </a:cubicBezTo>
                  <a:close/>
                  <a:moveTo>
                    <a:pt x="20992" y="9877"/>
                  </a:moveTo>
                  <a:cubicBezTo>
                    <a:pt x="20949" y="9877"/>
                    <a:pt x="20927" y="9899"/>
                    <a:pt x="20927" y="9948"/>
                  </a:cubicBezTo>
                  <a:cubicBezTo>
                    <a:pt x="20927" y="9969"/>
                    <a:pt x="20949" y="10012"/>
                    <a:pt x="20992" y="10012"/>
                  </a:cubicBezTo>
                  <a:cubicBezTo>
                    <a:pt x="21040" y="10012"/>
                    <a:pt x="21062" y="9969"/>
                    <a:pt x="21062" y="9948"/>
                  </a:cubicBezTo>
                  <a:cubicBezTo>
                    <a:pt x="21062" y="9899"/>
                    <a:pt x="21040" y="9877"/>
                    <a:pt x="20992" y="9877"/>
                  </a:cubicBezTo>
                  <a:close/>
                  <a:moveTo>
                    <a:pt x="20992" y="10147"/>
                  </a:moveTo>
                  <a:cubicBezTo>
                    <a:pt x="20949" y="10147"/>
                    <a:pt x="20927" y="10169"/>
                    <a:pt x="20927" y="10218"/>
                  </a:cubicBezTo>
                  <a:cubicBezTo>
                    <a:pt x="20927" y="10239"/>
                    <a:pt x="20949" y="10282"/>
                    <a:pt x="20992" y="10282"/>
                  </a:cubicBezTo>
                  <a:cubicBezTo>
                    <a:pt x="21040" y="10282"/>
                    <a:pt x="21062" y="10239"/>
                    <a:pt x="21062" y="10218"/>
                  </a:cubicBezTo>
                  <a:cubicBezTo>
                    <a:pt x="21062" y="10169"/>
                    <a:pt x="21040" y="10147"/>
                    <a:pt x="20992" y="10147"/>
                  </a:cubicBezTo>
                  <a:close/>
                  <a:moveTo>
                    <a:pt x="20992" y="10417"/>
                  </a:moveTo>
                  <a:cubicBezTo>
                    <a:pt x="20949" y="10417"/>
                    <a:pt x="20927" y="10439"/>
                    <a:pt x="20927" y="10488"/>
                  </a:cubicBezTo>
                  <a:cubicBezTo>
                    <a:pt x="20927" y="10509"/>
                    <a:pt x="20949" y="10552"/>
                    <a:pt x="20992" y="10552"/>
                  </a:cubicBezTo>
                  <a:cubicBezTo>
                    <a:pt x="21040" y="10552"/>
                    <a:pt x="21062" y="10509"/>
                    <a:pt x="21062" y="10488"/>
                  </a:cubicBezTo>
                  <a:cubicBezTo>
                    <a:pt x="21062" y="10439"/>
                    <a:pt x="21040" y="10417"/>
                    <a:pt x="20992" y="10417"/>
                  </a:cubicBezTo>
                  <a:close/>
                  <a:moveTo>
                    <a:pt x="20992" y="10687"/>
                  </a:moveTo>
                  <a:cubicBezTo>
                    <a:pt x="20949" y="10687"/>
                    <a:pt x="20927" y="10709"/>
                    <a:pt x="20927" y="10758"/>
                  </a:cubicBezTo>
                  <a:cubicBezTo>
                    <a:pt x="20927" y="10779"/>
                    <a:pt x="20949" y="10822"/>
                    <a:pt x="20992" y="10822"/>
                  </a:cubicBezTo>
                  <a:cubicBezTo>
                    <a:pt x="21040" y="10822"/>
                    <a:pt x="21062" y="10779"/>
                    <a:pt x="21062" y="10758"/>
                  </a:cubicBezTo>
                  <a:cubicBezTo>
                    <a:pt x="21062" y="10709"/>
                    <a:pt x="21040" y="10687"/>
                    <a:pt x="20992" y="10687"/>
                  </a:cubicBezTo>
                  <a:close/>
                  <a:moveTo>
                    <a:pt x="20992" y="10957"/>
                  </a:moveTo>
                  <a:cubicBezTo>
                    <a:pt x="20949" y="10957"/>
                    <a:pt x="20927" y="10979"/>
                    <a:pt x="20927" y="11028"/>
                  </a:cubicBezTo>
                  <a:cubicBezTo>
                    <a:pt x="20927" y="11049"/>
                    <a:pt x="20949" y="11092"/>
                    <a:pt x="20992" y="11092"/>
                  </a:cubicBezTo>
                  <a:cubicBezTo>
                    <a:pt x="21040" y="11092"/>
                    <a:pt x="21062" y="11049"/>
                    <a:pt x="21062" y="11028"/>
                  </a:cubicBezTo>
                  <a:cubicBezTo>
                    <a:pt x="21062" y="10979"/>
                    <a:pt x="21040" y="10957"/>
                    <a:pt x="20992" y="10957"/>
                  </a:cubicBezTo>
                  <a:close/>
                  <a:moveTo>
                    <a:pt x="20992" y="11227"/>
                  </a:moveTo>
                  <a:cubicBezTo>
                    <a:pt x="20949" y="11227"/>
                    <a:pt x="20927" y="11249"/>
                    <a:pt x="20927" y="11298"/>
                  </a:cubicBezTo>
                  <a:cubicBezTo>
                    <a:pt x="20927" y="11319"/>
                    <a:pt x="20949" y="11362"/>
                    <a:pt x="20992" y="11362"/>
                  </a:cubicBezTo>
                  <a:cubicBezTo>
                    <a:pt x="21040" y="11362"/>
                    <a:pt x="21062" y="11319"/>
                    <a:pt x="21062" y="11298"/>
                  </a:cubicBezTo>
                  <a:cubicBezTo>
                    <a:pt x="21062" y="11249"/>
                    <a:pt x="21040" y="11227"/>
                    <a:pt x="20992" y="11227"/>
                  </a:cubicBezTo>
                  <a:close/>
                  <a:moveTo>
                    <a:pt x="20992" y="11497"/>
                  </a:moveTo>
                  <a:cubicBezTo>
                    <a:pt x="20949" y="11497"/>
                    <a:pt x="20927" y="11519"/>
                    <a:pt x="20927" y="11568"/>
                  </a:cubicBezTo>
                  <a:cubicBezTo>
                    <a:pt x="20927" y="11589"/>
                    <a:pt x="20949" y="11632"/>
                    <a:pt x="20992" y="11632"/>
                  </a:cubicBezTo>
                  <a:cubicBezTo>
                    <a:pt x="21040" y="11632"/>
                    <a:pt x="21062" y="11589"/>
                    <a:pt x="21062" y="11568"/>
                  </a:cubicBezTo>
                  <a:cubicBezTo>
                    <a:pt x="21062" y="11519"/>
                    <a:pt x="21040" y="11497"/>
                    <a:pt x="20992" y="11497"/>
                  </a:cubicBezTo>
                  <a:close/>
                  <a:moveTo>
                    <a:pt x="20992" y="11767"/>
                  </a:moveTo>
                  <a:cubicBezTo>
                    <a:pt x="20949" y="11767"/>
                    <a:pt x="20927" y="11789"/>
                    <a:pt x="20927" y="11838"/>
                  </a:cubicBezTo>
                  <a:cubicBezTo>
                    <a:pt x="20927" y="11859"/>
                    <a:pt x="20949" y="11902"/>
                    <a:pt x="20992" y="11902"/>
                  </a:cubicBezTo>
                  <a:cubicBezTo>
                    <a:pt x="21040" y="11902"/>
                    <a:pt x="21062" y="11859"/>
                    <a:pt x="21062" y="11838"/>
                  </a:cubicBezTo>
                  <a:cubicBezTo>
                    <a:pt x="21062" y="11789"/>
                    <a:pt x="21040" y="11767"/>
                    <a:pt x="20992" y="11767"/>
                  </a:cubicBezTo>
                  <a:close/>
                  <a:moveTo>
                    <a:pt x="20992" y="12038"/>
                  </a:moveTo>
                  <a:cubicBezTo>
                    <a:pt x="20949" y="12038"/>
                    <a:pt x="20927" y="12059"/>
                    <a:pt x="20927" y="12108"/>
                  </a:cubicBezTo>
                  <a:cubicBezTo>
                    <a:pt x="20927" y="12129"/>
                    <a:pt x="20949" y="12173"/>
                    <a:pt x="20992" y="12173"/>
                  </a:cubicBezTo>
                  <a:cubicBezTo>
                    <a:pt x="21040" y="12173"/>
                    <a:pt x="21062" y="12129"/>
                    <a:pt x="21062" y="12108"/>
                  </a:cubicBezTo>
                  <a:cubicBezTo>
                    <a:pt x="21062" y="12059"/>
                    <a:pt x="21040" y="12038"/>
                    <a:pt x="20992" y="12038"/>
                  </a:cubicBezTo>
                  <a:close/>
                  <a:moveTo>
                    <a:pt x="20992" y="12308"/>
                  </a:moveTo>
                  <a:cubicBezTo>
                    <a:pt x="20949" y="12308"/>
                    <a:pt x="20927" y="12329"/>
                    <a:pt x="20927" y="12378"/>
                  </a:cubicBezTo>
                  <a:cubicBezTo>
                    <a:pt x="20927" y="12399"/>
                    <a:pt x="20949" y="12443"/>
                    <a:pt x="20992" y="12443"/>
                  </a:cubicBezTo>
                  <a:cubicBezTo>
                    <a:pt x="21040" y="12443"/>
                    <a:pt x="21062" y="12399"/>
                    <a:pt x="21062" y="12378"/>
                  </a:cubicBezTo>
                  <a:cubicBezTo>
                    <a:pt x="21062" y="12329"/>
                    <a:pt x="21040" y="12308"/>
                    <a:pt x="20992" y="12308"/>
                  </a:cubicBezTo>
                  <a:close/>
                  <a:moveTo>
                    <a:pt x="20992" y="12578"/>
                  </a:moveTo>
                  <a:cubicBezTo>
                    <a:pt x="20949" y="12578"/>
                    <a:pt x="20927" y="12599"/>
                    <a:pt x="20927" y="12648"/>
                  </a:cubicBezTo>
                  <a:cubicBezTo>
                    <a:pt x="20927" y="12669"/>
                    <a:pt x="20949" y="12713"/>
                    <a:pt x="20992" y="12713"/>
                  </a:cubicBezTo>
                  <a:cubicBezTo>
                    <a:pt x="21040" y="12713"/>
                    <a:pt x="21062" y="12669"/>
                    <a:pt x="21062" y="12648"/>
                  </a:cubicBezTo>
                  <a:cubicBezTo>
                    <a:pt x="21062" y="12599"/>
                    <a:pt x="21040" y="12578"/>
                    <a:pt x="20992" y="12578"/>
                  </a:cubicBezTo>
                  <a:close/>
                  <a:moveTo>
                    <a:pt x="20992" y="12848"/>
                  </a:moveTo>
                  <a:cubicBezTo>
                    <a:pt x="20949" y="12848"/>
                    <a:pt x="20927" y="12869"/>
                    <a:pt x="20927" y="12918"/>
                  </a:cubicBezTo>
                  <a:cubicBezTo>
                    <a:pt x="20927" y="12939"/>
                    <a:pt x="20949" y="12983"/>
                    <a:pt x="20992" y="12983"/>
                  </a:cubicBezTo>
                  <a:cubicBezTo>
                    <a:pt x="21040" y="12983"/>
                    <a:pt x="21062" y="12939"/>
                    <a:pt x="21062" y="12918"/>
                  </a:cubicBezTo>
                  <a:cubicBezTo>
                    <a:pt x="21062" y="12869"/>
                    <a:pt x="21040" y="12848"/>
                    <a:pt x="20992" y="12848"/>
                  </a:cubicBezTo>
                  <a:close/>
                  <a:moveTo>
                    <a:pt x="20992" y="13118"/>
                  </a:moveTo>
                  <a:cubicBezTo>
                    <a:pt x="20949" y="13118"/>
                    <a:pt x="20927" y="13139"/>
                    <a:pt x="20927" y="13188"/>
                  </a:cubicBezTo>
                  <a:cubicBezTo>
                    <a:pt x="20927" y="13209"/>
                    <a:pt x="20949" y="13253"/>
                    <a:pt x="20992" y="13253"/>
                  </a:cubicBezTo>
                  <a:cubicBezTo>
                    <a:pt x="21040" y="13253"/>
                    <a:pt x="21062" y="13209"/>
                    <a:pt x="21062" y="13188"/>
                  </a:cubicBezTo>
                  <a:cubicBezTo>
                    <a:pt x="21062" y="13139"/>
                    <a:pt x="21040" y="13118"/>
                    <a:pt x="20992" y="13118"/>
                  </a:cubicBezTo>
                  <a:close/>
                  <a:moveTo>
                    <a:pt x="20992" y="13388"/>
                  </a:moveTo>
                  <a:cubicBezTo>
                    <a:pt x="20949" y="13388"/>
                    <a:pt x="20927" y="13409"/>
                    <a:pt x="20927" y="13458"/>
                  </a:cubicBezTo>
                  <a:cubicBezTo>
                    <a:pt x="20927" y="13479"/>
                    <a:pt x="20949" y="13523"/>
                    <a:pt x="20992" y="13523"/>
                  </a:cubicBezTo>
                  <a:cubicBezTo>
                    <a:pt x="21040" y="13523"/>
                    <a:pt x="21062" y="13479"/>
                    <a:pt x="21062" y="13458"/>
                  </a:cubicBezTo>
                  <a:cubicBezTo>
                    <a:pt x="21062" y="13409"/>
                    <a:pt x="21040" y="13388"/>
                    <a:pt x="20992" y="13388"/>
                  </a:cubicBezTo>
                  <a:close/>
                  <a:moveTo>
                    <a:pt x="20992" y="13658"/>
                  </a:moveTo>
                  <a:cubicBezTo>
                    <a:pt x="20949" y="13658"/>
                    <a:pt x="20927" y="13679"/>
                    <a:pt x="20927" y="13728"/>
                  </a:cubicBezTo>
                  <a:cubicBezTo>
                    <a:pt x="20927" y="13749"/>
                    <a:pt x="20949" y="13793"/>
                    <a:pt x="20992" y="13793"/>
                  </a:cubicBezTo>
                  <a:cubicBezTo>
                    <a:pt x="21040" y="13793"/>
                    <a:pt x="21062" y="13749"/>
                    <a:pt x="21062" y="13728"/>
                  </a:cubicBezTo>
                  <a:cubicBezTo>
                    <a:pt x="21062" y="13679"/>
                    <a:pt x="21040" y="13658"/>
                    <a:pt x="20992" y="13658"/>
                  </a:cubicBezTo>
                  <a:close/>
                  <a:moveTo>
                    <a:pt x="20992" y="13928"/>
                  </a:moveTo>
                  <a:cubicBezTo>
                    <a:pt x="20949" y="13928"/>
                    <a:pt x="20927" y="13949"/>
                    <a:pt x="20927" y="13998"/>
                  </a:cubicBezTo>
                  <a:cubicBezTo>
                    <a:pt x="20927" y="14019"/>
                    <a:pt x="20949" y="14063"/>
                    <a:pt x="20992" y="14063"/>
                  </a:cubicBezTo>
                  <a:cubicBezTo>
                    <a:pt x="21040" y="14063"/>
                    <a:pt x="21062" y="14019"/>
                    <a:pt x="21062" y="13998"/>
                  </a:cubicBezTo>
                  <a:cubicBezTo>
                    <a:pt x="21062" y="13949"/>
                    <a:pt x="21040" y="13928"/>
                    <a:pt x="20992" y="13928"/>
                  </a:cubicBezTo>
                  <a:close/>
                  <a:moveTo>
                    <a:pt x="20992" y="14198"/>
                  </a:moveTo>
                  <a:cubicBezTo>
                    <a:pt x="20949" y="14198"/>
                    <a:pt x="20927" y="14219"/>
                    <a:pt x="20927" y="14268"/>
                  </a:cubicBezTo>
                  <a:cubicBezTo>
                    <a:pt x="20927" y="14289"/>
                    <a:pt x="20949" y="14333"/>
                    <a:pt x="20992" y="14333"/>
                  </a:cubicBezTo>
                  <a:cubicBezTo>
                    <a:pt x="21040" y="14333"/>
                    <a:pt x="21062" y="14289"/>
                    <a:pt x="21062" y="14268"/>
                  </a:cubicBezTo>
                  <a:cubicBezTo>
                    <a:pt x="21062" y="14219"/>
                    <a:pt x="21040" y="14198"/>
                    <a:pt x="20992" y="14198"/>
                  </a:cubicBezTo>
                  <a:close/>
                  <a:moveTo>
                    <a:pt x="20992" y="14468"/>
                  </a:moveTo>
                  <a:cubicBezTo>
                    <a:pt x="20949" y="14468"/>
                    <a:pt x="20927" y="14489"/>
                    <a:pt x="20927" y="14538"/>
                  </a:cubicBezTo>
                  <a:cubicBezTo>
                    <a:pt x="20927" y="14559"/>
                    <a:pt x="20949" y="14603"/>
                    <a:pt x="20992" y="14603"/>
                  </a:cubicBezTo>
                  <a:cubicBezTo>
                    <a:pt x="21040" y="14603"/>
                    <a:pt x="21062" y="14559"/>
                    <a:pt x="21062" y="14538"/>
                  </a:cubicBezTo>
                  <a:cubicBezTo>
                    <a:pt x="21062" y="14489"/>
                    <a:pt x="21040" y="14468"/>
                    <a:pt x="20992" y="14468"/>
                  </a:cubicBezTo>
                  <a:close/>
                  <a:moveTo>
                    <a:pt x="20992" y="14738"/>
                  </a:moveTo>
                  <a:cubicBezTo>
                    <a:pt x="20949" y="14738"/>
                    <a:pt x="20927" y="14759"/>
                    <a:pt x="20927" y="14808"/>
                  </a:cubicBezTo>
                  <a:cubicBezTo>
                    <a:pt x="20927" y="14829"/>
                    <a:pt x="20949" y="14873"/>
                    <a:pt x="20992" y="14873"/>
                  </a:cubicBezTo>
                  <a:cubicBezTo>
                    <a:pt x="21040" y="14873"/>
                    <a:pt x="21062" y="14829"/>
                    <a:pt x="21062" y="14808"/>
                  </a:cubicBezTo>
                  <a:cubicBezTo>
                    <a:pt x="21062" y="14759"/>
                    <a:pt x="21040" y="14738"/>
                    <a:pt x="20992" y="14738"/>
                  </a:cubicBezTo>
                  <a:close/>
                  <a:moveTo>
                    <a:pt x="20992" y="15008"/>
                  </a:moveTo>
                  <a:cubicBezTo>
                    <a:pt x="20970" y="15008"/>
                    <a:pt x="20949" y="15008"/>
                    <a:pt x="20949" y="15029"/>
                  </a:cubicBezTo>
                  <a:lnTo>
                    <a:pt x="20949" y="15078"/>
                  </a:lnTo>
                  <a:lnTo>
                    <a:pt x="20949" y="15121"/>
                  </a:lnTo>
                  <a:cubicBezTo>
                    <a:pt x="20949" y="15121"/>
                    <a:pt x="20970" y="15143"/>
                    <a:pt x="20992" y="15143"/>
                  </a:cubicBezTo>
                  <a:cubicBezTo>
                    <a:pt x="21040" y="15143"/>
                    <a:pt x="21062" y="15099"/>
                    <a:pt x="21062" y="15078"/>
                  </a:cubicBezTo>
                  <a:cubicBezTo>
                    <a:pt x="21062" y="15029"/>
                    <a:pt x="21040" y="15008"/>
                    <a:pt x="20992" y="15008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618696" y="3445097"/>
              <a:ext cx="1015" cy="4291"/>
            </a:xfrm>
            <a:custGeom>
              <a:avLst/>
              <a:gdLst/>
              <a:ahLst/>
              <a:cxnLst/>
              <a:rect l="l" t="t" r="r" b="b"/>
              <a:pathLst>
                <a:path w="22" h="93" extrusionOk="0">
                  <a:moveTo>
                    <a:pt x="22" y="0"/>
                  </a:moveTo>
                  <a:cubicBezTo>
                    <a:pt x="0" y="0"/>
                    <a:pt x="0" y="22"/>
                    <a:pt x="0" y="49"/>
                  </a:cubicBezTo>
                  <a:cubicBezTo>
                    <a:pt x="0" y="49"/>
                    <a:pt x="0" y="70"/>
                    <a:pt x="22" y="92"/>
                  </a:cubicBezTo>
                  <a:lnTo>
                    <a:pt x="22" y="4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31602" y="2728614"/>
              <a:ext cx="1015458" cy="828581"/>
            </a:xfrm>
            <a:custGeom>
              <a:avLst/>
              <a:gdLst/>
              <a:ahLst/>
              <a:cxnLst/>
              <a:rect l="l" t="t" r="r" b="b"/>
              <a:pathLst>
                <a:path w="22007" h="17957" extrusionOk="0">
                  <a:moveTo>
                    <a:pt x="13836" y="1"/>
                  </a:moveTo>
                  <a:cubicBezTo>
                    <a:pt x="13815" y="1"/>
                    <a:pt x="13771" y="22"/>
                    <a:pt x="13771" y="71"/>
                  </a:cubicBezTo>
                  <a:cubicBezTo>
                    <a:pt x="13771" y="92"/>
                    <a:pt x="13815" y="136"/>
                    <a:pt x="13836" y="136"/>
                  </a:cubicBezTo>
                  <a:cubicBezTo>
                    <a:pt x="13879" y="136"/>
                    <a:pt x="13906" y="92"/>
                    <a:pt x="13906" y="71"/>
                  </a:cubicBezTo>
                  <a:cubicBezTo>
                    <a:pt x="13906" y="22"/>
                    <a:pt x="13879" y="1"/>
                    <a:pt x="13836" y="1"/>
                  </a:cubicBezTo>
                  <a:close/>
                  <a:moveTo>
                    <a:pt x="14106" y="1"/>
                  </a:moveTo>
                  <a:cubicBezTo>
                    <a:pt x="14085" y="1"/>
                    <a:pt x="14041" y="22"/>
                    <a:pt x="14041" y="71"/>
                  </a:cubicBezTo>
                  <a:cubicBezTo>
                    <a:pt x="14041" y="92"/>
                    <a:pt x="14085" y="136"/>
                    <a:pt x="14106" y="136"/>
                  </a:cubicBezTo>
                  <a:cubicBezTo>
                    <a:pt x="14149" y="136"/>
                    <a:pt x="14176" y="92"/>
                    <a:pt x="14176" y="71"/>
                  </a:cubicBezTo>
                  <a:cubicBezTo>
                    <a:pt x="14176" y="22"/>
                    <a:pt x="14149" y="1"/>
                    <a:pt x="14106" y="1"/>
                  </a:cubicBezTo>
                  <a:close/>
                  <a:moveTo>
                    <a:pt x="14376" y="1"/>
                  </a:moveTo>
                  <a:cubicBezTo>
                    <a:pt x="14355" y="1"/>
                    <a:pt x="14311" y="22"/>
                    <a:pt x="14311" y="71"/>
                  </a:cubicBezTo>
                  <a:cubicBezTo>
                    <a:pt x="14311" y="92"/>
                    <a:pt x="14355" y="136"/>
                    <a:pt x="14376" y="136"/>
                  </a:cubicBezTo>
                  <a:cubicBezTo>
                    <a:pt x="14419" y="136"/>
                    <a:pt x="14446" y="92"/>
                    <a:pt x="14446" y="71"/>
                  </a:cubicBezTo>
                  <a:cubicBezTo>
                    <a:pt x="14446" y="22"/>
                    <a:pt x="14419" y="1"/>
                    <a:pt x="14376" y="1"/>
                  </a:cubicBezTo>
                  <a:close/>
                  <a:moveTo>
                    <a:pt x="14646" y="1"/>
                  </a:moveTo>
                  <a:cubicBezTo>
                    <a:pt x="14625" y="1"/>
                    <a:pt x="14581" y="22"/>
                    <a:pt x="14581" y="71"/>
                  </a:cubicBezTo>
                  <a:cubicBezTo>
                    <a:pt x="14581" y="92"/>
                    <a:pt x="14625" y="136"/>
                    <a:pt x="14646" y="136"/>
                  </a:cubicBezTo>
                  <a:cubicBezTo>
                    <a:pt x="14689" y="136"/>
                    <a:pt x="14716" y="92"/>
                    <a:pt x="14716" y="71"/>
                  </a:cubicBezTo>
                  <a:cubicBezTo>
                    <a:pt x="14716" y="22"/>
                    <a:pt x="14689" y="1"/>
                    <a:pt x="14646" y="1"/>
                  </a:cubicBezTo>
                  <a:close/>
                  <a:moveTo>
                    <a:pt x="14916" y="1"/>
                  </a:moveTo>
                  <a:cubicBezTo>
                    <a:pt x="14895" y="1"/>
                    <a:pt x="14851" y="22"/>
                    <a:pt x="14851" y="71"/>
                  </a:cubicBezTo>
                  <a:cubicBezTo>
                    <a:pt x="14851" y="92"/>
                    <a:pt x="14895" y="136"/>
                    <a:pt x="14916" y="136"/>
                  </a:cubicBezTo>
                  <a:cubicBezTo>
                    <a:pt x="14959" y="136"/>
                    <a:pt x="14986" y="92"/>
                    <a:pt x="14986" y="71"/>
                  </a:cubicBezTo>
                  <a:cubicBezTo>
                    <a:pt x="14986" y="22"/>
                    <a:pt x="14959" y="1"/>
                    <a:pt x="14916" y="1"/>
                  </a:cubicBezTo>
                  <a:close/>
                  <a:moveTo>
                    <a:pt x="15186" y="1"/>
                  </a:moveTo>
                  <a:cubicBezTo>
                    <a:pt x="15165" y="1"/>
                    <a:pt x="15121" y="22"/>
                    <a:pt x="15121" y="71"/>
                  </a:cubicBezTo>
                  <a:cubicBezTo>
                    <a:pt x="15121" y="92"/>
                    <a:pt x="15165" y="136"/>
                    <a:pt x="15186" y="136"/>
                  </a:cubicBezTo>
                  <a:cubicBezTo>
                    <a:pt x="15229" y="136"/>
                    <a:pt x="15256" y="92"/>
                    <a:pt x="15256" y="71"/>
                  </a:cubicBezTo>
                  <a:cubicBezTo>
                    <a:pt x="15256" y="22"/>
                    <a:pt x="15229" y="1"/>
                    <a:pt x="15186" y="1"/>
                  </a:cubicBezTo>
                  <a:close/>
                  <a:moveTo>
                    <a:pt x="15456" y="1"/>
                  </a:moveTo>
                  <a:cubicBezTo>
                    <a:pt x="15435" y="1"/>
                    <a:pt x="15391" y="22"/>
                    <a:pt x="15391" y="71"/>
                  </a:cubicBezTo>
                  <a:cubicBezTo>
                    <a:pt x="15391" y="92"/>
                    <a:pt x="15435" y="136"/>
                    <a:pt x="15456" y="136"/>
                  </a:cubicBezTo>
                  <a:cubicBezTo>
                    <a:pt x="15499" y="136"/>
                    <a:pt x="15526" y="92"/>
                    <a:pt x="15526" y="71"/>
                  </a:cubicBezTo>
                  <a:cubicBezTo>
                    <a:pt x="15526" y="22"/>
                    <a:pt x="15499" y="1"/>
                    <a:pt x="15456" y="1"/>
                  </a:cubicBezTo>
                  <a:close/>
                  <a:moveTo>
                    <a:pt x="15726" y="1"/>
                  </a:moveTo>
                  <a:cubicBezTo>
                    <a:pt x="15705" y="1"/>
                    <a:pt x="15661" y="22"/>
                    <a:pt x="15661" y="71"/>
                  </a:cubicBezTo>
                  <a:cubicBezTo>
                    <a:pt x="15661" y="92"/>
                    <a:pt x="15705" y="136"/>
                    <a:pt x="15726" y="136"/>
                  </a:cubicBezTo>
                  <a:cubicBezTo>
                    <a:pt x="15769" y="136"/>
                    <a:pt x="15796" y="92"/>
                    <a:pt x="15796" y="71"/>
                  </a:cubicBezTo>
                  <a:cubicBezTo>
                    <a:pt x="15796" y="22"/>
                    <a:pt x="15769" y="1"/>
                    <a:pt x="15726" y="1"/>
                  </a:cubicBezTo>
                  <a:close/>
                  <a:moveTo>
                    <a:pt x="15996" y="1"/>
                  </a:moveTo>
                  <a:cubicBezTo>
                    <a:pt x="15975" y="1"/>
                    <a:pt x="15931" y="22"/>
                    <a:pt x="15931" y="71"/>
                  </a:cubicBezTo>
                  <a:cubicBezTo>
                    <a:pt x="15931" y="92"/>
                    <a:pt x="15975" y="136"/>
                    <a:pt x="15996" y="136"/>
                  </a:cubicBezTo>
                  <a:cubicBezTo>
                    <a:pt x="16039" y="136"/>
                    <a:pt x="16066" y="92"/>
                    <a:pt x="16066" y="71"/>
                  </a:cubicBezTo>
                  <a:cubicBezTo>
                    <a:pt x="16066" y="22"/>
                    <a:pt x="16039" y="1"/>
                    <a:pt x="15996" y="1"/>
                  </a:cubicBezTo>
                  <a:close/>
                  <a:moveTo>
                    <a:pt x="16266" y="1"/>
                  </a:moveTo>
                  <a:cubicBezTo>
                    <a:pt x="16245" y="1"/>
                    <a:pt x="16201" y="22"/>
                    <a:pt x="16201" y="71"/>
                  </a:cubicBezTo>
                  <a:cubicBezTo>
                    <a:pt x="16201" y="92"/>
                    <a:pt x="16245" y="136"/>
                    <a:pt x="16266" y="136"/>
                  </a:cubicBezTo>
                  <a:cubicBezTo>
                    <a:pt x="16309" y="136"/>
                    <a:pt x="16336" y="92"/>
                    <a:pt x="16336" y="71"/>
                  </a:cubicBezTo>
                  <a:cubicBezTo>
                    <a:pt x="16336" y="22"/>
                    <a:pt x="16309" y="1"/>
                    <a:pt x="16266" y="1"/>
                  </a:cubicBezTo>
                  <a:close/>
                  <a:moveTo>
                    <a:pt x="16536" y="1"/>
                  </a:moveTo>
                  <a:cubicBezTo>
                    <a:pt x="16515" y="1"/>
                    <a:pt x="16471" y="22"/>
                    <a:pt x="16471" y="71"/>
                  </a:cubicBezTo>
                  <a:cubicBezTo>
                    <a:pt x="16471" y="92"/>
                    <a:pt x="16515" y="136"/>
                    <a:pt x="16536" y="136"/>
                  </a:cubicBezTo>
                  <a:cubicBezTo>
                    <a:pt x="16579" y="136"/>
                    <a:pt x="16606" y="92"/>
                    <a:pt x="16606" y="71"/>
                  </a:cubicBezTo>
                  <a:cubicBezTo>
                    <a:pt x="16606" y="22"/>
                    <a:pt x="16579" y="1"/>
                    <a:pt x="16536" y="1"/>
                  </a:cubicBezTo>
                  <a:close/>
                  <a:moveTo>
                    <a:pt x="16806" y="1"/>
                  </a:moveTo>
                  <a:cubicBezTo>
                    <a:pt x="16785" y="1"/>
                    <a:pt x="16741" y="22"/>
                    <a:pt x="16741" y="71"/>
                  </a:cubicBezTo>
                  <a:cubicBezTo>
                    <a:pt x="16741" y="92"/>
                    <a:pt x="16785" y="136"/>
                    <a:pt x="16806" y="136"/>
                  </a:cubicBezTo>
                  <a:cubicBezTo>
                    <a:pt x="16849" y="136"/>
                    <a:pt x="16876" y="92"/>
                    <a:pt x="16876" y="71"/>
                  </a:cubicBezTo>
                  <a:cubicBezTo>
                    <a:pt x="16876" y="22"/>
                    <a:pt x="16849" y="1"/>
                    <a:pt x="16806" y="1"/>
                  </a:cubicBezTo>
                  <a:close/>
                  <a:moveTo>
                    <a:pt x="17076" y="1"/>
                  </a:moveTo>
                  <a:cubicBezTo>
                    <a:pt x="17055" y="1"/>
                    <a:pt x="17011" y="22"/>
                    <a:pt x="17011" y="71"/>
                  </a:cubicBezTo>
                  <a:cubicBezTo>
                    <a:pt x="17011" y="92"/>
                    <a:pt x="17055" y="136"/>
                    <a:pt x="17076" y="136"/>
                  </a:cubicBezTo>
                  <a:cubicBezTo>
                    <a:pt x="17120" y="136"/>
                    <a:pt x="17147" y="92"/>
                    <a:pt x="17147" y="71"/>
                  </a:cubicBezTo>
                  <a:cubicBezTo>
                    <a:pt x="17147" y="22"/>
                    <a:pt x="17120" y="1"/>
                    <a:pt x="17076" y="1"/>
                  </a:cubicBezTo>
                  <a:close/>
                  <a:moveTo>
                    <a:pt x="17346" y="1"/>
                  </a:moveTo>
                  <a:cubicBezTo>
                    <a:pt x="17325" y="1"/>
                    <a:pt x="17282" y="22"/>
                    <a:pt x="17282" y="71"/>
                  </a:cubicBezTo>
                  <a:cubicBezTo>
                    <a:pt x="17282" y="92"/>
                    <a:pt x="17325" y="136"/>
                    <a:pt x="17346" y="136"/>
                  </a:cubicBezTo>
                  <a:cubicBezTo>
                    <a:pt x="17390" y="136"/>
                    <a:pt x="17417" y="92"/>
                    <a:pt x="17417" y="71"/>
                  </a:cubicBezTo>
                  <a:cubicBezTo>
                    <a:pt x="17417" y="22"/>
                    <a:pt x="17390" y="1"/>
                    <a:pt x="17346" y="1"/>
                  </a:cubicBezTo>
                  <a:close/>
                  <a:moveTo>
                    <a:pt x="17616" y="1"/>
                  </a:moveTo>
                  <a:cubicBezTo>
                    <a:pt x="17595" y="1"/>
                    <a:pt x="17552" y="22"/>
                    <a:pt x="17552" y="71"/>
                  </a:cubicBezTo>
                  <a:cubicBezTo>
                    <a:pt x="17552" y="92"/>
                    <a:pt x="17595" y="136"/>
                    <a:pt x="17616" y="136"/>
                  </a:cubicBezTo>
                  <a:cubicBezTo>
                    <a:pt x="17660" y="136"/>
                    <a:pt x="17687" y="92"/>
                    <a:pt x="17687" y="71"/>
                  </a:cubicBezTo>
                  <a:cubicBezTo>
                    <a:pt x="17687" y="22"/>
                    <a:pt x="17660" y="1"/>
                    <a:pt x="17616" y="1"/>
                  </a:cubicBezTo>
                  <a:close/>
                  <a:moveTo>
                    <a:pt x="17886" y="1"/>
                  </a:moveTo>
                  <a:cubicBezTo>
                    <a:pt x="17865" y="1"/>
                    <a:pt x="17822" y="22"/>
                    <a:pt x="17822" y="71"/>
                  </a:cubicBezTo>
                  <a:cubicBezTo>
                    <a:pt x="17822" y="92"/>
                    <a:pt x="17865" y="136"/>
                    <a:pt x="17886" y="136"/>
                  </a:cubicBezTo>
                  <a:cubicBezTo>
                    <a:pt x="17930" y="136"/>
                    <a:pt x="17957" y="92"/>
                    <a:pt x="17957" y="71"/>
                  </a:cubicBezTo>
                  <a:cubicBezTo>
                    <a:pt x="17957" y="22"/>
                    <a:pt x="17930" y="1"/>
                    <a:pt x="17886" y="1"/>
                  </a:cubicBezTo>
                  <a:close/>
                  <a:moveTo>
                    <a:pt x="18156" y="1"/>
                  </a:moveTo>
                  <a:cubicBezTo>
                    <a:pt x="18135" y="1"/>
                    <a:pt x="18092" y="22"/>
                    <a:pt x="18092" y="71"/>
                  </a:cubicBezTo>
                  <a:cubicBezTo>
                    <a:pt x="18092" y="92"/>
                    <a:pt x="18135" y="136"/>
                    <a:pt x="18156" y="136"/>
                  </a:cubicBezTo>
                  <a:cubicBezTo>
                    <a:pt x="18200" y="136"/>
                    <a:pt x="18227" y="92"/>
                    <a:pt x="18227" y="71"/>
                  </a:cubicBezTo>
                  <a:cubicBezTo>
                    <a:pt x="18227" y="22"/>
                    <a:pt x="18200" y="1"/>
                    <a:pt x="18156" y="1"/>
                  </a:cubicBezTo>
                  <a:close/>
                  <a:moveTo>
                    <a:pt x="18426" y="1"/>
                  </a:moveTo>
                  <a:cubicBezTo>
                    <a:pt x="18405" y="1"/>
                    <a:pt x="18362" y="22"/>
                    <a:pt x="18362" y="71"/>
                  </a:cubicBezTo>
                  <a:cubicBezTo>
                    <a:pt x="18362" y="92"/>
                    <a:pt x="18405" y="136"/>
                    <a:pt x="18426" y="136"/>
                  </a:cubicBezTo>
                  <a:cubicBezTo>
                    <a:pt x="18470" y="136"/>
                    <a:pt x="18497" y="92"/>
                    <a:pt x="18497" y="71"/>
                  </a:cubicBezTo>
                  <a:cubicBezTo>
                    <a:pt x="18497" y="22"/>
                    <a:pt x="18470" y="1"/>
                    <a:pt x="18426" y="1"/>
                  </a:cubicBezTo>
                  <a:close/>
                  <a:moveTo>
                    <a:pt x="18696" y="1"/>
                  </a:moveTo>
                  <a:cubicBezTo>
                    <a:pt x="18675" y="1"/>
                    <a:pt x="18632" y="22"/>
                    <a:pt x="18632" y="71"/>
                  </a:cubicBezTo>
                  <a:cubicBezTo>
                    <a:pt x="18632" y="92"/>
                    <a:pt x="18675" y="136"/>
                    <a:pt x="18696" y="136"/>
                  </a:cubicBezTo>
                  <a:cubicBezTo>
                    <a:pt x="18740" y="136"/>
                    <a:pt x="18767" y="92"/>
                    <a:pt x="18767" y="71"/>
                  </a:cubicBezTo>
                  <a:cubicBezTo>
                    <a:pt x="18767" y="22"/>
                    <a:pt x="18740" y="1"/>
                    <a:pt x="18696" y="1"/>
                  </a:cubicBezTo>
                  <a:close/>
                  <a:moveTo>
                    <a:pt x="18966" y="1"/>
                  </a:moveTo>
                  <a:cubicBezTo>
                    <a:pt x="18945" y="1"/>
                    <a:pt x="18902" y="22"/>
                    <a:pt x="18902" y="71"/>
                  </a:cubicBezTo>
                  <a:cubicBezTo>
                    <a:pt x="18902" y="92"/>
                    <a:pt x="18945" y="136"/>
                    <a:pt x="18966" y="136"/>
                  </a:cubicBezTo>
                  <a:cubicBezTo>
                    <a:pt x="19010" y="136"/>
                    <a:pt x="19037" y="92"/>
                    <a:pt x="19037" y="71"/>
                  </a:cubicBezTo>
                  <a:cubicBezTo>
                    <a:pt x="19037" y="22"/>
                    <a:pt x="19010" y="1"/>
                    <a:pt x="18966" y="1"/>
                  </a:cubicBezTo>
                  <a:close/>
                  <a:moveTo>
                    <a:pt x="19236" y="1"/>
                  </a:moveTo>
                  <a:cubicBezTo>
                    <a:pt x="19215" y="1"/>
                    <a:pt x="19172" y="22"/>
                    <a:pt x="19172" y="71"/>
                  </a:cubicBezTo>
                  <a:cubicBezTo>
                    <a:pt x="19172" y="92"/>
                    <a:pt x="19215" y="136"/>
                    <a:pt x="19236" y="136"/>
                  </a:cubicBezTo>
                  <a:cubicBezTo>
                    <a:pt x="19280" y="136"/>
                    <a:pt x="19307" y="92"/>
                    <a:pt x="19307" y="71"/>
                  </a:cubicBezTo>
                  <a:cubicBezTo>
                    <a:pt x="19307" y="22"/>
                    <a:pt x="19280" y="1"/>
                    <a:pt x="19236" y="1"/>
                  </a:cubicBezTo>
                  <a:close/>
                  <a:moveTo>
                    <a:pt x="19506" y="1"/>
                  </a:moveTo>
                  <a:cubicBezTo>
                    <a:pt x="19485" y="1"/>
                    <a:pt x="19442" y="22"/>
                    <a:pt x="19442" y="71"/>
                  </a:cubicBezTo>
                  <a:cubicBezTo>
                    <a:pt x="19442" y="92"/>
                    <a:pt x="19485" y="136"/>
                    <a:pt x="19506" y="136"/>
                  </a:cubicBezTo>
                  <a:cubicBezTo>
                    <a:pt x="19550" y="136"/>
                    <a:pt x="19577" y="92"/>
                    <a:pt x="19577" y="71"/>
                  </a:cubicBezTo>
                  <a:cubicBezTo>
                    <a:pt x="19577" y="22"/>
                    <a:pt x="19550" y="1"/>
                    <a:pt x="19506" y="1"/>
                  </a:cubicBezTo>
                  <a:close/>
                  <a:moveTo>
                    <a:pt x="19776" y="1"/>
                  </a:moveTo>
                  <a:cubicBezTo>
                    <a:pt x="19755" y="1"/>
                    <a:pt x="19712" y="22"/>
                    <a:pt x="19712" y="71"/>
                  </a:cubicBezTo>
                  <a:cubicBezTo>
                    <a:pt x="19712" y="92"/>
                    <a:pt x="19755" y="136"/>
                    <a:pt x="19776" y="136"/>
                  </a:cubicBezTo>
                  <a:cubicBezTo>
                    <a:pt x="19820" y="136"/>
                    <a:pt x="19847" y="92"/>
                    <a:pt x="19847" y="71"/>
                  </a:cubicBezTo>
                  <a:cubicBezTo>
                    <a:pt x="19847" y="22"/>
                    <a:pt x="19820" y="1"/>
                    <a:pt x="19776" y="1"/>
                  </a:cubicBezTo>
                  <a:close/>
                  <a:moveTo>
                    <a:pt x="20046" y="1"/>
                  </a:moveTo>
                  <a:cubicBezTo>
                    <a:pt x="20025" y="1"/>
                    <a:pt x="19982" y="22"/>
                    <a:pt x="19982" y="71"/>
                  </a:cubicBezTo>
                  <a:cubicBezTo>
                    <a:pt x="19982" y="92"/>
                    <a:pt x="20025" y="136"/>
                    <a:pt x="20046" y="136"/>
                  </a:cubicBezTo>
                  <a:cubicBezTo>
                    <a:pt x="20090" y="136"/>
                    <a:pt x="20117" y="92"/>
                    <a:pt x="20117" y="71"/>
                  </a:cubicBezTo>
                  <a:cubicBezTo>
                    <a:pt x="20117" y="22"/>
                    <a:pt x="20090" y="1"/>
                    <a:pt x="20046" y="1"/>
                  </a:cubicBezTo>
                  <a:close/>
                  <a:moveTo>
                    <a:pt x="20316" y="1"/>
                  </a:moveTo>
                  <a:cubicBezTo>
                    <a:pt x="20295" y="1"/>
                    <a:pt x="20252" y="22"/>
                    <a:pt x="20252" y="71"/>
                  </a:cubicBezTo>
                  <a:cubicBezTo>
                    <a:pt x="20252" y="92"/>
                    <a:pt x="20295" y="136"/>
                    <a:pt x="20316" y="136"/>
                  </a:cubicBezTo>
                  <a:cubicBezTo>
                    <a:pt x="20360" y="136"/>
                    <a:pt x="20387" y="92"/>
                    <a:pt x="20387" y="71"/>
                  </a:cubicBezTo>
                  <a:cubicBezTo>
                    <a:pt x="20387" y="22"/>
                    <a:pt x="20360" y="1"/>
                    <a:pt x="20316" y="1"/>
                  </a:cubicBezTo>
                  <a:close/>
                  <a:moveTo>
                    <a:pt x="20586" y="1"/>
                  </a:moveTo>
                  <a:cubicBezTo>
                    <a:pt x="20565" y="1"/>
                    <a:pt x="20522" y="22"/>
                    <a:pt x="20522" y="71"/>
                  </a:cubicBezTo>
                  <a:cubicBezTo>
                    <a:pt x="20522" y="92"/>
                    <a:pt x="20565" y="136"/>
                    <a:pt x="20586" y="136"/>
                  </a:cubicBezTo>
                  <a:cubicBezTo>
                    <a:pt x="20630" y="136"/>
                    <a:pt x="20657" y="92"/>
                    <a:pt x="20657" y="71"/>
                  </a:cubicBezTo>
                  <a:cubicBezTo>
                    <a:pt x="20657" y="22"/>
                    <a:pt x="20630" y="1"/>
                    <a:pt x="20586" y="1"/>
                  </a:cubicBezTo>
                  <a:close/>
                  <a:moveTo>
                    <a:pt x="20856" y="1"/>
                  </a:moveTo>
                  <a:cubicBezTo>
                    <a:pt x="20835" y="1"/>
                    <a:pt x="20792" y="22"/>
                    <a:pt x="20792" y="71"/>
                  </a:cubicBezTo>
                  <a:cubicBezTo>
                    <a:pt x="20792" y="92"/>
                    <a:pt x="20835" y="136"/>
                    <a:pt x="20856" y="136"/>
                  </a:cubicBezTo>
                  <a:cubicBezTo>
                    <a:pt x="20900" y="136"/>
                    <a:pt x="20927" y="92"/>
                    <a:pt x="20927" y="71"/>
                  </a:cubicBezTo>
                  <a:cubicBezTo>
                    <a:pt x="20927" y="22"/>
                    <a:pt x="20900" y="1"/>
                    <a:pt x="20856" y="1"/>
                  </a:cubicBezTo>
                  <a:close/>
                  <a:moveTo>
                    <a:pt x="21127" y="1"/>
                  </a:moveTo>
                  <a:cubicBezTo>
                    <a:pt x="21105" y="1"/>
                    <a:pt x="21062" y="22"/>
                    <a:pt x="21062" y="71"/>
                  </a:cubicBezTo>
                  <a:cubicBezTo>
                    <a:pt x="21062" y="92"/>
                    <a:pt x="21105" y="136"/>
                    <a:pt x="21127" y="136"/>
                  </a:cubicBezTo>
                  <a:cubicBezTo>
                    <a:pt x="21170" y="136"/>
                    <a:pt x="21197" y="92"/>
                    <a:pt x="21197" y="71"/>
                  </a:cubicBezTo>
                  <a:cubicBezTo>
                    <a:pt x="21197" y="22"/>
                    <a:pt x="21170" y="1"/>
                    <a:pt x="21127" y="1"/>
                  </a:cubicBezTo>
                  <a:close/>
                  <a:moveTo>
                    <a:pt x="21397" y="1"/>
                  </a:moveTo>
                  <a:cubicBezTo>
                    <a:pt x="21375" y="1"/>
                    <a:pt x="21332" y="22"/>
                    <a:pt x="21332" y="71"/>
                  </a:cubicBezTo>
                  <a:cubicBezTo>
                    <a:pt x="21332" y="92"/>
                    <a:pt x="21375" y="136"/>
                    <a:pt x="21397" y="136"/>
                  </a:cubicBezTo>
                  <a:cubicBezTo>
                    <a:pt x="21440" y="136"/>
                    <a:pt x="21467" y="92"/>
                    <a:pt x="21467" y="71"/>
                  </a:cubicBezTo>
                  <a:cubicBezTo>
                    <a:pt x="21467" y="22"/>
                    <a:pt x="21440" y="1"/>
                    <a:pt x="21397" y="1"/>
                  </a:cubicBezTo>
                  <a:close/>
                  <a:moveTo>
                    <a:pt x="21667" y="1"/>
                  </a:moveTo>
                  <a:cubicBezTo>
                    <a:pt x="21645" y="1"/>
                    <a:pt x="21602" y="22"/>
                    <a:pt x="21602" y="71"/>
                  </a:cubicBezTo>
                  <a:cubicBezTo>
                    <a:pt x="21602" y="92"/>
                    <a:pt x="21645" y="136"/>
                    <a:pt x="21667" y="136"/>
                  </a:cubicBezTo>
                  <a:cubicBezTo>
                    <a:pt x="21710" y="136"/>
                    <a:pt x="21737" y="92"/>
                    <a:pt x="21737" y="71"/>
                  </a:cubicBezTo>
                  <a:cubicBezTo>
                    <a:pt x="21737" y="22"/>
                    <a:pt x="21710" y="1"/>
                    <a:pt x="21667" y="1"/>
                  </a:cubicBezTo>
                  <a:close/>
                  <a:moveTo>
                    <a:pt x="21937" y="1"/>
                  </a:moveTo>
                  <a:cubicBezTo>
                    <a:pt x="21915" y="1"/>
                    <a:pt x="21872" y="22"/>
                    <a:pt x="21872" y="71"/>
                  </a:cubicBezTo>
                  <a:cubicBezTo>
                    <a:pt x="21872" y="92"/>
                    <a:pt x="21915" y="136"/>
                    <a:pt x="21937" y="136"/>
                  </a:cubicBezTo>
                  <a:cubicBezTo>
                    <a:pt x="21980" y="136"/>
                    <a:pt x="22007" y="92"/>
                    <a:pt x="22007" y="71"/>
                  </a:cubicBezTo>
                  <a:cubicBezTo>
                    <a:pt x="22007" y="22"/>
                    <a:pt x="21980" y="1"/>
                    <a:pt x="21937" y="1"/>
                  </a:cubicBezTo>
                  <a:close/>
                  <a:moveTo>
                    <a:pt x="13658" y="71"/>
                  </a:moveTo>
                  <a:cubicBezTo>
                    <a:pt x="13609" y="71"/>
                    <a:pt x="13588" y="92"/>
                    <a:pt x="13588" y="136"/>
                  </a:cubicBezTo>
                  <a:cubicBezTo>
                    <a:pt x="13588" y="157"/>
                    <a:pt x="13609" y="206"/>
                    <a:pt x="13658" y="206"/>
                  </a:cubicBezTo>
                  <a:cubicBezTo>
                    <a:pt x="13680" y="206"/>
                    <a:pt x="13723" y="157"/>
                    <a:pt x="13723" y="136"/>
                  </a:cubicBezTo>
                  <a:cubicBezTo>
                    <a:pt x="13723" y="92"/>
                    <a:pt x="13680" y="71"/>
                    <a:pt x="13658" y="71"/>
                  </a:cubicBezTo>
                  <a:close/>
                  <a:moveTo>
                    <a:pt x="13658" y="341"/>
                  </a:moveTo>
                  <a:cubicBezTo>
                    <a:pt x="13609" y="341"/>
                    <a:pt x="13588" y="362"/>
                    <a:pt x="13588" y="406"/>
                  </a:cubicBezTo>
                  <a:cubicBezTo>
                    <a:pt x="13588" y="427"/>
                    <a:pt x="13609" y="476"/>
                    <a:pt x="13658" y="476"/>
                  </a:cubicBezTo>
                  <a:cubicBezTo>
                    <a:pt x="13680" y="476"/>
                    <a:pt x="13723" y="427"/>
                    <a:pt x="13723" y="406"/>
                  </a:cubicBezTo>
                  <a:cubicBezTo>
                    <a:pt x="13723" y="362"/>
                    <a:pt x="13680" y="341"/>
                    <a:pt x="13658" y="341"/>
                  </a:cubicBezTo>
                  <a:close/>
                  <a:moveTo>
                    <a:pt x="13658" y="611"/>
                  </a:moveTo>
                  <a:cubicBezTo>
                    <a:pt x="13609" y="611"/>
                    <a:pt x="13588" y="632"/>
                    <a:pt x="13588" y="676"/>
                  </a:cubicBezTo>
                  <a:cubicBezTo>
                    <a:pt x="13588" y="697"/>
                    <a:pt x="13609" y="746"/>
                    <a:pt x="13658" y="746"/>
                  </a:cubicBezTo>
                  <a:cubicBezTo>
                    <a:pt x="13680" y="746"/>
                    <a:pt x="13723" y="697"/>
                    <a:pt x="13723" y="676"/>
                  </a:cubicBezTo>
                  <a:cubicBezTo>
                    <a:pt x="13723" y="632"/>
                    <a:pt x="13680" y="611"/>
                    <a:pt x="13658" y="611"/>
                  </a:cubicBezTo>
                  <a:close/>
                  <a:moveTo>
                    <a:pt x="13658" y="881"/>
                  </a:moveTo>
                  <a:cubicBezTo>
                    <a:pt x="13609" y="881"/>
                    <a:pt x="13588" y="903"/>
                    <a:pt x="13588" y="946"/>
                  </a:cubicBezTo>
                  <a:cubicBezTo>
                    <a:pt x="13588" y="967"/>
                    <a:pt x="13609" y="1016"/>
                    <a:pt x="13658" y="1016"/>
                  </a:cubicBezTo>
                  <a:cubicBezTo>
                    <a:pt x="13680" y="1016"/>
                    <a:pt x="13723" y="967"/>
                    <a:pt x="13723" y="946"/>
                  </a:cubicBezTo>
                  <a:cubicBezTo>
                    <a:pt x="13723" y="903"/>
                    <a:pt x="13680" y="881"/>
                    <a:pt x="13658" y="881"/>
                  </a:cubicBezTo>
                  <a:close/>
                  <a:moveTo>
                    <a:pt x="13658" y="1151"/>
                  </a:moveTo>
                  <a:cubicBezTo>
                    <a:pt x="13609" y="1151"/>
                    <a:pt x="13588" y="1173"/>
                    <a:pt x="13588" y="1216"/>
                  </a:cubicBezTo>
                  <a:cubicBezTo>
                    <a:pt x="13588" y="1237"/>
                    <a:pt x="13609" y="1286"/>
                    <a:pt x="13658" y="1286"/>
                  </a:cubicBezTo>
                  <a:cubicBezTo>
                    <a:pt x="13680" y="1286"/>
                    <a:pt x="13723" y="1237"/>
                    <a:pt x="13723" y="1216"/>
                  </a:cubicBezTo>
                  <a:cubicBezTo>
                    <a:pt x="13723" y="1173"/>
                    <a:pt x="13680" y="1151"/>
                    <a:pt x="13658" y="1151"/>
                  </a:cubicBezTo>
                  <a:close/>
                  <a:moveTo>
                    <a:pt x="13658" y="1421"/>
                  </a:moveTo>
                  <a:cubicBezTo>
                    <a:pt x="13609" y="1421"/>
                    <a:pt x="13588" y="1443"/>
                    <a:pt x="13588" y="1486"/>
                  </a:cubicBezTo>
                  <a:cubicBezTo>
                    <a:pt x="13588" y="1507"/>
                    <a:pt x="13609" y="1556"/>
                    <a:pt x="13658" y="1556"/>
                  </a:cubicBezTo>
                  <a:cubicBezTo>
                    <a:pt x="13680" y="1556"/>
                    <a:pt x="13723" y="1507"/>
                    <a:pt x="13723" y="1486"/>
                  </a:cubicBezTo>
                  <a:cubicBezTo>
                    <a:pt x="13723" y="1443"/>
                    <a:pt x="13680" y="1421"/>
                    <a:pt x="13658" y="1421"/>
                  </a:cubicBezTo>
                  <a:close/>
                  <a:moveTo>
                    <a:pt x="13658" y="1691"/>
                  </a:moveTo>
                  <a:cubicBezTo>
                    <a:pt x="13609" y="1691"/>
                    <a:pt x="13588" y="1713"/>
                    <a:pt x="13588" y="1756"/>
                  </a:cubicBezTo>
                  <a:cubicBezTo>
                    <a:pt x="13588" y="1777"/>
                    <a:pt x="13609" y="1826"/>
                    <a:pt x="13658" y="1826"/>
                  </a:cubicBezTo>
                  <a:cubicBezTo>
                    <a:pt x="13680" y="1826"/>
                    <a:pt x="13723" y="1777"/>
                    <a:pt x="13723" y="1756"/>
                  </a:cubicBezTo>
                  <a:cubicBezTo>
                    <a:pt x="13723" y="1713"/>
                    <a:pt x="13680" y="1691"/>
                    <a:pt x="13658" y="1691"/>
                  </a:cubicBezTo>
                  <a:close/>
                  <a:moveTo>
                    <a:pt x="13658" y="1961"/>
                  </a:moveTo>
                  <a:cubicBezTo>
                    <a:pt x="13609" y="1961"/>
                    <a:pt x="13588" y="1983"/>
                    <a:pt x="13588" y="2026"/>
                  </a:cubicBezTo>
                  <a:cubicBezTo>
                    <a:pt x="13588" y="2047"/>
                    <a:pt x="13609" y="2096"/>
                    <a:pt x="13658" y="2096"/>
                  </a:cubicBezTo>
                  <a:cubicBezTo>
                    <a:pt x="13680" y="2096"/>
                    <a:pt x="13723" y="2047"/>
                    <a:pt x="13723" y="2026"/>
                  </a:cubicBezTo>
                  <a:cubicBezTo>
                    <a:pt x="13723" y="1983"/>
                    <a:pt x="13680" y="1961"/>
                    <a:pt x="13658" y="1961"/>
                  </a:cubicBezTo>
                  <a:close/>
                  <a:moveTo>
                    <a:pt x="13658" y="2231"/>
                  </a:moveTo>
                  <a:cubicBezTo>
                    <a:pt x="13609" y="2231"/>
                    <a:pt x="13588" y="2253"/>
                    <a:pt x="13588" y="2296"/>
                  </a:cubicBezTo>
                  <a:cubicBezTo>
                    <a:pt x="13588" y="2317"/>
                    <a:pt x="13609" y="2366"/>
                    <a:pt x="13658" y="2366"/>
                  </a:cubicBezTo>
                  <a:cubicBezTo>
                    <a:pt x="13680" y="2366"/>
                    <a:pt x="13723" y="2317"/>
                    <a:pt x="13723" y="2296"/>
                  </a:cubicBezTo>
                  <a:cubicBezTo>
                    <a:pt x="13723" y="2253"/>
                    <a:pt x="13680" y="2231"/>
                    <a:pt x="13658" y="2231"/>
                  </a:cubicBezTo>
                  <a:close/>
                  <a:moveTo>
                    <a:pt x="13658" y="2501"/>
                  </a:moveTo>
                  <a:cubicBezTo>
                    <a:pt x="13609" y="2501"/>
                    <a:pt x="13588" y="2523"/>
                    <a:pt x="13588" y="2566"/>
                  </a:cubicBezTo>
                  <a:cubicBezTo>
                    <a:pt x="13588" y="2587"/>
                    <a:pt x="13609" y="2636"/>
                    <a:pt x="13658" y="2636"/>
                  </a:cubicBezTo>
                  <a:cubicBezTo>
                    <a:pt x="13680" y="2636"/>
                    <a:pt x="13723" y="2587"/>
                    <a:pt x="13723" y="2566"/>
                  </a:cubicBezTo>
                  <a:cubicBezTo>
                    <a:pt x="13723" y="2523"/>
                    <a:pt x="13680" y="2501"/>
                    <a:pt x="13658" y="2501"/>
                  </a:cubicBezTo>
                  <a:close/>
                  <a:moveTo>
                    <a:pt x="13658" y="2771"/>
                  </a:moveTo>
                  <a:cubicBezTo>
                    <a:pt x="13609" y="2771"/>
                    <a:pt x="13588" y="2793"/>
                    <a:pt x="13588" y="2836"/>
                  </a:cubicBezTo>
                  <a:cubicBezTo>
                    <a:pt x="13588" y="2857"/>
                    <a:pt x="13609" y="2906"/>
                    <a:pt x="13658" y="2906"/>
                  </a:cubicBezTo>
                  <a:cubicBezTo>
                    <a:pt x="13680" y="2906"/>
                    <a:pt x="13723" y="2857"/>
                    <a:pt x="13723" y="2836"/>
                  </a:cubicBezTo>
                  <a:cubicBezTo>
                    <a:pt x="13723" y="2793"/>
                    <a:pt x="13680" y="2771"/>
                    <a:pt x="13658" y="2771"/>
                  </a:cubicBezTo>
                  <a:close/>
                  <a:moveTo>
                    <a:pt x="13658" y="3041"/>
                  </a:moveTo>
                  <a:cubicBezTo>
                    <a:pt x="13609" y="3041"/>
                    <a:pt x="13588" y="3063"/>
                    <a:pt x="13588" y="3106"/>
                  </a:cubicBezTo>
                  <a:cubicBezTo>
                    <a:pt x="13588" y="3127"/>
                    <a:pt x="13609" y="3176"/>
                    <a:pt x="13658" y="3176"/>
                  </a:cubicBezTo>
                  <a:cubicBezTo>
                    <a:pt x="13680" y="3176"/>
                    <a:pt x="13723" y="3127"/>
                    <a:pt x="13723" y="3106"/>
                  </a:cubicBezTo>
                  <a:cubicBezTo>
                    <a:pt x="13723" y="3063"/>
                    <a:pt x="13680" y="3041"/>
                    <a:pt x="13658" y="3041"/>
                  </a:cubicBezTo>
                  <a:close/>
                  <a:moveTo>
                    <a:pt x="5601" y="3106"/>
                  </a:moveTo>
                  <a:cubicBezTo>
                    <a:pt x="5579" y="3106"/>
                    <a:pt x="5536" y="3127"/>
                    <a:pt x="5536" y="3176"/>
                  </a:cubicBezTo>
                  <a:cubicBezTo>
                    <a:pt x="5536" y="3198"/>
                    <a:pt x="5579" y="3241"/>
                    <a:pt x="5601" y="3241"/>
                  </a:cubicBezTo>
                  <a:cubicBezTo>
                    <a:pt x="5644" y="3241"/>
                    <a:pt x="5671" y="3198"/>
                    <a:pt x="5671" y="3176"/>
                  </a:cubicBezTo>
                  <a:cubicBezTo>
                    <a:pt x="5671" y="3127"/>
                    <a:pt x="5644" y="3106"/>
                    <a:pt x="5601" y="3106"/>
                  </a:cubicBezTo>
                  <a:close/>
                  <a:moveTo>
                    <a:pt x="5871" y="3106"/>
                  </a:moveTo>
                  <a:cubicBezTo>
                    <a:pt x="5849" y="3106"/>
                    <a:pt x="5806" y="3127"/>
                    <a:pt x="5806" y="3176"/>
                  </a:cubicBezTo>
                  <a:cubicBezTo>
                    <a:pt x="5806" y="3198"/>
                    <a:pt x="5849" y="3241"/>
                    <a:pt x="5871" y="3241"/>
                  </a:cubicBezTo>
                  <a:cubicBezTo>
                    <a:pt x="5914" y="3241"/>
                    <a:pt x="5941" y="3198"/>
                    <a:pt x="5941" y="3176"/>
                  </a:cubicBezTo>
                  <a:cubicBezTo>
                    <a:pt x="5941" y="3127"/>
                    <a:pt x="5914" y="3106"/>
                    <a:pt x="5871" y="3106"/>
                  </a:cubicBezTo>
                  <a:close/>
                  <a:moveTo>
                    <a:pt x="6141" y="3106"/>
                  </a:moveTo>
                  <a:cubicBezTo>
                    <a:pt x="6119" y="3106"/>
                    <a:pt x="6076" y="3127"/>
                    <a:pt x="6076" y="3176"/>
                  </a:cubicBezTo>
                  <a:cubicBezTo>
                    <a:pt x="6076" y="3198"/>
                    <a:pt x="6119" y="3241"/>
                    <a:pt x="6141" y="3241"/>
                  </a:cubicBezTo>
                  <a:cubicBezTo>
                    <a:pt x="6184" y="3241"/>
                    <a:pt x="6211" y="3198"/>
                    <a:pt x="6211" y="3176"/>
                  </a:cubicBezTo>
                  <a:cubicBezTo>
                    <a:pt x="6211" y="3127"/>
                    <a:pt x="6184" y="3106"/>
                    <a:pt x="6141" y="3106"/>
                  </a:cubicBezTo>
                  <a:close/>
                  <a:moveTo>
                    <a:pt x="6411" y="3106"/>
                  </a:moveTo>
                  <a:cubicBezTo>
                    <a:pt x="6389" y="3106"/>
                    <a:pt x="6346" y="3127"/>
                    <a:pt x="6346" y="3176"/>
                  </a:cubicBezTo>
                  <a:cubicBezTo>
                    <a:pt x="6346" y="3198"/>
                    <a:pt x="6389" y="3241"/>
                    <a:pt x="6411" y="3241"/>
                  </a:cubicBezTo>
                  <a:cubicBezTo>
                    <a:pt x="6454" y="3241"/>
                    <a:pt x="6481" y="3198"/>
                    <a:pt x="6481" y="3176"/>
                  </a:cubicBezTo>
                  <a:cubicBezTo>
                    <a:pt x="6481" y="3127"/>
                    <a:pt x="6454" y="3106"/>
                    <a:pt x="6411" y="3106"/>
                  </a:cubicBezTo>
                  <a:close/>
                  <a:moveTo>
                    <a:pt x="6681" y="3106"/>
                  </a:moveTo>
                  <a:cubicBezTo>
                    <a:pt x="6659" y="3106"/>
                    <a:pt x="6616" y="3127"/>
                    <a:pt x="6616" y="3176"/>
                  </a:cubicBezTo>
                  <a:cubicBezTo>
                    <a:pt x="6616" y="3198"/>
                    <a:pt x="6659" y="3241"/>
                    <a:pt x="6681" y="3241"/>
                  </a:cubicBezTo>
                  <a:cubicBezTo>
                    <a:pt x="6724" y="3241"/>
                    <a:pt x="6751" y="3198"/>
                    <a:pt x="6751" y="3176"/>
                  </a:cubicBezTo>
                  <a:cubicBezTo>
                    <a:pt x="6751" y="3127"/>
                    <a:pt x="6724" y="3106"/>
                    <a:pt x="6681" y="3106"/>
                  </a:cubicBezTo>
                  <a:close/>
                  <a:moveTo>
                    <a:pt x="6951" y="3106"/>
                  </a:moveTo>
                  <a:cubicBezTo>
                    <a:pt x="6929" y="3106"/>
                    <a:pt x="6886" y="3127"/>
                    <a:pt x="6886" y="3176"/>
                  </a:cubicBezTo>
                  <a:cubicBezTo>
                    <a:pt x="6886" y="3198"/>
                    <a:pt x="6929" y="3241"/>
                    <a:pt x="6951" y="3241"/>
                  </a:cubicBezTo>
                  <a:cubicBezTo>
                    <a:pt x="6994" y="3241"/>
                    <a:pt x="7021" y="3198"/>
                    <a:pt x="7021" y="3176"/>
                  </a:cubicBezTo>
                  <a:cubicBezTo>
                    <a:pt x="7021" y="3127"/>
                    <a:pt x="6994" y="3106"/>
                    <a:pt x="6951" y="3106"/>
                  </a:cubicBezTo>
                  <a:close/>
                  <a:moveTo>
                    <a:pt x="7221" y="3106"/>
                  </a:moveTo>
                  <a:cubicBezTo>
                    <a:pt x="7199" y="3106"/>
                    <a:pt x="7156" y="3127"/>
                    <a:pt x="7156" y="3176"/>
                  </a:cubicBezTo>
                  <a:cubicBezTo>
                    <a:pt x="7156" y="3198"/>
                    <a:pt x="7199" y="3241"/>
                    <a:pt x="7221" y="3241"/>
                  </a:cubicBezTo>
                  <a:cubicBezTo>
                    <a:pt x="7264" y="3241"/>
                    <a:pt x="7291" y="3198"/>
                    <a:pt x="7291" y="3176"/>
                  </a:cubicBezTo>
                  <a:cubicBezTo>
                    <a:pt x="7291" y="3127"/>
                    <a:pt x="7264" y="3106"/>
                    <a:pt x="7221" y="3106"/>
                  </a:cubicBezTo>
                  <a:close/>
                  <a:moveTo>
                    <a:pt x="7491" y="3106"/>
                  </a:moveTo>
                  <a:cubicBezTo>
                    <a:pt x="7469" y="3106"/>
                    <a:pt x="7426" y="3127"/>
                    <a:pt x="7426" y="3176"/>
                  </a:cubicBezTo>
                  <a:cubicBezTo>
                    <a:pt x="7426" y="3198"/>
                    <a:pt x="7469" y="3241"/>
                    <a:pt x="7491" y="3241"/>
                  </a:cubicBezTo>
                  <a:cubicBezTo>
                    <a:pt x="7534" y="3241"/>
                    <a:pt x="7561" y="3198"/>
                    <a:pt x="7561" y="3176"/>
                  </a:cubicBezTo>
                  <a:cubicBezTo>
                    <a:pt x="7561" y="3127"/>
                    <a:pt x="7534" y="3106"/>
                    <a:pt x="7491" y="3106"/>
                  </a:cubicBezTo>
                  <a:close/>
                  <a:moveTo>
                    <a:pt x="7761" y="3106"/>
                  </a:moveTo>
                  <a:cubicBezTo>
                    <a:pt x="7739" y="3106"/>
                    <a:pt x="7696" y="3127"/>
                    <a:pt x="7696" y="3176"/>
                  </a:cubicBezTo>
                  <a:cubicBezTo>
                    <a:pt x="7696" y="3198"/>
                    <a:pt x="7739" y="3241"/>
                    <a:pt x="7761" y="3241"/>
                  </a:cubicBezTo>
                  <a:cubicBezTo>
                    <a:pt x="7804" y="3241"/>
                    <a:pt x="7831" y="3198"/>
                    <a:pt x="7831" y="3176"/>
                  </a:cubicBezTo>
                  <a:cubicBezTo>
                    <a:pt x="7831" y="3127"/>
                    <a:pt x="7804" y="3106"/>
                    <a:pt x="7761" y="3106"/>
                  </a:cubicBezTo>
                  <a:close/>
                  <a:moveTo>
                    <a:pt x="8031" y="3106"/>
                  </a:moveTo>
                  <a:cubicBezTo>
                    <a:pt x="8009" y="3106"/>
                    <a:pt x="7966" y="3127"/>
                    <a:pt x="7966" y="3176"/>
                  </a:cubicBezTo>
                  <a:cubicBezTo>
                    <a:pt x="7966" y="3198"/>
                    <a:pt x="8009" y="3241"/>
                    <a:pt x="8031" y="3241"/>
                  </a:cubicBezTo>
                  <a:cubicBezTo>
                    <a:pt x="8074" y="3241"/>
                    <a:pt x="8101" y="3198"/>
                    <a:pt x="8101" y="3176"/>
                  </a:cubicBezTo>
                  <a:cubicBezTo>
                    <a:pt x="8101" y="3127"/>
                    <a:pt x="8074" y="3106"/>
                    <a:pt x="8031" y="3106"/>
                  </a:cubicBezTo>
                  <a:close/>
                  <a:moveTo>
                    <a:pt x="8301" y="3106"/>
                  </a:moveTo>
                  <a:cubicBezTo>
                    <a:pt x="8279" y="3106"/>
                    <a:pt x="8236" y="3127"/>
                    <a:pt x="8236" y="3176"/>
                  </a:cubicBezTo>
                  <a:cubicBezTo>
                    <a:pt x="8236" y="3198"/>
                    <a:pt x="8279" y="3241"/>
                    <a:pt x="8301" y="3241"/>
                  </a:cubicBezTo>
                  <a:cubicBezTo>
                    <a:pt x="8344" y="3241"/>
                    <a:pt x="8371" y="3198"/>
                    <a:pt x="8371" y="3176"/>
                  </a:cubicBezTo>
                  <a:cubicBezTo>
                    <a:pt x="8371" y="3127"/>
                    <a:pt x="8344" y="3106"/>
                    <a:pt x="8301" y="3106"/>
                  </a:cubicBezTo>
                  <a:close/>
                  <a:moveTo>
                    <a:pt x="8571" y="3106"/>
                  </a:moveTo>
                  <a:cubicBezTo>
                    <a:pt x="8549" y="3106"/>
                    <a:pt x="8506" y="3127"/>
                    <a:pt x="8506" y="3176"/>
                  </a:cubicBezTo>
                  <a:cubicBezTo>
                    <a:pt x="8506" y="3198"/>
                    <a:pt x="8549" y="3241"/>
                    <a:pt x="8571" y="3241"/>
                  </a:cubicBezTo>
                  <a:cubicBezTo>
                    <a:pt x="8614" y="3241"/>
                    <a:pt x="8641" y="3198"/>
                    <a:pt x="8641" y="3176"/>
                  </a:cubicBezTo>
                  <a:cubicBezTo>
                    <a:pt x="8641" y="3127"/>
                    <a:pt x="8614" y="3106"/>
                    <a:pt x="8571" y="3106"/>
                  </a:cubicBezTo>
                  <a:close/>
                  <a:moveTo>
                    <a:pt x="8841" y="3106"/>
                  </a:moveTo>
                  <a:cubicBezTo>
                    <a:pt x="8819" y="3106"/>
                    <a:pt x="8776" y="3127"/>
                    <a:pt x="8776" y="3176"/>
                  </a:cubicBezTo>
                  <a:cubicBezTo>
                    <a:pt x="8776" y="3198"/>
                    <a:pt x="8819" y="3241"/>
                    <a:pt x="8841" y="3241"/>
                  </a:cubicBezTo>
                  <a:cubicBezTo>
                    <a:pt x="8884" y="3241"/>
                    <a:pt x="8911" y="3198"/>
                    <a:pt x="8911" y="3176"/>
                  </a:cubicBezTo>
                  <a:cubicBezTo>
                    <a:pt x="8911" y="3127"/>
                    <a:pt x="8884" y="3106"/>
                    <a:pt x="8841" y="3106"/>
                  </a:cubicBezTo>
                  <a:close/>
                  <a:moveTo>
                    <a:pt x="9111" y="3106"/>
                  </a:moveTo>
                  <a:cubicBezTo>
                    <a:pt x="9089" y="3106"/>
                    <a:pt x="9046" y="3127"/>
                    <a:pt x="9046" y="3176"/>
                  </a:cubicBezTo>
                  <a:cubicBezTo>
                    <a:pt x="9046" y="3198"/>
                    <a:pt x="9089" y="3241"/>
                    <a:pt x="9111" y="3241"/>
                  </a:cubicBezTo>
                  <a:cubicBezTo>
                    <a:pt x="9154" y="3241"/>
                    <a:pt x="9181" y="3198"/>
                    <a:pt x="9181" y="3176"/>
                  </a:cubicBezTo>
                  <a:cubicBezTo>
                    <a:pt x="9181" y="3127"/>
                    <a:pt x="9154" y="3106"/>
                    <a:pt x="9111" y="3106"/>
                  </a:cubicBezTo>
                  <a:close/>
                  <a:moveTo>
                    <a:pt x="9381" y="3106"/>
                  </a:moveTo>
                  <a:cubicBezTo>
                    <a:pt x="9359" y="3106"/>
                    <a:pt x="9316" y="3127"/>
                    <a:pt x="9316" y="3176"/>
                  </a:cubicBezTo>
                  <a:cubicBezTo>
                    <a:pt x="9316" y="3198"/>
                    <a:pt x="9359" y="3241"/>
                    <a:pt x="9381" y="3241"/>
                  </a:cubicBezTo>
                  <a:cubicBezTo>
                    <a:pt x="9424" y="3241"/>
                    <a:pt x="9451" y="3198"/>
                    <a:pt x="9451" y="3176"/>
                  </a:cubicBezTo>
                  <a:cubicBezTo>
                    <a:pt x="9451" y="3127"/>
                    <a:pt x="9424" y="3106"/>
                    <a:pt x="9381" y="3106"/>
                  </a:cubicBezTo>
                  <a:close/>
                  <a:moveTo>
                    <a:pt x="9651" y="3106"/>
                  </a:moveTo>
                  <a:cubicBezTo>
                    <a:pt x="9629" y="3106"/>
                    <a:pt x="9586" y="3127"/>
                    <a:pt x="9586" y="3176"/>
                  </a:cubicBezTo>
                  <a:cubicBezTo>
                    <a:pt x="9586" y="3198"/>
                    <a:pt x="9629" y="3241"/>
                    <a:pt x="9651" y="3241"/>
                  </a:cubicBezTo>
                  <a:cubicBezTo>
                    <a:pt x="9694" y="3241"/>
                    <a:pt x="9721" y="3198"/>
                    <a:pt x="9721" y="3176"/>
                  </a:cubicBezTo>
                  <a:cubicBezTo>
                    <a:pt x="9721" y="3127"/>
                    <a:pt x="9694" y="3106"/>
                    <a:pt x="9651" y="3106"/>
                  </a:cubicBezTo>
                  <a:close/>
                  <a:moveTo>
                    <a:pt x="9921" y="3106"/>
                  </a:moveTo>
                  <a:cubicBezTo>
                    <a:pt x="9899" y="3106"/>
                    <a:pt x="9856" y="3127"/>
                    <a:pt x="9856" y="3176"/>
                  </a:cubicBezTo>
                  <a:cubicBezTo>
                    <a:pt x="9856" y="3198"/>
                    <a:pt x="9899" y="3241"/>
                    <a:pt x="9921" y="3241"/>
                  </a:cubicBezTo>
                  <a:cubicBezTo>
                    <a:pt x="9964" y="3241"/>
                    <a:pt x="9991" y="3198"/>
                    <a:pt x="9991" y="3176"/>
                  </a:cubicBezTo>
                  <a:cubicBezTo>
                    <a:pt x="9991" y="3127"/>
                    <a:pt x="9964" y="3106"/>
                    <a:pt x="9921" y="3106"/>
                  </a:cubicBezTo>
                  <a:close/>
                  <a:moveTo>
                    <a:pt x="10191" y="3106"/>
                  </a:moveTo>
                  <a:cubicBezTo>
                    <a:pt x="10169" y="3106"/>
                    <a:pt x="10126" y="3127"/>
                    <a:pt x="10126" y="3176"/>
                  </a:cubicBezTo>
                  <a:cubicBezTo>
                    <a:pt x="10126" y="3198"/>
                    <a:pt x="10169" y="3241"/>
                    <a:pt x="10191" y="3241"/>
                  </a:cubicBezTo>
                  <a:cubicBezTo>
                    <a:pt x="10234" y="3241"/>
                    <a:pt x="10261" y="3198"/>
                    <a:pt x="10261" y="3176"/>
                  </a:cubicBezTo>
                  <a:cubicBezTo>
                    <a:pt x="10261" y="3127"/>
                    <a:pt x="10234" y="3106"/>
                    <a:pt x="10191" y="3106"/>
                  </a:cubicBezTo>
                  <a:close/>
                  <a:moveTo>
                    <a:pt x="10461" y="3106"/>
                  </a:moveTo>
                  <a:cubicBezTo>
                    <a:pt x="10439" y="3106"/>
                    <a:pt x="10396" y="3127"/>
                    <a:pt x="10396" y="3176"/>
                  </a:cubicBezTo>
                  <a:cubicBezTo>
                    <a:pt x="10396" y="3198"/>
                    <a:pt x="10439" y="3241"/>
                    <a:pt x="10461" y="3241"/>
                  </a:cubicBezTo>
                  <a:cubicBezTo>
                    <a:pt x="10504" y="3241"/>
                    <a:pt x="10531" y="3198"/>
                    <a:pt x="10531" y="3176"/>
                  </a:cubicBezTo>
                  <a:cubicBezTo>
                    <a:pt x="10531" y="3127"/>
                    <a:pt x="10504" y="3106"/>
                    <a:pt x="10461" y="3106"/>
                  </a:cubicBezTo>
                  <a:close/>
                  <a:moveTo>
                    <a:pt x="10731" y="3106"/>
                  </a:moveTo>
                  <a:cubicBezTo>
                    <a:pt x="10709" y="3106"/>
                    <a:pt x="10666" y="3127"/>
                    <a:pt x="10666" y="3176"/>
                  </a:cubicBezTo>
                  <a:cubicBezTo>
                    <a:pt x="10666" y="3198"/>
                    <a:pt x="10709" y="3241"/>
                    <a:pt x="10731" y="3241"/>
                  </a:cubicBezTo>
                  <a:cubicBezTo>
                    <a:pt x="10774" y="3241"/>
                    <a:pt x="10801" y="3198"/>
                    <a:pt x="10801" y="3176"/>
                  </a:cubicBezTo>
                  <a:cubicBezTo>
                    <a:pt x="10801" y="3127"/>
                    <a:pt x="10774" y="3106"/>
                    <a:pt x="10731" y="3106"/>
                  </a:cubicBezTo>
                  <a:close/>
                  <a:moveTo>
                    <a:pt x="11001" y="3106"/>
                  </a:moveTo>
                  <a:cubicBezTo>
                    <a:pt x="10979" y="3106"/>
                    <a:pt x="10936" y="3127"/>
                    <a:pt x="10936" y="3176"/>
                  </a:cubicBezTo>
                  <a:cubicBezTo>
                    <a:pt x="10936" y="3198"/>
                    <a:pt x="10979" y="3241"/>
                    <a:pt x="11001" y="3241"/>
                  </a:cubicBezTo>
                  <a:cubicBezTo>
                    <a:pt x="11044" y="3241"/>
                    <a:pt x="11071" y="3198"/>
                    <a:pt x="11071" y="3176"/>
                  </a:cubicBezTo>
                  <a:cubicBezTo>
                    <a:pt x="11071" y="3127"/>
                    <a:pt x="11044" y="3106"/>
                    <a:pt x="11001" y="3106"/>
                  </a:cubicBezTo>
                  <a:close/>
                  <a:moveTo>
                    <a:pt x="11271" y="3106"/>
                  </a:moveTo>
                  <a:cubicBezTo>
                    <a:pt x="11249" y="3106"/>
                    <a:pt x="11206" y="3127"/>
                    <a:pt x="11206" y="3176"/>
                  </a:cubicBezTo>
                  <a:cubicBezTo>
                    <a:pt x="11206" y="3198"/>
                    <a:pt x="11249" y="3241"/>
                    <a:pt x="11271" y="3241"/>
                  </a:cubicBezTo>
                  <a:cubicBezTo>
                    <a:pt x="11314" y="3241"/>
                    <a:pt x="11341" y="3198"/>
                    <a:pt x="11341" y="3176"/>
                  </a:cubicBezTo>
                  <a:cubicBezTo>
                    <a:pt x="11341" y="3127"/>
                    <a:pt x="11314" y="3106"/>
                    <a:pt x="11271" y="3106"/>
                  </a:cubicBezTo>
                  <a:close/>
                  <a:moveTo>
                    <a:pt x="11541" y="3106"/>
                  </a:moveTo>
                  <a:cubicBezTo>
                    <a:pt x="11519" y="3106"/>
                    <a:pt x="11476" y="3127"/>
                    <a:pt x="11476" y="3176"/>
                  </a:cubicBezTo>
                  <a:cubicBezTo>
                    <a:pt x="11476" y="3198"/>
                    <a:pt x="11519" y="3241"/>
                    <a:pt x="11541" y="3241"/>
                  </a:cubicBezTo>
                  <a:cubicBezTo>
                    <a:pt x="11584" y="3241"/>
                    <a:pt x="11611" y="3198"/>
                    <a:pt x="11611" y="3176"/>
                  </a:cubicBezTo>
                  <a:cubicBezTo>
                    <a:pt x="11611" y="3127"/>
                    <a:pt x="11584" y="3106"/>
                    <a:pt x="11541" y="3106"/>
                  </a:cubicBezTo>
                  <a:close/>
                  <a:moveTo>
                    <a:pt x="11811" y="3106"/>
                  </a:moveTo>
                  <a:cubicBezTo>
                    <a:pt x="11789" y="3106"/>
                    <a:pt x="11746" y="3127"/>
                    <a:pt x="11746" y="3176"/>
                  </a:cubicBezTo>
                  <a:cubicBezTo>
                    <a:pt x="11746" y="3198"/>
                    <a:pt x="11789" y="3241"/>
                    <a:pt x="11811" y="3241"/>
                  </a:cubicBezTo>
                  <a:cubicBezTo>
                    <a:pt x="11854" y="3241"/>
                    <a:pt x="11881" y="3198"/>
                    <a:pt x="11881" y="3176"/>
                  </a:cubicBezTo>
                  <a:cubicBezTo>
                    <a:pt x="11881" y="3127"/>
                    <a:pt x="11854" y="3106"/>
                    <a:pt x="11811" y="3106"/>
                  </a:cubicBezTo>
                  <a:close/>
                  <a:moveTo>
                    <a:pt x="12081" y="3106"/>
                  </a:moveTo>
                  <a:cubicBezTo>
                    <a:pt x="12059" y="3106"/>
                    <a:pt x="12016" y="3127"/>
                    <a:pt x="12016" y="3176"/>
                  </a:cubicBezTo>
                  <a:cubicBezTo>
                    <a:pt x="12016" y="3198"/>
                    <a:pt x="12059" y="3241"/>
                    <a:pt x="12081" y="3241"/>
                  </a:cubicBezTo>
                  <a:cubicBezTo>
                    <a:pt x="12124" y="3241"/>
                    <a:pt x="12151" y="3198"/>
                    <a:pt x="12151" y="3176"/>
                  </a:cubicBezTo>
                  <a:cubicBezTo>
                    <a:pt x="12151" y="3127"/>
                    <a:pt x="12124" y="3106"/>
                    <a:pt x="12081" y="3106"/>
                  </a:cubicBezTo>
                  <a:close/>
                  <a:moveTo>
                    <a:pt x="12351" y="3106"/>
                  </a:moveTo>
                  <a:cubicBezTo>
                    <a:pt x="12329" y="3106"/>
                    <a:pt x="12286" y="3127"/>
                    <a:pt x="12286" y="3176"/>
                  </a:cubicBezTo>
                  <a:cubicBezTo>
                    <a:pt x="12286" y="3198"/>
                    <a:pt x="12329" y="3241"/>
                    <a:pt x="12351" y="3241"/>
                  </a:cubicBezTo>
                  <a:cubicBezTo>
                    <a:pt x="12394" y="3241"/>
                    <a:pt x="12421" y="3198"/>
                    <a:pt x="12421" y="3176"/>
                  </a:cubicBezTo>
                  <a:cubicBezTo>
                    <a:pt x="12421" y="3127"/>
                    <a:pt x="12394" y="3106"/>
                    <a:pt x="12351" y="3106"/>
                  </a:cubicBezTo>
                  <a:close/>
                  <a:moveTo>
                    <a:pt x="12621" y="3106"/>
                  </a:moveTo>
                  <a:cubicBezTo>
                    <a:pt x="12599" y="3106"/>
                    <a:pt x="12556" y="3127"/>
                    <a:pt x="12556" y="3176"/>
                  </a:cubicBezTo>
                  <a:cubicBezTo>
                    <a:pt x="12556" y="3198"/>
                    <a:pt x="12599" y="3241"/>
                    <a:pt x="12621" y="3241"/>
                  </a:cubicBezTo>
                  <a:cubicBezTo>
                    <a:pt x="12664" y="3241"/>
                    <a:pt x="12691" y="3198"/>
                    <a:pt x="12691" y="3176"/>
                  </a:cubicBezTo>
                  <a:cubicBezTo>
                    <a:pt x="12691" y="3127"/>
                    <a:pt x="12664" y="3106"/>
                    <a:pt x="12621" y="3106"/>
                  </a:cubicBezTo>
                  <a:close/>
                  <a:moveTo>
                    <a:pt x="12891" y="3106"/>
                  </a:moveTo>
                  <a:cubicBezTo>
                    <a:pt x="12869" y="3106"/>
                    <a:pt x="12826" y="3127"/>
                    <a:pt x="12826" y="3176"/>
                  </a:cubicBezTo>
                  <a:cubicBezTo>
                    <a:pt x="12826" y="3198"/>
                    <a:pt x="12869" y="3241"/>
                    <a:pt x="12891" y="3241"/>
                  </a:cubicBezTo>
                  <a:cubicBezTo>
                    <a:pt x="12934" y="3241"/>
                    <a:pt x="12961" y="3198"/>
                    <a:pt x="12961" y="3176"/>
                  </a:cubicBezTo>
                  <a:cubicBezTo>
                    <a:pt x="12961" y="3127"/>
                    <a:pt x="12934" y="3106"/>
                    <a:pt x="12891" y="3106"/>
                  </a:cubicBezTo>
                  <a:close/>
                  <a:moveTo>
                    <a:pt x="13161" y="3106"/>
                  </a:moveTo>
                  <a:cubicBezTo>
                    <a:pt x="13140" y="3106"/>
                    <a:pt x="13096" y="3127"/>
                    <a:pt x="13096" y="3176"/>
                  </a:cubicBezTo>
                  <a:cubicBezTo>
                    <a:pt x="13096" y="3198"/>
                    <a:pt x="13140" y="3241"/>
                    <a:pt x="13161" y="3241"/>
                  </a:cubicBezTo>
                  <a:cubicBezTo>
                    <a:pt x="13204" y="3241"/>
                    <a:pt x="13231" y="3198"/>
                    <a:pt x="13231" y="3176"/>
                  </a:cubicBezTo>
                  <a:cubicBezTo>
                    <a:pt x="13231" y="3127"/>
                    <a:pt x="13204" y="3106"/>
                    <a:pt x="13161" y="3106"/>
                  </a:cubicBezTo>
                  <a:close/>
                  <a:moveTo>
                    <a:pt x="13431" y="3106"/>
                  </a:moveTo>
                  <a:cubicBezTo>
                    <a:pt x="13410" y="3106"/>
                    <a:pt x="13366" y="3127"/>
                    <a:pt x="13366" y="3176"/>
                  </a:cubicBezTo>
                  <a:cubicBezTo>
                    <a:pt x="13366" y="3198"/>
                    <a:pt x="13410" y="3241"/>
                    <a:pt x="13431" y="3241"/>
                  </a:cubicBezTo>
                  <a:cubicBezTo>
                    <a:pt x="13474" y="3241"/>
                    <a:pt x="13501" y="3198"/>
                    <a:pt x="13501" y="3176"/>
                  </a:cubicBezTo>
                  <a:cubicBezTo>
                    <a:pt x="13501" y="3127"/>
                    <a:pt x="13474" y="3106"/>
                    <a:pt x="13431" y="3106"/>
                  </a:cubicBezTo>
                  <a:close/>
                  <a:moveTo>
                    <a:pt x="5509" y="3262"/>
                  </a:moveTo>
                  <a:cubicBezTo>
                    <a:pt x="5466" y="3262"/>
                    <a:pt x="5444" y="3289"/>
                    <a:pt x="5444" y="3333"/>
                  </a:cubicBezTo>
                  <a:cubicBezTo>
                    <a:pt x="5444" y="3376"/>
                    <a:pt x="5466" y="3397"/>
                    <a:pt x="5509" y="3397"/>
                  </a:cubicBezTo>
                  <a:cubicBezTo>
                    <a:pt x="5536" y="3397"/>
                    <a:pt x="5579" y="3376"/>
                    <a:pt x="5579" y="3333"/>
                  </a:cubicBezTo>
                  <a:cubicBezTo>
                    <a:pt x="5579" y="3289"/>
                    <a:pt x="5536" y="3262"/>
                    <a:pt x="5509" y="3262"/>
                  </a:cubicBezTo>
                  <a:close/>
                  <a:moveTo>
                    <a:pt x="5509" y="3532"/>
                  </a:moveTo>
                  <a:cubicBezTo>
                    <a:pt x="5466" y="3532"/>
                    <a:pt x="5444" y="3559"/>
                    <a:pt x="5444" y="3603"/>
                  </a:cubicBezTo>
                  <a:cubicBezTo>
                    <a:pt x="5444" y="3646"/>
                    <a:pt x="5466" y="3667"/>
                    <a:pt x="5509" y="3667"/>
                  </a:cubicBezTo>
                  <a:cubicBezTo>
                    <a:pt x="5536" y="3667"/>
                    <a:pt x="5579" y="3646"/>
                    <a:pt x="5579" y="3603"/>
                  </a:cubicBezTo>
                  <a:cubicBezTo>
                    <a:pt x="5579" y="3559"/>
                    <a:pt x="5536" y="3532"/>
                    <a:pt x="5509" y="3532"/>
                  </a:cubicBezTo>
                  <a:close/>
                  <a:moveTo>
                    <a:pt x="5509" y="3802"/>
                  </a:moveTo>
                  <a:cubicBezTo>
                    <a:pt x="5466" y="3802"/>
                    <a:pt x="5444" y="3829"/>
                    <a:pt x="5444" y="3873"/>
                  </a:cubicBezTo>
                  <a:cubicBezTo>
                    <a:pt x="5444" y="3916"/>
                    <a:pt x="5466" y="3937"/>
                    <a:pt x="5509" y="3937"/>
                  </a:cubicBezTo>
                  <a:cubicBezTo>
                    <a:pt x="5536" y="3937"/>
                    <a:pt x="5579" y="3916"/>
                    <a:pt x="5579" y="3873"/>
                  </a:cubicBezTo>
                  <a:cubicBezTo>
                    <a:pt x="5579" y="3829"/>
                    <a:pt x="5536" y="3802"/>
                    <a:pt x="5509" y="3802"/>
                  </a:cubicBezTo>
                  <a:close/>
                  <a:moveTo>
                    <a:pt x="5509" y="4072"/>
                  </a:moveTo>
                  <a:cubicBezTo>
                    <a:pt x="5466" y="4072"/>
                    <a:pt x="5444" y="4099"/>
                    <a:pt x="5444" y="4143"/>
                  </a:cubicBezTo>
                  <a:cubicBezTo>
                    <a:pt x="5444" y="4186"/>
                    <a:pt x="5466" y="4207"/>
                    <a:pt x="5509" y="4207"/>
                  </a:cubicBezTo>
                  <a:cubicBezTo>
                    <a:pt x="5536" y="4207"/>
                    <a:pt x="5579" y="4186"/>
                    <a:pt x="5579" y="4143"/>
                  </a:cubicBezTo>
                  <a:cubicBezTo>
                    <a:pt x="5579" y="4099"/>
                    <a:pt x="5536" y="4072"/>
                    <a:pt x="5509" y="4072"/>
                  </a:cubicBezTo>
                  <a:close/>
                  <a:moveTo>
                    <a:pt x="5509" y="4342"/>
                  </a:moveTo>
                  <a:cubicBezTo>
                    <a:pt x="5466" y="4342"/>
                    <a:pt x="5444" y="4369"/>
                    <a:pt x="5444" y="4413"/>
                  </a:cubicBezTo>
                  <a:cubicBezTo>
                    <a:pt x="5444" y="4456"/>
                    <a:pt x="5466" y="4477"/>
                    <a:pt x="5509" y="4477"/>
                  </a:cubicBezTo>
                  <a:cubicBezTo>
                    <a:pt x="5536" y="4477"/>
                    <a:pt x="5579" y="4456"/>
                    <a:pt x="5579" y="4413"/>
                  </a:cubicBezTo>
                  <a:cubicBezTo>
                    <a:pt x="5579" y="4369"/>
                    <a:pt x="5536" y="4342"/>
                    <a:pt x="5509" y="4342"/>
                  </a:cubicBezTo>
                  <a:close/>
                  <a:moveTo>
                    <a:pt x="5509" y="4612"/>
                  </a:moveTo>
                  <a:cubicBezTo>
                    <a:pt x="5466" y="4612"/>
                    <a:pt x="5444" y="4639"/>
                    <a:pt x="5444" y="4683"/>
                  </a:cubicBezTo>
                  <a:cubicBezTo>
                    <a:pt x="5444" y="4726"/>
                    <a:pt x="5466" y="4747"/>
                    <a:pt x="5509" y="4747"/>
                  </a:cubicBezTo>
                  <a:cubicBezTo>
                    <a:pt x="5536" y="4747"/>
                    <a:pt x="5579" y="4726"/>
                    <a:pt x="5579" y="4683"/>
                  </a:cubicBezTo>
                  <a:cubicBezTo>
                    <a:pt x="5579" y="4639"/>
                    <a:pt x="5536" y="4612"/>
                    <a:pt x="5509" y="4612"/>
                  </a:cubicBezTo>
                  <a:close/>
                  <a:moveTo>
                    <a:pt x="5509" y="4882"/>
                  </a:moveTo>
                  <a:cubicBezTo>
                    <a:pt x="5466" y="4882"/>
                    <a:pt x="5444" y="4909"/>
                    <a:pt x="5444" y="4953"/>
                  </a:cubicBezTo>
                  <a:cubicBezTo>
                    <a:pt x="5444" y="4996"/>
                    <a:pt x="5466" y="5017"/>
                    <a:pt x="5509" y="5017"/>
                  </a:cubicBezTo>
                  <a:cubicBezTo>
                    <a:pt x="5536" y="5017"/>
                    <a:pt x="5579" y="4996"/>
                    <a:pt x="5579" y="4953"/>
                  </a:cubicBezTo>
                  <a:cubicBezTo>
                    <a:pt x="5579" y="4909"/>
                    <a:pt x="5536" y="4882"/>
                    <a:pt x="5509" y="4882"/>
                  </a:cubicBezTo>
                  <a:close/>
                  <a:moveTo>
                    <a:pt x="5509" y="5152"/>
                  </a:moveTo>
                  <a:cubicBezTo>
                    <a:pt x="5466" y="5152"/>
                    <a:pt x="5444" y="5179"/>
                    <a:pt x="5444" y="5223"/>
                  </a:cubicBezTo>
                  <a:cubicBezTo>
                    <a:pt x="5444" y="5266"/>
                    <a:pt x="5466" y="5287"/>
                    <a:pt x="5509" y="5287"/>
                  </a:cubicBezTo>
                  <a:cubicBezTo>
                    <a:pt x="5536" y="5287"/>
                    <a:pt x="5579" y="5266"/>
                    <a:pt x="5579" y="5223"/>
                  </a:cubicBezTo>
                  <a:cubicBezTo>
                    <a:pt x="5579" y="5179"/>
                    <a:pt x="5536" y="5152"/>
                    <a:pt x="5509" y="5152"/>
                  </a:cubicBezTo>
                  <a:close/>
                  <a:moveTo>
                    <a:pt x="5509" y="5422"/>
                  </a:moveTo>
                  <a:cubicBezTo>
                    <a:pt x="5466" y="5422"/>
                    <a:pt x="5444" y="5449"/>
                    <a:pt x="5444" y="5493"/>
                  </a:cubicBezTo>
                  <a:cubicBezTo>
                    <a:pt x="5444" y="5536"/>
                    <a:pt x="5466" y="5557"/>
                    <a:pt x="5509" y="5557"/>
                  </a:cubicBezTo>
                  <a:cubicBezTo>
                    <a:pt x="5536" y="5557"/>
                    <a:pt x="5579" y="5536"/>
                    <a:pt x="5579" y="5493"/>
                  </a:cubicBezTo>
                  <a:cubicBezTo>
                    <a:pt x="5579" y="5449"/>
                    <a:pt x="5536" y="5422"/>
                    <a:pt x="5509" y="5422"/>
                  </a:cubicBezTo>
                  <a:close/>
                  <a:moveTo>
                    <a:pt x="5509" y="5693"/>
                  </a:moveTo>
                  <a:cubicBezTo>
                    <a:pt x="5466" y="5693"/>
                    <a:pt x="5444" y="5720"/>
                    <a:pt x="5444" y="5763"/>
                  </a:cubicBezTo>
                  <a:cubicBezTo>
                    <a:pt x="5444" y="5806"/>
                    <a:pt x="5466" y="5828"/>
                    <a:pt x="5509" y="5828"/>
                  </a:cubicBezTo>
                  <a:cubicBezTo>
                    <a:pt x="5536" y="5828"/>
                    <a:pt x="5579" y="5806"/>
                    <a:pt x="5579" y="5763"/>
                  </a:cubicBezTo>
                  <a:cubicBezTo>
                    <a:pt x="5579" y="5720"/>
                    <a:pt x="5536" y="5693"/>
                    <a:pt x="5509" y="5693"/>
                  </a:cubicBezTo>
                  <a:close/>
                  <a:moveTo>
                    <a:pt x="5509" y="5963"/>
                  </a:moveTo>
                  <a:cubicBezTo>
                    <a:pt x="5466" y="5963"/>
                    <a:pt x="5444" y="5990"/>
                    <a:pt x="5444" y="6033"/>
                  </a:cubicBezTo>
                  <a:cubicBezTo>
                    <a:pt x="5444" y="6076"/>
                    <a:pt x="5466" y="6098"/>
                    <a:pt x="5509" y="6098"/>
                  </a:cubicBezTo>
                  <a:cubicBezTo>
                    <a:pt x="5536" y="6098"/>
                    <a:pt x="5579" y="6076"/>
                    <a:pt x="5579" y="6033"/>
                  </a:cubicBezTo>
                  <a:cubicBezTo>
                    <a:pt x="5579" y="5990"/>
                    <a:pt x="5536" y="5963"/>
                    <a:pt x="5509" y="5963"/>
                  </a:cubicBezTo>
                  <a:close/>
                  <a:moveTo>
                    <a:pt x="5509" y="6233"/>
                  </a:moveTo>
                  <a:cubicBezTo>
                    <a:pt x="5466" y="6233"/>
                    <a:pt x="5444" y="6260"/>
                    <a:pt x="5444" y="6303"/>
                  </a:cubicBezTo>
                  <a:cubicBezTo>
                    <a:pt x="5444" y="6346"/>
                    <a:pt x="5466" y="6368"/>
                    <a:pt x="5509" y="6368"/>
                  </a:cubicBezTo>
                  <a:cubicBezTo>
                    <a:pt x="5536" y="6368"/>
                    <a:pt x="5579" y="6346"/>
                    <a:pt x="5579" y="6303"/>
                  </a:cubicBezTo>
                  <a:cubicBezTo>
                    <a:pt x="5579" y="6260"/>
                    <a:pt x="5536" y="6233"/>
                    <a:pt x="5509" y="6233"/>
                  </a:cubicBezTo>
                  <a:close/>
                  <a:moveTo>
                    <a:pt x="5509" y="6503"/>
                  </a:moveTo>
                  <a:cubicBezTo>
                    <a:pt x="5466" y="6503"/>
                    <a:pt x="5444" y="6530"/>
                    <a:pt x="5444" y="6573"/>
                  </a:cubicBezTo>
                  <a:cubicBezTo>
                    <a:pt x="5444" y="6616"/>
                    <a:pt x="5466" y="6638"/>
                    <a:pt x="5509" y="6638"/>
                  </a:cubicBezTo>
                  <a:cubicBezTo>
                    <a:pt x="5536" y="6638"/>
                    <a:pt x="5579" y="6616"/>
                    <a:pt x="5579" y="6573"/>
                  </a:cubicBezTo>
                  <a:cubicBezTo>
                    <a:pt x="5579" y="6530"/>
                    <a:pt x="5536" y="6503"/>
                    <a:pt x="5509" y="6503"/>
                  </a:cubicBezTo>
                  <a:close/>
                  <a:moveTo>
                    <a:pt x="5509" y="6773"/>
                  </a:moveTo>
                  <a:cubicBezTo>
                    <a:pt x="5466" y="6773"/>
                    <a:pt x="5444" y="6800"/>
                    <a:pt x="5444" y="6843"/>
                  </a:cubicBezTo>
                  <a:cubicBezTo>
                    <a:pt x="5444" y="6886"/>
                    <a:pt x="5466" y="6908"/>
                    <a:pt x="5509" y="6908"/>
                  </a:cubicBezTo>
                  <a:cubicBezTo>
                    <a:pt x="5536" y="6908"/>
                    <a:pt x="5579" y="6886"/>
                    <a:pt x="5579" y="6843"/>
                  </a:cubicBezTo>
                  <a:cubicBezTo>
                    <a:pt x="5579" y="6800"/>
                    <a:pt x="5536" y="6773"/>
                    <a:pt x="5509" y="6773"/>
                  </a:cubicBezTo>
                  <a:close/>
                  <a:moveTo>
                    <a:pt x="5509" y="7043"/>
                  </a:moveTo>
                  <a:cubicBezTo>
                    <a:pt x="5466" y="7043"/>
                    <a:pt x="5444" y="7070"/>
                    <a:pt x="5444" y="7113"/>
                  </a:cubicBezTo>
                  <a:cubicBezTo>
                    <a:pt x="5444" y="7156"/>
                    <a:pt x="5466" y="7178"/>
                    <a:pt x="5509" y="7178"/>
                  </a:cubicBezTo>
                  <a:cubicBezTo>
                    <a:pt x="5536" y="7178"/>
                    <a:pt x="5579" y="7156"/>
                    <a:pt x="5579" y="7113"/>
                  </a:cubicBezTo>
                  <a:cubicBezTo>
                    <a:pt x="5579" y="7070"/>
                    <a:pt x="5536" y="7043"/>
                    <a:pt x="5509" y="7043"/>
                  </a:cubicBezTo>
                  <a:close/>
                  <a:moveTo>
                    <a:pt x="5509" y="7313"/>
                  </a:moveTo>
                  <a:cubicBezTo>
                    <a:pt x="5466" y="7313"/>
                    <a:pt x="5444" y="7340"/>
                    <a:pt x="5444" y="7383"/>
                  </a:cubicBezTo>
                  <a:cubicBezTo>
                    <a:pt x="5444" y="7426"/>
                    <a:pt x="5466" y="7448"/>
                    <a:pt x="5509" y="7448"/>
                  </a:cubicBezTo>
                  <a:cubicBezTo>
                    <a:pt x="5536" y="7448"/>
                    <a:pt x="5579" y="7426"/>
                    <a:pt x="5579" y="7383"/>
                  </a:cubicBezTo>
                  <a:cubicBezTo>
                    <a:pt x="5579" y="7340"/>
                    <a:pt x="5536" y="7313"/>
                    <a:pt x="5509" y="7313"/>
                  </a:cubicBezTo>
                  <a:close/>
                  <a:moveTo>
                    <a:pt x="5509" y="7583"/>
                  </a:moveTo>
                  <a:cubicBezTo>
                    <a:pt x="5466" y="7583"/>
                    <a:pt x="5444" y="7610"/>
                    <a:pt x="5444" y="7653"/>
                  </a:cubicBezTo>
                  <a:cubicBezTo>
                    <a:pt x="5444" y="7696"/>
                    <a:pt x="5466" y="7718"/>
                    <a:pt x="5509" y="7718"/>
                  </a:cubicBezTo>
                  <a:cubicBezTo>
                    <a:pt x="5536" y="7718"/>
                    <a:pt x="5579" y="7696"/>
                    <a:pt x="5579" y="7653"/>
                  </a:cubicBezTo>
                  <a:cubicBezTo>
                    <a:pt x="5579" y="7610"/>
                    <a:pt x="5536" y="7583"/>
                    <a:pt x="5509" y="7583"/>
                  </a:cubicBezTo>
                  <a:close/>
                  <a:moveTo>
                    <a:pt x="5509" y="7853"/>
                  </a:moveTo>
                  <a:cubicBezTo>
                    <a:pt x="5466" y="7853"/>
                    <a:pt x="5444" y="7880"/>
                    <a:pt x="5444" y="7923"/>
                  </a:cubicBezTo>
                  <a:cubicBezTo>
                    <a:pt x="5444" y="7966"/>
                    <a:pt x="5466" y="7988"/>
                    <a:pt x="5509" y="7988"/>
                  </a:cubicBezTo>
                  <a:cubicBezTo>
                    <a:pt x="5536" y="7988"/>
                    <a:pt x="5579" y="7966"/>
                    <a:pt x="5579" y="7923"/>
                  </a:cubicBezTo>
                  <a:cubicBezTo>
                    <a:pt x="5579" y="7880"/>
                    <a:pt x="5536" y="7853"/>
                    <a:pt x="5509" y="7853"/>
                  </a:cubicBezTo>
                  <a:close/>
                  <a:moveTo>
                    <a:pt x="5509" y="8123"/>
                  </a:moveTo>
                  <a:cubicBezTo>
                    <a:pt x="5466" y="8123"/>
                    <a:pt x="5444" y="8150"/>
                    <a:pt x="5444" y="8193"/>
                  </a:cubicBezTo>
                  <a:cubicBezTo>
                    <a:pt x="5444" y="8236"/>
                    <a:pt x="5466" y="8258"/>
                    <a:pt x="5509" y="8258"/>
                  </a:cubicBezTo>
                  <a:cubicBezTo>
                    <a:pt x="5536" y="8258"/>
                    <a:pt x="5579" y="8236"/>
                    <a:pt x="5579" y="8193"/>
                  </a:cubicBezTo>
                  <a:cubicBezTo>
                    <a:pt x="5579" y="8150"/>
                    <a:pt x="5536" y="8123"/>
                    <a:pt x="5509" y="8123"/>
                  </a:cubicBezTo>
                  <a:close/>
                  <a:moveTo>
                    <a:pt x="5509" y="8393"/>
                  </a:moveTo>
                  <a:cubicBezTo>
                    <a:pt x="5466" y="8393"/>
                    <a:pt x="5444" y="8420"/>
                    <a:pt x="5444" y="8463"/>
                  </a:cubicBezTo>
                  <a:cubicBezTo>
                    <a:pt x="5444" y="8506"/>
                    <a:pt x="5466" y="8528"/>
                    <a:pt x="5509" y="8528"/>
                  </a:cubicBezTo>
                  <a:cubicBezTo>
                    <a:pt x="5536" y="8528"/>
                    <a:pt x="5579" y="8506"/>
                    <a:pt x="5579" y="8463"/>
                  </a:cubicBezTo>
                  <a:cubicBezTo>
                    <a:pt x="5579" y="8420"/>
                    <a:pt x="5536" y="8393"/>
                    <a:pt x="5509" y="8393"/>
                  </a:cubicBezTo>
                  <a:close/>
                  <a:moveTo>
                    <a:pt x="5509" y="8663"/>
                  </a:moveTo>
                  <a:cubicBezTo>
                    <a:pt x="5466" y="8663"/>
                    <a:pt x="5444" y="8690"/>
                    <a:pt x="5444" y="8733"/>
                  </a:cubicBezTo>
                  <a:cubicBezTo>
                    <a:pt x="5444" y="8776"/>
                    <a:pt x="5466" y="8798"/>
                    <a:pt x="5509" y="8798"/>
                  </a:cubicBezTo>
                  <a:cubicBezTo>
                    <a:pt x="5536" y="8798"/>
                    <a:pt x="5579" y="8776"/>
                    <a:pt x="5579" y="8733"/>
                  </a:cubicBezTo>
                  <a:cubicBezTo>
                    <a:pt x="5579" y="8690"/>
                    <a:pt x="5536" y="8663"/>
                    <a:pt x="5509" y="8663"/>
                  </a:cubicBezTo>
                  <a:close/>
                  <a:moveTo>
                    <a:pt x="5509" y="8933"/>
                  </a:moveTo>
                  <a:cubicBezTo>
                    <a:pt x="5466" y="8933"/>
                    <a:pt x="5444" y="8960"/>
                    <a:pt x="5444" y="9003"/>
                  </a:cubicBezTo>
                  <a:cubicBezTo>
                    <a:pt x="5444" y="9046"/>
                    <a:pt x="5466" y="9068"/>
                    <a:pt x="5509" y="9068"/>
                  </a:cubicBezTo>
                  <a:cubicBezTo>
                    <a:pt x="5536" y="9068"/>
                    <a:pt x="5579" y="9046"/>
                    <a:pt x="5579" y="9003"/>
                  </a:cubicBezTo>
                  <a:cubicBezTo>
                    <a:pt x="5579" y="8960"/>
                    <a:pt x="5536" y="8933"/>
                    <a:pt x="5509" y="8933"/>
                  </a:cubicBezTo>
                  <a:close/>
                  <a:moveTo>
                    <a:pt x="5509" y="9203"/>
                  </a:moveTo>
                  <a:cubicBezTo>
                    <a:pt x="5466" y="9203"/>
                    <a:pt x="5444" y="9230"/>
                    <a:pt x="5444" y="9273"/>
                  </a:cubicBezTo>
                  <a:cubicBezTo>
                    <a:pt x="5444" y="9316"/>
                    <a:pt x="5466" y="9338"/>
                    <a:pt x="5509" y="9338"/>
                  </a:cubicBezTo>
                  <a:cubicBezTo>
                    <a:pt x="5536" y="9338"/>
                    <a:pt x="5579" y="9316"/>
                    <a:pt x="5579" y="9273"/>
                  </a:cubicBezTo>
                  <a:cubicBezTo>
                    <a:pt x="5579" y="9230"/>
                    <a:pt x="5536" y="9203"/>
                    <a:pt x="5509" y="9203"/>
                  </a:cubicBezTo>
                  <a:close/>
                  <a:moveTo>
                    <a:pt x="5509" y="9473"/>
                  </a:moveTo>
                  <a:cubicBezTo>
                    <a:pt x="5466" y="9473"/>
                    <a:pt x="5444" y="9500"/>
                    <a:pt x="5444" y="9543"/>
                  </a:cubicBezTo>
                  <a:cubicBezTo>
                    <a:pt x="5444" y="9586"/>
                    <a:pt x="5466" y="9608"/>
                    <a:pt x="5509" y="9608"/>
                  </a:cubicBezTo>
                  <a:cubicBezTo>
                    <a:pt x="5536" y="9608"/>
                    <a:pt x="5579" y="9586"/>
                    <a:pt x="5579" y="9543"/>
                  </a:cubicBezTo>
                  <a:cubicBezTo>
                    <a:pt x="5579" y="9500"/>
                    <a:pt x="5536" y="9473"/>
                    <a:pt x="5509" y="9473"/>
                  </a:cubicBezTo>
                  <a:close/>
                  <a:moveTo>
                    <a:pt x="5509" y="9743"/>
                  </a:moveTo>
                  <a:cubicBezTo>
                    <a:pt x="5466" y="9743"/>
                    <a:pt x="5444" y="9770"/>
                    <a:pt x="5444" y="9813"/>
                  </a:cubicBezTo>
                  <a:cubicBezTo>
                    <a:pt x="5444" y="9856"/>
                    <a:pt x="5466" y="9878"/>
                    <a:pt x="5509" y="9878"/>
                  </a:cubicBezTo>
                  <a:cubicBezTo>
                    <a:pt x="5536" y="9878"/>
                    <a:pt x="5579" y="9856"/>
                    <a:pt x="5579" y="9813"/>
                  </a:cubicBezTo>
                  <a:cubicBezTo>
                    <a:pt x="5579" y="9770"/>
                    <a:pt x="5536" y="9743"/>
                    <a:pt x="5509" y="9743"/>
                  </a:cubicBezTo>
                  <a:close/>
                  <a:moveTo>
                    <a:pt x="5509" y="10013"/>
                  </a:moveTo>
                  <a:cubicBezTo>
                    <a:pt x="5466" y="10013"/>
                    <a:pt x="5444" y="10040"/>
                    <a:pt x="5444" y="10083"/>
                  </a:cubicBezTo>
                  <a:cubicBezTo>
                    <a:pt x="5444" y="10126"/>
                    <a:pt x="5466" y="10148"/>
                    <a:pt x="5509" y="10148"/>
                  </a:cubicBezTo>
                  <a:cubicBezTo>
                    <a:pt x="5536" y="10148"/>
                    <a:pt x="5579" y="10126"/>
                    <a:pt x="5579" y="10083"/>
                  </a:cubicBezTo>
                  <a:cubicBezTo>
                    <a:pt x="5579" y="10040"/>
                    <a:pt x="5536" y="10013"/>
                    <a:pt x="5509" y="10013"/>
                  </a:cubicBezTo>
                  <a:close/>
                  <a:moveTo>
                    <a:pt x="5509" y="10283"/>
                  </a:moveTo>
                  <a:cubicBezTo>
                    <a:pt x="5466" y="10283"/>
                    <a:pt x="5444" y="10310"/>
                    <a:pt x="5444" y="10353"/>
                  </a:cubicBezTo>
                  <a:cubicBezTo>
                    <a:pt x="5444" y="10396"/>
                    <a:pt x="5466" y="10418"/>
                    <a:pt x="5509" y="10418"/>
                  </a:cubicBezTo>
                  <a:cubicBezTo>
                    <a:pt x="5536" y="10418"/>
                    <a:pt x="5579" y="10396"/>
                    <a:pt x="5579" y="10353"/>
                  </a:cubicBezTo>
                  <a:cubicBezTo>
                    <a:pt x="5579" y="10310"/>
                    <a:pt x="5536" y="10283"/>
                    <a:pt x="5509" y="10283"/>
                  </a:cubicBezTo>
                  <a:close/>
                  <a:moveTo>
                    <a:pt x="5509" y="10553"/>
                  </a:moveTo>
                  <a:cubicBezTo>
                    <a:pt x="5466" y="10553"/>
                    <a:pt x="5444" y="10580"/>
                    <a:pt x="5444" y="10623"/>
                  </a:cubicBezTo>
                  <a:cubicBezTo>
                    <a:pt x="5444" y="10666"/>
                    <a:pt x="5466" y="10688"/>
                    <a:pt x="5509" y="10688"/>
                  </a:cubicBezTo>
                  <a:cubicBezTo>
                    <a:pt x="5536" y="10688"/>
                    <a:pt x="5579" y="10666"/>
                    <a:pt x="5579" y="10623"/>
                  </a:cubicBezTo>
                  <a:cubicBezTo>
                    <a:pt x="5579" y="10580"/>
                    <a:pt x="5536" y="10553"/>
                    <a:pt x="5509" y="10553"/>
                  </a:cubicBezTo>
                  <a:close/>
                  <a:moveTo>
                    <a:pt x="5509" y="10823"/>
                  </a:moveTo>
                  <a:cubicBezTo>
                    <a:pt x="5466" y="10823"/>
                    <a:pt x="5444" y="10850"/>
                    <a:pt x="5444" y="10893"/>
                  </a:cubicBezTo>
                  <a:cubicBezTo>
                    <a:pt x="5444" y="10936"/>
                    <a:pt x="5466" y="10958"/>
                    <a:pt x="5509" y="10958"/>
                  </a:cubicBezTo>
                  <a:cubicBezTo>
                    <a:pt x="5536" y="10958"/>
                    <a:pt x="5579" y="10936"/>
                    <a:pt x="5579" y="10893"/>
                  </a:cubicBezTo>
                  <a:cubicBezTo>
                    <a:pt x="5579" y="10850"/>
                    <a:pt x="5536" y="10823"/>
                    <a:pt x="5509" y="10823"/>
                  </a:cubicBezTo>
                  <a:close/>
                  <a:moveTo>
                    <a:pt x="5509" y="11093"/>
                  </a:moveTo>
                  <a:cubicBezTo>
                    <a:pt x="5466" y="11093"/>
                    <a:pt x="5444" y="11120"/>
                    <a:pt x="5444" y="11163"/>
                  </a:cubicBezTo>
                  <a:cubicBezTo>
                    <a:pt x="5444" y="11206"/>
                    <a:pt x="5466" y="11228"/>
                    <a:pt x="5509" y="11228"/>
                  </a:cubicBezTo>
                  <a:cubicBezTo>
                    <a:pt x="5536" y="11228"/>
                    <a:pt x="5579" y="11206"/>
                    <a:pt x="5579" y="11163"/>
                  </a:cubicBezTo>
                  <a:cubicBezTo>
                    <a:pt x="5579" y="11120"/>
                    <a:pt x="5536" y="11093"/>
                    <a:pt x="5509" y="11093"/>
                  </a:cubicBezTo>
                  <a:close/>
                  <a:moveTo>
                    <a:pt x="5509" y="11363"/>
                  </a:moveTo>
                  <a:cubicBezTo>
                    <a:pt x="5466" y="11363"/>
                    <a:pt x="5444" y="11390"/>
                    <a:pt x="5444" y="11433"/>
                  </a:cubicBezTo>
                  <a:cubicBezTo>
                    <a:pt x="5444" y="11476"/>
                    <a:pt x="5466" y="11498"/>
                    <a:pt x="5509" y="11498"/>
                  </a:cubicBezTo>
                  <a:cubicBezTo>
                    <a:pt x="5536" y="11498"/>
                    <a:pt x="5579" y="11476"/>
                    <a:pt x="5579" y="11433"/>
                  </a:cubicBezTo>
                  <a:cubicBezTo>
                    <a:pt x="5579" y="11390"/>
                    <a:pt x="5536" y="11363"/>
                    <a:pt x="5509" y="11363"/>
                  </a:cubicBezTo>
                  <a:close/>
                  <a:moveTo>
                    <a:pt x="5509" y="11633"/>
                  </a:moveTo>
                  <a:cubicBezTo>
                    <a:pt x="5466" y="11633"/>
                    <a:pt x="5444" y="11660"/>
                    <a:pt x="5444" y="11703"/>
                  </a:cubicBezTo>
                  <a:cubicBezTo>
                    <a:pt x="5444" y="11746"/>
                    <a:pt x="5466" y="11768"/>
                    <a:pt x="5509" y="11768"/>
                  </a:cubicBezTo>
                  <a:cubicBezTo>
                    <a:pt x="5536" y="11768"/>
                    <a:pt x="5579" y="11746"/>
                    <a:pt x="5579" y="11703"/>
                  </a:cubicBezTo>
                  <a:cubicBezTo>
                    <a:pt x="5579" y="11660"/>
                    <a:pt x="5536" y="11633"/>
                    <a:pt x="5509" y="11633"/>
                  </a:cubicBezTo>
                  <a:close/>
                  <a:moveTo>
                    <a:pt x="5509" y="11903"/>
                  </a:moveTo>
                  <a:cubicBezTo>
                    <a:pt x="5466" y="11903"/>
                    <a:pt x="5444" y="11930"/>
                    <a:pt x="5444" y="11973"/>
                  </a:cubicBezTo>
                  <a:cubicBezTo>
                    <a:pt x="5444" y="12016"/>
                    <a:pt x="5466" y="12038"/>
                    <a:pt x="5509" y="12038"/>
                  </a:cubicBezTo>
                  <a:cubicBezTo>
                    <a:pt x="5536" y="12038"/>
                    <a:pt x="5579" y="12016"/>
                    <a:pt x="5579" y="11973"/>
                  </a:cubicBezTo>
                  <a:cubicBezTo>
                    <a:pt x="5579" y="11930"/>
                    <a:pt x="5536" y="11903"/>
                    <a:pt x="5509" y="11903"/>
                  </a:cubicBezTo>
                  <a:close/>
                  <a:moveTo>
                    <a:pt x="5509" y="12173"/>
                  </a:moveTo>
                  <a:cubicBezTo>
                    <a:pt x="5466" y="12173"/>
                    <a:pt x="5444" y="12200"/>
                    <a:pt x="5444" y="12243"/>
                  </a:cubicBezTo>
                  <a:cubicBezTo>
                    <a:pt x="5444" y="12286"/>
                    <a:pt x="5466" y="12308"/>
                    <a:pt x="5509" y="12308"/>
                  </a:cubicBezTo>
                  <a:cubicBezTo>
                    <a:pt x="5536" y="12308"/>
                    <a:pt x="5579" y="12286"/>
                    <a:pt x="5579" y="12243"/>
                  </a:cubicBezTo>
                  <a:cubicBezTo>
                    <a:pt x="5579" y="12200"/>
                    <a:pt x="5536" y="12173"/>
                    <a:pt x="5509" y="12173"/>
                  </a:cubicBezTo>
                  <a:close/>
                  <a:moveTo>
                    <a:pt x="5509" y="12443"/>
                  </a:moveTo>
                  <a:cubicBezTo>
                    <a:pt x="5466" y="12443"/>
                    <a:pt x="5444" y="12470"/>
                    <a:pt x="5444" y="12513"/>
                  </a:cubicBezTo>
                  <a:cubicBezTo>
                    <a:pt x="5444" y="12556"/>
                    <a:pt x="5466" y="12578"/>
                    <a:pt x="5509" y="12578"/>
                  </a:cubicBezTo>
                  <a:cubicBezTo>
                    <a:pt x="5536" y="12578"/>
                    <a:pt x="5579" y="12556"/>
                    <a:pt x="5579" y="12513"/>
                  </a:cubicBezTo>
                  <a:cubicBezTo>
                    <a:pt x="5579" y="12470"/>
                    <a:pt x="5536" y="12443"/>
                    <a:pt x="5509" y="12443"/>
                  </a:cubicBezTo>
                  <a:close/>
                  <a:moveTo>
                    <a:pt x="5509" y="12713"/>
                  </a:moveTo>
                  <a:cubicBezTo>
                    <a:pt x="5466" y="12713"/>
                    <a:pt x="5444" y="12740"/>
                    <a:pt x="5444" y="12783"/>
                  </a:cubicBezTo>
                  <a:cubicBezTo>
                    <a:pt x="5444" y="12826"/>
                    <a:pt x="5466" y="12848"/>
                    <a:pt x="5509" y="12848"/>
                  </a:cubicBezTo>
                  <a:cubicBezTo>
                    <a:pt x="5536" y="12848"/>
                    <a:pt x="5579" y="12826"/>
                    <a:pt x="5579" y="12783"/>
                  </a:cubicBezTo>
                  <a:cubicBezTo>
                    <a:pt x="5579" y="12740"/>
                    <a:pt x="5536" y="12713"/>
                    <a:pt x="5509" y="12713"/>
                  </a:cubicBezTo>
                  <a:close/>
                  <a:moveTo>
                    <a:pt x="5509" y="12983"/>
                  </a:moveTo>
                  <a:cubicBezTo>
                    <a:pt x="5466" y="12983"/>
                    <a:pt x="5444" y="13010"/>
                    <a:pt x="5444" y="13053"/>
                  </a:cubicBezTo>
                  <a:cubicBezTo>
                    <a:pt x="5444" y="13096"/>
                    <a:pt x="5466" y="13118"/>
                    <a:pt x="5509" y="13118"/>
                  </a:cubicBezTo>
                  <a:cubicBezTo>
                    <a:pt x="5536" y="13118"/>
                    <a:pt x="5579" y="13096"/>
                    <a:pt x="5579" y="13053"/>
                  </a:cubicBezTo>
                  <a:cubicBezTo>
                    <a:pt x="5579" y="13010"/>
                    <a:pt x="5536" y="12983"/>
                    <a:pt x="5509" y="12983"/>
                  </a:cubicBezTo>
                  <a:close/>
                  <a:moveTo>
                    <a:pt x="5509" y="13253"/>
                  </a:moveTo>
                  <a:cubicBezTo>
                    <a:pt x="5466" y="13253"/>
                    <a:pt x="5444" y="13280"/>
                    <a:pt x="5444" y="13323"/>
                  </a:cubicBezTo>
                  <a:cubicBezTo>
                    <a:pt x="5444" y="13366"/>
                    <a:pt x="5466" y="13388"/>
                    <a:pt x="5509" y="13388"/>
                  </a:cubicBezTo>
                  <a:cubicBezTo>
                    <a:pt x="5536" y="13388"/>
                    <a:pt x="5579" y="13366"/>
                    <a:pt x="5579" y="13323"/>
                  </a:cubicBezTo>
                  <a:cubicBezTo>
                    <a:pt x="5579" y="13280"/>
                    <a:pt x="5536" y="13253"/>
                    <a:pt x="5509" y="13253"/>
                  </a:cubicBezTo>
                  <a:close/>
                  <a:moveTo>
                    <a:pt x="5509" y="13523"/>
                  </a:moveTo>
                  <a:cubicBezTo>
                    <a:pt x="5466" y="13523"/>
                    <a:pt x="5444" y="13550"/>
                    <a:pt x="5444" y="13593"/>
                  </a:cubicBezTo>
                  <a:cubicBezTo>
                    <a:pt x="5444" y="13636"/>
                    <a:pt x="5466" y="13658"/>
                    <a:pt x="5509" y="13658"/>
                  </a:cubicBezTo>
                  <a:cubicBezTo>
                    <a:pt x="5536" y="13658"/>
                    <a:pt x="5579" y="13636"/>
                    <a:pt x="5579" y="13593"/>
                  </a:cubicBezTo>
                  <a:cubicBezTo>
                    <a:pt x="5579" y="13550"/>
                    <a:pt x="5536" y="13523"/>
                    <a:pt x="5509" y="13523"/>
                  </a:cubicBezTo>
                  <a:close/>
                  <a:moveTo>
                    <a:pt x="5509" y="13793"/>
                  </a:moveTo>
                  <a:cubicBezTo>
                    <a:pt x="5466" y="13793"/>
                    <a:pt x="5444" y="13820"/>
                    <a:pt x="5444" y="13863"/>
                  </a:cubicBezTo>
                  <a:cubicBezTo>
                    <a:pt x="5444" y="13906"/>
                    <a:pt x="5466" y="13928"/>
                    <a:pt x="5509" y="13928"/>
                  </a:cubicBezTo>
                  <a:cubicBezTo>
                    <a:pt x="5536" y="13928"/>
                    <a:pt x="5579" y="13906"/>
                    <a:pt x="5579" y="13863"/>
                  </a:cubicBezTo>
                  <a:cubicBezTo>
                    <a:pt x="5579" y="13820"/>
                    <a:pt x="5536" y="13793"/>
                    <a:pt x="5509" y="13793"/>
                  </a:cubicBezTo>
                  <a:close/>
                  <a:moveTo>
                    <a:pt x="5509" y="14063"/>
                  </a:moveTo>
                  <a:cubicBezTo>
                    <a:pt x="5466" y="14063"/>
                    <a:pt x="5444" y="14090"/>
                    <a:pt x="5444" y="14133"/>
                  </a:cubicBezTo>
                  <a:cubicBezTo>
                    <a:pt x="5444" y="14176"/>
                    <a:pt x="5466" y="14198"/>
                    <a:pt x="5509" y="14198"/>
                  </a:cubicBezTo>
                  <a:cubicBezTo>
                    <a:pt x="5536" y="14198"/>
                    <a:pt x="5579" y="14176"/>
                    <a:pt x="5579" y="14133"/>
                  </a:cubicBezTo>
                  <a:cubicBezTo>
                    <a:pt x="5579" y="14090"/>
                    <a:pt x="5536" y="14063"/>
                    <a:pt x="5509" y="14063"/>
                  </a:cubicBezTo>
                  <a:close/>
                  <a:moveTo>
                    <a:pt x="5509" y="14333"/>
                  </a:moveTo>
                  <a:cubicBezTo>
                    <a:pt x="5466" y="14333"/>
                    <a:pt x="5444" y="14360"/>
                    <a:pt x="5444" y="14403"/>
                  </a:cubicBezTo>
                  <a:cubicBezTo>
                    <a:pt x="5444" y="14446"/>
                    <a:pt x="5466" y="14468"/>
                    <a:pt x="5509" y="14468"/>
                  </a:cubicBezTo>
                  <a:cubicBezTo>
                    <a:pt x="5536" y="14468"/>
                    <a:pt x="5579" y="14446"/>
                    <a:pt x="5579" y="14403"/>
                  </a:cubicBezTo>
                  <a:cubicBezTo>
                    <a:pt x="5579" y="14360"/>
                    <a:pt x="5536" y="14333"/>
                    <a:pt x="5509" y="14333"/>
                  </a:cubicBezTo>
                  <a:close/>
                  <a:moveTo>
                    <a:pt x="5509" y="14603"/>
                  </a:moveTo>
                  <a:cubicBezTo>
                    <a:pt x="5466" y="14603"/>
                    <a:pt x="5444" y="14630"/>
                    <a:pt x="5444" y="14673"/>
                  </a:cubicBezTo>
                  <a:cubicBezTo>
                    <a:pt x="5444" y="14716"/>
                    <a:pt x="5466" y="14738"/>
                    <a:pt x="5509" y="14738"/>
                  </a:cubicBezTo>
                  <a:cubicBezTo>
                    <a:pt x="5536" y="14738"/>
                    <a:pt x="5579" y="14716"/>
                    <a:pt x="5579" y="14673"/>
                  </a:cubicBezTo>
                  <a:cubicBezTo>
                    <a:pt x="5579" y="14630"/>
                    <a:pt x="5536" y="14603"/>
                    <a:pt x="5509" y="14603"/>
                  </a:cubicBezTo>
                  <a:close/>
                  <a:moveTo>
                    <a:pt x="5509" y="14873"/>
                  </a:moveTo>
                  <a:cubicBezTo>
                    <a:pt x="5466" y="14873"/>
                    <a:pt x="5444" y="14900"/>
                    <a:pt x="5444" y="14943"/>
                  </a:cubicBezTo>
                  <a:cubicBezTo>
                    <a:pt x="5444" y="14986"/>
                    <a:pt x="5466" y="15008"/>
                    <a:pt x="5509" y="15008"/>
                  </a:cubicBezTo>
                  <a:cubicBezTo>
                    <a:pt x="5536" y="15008"/>
                    <a:pt x="5579" y="14986"/>
                    <a:pt x="5579" y="14943"/>
                  </a:cubicBezTo>
                  <a:cubicBezTo>
                    <a:pt x="5579" y="14900"/>
                    <a:pt x="5536" y="14873"/>
                    <a:pt x="5509" y="14873"/>
                  </a:cubicBezTo>
                  <a:close/>
                  <a:moveTo>
                    <a:pt x="5509" y="15143"/>
                  </a:moveTo>
                  <a:cubicBezTo>
                    <a:pt x="5466" y="15143"/>
                    <a:pt x="5444" y="15170"/>
                    <a:pt x="5444" y="15213"/>
                  </a:cubicBezTo>
                  <a:cubicBezTo>
                    <a:pt x="5444" y="15256"/>
                    <a:pt x="5466" y="15278"/>
                    <a:pt x="5509" y="15278"/>
                  </a:cubicBezTo>
                  <a:cubicBezTo>
                    <a:pt x="5536" y="15278"/>
                    <a:pt x="5579" y="15256"/>
                    <a:pt x="5579" y="15213"/>
                  </a:cubicBezTo>
                  <a:cubicBezTo>
                    <a:pt x="5579" y="15170"/>
                    <a:pt x="5536" y="15143"/>
                    <a:pt x="5509" y="15143"/>
                  </a:cubicBezTo>
                  <a:close/>
                  <a:moveTo>
                    <a:pt x="5509" y="15413"/>
                  </a:moveTo>
                  <a:cubicBezTo>
                    <a:pt x="5466" y="15413"/>
                    <a:pt x="5444" y="15440"/>
                    <a:pt x="5444" y="15483"/>
                  </a:cubicBezTo>
                  <a:cubicBezTo>
                    <a:pt x="5444" y="15526"/>
                    <a:pt x="5466" y="15548"/>
                    <a:pt x="5509" y="15548"/>
                  </a:cubicBezTo>
                  <a:cubicBezTo>
                    <a:pt x="5536" y="15548"/>
                    <a:pt x="5579" y="15526"/>
                    <a:pt x="5579" y="15483"/>
                  </a:cubicBezTo>
                  <a:cubicBezTo>
                    <a:pt x="5579" y="15440"/>
                    <a:pt x="5536" y="15413"/>
                    <a:pt x="5509" y="15413"/>
                  </a:cubicBezTo>
                  <a:close/>
                  <a:moveTo>
                    <a:pt x="5509" y="15683"/>
                  </a:moveTo>
                  <a:cubicBezTo>
                    <a:pt x="5466" y="15683"/>
                    <a:pt x="5444" y="15710"/>
                    <a:pt x="5444" y="15753"/>
                  </a:cubicBezTo>
                  <a:cubicBezTo>
                    <a:pt x="5444" y="15796"/>
                    <a:pt x="5466" y="15818"/>
                    <a:pt x="5509" y="15818"/>
                  </a:cubicBezTo>
                  <a:cubicBezTo>
                    <a:pt x="5536" y="15818"/>
                    <a:pt x="5579" y="15796"/>
                    <a:pt x="5579" y="15753"/>
                  </a:cubicBezTo>
                  <a:cubicBezTo>
                    <a:pt x="5579" y="15710"/>
                    <a:pt x="5536" y="15683"/>
                    <a:pt x="5509" y="15683"/>
                  </a:cubicBezTo>
                  <a:close/>
                  <a:moveTo>
                    <a:pt x="5509" y="15953"/>
                  </a:moveTo>
                  <a:cubicBezTo>
                    <a:pt x="5466" y="15953"/>
                    <a:pt x="5444" y="15980"/>
                    <a:pt x="5444" y="16023"/>
                  </a:cubicBezTo>
                  <a:cubicBezTo>
                    <a:pt x="5444" y="16066"/>
                    <a:pt x="5466" y="16088"/>
                    <a:pt x="5509" y="16088"/>
                  </a:cubicBezTo>
                  <a:cubicBezTo>
                    <a:pt x="5536" y="16088"/>
                    <a:pt x="5579" y="16066"/>
                    <a:pt x="5579" y="16023"/>
                  </a:cubicBezTo>
                  <a:cubicBezTo>
                    <a:pt x="5579" y="15980"/>
                    <a:pt x="5536" y="15953"/>
                    <a:pt x="5509" y="15953"/>
                  </a:cubicBezTo>
                  <a:close/>
                  <a:moveTo>
                    <a:pt x="5509" y="16223"/>
                  </a:moveTo>
                  <a:cubicBezTo>
                    <a:pt x="5466" y="16223"/>
                    <a:pt x="5444" y="16250"/>
                    <a:pt x="5444" y="16293"/>
                  </a:cubicBezTo>
                  <a:cubicBezTo>
                    <a:pt x="5444" y="16336"/>
                    <a:pt x="5466" y="16358"/>
                    <a:pt x="5509" y="16358"/>
                  </a:cubicBezTo>
                  <a:cubicBezTo>
                    <a:pt x="5536" y="16358"/>
                    <a:pt x="5579" y="16336"/>
                    <a:pt x="5579" y="16293"/>
                  </a:cubicBezTo>
                  <a:cubicBezTo>
                    <a:pt x="5579" y="16250"/>
                    <a:pt x="5536" y="16223"/>
                    <a:pt x="5509" y="16223"/>
                  </a:cubicBezTo>
                  <a:close/>
                  <a:moveTo>
                    <a:pt x="5509" y="16493"/>
                  </a:moveTo>
                  <a:cubicBezTo>
                    <a:pt x="5466" y="16493"/>
                    <a:pt x="5444" y="16520"/>
                    <a:pt x="5444" y="16563"/>
                  </a:cubicBezTo>
                  <a:cubicBezTo>
                    <a:pt x="5444" y="16606"/>
                    <a:pt x="5466" y="16628"/>
                    <a:pt x="5509" y="16628"/>
                  </a:cubicBezTo>
                  <a:cubicBezTo>
                    <a:pt x="5536" y="16628"/>
                    <a:pt x="5579" y="16606"/>
                    <a:pt x="5579" y="16563"/>
                  </a:cubicBezTo>
                  <a:cubicBezTo>
                    <a:pt x="5579" y="16520"/>
                    <a:pt x="5536" y="16493"/>
                    <a:pt x="5509" y="16493"/>
                  </a:cubicBezTo>
                  <a:close/>
                  <a:moveTo>
                    <a:pt x="5509" y="16763"/>
                  </a:moveTo>
                  <a:cubicBezTo>
                    <a:pt x="5466" y="16763"/>
                    <a:pt x="5444" y="16790"/>
                    <a:pt x="5444" y="16833"/>
                  </a:cubicBezTo>
                  <a:cubicBezTo>
                    <a:pt x="5444" y="16876"/>
                    <a:pt x="5466" y="16898"/>
                    <a:pt x="5509" y="16898"/>
                  </a:cubicBezTo>
                  <a:cubicBezTo>
                    <a:pt x="5536" y="16898"/>
                    <a:pt x="5579" y="16876"/>
                    <a:pt x="5579" y="16833"/>
                  </a:cubicBezTo>
                  <a:cubicBezTo>
                    <a:pt x="5579" y="16790"/>
                    <a:pt x="5536" y="16763"/>
                    <a:pt x="5509" y="16763"/>
                  </a:cubicBezTo>
                  <a:close/>
                  <a:moveTo>
                    <a:pt x="5509" y="17033"/>
                  </a:moveTo>
                  <a:cubicBezTo>
                    <a:pt x="5466" y="17033"/>
                    <a:pt x="5444" y="17060"/>
                    <a:pt x="5444" y="17103"/>
                  </a:cubicBezTo>
                  <a:cubicBezTo>
                    <a:pt x="5444" y="17146"/>
                    <a:pt x="5466" y="17168"/>
                    <a:pt x="5509" y="17168"/>
                  </a:cubicBezTo>
                  <a:cubicBezTo>
                    <a:pt x="5536" y="17168"/>
                    <a:pt x="5579" y="17146"/>
                    <a:pt x="5579" y="17103"/>
                  </a:cubicBezTo>
                  <a:cubicBezTo>
                    <a:pt x="5579" y="17060"/>
                    <a:pt x="5536" y="17033"/>
                    <a:pt x="5509" y="17033"/>
                  </a:cubicBezTo>
                  <a:close/>
                  <a:moveTo>
                    <a:pt x="5509" y="17303"/>
                  </a:moveTo>
                  <a:cubicBezTo>
                    <a:pt x="5466" y="17303"/>
                    <a:pt x="5444" y="17330"/>
                    <a:pt x="5444" y="17373"/>
                  </a:cubicBezTo>
                  <a:cubicBezTo>
                    <a:pt x="5444" y="17416"/>
                    <a:pt x="5466" y="17438"/>
                    <a:pt x="5509" y="17438"/>
                  </a:cubicBezTo>
                  <a:cubicBezTo>
                    <a:pt x="5536" y="17438"/>
                    <a:pt x="5579" y="17416"/>
                    <a:pt x="5579" y="17373"/>
                  </a:cubicBezTo>
                  <a:cubicBezTo>
                    <a:pt x="5579" y="17330"/>
                    <a:pt x="5536" y="17303"/>
                    <a:pt x="5509" y="17303"/>
                  </a:cubicBezTo>
                  <a:close/>
                  <a:moveTo>
                    <a:pt x="5509" y="17573"/>
                  </a:moveTo>
                  <a:cubicBezTo>
                    <a:pt x="5466" y="17573"/>
                    <a:pt x="5444" y="17600"/>
                    <a:pt x="5444" y="17643"/>
                  </a:cubicBezTo>
                  <a:cubicBezTo>
                    <a:pt x="5444" y="17686"/>
                    <a:pt x="5466" y="17708"/>
                    <a:pt x="5509" y="17708"/>
                  </a:cubicBezTo>
                  <a:cubicBezTo>
                    <a:pt x="5536" y="17708"/>
                    <a:pt x="5579" y="17686"/>
                    <a:pt x="5579" y="17643"/>
                  </a:cubicBezTo>
                  <a:cubicBezTo>
                    <a:pt x="5579" y="17600"/>
                    <a:pt x="5536" y="17573"/>
                    <a:pt x="5509" y="17573"/>
                  </a:cubicBezTo>
                  <a:close/>
                  <a:moveTo>
                    <a:pt x="65" y="17821"/>
                  </a:moveTo>
                  <a:cubicBezTo>
                    <a:pt x="44" y="17821"/>
                    <a:pt x="1" y="17843"/>
                    <a:pt x="1" y="17892"/>
                  </a:cubicBezTo>
                  <a:lnTo>
                    <a:pt x="22" y="17892"/>
                  </a:lnTo>
                  <a:cubicBezTo>
                    <a:pt x="22" y="17870"/>
                    <a:pt x="44" y="17843"/>
                    <a:pt x="65" y="17843"/>
                  </a:cubicBezTo>
                  <a:cubicBezTo>
                    <a:pt x="109" y="17843"/>
                    <a:pt x="136" y="17870"/>
                    <a:pt x="136" y="17892"/>
                  </a:cubicBezTo>
                  <a:cubicBezTo>
                    <a:pt x="136" y="17843"/>
                    <a:pt x="109" y="17821"/>
                    <a:pt x="65" y="17821"/>
                  </a:cubicBezTo>
                  <a:close/>
                  <a:moveTo>
                    <a:pt x="335" y="17821"/>
                  </a:moveTo>
                  <a:cubicBezTo>
                    <a:pt x="314" y="17821"/>
                    <a:pt x="271" y="17843"/>
                    <a:pt x="271" y="17892"/>
                  </a:cubicBezTo>
                  <a:cubicBezTo>
                    <a:pt x="271" y="17913"/>
                    <a:pt x="314" y="17956"/>
                    <a:pt x="335" y="17956"/>
                  </a:cubicBezTo>
                  <a:cubicBezTo>
                    <a:pt x="379" y="17956"/>
                    <a:pt x="406" y="17913"/>
                    <a:pt x="406" y="17892"/>
                  </a:cubicBezTo>
                  <a:cubicBezTo>
                    <a:pt x="406" y="17843"/>
                    <a:pt x="379" y="17821"/>
                    <a:pt x="335" y="17821"/>
                  </a:cubicBezTo>
                  <a:close/>
                  <a:moveTo>
                    <a:pt x="605" y="17821"/>
                  </a:moveTo>
                  <a:cubicBezTo>
                    <a:pt x="584" y="17821"/>
                    <a:pt x="541" y="17843"/>
                    <a:pt x="541" y="17892"/>
                  </a:cubicBezTo>
                  <a:cubicBezTo>
                    <a:pt x="541" y="17913"/>
                    <a:pt x="584" y="17956"/>
                    <a:pt x="605" y="17956"/>
                  </a:cubicBezTo>
                  <a:cubicBezTo>
                    <a:pt x="649" y="17956"/>
                    <a:pt x="676" y="17913"/>
                    <a:pt x="676" y="17892"/>
                  </a:cubicBezTo>
                  <a:cubicBezTo>
                    <a:pt x="676" y="17843"/>
                    <a:pt x="649" y="17821"/>
                    <a:pt x="605" y="17821"/>
                  </a:cubicBezTo>
                  <a:close/>
                  <a:moveTo>
                    <a:pt x="875" y="17821"/>
                  </a:moveTo>
                  <a:cubicBezTo>
                    <a:pt x="854" y="17821"/>
                    <a:pt x="811" y="17843"/>
                    <a:pt x="811" y="17892"/>
                  </a:cubicBezTo>
                  <a:cubicBezTo>
                    <a:pt x="811" y="17913"/>
                    <a:pt x="854" y="17956"/>
                    <a:pt x="875" y="17956"/>
                  </a:cubicBezTo>
                  <a:cubicBezTo>
                    <a:pt x="919" y="17956"/>
                    <a:pt x="946" y="17913"/>
                    <a:pt x="946" y="17892"/>
                  </a:cubicBezTo>
                  <a:cubicBezTo>
                    <a:pt x="946" y="17843"/>
                    <a:pt x="919" y="17821"/>
                    <a:pt x="875" y="17821"/>
                  </a:cubicBezTo>
                  <a:close/>
                  <a:moveTo>
                    <a:pt x="1145" y="17821"/>
                  </a:moveTo>
                  <a:cubicBezTo>
                    <a:pt x="1124" y="17821"/>
                    <a:pt x="1081" y="17843"/>
                    <a:pt x="1081" y="17892"/>
                  </a:cubicBezTo>
                  <a:cubicBezTo>
                    <a:pt x="1081" y="17913"/>
                    <a:pt x="1124" y="17956"/>
                    <a:pt x="1145" y="17956"/>
                  </a:cubicBezTo>
                  <a:cubicBezTo>
                    <a:pt x="1189" y="17956"/>
                    <a:pt x="1216" y="17913"/>
                    <a:pt x="1216" y="17892"/>
                  </a:cubicBezTo>
                  <a:cubicBezTo>
                    <a:pt x="1216" y="17843"/>
                    <a:pt x="1189" y="17821"/>
                    <a:pt x="1145" y="17821"/>
                  </a:cubicBezTo>
                  <a:close/>
                  <a:moveTo>
                    <a:pt x="1416" y="17821"/>
                  </a:moveTo>
                  <a:cubicBezTo>
                    <a:pt x="1394" y="17821"/>
                    <a:pt x="1351" y="17843"/>
                    <a:pt x="1351" y="17892"/>
                  </a:cubicBezTo>
                  <a:cubicBezTo>
                    <a:pt x="1351" y="17913"/>
                    <a:pt x="1394" y="17956"/>
                    <a:pt x="1416" y="17956"/>
                  </a:cubicBezTo>
                  <a:cubicBezTo>
                    <a:pt x="1459" y="17956"/>
                    <a:pt x="1486" y="17913"/>
                    <a:pt x="1486" y="17892"/>
                  </a:cubicBezTo>
                  <a:cubicBezTo>
                    <a:pt x="1486" y="17843"/>
                    <a:pt x="1459" y="17821"/>
                    <a:pt x="1416" y="17821"/>
                  </a:cubicBezTo>
                  <a:close/>
                  <a:moveTo>
                    <a:pt x="1686" y="17821"/>
                  </a:moveTo>
                  <a:cubicBezTo>
                    <a:pt x="1664" y="17821"/>
                    <a:pt x="1621" y="17843"/>
                    <a:pt x="1621" y="17892"/>
                  </a:cubicBezTo>
                  <a:cubicBezTo>
                    <a:pt x="1621" y="17913"/>
                    <a:pt x="1664" y="17956"/>
                    <a:pt x="1686" y="17956"/>
                  </a:cubicBezTo>
                  <a:cubicBezTo>
                    <a:pt x="1729" y="17956"/>
                    <a:pt x="1756" y="17913"/>
                    <a:pt x="1756" y="17892"/>
                  </a:cubicBezTo>
                  <a:cubicBezTo>
                    <a:pt x="1756" y="17843"/>
                    <a:pt x="1729" y="17821"/>
                    <a:pt x="1686" y="17821"/>
                  </a:cubicBezTo>
                  <a:close/>
                  <a:moveTo>
                    <a:pt x="1956" y="17821"/>
                  </a:moveTo>
                  <a:cubicBezTo>
                    <a:pt x="1934" y="17821"/>
                    <a:pt x="1891" y="17843"/>
                    <a:pt x="1891" y="17892"/>
                  </a:cubicBezTo>
                  <a:cubicBezTo>
                    <a:pt x="1891" y="17913"/>
                    <a:pt x="1934" y="17956"/>
                    <a:pt x="1956" y="17956"/>
                  </a:cubicBezTo>
                  <a:cubicBezTo>
                    <a:pt x="1999" y="17956"/>
                    <a:pt x="2026" y="17913"/>
                    <a:pt x="2026" y="17892"/>
                  </a:cubicBezTo>
                  <a:cubicBezTo>
                    <a:pt x="2026" y="17843"/>
                    <a:pt x="1999" y="17821"/>
                    <a:pt x="1956" y="17821"/>
                  </a:cubicBezTo>
                  <a:close/>
                  <a:moveTo>
                    <a:pt x="2226" y="17821"/>
                  </a:moveTo>
                  <a:cubicBezTo>
                    <a:pt x="2204" y="17821"/>
                    <a:pt x="2161" y="17843"/>
                    <a:pt x="2161" y="17892"/>
                  </a:cubicBezTo>
                  <a:cubicBezTo>
                    <a:pt x="2161" y="17913"/>
                    <a:pt x="2204" y="17956"/>
                    <a:pt x="2226" y="17956"/>
                  </a:cubicBezTo>
                  <a:cubicBezTo>
                    <a:pt x="2269" y="17956"/>
                    <a:pt x="2296" y="17913"/>
                    <a:pt x="2296" y="17892"/>
                  </a:cubicBezTo>
                  <a:cubicBezTo>
                    <a:pt x="2296" y="17843"/>
                    <a:pt x="2269" y="17821"/>
                    <a:pt x="2226" y="17821"/>
                  </a:cubicBezTo>
                  <a:close/>
                  <a:moveTo>
                    <a:pt x="2496" y="17821"/>
                  </a:moveTo>
                  <a:cubicBezTo>
                    <a:pt x="2474" y="17821"/>
                    <a:pt x="2431" y="17843"/>
                    <a:pt x="2431" y="17892"/>
                  </a:cubicBezTo>
                  <a:cubicBezTo>
                    <a:pt x="2431" y="17913"/>
                    <a:pt x="2474" y="17956"/>
                    <a:pt x="2496" y="17956"/>
                  </a:cubicBezTo>
                  <a:cubicBezTo>
                    <a:pt x="2539" y="17956"/>
                    <a:pt x="2566" y="17913"/>
                    <a:pt x="2566" y="17892"/>
                  </a:cubicBezTo>
                  <a:cubicBezTo>
                    <a:pt x="2566" y="17843"/>
                    <a:pt x="2539" y="17821"/>
                    <a:pt x="2496" y="17821"/>
                  </a:cubicBezTo>
                  <a:close/>
                  <a:moveTo>
                    <a:pt x="2766" y="17821"/>
                  </a:moveTo>
                  <a:cubicBezTo>
                    <a:pt x="2744" y="17821"/>
                    <a:pt x="2701" y="17843"/>
                    <a:pt x="2701" y="17892"/>
                  </a:cubicBezTo>
                  <a:cubicBezTo>
                    <a:pt x="2701" y="17913"/>
                    <a:pt x="2744" y="17956"/>
                    <a:pt x="2766" y="17956"/>
                  </a:cubicBezTo>
                  <a:cubicBezTo>
                    <a:pt x="2809" y="17956"/>
                    <a:pt x="2836" y="17913"/>
                    <a:pt x="2836" y="17892"/>
                  </a:cubicBezTo>
                  <a:cubicBezTo>
                    <a:pt x="2836" y="17843"/>
                    <a:pt x="2809" y="17821"/>
                    <a:pt x="2766" y="17821"/>
                  </a:cubicBezTo>
                  <a:close/>
                  <a:moveTo>
                    <a:pt x="3036" y="17821"/>
                  </a:moveTo>
                  <a:cubicBezTo>
                    <a:pt x="3014" y="17821"/>
                    <a:pt x="2971" y="17843"/>
                    <a:pt x="2971" y="17892"/>
                  </a:cubicBezTo>
                  <a:cubicBezTo>
                    <a:pt x="2971" y="17913"/>
                    <a:pt x="3014" y="17956"/>
                    <a:pt x="3036" y="17956"/>
                  </a:cubicBezTo>
                  <a:cubicBezTo>
                    <a:pt x="3079" y="17956"/>
                    <a:pt x="3106" y="17913"/>
                    <a:pt x="3106" y="17892"/>
                  </a:cubicBezTo>
                  <a:cubicBezTo>
                    <a:pt x="3106" y="17843"/>
                    <a:pt x="3079" y="17821"/>
                    <a:pt x="3036" y="17821"/>
                  </a:cubicBezTo>
                  <a:close/>
                  <a:moveTo>
                    <a:pt x="3306" y="17821"/>
                  </a:moveTo>
                  <a:cubicBezTo>
                    <a:pt x="3284" y="17821"/>
                    <a:pt x="3241" y="17843"/>
                    <a:pt x="3241" y="17892"/>
                  </a:cubicBezTo>
                  <a:cubicBezTo>
                    <a:pt x="3241" y="17913"/>
                    <a:pt x="3284" y="17956"/>
                    <a:pt x="3306" y="17956"/>
                  </a:cubicBezTo>
                  <a:cubicBezTo>
                    <a:pt x="3349" y="17956"/>
                    <a:pt x="3376" y="17913"/>
                    <a:pt x="3376" y="17892"/>
                  </a:cubicBezTo>
                  <a:cubicBezTo>
                    <a:pt x="3376" y="17843"/>
                    <a:pt x="3349" y="17821"/>
                    <a:pt x="3306" y="17821"/>
                  </a:cubicBezTo>
                  <a:close/>
                  <a:moveTo>
                    <a:pt x="3576" y="17821"/>
                  </a:moveTo>
                  <a:cubicBezTo>
                    <a:pt x="3554" y="17821"/>
                    <a:pt x="3511" y="17843"/>
                    <a:pt x="3511" y="17892"/>
                  </a:cubicBezTo>
                  <a:cubicBezTo>
                    <a:pt x="3511" y="17913"/>
                    <a:pt x="3554" y="17956"/>
                    <a:pt x="3576" y="17956"/>
                  </a:cubicBezTo>
                  <a:cubicBezTo>
                    <a:pt x="3619" y="17956"/>
                    <a:pt x="3646" y="17913"/>
                    <a:pt x="3646" y="17892"/>
                  </a:cubicBezTo>
                  <a:cubicBezTo>
                    <a:pt x="3646" y="17843"/>
                    <a:pt x="3619" y="17821"/>
                    <a:pt x="3576" y="17821"/>
                  </a:cubicBezTo>
                  <a:close/>
                  <a:moveTo>
                    <a:pt x="3846" y="17821"/>
                  </a:moveTo>
                  <a:cubicBezTo>
                    <a:pt x="3824" y="17821"/>
                    <a:pt x="3781" y="17843"/>
                    <a:pt x="3781" y="17892"/>
                  </a:cubicBezTo>
                  <a:cubicBezTo>
                    <a:pt x="3781" y="17913"/>
                    <a:pt x="3824" y="17956"/>
                    <a:pt x="3846" y="17956"/>
                  </a:cubicBezTo>
                  <a:cubicBezTo>
                    <a:pt x="3889" y="17956"/>
                    <a:pt x="3916" y="17913"/>
                    <a:pt x="3916" y="17892"/>
                  </a:cubicBezTo>
                  <a:cubicBezTo>
                    <a:pt x="3916" y="17843"/>
                    <a:pt x="3889" y="17821"/>
                    <a:pt x="3846" y="17821"/>
                  </a:cubicBezTo>
                  <a:close/>
                  <a:moveTo>
                    <a:pt x="4116" y="17821"/>
                  </a:moveTo>
                  <a:cubicBezTo>
                    <a:pt x="4094" y="17821"/>
                    <a:pt x="4051" y="17843"/>
                    <a:pt x="4051" y="17892"/>
                  </a:cubicBezTo>
                  <a:cubicBezTo>
                    <a:pt x="4051" y="17913"/>
                    <a:pt x="4094" y="17956"/>
                    <a:pt x="4116" y="17956"/>
                  </a:cubicBezTo>
                  <a:cubicBezTo>
                    <a:pt x="4159" y="17956"/>
                    <a:pt x="4186" y="17913"/>
                    <a:pt x="4186" y="17892"/>
                  </a:cubicBezTo>
                  <a:cubicBezTo>
                    <a:pt x="4186" y="17843"/>
                    <a:pt x="4159" y="17821"/>
                    <a:pt x="4116" y="17821"/>
                  </a:cubicBezTo>
                  <a:close/>
                  <a:moveTo>
                    <a:pt x="4386" y="17821"/>
                  </a:moveTo>
                  <a:cubicBezTo>
                    <a:pt x="4364" y="17821"/>
                    <a:pt x="4321" y="17843"/>
                    <a:pt x="4321" y="17892"/>
                  </a:cubicBezTo>
                  <a:cubicBezTo>
                    <a:pt x="4321" y="17913"/>
                    <a:pt x="4364" y="17956"/>
                    <a:pt x="4386" y="17956"/>
                  </a:cubicBezTo>
                  <a:cubicBezTo>
                    <a:pt x="4429" y="17956"/>
                    <a:pt x="4456" y="17913"/>
                    <a:pt x="4456" y="17892"/>
                  </a:cubicBezTo>
                  <a:cubicBezTo>
                    <a:pt x="4456" y="17843"/>
                    <a:pt x="4429" y="17821"/>
                    <a:pt x="4386" y="17821"/>
                  </a:cubicBezTo>
                  <a:close/>
                  <a:moveTo>
                    <a:pt x="4656" y="17821"/>
                  </a:moveTo>
                  <a:cubicBezTo>
                    <a:pt x="4634" y="17821"/>
                    <a:pt x="4591" y="17843"/>
                    <a:pt x="4591" y="17892"/>
                  </a:cubicBezTo>
                  <a:cubicBezTo>
                    <a:pt x="4591" y="17913"/>
                    <a:pt x="4634" y="17956"/>
                    <a:pt x="4656" y="17956"/>
                  </a:cubicBezTo>
                  <a:cubicBezTo>
                    <a:pt x="4699" y="17956"/>
                    <a:pt x="4726" y="17913"/>
                    <a:pt x="4726" y="17892"/>
                  </a:cubicBezTo>
                  <a:cubicBezTo>
                    <a:pt x="4726" y="17843"/>
                    <a:pt x="4699" y="17821"/>
                    <a:pt x="4656" y="17821"/>
                  </a:cubicBezTo>
                  <a:close/>
                  <a:moveTo>
                    <a:pt x="4926" y="17821"/>
                  </a:moveTo>
                  <a:cubicBezTo>
                    <a:pt x="4904" y="17821"/>
                    <a:pt x="4861" y="17843"/>
                    <a:pt x="4861" y="17892"/>
                  </a:cubicBezTo>
                  <a:cubicBezTo>
                    <a:pt x="4861" y="17913"/>
                    <a:pt x="4904" y="17956"/>
                    <a:pt x="4926" y="17956"/>
                  </a:cubicBezTo>
                  <a:cubicBezTo>
                    <a:pt x="4969" y="17956"/>
                    <a:pt x="4996" y="17913"/>
                    <a:pt x="4996" y="17892"/>
                  </a:cubicBezTo>
                  <a:cubicBezTo>
                    <a:pt x="4996" y="17843"/>
                    <a:pt x="4969" y="17821"/>
                    <a:pt x="4926" y="17821"/>
                  </a:cubicBezTo>
                  <a:close/>
                  <a:moveTo>
                    <a:pt x="5196" y="17821"/>
                  </a:moveTo>
                  <a:cubicBezTo>
                    <a:pt x="5174" y="17821"/>
                    <a:pt x="5131" y="17843"/>
                    <a:pt x="5131" y="17892"/>
                  </a:cubicBezTo>
                  <a:cubicBezTo>
                    <a:pt x="5131" y="17913"/>
                    <a:pt x="5174" y="17956"/>
                    <a:pt x="5196" y="17956"/>
                  </a:cubicBezTo>
                  <a:cubicBezTo>
                    <a:pt x="5239" y="17956"/>
                    <a:pt x="5266" y="17913"/>
                    <a:pt x="5266" y="17892"/>
                  </a:cubicBezTo>
                  <a:cubicBezTo>
                    <a:pt x="5266" y="17843"/>
                    <a:pt x="5239" y="17821"/>
                    <a:pt x="5196" y="17821"/>
                  </a:cubicBezTo>
                  <a:close/>
                  <a:moveTo>
                    <a:pt x="5466" y="17821"/>
                  </a:moveTo>
                  <a:cubicBezTo>
                    <a:pt x="5444" y="17821"/>
                    <a:pt x="5401" y="17843"/>
                    <a:pt x="5401" y="17892"/>
                  </a:cubicBezTo>
                  <a:cubicBezTo>
                    <a:pt x="5401" y="17913"/>
                    <a:pt x="5444" y="17956"/>
                    <a:pt x="5466" y="17956"/>
                  </a:cubicBezTo>
                  <a:cubicBezTo>
                    <a:pt x="5509" y="17956"/>
                    <a:pt x="5536" y="17913"/>
                    <a:pt x="5536" y="17892"/>
                  </a:cubicBezTo>
                  <a:cubicBezTo>
                    <a:pt x="5536" y="17843"/>
                    <a:pt x="5509" y="17821"/>
                    <a:pt x="5466" y="1782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225746" y="3970611"/>
              <a:ext cx="659376" cy="637459"/>
            </a:xfrm>
            <a:custGeom>
              <a:avLst/>
              <a:gdLst/>
              <a:ahLst/>
              <a:cxnLst/>
              <a:rect l="l" t="t" r="r" b="b"/>
              <a:pathLst>
                <a:path w="14290" h="13815" extrusionOk="0">
                  <a:moveTo>
                    <a:pt x="71" y="0"/>
                  </a:moveTo>
                  <a:cubicBezTo>
                    <a:pt x="28" y="0"/>
                    <a:pt x="1" y="43"/>
                    <a:pt x="1" y="65"/>
                  </a:cubicBezTo>
                  <a:cubicBezTo>
                    <a:pt x="1" y="108"/>
                    <a:pt x="28" y="135"/>
                    <a:pt x="71" y="135"/>
                  </a:cubicBezTo>
                  <a:cubicBezTo>
                    <a:pt x="114" y="135"/>
                    <a:pt x="136" y="108"/>
                    <a:pt x="136" y="65"/>
                  </a:cubicBezTo>
                  <a:cubicBezTo>
                    <a:pt x="136" y="43"/>
                    <a:pt x="114" y="0"/>
                    <a:pt x="71" y="0"/>
                  </a:cubicBezTo>
                  <a:close/>
                  <a:moveTo>
                    <a:pt x="341" y="0"/>
                  </a:moveTo>
                  <a:cubicBezTo>
                    <a:pt x="298" y="0"/>
                    <a:pt x="271" y="43"/>
                    <a:pt x="271" y="65"/>
                  </a:cubicBezTo>
                  <a:cubicBezTo>
                    <a:pt x="271" y="108"/>
                    <a:pt x="298" y="135"/>
                    <a:pt x="341" y="135"/>
                  </a:cubicBezTo>
                  <a:cubicBezTo>
                    <a:pt x="384" y="135"/>
                    <a:pt x="406" y="108"/>
                    <a:pt x="406" y="65"/>
                  </a:cubicBezTo>
                  <a:cubicBezTo>
                    <a:pt x="406" y="43"/>
                    <a:pt x="384" y="0"/>
                    <a:pt x="341" y="0"/>
                  </a:cubicBezTo>
                  <a:close/>
                  <a:moveTo>
                    <a:pt x="611" y="0"/>
                  </a:moveTo>
                  <a:cubicBezTo>
                    <a:pt x="568" y="0"/>
                    <a:pt x="541" y="43"/>
                    <a:pt x="541" y="65"/>
                  </a:cubicBezTo>
                  <a:cubicBezTo>
                    <a:pt x="541" y="108"/>
                    <a:pt x="568" y="135"/>
                    <a:pt x="611" y="135"/>
                  </a:cubicBezTo>
                  <a:cubicBezTo>
                    <a:pt x="654" y="135"/>
                    <a:pt x="676" y="108"/>
                    <a:pt x="676" y="65"/>
                  </a:cubicBezTo>
                  <a:cubicBezTo>
                    <a:pt x="676" y="43"/>
                    <a:pt x="654" y="0"/>
                    <a:pt x="611" y="0"/>
                  </a:cubicBezTo>
                  <a:close/>
                  <a:moveTo>
                    <a:pt x="881" y="0"/>
                  </a:moveTo>
                  <a:cubicBezTo>
                    <a:pt x="838" y="0"/>
                    <a:pt x="811" y="43"/>
                    <a:pt x="811" y="65"/>
                  </a:cubicBezTo>
                  <a:cubicBezTo>
                    <a:pt x="811" y="108"/>
                    <a:pt x="838" y="135"/>
                    <a:pt x="881" y="135"/>
                  </a:cubicBezTo>
                  <a:cubicBezTo>
                    <a:pt x="924" y="135"/>
                    <a:pt x="946" y="108"/>
                    <a:pt x="946" y="65"/>
                  </a:cubicBezTo>
                  <a:cubicBezTo>
                    <a:pt x="946" y="43"/>
                    <a:pt x="924" y="0"/>
                    <a:pt x="881" y="0"/>
                  </a:cubicBezTo>
                  <a:close/>
                  <a:moveTo>
                    <a:pt x="1151" y="0"/>
                  </a:moveTo>
                  <a:cubicBezTo>
                    <a:pt x="1108" y="0"/>
                    <a:pt x="1081" y="43"/>
                    <a:pt x="1081" y="65"/>
                  </a:cubicBezTo>
                  <a:cubicBezTo>
                    <a:pt x="1081" y="108"/>
                    <a:pt x="1108" y="135"/>
                    <a:pt x="1151" y="135"/>
                  </a:cubicBezTo>
                  <a:cubicBezTo>
                    <a:pt x="1194" y="135"/>
                    <a:pt x="1216" y="108"/>
                    <a:pt x="1216" y="65"/>
                  </a:cubicBezTo>
                  <a:cubicBezTo>
                    <a:pt x="1216" y="43"/>
                    <a:pt x="1194" y="0"/>
                    <a:pt x="1151" y="0"/>
                  </a:cubicBezTo>
                  <a:close/>
                  <a:moveTo>
                    <a:pt x="1421" y="0"/>
                  </a:moveTo>
                  <a:cubicBezTo>
                    <a:pt x="1378" y="0"/>
                    <a:pt x="1351" y="43"/>
                    <a:pt x="1351" y="65"/>
                  </a:cubicBezTo>
                  <a:cubicBezTo>
                    <a:pt x="1351" y="108"/>
                    <a:pt x="1378" y="135"/>
                    <a:pt x="1421" y="135"/>
                  </a:cubicBezTo>
                  <a:cubicBezTo>
                    <a:pt x="1464" y="135"/>
                    <a:pt x="1486" y="108"/>
                    <a:pt x="1486" y="65"/>
                  </a:cubicBezTo>
                  <a:cubicBezTo>
                    <a:pt x="1486" y="43"/>
                    <a:pt x="1464" y="0"/>
                    <a:pt x="1421" y="0"/>
                  </a:cubicBezTo>
                  <a:close/>
                  <a:moveTo>
                    <a:pt x="1691" y="0"/>
                  </a:moveTo>
                  <a:cubicBezTo>
                    <a:pt x="1648" y="0"/>
                    <a:pt x="1621" y="43"/>
                    <a:pt x="1621" y="65"/>
                  </a:cubicBezTo>
                  <a:cubicBezTo>
                    <a:pt x="1621" y="108"/>
                    <a:pt x="1648" y="135"/>
                    <a:pt x="1691" y="135"/>
                  </a:cubicBezTo>
                  <a:cubicBezTo>
                    <a:pt x="1734" y="135"/>
                    <a:pt x="1756" y="108"/>
                    <a:pt x="1756" y="65"/>
                  </a:cubicBezTo>
                  <a:cubicBezTo>
                    <a:pt x="1756" y="43"/>
                    <a:pt x="1734" y="0"/>
                    <a:pt x="1691" y="0"/>
                  </a:cubicBezTo>
                  <a:close/>
                  <a:moveTo>
                    <a:pt x="1961" y="0"/>
                  </a:moveTo>
                  <a:cubicBezTo>
                    <a:pt x="1918" y="0"/>
                    <a:pt x="1891" y="43"/>
                    <a:pt x="1891" y="65"/>
                  </a:cubicBezTo>
                  <a:cubicBezTo>
                    <a:pt x="1891" y="108"/>
                    <a:pt x="1918" y="135"/>
                    <a:pt x="1961" y="135"/>
                  </a:cubicBezTo>
                  <a:cubicBezTo>
                    <a:pt x="2004" y="135"/>
                    <a:pt x="2026" y="108"/>
                    <a:pt x="2026" y="65"/>
                  </a:cubicBezTo>
                  <a:cubicBezTo>
                    <a:pt x="2026" y="43"/>
                    <a:pt x="2004" y="0"/>
                    <a:pt x="1961" y="0"/>
                  </a:cubicBezTo>
                  <a:close/>
                  <a:moveTo>
                    <a:pt x="2231" y="0"/>
                  </a:moveTo>
                  <a:cubicBezTo>
                    <a:pt x="2188" y="0"/>
                    <a:pt x="2161" y="43"/>
                    <a:pt x="2161" y="65"/>
                  </a:cubicBezTo>
                  <a:cubicBezTo>
                    <a:pt x="2161" y="108"/>
                    <a:pt x="2188" y="135"/>
                    <a:pt x="2231" y="135"/>
                  </a:cubicBezTo>
                  <a:cubicBezTo>
                    <a:pt x="2274" y="135"/>
                    <a:pt x="2296" y="108"/>
                    <a:pt x="2296" y="65"/>
                  </a:cubicBezTo>
                  <a:cubicBezTo>
                    <a:pt x="2296" y="43"/>
                    <a:pt x="2274" y="0"/>
                    <a:pt x="2231" y="0"/>
                  </a:cubicBezTo>
                  <a:close/>
                  <a:moveTo>
                    <a:pt x="2501" y="0"/>
                  </a:moveTo>
                  <a:cubicBezTo>
                    <a:pt x="2458" y="0"/>
                    <a:pt x="2431" y="43"/>
                    <a:pt x="2431" y="65"/>
                  </a:cubicBezTo>
                  <a:cubicBezTo>
                    <a:pt x="2431" y="108"/>
                    <a:pt x="2458" y="135"/>
                    <a:pt x="2501" y="135"/>
                  </a:cubicBezTo>
                  <a:cubicBezTo>
                    <a:pt x="2544" y="135"/>
                    <a:pt x="2566" y="108"/>
                    <a:pt x="2566" y="65"/>
                  </a:cubicBezTo>
                  <a:cubicBezTo>
                    <a:pt x="2566" y="43"/>
                    <a:pt x="2544" y="0"/>
                    <a:pt x="2501" y="0"/>
                  </a:cubicBezTo>
                  <a:close/>
                  <a:moveTo>
                    <a:pt x="2771" y="0"/>
                  </a:moveTo>
                  <a:cubicBezTo>
                    <a:pt x="2728" y="0"/>
                    <a:pt x="2701" y="43"/>
                    <a:pt x="2701" y="65"/>
                  </a:cubicBezTo>
                  <a:cubicBezTo>
                    <a:pt x="2701" y="108"/>
                    <a:pt x="2728" y="135"/>
                    <a:pt x="2771" y="135"/>
                  </a:cubicBezTo>
                  <a:cubicBezTo>
                    <a:pt x="2814" y="135"/>
                    <a:pt x="2836" y="108"/>
                    <a:pt x="2836" y="65"/>
                  </a:cubicBezTo>
                  <a:cubicBezTo>
                    <a:pt x="2836" y="43"/>
                    <a:pt x="2814" y="0"/>
                    <a:pt x="2771" y="0"/>
                  </a:cubicBezTo>
                  <a:close/>
                  <a:moveTo>
                    <a:pt x="3041" y="0"/>
                  </a:moveTo>
                  <a:cubicBezTo>
                    <a:pt x="2998" y="0"/>
                    <a:pt x="2971" y="43"/>
                    <a:pt x="2971" y="65"/>
                  </a:cubicBezTo>
                  <a:cubicBezTo>
                    <a:pt x="2971" y="108"/>
                    <a:pt x="2998" y="135"/>
                    <a:pt x="3041" y="135"/>
                  </a:cubicBezTo>
                  <a:cubicBezTo>
                    <a:pt x="3084" y="135"/>
                    <a:pt x="3106" y="108"/>
                    <a:pt x="3106" y="65"/>
                  </a:cubicBezTo>
                  <a:cubicBezTo>
                    <a:pt x="3106" y="43"/>
                    <a:pt x="3084" y="0"/>
                    <a:pt x="3041" y="0"/>
                  </a:cubicBezTo>
                  <a:close/>
                  <a:moveTo>
                    <a:pt x="3311" y="0"/>
                  </a:moveTo>
                  <a:cubicBezTo>
                    <a:pt x="3268" y="0"/>
                    <a:pt x="3241" y="43"/>
                    <a:pt x="3241" y="65"/>
                  </a:cubicBezTo>
                  <a:cubicBezTo>
                    <a:pt x="3241" y="108"/>
                    <a:pt x="3268" y="135"/>
                    <a:pt x="3311" y="135"/>
                  </a:cubicBezTo>
                  <a:cubicBezTo>
                    <a:pt x="3354" y="135"/>
                    <a:pt x="3376" y="108"/>
                    <a:pt x="3376" y="65"/>
                  </a:cubicBezTo>
                  <a:cubicBezTo>
                    <a:pt x="3376" y="43"/>
                    <a:pt x="3354" y="0"/>
                    <a:pt x="3311" y="0"/>
                  </a:cubicBezTo>
                  <a:close/>
                  <a:moveTo>
                    <a:pt x="3581" y="0"/>
                  </a:moveTo>
                  <a:cubicBezTo>
                    <a:pt x="3538" y="0"/>
                    <a:pt x="3511" y="43"/>
                    <a:pt x="3511" y="65"/>
                  </a:cubicBezTo>
                  <a:cubicBezTo>
                    <a:pt x="3511" y="108"/>
                    <a:pt x="3538" y="135"/>
                    <a:pt x="3581" y="135"/>
                  </a:cubicBezTo>
                  <a:cubicBezTo>
                    <a:pt x="3624" y="135"/>
                    <a:pt x="3646" y="108"/>
                    <a:pt x="3646" y="65"/>
                  </a:cubicBezTo>
                  <a:cubicBezTo>
                    <a:pt x="3646" y="43"/>
                    <a:pt x="3624" y="0"/>
                    <a:pt x="3581" y="0"/>
                  </a:cubicBezTo>
                  <a:close/>
                  <a:moveTo>
                    <a:pt x="3851" y="0"/>
                  </a:moveTo>
                  <a:cubicBezTo>
                    <a:pt x="3808" y="0"/>
                    <a:pt x="3781" y="43"/>
                    <a:pt x="3781" y="65"/>
                  </a:cubicBezTo>
                  <a:cubicBezTo>
                    <a:pt x="3781" y="108"/>
                    <a:pt x="3808" y="135"/>
                    <a:pt x="3851" y="135"/>
                  </a:cubicBezTo>
                  <a:cubicBezTo>
                    <a:pt x="3894" y="135"/>
                    <a:pt x="3916" y="108"/>
                    <a:pt x="3916" y="65"/>
                  </a:cubicBezTo>
                  <a:cubicBezTo>
                    <a:pt x="3916" y="43"/>
                    <a:pt x="3894" y="0"/>
                    <a:pt x="3851" y="0"/>
                  </a:cubicBezTo>
                  <a:close/>
                  <a:moveTo>
                    <a:pt x="4121" y="0"/>
                  </a:moveTo>
                  <a:cubicBezTo>
                    <a:pt x="4078" y="0"/>
                    <a:pt x="4051" y="43"/>
                    <a:pt x="4051" y="65"/>
                  </a:cubicBezTo>
                  <a:cubicBezTo>
                    <a:pt x="4051" y="108"/>
                    <a:pt x="4078" y="135"/>
                    <a:pt x="4121" y="135"/>
                  </a:cubicBezTo>
                  <a:cubicBezTo>
                    <a:pt x="4164" y="135"/>
                    <a:pt x="4186" y="108"/>
                    <a:pt x="4186" y="65"/>
                  </a:cubicBezTo>
                  <a:cubicBezTo>
                    <a:pt x="4186" y="43"/>
                    <a:pt x="4164" y="0"/>
                    <a:pt x="4121" y="0"/>
                  </a:cubicBezTo>
                  <a:close/>
                  <a:moveTo>
                    <a:pt x="4391" y="0"/>
                  </a:moveTo>
                  <a:cubicBezTo>
                    <a:pt x="4348" y="0"/>
                    <a:pt x="4321" y="43"/>
                    <a:pt x="4321" y="65"/>
                  </a:cubicBezTo>
                  <a:cubicBezTo>
                    <a:pt x="4321" y="108"/>
                    <a:pt x="4348" y="135"/>
                    <a:pt x="4391" y="135"/>
                  </a:cubicBezTo>
                  <a:cubicBezTo>
                    <a:pt x="4434" y="135"/>
                    <a:pt x="4456" y="108"/>
                    <a:pt x="4456" y="65"/>
                  </a:cubicBezTo>
                  <a:cubicBezTo>
                    <a:pt x="4456" y="43"/>
                    <a:pt x="4434" y="0"/>
                    <a:pt x="4391" y="0"/>
                  </a:cubicBezTo>
                  <a:close/>
                  <a:moveTo>
                    <a:pt x="4661" y="0"/>
                  </a:moveTo>
                  <a:cubicBezTo>
                    <a:pt x="4618" y="0"/>
                    <a:pt x="4591" y="43"/>
                    <a:pt x="4591" y="65"/>
                  </a:cubicBezTo>
                  <a:cubicBezTo>
                    <a:pt x="4591" y="108"/>
                    <a:pt x="4618" y="135"/>
                    <a:pt x="4661" y="135"/>
                  </a:cubicBezTo>
                  <a:cubicBezTo>
                    <a:pt x="4704" y="135"/>
                    <a:pt x="4726" y="108"/>
                    <a:pt x="4726" y="65"/>
                  </a:cubicBezTo>
                  <a:cubicBezTo>
                    <a:pt x="4726" y="43"/>
                    <a:pt x="4704" y="0"/>
                    <a:pt x="4661" y="0"/>
                  </a:cubicBezTo>
                  <a:close/>
                  <a:moveTo>
                    <a:pt x="4931" y="0"/>
                  </a:moveTo>
                  <a:cubicBezTo>
                    <a:pt x="4888" y="0"/>
                    <a:pt x="4861" y="43"/>
                    <a:pt x="4861" y="65"/>
                  </a:cubicBezTo>
                  <a:cubicBezTo>
                    <a:pt x="4861" y="108"/>
                    <a:pt x="4888" y="135"/>
                    <a:pt x="4931" y="135"/>
                  </a:cubicBezTo>
                  <a:cubicBezTo>
                    <a:pt x="4975" y="135"/>
                    <a:pt x="4996" y="108"/>
                    <a:pt x="4996" y="65"/>
                  </a:cubicBezTo>
                  <a:cubicBezTo>
                    <a:pt x="4996" y="43"/>
                    <a:pt x="4975" y="0"/>
                    <a:pt x="4931" y="0"/>
                  </a:cubicBezTo>
                  <a:close/>
                  <a:moveTo>
                    <a:pt x="5201" y="0"/>
                  </a:moveTo>
                  <a:cubicBezTo>
                    <a:pt x="5158" y="0"/>
                    <a:pt x="5131" y="43"/>
                    <a:pt x="5131" y="65"/>
                  </a:cubicBezTo>
                  <a:cubicBezTo>
                    <a:pt x="5131" y="108"/>
                    <a:pt x="5158" y="135"/>
                    <a:pt x="5201" y="135"/>
                  </a:cubicBezTo>
                  <a:cubicBezTo>
                    <a:pt x="5245" y="135"/>
                    <a:pt x="5266" y="108"/>
                    <a:pt x="5266" y="65"/>
                  </a:cubicBezTo>
                  <a:cubicBezTo>
                    <a:pt x="5266" y="43"/>
                    <a:pt x="5245" y="0"/>
                    <a:pt x="5201" y="0"/>
                  </a:cubicBezTo>
                  <a:close/>
                  <a:moveTo>
                    <a:pt x="5471" y="0"/>
                  </a:moveTo>
                  <a:cubicBezTo>
                    <a:pt x="5428" y="0"/>
                    <a:pt x="5401" y="43"/>
                    <a:pt x="5401" y="65"/>
                  </a:cubicBezTo>
                  <a:cubicBezTo>
                    <a:pt x="5401" y="108"/>
                    <a:pt x="5428" y="135"/>
                    <a:pt x="5471" y="135"/>
                  </a:cubicBezTo>
                  <a:cubicBezTo>
                    <a:pt x="5515" y="135"/>
                    <a:pt x="5536" y="108"/>
                    <a:pt x="5536" y="65"/>
                  </a:cubicBezTo>
                  <a:cubicBezTo>
                    <a:pt x="5536" y="43"/>
                    <a:pt x="5515" y="0"/>
                    <a:pt x="5471" y="0"/>
                  </a:cubicBezTo>
                  <a:close/>
                  <a:moveTo>
                    <a:pt x="5741" y="0"/>
                  </a:moveTo>
                  <a:cubicBezTo>
                    <a:pt x="5698" y="0"/>
                    <a:pt x="5671" y="43"/>
                    <a:pt x="5671" y="65"/>
                  </a:cubicBezTo>
                  <a:cubicBezTo>
                    <a:pt x="5671" y="108"/>
                    <a:pt x="5698" y="135"/>
                    <a:pt x="5741" y="135"/>
                  </a:cubicBezTo>
                  <a:cubicBezTo>
                    <a:pt x="5785" y="135"/>
                    <a:pt x="5806" y="108"/>
                    <a:pt x="5806" y="65"/>
                  </a:cubicBezTo>
                  <a:cubicBezTo>
                    <a:pt x="5806" y="43"/>
                    <a:pt x="5785" y="0"/>
                    <a:pt x="5741" y="0"/>
                  </a:cubicBezTo>
                  <a:close/>
                  <a:moveTo>
                    <a:pt x="6011" y="0"/>
                  </a:moveTo>
                  <a:cubicBezTo>
                    <a:pt x="5968" y="0"/>
                    <a:pt x="5941" y="43"/>
                    <a:pt x="5941" y="65"/>
                  </a:cubicBezTo>
                  <a:cubicBezTo>
                    <a:pt x="5941" y="108"/>
                    <a:pt x="5968" y="135"/>
                    <a:pt x="6011" y="135"/>
                  </a:cubicBezTo>
                  <a:cubicBezTo>
                    <a:pt x="6055" y="135"/>
                    <a:pt x="6076" y="108"/>
                    <a:pt x="6076" y="65"/>
                  </a:cubicBezTo>
                  <a:cubicBezTo>
                    <a:pt x="6076" y="43"/>
                    <a:pt x="6055" y="0"/>
                    <a:pt x="6011" y="0"/>
                  </a:cubicBezTo>
                  <a:close/>
                  <a:moveTo>
                    <a:pt x="6281" y="0"/>
                  </a:moveTo>
                  <a:cubicBezTo>
                    <a:pt x="6238" y="0"/>
                    <a:pt x="6211" y="43"/>
                    <a:pt x="6211" y="65"/>
                  </a:cubicBezTo>
                  <a:cubicBezTo>
                    <a:pt x="6211" y="108"/>
                    <a:pt x="6238" y="135"/>
                    <a:pt x="6281" y="135"/>
                  </a:cubicBezTo>
                  <a:cubicBezTo>
                    <a:pt x="6325" y="135"/>
                    <a:pt x="6346" y="108"/>
                    <a:pt x="6346" y="65"/>
                  </a:cubicBezTo>
                  <a:cubicBezTo>
                    <a:pt x="6346" y="43"/>
                    <a:pt x="6325" y="0"/>
                    <a:pt x="6281" y="0"/>
                  </a:cubicBezTo>
                  <a:close/>
                  <a:moveTo>
                    <a:pt x="6551" y="0"/>
                  </a:moveTo>
                  <a:cubicBezTo>
                    <a:pt x="6508" y="0"/>
                    <a:pt x="6481" y="43"/>
                    <a:pt x="6481" y="65"/>
                  </a:cubicBezTo>
                  <a:cubicBezTo>
                    <a:pt x="6481" y="108"/>
                    <a:pt x="6508" y="135"/>
                    <a:pt x="6551" y="135"/>
                  </a:cubicBezTo>
                  <a:cubicBezTo>
                    <a:pt x="6595" y="135"/>
                    <a:pt x="6616" y="108"/>
                    <a:pt x="6616" y="65"/>
                  </a:cubicBezTo>
                  <a:cubicBezTo>
                    <a:pt x="6616" y="43"/>
                    <a:pt x="6595" y="0"/>
                    <a:pt x="6551" y="0"/>
                  </a:cubicBezTo>
                  <a:close/>
                  <a:moveTo>
                    <a:pt x="6821" y="0"/>
                  </a:moveTo>
                  <a:cubicBezTo>
                    <a:pt x="6778" y="0"/>
                    <a:pt x="6751" y="43"/>
                    <a:pt x="6751" y="65"/>
                  </a:cubicBezTo>
                  <a:cubicBezTo>
                    <a:pt x="6751" y="108"/>
                    <a:pt x="6778" y="135"/>
                    <a:pt x="6821" y="135"/>
                  </a:cubicBezTo>
                  <a:cubicBezTo>
                    <a:pt x="6865" y="135"/>
                    <a:pt x="6886" y="108"/>
                    <a:pt x="6886" y="65"/>
                  </a:cubicBezTo>
                  <a:cubicBezTo>
                    <a:pt x="6886" y="43"/>
                    <a:pt x="6865" y="0"/>
                    <a:pt x="6821" y="0"/>
                  </a:cubicBezTo>
                  <a:close/>
                  <a:moveTo>
                    <a:pt x="7091" y="0"/>
                  </a:moveTo>
                  <a:cubicBezTo>
                    <a:pt x="7048" y="0"/>
                    <a:pt x="7021" y="43"/>
                    <a:pt x="7021" y="65"/>
                  </a:cubicBezTo>
                  <a:cubicBezTo>
                    <a:pt x="7021" y="108"/>
                    <a:pt x="7048" y="135"/>
                    <a:pt x="7091" y="135"/>
                  </a:cubicBezTo>
                  <a:cubicBezTo>
                    <a:pt x="7135" y="135"/>
                    <a:pt x="7156" y="108"/>
                    <a:pt x="7156" y="65"/>
                  </a:cubicBezTo>
                  <a:cubicBezTo>
                    <a:pt x="7156" y="43"/>
                    <a:pt x="7135" y="0"/>
                    <a:pt x="7091" y="0"/>
                  </a:cubicBezTo>
                  <a:close/>
                  <a:moveTo>
                    <a:pt x="7113" y="243"/>
                  </a:moveTo>
                  <a:cubicBezTo>
                    <a:pt x="7091" y="243"/>
                    <a:pt x="7048" y="270"/>
                    <a:pt x="7048" y="314"/>
                  </a:cubicBezTo>
                  <a:cubicBezTo>
                    <a:pt x="7048" y="335"/>
                    <a:pt x="7091" y="378"/>
                    <a:pt x="7113" y="378"/>
                  </a:cubicBezTo>
                  <a:cubicBezTo>
                    <a:pt x="7156" y="378"/>
                    <a:pt x="7183" y="335"/>
                    <a:pt x="7183" y="314"/>
                  </a:cubicBezTo>
                  <a:cubicBezTo>
                    <a:pt x="7183" y="270"/>
                    <a:pt x="7156" y="243"/>
                    <a:pt x="7113" y="243"/>
                  </a:cubicBezTo>
                  <a:close/>
                  <a:moveTo>
                    <a:pt x="7113" y="513"/>
                  </a:moveTo>
                  <a:cubicBezTo>
                    <a:pt x="7091" y="513"/>
                    <a:pt x="7048" y="540"/>
                    <a:pt x="7048" y="584"/>
                  </a:cubicBezTo>
                  <a:cubicBezTo>
                    <a:pt x="7048" y="605"/>
                    <a:pt x="7091" y="648"/>
                    <a:pt x="7113" y="648"/>
                  </a:cubicBezTo>
                  <a:cubicBezTo>
                    <a:pt x="7156" y="648"/>
                    <a:pt x="7183" y="605"/>
                    <a:pt x="7183" y="584"/>
                  </a:cubicBezTo>
                  <a:cubicBezTo>
                    <a:pt x="7183" y="540"/>
                    <a:pt x="7156" y="513"/>
                    <a:pt x="7113" y="513"/>
                  </a:cubicBezTo>
                  <a:close/>
                  <a:moveTo>
                    <a:pt x="7113" y="783"/>
                  </a:moveTo>
                  <a:cubicBezTo>
                    <a:pt x="7091" y="783"/>
                    <a:pt x="7048" y="810"/>
                    <a:pt x="7048" y="854"/>
                  </a:cubicBezTo>
                  <a:cubicBezTo>
                    <a:pt x="7048" y="875"/>
                    <a:pt x="7091" y="918"/>
                    <a:pt x="7113" y="918"/>
                  </a:cubicBezTo>
                  <a:cubicBezTo>
                    <a:pt x="7156" y="918"/>
                    <a:pt x="7183" y="875"/>
                    <a:pt x="7183" y="854"/>
                  </a:cubicBezTo>
                  <a:cubicBezTo>
                    <a:pt x="7183" y="810"/>
                    <a:pt x="7156" y="783"/>
                    <a:pt x="7113" y="783"/>
                  </a:cubicBezTo>
                  <a:close/>
                  <a:moveTo>
                    <a:pt x="7113" y="1053"/>
                  </a:moveTo>
                  <a:cubicBezTo>
                    <a:pt x="7091" y="1053"/>
                    <a:pt x="7048" y="1080"/>
                    <a:pt x="7048" y="1124"/>
                  </a:cubicBezTo>
                  <a:cubicBezTo>
                    <a:pt x="7048" y="1145"/>
                    <a:pt x="7091" y="1188"/>
                    <a:pt x="7113" y="1188"/>
                  </a:cubicBezTo>
                  <a:cubicBezTo>
                    <a:pt x="7156" y="1188"/>
                    <a:pt x="7183" y="1145"/>
                    <a:pt x="7183" y="1124"/>
                  </a:cubicBezTo>
                  <a:cubicBezTo>
                    <a:pt x="7183" y="1080"/>
                    <a:pt x="7156" y="1053"/>
                    <a:pt x="7113" y="1053"/>
                  </a:cubicBezTo>
                  <a:close/>
                  <a:moveTo>
                    <a:pt x="7113" y="1323"/>
                  </a:moveTo>
                  <a:cubicBezTo>
                    <a:pt x="7091" y="1323"/>
                    <a:pt x="7048" y="1350"/>
                    <a:pt x="7048" y="1394"/>
                  </a:cubicBezTo>
                  <a:cubicBezTo>
                    <a:pt x="7048" y="1415"/>
                    <a:pt x="7091" y="1458"/>
                    <a:pt x="7113" y="1458"/>
                  </a:cubicBezTo>
                  <a:cubicBezTo>
                    <a:pt x="7156" y="1458"/>
                    <a:pt x="7183" y="1415"/>
                    <a:pt x="7183" y="1394"/>
                  </a:cubicBezTo>
                  <a:cubicBezTo>
                    <a:pt x="7183" y="1350"/>
                    <a:pt x="7156" y="1323"/>
                    <a:pt x="7113" y="1323"/>
                  </a:cubicBezTo>
                  <a:close/>
                  <a:moveTo>
                    <a:pt x="7113" y="1593"/>
                  </a:moveTo>
                  <a:cubicBezTo>
                    <a:pt x="7091" y="1593"/>
                    <a:pt x="7048" y="1620"/>
                    <a:pt x="7048" y="1664"/>
                  </a:cubicBezTo>
                  <a:cubicBezTo>
                    <a:pt x="7048" y="1685"/>
                    <a:pt x="7091" y="1728"/>
                    <a:pt x="7113" y="1728"/>
                  </a:cubicBezTo>
                  <a:cubicBezTo>
                    <a:pt x="7156" y="1728"/>
                    <a:pt x="7183" y="1685"/>
                    <a:pt x="7183" y="1664"/>
                  </a:cubicBezTo>
                  <a:cubicBezTo>
                    <a:pt x="7183" y="1620"/>
                    <a:pt x="7156" y="1593"/>
                    <a:pt x="7113" y="1593"/>
                  </a:cubicBezTo>
                  <a:close/>
                  <a:moveTo>
                    <a:pt x="7113" y="1863"/>
                  </a:moveTo>
                  <a:cubicBezTo>
                    <a:pt x="7091" y="1863"/>
                    <a:pt x="7048" y="1890"/>
                    <a:pt x="7048" y="1934"/>
                  </a:cubicBezTo>
                  <a:cubicBezTo>
                    <a:pt x="7048" y="1955"/>
                    <a:pt x="7091" y="1998"/>
                    <a:pt x="7113" y="1998"/>
                  </a:cubicBezTo>
                  <a:cubicBezTo>
                    <a:pt x="7156" y="1998"/>
                    <a:pt x="7183" y="1955"/>
                    <a:pt x="7183" y="1934"/>
                  </a:cubicBezTo>
                  <a:cubicBezTo>
                    <a:pt x="7183" y="1890"/>
                    <a:pt x="7156" y="1863"/>
                    <a:pt x="7113" y="1863"/>
                  </a:cubicBezTo>
                  <a:close/>
                  <a:moveTo>
                    <a:pt x="7113" y="2133"/>
                  </a:moveTo>
                  <a:cubicBezTo>
                    <a:pt x="7091" y="2133"/>
                    <a:pt x="7048" y="2160"/>
                    <a:pt x="7048" y="2204"/>
                  </a:cubicBezTo>
                  <a:cubicBezTo>
                    <a:pt x="7048" y="2225"/>
                    <a:pt x="7091" y="2268"/>
                    <a:pt x="7113" y="2268"/>
                  </a:cubicBezTo>
                  <a:cubicBezTo>
                    <a:pt x="7156" y="2268"/>
                    <a:pt x="7183" y="2225"/>
                    <a:pt x="7183" y="2204"/>
                  </a:cubicBezTo>
                  <a:cubicBezTo>
                    <a:pt x="7183" y="2160"/>
                    <a:pt x="7156" y="2133"/>
                    <a:pt x="7113" y="2133"/>
                  </a:cubicBezTo>
                  <a:close/>
                  <a:moveTo>
                    <a:pt x="7113" y="2403"/>
                  </a:moveTo>
                  <a:cubicBezTo>
                    <a:pt x="7091" y="2403"/>
                    <a:pt x="7048" y="2430"/>
                    <a:pt x="7048" y="2474"/>
                  </a:cubicBezTo>
                  <a:cubicBezTo>
                    <a:pt x="7048" y="2495"/>
                    <a:pt x="7091" y="2538"/>
                    <a:pt x="7113" y="2538"/>
                  </a:cubicBezTo>
                  <a:cubicBezTo>
                    <a:pt x="7156" y="2538"/>
                    <a:pt x="7183" y="2495"/>
                    <a:pt x="7183" y="2474"/>
                  </a:cubicBezTo>
                  <a:cubicBezTo>
                    <a:pt x="7183" y="2430"/>
                    <a:pt x="7156" y="2403"/>
                    <a:pt x="7113" y="2403"/>
                  </a:cubicBezTo>
                  <a:close/>
                  <a:moveTo>
                    <a:pt x="7113" y="2673"/>
                  </a:moveTo>
                  <a:cubicBezTo>
                    <a:pt x="7091" y="2673"/>
                    <a:pt x="7048" y="2700"/>
                    <a:pt x="7048" y="2744"/>
                  </a:cubicBezTo>
                  <a:cubicBezTo>
                    <a:pt x="7048" y="2765"/>
                    <a:pt x="7091" y="2808"/>
                    <a:pt x="7113" y="2808"/>
                  </a:cubicBezTo>
                  <a:cubicBezTo>
                    <a:pt x="7156" y="2808"/>
                    <a:pt x="7183" y="2765"/>
                    <a:pt x="7183" y="2744"/>
                  </a:cubicBezTo>
                  <a:cubicBezTo>
                    <a:pt x="7183" y="2700"/>
                    <a:pt x="7156" y="2673"/>
                    <a:pt x="7113" y="2673"/>
                  </a:cubicBezTo>
                  <a:close/>
                  <a:moveTo>
                    <a:pt x="7113" y="2943"/>
                  </a:moveTo>
                  <a:cubicBezTo>
                    <a:pt x="7091" y="2943"/>
                    <a:pt x="7048" y="2970"/>
                    <a:pt x="7048" y="3014"/>
                  </a:cubicBezTo>
                  <a:cubicBezTo>
                    <a:pt x="7048" y="3035"/>
                    <a:pt x="7091" y="3078"/>
                    <a:pt x="7113" y="3078"/>
                  </a:cubicBezTo>
                  <a:cubicBezTo>
                    <a:pt x="7156" y="3078"/>
                    <a:pt x="7183" y="3035"/>
                    <a:pt x="7183" y="3014"/>
                  </a:cubicBezTo>
                  <a:cubicBezTo>
                    <a:pt x="7183" y="2970"/>
                    <a:pt x="7156" y="2943"/>
                    <a:pt x="7113" y="2943"/>
                  </a:cubicBezTo>
                  <a:close/>
                  <a:moveTo>
                    <a:pt x="7113" y="3213"/>
                  </a:moveTo>
                  <a:cubicBezTo>
                    <a:pt x="7091" y="3213"/>
                    <a:pt x="7048" y="3240"/>
                    <a:pt x="7048" y="3284"/>
                  </a:cubicBezTo>
                  <a:cubicBezTo>
                    <a:pt x="7048" y="3305"/>
                    <a:pt x="7091" y="3348"/>
                    <a:pt x="7113" y="3348"/>
                  </a:cubicBezTo>
                  <a:cubicBezTo>
                    <a:pt x="7156" y="3348"/>
                    <a:pt x="7183" y="3305"/>
                    <a:pt x="7183" y="3284"/>
                  </a:cubicBezTo>
                  <a:cubicBezTo>
                    <a:pt x="7183" y="3240"/>
                    <a:pt x="7156" y="3213"/>
                    <a:pt x="7113" y="3213"/>
                  </a:cubicBezTo>
                  <a:close/>
                  <a:moveTo>
                    <a:pt x="7113" y="3483"/>
                  </a:moveTo>
                  <a:cubicBezTo>
                    <a:pt x="7091" y="3483"/>
                    <a:pt x="7048" y="3510"/>
                    <a:pt x="7048" y="3554"/>
                  </a:cubicBezTo>
                  <a:cubicBezTo>
                    <a:pt x="7048" y="3575"/>
                    <a:pt x="7091" y="3618"/>
                    <a:pt x="7113" y="3618"/>
                  </a:cubicBezTo>
                  <a:cubicBezTo>
                    <a:pt x="7156" y="3618"/>
                    <a:pt x="7183" y="3575"/>
                    <a:pt x="7183" y="3554"/>
                  </a:cubicBezTo>
                  <a:cubicBezTo>
                    <a:pt x="7183" y="3510"/>
                    <a:pt x="7156" y="3483"/>
                    <a:pt x="7113" y="3483"/>
                  </a:cubicBezTo>
                  <a:close/>
                  <a:moveTo>
                    <a:pt x="7113" y="3753"/>
                  </a:moveTo>
                  <a:cubicBezTo>
                    <a:pt x="7091" y="3753"/>
                    <a:pt x="7048" y="3780"/>
                    <a:pt x="7048" y="3824"/>
                  </a:cubicBezTo>
                  <a:cubicBezTo>
                    <a:pt x="7048" y="3845"/>
                    <a:pt x="7091" y="3888"/>
                    <a:pt x="7113" y="3888"/>
                  </a:cubicBezTo>
                  <a:cubicBezTo>
                    <a:pt x="7156" y="3888"/>
                    <a:pt x="7183" y="3845"/>
                    <a:pt x="7183" y="3824"/>
                  </a:cubicBezTo>
                  <a:cubicBezTo>
                    <a:pt x="7183" y="3780"/>
                    <a:pt x="7156" y="3753"/>
                    <a:pt x="7113" y="3753"/>
                  </a:cubicBezTo>
                  <a:close/>
                  <a:moveTo>
                    <a:pt x="7113" y="4023"/>
                  </a:moveTo>
                  <a:cubicBezTo>
                    <a:pt x="7091" y="4023"/>
                    <a:pt x="7048" y="4050"/>
                    <a:pt x="7048" y="4094"/>
                  </a:cubicBezTo>
                  <a:cubicBezTo>
                    <a:pt x="7048" y="4115"/>
                    <a:pt x="7091" y="4158"/>
                    <a:pt x="7113" y="4158"/>
                  </a:cubicBezTo>
                  <a:cubicBezTo>
                    <a:pt x="7156" y="4158"/>
                    <a:pt x="7183" y="4115"/>
                    <a:pt x="7183" y="4094"/>
                  </a:cubicBezTo>
                  <a:cubicBezTo>
                    <a:pt x="7183" y="4050"/>
                    <a:pt x="7156" y="4023"/>
                    <a:pt x="7113" y="4023"/>
                  </a:cubicBezTo>
                  <a:close/>
                  <a:moveTo>
                    <a:pt x="7113" y="4293"/>
                  </a:moveTo>
                  <a:cubicBezTo>
                    <a:pt x="7091" y="4293"/>
                    <a:pt x="7048" y="4320"/>
                    <a:pt x="7048" y="4364"/>
                  </a:cubicBezTo>
                  <a:cubicBezTo>
                    <a:pt x="7048" y="4385"/>
                    <a:pt x="7091" y="4428"/>
                    <a:pt x="7113" y="4428"/>
                  </a:cubicBezTo>
                  <a:cubicBezTo>
                    <a:pt x="7156" y="4428"/>
                    <a:pt x="7183" y="4385"/>
                    <a:pt x="7183" y="4364"/>
                  </a:cubicBezTo>
                  <a:cubicBezTo>
                    <a:pt x="7183" y="4320"/>
                    <a:pt x="7156" y="4293"/>
                    <a:pt x="7113" y="4293"/>
                  </a:cubicBezTo>
                  <a:close/>
                  <a:moveTo>
                    <a:pt x="7113" y="4563"/>
                  </a:moveTo>
                  <a:cubicBezTo>
                    <a:pt x="7091" y="4563"/>
                    <a:pt x="7048" y="4590"/>
                    <a:pt x="7048" y="4634"/>
                  </a:cubicBezTo>
                  <a:cubicBezTo>
                    <a:pt x="7048" y="4655"/>
                    <a:pt x="7091" y="4698"/>
                    <a:pt x="7113" y="4698"/>
                  </a:cubicBezTo>
                  <a:cubicBezTo>
                    <a:pt x="7156" y="4698"/>
                    <a:pt x="7183" y="4655"/>
                    <a:pt x="7183" y="4634"/>
                  </a:cubicBezTo>
                  <a:cubicBezTo>
                    <a:pt x="7183" y="4590"/>
                    <a:pt x="7156" y="4563"/>
                    <a:pt x="7113" y="4563"/>
                  </a:cubicBezTo>
                  <a:close/>
                  <a:moveTo>
                    <a:pt x="7113" y="4833"/>
                  </a:moveTo>
                  <a:cubicBezTo>
                    <a:pt x="7091" y="4833"/>
                    <a:pt x="7048" y="4860"/>
                    <a:pt x="7048" y="4904"/>
                  </a:cubicBezTo>
                  <a:cubicBezTo>
                    <a:pt x="7048" y="4925"/>
                    <a:pt x="7091" y="4968"/>
                    <a:pt x="7113" y="4968"/>
                  </a:cubicBezTo>
                  <a:cubicBezTo>
                    <a:pt x="7156" y="4968"/>
                    <a:pt x="7183" y="4925"/>
                    <a:pt x="7183" y="4904"/>
                  </a:cubicBezTo>
                  <a:cubicBezTo>
                    <a:pt x="7183" y="4860"/>
                    <a:pt x="7156" y="4833"/>
                    <a:pt x="7113" y="4833"/>
                  </a:cubicBezTo>
                  <a:close/>
                  <a:moveTo>
                    <a:pt x="7113" y="5103"/>
                  </a:moveTo>
                  <a:cubicBezTo>
                    <a:pt x="7091" y="5103"/>
                    <a:pt x="7048" y="5130"/>
                    <a:pt x="7048" y="5174"/>
                  </a:cubicBezTo>
                  <a:cubicBezTo>
                    <a:pt x="7048" y="5195"/>
                    <a:pt x="7091" y="5239"/>
                    <a:pt x="7113" y="5239"/>
                  </a:cubicBezTo>
                  <a:cubicBezTo>
                    <a:pt x="7156" y="5239"/>
                    <a:pt x="7183" y="5195"/>
                    <a:pt x="7183" y="5174"/>
                  </a:cubicBezTo>
                  <a:cubicBezTo>
                    <a:pt x="7183" y="5130"/>
                    <a:pt x="7156" y="5103"/>
                    <a:pt x="7113" y="5103"/>
                  </a:cubicBezTo>
                  <a:close/>
                  <a:moveTo>
                    <a:pt x="7113" y="5374"/>
                  </a:moveTo>
                  <a:cubicBezTo>
                    <a:pt x="7091" y="5374"/>
                    <a:pt x="7048" y="5401"/>
                    <a:pt x="7048" y="5444"/>
                  </a:cubicBezTo>
                  <a:cubicBezTo>
                    <a:pt x="7048" y="5465"/>
                    <a:pt x="7091" y="5509"/>
                    <a:pt x="7113" y="5509"/>
                  </a:cubicBezTo>
                  <a:cubicBezTo>
                    <a:pt x="7156" y="5509"/>
                    <a:pt x="7183" y="5465"/>
                    <a:pt x="7183" y="5444"/>
                  </a:cubicBezTo>
                  <a:cubicBezTo>
                    <a:pt x="7183" y="5401"/>
                    <a:pt x="7156" y="5374"/>
                    <a:pt x="7113" y="5374"/>
                  </a:cubicBezTo>
                  <a:close/>
                  <a:moveTo>
                    <a:pt x="7113" y="5644"/>
                  </a:moveTo>
                  <a:cubicBezTo>
                    <a:pt x="7091" y="5644"/>
                    <a:pt x="7048" y="5671"/>
                    <a:pt x="7048" y="5714"/>
                  </a:cubicBezTo>
                  <a:cubicBezTo>
                    <a:pt x="7048" y="5735"/>
                    <a:pt x="7091" y="5779"/>
                    <a:pt x="7113" y="5779"/>
                  </a:cubicBezTo>
                  <a:cubicBezTo>
                    <a:pt x="7156" y="5779"/>
                    <a:pt x="7183" y="5735"/>
                    <a:pt x="7183" y="5714"/>
                  </a:cubicBezTo>
                  <a:cubicBezTo>
                    <a:pt x="7183" y="5671"/>
                    <a:pt x="7156" y="5644"/>
                    <a:pt x="7113" y="5644"/>
                  </a:cubicBezTo>
                  <a:close/>
                  <a:moveTo>
                    <a:pt x="7113" y="5914"/>
                  </a:moveTo>
                  <a:cubicBezTo>
                    <a:pt x="7091" y="5914"/>
                    <a:pt x="7048" y="5941"/>
                    <a:pt x="7048" y="5984"/>
                  </a:cubicBezTo>
                  <a:cubicBezTo>
                    <a:pt x="7048" y="6005"/>
                    <a:pt x="7091" y="6049"/>
                    <a:pt x="7113" y="6049"/>
                  </a:cubicBezTo>
                  <a:cubicBezTo>
                    <a:pt x="7156" y="6049"/>
                    <a:pt x="7183" y="6005"/>
                    <a:pt x="7183" y="5984"/>
                  </a:cubicBezTo>
                  <a:cubicBezTo>
                    <a:pt x="7183" y="5941"/>
                    <a:pt x="7156" y="5914"/>
                    <a:pt x="7113" y="5914"/>
                  </a:cubicBezTo>
                  <a:close/>
                  <a:moveTo>
                    <a:pt x="7113" y="6184"/>
                  </a:moveTo>
                  <a:cubicBezTo>
                    <a:pt x="7091" y="6184"/>
                    <a:pt x="7048" y="6211"/>
                    <a:pt x="7048" y="6254"/>
                  </a:cubicBezTo>
                  <a:cubicBezTo>
                    <a:pt x="7048" y="6275"/>
                    <a:pt x="7091" y="6319"/>
                    <a:pt x="7113" y="6319"/>
                  </a:cubicBezTo>
                  <a:cubicBezTo>
                    <a:pt x="7156" y="6319"/>
                    <a:pt x="7183" y="6275"/>
                    <a:pt x="7183" y="6254"/>
                  </a:cubicBezTo>
                  <a:cubicBezTo>
                    <a:pt x="7183" y="6211"/>
                    <a:pt x="7156" y="6184"/>
                    <a:pt x="7113" y="6184"/>
                  </a:cubicBezTo>
                  <a:close/>
                  <a:moveTo>
                    <a:pt x="7113" y="6454"/>
                  </a:moveTo>
                  <a:cubicBezTo>
                    <a:pt x="7091" y="6454"/>
                    <a:pt x="7048" y="6481"/>
                    <a:pt x="7048" y="6524"/>
                  </a:cubicBezTo>
                  <a:cubicBezTo>
                    <a:pt x="7048" y="6545"/>
                    <a:pt x="7091" y="6589"/>
                    <a:pt x="7113" y="6589"/>
                  </a:cubicBezTo>
                  <a:cubicBezTo>
                    <a:pt x="7156" y="6589"/>
                    <a:pt x="7183" y="6545"/>
                    <a:pt x="7183" y="6524"/>
                  </a:cubicBezTo>
                  <a:cubicBezTo>
                    <a:pt x="7183" y="6481"/>
                    <a:pt x="7156" y="6454"/>
                    <a:pt x="7113" y="6454"/>
                  </a:cubicBezTo>
                  <a:close/>
                  <a:moveTo>
                    <a:pt x="7113" y="6724"/>
                  </a:moveTo>
                  <a:cubicBezTo>
                    <a:pt x="7091" y="6724"/>
                    <a:pt x="7048" y="6751"/>
                    <a:pt x="7048" y="6794"/>
                  </a:cubicBezTo>
                  <a:cubicBezTo>
                    <a:pt x="7048" y="6815"/>
                    <a:pt x="7091" y="6859"/>
                    <a:pt x="7113" y="6859"/>
                  </a:cubicBezTo>
                  <a:cubicBezTo>
                    <a:pt x="7156" y="6859"/>
                    <a:pt x="7183" y="6815"/>
                    <a:pt x="7183" y="6794"/>
                  </a:cubicBezTo>
                  <a:cubicBezTo>
                    <a:pt x="7183" y="6751"/>
                    <a:pt x="7156" y="6724"/>
                    <a:pt x="7113" y="6724"/>
                  </a:cubicBezTo>
                  <a:close/>
                  <a:moveTo>
                    <a:pt x="7113" y="6994"/>
                  </a:moveTo>
                  <a:cubicBezTo>
                    <a:pt x="7091" y="6994"/>
                    <a:pt x="7048" y="7021"/>
                    <a:pt x="7048" y="7064"/>
                  </a:cubicBezTo>
                  <a:cubicBezTo>
                    <a:pt x="7048" y="7085"/>
                    <a:pt x="7091" y="7129"/>
                    <a:pt x="7113" y="7129"/>
                  </a:cubicBezTo>
                  <a:cubicBezTo>
                    <a:pt x="7156" y="7129"/>
                    <a:pt x="7183" y="7085"/>
                    <a:pt x="7183" y="7064"/>
                  </a:cubicBezTo>
                  <a:cubicBezTo>
                    <a:pt x="7183" y="7021"/>
                    <a:pt x="7156" y="6994"/>
                    <a:pt x="7113" y="6994"/>
                  </a:cubicBezTo>
                  <a:close/>
                  <a:moveTo>
                    <a:pt x="7113" y="7264"/>
                  </a:moveTo>
                  <a:cubicBezTo>
                    <a:pt x="7091" y="7264"/>
                    <a:pt x="7048" y="7291"/>
                    <a:pt x="7048" y="7334"/>
                  </a:cubicBezTo>
                  <a:cubicBezTo>
                    <a:pt x="7048" y="7355"/>
                    <a:pt x="7091" y="7399"/>
                    <a:pt x="7113" y="7399"/>
                  </a:cubicBezTo>
                  <a:cubicBezTo>
                    <a:pt x="7156" y="7399"/>
                    <a:pt x="7183" y="7355"/>
                    <a:pt x="7183" y="7334"/>
                  </a:cubicBezTo>
                  <a:cubicBezTo>
                    <a:pt x="7183" y="7291"/>
                    <a:pt x="7156" y="7264"/>
                    <a:pt x="7113" y="7264"/>
                  </a:cubicBezTo>
                  <a:close/>
                  <a:moveTo>
                    <a:pt x="7113" y="7534"/>
                  </a:moveTo>
                  <a:cubicBezTo>
                    <a:pt x="7091" y="7534"/>
                    <a:pt x="7048" y="7561"/>
                    <a:pt x="7048" y="7604"/>
                  </a:cubicBezTo>
                  <a:cubicBezTo>
                    <a:pt x="7048" y="7625"/>
                    <a:pt x="7091" y="7669"/>
                    <a:pt x="7113" y="7669"/>
                  </a:cubicBezTo>
                  <a:cubicBezTo>
                    <a:pt x="7156" y="7669"/>
                    <a:pt x="7183" y="7625"/>
                    <a:pt x="7183" y="7604"/>
                  </a:cubicBezTo>
                  <a:cubicBezTo>
                    <a:pt x="7183" y="7561"/>
                    <a:pt x="7156" y="7534"/>
                    <a:pt x="7113" y="7534"/>
                  </a:cubicBezTo>
                  <a:close/>
                  <a:moveTo>
                    <a:pt x="7113" y="7804"/>
                  </a:moveTo>
                  <a:cubicBezTo>
                    <a:pt x="7091" y="7804"/>
                    <a:pt x="7048" y="7831"/>
                    <a:pt x="7048" y="7874"/>
                  </a:cubicBezTo>
                  <a:cubicBezTo>
                    <a:pt x="7048" y="7895"/>
                    <a:pt x="7091" y="7939"/>
                    <a:pt x="7113" y="7939"/>
                  </a:cubicBezTo>
                  <a:cubicBezTo>
                    <a:pt x="7156" y="7939"/>
                    <a:pt x="7183" y="7895"/>
                    <a:pt x="7183" y="7874"/>
                  </a:cubicBezTo>
                  <a:cubicBezTo>
                    <a:pt x="7183" y="7831"/>
                    <a:pt x="7156" y="7804"/>
                    <a:pt x="7113" y="7804"/>
                  </a:cubicBezTo>
                  <a:close/>
                  <a:moveTo>
                    <a:pt x="7113" y="8074"/>
                  </a:moveTo>
                  <a:cubicBezTo>
                    <a:pt x="7091" y="8074"/>
                    <a:pt x="7048" y="8101"/>
                    <a:pt x="7048" y="8144"/>
                  </a:cubicBezTo>
                  <a:cubicBezTo>
                    <a:pt x="7048" y="8165"/>
                    <a:pt x="7091" y="8209"/>
                    <a:pt x="7113" y="8209"/>
                  </a:cubicBezTo>
                  <a:cubicBezTo>
                    <a:pt x="7156" y="8209"/>
                    <a:pt x="7183" y="8165"/>
                    <a:pt x="7183" y="8144"/>
                  </a:cubicBezTo>
                  <a:cubicBezTo>
                    <a:pt x="7183" y="8101"/>
                    <a:pt x="7156" y="8074"/>
                    <a:pt x="7113" y="8074"/>
                  </a:cubicBezTo>
                  <a:close/>
                  <a:moveTo>
                    <a:pt x="7113" y="8344"/>
                  </a:moveTo>
                  <a:cubicBezTo>
                    <a:pt x="7091" y="8344"/>
                    <a:pt x="7048" y="8371"/>
                    <a:pt x="7048" y="8414"/>
                  </a:cubicBezTo>
                  <a:cubicBezTo>
                    <a:pt x="7048" y="8435"/>
                    <a:pt x="7091" y="8479"/>
                    <a:pt x="7113" y="8479"/>
                  </a:cubicBezTo>
                  <a:cubicBezTo>
                    <a:pt x="7156" y="8479"/>
                    <a:pt x="7183" y="8435"/>
                    <a:pt x="7183" y="8414"/>
                  </a:cubicBezTo>
                  <a:cubicBezTo>
                    <a:pt x="7183" y="8371"/>
                    <a:pt x="7156" y="8344"/>
                    <a:pt x="7113" y="8344"/>
                  </a:cubicBezTo>
                  <a:close/>
                  <a:moveTo>
                    <a:pt x="7113" y="8614"/>
                  </a:moveTo>
                  <a:cubicBezTo>
                    <a:pt x="7091" y="8614"/>
                    <a:pt x="7048" y="8641"/>
                    <a:pt x="7048" y="8684"/>
                  </a:cubicBezTo>
                  <a:cubicBezTo>
                    <a:pt x="7048" y="8705"/>
                    <a:pt x="7091" y="8749"/>
                    <a:pt x="7113" y="8749"/>
                  </a:cubicBezTo>
                  <a:cubicBezTo>
                    <a:pt x="7156" y="8749"/>
                    <a:pt x="7183" y="8705"/>
                    <a:pt x="7183" y="8684"/>
                  </a:cubicBezTo>
                  <a:cubicBezTo>
                    <a:pt x="7183" y="8641"/>
                    <a:pt x="7156" y="8614"/>
                    <a:pt x="7113" y="8614"/>
                  </a:cubicBezTo>
                  <a:close/>
                  <a:moveTo>
                    <a:pt x="7113" y="8884"/>
                  </a:moveTo>
                  <a:cubicBezTo>
                    <a:pt x="7091" y="8884"/>
                    <a:pt x="7048" y="8911"/>
                    <a:pt x="7048" y="8954"/>
                  </a:cubicBezTo>
                  <a:cubicBezTo>
                    <a:pt x="7048" y="8975"/>
                    <a:pt x="7091" y="9019"/>
                    <a:pt x="7113" y="9019"/>
                  </a:cubicBezTo>
                  <a:cubicBezTo>
                    <a:pt x="7156" y="9019"/>
                    <a:pt x="7183" y="8975"/>
                    <a:pt x="7183" y="8954"/>
                  </a:cubicBezTo>
                  <a:cubicBezTo>
                    <a:pt x="7183" y="8911"/>
                    <a:pt x="7156" y="8884"/>
                    <a:pt x="7113" y="8884"/>
                  </a:cubicBezTo>
                  <a:close/>
                  <a:moveTo>
                    <a:pt x="7113" y="9154"/>
                  </a:moveTo>
                  <a:cubicBezTo>
                    <a:pt x="7091" y="9154"/>
                    <a:pt x="7048" y="9181"/>
                    <a:pt x="7048" y="9224"/>
                  </a:cubicBezTo>
                  <a:cubicBezTo>
                    <a:pt x="7048" y="9245"/>
                    <a:pt x="7091" y="9289"/>
                    <a:pt x="7113" y="9289"/>
                  </a:cubicBezTo>
                  <a:cubicBezTo>
                    <a:pt x="7156" y="9289"/>
                    <a:pt x="7183" y="9245"/>
                    <a:pt x="7183" y="9224"/>
                  </a:cubicBezTo>
                  <a:cubicBezTo>
                    <a:pt x="7183" y="9181"/>
                    <a:pt x="7156" y="9154"/>
                    <a:pt x="7113" y="9154"/>
                  </a:cubicBezTo>
                  <a:close/>
                  <a:moveTo>
                    <a:pt x="7113" y="9424"/>
                  </a:moveTo>
                  <a:cubicBezTo>
                    <a:pt x="7091" y="9424"/>
                    <a:pt x="7048" y="9451"/>
                    <a:pt x="7048" y="9494"/>
                  </a:cubicBezTo>
                  <a:cubicBezTo>
                    <a:pt x="7048" y="9515"/>
                    <a:pt x="7091" y="9559"/>
                    <a:pt x="7113" y="9559"/>
                  </a:cubicBezTo>
                  <a:cubicBezTo>
                    <a:pt x="7156" y="9559"/>
                    <a:pt x="7183" y="9515"/>
                    <a:pt x="7183" y="9494"/>
                  </a:cubicBezTo>
                  <a:cubicBezTo>
                    <a:pt x="7183" y="9451"/>
                    <a:pt x="7156" y="9424"/>
                    <a:pt x="7113" y="9424"/>
                  </a:cubicBezTo>
                  <a:close/>
                  <a:moveTo>
                    <a:pt x="7113" y="9694"/>
                  </a:moveTo>
                  <a:cubicBezTo>
                    <a:pt x="7091" y="9694"/>
                    <a:pt x="7048" y="9721"/>
                    <a:pt x="7048" y="9764"/>
                  </a:cubicBezTo>
                  <a:cubicBezTo>
                    <a:pt x="7048" y="9785"/>
                    <a:pt x="7091" y="9829"/>
                    <a:pt x="7113" y="9829"/>
                  </a:cubicBezTo>
                  <a:cubicBezTo>
                    <a:pt x="7156" y="9829"/>
                    <a:pt x="7183" y="9785"/>
                    <a:pt x="7183" y="9764"/>
                  </a:cubicBezTo>
                  <a:cubicBezTo>
                    <a:pt x="7183" y="9721"/>
                    <a:pt x="7156" y="9694"/>
                    <a:pt x="7113" y="9694"/>
                  </a:cubicBezTo>
                  <a:close/>
                  <a:moveTo>
                    <a:pt x="7113" y="9964"/>
                  </a:moveTo>
                  <a:cubicBezTo>
                    <a:pt x="7091" y="9964"/>
                    <a:pt x="7048" y="9991"/>
                    <a:pt x="7048" y="10034"/>
                  </a:cubicBezTo>
                  <a:cubicBezTo>
                    <a:pt x="7048" y="10055"/>
                    <a:pt x="7091" y="10099"/>
                    <a:pt x="7113" y="10099"/>
                  </a:cubicBezTo>
                  <a:cubicBezTo>
                    <a:pt x="7156" y="10099"/>
                    <a:pt x="7183" y="10055"/>
                    <a:pt x="7183" y="10034"/>
                  </a:cubicBezTo>
                  <a:cubicBezTo>
                    <a:pt x="7183" y="9991"/>
                    <a:pt x="7156" y="9964"/>
                    <a:pt x="7113" y="9964"/>
                  </a:cubicBezTo>
                  <a:close/>
                  <a:moveTo>
                    <a:pt x="7113" y="10234"/>
                  </a:moveTo>
                  <a:cubicBezTo>
                    <a:pt x="7091" y="10234"/>
                    <a:pt x="7048" y="10261"/>
                    <a:pt x="7048" y="10304"/>
                  </a:cubicBezTo>
                  <a:cubicBezTo>
                    <a:pt x="7048" y="10326"/>
                    <a:pt x="7091" y="10369"/>
                    <a:pt x="7113" y="10369"/>
                  </a:cubicBezTo>
                  <a:cubicBezTo>
                    <a:pt x="7156" y="10369"/>
                    <a:pt x="7183" y="10326"/>
                    <a:pt x="7183" y="10304"/>
                  </a:cubicBezTo>
                  <a:cubicBezTo>
                    <a:pt x="7183" y="10261"/>
                    <a:pt x="7156" y="10234"/>
                    <a:pt x="7113" y="10234"/>
                  </a:cubicBezTo>
                  <a:close/>
                  <a:moveTo>
                    <a:pt x="7113" y="10504"/>
                  </a:moveTo>
                  <a:cubicBezTo>
                    <a:pt x="7091" y="10504"/>
                    <a:pt x="7048" y="10531"/>
                    <a:pt x="7048" y="10574"/>
                  </a:cubicBezTo>
                  <a:cubicBezTo>
                    <a:pt x="7048" y="10596"/>
                    <a:pt x="7091" y="10639"/>
                    <a:pt x="7113" y="10639"/>
                  </a:cubicBezTo>
                  <a:cubicBezTo>
                    <a:pt x="7156" y="10639"/>
                    <a:pt x="7183" y="10596"/>
                    <a:pt x="7183" y="10574"/>
                  </a:cubicBezTo>
                  <a:cubicBezTo>
                    <a:pt x="7183" y="10531"/>
                    <a:pt x="7156" y="10504"/>
                    <a:pt x="7113" y="10504"/>
                  </a:cubicBezTo>
                  <a:close/>
                  <a:moveTo>
                    <a:pt x="7113" y="10774"/>
                  </a:moveTo>
                  <a:cubicBezTo>
                    <a:pt x="7091" y="10774"/>
                    <a:pt x="7048" y="10801"/>
                    <a:pt x="7048" y="10844"/>
                  </a:cubicBezTo>
                  <a:cubicBezTo>
                    <a:pt x="7048" y="10866"/>
                    <a:pt x="7091" y="10909"/>
                    <a:pt x="7113" y="10909"/>
                  </a:cubicBezTo>
                  <a:cubicBezTo>
                    <a:pt x="7156" y="10909"/>
                    <a:pt x="7183" y="10866"/>
                    <a:pt x="7183" y="10844"/>
                  </a:cubicBezTo>
                  <a:cubicBezTo>
                    <a:pt x="7183" y="10801"/>
                    <a:pt x="7156" y="10774"/>
                    <a:pt x="7113" y="10774"/>
                  </a:cubicBezTo>
                  <a:close/>
                  <a:moveTo>
                    <a:pt x="7113" y="11044"/>
                  </a:moveTo>
                  <a:cubicBezTo>
                    <a:pt x="7091" y="11044"/>
                    <a:pt x="7048" y="11071"/>
                    <a:pt x="7048" y="11114"/>
                  </a:cubicBezTo>
                  <a:cubicBezTo>
                    <a:pt x="7048" y="11136"/>
                    <a:pt x="7091" y="11179"/>
                    <a:pt x="7113" y="11179"/>
                  </a:cubicBezTo>
                  <a:cubicBezTo>
                    <a:pt x="7156" y="11179"/>
                    <a:pt x="7183" y="11136"/>
                    <a:pt x="7183" y="11114"/>
                  </a:cubicBezTo>
                  <a:cubicBezTo>
                    <a:pt x="7183" y="11071"/>
                    <a:pt x="7156" y="11044"/>
                    <a:pt x="7113" y="11044"/>
                  </a:cubicBezTo>
                  <a:close/>
                  <a:moveTo>
                    <a:pt x="7113" y="11314"/>
                  </a:moveTo>
                  <a:cubicBezTo>
                    <a:pt x="7091" y="11314"/>
                    <a:pt x="7048" y="11341"/>
                    <a:pt x="7048" y="11384"/>
                  </a:cubicBezTo>
                  <a:cubicBezTo>
                    <a:pt x="7048" y="11406"/>
                    <a:pt x="7091" y="11449"/>
                    <a:pt x="7113" y="11449"/>
                  </a:cubicBezTo>
                  <a:cubicBezTo>
                    <a:pt x="7156" y="11449"/>
                    <a:pt x="7183" y="11406"/>
                    <a:pt x="7183" y="11384"/>
                  </a:cubicBezTo>
                  <a:cubicBezTo>
                    <a:pt x="7183" y="11341"/>
                    <a:pt x="7156" y="11314"/>
                    <a:pt x="7113" y="11314"/>
                  </a:cubicBezTo>
                  <a:close/>
                  <a:moveTo>
                    <a:pt x="7113" y="11584"/>
                  </a:moveTo>
                  <a:cubicBezTo>
                    <a:pt x="7091" y="11584"/>
                    <a:pt x="7048" y="11611"/>
                    <a:pt x="7048" y="11654"/>
                  </a:cubicBezTo>
                  <a:cubicBezTo>
                    <a:pt x="7048" y="11676"/>
                    <a:pt x="7091" y="11719"/>
                    <a:pt x="7113" y="11719"/>
                  </a:cubicBezTo>
                  <a:cubicBezTo>
                    <a:pt x="7156" y="11719"/>
                    <a:pt x="7183" y="11676"/>
                    <a:pt x="7183" y="11654"/>
                  </a:cubicBezTo>
                  <a:cubicBezTo>
                    <a:pt x="7183" y="11611"/>
                    <a:pt x="7156" y="11584"/>
                    <a:pt x="7113" y="11584"/>
                  </a:cubicBezTo>
                  <a:close/>
                  <a:moveTo>
                    <a:pt x="7113" y="11854"/>
                  </a:moveTo>
                  <a:cubicBezTo>
                    <a:pt x="7091" y="11854"/>
                    <a:pt x="7048" y="11881"/>
                    <a:pt x="7048" y="11924"/>
                  </a:cubicBezTo>
                  <a:cubicBezTo>
                    <a:pt x="7048" y="11946"/>
                    <a:pt x="7091" y="11989"/>
                    <a:pt x="7113" y="11989"/>
                  </a:cubicBezTo>
                  <a:cubicBezTo>
                    <a:pt x="7156" y="11989"/>
                    <a:pt x="7183" y="11946"/>
                    <a:pt x="7183" y="11924"/>
                  </a:cubicBezTo>
                  <a:cubicBezTo>
                    <a:pt x="7183" y="11881"/>
                    <a:pt x="7156" y="11854"/>
                    <a:pt x="7113" y="11854"/>
                  </a:cubicBezTo>
                  <a:close/>
                  <a:moveTo>
                    <a:pt x="7113" y="12124"/>
                  </a:moveTo>
                  <a:cubicBezTo>
                    <a:pt x="7091" y="12124"/>
                    <a:pt x="7048" y="12151"/>
                    <a:pt x="7048" y="12194"/>
                  </a:cubicBezTo>
                  <a:cubicBezTo>
                    <a:pt x="7048" y="12216"/>
                    <a:pt x="7091" y="12259"/>
                    <a:pt x="7113" y="12259"/>
                  </a:cubicBezTo>
                  <a:cubicBezTo>
                    <a:pt x="7156" y="12259"/>
                    <a:pt x="7183" y="12216"/>
                    <a:pt x="7183" y="12194"/>
                  </a:cubicBezTo>
                  <a:cubicBezTo>
                    <a:pt x="7183" y="12151"/>
                    <a:pt x="7156" y="12124"/>
                    <a:pt x="7113" y="12124"/>
                  </a:cubicBezTo>
                  <a:close/>
                  <a:moveTo>
                    <a:pt x="7113" y="12394"/>
                  </a:moveTo>
                  <a:cubicBezTo>
                    <a:pt x="7091" y="12394"/>
                    <a:pt x="7048" y="12421"/>
                    <a:pt x="7048" y="12464"/>
                  </a:cubicBezTo>
                  <a:cubicBezTo>
                    <a:pt x="7048" y="12486"/>
                    <a:pt x="7091" y="12529"/>
                    <a:pt x="7113" y="12529"/>
                  </a:cubicBezTo>
                  <a:cubicBezTo>
                    <a:pt x="7156" y="12529"/>
                    <a:pt x="7183" y="12486"/>
                    <a:pt x="7183" y="12464"/>
                  </a:cubicBezTo>
                  <a:cubicBezTo>
                    <a:pt x="7183" y="12421"/>
                    <a:pt x="7156" y="12394"/>
                    <a:pt x="7113" y="12394"/>
                  </a:cubicBezTo>
                  <a:close/>
                  <a:moveTo>
                    <a:pt x="7113" y="12664"/>
                  </a:moveTo>
                  <a:cubicBezTo>
                    <a:pt x="7091" y="12664"/>
                    <a:pt x="7048" y="12691"/>
                    <a:pt x="7048" y="12734"/>
                  </a:cubicBezTo>
                  <a:cubicBezTo>
                    <a:pt x="7048" y="12756"/>
                    <a:pt x="7091" y="12799"/>
                    <a:pt x="7113" y="12799"/>
                  </a:cubicBezTo>
                  <a:cubicBezTo>
                    <a:pt x="7156" y="12799"/>
                    <a:pt x="7183" y="12756"/>
                    <a:pt x="7183" y="12734"/>
                  </a:cubicBezTo>
                  <a:cubicBezTo>
                    <a:pt x="7183" y="12691"/>
                    <a:pt x="7156" y="12664"/>
                    <a:pt x="7113" y="12664"/>
                  </a:cubicBezTo>
                  <a:close/>
                  <a:moveTo>
                    <a:pt x="7113" y="12934"/>
                  </a:moveTo>
                  <a:cubicBezTo>
                    <a:pt x="7091" y="12934"/>
                    <a:pt x="7048" y="12961"/>
                    <a:pt x="7048" y="13004"/>
                  </a:cubicBezTo>
                  <a:cubicBezTo>
                    <a:pt x="7048" y="13026"/>
                    <a:pt x="7091" y="13069"/>
                    <a:pt x="7113" y="13069"/>
                  </a:cubicBezTo>
                  <a:cubicBezTo>
                    <a:pt x="7156" y="13069"/>
                    <a:pt x="7183" y="13026"/>
                    <a:pt x="7183" y="13004"/>
                  </a:cubicBezTo>
                  <a:cubicBezTo>
                    <a:pt x="7183" y="12961"/>
                    <a:pt x="7156" y="12934"/>
                    <a:pt x="7113" y="12934"/>
                  </a:cubicBezTo>
                  <a:close/>
                  <a:moveTo>
                    <a:pt x="7113" y="13204"/>
                  </a:moveTo>
                  <a:cubicBezTo>
                    <a:pt x="7091" y="13204"/>
                    <a:pt x="7048" y="13231"/>
                    <a:pt x="7048" y="13274"/>
                  </a:cubicBezTo>
                  <a:cubicBezTo>
                    <a:pt x="7048" y="13296"/>
                    <a:pt x="7091" y="13339"/>
                    <a:pt x="7113" y="13339"/>
                  </a:cubicBezTo>
                  <a:cubicBezTo>
                    <a:pt x="7156" y="13339"/>
                    <a:pt x="7183" y="13296"/>
                    <a:pt x="7183" y="13274"/>
                  </a:cubicBezTo>
                  <a:cubicBezTo>
                    <a:pt x="7183" y="13231"/>
                    <a:pt x="7156" y="13204"/>
                    <a:pt x="7113" y="13204"/>
                  </a:cubicBezTo>
                  <a:close/>
                  <a:moveTo>
                    <a:pt x="7113" y="13474"/>
                  </a:moveTo>
                  <a:cubicBezTo>
                    <a:pt x="7091" y="13474"/>
                    <a:pt x="7048" y="13501"/>
                    <a:pt x="7048" y="13544"/>
                  </a:cubicBezTo>
                  <a:cubicBezTo>
                    <a:pt x="7048" y="13566"/>
                    <a:pt x="7091" y="13609"/>
                    <a:pt x="7113" y="13609"/>
                  </a:cubicBezTo>
                  <a:cubicBezTo>
                    <a:pt x="7156" y="13609"/>
                    <a:pt x="7183" y="13566"/>
                    <a:pt x="7183" y="13544"/>
                  </a:cubicBezTo>
                  <a:cubicBezTo>
                    <a:pt x="7183" y="13501"/>
                    <a:pt x="7156" y="13474"/>
                    <a:pt x="7113" y="13474"/>
                  </a:cubicBezTo>
                  <a:close/>
                  <a:moveTo>
                    <a:pt x="7205" y="13679"/>
                  </a:moveTo>
                  <a:cubicBezTo>
                    <a:pt x="7156" y="13679"/>
                    <a:pt x="7135" y="13701"/>
                    <a:pt x="7135" y="13744"/>
                  </a:cubicBezTo>
                  <a:cubicBezTo>
                    <a:pt x="7135" y="13771"/>
                    <a:pt x="7156" y="13814"/>
                    <a:pt x="7205" y="13814"/>
                  </a:cubicBezTo>
                  <a:cubicBezTo>
                    <a:pt x="7226" y="13814"/>
                    <a:pt x="7270" y="13771"/>
                    <a:pt x="7270" y="13744"/>
                  </a:cubicBezTo>
                  <a:cubicBezTo>
                    <a:pt x="7270" y="13701"/>
                    <a:pt x="7226" y="13679"/>
                    <a:pt x="7205" y="13679"/>
                  </a:cubicBezTo>
                  <a:close/>
                  <a:moveTo>
                    <a:pt x="7475" y="13679"/>
                  </a:moveTo>
                  <a:cubicBezTo>
                    <a:pt x="7426" y="13679"/>
                    <a:pt x="7405" y="13701"/>
                    <a:pt x="7405" y="13744"/>
                  </a:cubicBezTo>
                  <a:cubicBezTo>
                    <a:pt x="7405" y="13771"/>
                    <a:pt x="7426" y="13814"/>
                    <a:pt x="7475" y="13814"/>
                  </a:cubicBezTo>
                  <a:cubicBezTo>
                    <a:pt x="7496" y="13814"/>
                    <a:pt x="7540" y="13771"/>
                    <a:pt x="7540" y="13744"/>
                  </a:cubicBezTo>
                  <a:cubicBezTo>
                    <a:pt x="7540" y="13701"/>
                    <a:pt x="7496" y="13679"/>
                    <a:pt x="7475" y="13679"/>
                  </a:cubicBezTo>
                  <a:close/>
                  <a:moveTo>
                    <a:pt x="7745" y="13679"/>
                  </a:moveTo>
                  <a:cubicBezTo>
                    <a:pt x="7696" y="13679"/>
                    <a:pt x="7675" y="13701"/>
                    <a:pt x="7675" y="13744"/>
                  </a:cubicBezTo>
                  <a:cubicBezTo>
                    <a:pt x="7675" y="13771"/>
                    <a:pt x="7696" y="13814"/>
                    <a:pt x="7745" y="13814"/>
                  </a:cubicBezTo>
                  <a:cubicBezTo>
                    <a:pt x="7766" y="13814"/>
                    <a:pt x="7810" y="13771"/>
                    <a:pt x="7810" y="13744"/>
                  </a:cubicBezTo>
                  <a:cubicBezTo>
                    <a:pt x="7810" y="13701"/>
                    <a:pt x="7766" y="13679"/>
                    <a:pt x="7745" y="13679"/>
                  </a:cubicBezTo>
                  <a:close/>
                  <a:moveTo>
                    <a:pt x="8015" y="13679"/>
                  </a:moveTo>
                  <a:cubicBezTo>
                    <a:pt x="7966" y="13679"/>
                    <a:pt x="7945" y="13701"/>
                    <a:pt x="7945" y="13744"/>
                  </a:cubicBezTo>
                  <a:cubicBezTo>
                    <a:pt x="7945" y="13771"/>
                    <a:pt x="7966" y="13814"/>
                    <a:pt x="8015" y="13814"/>
                  </a:cubicBezTo>
                  <a:cubicBezTo>
                    <a:pt x="8036" y="13814"/>
                    <a:pt x="8080" y="13771"/>
                    <a:pt x="8080" y="13744"/>
                  </a:cubicBezTo>
                  <a:cubicBezTo>
                    <a:pt x="8080" y="13701"/>
                    <a:pt x="8036" y="13679"/>
                    <a:pt x="8015" y="13679"/>
                  </a:cubicBezTo>
                  <a:close/>
                  <a:moveTo>
                    <a:pt x="8285" y="13679"/>
                  </a:moveTo>
                  <a:cubicBezTo>
                    <a:pt x="8236" y="13679"/>
                    <a:pt x="8215" y="13701"/>
                    <a:pt x="8215" y="13744"/>
                  </a:cubicBezTo>
                  <a:cubicBezTo>
                    <a:pt x="8215" y="13771"/>
                    <a:pt x="8236" y="13814"/>
                    <a:pt x="8285" y="13814"/>
                  </a:cubicBezTo>
                  <a:cubicBezTo>
                    <a:pt x="8306" y="13814"/>
                    <a:pt x="8350" y="13771"/>
                    <a:pt x="8350" y="13744"/>
                  </a:cubicBezTo>
                  <a:cubicBezTo>
                    <a:pt x="8350" y="13701"/>
                    <a:pt x="8306" y="13679"/>
                    <a:pt x="8285" y="13679"/>
                  </a:cubicBezTo>
                  <a:close/>
                  <a:moveTo>
                    <a:pt x="8555" y="13679"/>
                  </a:moveTo>
                  <a:cubicBezTo>
                    <a:pt x="8506" y="13679"/>
                    <a:pt x="8485" y="13701"/>
                    <a:pt x="8485" y="13744"/>
                  </a:cubicBezTo>
                  <a:cubicBezTo>
                    <a:pt x="8485" y="13771"/>
                    <a:pt x="8506" y="13814"/>
                    <a:pt x="8555" y="13814"/>
                  </a:cubicBezTo>
                  <a:cubicBezTo>
                    <a:pt x="8576" y="13814"/>
                    <a:pt x="8620" y="13771"/>
                    <a:pt x="8620" y="13744"/>
                  </a:cubicBezTo>
                  <a:cubicBezTo>
                    <a:pt x="8620" y="13701"/>
                    <a:pt x="8576" y="13679"/>
                    <a:pt x="8555" y="13679"/>
                  </a:cubicBezTo>
                  <a:close/>
                  <a:moveTo>
                    <a:pt x="8825" y="13679"/>
                  </a:moveTo>
                  <a:cubicBezTo>
                    <a:pt x="8776" y="13679"/>
                    <a:pt x="8755" y="13701"/>
                    <a:pt x="8755" y="13744"/>
                  </a:cubicBezTo>
                  <a:cubicBezTo>
                    <a:pt x="8755" y="13771"/>
                    <a:pt x="8776" y="13814"/>
                    <a:pt x="8825" y="13814"/>
                  </a:cubicBezTo>
                  <a:cubicBezTo>
                    <a:pt x="8846" y="13814"/>
                    <a:pt x="8890" y="13771"/>
                    <a:pt x="8890" y="13744"/>
                  </a:cubicBezTo>
                  <a:cubicBezTo>
                    <a:pt x="8890" y="13701"/>
                    <a:pt x="8846" y="13679"/>
                    <a:pt x="8825" y="13679"/>
                  </a:cubicBezTo>
                  <a:close/>
                  <a:moveTo>
                    <a:pt x="9095" y="13679"/>
                  </a:moveTo>
                  <a:cubicBezTo>
                    <a:pt x="9046" y="13679"/>
                    <a:pt x="9025" y="13701"/>
                    <a:pt x="9025" y="13744"/>
                  </a:cubicBezTo>
                  <a:cubicBezTo>
                    <a:pt x="9025" y="13771"/>
                    <a:pt x="9046" y="13814"/>
                    <a:pt x="9095" y="13814"/>
                  </a:cubicBezTo>
                  <a:cubicBezTo>
                    <a:pt x="9117" y="13814"/>
                    <a:pt x="9160" y="13771"/>
                    <a:pt x="9160" y="13744"/>
                  </a:cubicBezTo>
                  <a:cubicBezTo>
                    <a:pt x="9160" y="13701"/>
                    <a:pt x="9117" y="13679"/>
                    <a:pt x="9095" y="13679"/>
                  </a:cubicBezTo>
                  <a:close/>
                  <a:moveTo>
                    <a:pt x="9365" y="13679"/>
                  </a:moveTo>
                  <a:cubicBezTo>
                    <a:pt x="9316" y="13679"/>
                    <a:pt x="9295" y="13701"/>
                    <a:pt x="9295" y="13744"/>
                  </a:cubicBezTo>
                  <a:cubicBezTo>
                    <a:pt x="9295" y="13771"/>
                    <a:pt x="9316" y="13814"/>
                    <a:pt x="9365" y="13814"/>
                  </a:cubicBezTo>
                  <a:cubicBezTo>
                    <a:pt x="9387" y="13814"/>
                    <a:pt x="9430" y="13771"/>
                    <a:pt x="9430" y="13744"/>
                  </a:cubicBezTo>
                  <a:cubicBezTo>
                    <a:pt x="9430" y="13701"/>
                    <a:pt x="9387" y="13679"/>
                    <a:pt x="9365" y="13679"/>
                  </a:cubicBezTo>
                  <a:close/>
                  <a:moveTo>
                    <a:pt x="9635" y="13679"/>
                  </a:moveTo>
                  <a:cubicBezTo>
                    <a:pt x="9586" y="13679"/>
                    <a:pt x="9565" y="13701"/>
                    <a:pt x="9565" y="13744"/>
                  </a:cubicBezTo>
                  <a:cubicBezTo>
                    <a:pt x="9565" y="13771"/>
                    <a:pt x="9586" y="13814"/>
                    <a:pt x="9635" y="13814"/>
                  </a:cubicBezTo>
                  <a:cubicBezTo>
                    <a:pt x="9657" y="13814"/>
                    <a:pt x="9700" y="13771"/>
                    <a:pt x="9700" y="13744"/>
                  </a:cubicBezTo>
                  <a:cubicBezTo>
                    <a:pt x="9700" y="13701"/>
                    <a:pt x="9657" y="13679"/>
                    <a:pt x="9635" y="13679"/>
                  </a:cubicBezTo>
                  <a:close/>
                  <a:moveTo>
                    <a:pt x="9905" y="13679"/>
                  </a:moveTo>
                  <a:cubicBezTo>
                    <a:pt x="9856" y="13679"/>
                    <a:pt x="9835" y="13701"/>
                    <a:pt x="9835" y="13744"/>
                  </a:cubicBezTo>
                  <a:cubicBezTo>
                    <a:pt x="9835" y="13771"/>
                    <a:pt x="9856" y="13814"/>
                    <a:pt x="9905" y="13814"/>
                  </a:cubicBezTo>
                  <a:cubicBezTo>
                    <a:pt x="9927" y="13814"/>
                    <a:pt x="9970" y="13771"/>
                    <a:pt x="9970" y="13744"/>
                  </a:cubicBezTo>
                  <a:cubicBezTo>
                    <a:pt x="9970" y="13701"/>
                    <a:pt x="9927" y="13679"/>
                    <a:pt x="9905" y="13679"/>
                  </a:cubicBezTo>
                  <a:close/>
                  <a:moveTo>
                    <a:pt x="10175" y="13679"/>
                  </a:moveTo>
                  <a:cubicBezTo>
                    <a:pt x="10126" y="13679"/>
                    <a:pt x="10105" y="13701"/>
                    <a:pt x="10105" y="13744"/>
                  </a:cubicBezTo>
                  <a:cubicBezTo>
                    <a:pt x="10105" y="13771"/>
                    <a:pt x="10126" y="13814"/>
                    <a:pt x="10175" y="13814"/>
                  </a:cubicBezTo>
                  <a:cubicBezTo>
                    <a:pt x="10197" y="13814"/>
                    <a:pt x="10240" y="13771"/>
                    <a:pt x="10240" y="13744"/>
                  </a:cubicBezTo>
                  <a:cubicBezTo>
                    <a:pt x="10240" y="13701"/>
                    <a:pt x="10197" y="13679"/>
                    <a:pt x="10175" y="13679"/>
                  </a:cubicBezTo>
                  <a:close/>
                  <a:moveTo>
                    <a:pt x="10445" y="13679"/>
                  </a:moveTo>
                  <a:cubicBezTo>
                    <a:pt x="10396" y="13679"/>
                    <a:pt x="10375" y="13701"/>
                    <a:pt x="10375" y="13744"/>
                  </a:cubicBezTo>
                  <a:cubicBezTo>
                    <a:pt x="10375" y="13771"/>
                    <a:pt x="10396" y="13814"/>
                    <a:pt x="10445" y="13814"/>
                  </a:cubicBezTo>
                  <a:cubicBezTo>
                    <a:pt x="10467" y="13814"/>
                    <a:pt x="10510" y="13771"/>
                    <a:pt x="10510" y="13744"/>
                  </a:cubicBezTo>
                  <a:cubicBezTo>
                    <a:pt x="10510" y="13701"/>
                    <a:pt x="10467" y="13679"/>
                    <a:pt x="10445" y="13679"/>
                  </a:cubicBezTo>
                  <a:close/>
                  <a:moveTo>
                    <a:pt x="10715" y="13679"/>
                  </a:moveTo>
                  <a:cubicBezTo>
                    <a:pt x="10666" y="13679"/>
                    <a:pt x="10645" y="13701"/>
                    <a:pt x="10645" y="13744"/>
                  </a:cubicBezTo>
                  <a:cubicBezTo>
                    <a:pt x="10645" y="13771"/>
                    <a:pt x="10666" y="13814"/>
                    <a:pt x="10715" y="13814"/>
                  </a:cubicBezTo>
                  <a:cubicBezTo>
                    <a:pt x="10737" y="13814"/>
                    <a:pt x="10780" y="13771"/>
                    <a:pt x="10780" y="13744"/>
                  </a:cubicBezTo>
                  <a:cubicBezTo>
                    <a:pt x="10780" y="13701"/>
                    <a:pt x="10737" y="13679"/>
                    <a:pt x="10715" y="13679"/>
                  </a:cubicBezTo>
                  <a:close/>
                  <a:moveTo>
                    <a:pt x="10985" y="13679"/>
                  </a:moveTo>
                  <a:cubicBezTo>
                    <a:pt x="10936" y="13679"/>
                    <a:pt x="10915" y="13701"/>
                    <a:pt x="10915" y="13744"/>
                  </a:cubicBezTo>
                  <a:cubicBezTo>
                    <a:pt x="10915" y="13771"/>
                    <a:pt x="10936" y="13814"/>
                    <a:pt x="10985" y="13814"/>
                  </a:cubicBezTo>
                  <a:cubicBezTo>
                    <a:pt x="11007" y="13814"/>
                    <a:pt x="11050" y="13771"/>
                    <a:pt x="11050" y="13744"/>
                  </a:cubicBezTo>
                  <a:cubicBezTo>
                    <a:pt x="11050" y="13701"/>
                    <a:pt x="11007" y="13679"/>
                    <a:pt x="10985" y="13679"/>
                  </a:cubicBezTo>
                  <a:close/>
                  <a:moveTo>
                    <a:pt x="11255" y="13679"/>
                  </a:moveTo>
                  <a:cubicBezTo>
                    <a:pt x="11206" y="13679"/>
                    <a:pt x="11185" y="13701"/>
                    <a:pt x="11185" y="13744"/>
                  </a:cubicBezTo>
                  <a:cubicBezTo>
                    <a:pt x="11185" y="13771"/>
                    <a:pt x="11206" y="13814"/>
                    <a:pt x="11255" y="13814"/>
                  </a:cubicBezTo>
                  <a:cubicBezTo>
                    <a:pt x="11277" y="13814"/>
                    <a:pt x="11320" y="13771"/>
                    <a:pt x="11320" y="13744"/>
                  </a:cubicBezTo>
                  <a:cubicBezTo>
                    <a:pt x="11320" y="13701"/>
                    <a:pt x="11277" y="13679"/>
                    <a:pt x="11255" y="13679"/>
                  </a:cubicBezTo>
                  <a:close/>
                  <a:moveTo>
                    <a:pt x="11525" y="13679"/>
                  </a:moveTo>
                  <a:cubicBezTo>
                    <a:pt x="11476" y="13679"/>
                    <a:pt x="11455" y="13701"/>
                    <a:pt x="11455" y="13744"/>
                  </a:cubicBezTo>
                  <a:cubicBezTo>
                    <a:pt x="11455" y="13771"/>
                    <a:pt x="11476" y="13814"/>
                    <a:pt x="11525" y="13814"/>
                  </a:cubicBezTo>
                  <a:cubicBezTo>
                    <a:pt x="11547" y="13814"/>
                    <a:pt x="11590" y="13771"/>
                    <a:pt x="11590" y="13744"/>
                  </a:cubicBezTo>
                  <a:cubicBezTo>
                    <a:pt x="11590" y="13701"/>
                    <a:pt x="11547" y="13679"/>
                    <a:pt x="11525" y="13679"/>
                  </a:cubicBezTo>
                  <a:close/>
                  <a:moveTo>
                    <a:pt x="11795" y="13679"/>
                  </a:moveTo>
                  <a:cubicBezTo>
                    <a:pt x="11746" y="13679"/>
                    <a:pt x="11725" y="13701"/>
                    <a:pt x="11725" y="13744"/>
                  </a:cubicBezTo>
                  <a:cubicBezTo>
                    <a:pt x="11725" y="13771"/>
                    <a:pt x="11746" y="13814"/>
                    <a:pt x="11795" y="13814"/>
                  </a:cubicBezTo>
                  <a:cubicBezTo>
                    <a:pt x="11817" y="13814"/>
                    <a:pt x="11860" y="13771"/>
                    <a:pt x="11860" y="13744"/>
                  </a:cubicBezTo>
                  <a:cubicBezTo>
                    <a:pt x="11860" y="13701"/>
                    <a:pt x="11817" y="13679"/>
                    <a:pt x="11795" y="13679"/>
                  </a:cubicBezTo>
                  <a:close/>
                  <a:moveTo>
                    <a:pt x="12065" y="13679"/>
                  </a:moveTo>
                  <a:cubicBezTo>
                    <a:pt x="12016" y="13679"/>
                    <a:pt x="11995" y="13701"/>
                    <a:pt x="11995" y="13744"/>
                  </a:cubicBezTo>
                  <a:cubicBezTo>
                    <a:pt x="11995" y="13771"/>
                    <a:pt x="12016" y="13814"/>
                    <a:pt x="12065" y="13814"/>
                  </a:cubicBezTo>
                  <a:cubicBezTo>
                    <a:pt x="12087" y="13814"/>
                    <a:pt x="12130" y="13771"/>
                    <a:pt x="12130" y="13744"/>
                  </a:cubicBezTo>
                  <a:cubicBezTo>
                    <a:pt x="12130" y="13701"/>
                    <a:pt x="12087" y="13679"/>
                    <a:pt x="12065" y="13679"/>
                  </a:cubicBezTo>
                  <a:close/>
                  <a:moveTo>
                    <a:pt x="12335" y="13679"/>
                  </a:moveTo>
                  <a:cubicBezTo>
                    <a:pt x="12286" y="13679"/>
                    <a:pt x="12265" y="13701"/>
                    <a:pt x="12265" y="13744"/>
                  </a:cubicBezTo>
                  <a:cubicBezTo>
                    <a:pt x="12265" y="13771"/>
                    <a:pt x="12286" y="13814"/>
                    <a:pt x="12335" y="13814"/>
                  </a:cubicBezTo>
                  <a:cubicBezTo>
                    <a:pt x="12357" y="13814"/>
                    <a:pt x="12400" y="13771"/>
                    <a:pt x="12400" y="13744"/>
                  </a:cubicBezTo>
                  <a:cubicBezTo>
                    <a:pt x="12400" y="13701"/>
                    <a:pt x="12357" y="13679"/>
                    <a:pt x="12335" y="13679"/>
                  </a:cubicBezTo>
                  <a:close/>
                  <a:moveTo>
                    <a:pt x="12605" y="13679"/>
                  </a:moveTo>
                  <a:cubicBezTo>
                    <a:pt x="12556" y="13679"/>
                    <a:pt x="12535" y="13701"/>
                    <a:pt x="12535" y="13744"/>
                  </a:cubicBezTo>
                  <a:cubicBezTo>
                    <a:pt x="12535" y="13771"/>
                    <a:pt x="12556" y="13814"/>
                    <a:pt x="12605" y="13814"/>
                  </a:cubicBezTo>
                  <a:cubicBezTo>
                    <a:pt x="12627" y="13814"/>
                    <a:pt x="12670" y="13771"/>
                    <a:pt x="12670" y="13744"/>
                  </a:cubicBezTo>
                  <a:cubicBezTo>
                    <a:pt x="12670" y="13701"/>
                    <a:pt x="12627" y="13679"/>
                    <a:pt x="12605" y="13679"/>
                  </a:cubicBezTo>
                  <a:close/>
                  <a:moveTo>
                    <a:pt x="12875" y="13679"/>
                  </a:moveTo>
                  <a:cubicBezTo>
                    <a:pt x="12826" y="13679"/>
                    <a:pt x="12805" y="13701"/>
                    <a:pt x="12805" y="13744"/>
                  </a:cubicBezTo>
                  <a:cubicBezTo>
                    <a:pt x="12805" y="13771"/>
                    <a:pt x="12826" y="13814"/>
                    <a:pt x="12875" y="13814"/>
                  </a:cubicBezTo>
                  <a:cubicBezTo>
                    <a:pt x="12897" y="13814"/>
                    <a:pt x="12940" y="13771"/>
                    <a:pt x="12940" y="13744"/>
                  </a:cubicBezTo>
                  <a:cubicBezTo>
                    <a:pt x="12940" y="13701"/>
                    <a:pt x="12897" y="13679"/>
                    <a:pt x="12875" y="13679"/>
                  </a:cubicBezTo>
                  <a:close/>
                  <a:moveTo>
                    <a:pt x="13145" y="13679"/>
                  </a:moveTo>
                  <a:cubicBezTo>
                    <a:pt x="13097" y="13679"/>
                    <a:pt x="13075" y="13701"/>
                    <a:pt x="13075" y="13744"/>
                  </a:cubicBezTo>
                  <a:cubicBezTo>
                    <a:pt x="13075" y="13771"/>
                    <a:pt x="13097" y="13814"/>
                    <a:pt x="13145" y="13814"/>
                  </a:cubicBezTo>
                  <a:cubicBezTo>
                    <a:pt x="13167" y="13814"/>
                    <a:pt x="13210" y="13771"/>
                    <a:pt x="13210" y="13744"/>
                  </a:cubicBezTo>
                  <a:cubicBezTo>
                    <a:pt x="13210" y="13701"/>
                    <a:pt x="13167" y="13679"/>
                    <a:pt x="13145" y="13679"/>
                  </a:cubicBezTo>
                  <a:close/>
                  <a:moveTo>
                    <a:pt x="13415" y="13679"/>
                  </a:moveTo>
                  <a:cubicBezTo>
                    <a:pt x="13367" y="13679"/>
                    <a:pt x="13345" y="13701"/>
                    <a:pt x="13345" y="13744"/>
                  </a:cubicBezTo>
                  <a:cubicBezTo>
                    <a:pt x="13345" y="13771"/>
                    <a:pt x="13367" y="13814"/>
                    <a:pt x="13415" y="13814"/>
                  </a:cubicBezTo>
                  <a:cubicBezTo>
                    <a:pt x="13437" y="13814"/>
                    <a:pt x="13480" y="13771"/>
                    <a:pt x="13480" y="13744"/>
                  </a:cubicBezTo>
                  <a:cubicBezTo>
                    <a:pt x="13480" y="13701"/>
                    <a:pt x="13437" y="13679"/>
                    <a:pt x="13415" y="13679"/>
                  </a:cubicBezTo>
                  <a:close/>
                  <a:moveTo>
                    <a:pt x="13685" y="13679"/>
                  </a:moveTo>
                  <a:cubicBezTo>
                    <a:pt x="13637" y="13679"/>
                    <a:pt x="13615" y="13701"/>
                    <a:pt x="13615" y="13744"/>
                  </a:cubicBezTo>
                  <a:cubicBezTo>
                    <a:pt x="13615" y="13771"/>
                    <a:pt x="13637" y="13814"/>
                    <a:pt x="13685" y="13814"/>
                  </a:cubicBezTo>
                  <a:cubicBezTo>
                    <a:pt x="13707" y="13814"/>
                    <a:pt x="13750" y="13771"/>
                    <a:pt x="13750" y="13744"/>
                  </a:cubicBezTo>
                  <a:cubicBezTo>
                    <a:pt x="13750" y="13701"/>
                    <a:pt x="13707" y="13679"/>
                    <a:pt x="13685" y="13679"/>
                  </a:cubicBezTo>
                  <a:close/>
                  <a:moveTo>
                    <a:pt x="13955" y="13679"/>
                  </a:moveTo>
                  <a:cubicBezTo>
                    <a:pt x="13907" y="13679"/>
                    <a:pt x="13885" y="13701"/>
                    <a:pt x="13885" y="13744"/>
                  </a:cubicBezTo>
                  <a:cubicBezTo>
                    <a:pt x="13885" y="13771"/>
                    <a:pt x="13907" y="13814"/>
                    <a:pt x="13955" y="13814"/>
                  </a:cubicBezTo>
                  <a:cubicBezTo>
                    <a:pt x="13977" y="13814"/>
                    <a:pt x="14020" y="13771"/>
                    <a:pt x="14020" y="13744"/>
                  </a:cubicBezTo>
                  <a:cubicBezTo>
                    <a:pt x="14020" y="13701"/>
                    <a:pt x="13977" y="13679"/>
                    <a:pt x="13955" y="13679"/>
                  </a:cubicBezTo>
                  <a:close/>
                  <a:moveTo>
                    <a:pt x="14225" y="13679"/>
                  </a:moveTo>
                  <a:cubicBezTo>
                    <a:pt x="14177" y="13679"/>
                    <a:pt x="14155" y="13701"/>
                    <a:pt x="14155" y="13744"/>
                  </a:cubicBezTo>
                  <a:cubicBezTo>
                    <a:pt x="14155" y="13771"/>
                    <a:pt x="14177" y="13814"/>
                    <a:pt x="14225" y="13814"/>
                  </a:cubicBezTo>
                  <a:cubicBezTo>
                    <a:pt x="14247" y="13814"/>
                    <a:pt x="14290" y="13771"/>
                    <a:pt x="14290" y="13744"/>
                  </a:cubicBezTo>
                  <a:cubicBezTo>
                    <a:pt x="14290" y="13701"/>
                    <a:pt x="14247" y="13679"/>
                    <a:pt x="14225" y="13679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342254" y="97388"/>
            <a:ext cx="8695423" cy="4454448"/>
            <a:chOff x="342254" y="97388"/>
            <a:chExt cx="8695423" cy="4454448"/>
          </a:xfrm>
        </p:grpSpPr>
        <p:grpSp>
          <p:nvGrpSpPr>
            <p:cNvPr id="26" name="Google Shape;26;p2"/>
            <p:cNvGrpSpPr/>
            <p:nvPr/>
          </p:nvGrpSpPr>
          <p:grpSpPr>
            <a:xfrm>
              <a:off x="342254" y="97388"/>
              <a:ext cx="301874" cy="154373"/>
              <a:chOff x="7893111" y="352204"/>
              <a:chExt cx="225869" cy="11550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rot="5400000">
              <a:off x="8809554" y="4323713"/>
              <a:ext cx="301874" cy="154373"/>
              <a:chOff x="7893111" y="352204"/>
              <a:chExt cx="225869" cy="11550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713225" y="986913"/>
            <a:ext cx="4100100" cy="276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 dirty="0"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713225" y="3747688"/>
            <a:ext cx="41001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421" name="Google Shape;421;p18"/>
          <p:cNvSpPr txBox="1">
            <a:spLocks noGrp="1"/>
          </p:cNvSpPr>
          <p:nvPr>
            <p:ph type="subTitle" idx="1"/>
          </p:nvPr>
        </p:nvSpPr>
        <p:spPr>
          <a:xfrm>
            <a:off x="713213" y="1839775"/>
            <a:ext cx="29433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422" name="Google Shape;422;p18"/>
          <p:cNvSpPr txBox="1">
            <a:spLocks noGrp="1"/>
          </p:cNvSpPr>
          <p:nvPr>
            <p:ph type="subTitle" idx="2"/>
          </p:nvPr>
        </p:nvSpPr>
        <p:spPr>
          <a:xfrm>
            <a:off x="3946027" y="1839775"/>
            <a:ext cx="29433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423" name="Google Shape;423;p18"/>
          <p:cNvSpPr txBox="1">
            <a:spLocks noGrp="1"/>
          </p:cNvSpPr>
          <p:nvPr>
            <p:ph type="subTitle" idx="3"/>
          </p:nvPr>
        </p:nvSpPr>
        <p:spPr>
          <a:xfrm>
            <a:off x="713213" y="3427575"/>
            <a:ext cx="29433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424" name="Google Shape;424;p18"/>
          <p:cNvSpPr txBox="1">
            <a:spLocks noGrp="1"/>
          </p:cNvSpPr>
          <p:nvPr>
            <p:ph type="subTitle" idx="4"/>
          </p:nvPr>
        </p:nvSpPr>
        <p:spPr>
          <a:xfrm>
            <a:off x="3946027" y="3427575"/>
            <a:ext cx="29433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425" name="Google Shape;425;p18"/>
          <p:cNvSpPr txBox="1">
            <a:spLocks noGrp="1"/>
          </p:cNvSpPr>
          <p:nvPr>
            <p:ph type="subTitle" idx="5"/>
          </p:nvPr>
        </p:nvSpPr>
        <p:spPr>
          <a:xfrm>
            <a:off x="713213" y="1320725"/>
            <a:ext cx="2943300" cy="5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 dirty="0"/>
          </a:p>
        </p:txBody>
      </p:sp>
      <p:sp>
        <p:nvSpPr>
          <p:cNvPr id="426" name="Google Shape;426;p18"/>
          <p:cNvSpPr txBox="1">
            <a:spLocks noGrp="1"/>
          </p:cNvSpPr>
          <p:nvPr>
            <p:ph type="subTitle" idx="6"/>
          </p:nvPr>
        </p:nvSpPr>
        <p:spPr>
          <a:xfrm>
            <a:off x="713213" y="2908425"/>
            <a:ext cx="2943300" cy="5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 dirty="0"/>
          </a:p>
        </p:txBody>
      </p:sp>
      <p:sp>
        <p:nvSpPr>
          <p:cNvPr id="427" name="Google Shape;427;p18"/>
          <p:cNvSpPr txBox="1">
            <a:spLocks noGrp="1"/>
          </p:cNvSpPr>
          <p:nvPr>
            <p:ph type="subTitle" idx="7"/>
          </p:nvPr>
        </p:nvSpPr>
        <p:spPr>
          <a:xfrm>
            <a:off x="3945999" y="1320725"/>
            <a:ext cx="2943300" cy="5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 dirty="0"/>
          </a:p>
        </p:txBody>
      </p:sp>
      <p:sp>
        <p:nvSpPr>
          <p:cNvPr id="428" name="Google Shape;428;p18"/>
          <p:cNvSpPr txBox="1">
            <a:spLocks noGrp="1"/>
          </p:cNvSpPr>
          <p:nvPr>
            <p:ph type="subTitle" idx="8"/>
          </p:nvPr>
        </p:nvSpPr>
        <p:spPr>
          <a:xfrm>
            <a:off x="3945999" y="2908425"/>
            <a:ext cx="2943300" cy="5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 dirty="0"/>
          </a:p>
        </p:txBody>
      </p:sp>
      <p:grpSp>
        <p:nvGrpSpPr>
          <p:cNvPr id="429" name="Google Shape;429;p18"/>
          <p:cNvGrpSpPr/>
          <p:nvPr/>
        </p:nvGrpSpPr>
        <p:grpSpPr>
          <a:xfrm>
            <a:off x="133004" y="261300"/>
            <a:ext cx="8799448" cy="4182723"/>
            <a:chOff x="133004" y="261300"/>
            <a:chExt cx="8799448" cy="4182723"/>
          </a:xfrm>
        </p:grpSpPr>
        <p:grpSp>
          <p:nvGrpSpPr>
            <p:cNvPr id="430" name="Google Shape;430;p18"/>
            <p:cNvGrpSpPr/>
            <p:nvPr/>
          </p:nvGrpSpPr>
          <p:grpSpPr>
            <a:xfrm>
              <a:off x="133004" y="261300"/>
              <a:ext cx="301874" cy="154373"/>
              <a:chOff x="7893111" y="352204"/>
              <a:chExt cx="225869" cy="115505"/>
            </a:xfrm>
          </p:grpSpPr>
          <p:sp>
            <p:nvSpPr>
              <p:cNvPr id="431" name="Google Shape;431;p18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8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8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18"/>
            <p:cNvGrpSpPr/>
            <p:nvPr/>
          </p:nvGrpSpPr>
          <p:grpSpPr>
            <a:xfrm rot="5400000">
              <a:off x="8704329" y="4215900"/>
              <a:ext cx="301874" cy="154373"/>
              <a:chOff x="7893111" y="352204"/>
              <a:chExt cx="225869" cy="115505"/>
            </a:xfrm>
          </p:grpSpPr>
          <p:sp>
            <p:nvSpPr>
              <p:cNvPr id="435" name="Google Shape;435;p18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8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8" name="Google Shape;438;p18"/>
          <p:cNvGrpSpPr/>
          <p:nvPr/>
        </p:nvGrpSpPr>
        <p:grpSpPr>
          <a:xfrm>
            <a:off x="-95243" y="-873985"/>
            <a:ext cx="10518663" cy="7286857"/>
            <a:chOff x="-95243" y="-873985"/>
            <a:chExt cx="10518663" cy="7286857"/>
          </a:xfrm>
        </p:grpSpPr>
        <p:grpSp>
          <p:nvGrpSpPr>
            <p:cNvPr id="439" name="Google Shape;439;p18"/>
            <p:cNvGrpSpPr/>
            <p:nvPr/>
          </p:nvGrpSpPr>
          <p:grpSpPr>
            <a:xfrm flipH="1">
              <a:off x="-95243" y="-873985"/>
              <a:ext cx="9986867" cy="7286857"/>
              <a:chOff x="-674872" y="-873985"/>
              <a:chExt cx="9986867" cy="7286857"/>
            </a:xfrm>
          </p:grpSpPr>
          <p:grpSp>
            <p:nvGrpSpPr>
              <p:cNvPr id="440" name="Google Shape;440;p18"/>
              <p:cNvGrpSpPr/>
              <p:nvPr/>
            </p:nvGrpSpPr>
            <p:grpSpPr>
              <a:xfrm>
                <a:off x="4071872" y="4749547"/>
                <a:ext cx="1303356" cy="352312"/>
                <a:chOff x="4071872" y="4749547"/>
                <a:chExt cx="1303356" cy="352312"/>
              </a:xfrm>
            </p:grpSpPr>
            <p:sp>
              <p:nvSpPr>
                <p:cNvPr id="441" name="Google Shape;441;p18"/>
                <p:cNvSpPr/>
                <p:nvPr/>
              </p:nvSpPr>
              <p:spPr>
                <a:xfrm>
                  <a:off x="4071872" y="4749547"/>
                  <a:ext cx="15756" cy="32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2771" extrusionOk="0">
                      <a:moveTo>
                        <a:pt x="65" y="1"/>
                      </a:moveTo>
                      <a:cubicBezTo>
                        <a:pt x="22" y="1"/>
                        <a:pt x="1" y="49"/>
                        <a:pt x="1" y="71"/>
                      </a:cubicBezTo>
                      <a:cubicBezTo>
                        <a:pt x="1" y="114"/>
                        <a:pt x="22" y="136"/>
                        <a:pt x="65" y="136"/>
                      </a:cubicBezTo>
                      <a:cubicBezTo>
                        <a:pt x="87" y="136"/>
                        <a:pt x="136" y="114"/>
                        <a:pt x="136" y="71"/>
                      </a:cubicBezTo>
                      <a:cubicBezTo>
                        <a:pt x="136" y="49"/>
                        <a:pt x="87" y="1"/>
                        <a:pt x="65" y="1"/>
                      </a:cubicBezTo>
                      <a:close/>
                      <a:moveTo>
                        <a:pt x="65" y="271"/>
                      </a:moveTo>
                      <a:cubicBezTo>
                        <a:pt x="22" y="271"/>
                        <a:pt x="1" y="298"/>
                        <a:pt x="1" y="341"/>
                      </a:cubicBezTo>
                      <a:cubicBezTo>
                        <a:pt x="1" y="384"/>
                        <a:pt x="22" y="406"/>
                        <a:pt x="65" y="406"/>
                      </a:cubicBezTo>
                      <a:cubicBezTo>
                        <a:pt x="87" y="406"/>
                        <a:pt x="136" y="384"/>
                        <a:pt x="136" y="341"/>
                      </a:cubicBezTo>
                      <a:cubicBezTo>
                        <a:pt x="136" y="298"/>
                        <a:pt x="87" y="271"/>
                        <a:pt x="65" y="271"/>
                      </a:cubicBezTo>
                      <a:close/>
                      <a:moveTo>
                        <a:pt x="65" y="541"/>
                      </a:moveTo>
                      <a:cubicBezTo>
                        <a:pt x="22" y="541"/>
                        <a:pt x="1" y="568"/>
                        <a:pt x="1" y="611"/>
                      </a:cubicBezTo>
                      <a:cubicBezTo>
                        <a:pt x="1" y="632"/>
                        <a:pt x="22" y="676"/>
                        <a:pt x="65" y="676"/>
                      </a:cubicBezTo>
                      <a:cubicBezTo>
                        <a:pt x="87" y="676"/>
                        <a:pt x="136" y="632"/>
                        <a:pt x="136" y="611"/>
                      </a:cubicBezTo>
                      <a:cubicBezTo>
                        <a:pt x="136" y="568"/>
                        <a:pt x="87" y="541"/>
                        <a:pt x="65" y="541"/>
                      </a:cubicBezTo>
                      <a:close/>
                      <a:moveTo>
                        <a:pt x="65" y="789"/>
                      </a:moveTo>
                      <a:cubicBezTo>
                        <a:pt x="22" y="789"/>
                        <a:pt x="1" y="838"/>
                        <a:pt x="1" y="859"/>
                      </a:cubicBezTo>
                      <a:cubicBezTo>
                        <a:pt x="1" y="902"/>
                        <a:pt x="22" y="924"/>
                        <a:pt x="65" y="924"/>
                      </a:cubicBezTo>
                      <a:cubicBezTo>
                        <a:pt x="87" y="924"/>
                        <a:pt x="136" y="902"/>
                        <a:pt x="136" y="859"/>
                      </a:cubicBezTo>
                      <a:cubicBezTo>
                        <a:pt x="136" y="838"/>
                        <a:pt x="87" y="789"/>
                        <a:pt x="65" y="789"/>
                      </a:cubicBezTo>
                      <a:close/>
                      <a:moveTo>
                        <a:pt x="65" y="1059"/>
                      </a:moveTo>
                      <a:cubicBezTo>
                        <a:pt x="22" y="1059"/>
                        <a:pt x="1" y="1081"/>
                        <a:pt x="1" y="1129"/>
                      </a:cubicBezTo>
                      <a:cubicBezTo>
                        <a:pt x="1" y="1172"/>
                        <a:pt x="22" y="1194"/>
                        <a:pt x="65" y="1194"/>
                      </a:cubicBezTo>
                      <a:cubicBezTo>
                        <a:pt x="87" y="1194"/>
                        <a:pt x="136" y="1172"/>
                        <a:pt x="136" y="1129"/>
                      </a:cubicBezTo>
                      <a:cubicBezTo>
                        <a:pt x="136" y="1081"/>
                        <a:pt x="87" y="1059"/>
                        <a:pt x="65" y="1059"/>
                      </a:cubicBezTo>
                      <a:close/>
                      <a:moveTo>
                        <a:pt x="65" y="1329"/>
                      </a:moveTo>
                      <a:cubicBezTo>
                        <a:pt x="22" y="1329"/>
                        <a:pt x="1" y="1351"/>
                        <a:pt x="1" y="1399"/>
                      </a:cubicBezTo>
                      <a:cubicBezTo>
                        <a:pt x="1" y="1421"/>
                        <a:pt x="22" y="1464"/>
                        <a:pt x="65" y="1464"/>
                      </a:cubicBezTo>
                      <a:cubicBezTo>
                        <a:pt x="87" y="1464"/>
                        <a:pt x="136" y="1421"/>
                        <a:pt x="136" y="1399"/>
                      </a:cubicBezTo>
                      <a:cubicBezTo>
                        <a:pt x="136" y="1351"/>
                        <a:pt x="87" y="1329"/>
                        <a:pt x="65" y="1329"/>
                      </a:cubicBezTo>
                      <a:close/>
                      <a:moveTo>
                        <a:pt x="65" y="1577"/>
                      </a:moveTo>
                      <a:cubicBezTo>
                        <a:pt x="22" y="1577"/>
                        <a:pt x="1" y="1621"/>
                        <a:pt x="1" y="1648"/>
                      </a:cubicBezTo>
                      <a:cubicBezTo>
                        <a:pt x="1" y="1691"/>
                        <a:pt x="22" y="1712"/>
                        <a:pt x="65" y="1712"/>
                      </a:cubicBezTo>
                      <a:cubicBezTo>
                        <a:pt x="87" y="1712"/>
                        <a:pt x="136" y="1691"/>
                        <a:pt x="136" y="1648"/>
                      </a:cubicBezTo>
                      <a:cubicBezTo>
                        <a:pt x="136" y="1621"/>
                        <a:pt x="87" y="1577"/>
                        <a:pt x="65" y="1577"/>
                      </a:cubicBezTo>
                      <a:close/>
                      <a:moveTo>
                        <a:pt x="65" y="1847"/>
                      </a:moveTo>
                      <a:cubicBezTo>
                        <a:pt x="22" y="1847"/>
                        <a:pt x="1" y="1869"/>
                        <a:pt x="1" y="1918"/>
                      </a:cubicBezTo>
                      <a:cubicBezTo>
                        <a:pt x="1" y="1961"/>
                        <a:pt x="22" y="1982"/>
                        <a:pt x="65" y="1982"/>
                      </a:cubicBezTo>
                      <a:cubicBezTo>
                        <a:pt x="87" y="1982"/>
                        <a:pt x="136" y="1961"/>
                        <a:pt x="136" y="1918"/>
                      </a:cubicBezTo>
                      <a:cubicBezTo>
                        <a:pt x="136" y="1869"/>
                        <a:pt x="87" y="1847"/>
                        <a:pt x="65" y="1847"/>
                      </a:cubicBezTo>
                      <a:close/>
                      <a:moveTo>
                        <a:pt x="65" y="2117"/>
                      </a:moveTo>
                      <a:cubicBezTo>
                        <a:pt x="22" y="2117"/>
                        <a:pt x="1" y="2139"/>
                        <a:pt x="1" y="2188"/>
                      </a:cubicBezTo>
                      <a:cubicBezTo>
                        <a:pt x="1" y="2209"/>
                        <a:pt x="22" y="2252"/>
                        <a:pt x="65" y="2252"/>
                      </a:cubicBezTo>
                      <a:cubicBezTo>
                        <a:pt x="87" y="2252"/>
                        <a:pt x="136" y="2209"/>
                        <a:pt x="136" y="2188"/>
                      </a:cubicBezTo>
                      <a:cubicBezTo>
                        <a:pt x="136" y="2139"/>
                        <a:pt x="87" y="2117"/>
                        <a:pt x="65" y="2117"/>
                      </a:cubicBezTo>
                      <a:close/>
                      <a:moveTo>
                        <a:pt x="65" y="2366"/>
                      </a:moveTo>
                      <a:cubicBezTo>
                        <a:pt x="22" y="2366"/>
                        <a:pt x="1" y="2409"/>
                        <a:pt x="1" y="2431"/>
                      </a:cubicBezTo>
                      <a:cubicBezTo>
                        <a:pt x="1" y="2479"/>
                        <a:pt x="22" y="2501"/>
                        <a:pt x="65" y="2501"/>
                      </a:cubicBezTo>
                      <a:cubicBezTo>
                        <a:pt x="87" y="2501"/>
                        <a:pt x="136" y="2479"/>
                        <a:pt x="136" y="2431"/>
                      </a:cubicBezTo>
                      <a:cubicBezTo>
                        <a:pt x="136" y="2409"/>
                        <a:pt x="87" y="2366"/>
                        <a:pt x="65" y="2366"/>
                      </a:cubicBezTo>
                      <a:close/>
                      <a:moveTo>
                        <a:pt x="65" y="2636"/>
                      </a:moveTo>
                      <a:cubicBezTo>
                        <a:pt x="22" y="2636"/>
                        <a:pt x="1" y="2657"/>
                        <a:pt x="1" y="2701"/>
                      </a:cubicBezTo>
                      <a:cubicBezTo>
                        <a:pt x="1" y="2749"/>
                        <a:pt x="22" y="2771"/>
                        <a:pt x="65" y="2771"/>
                      </a:cubicBezTo>
                      <a:cubicBezTo>
                        <a:pt x="87" y="2771"/>
                        <a:pt x="136" y="2749"/>
                        <a:pt x="136" y="2701"/>
                      </a:cubicBezTo>
                      <a:cubicBezTo>
                        <a:pt x="136" y="2657"/>
                        <a:pt x="87" y="2636"/>
                        <a:pt x="65" y="2636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18"/>
                <p:cNvSpPr/>
                <p:nvPr/>
              </p:nvSpPr>
              <p:spPr>
                <a:xfrm>
                  <a:off x="4071872" y="5086103"/>
                  <a:ext cx="15756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36" extrusionOk="0">
                      <a:moveTo>
                        <a:pt x="22" y="1"/>
                      </a:moveTo>
                      <a:cubicBezTo>
                        <a:pt x="1" y="23"/>
                        <a:pt x="1" y="44"/>
                        <a:pt x="1" y="66"/>
                      </a:cubicBezTo>
                      <a:cubicBezTo>
                        <a:pt x="1" y="66"/>
                        <a:pt x="1" y="93"/>
                        <a:pt x="22" y="114"/>
                      </a:cubicBezTo>
                      <a:cubicBezTo>
                        <a:pt x="22" y="114"/>
                        <a:pt x="44" y="136"/>
                        <a:pt x="65" y="136"/>
                      </a:cubicBezTo>
                      <a:cubicBezTo>
                        <a:pt x="87" y="136"/>
                        <a:pt x="87" y="114"/>
                        <a:pt x="114" y="114"/>
                      </a:cubicBezTo>
                      <a:cubicBezTo>
                        <a:pt x="114" y="93"/>
                        <a:pt x="136" y="66"/>
                        <a:pt x="136" y="66"/>
                      </a:cubicBezTo>
                      <a:cubicBezTo>
                        <a:pt x="136" y="44"/>
                        <a:pt x="114" y="23"/>
                        <a:pt x="11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18"/>
                <p:cNvSpPr/>
                <p:nvPr/>
              </p:nvSpPr>
              <p:spPr>
                <a:xfrm>
                  <a:off x="4103153" y="5086103"/>
                  <a:ext cx="1240807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0" h="136" extrusionOk="0">
                      <a:moveTo>
                        <a:pt x="65" y="1"/>
                      </a:moveTo>
                      <a:cubicBezTo>
                        <a:pt x="22" y="1"/>
                        <a:pt x="1" y="23"/>
                        <a:pt x="1" y="66"/>
                      </a:cubicBezTo>
                      <a:cubicBezTo>
                        <a:pt x="1" y="93"/>
                        <a:pt x="22" y="136"/>
                        <a:pt x="65" y="136"/>
                      </a:cubicBezTo>
                      <a:cubicBezTo>
                        <a:pt x="114" y="136"/>
                        <a:pt x="136" y="93"/>
                        <a:pt x="136" y="66"/>
                      </a:cubicBezTo>
                      <a:cubicBezTo>
                        <a:pt x="136" y="23"/>
                        <a:pt x="114" y="1"/>
                        <a:pt x="65" y="1"/>
                      </a:cubicBezTo>
                      <a:close/>
                      <a:moveTo>
                        <a:pt x="336" y="1"/>
                      </a:moveTo>
                      <a:cubicBezTo>
                        <a:pt x="292" y="1"/>
                        <a:pt x="271" y="23"/>
                        <a:pt x="271" y="66"/>
                      </a:cubicBezTo>
                      <a:cubicBezTo>
                        <a:pt x="271" y="93"/>
                        <a:pt x="292" y="136"/>
                        <a:pt x="336" y="136"/>
                      </a:cubicBezTo>
                      <a:cubicBezTo>
                        <a:pt x="384" y="136"/>
                        <a:pt x="406" y="93"/>
                        <a:pt x="406" y="66"/>
                      </a:cubicBezTo>
                      <a:cubicBezTo>
                        <a:pt x="406" y="23"/>
                        <a:pt x="384" y="1"/>
                        <a:pt x="336" y="1"/>
                      </a:cubicBezTo>
                      <a:close/>
                      <a:moveTo>
                        <a:pt x="606" y="1"/>
                      </a:moveTo>
                      <a:cubicBezTo>
                        <a:pt x="562" y="1"/>
                        <a:pt x="541" y="23"/>
                        <a:pt x="541" y="66"/>
                      </a:cubicBezTo>
                      <a:cubicBezTo>
                        <a:pt x="541" y="93"/>
                        <a:pt x="562" y="136"/>
                        <a:pt x="606" y="136"/>
                      </a:cubicBezTo>
                      <a:cubicBezTo>
                        <a:pt x="654" y="136"/>
                        <a:pt x="676" y="93"/>
                        <a:pt x="676" y="66"/>
                      </a:cubicBezTo>
                      <a:cubicBezTo>
                        <a:pt x="676" y="23"/>
                        <a:pt x="654" y="1"/>
                        <a:pt x="606" y="1"/>
                      </a:cubicBezTo>
                      <a:close/>
                      <a:moveTo>
                        <a:pt x="876" y="1"/>
                      </a:moveTo>
                      <a:cubicBezTo>
                        <a:pt x="832" y="1"/>
                        <a:pt x="811" y="23"/>
                        <a:pt x="811" y="66"/>
                      </a:cubicBezTo>
                      <a:cubicBezTo>
                        <a:pt x="811" y="93"/>
                        <a:pt x="832" y="136"/>
                        <a:pt x="876" y="136"/>
                      </a:cubicBezTo>
                      <a:cubicBezTo>
                        <a:pt x="924" y="136"/>
                        <a:pt x="946" y="93"/>
                        <a:pt x="946" y="66"/>
                      </a:cubicBezTo>
                      <a:cubicBezTo>
                        <a:pt x="946" y="23"/>
                        <a:pt x="924" y="1"/>
                        <a:pt x="876" y="1"/>
                      </a:cubicBezTo>
                      <a:close/>
                      <a:moveTo>
                        <a:pt x="1146" y="1"/>
                      </a:moveTo>
                      <a:cubicBezTo>
                        <a:pt x="1102" y="1"/>
                        <a:pt x="1081" y="23"/>
                        <a:pt x="1081" y="66"/>
                      </a:cubicBezTo>
                      <a:cubicBezTo>
                        <a:pt x="1081" y="93"/>
                        <a:pt x="1102" y="136"/>
                        <a:pt x="1146" y="136"/>
                      </a:cubicBezTo>
                      <a:cubicBezTo>
                        <a:pt x="1194" y="136"/>
                        <a:pt x="1216" y="93"/>
                        <a:pt x="1216" y="66"/>
                      </a:cubicBezTo>
                      <a:cubicBezTo>
                        <a:pt x="1216" y="23"/>
                        <a:pt x="1194" y="1"/>
                        <a:pt x="1146" y="1"/>
                      </a:cubicBezTo>
                      <a:close/>
                      <a:moveTo>
                        <a:pt x="1416" y="1"/>
                      </a:moveTo>
                      <a:cubicBezTo>
                        <a:pt x="1394" y="1"/>
                        <a:pt x="1351" y="23"/>
                        <a:pt x="1351" y="66"/>
                      </a:cubicBezTo>
                      <a:cubicBezTo>
                        <a:pt x="1351" y="93"/>
                        <a:pt x="1394" y="136"/>
                        <a:pt x="1416" y="136"/>
                      </a:cubicBezTo>
                      <a:cubicBezTo>
                        <a:pt x="1464" y="136"/>
                        <a:pt x="1486" y="93"/>
                        <a:pt x="1486" y="66"/>
                      </a:cubicBezTo>
                      <a:cubicBezTo>
                        <a:pt x="1486" y="23"/>
                        <a:pt x="1464" y="1"/>
                        <a:pt x="1416" y="1"/>
                      </a:cubicBezTo>
                      <a:close/>
                      <a:moveTo>
                        <a:pt x="1686" y="1"/>
                      </a:moveTo>
                      <a:cubicBezTo>
                        <a:pt x="1664" y="1"/>
                        <a:pt x="1621" y="23"/>
                        <a:pt x="1621" y="66"/>
                      </a:cubicBezTo>
                      <a:cubicBezTo>
                        <a:pt x="1621" y="93"/>
                        <a:pt x="1664" y="136"/>
                        <a:pt x="1686" y="136"/>
                      </a:cubicBezTo>
                      <a:cubicBezTo>
                        <a:pt x="1734" y="136"/>
                        <a:pt x="1756" y="93"/>
                        <a:pt x="1756" y="66"/>
                      </a:cubicBezTo>
                      <a:cubicBezTo>
                        <a:pt x="1756" y="23"/>
                        <a:pt x="1734" y="1"/>
                        <a:pt x="1686" y="1"/>
                      </a:cubicBezTo>
                      <a:close/>
                      <a:moveTo>
                        <a:pt x="1956" y="1"/>
                      </a:moveTo>
                      <a:cubicBezTo>
                        <a:pt x="1934" y="1"/>
                        <a:pt x="1891" y="23"/>
                        <a:pt x="1891" y="66"/>
                      </a:cubicBezTo>
                      <a:cubicBezTo>
                        <a:pt x="1891" y="93"/>
                        <a:pt x="1934" y="136"/>
                        <a:pt x="1956" y="136"/>
                      </a:cubicBezTo>
                      <a:cubicBezTo>
                        <a:pt x="2004" y="136"/>
                        <a:pt x="2026" y="93"/>
                        <a:pt x="2026" y="66"/>
                      </a:cubicBezTo>
                      <a:cubicBezTo>
                        <a:pt x="2026" y="23"/>
                        <a:pt x="2004" y="1"/>
                        <a:pt x="1956" y="1"/>
                      </a:cubicBezTo>
                      <a:close/>
                      <a:moveTo>
                        <a:pt x="2226" y="1"/>
                      </a:moveTo>
                      <a:cubicBezTo>
                        <a:pt x="2204" y="1"/>
                        <a:pt x="2161" y="23"/>
                        <a:pt x="2161" y="66"/>
                      </a:cubicBezTo>
                      <a:cubicBezTo>
                        <a:pt x="2161" y="93"/>
                        <a:pt x="2204" y="136"/>
                        <a:pt x="2226" y="136"/>
                      </a:cubicBezTo>
                      <a:cubicBezTo>
                        <a:pt x="2274" y="136"/>
                        <a:pt x="2296" y="93"/>
                        <a:pt x="2296" y="66"/>
                      </a:cubicBezTo>
                      <a:cubicBezTo>
                        <a:pt x="2296" y="23"/>
                        <a:pt x="2274" y="1"/>
                        <a:pt x="2226" y="1"/>
                      </a:cubicBezTo>
                      <a:close/>
                      <a:moveTo>
                        <a:pt x="2496" y="1"/>
                      </a:moveTo>
                      <a:cubicBezTo>
                        <a:pt x="2474" y="1"/>
                        <a:pt x="2431" y="23"/>
                        <a:pt x="2431" y="66"/>
                      </a:cubicBezTo>
                      <a:cubicBezTo>
                        <a:pt x="2431" y="93"/>
                        <a:pt x="2474" y="136"/>
                        <a:pt x="2496" y="136"/>
                      </a:cubicBezTo>
                      <a:cubicBezTo>
                        <a:pt x="2544" y="136"/>
                        <a:pt x="2566" y="93"/>
                        <a:pt x="2566" y="66"/>
                      </a:cubicBezTo>
                      <a:cubicBezTo>
                        <a:pt x="2566" y="23"/>
                        <a:pt x="2544" y="1"/>
                        <a:pt x="2496" y="1"/>
                      </a:cubicBezTo>
                      <a:close/>
                      <a:moveTo>
                        <a:pt x="2766" y="1"/>
                      </a:moveTo>
                      <a:cubicBezTo>
                        <a:pt x="2744" y="1"/>
                        <a:pt x="2701" y="23"/>
                        <a:pt x="2701" y="66"/>
                      </a:cubicBezTo>
                      <a:cubicBezTo>
                        <a:pt x="2701" y="93"/>
                        <a:pt x="2744" y="136"/>
                        <a:pt x="2766" y="136"/>
                      </a:cubicBezTo>
                      <a:cubicBezTo>
                        <a:pt x="2814" y="136"/>
                        <a:pt x="2836" y="93"/>
                        <a:pt x="2836" y="66"/>
                      </a:cubicBezTo>
                      <a:cubicBezTo>
                        <a:pt x="2836" y="23"/>
                        <a:pt x="2814" y="1"/>
                        <a:pt x="2766" y="1"/>
                      </a:cubicBezTo>
                      <a:close/>
                      <a:moveTo>
                        <a:pt x="3057" y="1"/>
                      </a:moveTo>
                      <a:cubicBezTo>
                        <a:pt x="3014" y="1"/>
                        <a:pt x="2992" y="23"/>
                        <a:pt x="2992" y="66"/>
                      </a:cubicBezTo>
                      <a:cubicBezTo>
                        <a:pt x="2992" y="93"/>
                        <a:pt x="3014" y="136"/>
                        <a:pt x="3057" y="136"/>
                      </a:cubicBezTo>
                      <a:cubicBezTo>
                        <a:pt x="3084" y="136"/>
                        <a:pt x="3127" y="93"/>
                        <a:pt x="3127" y="66"/>
                      </a:cubicBezTo>
                      <a:cubicBezTo>
                        <a:pt x="3127" y="23"/>
                        <a:pt x="3084" y="1"/>
                        <a:pt x="3057" y="1"/>
                      </a:cubicBezTo>
                      <a:close/>
                      <a:moveTo>
                        <a:pt x="3327" y="1"/>
                      </a:moveTo>
                      <a:cubicBezTo>
                        <a:pt x="3284" y="1"/>
                        <a:pt x="3262" y="23"/>
                        <a:pt x="3262" y="66"/>
                      </a:cubicBezTo>
                      <a:cubicBezTo>
                        <a:pt x="3262" y="93"/>
                        <a:pt x="3284" y="136"/>
                        <a:pt x="3327" y="136"/>
                      </a:cubicBezTo>
                      <a:cubicBezTo>
                        <a:pt x="3354" y="136"/>
                        <a:pt x="3397" y="93"/>
                        <a:pt x="3397" y="66"/>
                      </a:cubicBezTo>
                      <a:cubicBezTo>
                        <a:pt x="3397" y="23"/>
                        <a:pt x="3354" y="1"/>
                        <a:pt x="3327" y="1"/>
                      </a:cubicBezTo>
                      <a:close/>
                      <a:moveTo>
                        <a:pt x="3597" y="1"/>
                      </a:moveTo>
                      <a:cubicBezTo>
                        <a:pt x="3554" y="1"/>
                        <a:pt x="3532" y="23"/>
                        <a:pt x="3532" y="66"/>
                      </a:cubicBezTo>
                      <a:cubicBezTo>
                        <a:pt x="3532" y="93"/>
                        <a:pt x="3554" y="136"/>
                        <a:pt x="3597" y="136"/>
                      </a:cubicBezTo>
                      <a:cubicBezTo>
                        <a:pt x="3624" y="136"/>
                        <a:pt x="3667" y="93"/>
                        <a:pt x="3667" y="66"/>
                      </a:cubicBezTo>
                      <a:cubicBezTo>
                        <a:pt x="3667" y="23"/>
                        <a:pt x="3624" y="1"/>
                        <a:pt x="3597" y="1"/>
                      </a:cubicBezTo>
                      <a:close/>
                      <a:moveTo>
                        <a:pt x="3867" y="1"/>
                      </a:moveTo>
                      <a:cubicBezTo>
                        <a:pt x="3824" y="1"/>
                        <a:pt x="3802" y="23"/>
                        <a:pt x="3802" y="66"/>
                      </a:cubicBezTo>
                      <a:cubicBezTo>
                        <a:pt x="3802" y="93"/>
                        <a:pt x="3824" y="136"/>
                        <a:pt x="3867" y="136"/>
                      </a:cubicBezTo>
                      <a:cubicBezTo>
                        <a:pt x="3894" y="136"/>
                        <a:pt x="3937" y="93"/>
                        <a:pt x="3937" y="66"/>
                      </a:cubicBezTo>
                      <a:cubicBezTo>
                        <a:pt x="3937" y="23"/>
                        <a:pt x="3894" y="1"/>
                        <a:pt x="3867" y="1"/>
                      </a:cubicBezTo>
                      <a:close/>
                      <a:moveTo>
                        <a:pt x="4137" y="1"/>
                      </a:moveTo>
                      <a:cubicBezTo>
                        <a:pt x="4094" y="1"/>
                        <a:pt x="4072" y="23"/>
                        <a:pt x="4072" y="66"/>
                      </a:cubicBezTo>
                      <a:cubicBezTo>
                        <a:pt x="4072" y="93"/>
                        <a:pt x="4094" y="136"/>
                        <a:pt x="4137" y="136"/>
                      </a:cubicBezTo>
                      <a:cubicBezTo>
                        <a:pt x="4164" y="136"/>
                        <a:pt x="4208" y="93"/>
                        <a:pt x="4208" y="66"/>
                      </a:cubicBezTo>
                      <a:cubicBezTo>
                        <a:pt x="4208" y="23"/>
                        <a:pt x="4164" y="1"/>
                        <a:pt x="4137" y="1"/>
                      </a:cubicBezTo>
                      <a:close/>
                      <a:moveTo>
                        <a:pt x="4407" y="1"/>
                      </a:moveTo>
                      <a:cubicBezTo>
                        <a:pt x="4364" y="1"/>
                        <a:pt x="4343" y="23"/>
                        <a:pt x="4343" y="66"/>
                      </a:cubicBezTo>
                      <a:cubicBezTo>
                        <a:pt x="4343" y="93"/>
                        <a:pt x="4364" y="136"/>
                        <a:pt x="4407" y="136"/>
                      </a:cubicBezTo>
                      <a:cubicBezTo>
                        <a:pt x="4456" y="136"/>
                        <a:pt x="4478" y="93"/>
                        <a:pt x="4478" y="66"/>
                      </a:cubicBezTo>
                      <a:cubicBezTo>
                        <a:pt x="4478" y="23"/>
                        <a:pt x="4456" y="1"/>
                        <a:pt x="4407" y="1"/>
                      </a:cubicBezTo>
                      <a:close/>
                      <a:moveTo>
                        <a:pt x="4677" y="1"/>
                      </a:moveTo>
                      <a:cubicBezTo>
                        <a:pt x="4634" y="1"/>
                        <a:pt x="4613" y="23"/>
                        <a:pt x="4613" y="66"/>
                      </a:cubicBezTo>
                      <a:cubicBezTo>
                        <a:pt x="4613" y="93"/>
                        <a:pt x="4634" y="136"/>
                        <a:pt x="4677" y="136"/>
                      </a:cubicBezTo>
                      <a:cubicBezTo>
                        <a:pt x="4726" y="136"/>
                        <a:pt x="4748" y="93"/>
                        <a:pt x="4748" y="66"/>
                      </a:cubicBezTo>
                      <a:cubicBezTo>
                        <a:pt x="4748" y="23"/>
                        <a:pt x="4726" y="1"/>
                        <a:pt x="4677" y="1"/>
                      </a:cubicBezTo>
                      <a:close/>
                      <a:moveTo>
                        <a:pt x="4947" y="1"/>
                      </a:moveTo>
                      <a:cubicBezTo>
                        <a:pt x="4904" y="1"/>
                        <a:pt x="4883" y="23"/>
                        <a:pt x="4883" y="66"/>
                      </a:cubicBezTo>
                      <a:cubicBezTo>
                        <a:pt x="4883" y="93"/>
                        <a:pt x="4904" y="136"/>
                        <a:pt x="4947" y="136"/>
                      </a:cubicBezTo>
                      <a:cubicBezTo>
                        <a:pt x="4996" y="136"/>
                        <a:pt x="5018" y="93"/>
                        <a:pt x="5018" y="66"/>
                      </a:cubicBezTo>
                      <a:cubicBezTo>
                        <a:pt x="5018" y="23"/>
                        <a:pt x="4996" y="1"/>
                        <a:pt x="4947" y="1"/>
                      </a:cubicBezTo>
                      <a:close/>
                      <a:moveTo>
                        <a:pt x="5217" y="1"/>
                      </a:moveTo>
                      <a:cubicBezTo>
                        <a:pt x="5174" y="1"/>
                        <a:pt x="5153" y="23"/>
                        <a:pt x="5153" y="66"/>
                      </a:cubicBezTo>
                      <a:cubicBezTo>
                        <a:pt x="5153" y="93"/>
                        <a:pt x="5174" y="136"/>
                        <a:pt x="5217" y="136"/>
                      </a:cubicBezTo>
                      <a:cubicBezTo>
                        <a:pt x="5266" y="136"/>
                        <a:pt x="5288" y="93"/>
                        <a:pt x="5288" y="66"/>
                      </a:cubicBezTo>
                      <a:cubicBezTo>
                        <a:pt x="5288" y="23"/>
                        <a:pt x="5266" y="1"/>
                        <a:pt x="5217" y="1"/>
                      </a:cubicBezTo>
                      <a:close/>
                      <a:moveTo>
                        <a:pt x="5487" y="1"/>
                      </a:moveTo>
                      <a:cubicBezTo>
                        <a:pt x="5444" y="1"/>
                        <a:pt x="5423" y="23"/>
                        <a:pt x="5423" y="66"/>
                      </a:cubicBezTo>
                      <a:cubicBezTo>
                        <a:pt x="5423" y="93"/>
                        <a:pt x="5444" y="136"/>
                        <a:pt x="5487" y="136"/>
                      </a:cubicBezTo>
                      <a:cubicBezTo>
                        <a:pt x="5536" y="136"/>
                        <a:pt x="5558" y="93"/>
                        <a:pt x="5558" y="66"/>
                      </a:cubicBezTo>
                      <a:cubicBezTo>
                        <a:pt x="5558" y="23"/>
                        <a:pt x="5536" y="1"/>
                        <a:pt x="5487" y="1"/>
                      </a:cubicBezTo>
                      <a:close/>
                      <a:moveTo>
                        <a:pt x="5757" y="1"/>
                      </a:moveTo>
                      <a:cubicBezTo>
                        <a:pt x="5736" y="1"/>
                        <a:pt x="5693" y="23"/>
                        <a:pt x="5693" y="66"/>
                      </a:cubicBezTo>
                      <a:cubicBezTo>
                        <a:pt x="5693" y="93"/>
                        <a:pt x="5736" y="136"/>
                        <a:pt x="5757" y="136"/>
                      </a:cubicBezTo>
                      <a:cubicBezTo>
                        <a:pt x="5806" y="136"/>
                        <a:pt x="5828" y="93"/>
                        <a:pt x="5828" y="66"/>
                      </a:cubicBezTo>
                      <a:cubicBezTo>
                        <a:pt x="5828" y="23"/>
                        <a:pt x="5806" y="1"/>
                        <a:pt x="5757" y="1"/>
                      </a:cubicBezTo>
                      <a:close/>
                      <a:moveTo>
                        <a:pt x="6027" y="1"/>
                      </a:moveTo>
                      <a:cubicBezTo>
                        <a:pt x="6006" y="1"/>
                        <a:pt x="5963" y="23"/>
                        <a:pt x="5963" y="66"/>
                      </a:cubicBezTo>
                      <a:cubicBezTo>
                        <a:pt x="5963" y="93"/>
                        <a:pt x="6006" y="136"/>
                        <a:pt x="6027" y="136"/>
                      </a:cubicBezTo>
                      <a:cubicBezTo>
                        <a:pt x="6076" y="136"/>
                        <a:pt x="6098" y="93"/>
                        <a:pt x="6098" y="66"/>
                      </a:cubicBezTo>
                      <a:cubicBezTo>
                        <a:pt x="6098" y="23"/>
                        <a:pt x="6076" y="1"/>
                        <a:pt x="6027" y="1"/>
                      </a:cubicBezTo>
                      <a:close/>
                      <a:moveTo>
                        <a:pt x="6297" y="1"/>
                      </a:moveTo>
                      <a:cubicBezTo>
                        <a:pt x="6276" y="1"/>
                        <a:pt x="6233" y="23"/>
                        <a:pt x="6233" y="66"/>
                      </a:cubicBezTo>
                      <a:cubicBezTo>
                        <a:pt x="6233" y="93"/>
                        <a:pt x="6276" y="136"/>
                        <a:pt x="6297" y="136"/>
                      </a:cubicBezTo>
                      <a:cubicBezTo>
                        <a:pt x="6346" y="136"/>
                        <a:pt x="6368" y="93"/>
                        <a:pt x="6368" y="66"/>
                      </a:cubicBezTo>
                      <a:cubicBezTo>
                        <a:pt x="6368" y="23"/>
                        <a:pt x="6346" y="1"/>
                        <a:pt x="6297" y="1"/>
                      </a:cubicBezTo>
                      <a:close/>
                      <a:moveTo>
                        <a:pt x="6567" y="1"/>
                      </a:moveTo>
                      <a:cubicBezTo>
                        <a:pt x="6546" y="1"/>
                        <a:pt x="6503" y="23"/>
                        <a:pt x="6503" y="66"/>
                      </a:cubicBezTo>
                      <a:cubicBezTo>
                        <a:pt x="6503" y="93"/>
                        <a:pt x="6546" y="136"/>
                        <a:pt x="6567" y="136"/>
                      </a:cubicBezTo>
                      <a:cubicBezTo>
                        <a:pt x="6616" y="136"/>
                        <a:pt x="6638" y="93"/>
                        <a:pt x="6638" y="66"/>
                      </a:cubicBezTo>
                      <a:cubicBezTo>
                        <a:pt x="6638" y="23"/>
                        <a:pt x="6616" y="1"/>
                        <a:pt x="6567" y="1"/>
                      </a:cubicBezTo>
                      <a:close/>
                      <a:moveTo>
                        <a:pt x="6837" y="1"/>
                      </a:moveTo>
                      <a:cubicBezTo>
                        <a:pt x="6816" y="1"/>
                        <a:pt x="6773" y="23"/>
                        <a:pt x="6773" y="66"/>
                      </a:cubicBezTo>
                      <a:cubicBezTo>
                        <a:pt x="6773" y="93"/>
                        <a:pt x="6816" y="136"/>
                        <a:pt x="6837" y="136"/>
                      </a:cubicBezTo>
                      <a:cubicBezTo>
                        <a:pt x="6886" y="136"/>
                        <a:pt x="6908" y="93"/>
                        <a:pt x="6908" y="66"/>
                      </a:cubicBezTo>
                      <a:cubicBezTo>
                        <a:pt x="6908" y="23"/>
                        <a:pt x="6886" y="1"/>
                        <a:pt x="6837" y="1"/>
                      </a:cubicBezTo>
                      <a:close/>
                      <a:moveTo>
                        <a:pt x="7134" y="1"/>
                      </a:moveTo>
                      <a:cubicBezTo>
                        <a:pt x="7086" y="1"/>
                        <a:pt x="7064" y="23"/>
                        <a:pt x="7064" y="66"/>
                      </a:cubicBezTo>
                      <a:cubicBezTo>
                        <a:pt x="7064" y="93"/>
                        <a:pt x="7086" y="136"/>
                        <a:pt x="7134" y="136"/>
                      </a:cubicBezTo>
                      <a:cubicBezTo>
                        <a:pt x="7156" y="136"/>
                        <a:pt x="7199" y="93"/>
                        <a:pt x="7199" y="66"/>
                      </a:cubicBezTo>
                      <a:cubicBezTo>
                        <a:pt x="7199" y="23"/>
                        <a:pt x="7156" y="1"/>
                        <a:pt x="7134" y="1"/>
                      </a:cubicBezTo>
                      <a:close/>
                      <a:moveTo>
                        <a:pt x="7404" y="1"/>
                      </a:moveTo>
                      <a:cubicBezTo>
                        <a:pt x="7356" y="1"/>
                        <a:pt x="7334" y="23"/>
                        <a:pt x="7334" y="66"/>
                      </a:cubicBezTo>
                      <a:cubicBezTo>
                        <a:pt x="7334" y="93"/>
                        <a:pt x="7356" y="136"/>
                        <a:pt x="7404" y="136"/>
                      </a:cubicBezTo>
                      <a:cubicBezTo>
                        <a:pt x="7426" y="136"/>
                        <a:pt x="7469" y="93"/>
                        <a:pt x="7469" y="66"/>
                      </a:cubicBezTo>
                      <a:cubicBezTo>
                        <a:pt x="7469" y="23"/>
                        <a:pt x="7426" y="1"/>
                        <a:pt x="7404" y="1"/>
                      </a:cubicBezTo>
                      <a:close/>
                      <a:moveTo>
                        <a:pt x="7674" y="1"/>
                      </a:moveTo>
                      <a:cubicBezTo>
                        <a:pt x="7626" y="1"/>
                        <a:pt x="7604" y="23"/>
                        <a:pt x="7604" y="66"/>
                      </a:cubicBezTo>
                      <a:cubicBezTo>
                        <a:pt x="7604" y="93"/>
                        <a:pt x="7626" y="136"/>
                        <a:pt x="7674" y="136"/>
                      </a:cubicBezTo>
                      <a:cubicBezTo>
                        <a:pt x="7696" y="136"/>
                        <a:pt x="7739" y="93"/>
                        <a:pt x="7739" y="66"/>
                      </a:cubicBezTo>
                      <a:cubicBezTo>
                        <a:pt x="7739" y="23"/>
                        <a:pt x="7696" y="1"/>
                        <a:pt x="7674" y="1"/>
                      </a:cubicBezTo>
                      <a:close/>
                      <a:moveTo>
                        <a:pt x="7944" y="1"/>
                      </a:moveTo>
                      <a:cubicBezTo>
                        <a:pt x="7896" y="1"/>
                        <a:pt x="7874" y="23"/>
                        <a:pt x="7874" y="66"/>
                      </a:cubicBezTo>
                      <a:cubicBezTo>
                        <a:pt x="7874" y="93"/>
                        <a:pt x="7896" y="136"/>
                        <a:pt x="7944" y="136"/>
                      </a:cubicBezTo>
                      <a:cubicBezTo>
                        <a:pt x="7966" y="136"/>
                        <a:pt x="8009" y="93"/>
                        <a:pt x="8009" y="66"/>
                      </a:cubicBezTo>
                      <a:cubicBezTo>
                        <a:pt x="8009" y="23"/>
                        <a:pt x="7966" y="1"/>
                        <a:pt x="7944" y="1"/>
                      </a:cubicBezTo>
                      <a:close/>
                      <a:moveTo>
                        <a:pt x="8215" y="1"/>
                      </a:moveTo>
                      <a:cubicBezTo>
                        <a:pt x="8166" y="1"/>
                        <a:pt x="8144" y="23"/>
                        <a:pt x="8144" y="66"/>
                      </a:cubicBezTo>
                      <a:cubicBezTo>
                        <a:pt x="8144" y="93"/>
                        <a:pt x="8166" y="136"/>
                        <a:pt x="8215" y="136"/>
                      </a:cubicBezTo>
                      <a:cubicBezTo>
                        <a:pt x="8236" y="136"/>
                        <a:pt x="8279" y="93"/>
                        <a:pt x="8279" y="66"/>
                      </a:cubicBezTo>
                      <a:cubicBezTo>
                        <a:pt x="8279" y="23"/>
                        <a:pt x="8236" y="1"/>
                        <a:pt x="8215" y="1"/>
                      </a:cubicBezTo>
                      <a:close/>
                      <a:moveTo>
                        <a:pt x="8485" y="1"/>
                      </a:moveTo>
                      <a:cubicBezTo>
                        <a:pt x="8436" y="1"/>
                        <a:pt x="8414" y="23"/>
                        <a:pt x="8414" y="66"/>
                      </a:cubicBezTo>
                      <a:cubicBezTo>
                        <a:pt x="8414" y="93"/>
                        <a:pt x="8436" y="136"/>
                        <a:pt x="8485" y="136"/>
                      </a:cubicBezTo>
                      <a:cubicBezTo>
                        <a:pt x="8506" y="136"/>
                        <a:pt x="8549" y="93"/>
                        <a:pt x="8549" y="66"/>
                      </a:cubicBezTo>
                      <a:cubicBezTo>
                        <a:pt x="8549" y="23"/>
                        <a:pt x="8506" y="1"/>
                        <a:pt x="8485" y="1"/>
                      </a:cubicBezTo>
                      <a:close/>
                      <a:moveTo>
                        <a:pt x="8755" y="1"/>
                      </a:moveTo>
                      <a:cubicBezTo>
                        <a:pt x="8706" y="1"/>
                        <a:pt x="8684" y="23"/>
                        <a:pt x="8684" y="66"/>
                      </a:cubicBezTo>
                      <a:cubicBezTo>
                        <a:pt x="8684" y="93"/>
                        <a:pt x="8706" y="136"/>
                        <a:pt x="8755" y="136"/>
                      </a:cubicBezTo>
                      <a:cubicBezTo>
                        <a:pt x="8798" y="136"/>
                        <a:pt x="8819" y="93"/>
                        <a:pt x="8819" y="66"/>
                      </a:cubicBezTo>
                      <a:cubicBezTo>
                        <a:pt x="8819" y="23"/>
                        <a:pt x="8798" y="1"/>
                        <a:pt x="8755" y="1"/>
                      </a:cubicBezTo>
                      <a:close/>
                      <a:moveTo>
                        <a:pt x="9025" y="1"/>
                      </a:moveTo>
                      <a:cubicBezTo>
                        <a:pt x="8976" y="1"/>
                        <a:pt x="8954" y="23"/>
                        <a:pt x="8954" y="66"/>
                      </a:cubicBezTo>
                      <a:cubicBezTo>
                        <a:pt x="8954" y="93"/>
                        <a:pt x="8976" y="136"/>
                        <a:pt x="9025" y="136"/>
                      </a:cubicBezTo>
                      <a:cubicBezTo>
                        <a:pt x="9068" y="136"/>
                        <a:pt x="9089" y="93"/>
                        <a:pt x="9089" y="66"/>
                      </a:cubicBezTo>
                      <a:cubicBezTo>
                        <a:pt x="9089" y="23"/>
                        <a:pt x="9068" y="1"/>
                        <a:pt x="9025" y="1"/>
                      </a:cubicBezTo>
                      <a:close/>
                      <a:moveTo>
                        <a:pt x="9295" y="1"/>
                      </a:moveTo>
                      <a:cubicBezTo>
                        <a:pt x="9246" y="1"/>
                        <a:pt x="9224" y="23"/>
                        <a:pt x="9224" y="66"/>
                      </a:cubicBezTo>
                      <a:cubicBezTo>
                        <a:pt x="9224" y="93"/>
                        <a:pt x="9246" y="136"/>
                        <a:pt x="9295" y="136"/>
                      </a:cubicBezTo>
                      <a:cubicBezTo>
                        <a:pt x="9338" y="136"/>
                        <a:pt x="9359" y="93"/>
                        <a:pt x="9359" y="66"/>
                      </a:cubicBezTo>
                      <a:cubicBezTo>
                        <a:pt x="9359" y="23"/>
                        <a:pt x="9338" y="1"/>
                        <a:pt x="9295" y="1"/>
                      </a:cubicBezTo>
                      <a:close/>
                      <a:moveTo>
                        <a:pt x="9565" y="1"/>
                      </a:moveTo>
                      <a:cubicBezTo>
                        <a:pt x="9516" y="1"/>
                        <a:pt x="9494" y="23"/>
                        <a:pt x="9494" y="66"/>
                      </a:cubicBezTo>
                      <a:cubicBezTo>
                        <a:pt x="9494" y="93"/>
                        <a:pt x="9516" y="136"/>
                        <a:pt x="9565" y="136"/>
                      </a:cubicBezTo>
                      <a:cubicBezTo>
                        <a:pt x="9608" y="136"/>
                        <a:pt x="9629" y="93"/>
                        <a:pt x="9629" y="66"/>
                      </a:cubicBezTo>
                      <a:cubicBezTo>
                        <a:pt x="9629" y="23"/>
                        <a:pt x="9608" y="1"/>
                        <a:pt x="9565" y="1"/>
                      </a:cubicBezTo>
                      <a:close/>
                      <a:moveTo>
                        <a:pt x="9835" y="1"/>
                      </a:moveTo>
                      <a:cubicBezTo>
                        <a:pt x="9786" y="1"/>
                        <a:pt x="9764" y="23"/>
                        <a:pt x="9764" y="66"/>
                      </a:cubicBezTo>
                      <a:cubicBezTo>
                        <a:pt x="9764" y="93"/>
                        <a:pt x="9786" y="136"/>
                        <a:pt x="9835" y="136"/>
                      </a:cubicBezTo>
                      <a:cubicBezTo>
                        <a:pt x="9878" y="136"/>
                        <a:pt x="9899" y="93"/>
                        <a:pt x="9899" y="66"/>
                      </a:cubicBezTo>
                      <a:cubicBezTo>
                        <a:pt x="9899" y="23"/>
                        <a:pt x="9878" y="1"/>
                        <a:pt x="9835" y="1"/>
                      </a:cubicBezTo>
                      <a:close/>
                      <a:moveTo>
                        <a:pt x="10105" y="1"/>
                      </a:moveTo>
                      <a:cubicBezTo>
                        <a:pt x="10078" y="1"/>
                        <a:pt x="10034" y="23"/>
                        <a:pt x="10034" y="66"/>
                      </a:cubicBezTo>
                      <a:cubicBezTo>
                        <a:pt x="10034" y="93"/>
                        <a:pt x="10078" y="136"/>
                        <a:pt x="10105" y="136"/>
                      </a:cubicBezTo>
                      <a:cubicBezTo>
                        <a:pt x="10148" y="136"/>
                        <a:pt x="10169" y="93"/>
                        <a:pt x="10169" y="66"/>
                      </a:cubicBezTo>
                      <a:cubicBezTo>
                        <a:pt x="10169" y="23"/>
                        <a:pt x="10148" y="1"/>
                        <a:pt x="10105" y="1"/>
                      </a:cubicBezTo>
                      <a:close/>
                      <a:moveTo>
                        <a:pt x="10375" y="1"/>
                      </a:moveTo>
                      <a:cubicBezTo>
                        <a:pt x="10348" y="1"/>
                        <a:pt x="10304" y="23"/>
                        <a:pt x="10304" y="66"/>
                      </a:cubicBezTo>
                      <a:cubicBezTo>
                        <a:pt x="10304" y="93"/>
                        <a:pt x="10348" y="136"/>
                        <a:pt x="10375" y="136"/>
                      </a:cubicBezTo>
                      <a:cubicBezTo>
                        <a:pt x="10418" y="136"/>
                        <a:pt x="10439" y="93"/>
                        <a:pt x="10439" y="66"/>
                      </a:cubicBezTo>
                      <a:cubicBezTo>
                        <a:pt x="10439" y="23"/>
                        <a:pt x="10418" y="1"/>
                        <a:pt x="10375" y="1"/>
                      </a:cubicBezTo>
                      <a:close/>
                      <a:moveTo>
                        <a:pt x="10645" y="1"/>
                      </a:moveTo>
                      <a:cubicBezTo>
                        <a:pt x="10618" y="1"/>
                        <a:pt x="10574" y="23"/>
                        <a:pt x="10574" y="66"/>
                      </a:cubicBezTo>
                      <a:cubicBezTo>
                        <a:pt x="10574" y="93"/>
                        <a:pt x="10618" y="136"/>
                        <a:pt x="10645" y="136"/>
                      </a:cubicBezTo>
                      <a:cubicBezTo>
                        <a:pt x="10688" y="136"/>
                        <a:pt x="10709" y="93"/>
                        <a:pt x="10709" y="66"/>
                      </a:cubicBezTo>
                      <a:cubicBezTo>
                        <a:pt x="10709" y="23"/>
                        <a:pt x="10688" y="1"/>
                        <a:pt x="1064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18"/>
                <p:cNvSpPr/>
                <p:nvPr/>
              </p:nvSpPr>
              <p:spPr>
                <a:xfrm>
                  <a:off x="5359472" y="5086103"/>
                  <a:ext cx="15756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36" extrusionOk="0">
                      <a:moveTo>
                        <a:pt x="22" y="1"/>
                      </a:moveTo>
                      <a:cubicBezTo>
                        <a:pt x="22" y="23"/>
                        <a:pt x="0" y="44"/>
                        <a:pt x="0" y="66"/>
                      </a:cubicBezTo>
                      <a:cubicBezTo>
                        <a:pt x="0" y="66"/>
                        <a:pt x="22" y="93"/>
                        <a:pt x="22" y="114"/>
                      </a:cubicBezTo>
                      <a:cubicBezTo>
                        <a:pt x="44" y="114"/>
                        <a:pt x="71" y="136"/>
                        <a:pt x="71" y="136"/>
                      </a:cubicBezTo>
                      <a:cubicBezTo>
                        <a:pt x="92" y="136"/>
                        <a:pt x="114" y="114"/>
                        <a:pt x="135" y="114"/>
                      </a:cubicBezTo>
                      <a:lnTo>
                        <a:pt x="135" y="66"/>
                      </a:lnTo>
                      <a:lnTo>
                        <a:pt x="135" y="1"/>
                      </a:ln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18"/>
                <p:cNvSpPr/>
                <p:nvPr/>
              </p:nvSpPr>
              <p:spPr>
                <a:xfrm>
                  <a:off x="5359472" y="4749547"/>
                  <a:ext cx="15756" cy="32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2771" extrusionOk="0">
                      <a:moveTo>
                        <a:pt x="71" y="1"/>
                      </a:moveTo>
                      <a:cubicBezTo>
                        <a:pt x="44" y="1"/>
                        <a:pt x="0" y="49"/>
                        <a:pt x="0" y="71"/>
                      </a:cubicBezTo>
                      <a:cubicBezTo>
                        <a:pt x="0" y="114"/>
                        <a:pt x="44" y="136"/>
                        <a:pt x="71" y="136"/>
                      </a:cubicBezTo>
                      <a:cubicBezTo>
                        <a:pt x="114" y="136"/>
                        <a:pt x="135" y="114"/>
                        <a:pt x="135" y="71"/>
                      </a:cubicBezTo>
                      <a:cubicBezTo>
                        <a:pt x="135" y="49"/>
                        <a:pt x="114" y="1"/>
                        <a:pt x="71" y="1"/>
                      </a:cubicBezTo>
                      <a:close/>
                      <a:moveTo>
                        <a:pt x="71" y="271"/>
                      </a:moveTo>
                      <a:cubicBezTo>
                        <a:pt x="44" y="271"/>
                        <a:pt x="0" y="298"/>
                        <a:pt x="0" y="341"/>
                      </a:cubicBezTo>
                      <a:cubicBezTo>
                        <a:pt x="0" y="384"/>
                        <a:pt x="44" y="406"/>
                        <a:pt x="71" y="406"/>
                      </a:cubicBezTo>
                      <a:cubicBezTo>
                        <a:pt x="114" y="406"/>
                        <a:pt x="135" y="384"/>
                        <a:pt x="135" y="341"/>
                      </a:cubicBezTo>
                      <a:cubicBezTo>
                        <a:pt x="135" y="298"/>
                        <a:pt x="114" y="271"/>
                        <a:pt x="71" y="271"/>
                      </a:cubicBezTo>
                      <a:close/>
                      <a:moveTo>
                        <a:pt x="71" y="541"/>
                      </a:moveTo>
                      <a:cubicBezTo>
                        <a:pt x="44" y="541"/>
                        <a:pt x="0" y="568"/>
                        <a:pt x="0" y="611"/>
                      </a:cubicBezTo>
                      <a:cubicBezTo>
                        <a:pt x="0" y="632"/>
                        <a:pt x="44" y="676"/>
                        <a:pt x="71" y="676"/>
                      </a:cubicBezTo>
                      <a:cubicBezTo>
                        <a:pt x="114" y="676"/>
                        <a:pt x="135" y="632"/>
                        <a:pt x="135" y="611"/>
                      </a:cubicBezTo>
                      <a:cubicBezTo>
                        <a:pt x="135" y="568"/>
                        <a:pt x="114" y="541"/>
                        <a:pt x="71" y="541"/>
                      </a:cubicBezTo>
                      <a:close/>
                      <a:moveTo>
                        <a:pt x="71" y="789"/>
                      </a:moveTo>
                      <a:cubicBezTo>
                        <a:pt x="44" y="789"/>
                        <a:pt x="0" y="838"/>
                        <a:pt x="0" y="859"/>
                      </a:cubicBezTo>
                      <a:cubicBezTo>
                        <a:pt x="0" y="902"/>
                        <a:pt x="44" y="924"/>
                        <a:pt x="71" y="924"/>
                      </a:cubicBezTo>
                      <a:cubicBezTo>
                        <a:pt x="114" y="924"/>
                        <a:pt x="135" y="902"/>
                        <a:pt x="135" y="859"/>
                      </a:cubicBezTo>
                      <a:cubicBezTo>
                        <a:pt x="135" y="838"/>
                        <a:pt x="114" y="789"/>
                        <a:pt x="71" y="789"/>
                      </a:cubicBezTo>
                      <a:close/>
                      <a:moveTo>
                        <a:pt x="71" y="1059"/>
                      </a:moveTo>
                      <a:cubicBezTo>
                        <a:pt x="44" y="1059"/>
                        <a:pt x="0" y="1081"/>
                        <a:pt x="0" y="1129"/>
                      </a:cubicBezTo>
                      <a:cubicBezTo>
                        <a:pt x="0" y="1172"/>
                        <a:pt x="44" y="1194"/>
                        <a:pt x="71" y="1194"/>
                      </a:cubicBezTo>
                      <a:cubicBezTo>
                        <a:pt x="114" y="1194"/>
                        <a:pt x="135" y="1172"/>
                        <a:pt x="135" y="1129"/>
                      </a:cubicBezTo>
                      <a:cubicBezTo>
                        <a:pt x="135" y="1081"/>
                        <a:pt x="114" y="1059"/>
                        <a:pt x="71" y="1059"/>
                      </a:cubicBezTo>
                      <a:close/>
                      <a:moveTo>
                        <a:pt x="71" y="1329"/>
                      </a:moveTo>
                      <a:cubicBezTo>
                        <a:pt x="44" y="1329"/>
                        <a:pt x="0" y="1351"/>
                        <a:pt x="0" y="1399"/>
                      </a:cubicBezTo>
                      <a:cubicBezTo>
                        <a:pt x="0" y="1421"/>
                        <a:pt x="44" y="1464"/>
                        <a:pt x="71" y="1464"/>
                      </a:cubicBezTo>
                      <a:cubicBezTo>
                        <a:pt x="114" y="1464"/>
                        <a:pt x="135" y="1421"/>
                        <a:pt x="135" y="1399"/>
                      </a:cubicBezTo>
                      <a:cubicBezTo>
                        <a:pt x="135" y="1351"/>
                        <a:pt x="114" y="1329"/>
                        <a:pt x="71" y="1329"/>
                      </a:cubicBezTo>
                      <a:close/>
                      <a:moveTo>
                        <a:pt x="71" y="1577"/>
                      </a:moveTo>
                      <a:cubicBezTo>
                        <a:pt x="44" y="1577"/>
                        <a:pt x="0" y="1621"/>
                        <a:pt x="0" y="1648"/>
                      </a:cubicBezTo>
                      <a:cubicBezTo>
                        <a:pt x="0" y="1691"/>
                        <a:pt x="44" y="1712"/>
                        <a:pt x="71" y="1712"/>
                      </a:cubicBezTo>
                      <a:cubicBezTo>
                        <a:pt x="114" y="1712"/>
                        <a:pt x="135" y="1691"/>
                        <a:pt x="135" y="1648"/>
                      </a:cubicBezTo>
                      <a:cubicBezTo>
                        <a:pt x="135" y="1621"/>
                        <a:pt x="114" y="1577"/>
                        <a:pt x="71" y="1577"/>
                      </a:cubicBezTo>
                      <a:close/>
                      <a:moveTo>
                        <a:pt x="71" y="1847"/>
                      </a:moveTo>
                      <a:cubicBezTo>
                        <a:pt x="44" y="1847"/>
                        <a:pt x="0" y="1869"/>
                        <a:pt x="0" y="1918"/>
                      </a:cubicBezTo>
                      <a:cubicBezTo>
                        <a:pt x="0" y="1961"/>
                        <a:pt x="44" y="1982"/>
                        <a:pt x="71" y="1982"/>
                      </a:cubicBezTo>
                      <a:cubicBezTo>
                        <a:pt x="114" y="1982"/>
                        <a:pt x="135" y="1961"/>
                        <a:pt x="135" y="1918"/>
                      </a:cubicBezTo>
                      <a:cubicBezTo>
                        <a:pt x="135" y="1869"/>
                        <a:pt x="114" y="1847"/>
                        <a:pt x="71" y="1847"/>
                      </a:cubicBezTo>
                      <a:close/>
                      <a:moveTo>
                        <a:pt x="71" y="2117"/>
                      </a:moveTo>
                      <a:cubicBezTo>
                        <a:pt x="44" y="2117"/>
                        <a:pt x="0" y="2139"/>
                        <a:pt x="0" y="2188"/>
                      </a:cubicBezTo>
                      <a:cubicBezTo>
                        <a:pt x="0" y="2209"/>
                        <a:pt x="44" y="2252"/>
                        <a:pt x="71" y="2252"/>
                      </a:cubicBezTo>
                      <a:cubicBezTo>
                        <a:pt x="114" y="2252"/>
                        <a:pt x="135" y="2209"/>
                        <a:pt x="135" y="2188"/>
                      </a:cubicBezTo>
                      <a:cubicBezTo>
                        <a:pt x="135" y="2139"/>
                        <a:pt x="114" y="2117"/>
                        <a:pt x="71" y="2117"/>
                      </a:cubicBezTo>
                      <a:close/>
                      <a:moveTo>
                        <a:pt x="71" y="2366"/>
                      </a:moveTo>
                      <a:cubicBezTo>
                        <a:pt x="44" y="2366"/>
                        <a:pt x="0" y="2409"/>
                        <a:pt x="0" y="2431"/>
                      </a:cubicBezTo>
                      <a:cubicBezTo>
                        <a:pt x="0" y="2479"/>
                        <a:pt x="44" y="2501"/>
                        <a:pt x="71" y="2501"/>
                      </a:cubicBezTo>
                      <a:cubicBezTo>
                        <a:pt x="114" y="2501"/>
                        <a:pt x="135" y="2479"/>
                        <a:pt x="135" y="2431"/>
                      </a:cubicBezTo>
                      <a:cubicBezTo>
                        <a:pt x="135" y="2409"/>
                        <a:pt x="114" y="2366"/>
                        <a:pt x="71" y="2366"/>
                      </a:cubicBezTo>
                      <a:close/>
                      <a:moveTo>
                        <a:pt x="71" y="2636"/>
                      </a:moveTo>
                      <a:cubicBezTo>
                        <a:pt x="44" y="2636"/>
                        <a:pt x="0" y="2657"/>
                        <a:pt x="0" y="2701"/>
                      </a:cubicBezTo>
                      <a:cubicBezTo>
                        <a:pt x="0" y="2749"/>
                        <a:pt x="44" y="2771"/>
                        <a:pt x="71" y="2771"/>
                      </a:cubicBezTo>
                      <a:cubicBezTo>
                        <a:pt x="114" y="2771"/>
                        <a:pt x="135" y="2749"/>
                        <a:pt x="135" y="2701"/>
                      </a:cubicBezTo>
                      <a:cubicBezTo>
                        <a:pt x="135" y="2657"/>
                        <a:pt x="114" y="2636"/>
                        <a:pt x="71" y="2636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46" name="Google Shape;446;p18"/>
              <p:cNvSpPr/>
              <p:nvPr/>
            </p:nvSpPr>
            <p:spPr>
              <a:xfrm rot="-5400000">
                <a:off x="5662097" y="4465529"/>
                <a:ext cx="1577366" cy="2145403"/>
              </a:xfrm>
              <a:custGeom>
                <a:avLst/>
                <a:gdLst/>
                <a:ahLst/>
                <a:cxnLst/>
                <a:rect l="l" t="t" r="r" b="b"/>
                <a:pathLst>
                  <a:path w="13615" h="18518" extrusionOk="0">
                    <a:moveTo>
                      <a:pt x="13544" y="0"/>
                    </a:moveTo>
                    <a:cubicBezTo>
                      <a:pt x="13523" y="0"/>
                      <a:pt x="13480" y="22"/>
                      <a:pt x="13480" y="65"/>
                    </a:cubicBezTo>
                    <a:cubicBezTo>
                      <a:pt x="13480" y="92"/>
                      <a:pt x="13523" y="135"/>
                      <a:pt x="13544" y="135"/>
                    </a:cubicBezTo>
                    <a:cubicBezTo>
                      <a:pt x="13593" y="135"/>
                      <a:pt x="13615" y="92"/>
                      <a:pt x="13615" y="65"/>
                    </a:cubicBezTo>
                    <a:cubicBezTo>
                      <a:pt x="13615" y="22"/>
                      <a:pt x="13593" y="0"/>
                      <a:pt x="13544" y="0"/>
                    </a:cubicBezTo>
                    <a:close/>
                    <a:moveTo>
                      <a:pt x="13544" y="270"/>
                    </a:moveTo>
                    <a:cubicBezTo>
                      <a:pt x="13523" y="270"/>
                      <a:pt x="13480" y="292"/>
                      <a:pt x="13480" y="335"/>
                    </a:cubicBezTo>
                    <a:cubicBezTo>
                      <a:pt x="13480" y="362"/>
                      <a:pt x="13523" y="405"/>
                      <a:pt x="13544" y="405"/>
                    </a:cubicBezTo>
                    <a:cubicBezTo>
                      <a:pt x="13593" y="405"/>
                      <a:pt x="13615" y="362"/>
                      <a:pt x="13615" y="335"/>
                    </a:cubicBezTo>
                    <a:cubicBezTo>
                      <a:pt x="13615" y="292"/>
                      <a:pt x="13593" y="270"/>
                      <a:pt x="13544" y="270"/>
                    </a:cubicBezTo>
                    <a:close/>
                    <a:moveTo>
                      <a:pt x="13544" y="540"/>
                    </a:moveTo>
                    <a:cubicBezTo>
                      <a:pt x="13523" y="540"/>
                      <a:pt x="13480" y="562"/>
                      <a:pt x="13480" y="605"/>
                    </a:cubicBezTo>
                    <a:cubicBezTo>
                      <a:pt x="13480" y="632"/>
                      <a:pt x="13523" y="675"/>
                      <a:pt x="13544" y="675"/>
                    </a:cubicBezTo>
                    <a:cubicBezTo>
                      <a:pt x="13593" y="675"/>
                      <a:pt x="13615" y="632"/>
                      <a:pt x="13615" y="605"/>
                    </a:cubicBezTo>
                    <a:cubicBezTo>
                      <a:pt x="13615" y="562"/>
                      <a:pt x="13593" y="540"/>
                      <a:pt x="13544" y="540"/>
                    </a:cubicBezTo>
                    <a:close/>
                    <a:moveTo>
                      <a:pt x="13544" y="810"/>
                    </a:moveTo>
                    <a:cubicBezTo>
                      <a:pt x="13523" y="810"/>
                      <a:pt x="13480" y="832"/>
                      <a:pt x="13480" y="875"/>
                    </a:cubicBezTo>
                    <a:cubicBezTo>
                      <a:pt x="13480" y="902"/>
                      <a:pt x="13523" y="945"/>
                      <a:pt x="13544" y="945"/>
                    </a:cubicBezTo>
                    <a:cubicBezTo>
                      <a:pt x="13593" y="945"/>
                      <a:pt x="13615" y="902"/>
                      <a:pt x="13615" y="875"/>
                    </a:cubicBezTo>
                    <a:cubicBezTo>
                      <a:pt x="13615" y="832"/>
                      <a:pt x="13593" y="810"/>
                      <a:pt x="13544" y="810"/>
                    </a:cubicBezTo>
                    <a:close/>
                    <a:moveTo>
                      <a:pt x="13544" y="1080"/>
                    </a:moveTo>
                    <a:cubicBezTo>
                      <a:pt x="13523" y="1080"/>
                      <a:pt x="13480" y="1102"/>
                      <a:pt x="13480" y="1145"/>
                    </a:cubicBezTo>
                    <a:cubicBezTo>
                      <a:pt x="13480" y="1172"/>
                      <a:pt x="13523" y="1215"/>
                      <a:pt x="13544" y="1215"/>
                    </a:cubicBezTo>
                    <a:cubicBezTo>
                      <a:pt x="13593" y="1215"/>
                      <a:pt x="13615" y="1172"/>
                      <a:pt x="13615" y="1145"/>
                    </a:cubicBezTo>
                    <a:cubicBezTo>
                      <a:pt x="13615" y="1102"/>
                      <a:pt x="13593" y="1080"/>
                      <a:pt x="13544" y="1080"/>
                    </a:cubicBezTo>
                    <a:close/>
                    <a:moveTo>
                      <a:pt x="13544" y="1350"/>
                    </a:moveTo>
                    <a:cubicBezTo>
                      <a:pt x="13523" y="1350"/>
                      <a:pt x="13480" y="1372"/>
                      <a:pt x="13480" y="1415"/>
                    </a:cubicBezTo>
                    <a:cubicBezTo>
                      <a:pt x="13480" y="1442"/>
                      <a:pt x="13523" y="1485"/>
                      <a:pt x="13544" y="1485"/>
                    </a:cubicBezTo>
                    <a:cubicBezTo>
                      <a:pt x="13593" y="1485"/>
                      <a:pt x="13615" y="1442"/>
                      <a:pt x="13615" y="1415"/>
                    </a:cubicBezTo>
                    <a:cubicBezTo>
                      <a:pt x="13615" y="1372"/>
                      <a:pt x="13593" y="1350"/>
                      <a:pt x="13544" y="1350"/>
                    </a:cubicBezTo>
                    <a:close/>
                    <a:moveTo>
                      <a:pt x="13544" y="1620"/>
                    </a:moveTo>
                    <a:cubicBezTo>
                      <a:pt x="13523" y="1620"/>
                      <a:pt x="13480" y="1642"/>
                      <a:pt x="13480" y="1685"/>
                    </a:cubicBezTo>
                    <a:cubicBezTo>
                      <a:pt x="13480" y="1712"/>
                      <a:pt x="13523" y="1755"/>
                      <a:pt x="13544" y="1755"/>
                    </a:cubicBezTo>
                    <a:cubicBezTo>
                      <a:pt x="13593" y="1755"/>
                      <a:pt x="13615" y="1712"/>
                      <a:pt x="13615" y="1685"/>
                    </a:cubicBezTo>
                    <a:cubicBezTo>
                      <a:pt x="13615" y="1642"/>
                      <a:pt x="13593" y="1620"/>
                      <a:pt x="13544" y="1620"/>
                    </a:cubicBezTo>
                    <a:close/>
                    <a:moveTo>
                      <a:pt x="13544" y="1890"/>
                    </a:moveTo>
                    <a:cubicBezTo>
                      <a:pt x="13523" y="1890"/>
                      <a:pt x="13480" y="1912"/>
                      <a:pt x="13480" y="1955"/>
                    </a:cubicBezTo>
                    <a:cubicBezTo>
                      <a:pt x="13480" y="1982"/>
                      <a:pt x="13523" y="2025"/>
                      <a:pt x="13544" y="2025"/>
                    </a:cubicBezTo>
                    <a:cubicBezTo>
                      <a:pt x="13593" y="2025"/>
                      <a:pt x="13615" y="1982"/>
                      <a:pt x="13615" y="1955"/>
                    </a:cubicBezTo>
                    <a:cubicBezTo>
                      <a:pt x="13615" y="1912"/>
                      <a:pt x="13593" y="1890"/>
                      <a:pt x="13544" y="1890"/>
                    </a:cubicBezTo>
                    <a:close/>
                    <a:moveTo>
                      <a:pt x="13544" y="2160"/>
                    </a:moveTo>
                    <a:cubicBezTo>
                      <a:pt x="13523" y="2160"/>
                      <a:pt x="13480" y="2182"/>
                      <a:pt x="13480" y="2225"/>
                    </a:cubicBezTo>
                    <a:cubicBezTo>
                      <a:pt x="13480" y="2252"/>
                      <a:pt x="13523" y="2295"/>
                      <a:pt x="13544" y="2295"/>
                    </a:cubicBezTo>
                    <a:cubicBezTo>
                      <a:pt x="13593" y="2295"/>
                      <a:pt x="13615" y="2252"/>
                      <a:pt x="13615" y="2225"/>
                    </a:cubicBezTo>
                    <a:cubicBezTo>
                      <a:pt x="13615" y="2182"/>
                      <a:pt x="13593" y="2160"/>
                      <a:pt x="13544" y="2160"/>
                    </a:cubicBezTo>
                    <a:close/>
                    <a:moveTo>
                      <a:pt x="13544" y="2431"/>
                    </a:moveTo>
                    <a:cubicBezTo>
                      <a:pt x="13523" y="2431"/>
                      <a:pt x="13480" y="2452"/>
                      <a:pt x="13480" y="2495"/>
                    </a:cubicBezTo>
                    <a:cubicBezTo>
                      <a:pt x="13480" y="2522"/>
                      <a:pt x="13523" y="2566"/>
                      <a:pt x="13544" y="2566"/>
                    </a:cubicBezTo>
                    <a:cubicBezTo>
                      <a:pt x="13593" y="2566"/>
                      <a:pt x="13615" y="2522"/>
                      <a:pt x="13615" y="2495"/>
                    </a:cubicBezTo>
                    <a:cubicBezTo>
                      <a:pt x="13615" y="2452"/>
                      <a:pt x="13593" y="2431"/>
                      <a:pt x="13544" y="2431"/>
                    </a:cubicBezTo>
                    <a:close/>
                    <a:moveTo>
                      <a:pt x="13544" y="2701"/>
                    </a:moveTo>
                    <a:cubicBezTo>
                      <a:pt x="13523" y="2701"/>
                      <a:pt x="13480" y="2722"/>
                      <a:pt x="13480" y="2765"/>
                    </a:cubicBezTo>
                    <a:cubicBezTo>
                      <a:pt x="13480" y="2792"/>
                      <a:pt x="13523" y="2836"/>
                      <a:pt x="13544" y="2836"/>
                    </a:cubicBezTo>
                    <a:cubicBezTo>
                      <a:pt x="13593" y="2836"/>
                      <a:pt x="13615" y="2792"/>
                      <a:pt x="13615" y="2765"/>
                    </a:cubicBezTo>
                    <a:cubicBezTo>
                      <a:pt x="13615" y="2722"/>
                      <a:pt x="13593" y="2701"/>
                      <a:pt x="13544" y="2701"/>
                    </a:cubicBezTo>
                    <a:close/>
                    <a:moveTo>
                      <a:pt x="13544" y="2971"/>
                    </a:moveTo>
                    <a:cubicBezTo>
                      <a:pt x="13523" y="2971"/>
                      <a:pt x="13480" y="2992"/>
                      <a:pt x="13480" y="3035"/>
                    </a:cubicBezTo>
                    <a:cubicBezTo>
                      <a:pt x="13480" y="3062"/>
                      <a:pt x="13523" y="3106"/>
                      <a:pt x="13544" y="3106"/>
                    </a:cubicBezTo>
                    <a:cubicBezTo>
                      <a:pt x="13593" y="3106"/>
                      <a:pt x="13615" y="3062"/>
                      <a:pt x="13615" y="3035"/>
                    </a:cubicBezTo>
                    <a:cubicBezTo>
                      <a:pt x="13615" y="2992"/>
                      <a:pt x="13593" y="2971"/>
                      <a:pt x="13544" y="2971"/>
                    </a:cubicBezTo>
                    <a:close/>
                    <a:moveTo>
                      <a:pt x="13544" y="3241"/>
                    </a:moveTo>
                    <a:cubicBezTo>
                      <a:pt x="13523" y="3241"/>
                      <a:pt x="13480" y="3262"/>
                      <a:pt x="13480" y="3305"/>
                    </a:cubicBezTo>
                    <a:cubicBezTo>
                      <a:pt x="13480" y="3332"/>
                      <a:pt x="13523" y="3376"/>
                      <a:pt x="13544" y="3376"/>
                    </a:cubicBezTo>
                    <a:cubicBezTo>
                      <a:pt x="13593" y="3376"/>
                      <a:pt x="13615" y="3332"/>
                      <a:pt x="13615" y="3305"/>
                    </a:cubicBezTo>
                    <a:cubicBezTo>
                      <a:pt x="13615" y="3262"/>
                      <a:pt x="13593" y="3241"/>
                      <a:pt x="13544" y="3241"/>
                    </a:cubicBezTo>
                    <a:close/>
                    <a:moveTo>
                      <a:pt x="13544" y="3511"/>
                    </a:moveTo>
                    <a:cubicBezTo>
                      <a:pt x="13523" y="3511"/>
                      <a:pt x="13480" y="3532"/>
                      <a:pt x="13480" y="3575"/>
                    </a:cubicBezTo>
                    <a:cubicBezTo>
                      <a:pt x="13480" y="3602"/>
                      <a:pt x="13523" y="3646"/>
                      <a:pt x="13544" y="3646"/>
                    </a:cubicBezTo>
                    <a:cubicBezTo>
                      <a:pt x="13593" y="3646"/>
                      <a:pt x="13615" y="3602"/>
                      <a:pt x="13615" y="3575"/>
                    </a:cubicBezTo>
                    <a:cubicBezTo>
                      <a:pt x="13615" y="3532"/>
                      <a:pt x="13593" y="3511"/>
                      <a:pt x="13544" y="3511"/>
                    </a:cubicBezTo>
                    <a:close/>
                    <a:moveTo>
                      <a:pt x="13544" y="3781"/>
                    </a:moveTo>
                    <a:cubicBezTo>
                      <a:pt x="13523" y="3781"/>
                      <a:pt x="13480" y="3802"/>
                      <a:pt x="13480" y="3845"/>
                    </a:cubicBezTo>
                    <a:cubicBezTo>
                      <a:pt x="13480" y="3872"/>
                      <a:pt x="13523" y="3916"/>
                      <a:pt x="13544" y="3916"/>
                    </a:cubicBezTo>
                    <a:cubicBezTo>
                      <a:pt x="13593" y="3916"/>
                      <a:pt x="13615" y="3872"/>
                      <a:pt x="13615" y="3845"/>
                    </a:cubicBezTo>
                    <a:cubicBezTo>
                      <a:pt x="13615" y="3802"/>
                      <a:pt x="13593" y="3781"/>
                      <a:pt x="13544" y="3781"/>
                    </a:cubicBezTo>
                    <a:close/>
                    <a:moveTo>
                      <a:pt x="13544" y="4051"/>
                    </a:moveTo>
                    <a:cubicBezTo>
                      <a:pt x="13523" y="4051"/>
                      <a:pt x="13480" y="4072"/>
                      <a:pt x="13480" y="4115"/>
                    </a:cubicBezTo>
                    <a:cubicBezTo>
                      <a:pt x="13480" y="4142"/>
                      <a:pt x="13523" y="4186"/>
                      <a:pt x="13544" y="4186"/>
                    </a:cubicBezTo>
                    <a:cubicBezTo>
                      <a:pt x="13593" y="4186"/>
                      <a:pt x="13615" y="4142"/>
                      <a:pt x="13615" y="4115"/>
                    </a:cubicBezTo>
                    <a:cubicBezTo>
                      <a:pt x="13615" y="4072"/>
                      <a:pt x="13593" y="4051"/>
                      <a:pt x="13544" y="4051"/>
                    </a:cubicBezTo>
                    <a:close/>
                    <a:moveTo>
                      <a:pt x="13544" y="4321"/>
                    </a:moveTo>
                    <a:cubicBezTo>
                      <a:pt x="13523" y="4321"/>
                      <a:pt x="13480" y="4342"/>
                      <a:pt x="13480" y="4385"/>
                    </a:cubicBezTo>
                    <a:cubicBezTo>
                      <a:pt x="13480" y="4412"/>
                      <a:pt x="13523" y="4456"/>
                      <a:pt x="13544" y="4456"/>
                    </a:cubicBezTo>
                    <a:cubicBezTo>
                      <a:pt x="13593" y="4456"/>
                      <a:pt x="13615" y="4412"/>
                      <a:pt x="13615" y="4385"/>
                    </a:cubicBezTo>
                    <a:cubicBezTo>
                      <a:pt x="13615" y="4342"/>
                      <a:pt x="13593" y="4321"/>
                      <a:pt x="13544" y="4321"/>
                    </a:cubicBezTo>
                    <a:close/>
                    <a:moveTo>
                      <a:pt x="13544" y="4591"/>
                    </a:moveTo>
                    <a:cubicBezTo>
                      <a:pt x="13523" y="4591"/>
                      <a:pt x="13480" y="4612"/>
                      <a:pt x="13480" y="4655"/>
                    </a:cubicBezTo>
                    <a:cubicBezTo>
                      <a:pt x="13480" y="4682"/>
                      <a:pt x="13523" y="4726"/>
                      <a:pt x="13544" y="4726"/>
                    </a:cubicBezTo>
                    <a:cubicBezTo>
                      <a:pt x="13593" y="4726"/>
                      <a:pt x="13615" y="4682"/>
                      <a:pt x="13615" y="4655"/>
                    </a:cubicBezTo>
                    <a:cubicBezTo>
                      <a:pt x="13615" y="4612"/>
                      <a:pt x="13593" y="4591"/>
                      <a:pt x="13544" y="4591"/>
                    </a:cubicBezTo>
                    <a:close/>
                    <a:moveTo>
                      <a:pt x="13544" y="4861"/>
                    </a:moveTo>
                    <a:cubicBezTo>
                      <a:pt x="13523" y="4861"/>
                      <a:pt x="13480" y="4882"/>
                      <a:pt x="13480" y="4925"/>
                    </a:cubicBezTo>
                    <a:cubicBezTo>
                      <a:pt x="13480" y="4952"/>
                      <a:pt x="13523" y="4996"/>
                      <a:pt x="13544" y="4996"/>
                    </a:cubicBezTo>
                    <a:cubicBezTo>
                      <a:pt x="13593" y="4996"/>
                      <a:pt x="13615" y="4952"/>
                      <a:pt x="13615" y="4925"/>
                    </a:cubicBezTo>
                    <a:cubicBezTo>
                      <a:pt x="13615" y="4882"/>
                      <a:pt x="13593" y="4861"/>
                      <a:pt x="13544" y="4861"/>
                    </a:cubicBezTo>
                    <a:close/>
                    <a:moveTo>
                      <a:pt x="13544" y="5131"/>
                    </a:moveTo>
                    <a:cubicBezTo>
                      <a:pt x="13523" y="5131"/>
                      <a:pt x="13480" y="5152"/>
                      <a:pt x="13480" y="5195"/>
                    </a:cubicBezTo>
                    <a:cubicBezTo>
                      <a:pt x="13480" y="5222"/>
                      <a:pt x="13523" y="5266"/>
                      <a:pt x="13544" y="5266"/>
                    </a:cubicBezTo>
                    <a:cubicBezTo>
                      <a:pt x="13593" y="5266"/>
                      <a:pt x="13615" y="5222"/>
                      <a:pt x="13615" y="5195"/>
                    </a:cubicBezTo>
                    <a:cubicBezTo>
                      <a:pt x="13615" y="5152"/>
                      <a:pt x="13593" y="5131"/>
                      <a:pt x="13544" y="5131"/>
                    </a:cubicBezTo>
                    <a:close/>
                    <a:moveTo>
                      <a:pt x="13544" y="5401"/>
                    </a:moveTo>
                    <a:cubicBezTo>
                      <a:pt x="13523" y="5401"/>
                      <a:pt x="13480" y="5422"/>
                      <a:pt x="13480" y="5465"/>
                    </a:cubicBezTo>
                    <a:cubicBezTo>
                      <a:pt x="13480" y="5492"/>
                      <a:pt x="13523" y="5536"/>
                      <a:pt x="13544" y="5536"/>
                    </a:cubicBezTo>
                    <a:cubicBezTo>
                      <a:pt x="13593" y="5536"/>
                      <a:pt x="13615" y="5492"/>
                      <a:pt x="13615" y="5465"/>
                    </a:cubicBezTo>
                    <a:cubicBezTo>
                      <a:pt x="13615" y="5422"/>
                      <a:pt x="13593" y="5401"/>
                      <a:pt x="13544" y="5401"/>
                    </a:cubicBezTo>
                    <a:close/>
                    <a:moveTo>
                      <a:pt x="13544" y="5671"/>
                    </a:moveTo>
                    <a:cubicBezTo>
                      <a:pt x="13523" y="5671"/>
                      <a:pt x="13480" y="5692"/>
                      <a:pt x="13480" y="5735"/>
                    </a:cubicBezTo>
                    <a:cubicBezTo>
                      <a:pt x="13480" y="5762"/>
                      <a:pt x="13523" y="5806"/>
                      <a:pt x="13544" y="5806"/>
                    </a:cubicBezTo>
                    <a:cubicBezTo>
                      <a:pt x="13593" y="5806"/>
                      <a:pt x="13615" y="5762"/>
                      <a:pt x="13615" y="5735"/>
                    </a:cubicBezTo>
                    <a:cubicBezTo>
                      <a:pt x="13615" y="5692"/>
                      <a:pt x="13593" y="5671"/>
                      <a:pt x="13544" y="5671"/>
                    </a:cubicBezTo>
                    <a:close/>
                    <a:moveTo>
                      <a:pt x="13544" y="5941"/>
                    </a:moveTo>
                    <a:cubicBezTo>
                      <a:pt x="13523" y="5941"/>
                      <a:pt x="13480" y="5962"/>
                      <a:pt x="13480" y="6005"/>
                    </a:cubicBezTo>
                    <a:cubicBezTo>
                      <a:pt x="13480" y="6032"/>
                      <a:pt x="13523" y="6076"/>
                      <a:pt x="13544" y="6076"/>
                    </a:cubicBezTo>
                    <a:cubicBezTo>
                      <a:pt x="13593" y="6076"/>
                      <a:pt x="13615" y="6032"/>
                      <a:pt x="13615" y="6005"/>
                    </a:cubicBezTo>
                    <a:cubicBezTo>
                      <a:pt x="13615" y="5962"/>
                      <a:pt x="13593" y="5941"/>
                      <a:pt x="13544" y="5941"/>
                    </a:cubicBezTo>
                    <a:close/>
                    <a:moveTo>
                      <a:pt x="13544" y="6211"/>
                    </a:moveTo>
                    <a:cubicBezTo>
                      <a:pt x="13523" y="6211"/>
                      <a:pt x="13480" y="6232"/>
                      <a:pt x="13480" y="6275"/>
                    </a:cubicBezTo>
                    <a:cubicBezTo>
                      <a:pt x="13480" y="6302"/>
                      <a:pt x="13523" y="6346"/>
                      <a:pt x="13544" y="6346"/>
                    </a:cubicBezTo>
                    <a:cubicBezTo>
                      <a:pt x="13593" y="6346"/>
                      <a:pt x="13615" y="6302"/>
                      <a:pt x="13615" y="6275"/>
                    </a:cubicBezTo>
                    <a:cubicBezTo>
                      <a:pt x="13615" y="6232"/>
                      <a:pt x="13593" y="6211"/>
                      <a:pt x="13544" y="6211"/>
                    </a:cubicBezTo>
                    <a:close/>
                    <a:moveTo>
                      <a:pt x="13544" y="6481"/>
                    </a:moveTo>
                    <a:cubicBezTo>
                      <a:pt x="13523" y="6481"/>
                      <a:pt x="13480" y="6502"/>
                      <a:pt x="13480" y="6545"/>
                    </a:cubicBezTo>
                    <a:cubicBezTo>
                      <a:pt x="13480" y="6572"/>
                      <a:pt x="13523" y="6616"/>
                      <a:pt x="13544" y="6616"/>
                    </a:cubicBezTo>
                    <a:cubicBezTo>
                      <a:pt x="13593" y="6616"/>
                      <a:pt x="13615" y="6572"/>
                      <a:pt x="13615" y="6545"/>
                    </a:cubicBezTo>
                    <a:cubicBezTo>
                      <a:pt x="13615" y="6502"/>
                      <a:pt x="13593" y="6481"/>
                      <a:pt x="13544" y="6481"/>
                    </a:cubicBezTo>
                    <a:close/>
                    <a:moveTo>
                      <a:pt x="13544" y="6751"/>
                    </a:moveTo>
                    <a:cubicBezTo>
                      <a:pt x="13523" y="6751"/>
                      <a:pt x="13480" y="6772"/>
                      <a:pt x="13480" y="6815"/>
                    </a:cubicBezTo>
                    <a:cubicBezTo>
                      <a:pt x="13480" y="6842"/>
                      <a:pt x="13523" y="6886"/>
                      <a:pt x="13544" y="6886"/>
                    </a:cubicBezTo>
                    <a:cubicBezTo>
                      <a:pt x="13593" y="6886"/>
                      <a:pt x="13615" y="6842"/>
                      <a:pt x="13615" y="6815"/>
                    </a:cubicBezTo>
                    <a:cubicBezTo>
                      <a:pt x="13615" y="6772"/>
                      <a:pt x="13593" y="6751"/>
                      <a:pt x="13544" y="6751"/>
                    </a:cubicBezTo>
                    <a:close/>
                    <a:moveTo>
                      <a:pt x="13544" y="7021"/>
                    </a:moveTo>
                    <a:cubicBezTo>
                      <a:pt x="13523" y="7021"/>
                      <a:pt x="13480" y="7042"/>
                      <a:pt x="13480" y="7085"/>
                    </a:cubicBezTo>
                    <a:cubicBezTo>
                      <a:pt x="13480" y="7112"/>
                      <a:pt x="13523" y="7156"/>
                      <a:pt x="13544" y="7156"/>
                    </a:cubicBezTo>
                    <a:cubicBezTo>
                      <a:pt x="13593" y="7156"/>
                      <a:pt x="13615" y="7112"/>
                      <a:pt x="13615" y="7085"/>
                    </a:cubicBezTo>
                    <a:cubicBezTo>
                      <a:pt x="13615" y="7042"/>
                      <a:pt x="13593" y="7021"/>
                      <a:pt x="13544" y="7021"/>
                    </a:cubicBezTo>
                    <a:close/>
                    <a:moveTo>
                      <a:pt x="13544" y="7291"/>
                    </a:moveTo>
                    <a:cubicBezTo>
                      <a:pt x="13523" y="7291"/>
                      <a:pt x="13480" y="7312"/>
                      <a:pt x="13480" y="7356"/>
                    </a:cubicBezTo>
                    <a:cubicBezTo>
                      <a:pt x="13480" y="7383"/>
                      <a:pt x="13523" y="7426"/>
                      <a:pt x="13544" y="7426"/>
                    </a:cubicBezTo>
                    <a:cubicBezTo>
                      <a:pt x="13593" y="7426"/>
                      <a:pt x="13615" y="7383"/>
                      <a:pt x="13615" y="7356"/>
                    </a:cubicBezTo>
                    <a:cubicBezTo>
                      <a:pt x="13615" y="7312"/>
                      <a:pt x="13593" y="7291"/>
                      <a:pt x="13544" y="7291"/>
                    </a:cubicBezTo>
                    <a:close/>
                    <a:moveTo>
                      <a:pt x="13544" y="7561"/>
                    </a:moveTo>
                    <a:cubicBezTo>
                      <a:pt x="13523" y="7561"/>
                      <a:pt x="13480" y="7582"/>
                      <a:pt x="13480" y="7626"/>
                    </a:cubicBezTo>
                    <a:cubicBezTo>
                      <a:pt x="13480" y="7653"/>
                      <a:pt x="13523" y="7696"/>
                      <a:pt x="13544" y="7696"/>
                    </a:cubicBezTo>
                    <a:cubicBezTo>
                      <a:pt x="13593" y="7696"/>
                      <a:pt x="13615" y="7653"/>
                      <a:pt x="13615" y="7626"/>
                    </a:cubicBezTo>
                    <a:cubicBezTo>
                      <a:pt x="13615" y="7582"/>
                      <a:pt x="13593" y="7561"/>
                      <a:pt x="13544" y="7561"/>
                    </a:cubicBezTo>
                    <a:close/>
                    <a:moveTo>
                      <a:pt x="13544" y="7831"/>
                    </a:moveTo>
                    <a:cubicBezTo>
                      <a:pt x="13523" y="7831"/>
                      <a:pt x="13480" y="7852"/>
                      <a:pt x="13480" y="7896"/>
                    </a:cubicBezTo>
                    <a:cubicBezTo>
                      <a:pt x="13480" y="7923"/>
                      <a:pt x="13523" y="7966"/>
                      <a:pt x="13544" y="7966"/>
                    </a:cubicBezTo>
                    <a:cubicBezTo>
                      <a:pt x="13593" y="7966"/>
                      <a:pt x="13615" y="7923"/>
                      <a:pt x="13615" y="7896"/>
                    </a:cubicBezTo>
                    <a:cubicBezTo>
                      <a:pt x="13615" y="7852"/>
                      <a:pt x="13593" y="7831"/>
                      <a:pt x="13544" y="7831"/>
                    </a:cubicBezTo>
                    <a:close/>
                    <a:moveTo>
                      <a:pt x="13544" y="8101"/>
                    </a:moveTo>
                    <a:cubicBezTo>
                      <a:pt x="13523" y="8101"/>
                      <a:pt x="13480" y="8122"/>
                      <a:pt x="13480" y="8166"/>
                    </a:cubicBezTo>
                    <a:cubicBezTo>
                      <a:pt x="13480" y="8193"/>
                      <a:pt x="13523" y="8236"/>
                      <a:pt x="13544" y="8236"/>
                    </a:cubicBezTo>
                    <a:cubicBezTo>
                      <a:pt x="13593" y="8236"/>
                      <a:pt x="13615" y="8193"/>
                      <a:pt x="13615" y="8166"/>
                    </a:cubicBezTo>
                    <a:cubicBezTo>
                      <a:pt x="13615" y="8122"/>
                      <a:pt x="13593" y="8101"/>
                      <a:pt x="13544" y="8101"/>
                    </a:cubicBezTo>
                    <a:close/>
                    <a:moveTo>
                      <a:pt x="13544" y="8371"/>
                    </a:moveTo>
                    <a:cubicBezTo>
                      <a:pt x="13523" y="8371"/>
                      <a:pt x="13480" y="8392"/>
                      <a:pt x="13480" y="8436"/>
                    </a:cubicBezTo>
                    <a:cubicBezTo>
                      <a:pt x="13480" y="8463"/>
                      <a:pt x="13523" y="8506"/>
                      <a:pt x="13544" y="8506"/>
                    </a:cubicBezTo>
                    <a:cubicBezTo>
                      <a:pt x="13593" y="8506"/>
                      <a:pt x="13615" y="8463"/>
                      <a:pt x="13615" y="8436"/>
                    </a:cubicBezTo>
                    <a:cubicBezTo>
                      <a:pt x="13615" y="8392"/>
                      <a:pt x="13593" y="8371"/>
                      <a:pt x="13544" y="8371"/>
                    </a:cubicBezTo>
                    <a:close/>
                    <a:moveTo>
                      <a:pt x="13544" y="8641"/>
                    </a:moveTo>
                    <a:cubicBezTo>
                      <a:pt x="13523" y="8641"/>
                      <a:pt x="13480" y="8662"/>
                      <a:pt x="13480" y="8706"/>
                    </a:cubicBezTo>
                    <a:cubicBezTo>
                      <a:pt x="13480" y="8733"/>
                      <a:pt x="13523" y="8776"/>
                      <a:pt x="13544" y="8776"/>
                    </a:cubicBezTo>
                    <a:cubicBezTo>
                      <a:pt x="13593" y="8776"/>
                      <a:pt x="13615" y="8733"/>
                      <a:pt x="13615" y="8706"/>
                    </a:cubicBezTo>
                    <a:cubicBezTo>
                      <a:pt x="13615" y="8662"/>
                      <a:pt x="13593" y="8641"/>
                      <a:pt x="13544" y="8641"/>
                    </a:cubicBezTo>
                    <a:close/>
                    <a:moveTo>
                      <a:pt x="13544" y="8911"/>
                    </a:moveTo>
                    <a:cubicBezTo>
                      <a:pt x="13523" y="8911"/>
                      <a:pt x="13480" y="8932"/>
                      <a:pt x="13480" y="8976"/>
                    </a:cubicBezTo>
                    <a:cubicBezTo>
                      <a:pt x="13480" y="9003"/>
                      <a:pt x="13523" y="9046"/>
                      <a:pt x="13544" y="9046"/>
                    </a:cubicBezTo>
                    <a:cubicBezTo>
                      <a:pt x="13593" y="9046"/>
                      <a:pt x="13615" y="9003"/>
                      <a:pt x="13615" y="8976"/>
                    </a:cubicBezTo>
                    <a:cubicBezTo>
                      <a:pt x="13615" y="8932"/>
                      <a:pt x="13593" y="8911"/>
                      <a:pt x="13544" y="8911"/>
                    </a:cubicBezTo>
                    <a:close/>
                    <a:moveTo>
                      <a:pt x="13544" y="9181"/>
                    </a:moveTo>
                    <a:cubicBezTo>
                      <a:pt x="13523" y="9181"/>
                      <a:pt x="13480" y="9202"/>
                      <a:pt x="13480" y="9246"/>
                    </a:cubicBezTo>
                    <a:cubicBezTo>
                      <a:pt x="13480" y="9273"/>
                      <a:pt x="13523" y="9316"/>
                      <a:pt x="13544" y="9316"/>
                    </a:cubicBezTo>
                    <a:cubicBezTo>
                      <a:pt x="13593" y="9316"/>
                      <a:pt x="13615" y="9273"/>
                      <a:pt x="13615" y="9246"/>
                    </a:cubicBezTo>
                    <a:cubicBezTo>
                      <a:pt x="13615" y="9202"/>
                      <a:pt x="13593" y="9181"/>
                      <a:pt x="13544" y="9181"/>
                    </a:cubicBezTo>
                    <a:close/>
                    <a:moveTo>
                      <a:pt x="13544" y="9451"/>
                    </a:moveTo>
                    <a:cubicBezTo>
                      <a:pt x="13523" y="9451"/>
                      <a:pt x="13480" y="9472"/>
                      <a:pt x="13480" y="9516"/>
                    </a:cubicBezTo>
                    <a:cubicBezTo>
                      <a:pt x="13480" y="9543"/>
                      <a:pt x="13523" y="9586"/>
                      <a:pt x="13544" y="9586"/>
                    </a:cubicBezTo>
                    <a:cubicBezTo>
                      <a:pt x="13593" y="9586"/>
                      <a:pt x="13615" y="9543"/>
                      <a:pt x="13615" y="9516"/>
                    </a:cubicBezTo>
                    <a:cubicBezTo>
                      <a:pt x="13615" y="9472"/>
                      <a:pt x="13593" y="9451"/>
                      <a:pt x="13544" y="9451"/>
                    </a:cubicBezTo>
                    <a:close/>
                    <a:moveTo>
                      <a:pt x="13544" y="9721"/>
                    </a:moveTo>
                    <a:cubicBezTo>
                      <a:pt x="13523" y="9721"/>
                      <a:pt x="13480" y="9742"/>
                      <a:pt x="13480" y="9786"/>
                    </a:cubicBezTo>
                    <a:cubicBezTo>
                      <a:pt x="13480" y="9813"/>
                      <a:pt x="13523" y="9856"/>
                      <a:pt x="13544" y="9856"/>
                    </a:cubicBezTo>
                    <a:cubicBezTo>
                      <a:pt x="13593" y="9856"/>
                      <a:pt x="13615" y="9813"/>
                      <a:pt x="13615" y="9786"/>
                    </a:cubicBezTo>
                    <a:cubicBezTo>
                      <a:pt x="13615" y="9742"/>
                      <a:pt x="13593" y="9721"/>
                      <a:pt x="13544" y="9721"/>
                    </a:cubicBezTo>
                    <a:close/>
                    <a:moveTo>
                      <a:pt x="13544" y="9991"/>
                    </a:moveTo>
                    <a:cubicBezTo>
                      <a:pt x="13523" y="9991"/>
                      <a:pt x="13480" y="10012"/>
                      <a:pt x="13480" y="10056"/>
                    </a:cubicBezTo>
                    <a:cubicBezTo>
                      <a:pt x="13480" y="10083"/>
                      <a:pt x="13523" y="10126"/>
                      <a:pt x="13544" y="10126"/>
                    </a:cubicBezTo>
                    <a:cubicBezTo>
                      <a:pt x="13593" y="10126"/>
                      <a:pt x="13615" y="10083"/>
                      <a:pt x="13615" y="10056"/>
                    </a:cubicBezTo>
                    <a:cubicBezTo>
                      <a:pt x="13615" y="10012"/>
                      <a:pt x="13593" y="9991"/>
                      <a:pt x="13544" y="9991"/>
                    </a:cubicBezTo>
                    <a:close/>
                    <a:moveTo>
                      <a:pt x="13544" y="10261"/>
                    </a:moveTo>
                    <a:cubicBezTo>
                      <a:pt x="13523" y="10261"/>
                      <a:pt x="13480" y="10282"/>
                      <a:pt x="13480" y="10326"/>
                    </a:cubicBezTo>
                    <a:cubicBezTo>
                      <a:pt x="13480" y="10353"/>
                      <a:pt x="13523" y="10396"/>
                      <a:pt x="13544" y="10396"/>
                    </a:cubicBezTo>
                    <a:cubicBezTo>
                      <a:pt x="13593" y="10396"/>
                      <a:pt x="13615" y="10353"/>
                      <a:pt x="13615" y="10326"/>
                    </a:cubicBezTo>
                    <a:cubicBezTo>
                      <a:pt x="13615" y="10282"/>
                      <a:pt x="13593" y="10261"/>
                      <a:pt x="13544" y="10261"/>
                    </a:cubicBezTo>
                    <a:close/>
                    <a:moveTo>
                      <a:pt x="13544" y="10531"/>
                    </a:moveTo>
                    <a:cubicBezTo>
                      <a:pt x="13523" y="10531"/>
                      <a:pt x="13480" y="10552"/>
                      <a:pt x="13480" y="10596"/>
                    </a:cubicBezTo>
                    <a:cubicBezTo>
                      <a:pt x="13480" y="10623"/>
                      <a:pt x="13523" y="10666"/>
                      <a:pt x="13544" y="10666"/>
                    </a:cubicBezTo>
                    <a:cubicBezTo>
                      <a:pt x="13593" y="10666"/>
                      <a:pt x="13615" y="10623"/>
                      <a:pt x="13615" y="10596"/>
                    </a:cubicBezTo>
                    <a:cubicBezTo>
                      <a:pt x="13615" y="10552"/>
                      <a:pt x="13593" y="10531"/>
                      <a:pt x="13544" y="10531"/>
                    </a:cubicBezTo>
                    <a:close/>
                    <a:moveTo>
                      <a:pt x="13544" y="10801"/>
                    </a:moveTo>
                    <a:cubicBezTo>
                      <a:pt x="13523" y="10801"/>
                      <a:pt x="13480" y="10822"/>
                      <a:pt x="13480" y="10866"/>
                    </a:cubicBezTo>
                    <a:cubicBezTo>
                      <a:pt x="13480" y="10893"/>
                      <a:pt x="13523" y="10936"/>
                      <a:pt x="13544" y="10936"/>
                    </a:cubicBezTo>
                    <a:cubicBezTo>
                      <a:pt x="13593" y="10936"/>
                      <a:pt x="13615" y="10893"/>
                      <a:pt x="13615" y="10866"/>
                    </a:cubicBezTo>
                    <a:cubicBezTo>
                      <a:pt x="13615" y="10822"/>
                      <a:pt x="13593" y="10801"/>
                      <a:pt x="13544" y="10801"/>
                    </a:cubicBezTo>
                    <a:close/>
                    <a:moveTo>
                      <a:pt x="13544" y="11071"/>
                    </a:moveTo>
                    <a:cubicBezTo>
                      <a:pt x="13523" y="11071"/>
                      <a:pt x="13480" y="11092"/>
                      <a:pt x="13480" y="11136"/>
                    </a:cubicBezTo>
                    <a:cubicBezTo>
                      <a:pt x="13480" y="11163"/>
                      <a:pt x="13523" y="11206"/>
                      <a:pt x="13544" y="11206"/>
                    </a:cubicBezTo>
                    <a:cubicBezTo>
                      <a:pt x="13593" y="11206"/>
                      <a:pt x="13615" y="11163"/>
                      <a:pt x="13615" y="11136"/>
                    </a:cubicBezTo>
                    <a:cubicBezTo>
                      <a:pt x="13615" y="11092"/>
                      <a:pt x="13593" y="11071"/>
                      <a:pt x="13544" y="11071"/>
                    </a:cubicBezTo>
                    <a:close/>
                    <a:moveTo>
                      <a:pt x="13544" y="11341"/>
                    </a:moveTo>
                    <a:cubicBezTo>
                      <a:pt x="13523" y="11341"/>
                      <a:pt x="13480" y="11362"/>
                      <a:pt x="13480" y="11406"/>
                    </a:cubicBezTo>
                    <a:cubicBezTo>
                      <a:pt x="13480" y="11433"/>
                      <a:pt x="13523" y="11476"/>
                      <a:pt x="13544" y="11476"/>
                    </a:cubicBezTo>
                    <a:cubicBezTo>
                      <a:pt x="13593" y="11476"/>
                      <a:pt x="13615" y="11433"/>
                      <a:pt x="13615" y="11406"/>
                    </a:cubicBezTo>
                    <a:cubicBezTo>
                      <a:pt x="13615" y="11362"/>
                      <a:pt x="13593" y="11341"/>
                      <a:pt x="13544" y="11341"/>
                    </a:cubicBezTo>
                    <a:close/>
                    <a:moveTo>
                      <a:pt x="13544" y="11611"/>
                    </a:moveTo>
                    <a:cubicBezTo>
                      <a:pt x="13523" y="11611"/>
                      <a:pt x="13480" y="11632"/>
                      <a:pt x="13480" y="11676"/>
                    </a:cubicBezTo>
                    <a:cubicBezTo>
                      <a:pt x="13480" y="11703"/>
                      <a:pt x="13523" y="11746"/>
                      <a:pt x="13544" y="11746"/>
                    </a:cubicBezTo>
                    <a:cubicBezTo>
                      <a:pt x="13593" y="11746"/>
                      <a:pt x="13615" y="11703"/>
                      <a:pt x="13615" y="11676"/>
                    </a:cubicBezTo>
                    <a:cubicBezTo>
                      <a:pt x="13615" y="11632"/>
                      <a:pt x="13593" y="11611"/>
                      <a:pt x="13544" y="11611"/>
                    </a:cubicBezTo>
                    <a:close/>
                    <a:moveTo>
                      <a:pt x="13544" y="11881"/>
                    </a:moveTo>
                    <a:cubicBezTo>
                      <a:pt x="13523" y="11881"/>
                      <a:pt x="13480" y="11902"/>
                      <a:pt x="13480" y="11946"/>
                    </a:cubicBezTo>
                    <a:cubicBezTo>
                      <a:pt x="13480" y="11973"/>
                      <a:pt x="13523" y="12016"/>
                      <a:pt x="13544" y="12016"/>
                    </a:cubicBezTo>
                    <a:cubicBezTo>
                      <a:pt x="13593" y="12016"/>
                      <a:pt x="13615" y="11973"/>
                      <a:pt x="13615" y="11946"/>
                    </a:cubicBezTo>
                    <a:cubicBezTo>
                      <a:pt x="13615" y="11902"/>
                      <a:pt x="13593" y="11881"/>
                      <a:pt x="13544" y="11881"/>
                    </a:cubicBezTo>
                    <a:close/>
                    <a:moveTo>
                      <a:pt x="13544" y="12151"/>
                    </a:moveTo>
                    <a:cubicBezTo>
                      <a:pt x="13523" y="12151"/>
                      <a:pt x="13480" y="12173"/>
                      <a:pt x="13480" y="12216"/>
                    </a:cubicBezTo>
                    <a:cubicBezTo>
                      <a:pt x="13480" y="12243"/>
                      <a:pt x="13523" y="12286"/>
                      <a:pt x="13544" y="12286"/>
                    </a:cubicBezTo>
                    <a:cubicBezTo>
                      <a:pt x="13593" y="12286"/>
                      <a:pt x="13615" y="12243"/>
                      <a:pt x="13615" y="12216"/>
                    </a:cubicBezTo>
                    <a:cubicBezTo>
                      <a:pt x="13615" y="12173"/>
                      <a:pt x="13593" y="12151"/>
                      <a:pt x="13544" y="12151"/>
                    </a:cubicBezTo>
                    <a:close/>
                    <a:moveTo>
                      <a:pt x="13544" y="12421"/>
                    </a:moveTo>
                    <a:cubicBezTo>
                      <a:pt x="13523" y="12421"/>
                      <a:pt x="13480" y="12443"/>
                      <a:pt x="13480" y="12486"/>
                    </a:cubicBezTo>
                    <a:cubicBezTo>
                      <a:pt x="13480" y="12513"/>
                      <a:pt x="13523" y="12556"/>
                      <a:pt x="13544" y="12556"/>
                    </a:cubicBezTo>
                    <a:cubicBezTo>
                      <a:pt x="13593" y="12556"/>
                      <a:pt x="13615" y="12513"/>
                      <a:pt x="13615" y="12486"/>
                    </a:cubicBezTo>
                    <a:cubicBezTo>
                      <a:pt x="13615" y="12443"/>
                      <a:pt x="13593" y="12421"/>
                      <a:pt x="13544" y="12421"/>
                    </a:cubicBezTo>
                    <a:close/>
                    <a:moveTo>
                      <a:pt x="13544" y="12691"/>
                    </a:moveTo>
                    <a:cubicBezTo>
                      <a:pt x="13523" y="12691"/>
                      <a:pt x="13480" y="12713"/>
                      <a:pt x="13480" y="12756"/>
                    </a:cubicBezTo>
                    <a:cubicBezTo>
                      <a:pt x="13480" y="12783"/>
                      <a:pt x="13523" y="12826"/>
                      <a:pt x="13544" y="12826"/>
                    </a:cubicBezTo>
                    <a:cubicBezTo>
                      <a:pt x="13593" y="12826"/>
                      <a:pt x="13615" y="12783"/>
                      <a:pt x="13615" y="12756"/>
                    </a:cubicBezTo>
                    <a:cubicBezTo>
                      <a:pt x="13615" y="12713"/>
                      <a:pt x="13593" y="12691"/>
                      <a:pt x="13544" y="12691"/>
                    </a:cubicBezTo>
                    <a:close/>
                    <a:moveTo>
                      <a:pt x="13544" y="12961"/>
                    </a:moveTo>
                    <a:cubicBezTo>
                      <a:pt x="13523" y="12961"/>
                      <a:pt x="13480" y="12983"/>
                      <a:pt x="13480" y="13026"/>
                    </a:cubicBezTo>
                    <a:cubicBezTo>
                      <a:pt x="13480" y="13053"/>
                      <a:pt x="13523" y="13096"/>
                      <a:pt x="13544" y="13096"/>
                    </a:cubicBezTo>
                    <a:cubicBezTo>
                      <a:pt x="13593" y="13096"/>
                      <a:pt x="13615" y="13053"/>
                      <a:pt x="13615" y="13026"/>
                    </a:cubicBezTo>
                    <a:cubicBezTo>
                      <a:pt x="13615" y="12983"/>
                      <a:pt x="13593" y="12961"/>
                      <a:pt x="13544" y="12961"/>
                    </a:cubicBezTo>
                    <a:close/>
                    <a:moveTo>
                      <a:pt x="13544" y="13231"/>
                    </a:moveTo>
                    <a:cubicBezTo>
                      <a:pt x="13523" y="13231"/>
                      <a:pt x="13480" y="13253"/>
                      <a:pt x="13480" y="13296"/>
                    </a:cubicBezTo>
                    <a:cubicBezTo>
                      <a:pt x="13480" y="13323"/>
                      <a:pt x="13523" y="13366"/>
                      <a:pt x="13544" y="13366"/>
                    </a:cubicBezTo>
                    <a:cubicBezTo>
                      <a:pt x="13593" y="13366"/>
                      <a:pt x="13615" y="13323"/>
                      <a:pt x="13615" y="13296"/>
                    </a:cubicBezTo>
                    <a:cubicBezTo>
                      <a:pt x="13615" y="13253"/>
                      <a:pt x="13593" y="13231"/>
                      <a:pt x="13544" y="13231"/>
                    </a:cubicBezTo>
                    <a:close/>
                    <a:moveTo>
                      <a:pt x="13544" y="13501"/>
                    </a:moveTo>
                    <a:cubicBezTo>
                      <a:pt x="13523" y="13501"/>
                      <a:pt x="13480" y="13523"/>
                      <a:pt x="13480" y="13566"/>
                    </a:cubicBezTo>
                    <a:cubicBezTo>
                      <a:pt x="13480" y="13593"/>
                      <a:pt x="13523" y="13636"/>
                      <a:pt x="13544" y="13636"/>
                    </a:cubicBezTo>
                    <a:cubicBezTo>
                      <a:pt x="13593" y="13636"/>
                      <a:pt x="13615" y="13593"/>
                      <a:pt x="13615" y="13566"/>
                    </a:cubicBezTo>
                    <a:cubicBezTo>
                      <a:pt x="13615" y="13523"/>
                      <a:pt x="13593" y="13501"/>
                      <a:pt x="13544" y="13501"/>
                    </a:cubicBezTo>
                    <a:close/>
                    <a:moveTo>
                      <a:pt x="13544" y="13771"/>
                    </a:moveTo>
                    <a:cubicBezTo>
                      <a:pt x="13523" y="13771"/>
                      <a:pt x="13480" y="13793"/>
                      <a:pt x="13480" y="13836"/>
                    </a:cubicBezTo>
                    <a:cubicBezTo>
                      <a:pt x="13480" y="13863"/>
                      <a:pt x="13523" y="13906"/>
                      <a:pt x="13544" y="13906"/>
                    </a:cubicBezTo>
                    <a:cubicBezTo>
                      <a:pt x="13593" y="13906"/>
                      <a:pt x="13615" y="13863"/>
                      <a:pt x="13615" y="13836"/>
                    </a:cubicBezTo>
                    <a:cubicBezTo>
                      <a:pt x="13615" y="13793"/>
                      <a:pt x="13593" y="13771"/>
                      <a:pt x="13544" y="13771"/>
                    </a:cubicBezTo>
                    <a:close/>
                    <a:moveTo>
                      <a:pt x="13544" y="14041"/>
                    </a:moveTo>
                    <a:cubicBezTo>
                      <a:pt x="13523" y="14041"/>
                      <a:pt x="13480" y="14063"/>
                      <a:pt x="13480" y="14106"/>
                    </a:cubicBezTo>
                    <a:cubicBezTo>
                      <a:pt x="13480" y="14133"/>
                      <a:pt x="13523" y="14176"/>
                      <a:pt x="13544" y="14176"/>
                    </a:cubicBezTo>
                    <a:cubicBezTo>
                      <a:pt x="13593" y="14176"/>
                      <a:pt x="13615" y="14133"/>
                      <a:pt x="13615" y="14106"/>
                    </a:cubicBezTo>
                    <a:cubicBezTo>
                      <a:pt x="13615" y="14063"/>
                      <a:pt x="13593" y="14041"/>
                      <a:pt x="13544" y="14041"/>
                    </a:cubicBezTo>
                    <a:close/>
                    <a:moveTo>
                      <a:pt x="13544" y="14311"/>
                    </a:moveTo>
                    <a:cubicBezTo>
                      <a:pt x="13523" y="14311"/>
                      <a:pt x="13480" y="14333"/>
                      <a:pt x="13480" y="14376"/>
                    </a:cubicBezTo>
                    <a:cubicBezTo>
                      <a:pt x="13480" y="14403"/>
                      <a:pt x="13523" y="14446"/>
                      <a:pt x="13544" y="14446"/>
                    </a:cubicBezTo>
                    <a:cubicBezTo>
                      <a:pt x="13593" y="14446"/>
                      <a:pt x="13615" y="14403"/>
                      <a:pt x="13615" y="14376"/>
                    </a:cubicBezTo>
                    <a:cubicBezTo>
                      <a:pt x="13615" y="14333"/>
                      <a:pt x="13593" y="14311"/>
                      <a:pt x="13544" y="14311"/>
                    </a:cubicBezTo>
                    <a:close/>
                    <a:moveTo>
                      <a:pt x="13544" y="14581"/>
                    </a:moveTo>
                    <a:cubicBezTo>
                      <a:pt x="13523" y="14581"/>
                      <a:pt x="13480" y="14603"/>
                      <a:pt x="13480" y="14646"/>
                    </a:cubicBezTo>
                    <a:cubicBezTo>
                      <a:pt x="13480" y="14673"/>
                      <a:pt x="13523" y="14716"/>
                      <a:pt x="13544" y="14716"/>
                    </a:cubicBezTo>
                    <a:cubicBezTo>
                      <a:pt x="13593" y="14716"/>
                      <a:pt x="13615" y="14673"/>
                      <a:pt x="13615" y="14646"/>
                    </a:cubicBezTo>
                    <a:cubicBezTo>
                      <a:pt x="13615" y="14603"/>
                      <a:pt x="13593" y="14581"/>
                      <a:pt x="13544" y="14581"/>
                    </a:cubicBezTo>
                    <a:close/>
                    <a:moveTo>
                      <a:pt x="13544" y="14851"/>
                    </a:moveTo>
                    <a:cubicBezTo>
                      <a:pt x="13523" y="14851"/>
                      <a:pt x="13480" y="14873"/>
                      <a:pt x="13480" y="14916"/>
                    </a:cubicBezTo>
                    <a:cubicBezTo>
                      <a:pt x="13480" y="14943"/>
                      <a:pt x="13523" y="14986"/>
                      <a:pt x="13544" y="14986"/>
                    </a:cubicBezTo>
                    <a:cubicBezTo>
                      <a:pt x="13593" y="14986"/>
                      <a:pt x="13615" y="14943"/>
                      <a:pt x="13615" y="14916"/>
                    </a:cubicBezTo>
                    <a:cubicBezTo>
                      <a:pt x="13615" y="14873"/>
                      <a:pt x="13593" y="14851"/>
                      <a:pt x="13544" y="14851"/>
                    </a:cubicBezTo>
                    <a:close/>
                    <a:moveTo>
                      <a:pt x="13544" y="15121"/>
                    </a:moveTo>
                    <a:cubicBezTo>
                      <a:pt x="13523" y="15121"/>
                      <a:pt x="13480" y="15143"/>
                      <a:pt x="13480" y="15186"/>
                    </a:cubicBezTo>
                    <a:cubicBezTo>
                      <a:pt x="13480" y="15213"/>
                      <a:pt x="13523" y="15256"/>
                      <a:pt x="13544" y="15256"/>
                    </a:cubicBezTo>
                    <a:cubicBezTo>
                      <a:pt x="13593" y="15256"/>
                      <a:pt x="13615" y="15213"/>
                      <a:pt x="13615" y="15186"/>
                    </a:cubicBezTo>
                    <a:cubicBezTo>
                      <a:pt x="13615" y="15143"/>
                      <a:pt x="13593" y="15121"/>
                      <a:pt x="13544" y="15121"/>
                    </a:cubicBezTo>
                    <a:close/>
                    <a:moveTo>
                      <a:pt x="71" y="15143"/>
                    </a:moveTo>
                    <a:cubicBezTo>
                      <a:pt x="44" y="15143"/>
                      <a:pt x="0" y="15164"/>
                      <a:pt x="0" y="15213"/>
                    </a:cubicBezTo>
                    <a:cubicBezTo>
                      <a:pt x="0" y="15234"/>
                      <a:pt x="44" y="15278"/>
                      <a:pt x="71" y="15278"/>
                    </a:cubicBezTo>
                    <a:cubicBezTo>
                      <a:pt x="114" y="15278"/>
                      <a:pt x="135" y="15234"/>
                      <a:pt x="135" y="15213"/>
                    </a:cubicBezTo>
                    <a:cubicBezTo>
                      <a:pt x="135" y="15164"/>
                      <a:pt x="114" y="15143"/>
                      <a:pt x="71" y="15143"/>
                    </a:cubicBezTo>
                    <a:close/>
                    <a:moveTo>
                      <a:pt x="341" y="15143"/>
                    </a:moveTo>
                    <a:cubicBezTo>
                      <a:pt x="314" y="15143"/>
                      <a:pt x="270" y="15164"/>
                      <a:pt x="270" y="15213"/>
                    </a:cubicBezTo>
                    <a:cubicBezTo>
                      <a:pt x="270" y="15234"/>
                      <a:pt x="314" y="15278"/>
                      <a:pt x="341" y="15278"/>
                    </a:cubicBezTo>
                    <a:cubicBezTo>
                      <a:pt x="384" y="15278"/>
                      <a:pt x="405" y="15234"/>
                      <a:pt x="405" y="15213"/>
                    </a:cubicBezTo>
                    <a:cubicBezTo>
                      <a:pt x="405" y="15164"/>
                      <a:pt x="384" y="15143"/>
                      <a:pt x="341" y="15143"/>
                    </a:cubicBezTo>
                    <a:close/>
                    <a:moveTo>
                      <a:pt x="611" y="15143"/>
                    </a:moveTo>
                    <a:cubicBezTo>
                      <a:pt x="584" y="15143"/>
                      <a:pt x="540" y="15164"/>
                      <a:pt x="540" y="15213"/>
                    </a:cubicBezTo>
                    <a:cubicBezTo>
                      <a:pt x="540" y="15234"/>
                      <a:pt x="584" y="15278"/>
                      <a:pt x="611" y="15278"/>
                    </a:cubicBezTo>
                    <a:cubicBezTo>
                      <a:pt x="654" y="15278"/>
                      <a:pt x="675" y="15234"/>
                      <a:pt x="675" y="15213"/>
                    </a:cubicBezTo>
                    <a:cubicBezTo>
                      <a:pt x="675" y="15164"/>
                      <a:pt x="654" y="15143"/>
                      <a:pt x="611" y="15143"/>
                    </a:cubicBezTo>
                    <a:close/>
                    <a:moveTo>
                      <a:pt x="881" y="15143"/>
                    </a:moveTo>
                    <a:cubicBezTo>
                      <a:pt x="854" y="15143"/>
                      <a:pt x="810" y="15164"/>
                      <a:pt x="810" y="15213"/>
                    </a:cubicBezTo>
                    <a:cubicBezTo>
                      <a:pt x="810" y="15234"/>
                      <a:pt x="854" y="15278"/>
                      <a:pt x="881" y="15278"/>
                    </a:cubicBezTo>
                    <a:cubicBezTo>
                      <a:pt x="924" y="15278"/>
                      <a:pt x="945" y="15234"/>
                      <a:pt x="945" y="15213"/>
                    </a:cubicBezTo>
                    <a:cubicBezTo>
                      <a:pt x="945" y="15164"/>
                      <a:pt x="924" y="15143"/>
                      <a:pt x="881" y="15143"/>
                    </a:cubicBezTo>
                    <a:close/>
                    <a:moveTo>
                      <a:pt x="1151" y="15143"/>
                    </a:moveTo>
                    <a:cubicBezTo>
                      <a:pt x="1124" y="15143"/>
                      <a:pt x="1080" y="15164"/>
                      <a:pt x="1080" y="15213"/>
                    </a:cubicBezTo>
                    <a:cubicBezTo>
                      <a:pt x="1080" y="15234"/>
                      <a:pt x="1124" y="15278"/>
                      <a:pt x="1151" y="15278"/>
                    </a:cubicBezTo>
                    <a:cubicBezTo>
                      <a:pt x="1194" y="15278"/>
                      <a:pt x="1215" y="15234"/>
                      <a:pt x="1215" y="15213"/>
                    </a:cubicBezTo>
                    <a:cubicBezTo>
                      <a:pt x="1215" y="15164"/>
                      <a:pt x="1194" y="15143"/>
                      <a:pt x="1151" y="15143"/>
                    </a:cubicBezTo>
                    <a:close/>
                    <a:moveTo>
                      <a:pt x="1421" y="15143"/>
                    </a:moveTo>
                    <a:cubicBezTo>
                      <a:pt x="1394" y="15143"/>
                      <a:pt x="1351" y="15164"/>
                      <a:pt x="1351" y="15213"/>
                    </a:cubicBezTo>
                    <a:cubicBezTo>
                      <a:pt x="1351" y="15234"/>
                      <a:pt x="1394" y="15278"/>
                      <a:pt x="1421" y="15278"/>
                    </a:cubicBezTo>
                    <a:cubicBezTo>
                      <a:pt x="1464" y="15278"/>
                      <a:pt x="1486" y="15234"/>
                      <a:pt x="1486" y="15213"/>
                    </a:cubicBezTo>
                    <a:cubicBezTo>
                      <a:pt x="1486" y="15164"/>
                      <a:pt x="1464" y="15143"/>
                      <a:pt x="1421" y="15143"/>
                    </a:cubicBezTo>
                    <a:close/>
                    <a:moveTo>
                      <a:pt x="1691" y="15143"/>
                    </a:moveTo>
                    <a:cubicBezTo>
                      <a:pt x="1664" y="15143"/>
                      <a:pt x="1621" y="15164"/>
                      <a:pt x="1621" y="15213"/>
                    </a:cubicBezTo>
                    <a:cubicBezTo>
                      <a:pt x="1621" y="15234"/>
                      <a:pt x="1664" y="15278"/>
                      <a:pt x="1691" y="15278"/>
                    </a:cubicBezTo>
                    <a:cubicBezTo>
                      <a:pt x="1734" y="15278"/>
                      <a:pt x="1756" y="15234"/>
                      <a:pt x="1756" y="15213"/>
                    </a:cubicBezTo>
                    <a:cubicBezTo>
                      <a:pt x="1756" y="15164"/>
                      <a:pt x="1734" y="15143"/>
                      <a:pt x="1691" y="15143"/>
                    </a:cubicBezTo>
                    <a:close/>
                    <a:moveTo>
                      <a:pt x="1961" y="15143"/>
                    </a:moveTo>
                    <a:cubicBezTo>
                      <a:pt x="1934" y="15143"/>
                      <a:pt x="1891" y="15164"/>
                      <a:pt x="1891" y="15213"/>
                    </a:cubicBezTo>
                    <a:cubicBezTo>
                      <a:pt x="1891" y="15234"/>
                      <a:pt x="1934" y="15278"/>
                      <a:pt x="1961" y="15278"/>
                    </a:cubicBezTo>
                    <a:cubicBezTo>
                      <a:pt x="2004" y="15278"/>
                      <a:pt x="2026" y="15234"/>
                      <a:pt x="2026" y="15213"/>
                    </a:cubicBezTo>
                    <a:cubicBezTo>
                      <a:pt x="2026" y="15164"/>
                      <a:pt x="2004" y="15143"/>
                      <a:pt x="1961" y="15143"/>
                    </a:cubicBezTo>
                    <a:close/>
                    <a:moveTo>
                      <a:pt x="2231" y="15143"/>
                    </a:moveTo>
                    <a:cubicBezTo>
                      <a:pt x="2204" y="15143"/>
                      <a:pt x="2161" y="15164"/>
                      <a:pt x="2161" y="15213"/>
                    </a:cubicBezTo>
                    <a:cubicBezTo>
                      <a:pt x="2161" y="15234"/>
                      <a:pt x="2204" y="15278"/>
                      <a:pt x="2231" y="15278"/>
                    </a:cubicBezTo>
                    <a:cubicBezTo>
                      <a:pt x="2274" y="15278"/>
                      <a:pt x="2296" y="15234"/>
                      <a:pt x="2296" y="15213"/>
                    </a:cubicBezTo>
                    <a:cubicBezTo>
                      <a:pt x="2296" y="15164"/>
                      <a:pt x="2274" y="15143"/>
                      <a:pt x="2231" y="15143"/>
                    </a:cubicBezTo>
                    <a:close/>
                    <a:moveTo>
                      <a:pt x="2501" y="15143"/>
                    </a:moveTo>
                    <a:cubicBezTo>
                      <a:pt x="2474" y="15143"/>
                      <a:pt x="2431" y="15164"/>
                      <a:pt x="2431" y="15213"/>
                    </a:cubicBezTo>
                    <a:cubicBezTo>
                      <a:pt x="2431" y="15234"/>
                      <a:pt x="2474" y="15278"/>
                      <a:pt x="2501" y="15278"/>
                    </a:cubicBezTo>
                    <a:cubicBezTo>
                      <a:pt x="2544" y="15278"/>
                      <a:pt x="2566" y="15234"/>
                      <a:pt x="2566" y="15213"/>
                    </a:cubicBezTo>
                    <a:cubicBezTo>
                      <a:pt x="2566" y="15164"/>
                      <a:pt x="2544" y="15143"/>
                      <a:pt x="2501" y="15143"/>
                    </a:cubicBezTo>
                    <a:close/>
                    <a:moveTo>
                      <a:pt x="2771" y="15143"/>
                    </a:moveTo>
                    <a:cubicBezTo>
                      <a:pt x="2744" y="15143"/>
                      <a:pt x="2701" y="15164"/>
                      <a:pt x="2701" y="15213"/>
                    </a:cubicBezTo>
                    <a:cubicBezTo>
                      <a:pt x="2701" y="15234"/>
                      <a:pt x="2744" y="15278"/>
                      <a:pt x="2771" y="15278"/>
                    </a:cubicBezTo>
                    <a:cubicBezTo>
                      <a:pt x="2814" y="15278"/>
                      <a:pt x="2836" y="15234"/>
                      <a:pt x="2836" y="15213"/>
                    </a:cubicBezTo>
                    <a:cubicBezTo>
                      <a:pt x="2836" y="15164"/>
                      <a:pt x="2814" y="15143"/>
                      <a:pt x="2771" y="15143"/>
                    </a:cubicBezTo>
                    <a:close/>
                    <a:moveTo>
                      <a:pt x="3041" y="15143"/>
                    </a:moveTo>
                    <a:cubicBezTo>
                      <a:pt x="3014" y="15143"/>
                      <a:pt x="2971" y="15164"/>
                      <a:pt x="2971" y="15213"/>
                    </a:cubicBezTo>
                    <a:cubicBezTo>
                      <a:pt x="2971" y="15234"/>
                      <a:pt x="3014" y="15278"/>
                      <a:pt x="3041" y="15278"/>
                    </a:cubicBezTo>
                    <a:cubicBezTo>
                      <a:pt x="3084" y="15278"/>
                      <a:pt x="3106" y="15234"/>
                      <a:pt x="3106" y="15213"/>
                    </a:cubicBezTo>
                    <a:cubicBezTo>
                      <a:pt x="3106" y="15164"/>
                      <a:pt x="3084" y="15143"/>
                      <a:pt x="3041" y="15143"/>
                    </a:cubicBezTo>
                    <a:close/>
                    <a:moveTo>
                      <a:pt x="3311" y="15143"/>
                    </a:moveTo>
                    <a:cubicBezTo>
                      <a:pt x="3284" y="15143"/>
                      <a:pt x="3241" y="15164"/>
                      <a:pt x="3241" y="15213"/>
                    </a:cubicBezTo>
                    <a:cubicBezTo>
                      <a:pt x="3241" y="15234"/>
                      <a:pt x="3284" y="15278"/>
                      <a:pt x="3311" y="15278"/>
                    </a:cubicBezTo>
                    <a:cubicBezTo>
                      <a:pt x="3332" y="15278"/>
                      <a:pt x="3354" y="15256"/>
                      <a:pt x="3376" y="15256"/>
                    </a:cubicBezTo>
                    <a:cubicBezTo>
                      <a:pt x="3354" y="15234"/>
                      <a:pt x="3354" y="15213"/>
                      <a:pt x="3354" y="15213"/>
                    </a:cubicBezTo>
                    <a:cubicBezTo>
                      <a:pt x="3354" y="15186"/>
                      <a:pt x="3354" y="15164"/>
                      <a:pt x="3376" y="15164"/>
                    </a:cubicBezTo>
                    <a:cubicBezTo>
                      <a:pt x="3354" y="15143"/>
                      <a:pt x="3332" y="15143"/>
                      <a:pt x="3311" y="15143"/>
                    </a:cubicBezTo>
                    <a:close/>
                    <a:moveTo>
                      <a:pt x="3581" y="15143"/>
                    </a:moveTo>
                    <a:cubicBezTo>
                      <a:pt x="3554" y="15143"/>
                      <a:pt x="3511" y="15164"/>
                      <a:pt x="3511" y="15213"/>
                    </a:cubicBezTo>
                    <a:cubicBezTo>
                      <a:pt x="3511" y="15234"/>
                      <a:pt x="3554" y="15278"/>
                      <a:pt x="3581" y="15278"/>
                    </a:cubicBezTo>
                    <a:cubicBezTo>
                      <a:pt x="3624" y="15278"/>
                      <a:pt x="3646" y="15234"/>
                      <a:pt x="3646" y="15213"/>
                    </a:cubicBezTo>
                    <a:cubicBezTo>
                      <a:pt x="3646" y="15164"/>
                      <a:pt x="3624" y="15143"/>
                      <a:pt x="3581" y="15143"/>
                    </a:cubicBezTo>
                    <a:close/>
                    <a:moveTo>
                      <a:pt x="3851" y="15143"/>
                    </a:moveTo>
                    <a:cubicBezTo>
                      <a:pt x="3824" y="15143"/>
                      <a:pt x="3781" y="15164"/>
                      <a:pt x="3781" y="15213"/>
                    </a:cubicBezTo>
                    <a:cubicBezTo>
                      <a:pt x="3781" y="15234"/>
                      <a:pt x="3824" y="15278"/>
                      <a:pt x="3851" y="15278"/>
                    </a:cubicBezTo>
                    <a:cubicBezTo>
                      <a:pt x="3894" y="15278"/>
                      <a:pt x="3916" y="15234"/>
                      <a:pt x="3916" y="15213"/>
                    </a:cubicBezTo>
                    <a:cubicBezTo>
                      <a:pt x="3916" y="15164"/>
                      <a:pt x="3894" y="15143"/>
                      <a:pt x="3851" y="15143"/>
                    </a:cubicBezTo>
                    <a:close/>
                    <a:moveTo>
                      <a:pt x="4121" y="15143"/>
                    </a:moveTo>
                    <a:cubicBezTo>
                      <a:pt x="4094" y="15143"/>
                      <a:pt x="4051" y="15164"/>
                      <a:pt x="4051" y="15213"/>
                    </a:cubicBezTo>
                    <a:cubicBezTo>
                      <a:pt x="4051" y="15234"/>
                      <a:pt x="4094" y="15278"/>
                      <a:pt x="4121" y="15278"/>
                    </a:cubicBezTo>
                    <a:cubicBezTo>
                      <a:pt x="4164" y="15278"/>
                      <a:pt x="4186" y="15234"/>
                      <a:pt x="4186" y="15213"/>
                    </a:cubicBezTo>
                    <a:cubicBezTo>
                      <a:pt x="4186" y="15164"/>
                      <a:pt x="4164" y="15143"/>
                      <a:pt x="4121" y="15143"/>
                    </a:cubicBezTo>
                    <a:close/>
                    <a:moveTo>
                      <a:pt x="4391" y="15143"/>
                    </a:moveTo>
                    <a:cubicBezTo>
                      <a:pt x="4364" y="15143"/>
                      <a:pt x="4321" y="15164"/>
                      <a:pt x="4321" y="15213"/>
                    </a:cubicBezTo>
                    <a:cubicBezTo>
                      <a:pt x="4321" y="15234"/>
                      <a:pt x="4364" y="15278"/>
                      <a:pt x="4391" y="15278"/>
                    </a:cubicBezTo>
                    <a:cubicBezTo>
                      <a:pt x="4434" y="15278"/>
                      <a:pt x="4456" y="15234"/>
                      <a:pt x="4456" y="15213"/>
                    </a:cubicBezTo>
                    <a:cubicBezTo>
                      <a:pt x="4456" y="15164"/>
                      <a:pt x="4434" y="15143"/>
                      <a:pt x="4391" y="15143"/>
                    </a:cubicBezTo>
                    <a:close/>
                    <a:moveTo>
                      <a:pt x="4661" y="15143"/>
                    </a:moveTo>
                    <a:cubicBezTo>
                      <a:pt x="4634" y="15143"/>
                      <a:pt x="4591" y="15164"/>
                      <a:pt x="4591" y="15213"/>
                    </a:cubicBezTo>
                    <a:cubicBezTo>
                      <a:pt x="4591" y="15234"/>
                      <a:pt x="4634" y="15278"/>
                      <a:pt x="4661" y="15278"/>
                    </a:cubicBezTo>
                    <a:cubicBezTo>
                      <a:pt x="4704" y="15278"/>
                      <a:pt x="4726" y="15234"/>
                      <a:pt x="4726" y="15213"/>
                    </a:cubicBezTo>
                    <a:cubicBezTo>
                      <a:pt x="4726" y="15164"/>
                      <a:pt x="4704" y="15143"/>
                      <a:pt x="4661" y="15143"/>
                    </a:cubicBezTo>
                    <a:close/>
                    <a:moveTo>
                      <a:pt x="4931" y="15143"/>
                    </a:moveTo>
                    <a:cubicBezTo>
                      <a:pt x="4904" y="15143"/>
                      <a:pt x="4861" y="15164"/>
                      <a:pt x="4861" y="15213"/>
                    </a:cubicBezTo>
                    <a:cubicBezTo>
                      <a:pt x="4861" y="15234"/>
                      <a:pt x="4904" y="15278"/>
                      <a:pt x="4931" y="15278"/>
                    </a:cubicBezTo>
                    <a:cubicBezTo>
                      <a:pt x="4974" y="15278"/>
                      <a:pt x="4996" y="15234"/>
                      <a:pt x="4996" y="15213"/>
                    </a:cubicBezTo>
                    <a:cubicBezTo>
                      <a:pt x="4996" y="15164"/>
                      <a:pt x="4974" y="15143"/>
                      <a:pt x="4931" y="15143"/>
                    </a:cubicBezTo>
                    <a:close/>
                    <a:moveTo>
                      <a:pt x="5201" y="15143"/>
                    </a:moveTo>
                    <a:cubicBezTo>
                      <a:pt x="5174" y="15143"/>
                      <a:pt x="5131" y="15164"/>
                      <a:pt x="5131" y="15213"/>
                    </a:cubicBezTo>
                    <a:cubicBezTo>
                      <a:pt x="5131" y="15234"/>
                      <a:pt x="5174" y="15278"/>
                      <a:pt x="5201" y="15278"/>
                    </a:cubicBezTo>
                    <a:cubicBezTo>
                      <a:pt x="5244" y="15278"/>
                      <a:pt x="5266" y="15234"/>
                      <a:pt x="5266" y="15213"/>
                    </a:cubicBezTo>
                    <a:cubicBezTo>
                      <a:pt x="5266" y="15164"/>
                      <a:pt x="5244" y="15143"/>
                      <a:pt x="5201" y="15143"/>
                    </a:cubicBezTo>
                    <a:close/>
                    <a:moveTo>
                      <a:pt x="5471" y="15143"/>
                    </a:moveTo>
                    <a:cubicBezTo>
                      <a:pt x="5444" y="15143"/>
                      <a:pt x="5401" y="15164"/>
                      <a:pt x="5401" y="15213"/>
                    </a:cubicBezTo>
                    <a:cubicBezTo>
                      <a:pt x="5401" y="15234"/>
                      <a:pt x="5444" y="15278"/>
                      <a:pt x="5471" y="15278"/>
                    </a:cubicBezTo>
                    <a:cubicBezTo>
                      <a:pt x="5514" y="15278"/>
                      <a:pt x="5536" y="15234"/>
                      <a:pt x="5536" y="15213"/>
                    </a:cubicBezTo>
                    <a:cubicBezTo>
                      <a:pt x="5536" y="15164"/>
                      <a:pt x="5514" y="15143"/>
                      <a:pt x="5471" y="15143"/>
                    </a:cubicBezTo>
                    <a:close/>
                    <a:moveTo>
                      <a:pt x="5741" y="15143"/>
                    </a:moveTo>
                    <a:cubicBezTo>
                      <a:pt x="5714" y="15143"/>
                      <a:pt x="5671" y="15164"/>
                      <a:pt x="5671" y="15213"/>
                    </a:cubicBezTo>
                    <a:cubicBezTo>
                      <a:pt x="5671" y="15234"/>
                      <a:pt x="5714" y="15278"/>
                      <a:pt x="5741" y="15278"/>
                    </a:cubicBezTo>
                    <a:cubicBezTo>
                      <a:pt x="5784" y="15278"/>
                      <a:pt x="5806" y="15234"/>
                      <a:pt x="5806" y="15213"/>
                    </a:cubicBezTo>
                    <a:cubicBezTo>
                      <a:pt x="5806" y="15164"/>
                      <a:pt x="5784" y="15143"/>
                      <a:pt x="5741" y="15143"/>
                    </a:cubicBezTo>
                    <a:close/>
                    <a:moveTo>
                      <a:pt x="6011" y="15143"/>
                    </a:moveTo>
                    <a:cubicBezTo>
                      <a:pt x="5984" y="15143"/>
                      <a:pt x="5941" y="15164"/>
                      <a:pt x="5941" y="15213"/>
                    </a:cubicBezTo>
                    <a:cubicBezTo>
                      <a:pt x="5941" y="15234"/>
                      <a:pt x="5984" y="15278"/>
                      <a:pt x="6011" y="15278"/>
                    </a:cubicBezTo>
                    <a:cubicBezTo>
                      <a:pt x="6054" y="15278"/>
                      <a:pt x="6076" y="15234"/>
                      <a:pt x="6076" y="15213"/>
                    </a:cubicBezTo>
                    <a:cubicBezTo>
                      <a:pt x="6076" y="15164"/>
                      <a:pt x="6054" y="15143"/>
                      <a:pt x="6011" y="15143"/>
                    </a:cubicBezTo>
                    <a:close/>
                    <a:moveTo>
                      <a:pt x="6281" y="15143"/>
                    </a:moveTo>
                    <a:cubicBezTo>
                      <a:pt x="6254" y="15143"/>
                      <a:pt x="6211" y="15164"/>
                      <a:pt x="6211" y="15213"/>
                    </a:cubicBezTo>
                    <a:cubicBezTo>
                      <a:pt x="6211" y="15234"/>
                      <a:pt x="6254" y="15278"/>
                      <a:pt x="6281" y="15278"/>
                    </a:cubicBezTo>
                    <a:cubicBezTo>
                      <a:pt x="6324" y="15278"/>
                      <a:pt x="6346" y="15234"/>
                      <a:pt x="6346" y="15213"/>
                    </a:cubicBezTo>
                    <a:cubicBezTo>
                      <a:pt x="6346" y="15164"/>
                      <a:pt x="6324" y="15143"/>
                      <a:pt x="6281" y="15143"/>
                    </a:cubicBezTo>
                    <a:close/>
                    <a:moveTo>
                      <a:pt x="6551" y="15143"/>
                    </a:moveTo>
                    <a:cubicBezTo>
                      <a:pt x="6524" y="15143"/>
                      <a:pt x="6481" y="15164"/>
                      <a:pt x="6481" y="15213"/>
                    </a:cubicBezTo>
                    <a:cubicBezTo>
                      <a:pt x="6481" y="15234"/>
                      <a:pt x="6524" y="15278"/>
                      <a:pt x="6551" y="15278"/>
                    </a:cubicBezTo>
                    <a:cubicBezTo>
                      <a:pt x="6594" y="15278"/>
                      <a:pt x="6616" y="15234"/>
                      <a:pt x="6616" y="15213"/>
                    </a:cubicBezTo>
                    <a:cubicBezTo>
                      <a:pt x="6616" y="15164"/>
                      <a:pt x="6594" y="15143"/>
                      <a:pt x="6551" y="15143"/>
                    </a:cubicBezTo>
                    <a:close/>
                    <a:moveTo>
                      <a:pt x="6821" y="15143"/>
                    </a:moveTo>
                    <a:cubicBezTo>
                      <a:pt x="6794" y="15143"/>
                      <a:pt x="6751" y="15164"/>
                      <a:pt x="6751" y="15213"/>
                    </a:cubicBezTo>
                    <a:cubicBezTo>
                      <a:pt x="6751" y="15234"/>
                      <a:pt x="6794" y="15278"/>
                      <a:pt x="6821" y="15278"/>
                    </a:cubicBezTo>
                    <a:cubicBezTo>
                      <a:pt x="6864" y="15278"/>
                      <a:pt x="6886" y="15234"/>
                      <a:pt x="6886" y="15213"/>
                    </a:cubicBezTo>
                    <a:cubicBezTo>
                      <a:pt x="6886" y="15164"/>
                      <a:pt x="6864" y="15143"/>
                      <a:pt x="6821" y="15143"/>
                    </a:cubicBezTo>
                    <a:close/>
                    <a:moveTo>
                      <a:pt x="7091" y="15143"/>
                    </a:moveTo>
                    <a:cubicBezTo>
                      <a:pt x="7064" y="15143"/>
                      <a:pt x="7021" y="15164"/>
                      <a:pt x="7021" y="15213"/>
                    </a:cubicBezTo>
                    <a:cubicBezTo>
                      <a:pt x="7021" y="15234"/>
                      <a:pt x="7064" y="15278"/>
                      <a:pt x="7091" y="15278"/>
                    </a:cubicBezTo>
                    <a:cubicBezTo>
                      <a:pt x="7134" y="15278"/>
                      <a:pt x="7156" y="15234"/>
                      <a:pt x="7156" y="15213"/>
                    </a:cubicBezTo>
                    <a:cubicBezTo>
                      <a:pt x="7156" y="15164"/>
                      <a:pt x="7134" y="15143"/>
                      <a:pt x="7091" y="15143"/>
                    </a:cubicBezTo>
                    <a:close/>
                    <a:moveTo>
                      <a:pt x="7361" y="15143"/>
                    </a:moveTo>
                    <a:cubicBezTo>
                      <a:pt x="7334" y="15143"/>
                      <a:pt x="7291" y="15164"/>
                      <a:pt x="7291" y="15213"/>
                    </a:cubicBezTo>
                    <a:cubicBezTo>
                      <a:pt x="7291" y="15234"/>
                      <a:pt x="7334" y="15278"/>
                      <a:pt x="7361" y="15278"/>
                    </a:cubicBezTo>
                    <a:cubicBezTo>
                      <a:pt x="7404" y="15278"/>
                      <a:pt x="7426" y="15234"/>
                      <a:pt x="7426" y="15213"/>
                    </a:cubicBezTo>
                    <a:cubicBezTo>
                      <a:pt x="7426" y="15164"/>
                      <a:pt x="7404" y="15143"/>
                      <a:pt x="7361" y="15143"/>
                    </a:cubicBezTo>
                    <a:close/>
                    <a:moveTo>
                      <a:pt x="7631" y="15143"/>
                    </a:moveTo>
                    <a:cubicBezTo>
                      <a:pt x="7604" y="15143"/>
                      <a:pt x="7561" y="15164"/>
                      <a:pt x="7561" y="15213"/>
                    </a:cubicBezTo>
                    <a:cubicBezTo>
                      <a:pt x="7561" y="15234"/>
                      <a:pt x="7604" y="15278"/>
                      <a:pt x="7631" y="15278"/>
                    </a:cubicBezTo>
                    <a:cubicBezTo>
                      <a:pt x="7674" y="15278"/>
                      <a:pt x="7696" y="15234"/>
                      <a:pt x="7696" y="15213"/>
                    </a:cubicBezTo>
                    <a:cubicBezTo>
                      <a:pt x="7696" y="15164"/>
                      <a:pt x="7674" y="15143"/>
                      <a:pt x="7631" y="15143"/>
                    </a:cubicBezTo>
                    <a:close/>
                    <a:moveTo>
                      <a:pt x="7901" y="15143"/>
                    </a:moveTo>
                    <a:cubicBezTo>
                      <a:pt x="7874" y="15143"/>
                      <a:pt x="7831" y="15164"/>
                      <a:pt x="7831" y="15213"/>
                    </a:cubicBezTo>
                    <a:cubicBezTo>
                      <a:pt x="7831" y="15234"/>
                      <a:pt x="7874" y="15278"/>
                      <a:pt x="7901" y="15278"/>
                    </a:cubicBezTo>
                    <a:cubicBezTo>
                      <a:pt x="7944" y="15278"/>
                      <a:pt x="7966" y="15234"/>
                      <a:pt x="7966" y="15213"/>
                    </a:cubicBezTo>
                    <a:cubicBezTo>
                      <a:pt x="7966" y="15164"/>
                      <a:pt x="7944" y="15143"/>
                      <a:pt x="7901" y="15143"/>
                    </a:cubicBezTo>
                    <a:close/>
                    <a:moveTo>
                      <a:pt x="8171" y="15143"/>
                    </a:moveTo>
                    <a:cubicBezTo>
                      <a:pt x="8144" y="15143"/>
                      <a:pt x="8101" y="15164"/>
                      <a:pt x="8101" y="15213"/>
                    </a:cubicBezTo>
                    <a:cubicBezTo>
                      <a:pt x="8101" y="15234"/>
                      <a:pt x="8144" y="15278"/>
                      <a:pt x="8171" y="15278"/>
                    </a:cubicBezTo>
                    <a:cubicBezTo>
                      <a:pt x="8214" y="15278"/>
                      <a:pt x="8236" y="15234"/>
                      <a:pt x="8236" y="15213"/>
                    </a:cubicBezTo>
                    <a:cubicBezTo>
                      <a:pt x="8236" y="15164"/>
                      <a:pt x="8214" y="15143"/>
                      <a:pt x="8171" y="15143"/>
                    </a:cubicBezTo>
                    <a:close/>
                    <a:moveTo>
                      <a:pt x="8441" y="15143"/>
                    </a:moveTo>
                    <a:cubicBezTo>
                      <a:pt x="8414" y="15143"/>
                      <a:pt x="8371" y="15164"/>
                      <a:pt x="8371" y="15213"/>
                    </a:cubicBezTo>
                    <a:cubicBezTo>
                      <a:pt x="8371" y="15234"/>
                      <a:pt x="8414" y="15278"/>
                      <a:pt x="8441" y="15278"/>
                    </a:cubicBezTo>
                    <a:cubicBezTo>
                      <a:pt x="8484" y="15278"/>
                      <a:pt x="8506" y="15234"/>
                      <a:pt x="8506" y="15213"/>
                    </a:cubicBezTo>
                    <a:cubicBezTo>
                      <a:pt x="8506" y="15164"/>
                      <a:pt x="8484" y="15143"/>
                      <a:pt x="8441" y="15143"/>
                    </a:cubicBezTo>
                    <a:close/>
                    <a:moveTo>
                      <a:pt x="8711" y="15143"/>
                    </a:moveTo>
                    <a:cubicBezTo>
                      <a:pt x="8684" y="15143"/>
                      <a:pt x="8641" y="15164"/>
                      <a:pt x="8641" y="15213"/>
                    </a:cubicBezTo>
                    <a:cubicBezTo>
                      <a:pt x="8641" y="15234"/>
                      <a:pt x="8684" y="15278"/>
                      <a:pt x="8711" y="15278"/>
                    </a:cubicBezTo>
                    <a:cubicBezTo>
                      <a:pt x="8754" y="15278"/>
                      <a:pt x="8776" y="15234"/>
                      <a:pt x="8776" y="15213"/>
                    </a:cubicBezTo>
                    <a:cubicBezTo>
                      <a:pt x="8776" y="15164"/>
                      <a:pt x="8754" y="15143"/>
                      <a:pt x="8711" y="15143"/>
                    </a:cubicBezTo>
                    <a:close/>
                    <a:moveTo>
                      <a:pt x="8981" y="15143"/>
                    </a:moveTo>
                    <a:cubicBezTo>
                      <a:pt x="8954" y="15143"/>
                      <a:pt x="8911" y="15164"/>
                      <a:pt x="8911" y="15213"/>
                    </a:cubicBezTo>
                    <a:cubicBezTo>
                      <a:pt x="8911" y="15234"/>
                      <a:pt x="8954" y="15278"/>
                      <a:pt x="8981" y="15278"/>
                    </a:cubicBezTo>
                    <a:cubicBezTo>
                      <a:pt x="9024" y="15278"/>
                      <a:pt x="9046" y="15234"/>
                      <a:pt x="9046" y="15213"/>
                    </a:cubicBezTo>
                    <a:cubicBezTo>
                      <a:pt x="9046" y="15164"/>
                      <a:pt x="9024" y="15143"/>
                      <a:pt x="8981" y="15143"/>
                    </a:cubicBezTo>
                    <a:close/>
                    <a:moveTo>
                      <a:pt x="9251" y="15143"/>
                    </a:moveTo>
                    <a:cubicBezTo>
                      <a:pt x="9224" y="15143"/>
                      <a:pt x="9181" y="15164"/>
                      <a:pt x="9181" y="15213"/>
                    </a:cubicBezTo>
                    <a:cubicBezTo>
                      <a:pt x="9181" y="15234"/>
                      <a:pt x="9224" y="15278"/>
                      <a:pt x="9251" y="15278"/>
                    </a:cubicBezTo>
                    <a:cubicBezTo>
                      <a:pt x="9294" y="15278"/>
                      <a:pt x="9316" y="15234"/>
                      <a:pt x="9316" y="15213"/>
                    </a:cubicBezTo>
                    <a:cubicBezTo>
                      <a:pt x="9316" y="15164"/>
                      <a:pt x="9294" y="15143"/>
                      <a:pt x="9251" y="15143"/>
                    </a:cubicBezTo>
                    <a:close/>
                    <a:moveTo>
                      <a:pt x="9521" y="15143"/>
                    </a:moveTo>
                    <a:cubicBezTo>
                      <a:pt x="9494" y="15143"/>
                      <a:pt x="9451" y="15164"/>
                      <a:pt x="9451" y="15213"/>
                    </a:cubicBezTo>
                    <a:cubicBezTo>
                      <a:pt x="9451" y="15234"/>
                      <a:pt x="9494" y="15278"/>
                      <a:pt x="9521" y="15278"/>
                    </a:cubicBezTo>
                    <a:cubicBezTo>
                      <a:pt x="9564" y="15278"/>
                      <a:pt x="9586" y="15234"/>
                      <a:pt x="9586" y="15213"/>
                    </a:cubicBezTo>
                    <a:cubicBezTo>
                      <a:pt x="9586" y="15164"/>
                      <a:pt x="9564" y="15143"/>
                      <a:pt x="9521" y="15143"/>
                    </a:cubicBezTo>
                    <a:close/>
                    <a:moveTo>
                      <a:pt x="9791" y="15143"/>
                    </a:moveTo>
                    <a:cubicBezTo>
                      <a:pt x="9764" y="15143"/>
                      <a:pt x="9721" y="15164"/>
                      <a:pt x="9721" y="15213"/>
                    </a:cubicBezTo>
                    <a:cubicBezTo>
                      <a:pt x="9721" y="15234"/>
                      <a:pt x="9764" y="15278"/>
                      <a:pt x="9791" y="15278"/>
                    </a:cubicBezTo>
                    <a:cubicBezTo>
                      <a:pt x="9834" y="15278"/>
                      <a:pt x="9856" y="15234"/>
                      <a:pt x="9856" y="15213"/>
                    </a:cubicBezTo>
                    <a:cubicBezTo>
                      <a:pt x="9856" y="15164"/>
                      <a:pt x="9834" y="15143"/>
                      <a:pt x="9791" y="15143"/>
                    </a:cubicBezTo>
                    <a:close/>
                    <a:moveTo>
                      <a:pt x="10061" y="15143"/>
                    </a:moveTo>
                    <a:cubicBezTo>
                      <a:pt x="10034" y="15143"/>
                      <a:pt x="9991" y="15164"/>
                      <a:pt x="9991" y="15213"/>
                    </a:cubicBezTo>
                    <a:cubicBezTo>
                      <a:pt x="9991" y="15234"/>
                      <a:pt x="10034" y="15278"/>
                      <a:pt x="10061" y="15278"/>
                    </a:cubicBezTo>
                    <a:cubicBezTo>
                      <a:pt x="10104" y="15278"/>
                      <a:pt x="10126" y="15234"/>
                      <a:pt x="10126" y="15213"/>
                    </a:cubicBezTo>
                    <a:cubicBezTo>
                      <a:pt x="10126" y="15164"/>
                      <a:pt x="10104" y="15143"/>
                      <a:pt x="10061" y="15143"/>
                    </a:cubicBezTo>
                    <a:close/>
                    <a:moveTo>
                      <a:pt x="10331" y="15143"/>
                    </a:moveTo>
                    <a:cubicBezTo>
                      <a:pt x="10304" y="15143"/>
                      <a:pt x="10261" y="15164"/>
                      <a:pt x="10261" y="15213"/>
                    </a:cubicBezTo>
                    <a:cubicBezTo>
                      <a:pt x="10261" y="15234"/>
                      <a:pt x="10304" y="15278"/>
                      <a:pt x="10331" y="15278"/>
                    </a:cubicBezTo>
                    <a:cubicBezTo>
                      <a:pt x="10374" y="15278"/>
                      <a:pt x="10396" y="15234"/>
                      <a:pt x="10396" y="15213"/>
                    </a:cubicBezTo>
                    <a:cubicBezTo>
                      <a:pt x="10396" y="15164"/>
                      <a:pt x="10374" y="15143"/>
                      <a:pt x="10331" y="15143"/>
                    </a:cubicBezTo>
                    <a:close/>
                    <a:moveTo>
                      <a:pt x="10601" y="15143"/>
                    </a:moveTo>
                    <a:cubicBezTo>
                      <a:pt x="10574" y="15143"/>
                      <a:pt x="10531" y="15164"/>
                      <a:pt x="10531" y="15213"/>
                    </a:cubicBezTo>
                    <a:cubicBezTo>
                      <a:pt x="10531" y="15234"/>
                      <a:pt x="10574" y="15278"/>
                      <a:pt x="10601" y="15278"/>
                    </a:cubicBezTo>
                    <a:cubicBezTo>
                      <a:pt x="10644" y="15278"/>
                      <a:pt x="10666" y="15234"/>
                      <a:pt x="10666" y="15213"/>
                    </a:cubicBezTo>
                    <a:cubicBezTo>
                      <a:pt x="10666" y="15164"/>
                      <a:pt x="10644" y="15143"/>
                      <a:pt x="10601" y="15143"/>
                    </a:cubicBezTo>
                    <a:close/>
                    <a:moveTo>
                      <a:pt x="10871" y="15143"/>
                    </a:moveTo>
                    <a:cubicBezTo>
                      <a:pt x="10844" y="15143"/>
                      <a:pt x="10801" y="15164"/>
                      <a:pt x="10801" y="15213"/>
                    </a:cubicBezTo>
                    <a:cubicBezTo>
                      <a:pt x="10801" y="15234"/>
                      <a:pt x="10844" y="15278"/>
                      <a:pt x="10871" y="15278"/>
                    </a:cubicBezTo>
                    <a:cubicBezTo>
                      <a:pt x="10914" y="15278"/>
                      <a:pt x="10936" y="15234"/>
                      <a:pt x="10936" y="15213"/>
                    </a:cubicBezTo>
                    <a:cubicBezTo>
                      <a:pt x="10936" y="15164"/>
                      <a:pt x="10914" y="15143"/>
                      <a:pt x="10871" y="15143"/>
                    </a:cubicBezTo>
                    <a:close/>
                    <a:moveTo>
                      <a:pt x="11141" y="15143"/>
                    </a:moveTo>
                    <a:cubicBezTo>
                      <a:pt x="11114" y="15143"/>
                      <a:pt x="11071" y="15164"/>
                      <a:pt x="11071" y="15213"/>
                    </a:cubicBezTo>
                    <a:cubicBezTo>
                      <a:pt x="11071" y="15234"/>
                      <a:pt x="11114" y="15278"/>
                      <a:pt x="11141" y="15278"/>
                    </a:cubicBezTo>
                    <a:cubicBezTo>
                      <a:pt x="11184" y="15278"/>
                      <a:pt x="11206" y="15234"/>
                      <a:pt x="11206" y="15213"/>
                    </a:cubicBezTo>
                    <a:cubicBezTo>
                      <a:pt x="11206" y="15164"/>
                      <a:pt x="11184" y="15143"/>
                      <a:pt x="11141" y="15143"/>
                    </a:cubicBezTo>
                    <a:close/>
                    <a:moveTo>
                      <a:pt x="11411" y="15143"/>
                    </a:moveTo>
                    <a:cubicBezTo>
                      <a:pt x="11384" y="15143"/>
                      <a:pt x="11341" y="15164"/>
                      <a:pt x="11341" y="15213"/>
                    </a:cubicBezTo>
                    <a:cubicBezTo>
                      <a:pt x="11341" y="15234"/>
                      <a:pt x="11384" y="15278"/>
                      <a:pt x="11411" y="15278"/>
                    </a:cubicBezTo>
                    <a:cubicBezTo>
                      <a:pt x="11454" y="15278"/>
                      <a:pt x="11476" y="15234"/>
                      <a:pt x="11476" y="15213"/>
                    </a:cubicBezTo>
                    <a:cubicBezTo>
                      <a:pt x="11476" y="15164"/>
                      <a:pt x="11454" y="15143"/>
                      <a:pt x="11411" y="15143"/>
                    </a:cubicBezTo>
                    <a:close/>
                    <a:moveTo>
                      <a:pt x="11681" y="15143"/>
                    </a:moveTo>
                    <a:cubicBezTo>
                      <a:pt x="11654" y="15143"/>
                      <a:pt x="11611" y="15164"/>
                      <a:pt x="11611" y="15213"/>
                    </a:cubicBezTo>
                    <a:cubicBezTo>
                      <a:pt x="11611" y="15234"/>
                      <a:pt x="11654" y="15278"/>
                      <a:pt x="11681" y="15278"/>
                    </a:cubicBezTo>
                    <a:cubicBezTo>
                      <a:pt x="11724" y="15278"/>
                      <a:pt x="11746" y="15234"/>
                      <a:pt x="11746" y="15213"/>
                    </a:cubicBezTo>
                    <a:cubicBezTo>
                      <a:pt x="11746" y="15164"/>
                      <a:pt x="11724" y="15143"/>
                      <a:pt x="11681" y="15143"/>
                    </a:cubicBezTo>
                    <a:close/>
                    <a:moveTo>
                      <a:pt x="11951" y="15143"/>
                    </a:moveTo>
                    <a:cubicBezTo>
                      <a:pt x="11924" y="15143"/>
                      <a:pt x="11881" y="15164"/>
                      <a:pt x="11881" y="15213"/>
                    </a:cubicBezTo>
                    <a:cubicBezTo>
                      <a:pt x="11881" y="15234"/>
                      <a:pt x="11924" y="15278"/>
                      <a:pt x="11951" y="15278"/>
                    </a:cubicBezTo>
                    <a:cubicBezTo>
                      <a:pt x="11994" y="15278"/>
                      <a:pt x="12016" y="15234"/>
                      <a:pt x="12016" y="15213"/>
                    </a:cubicBezTo>
                    <a:cubicBezTo>
                      <a:pt x="12016" y="15164"/>
                      <a:pt x="11994" y="15143"/>
                      <a:pt x="11951" y="15143"/>
                    </a:cubicBezTo>
                    <a:close/>
                    <a:moveTo>
                      <a:pt x="12221" y="15143"/>
                    </a:moveTo>
                    <a:cubicBezTo>
                      <a:pt x="12194" y="15143"/>
                      <a:pt x="12151" y="15164"/>
                      <a:pt x="12151" y="15213"/>
                    </a:cubicBezTo>
                    <a:cubicBezTo>
                      <a:pt x="12151" y="15234"/>
                      <a:pt x="12194" y="15278"/>
                      <a:pt x="12221" y="15278"/>
                    </a:cubicBezTo>
                    <a:cubicBezTo>
                      <a:pt x="12264" y="15278"/>
                      <a:pt x="12286" y="15234"/>
                      <a:pt x="12286" y="15213"/>
                    </a:cubicBezTo>
                    <a:cubicBezTo>
                      <a:pt x="12286" y="15164"/>
                      <a:pt x="12264" y="15143"/>
                      <a:pt x="12221" y="15143"/>
                    </a:cubicBezTo>
                    <a:close/>
                    <a:moveTo>
                      <a:pt x="12491" y="15143"/>
                    </a:moveTo>
                    <a:cubicBezTo>
                      <a:pt x="12464" y="15143"/>
                      <a:pt x="12421" y="15164"/>
                      <a:pt x="12421" y="15213"/>
                    </a:cubicBezTo>
                    <a:cubicBezTo>
                      <a:pt x="12421" y="15234"/>
                      <a:pt x="12464" y="15278"/>
                      <a:pt x="12491" y="15278"/>
                    </a:cubicBezTo>
                    <a:cubicBezTo>
                      <a:pt x="12534" y="15278"/>
                      <a:pt x="12556" y="15234"/>
                      <a:pt x="12556" y="15213"/>
                    </a:cubicBezTo>
                    <a:cubicBezTo>
                      <a:pt x="12556" y="15164"/>
                      <a:pt x="12534" y="15143"/>
                      <a:pt x="12491" y="15143"/>
                    </a:cubicBezTo>
                    <a:close/>
                    <a:moveTo>
                      <a:pt x="12761" y="15143"/>
                    </a:moveTo>
                    <a:cubicBezTo>
                      <a:pt x="12734" y="15143"/>
                      <a:pt x="12691" y="15164"/>
                      <a:pt x="12691" y="15213"/>
                    </a:cubicBezTo>
                    <a:cubicBezTo>
                      <a:pt x="12691" y="15234"/>
                      <a:pt x="12734" y="15278"/>
                      <a:pt x="12761" y="15278"/>
                    </a:cubicBezTo>
                    <a:cubicBezTo>
                      <a:pt x="12804" y="15278"/>
                      <a:pt x="12826" y="15234"/>
                      <a:pt x="12826" y="15213"/>
                    </a:cubicBezTo>
                    <a:cubicBezTo>
                      <a:pt x="12826" y="15164"/>
                      <a:pt x="12804" y="15143"/>
                      <a:pt x="12761" y="15143"/>
                    </a:cubicBezTo>
                    <a:close/>
                    <a:moveTo>
                      <a:pt x="13031" y="15143"/>
                    </a:moveTo>
                    <a:cubicBezTo>
                      <a:pt x="13004" y="15143"/>
                      <a:pt x="12961" y="15164"/>
                      <a:pt x="12961" y="15213"/>
                    </a:cubicBezTo>
                    <a:cubicBezTo>
                      <a:pt x="12961" y="15234"/>
                      <a:pt x="13004" y="15278"/>
                      <a:pt x="13031" y="15278"/>
                    </a:cubicBezTo>
                    <a:cubicBezTo>
                      <a:pt x="13074" y="15278"/>
                      <a:pt x="13096" y="15234"/>
                      <a:pt x="13096" y="15213"/>
                    </a:cubicBezTo>
                    <a:cubicBezTo>
                      <a:pt x="13096" y="15164"/>
                      <a:pt x="13074" y="15143"/>
                      <a:pt x="13031" y="15143"/>
                    </a:cubicBezTo>
                    <a:close/>
                    <a:moveTo>
                      <a:pt x="13301" y="15143"/>
                    </a:moveTo>
                    <a:cubicBezTo>
                      <a:pt x="13274" y="15143"/>
                      <a:pt x="13231" y="15164"/>
                      <a:pt x="13231" y="15213"/>
                    </a:cubicBezTo>
                    <a:cubicBezTo>
                      <a:pt x="13231" y="15234"/>
                      <a:pt x="13274" y="15278"/>
                      <a:pt x="13301" y="15278"/>
                    </a:cubicBezTo>
                    <a:cubicBezTo>
                      <a:pt x="13345" y="15278"/>
                      <a:pt x="13366" y="15234"/>
                      <a:pt x="13366" y="15213"/>
                    </a:cubicBezTo>
                    <a:cubicBezTo>
                      <a:pt x="13366" y="15164"/>
                      <a:pt x="13345" y="15143"/>
                      <a:pt x="13301" y="15143"/>
                    </a:cubicBezTo>
                    <a:close/>
                    <a:moveTo>
                      <a:pt x="71" y="15413"/>
                    </a:moveTo>
                    <a:cubicBezTo>
                      <a:pt x="44" y="15413"/>
                      <a:pt x="0" y="15434"/>
                      <a:pt x="0" y="15483"/>
                    </a:cubicBezTo>
                    <a:cubicBezTo>
                      <a:pt x="0" y="15504"/>
                      <a:pt x="44" y="15548"/>
                      <a:pt x="71" y="15548"/>
                    </a:cubicBezTo>
                    <a:cubicBezTo>
                      <a:pt x="114" y="15548"/>
                      <a:pt x="135" y="15504"/>
                      <a:pt x="135" y="15483"/>
                    </a:cubicBezTo>
                    <a:cubicBezTo>
                      <a:pt x="135" y="15434"/>
                      <a:pt x="114" y="15413"/>
                      <a:pt x="71" y="15413"/>
                    </a:cubicBezTo>
                    <a:close/>
                    <a:moveTo>
                      <a:pt x="71" y="15683"/>
                    </a:moveTo>
                    <a:cubicBezTo>
                      <a:pt x="44" y="15683"/>
                      <a:pt x="0" y="15704"/>
                      <a:pt x="0" y="15753"/>
                    </a:cubicBezTo>
                    <a:cubicBezTo>
                      <a:pt x="0" y="15774"/>
                      <a:pt x="44" y="15818"/>
                      <a:pt x="71" y="15818"/>
                    </a:cubicBezTo>
                    <a:cubicBezTo>
                      <a:pt x="114" y="15818"/>
                      <a:pt x="135" y="15774"/>
                      <a:pt x="135" y="15753"/>
                    </a:cubicBezTo>
                    <a:cubicBezTo>
                      <a:pt x="135" y="15704"/>
                      <a:pt x="114" y="15683"/>
                      <a:pt x="71" y="15683"/>
                    </a:cubicBezTo>
                    <a:close/>
                    <a:moveTo>
                      <a:pt x="71" y="15953"/>
                    </a:moveTo>
                    <a:cubicBezTo>
                      <a:pt x="44" y="15953"/>
                      <a:pt x="0" y="15974"/>
                      <a:pt x="0" y="16023"/>
                    </a:cubicBezTo>
                    <a:cubicBezTo>
                      <a:pt x="0" y="16044"/>
                      <a:pt x="44" y="16088"/>
                      <a:pt x="71" y="16088"/>
                    </a:cubicBezTo>
                    <a:cubicBezTo>
                      <a:pt x="114" y="16088"/>
                      <a:pt x="135" y="16044"/>
                      <a:pt x="135" y="16023"/>
                    </a:cubicBezTo>
                    <a:cubicBezTo>
                      <a:pt x="135" y="15974"/>
                      <a:pt x="114" y="15953"/>
                      <a:pt x="71" y="15953"/>
                    </a:cubicBezTo>
                    <a:close/>
                    <a:moveTo>
                      <a:pt x="71" y="16223"/>
                    </a:moveTo>
                    <a:cubicBezTo>
                      <a:pt x="44" y="16223"/>
                      <a:pt x="0" y="16244"/>
                      <a:pt x="0" y="16293"/>
                    </a:cubicBezTo>
                    <a:cubicBezTo>
                      <a:pt x="0" y="16314"/>
                      <a:pt x="44" y="16358"/>
                      <a:pt x="71" y="16358"/>
                    </a:cubicBezTo>
                    <a:cubicBezTo>
                      <a:pt x="114" y="16358"/>
                      <a:pt x="135" y="16314"/>
                      <a:pt x="135" y="16293"/>
                    </a:cubicBezTo>
                    <a:cubicBezTo>
                      <a:pt x="135" y="16244"/>
                      <a:pt x="114" y="16223"/>
                      <a:pt x="71" y="16223"/>
                    </a:cubicBezTo>
                    <a:close/>
                    <a:moveTo>
                      <a:pt x="71" y="16493"/>
                    </a:moveTo>
                    <a:cubicBezTo>
                      <a:pt x="44" y="16493"/>
                      <a:pt x="0" y="16514"/>
                      <a:pt x="0" y="16563"/>
                    </a:cubicBezTo>
                    <a:cubicBezTo>
                      <a:pt x="0" y="16584"/>
                      <a:pt x="44" y="16628"/>
                      <a:pt x="71" y="16628"/>
                    </a:cubicBezTo>
                    <a:cubicBezTo>
                      <a:pt x="114" y="16628"/>
                      <a:pt x="135" y="16584"/>
                      <a:pt x="135" y="16563"/>
                    </a:cubicBezTo>
                    <a:cubicBezTo>
                      <a:pt x="135" y="16514"/>
                      <a:pt x="114" y="16493"/>
                      <a:pt x="71" y="16493"/>
                    </a:cubicBezTo>
                    <a:close/>
                    <a:moveTo>
                      <a:pt x="71" y="16763"/>
                    </a:moveTo>
                    <a:cubicBezTo>
                      <a:pt x="44" y="16763"/>
                      <a:pt x="0" y="16784"/>
                      <a:pt x="0" y="16833"/>
                    </a:cubicBezTo>
                    <a:cubicBezTo>
                      <a:pt x="0" y="16854"/>
                      <a:pt x="44" y="16898"/>
                      <a:pt x="71" y="16898"/>
                    </a:cubicBezTo>
                    <a:cubicBezTo>
                      <a:pt x="114" y="16898"/>
                      <a:pt x="135" y="16854"/>
                      <a:pt x="135" y="16833"/>
                    </a:cubicBezTo>
                    <a:cubicBezTo>
                      <a:pt x="135" y="16784"/>
                      <a:pt x="114" y="16763"/>
                      <a:pt x="71" y="16763"/>
                    </a:cubicBezTo>
                    <a:close/>
                    <a:moveTo>
                      <a:pt x="71" y="17033"/>
                    </a:moveTo>
                    <a:cubicBezTo>
                      <a:pt x="44" y="17033"/>
                      <a:pt x="0" y="17054"/>
                      <a:pt x="0" y="17103"/>
                    </a:cubicBezTo>
                    <a:cubicBezTo>
                      <a:pt x="0" y="17125"/>
                      <a:pt x="44" y="17168"/>
                      <a:pt x="71" y="17168"/>
                    </a:cubicBezTo>
                    <a:cubicBezTo>
                      <a:pt x="114" y="17168"/>
                      <a:pt x="135" y="17125"/>
                      <a:pt x="135" y="17103"/>
                    </a:cubicBezTo>
                    <a:cubicBezTo>
                      <a:pt x="135" y="17054"/>
                      <a:pt x="114" y="17033"/>
                      <a:pt x="71" y="17033"/>
                    </a:cubicBezTo>
                    <a:close/>
                    <a:moveTo>
                      <a:pt x="71" y="17303"/>
                    </a:moveTo>
                    <a:cubicBezTo>
                      <a:pt x="44" y="17303"/>
                      <a:pt x="0" y="17324"/>
                      <a:pt x="0" y="17373"/>
                    </a:cubicBezTo>
                    <a:cubicBezTo>
                      <a:pt x="0" y="17395"/>
                      <a:pt x="44" y="17438"/>
                      <a:pt x="71" y="17438"/>
                    </a:cubicBezTo>
                    <a:cubicBezTo>
                      <a:pt x="114" y="17438"/>
                      <a:pt x="135" y="17395"/>
                      <a:pt x="135" y="17373"/>
                    </a:cubicBezTo>
                    <a:cubicBezTo>
                      <a:pt x="135" y="17324"/>
                      <a:pt x="114" y="17303"/>
                      <a:pt x="71" y="17303"/>
                    </a:cubicBezTo>
                    <a:close/>
                    <a:moveTo>
                      <a:pt x="71" y="17573"/>
                    </a:moveTo>
                    <a:cubicBezTo>
                      <a:pt x="44" y="17573"/>
                      <a:pt x="0" y="17594"/>
                      <a:pt x="0" y="17643"/>
                    </a:cubicBezTo>
                    <a:cubicBezTo>
                      <a:pt x="0" y="17665"/>
                      <a:pt x="44" y="17708"/>
                      <a:pt x="71" y="17708"/>
                    </a:cubicBezTo>
                    <a:cubicBezTo>
                      <a:pt x="114" y="17708"/>
                      <a:pt x="135" y="17665"/>
                      <a:pt x="135" y="17643"/>
                    </a:cubicBezTo>
                    <a:cubicBezTo>
                      <a:pt x="135" y="17594"/>
                      <a:pt x="114" y="17573"/>
                      <a:pt x="71" y="17573"/>
                    </a:cubicBezTo>
                    <a:close/>
                    <a:moveTo>
                      <a:pt x="71" y="17843"/>
                    </a:moveTo>
                    <a:cubicBezTo>
                      <a:pt x="44" y="17843"/>
                      <a:pt x="0" y="17864"/>
                      <a:pt x="0" y="17913"/>
                    </a:cubicBezTo>
                    <a:cubicBezTo>
                      <a:pt x="0" y="17935"/>
                      <a:pt x="44" y="17978"/>
                      <a:pt x="71" y="17978"/>
                    </a:cubicBezTo>
                    <a:cubicBezTo>
                      <a:pt x="114" y="17978"/>
                      <a:pt x="135" y="17935"/>
                      <a:pt x="135" y="17913"/>
                    </a:cubicBezTo>
                    <a:cubicBezTo>
                      <a:pt x="135" y="17864"/>
                      <a:pt x="114" y="17843"/>
                      <a:pt x="71" y="17843"/>
                    </a:cubicBezTo>
                    <a:close/>
                    <a:moveTo>
                      <a:pt x="71" y="18113"/>
                    </a:moveTo>
                    <a:cubicBezTo>
                      <a:pt x="44" y="18113"/>
                      <a:pt x="0" y="18134"/>
                      <a:pt x="0" y="18183"/>
                    </a:cubicBezTo>
                    <a:cubicBezTo>
                      <a:pt x="0" y="18205"/>
                      <a:pt x="44" y="18248"/>
                      <a:pt x="71" y="18248"/>
                    </a:cubicBezTo>
                    <a:cubicBezTo>
                      <a:pt x="114" y="18248"/>
                      <a:pt x="135" y="18205"/>
                      <a:pt x="135" y="18183"/>
                    </a:cubicBezTo>
                    <a:cubicBezTo>
                      <a:pt x="135" y="18134"/>
                      <a:pt x="114" y="18113"/>
                      <a:pt x="71" y="18113"/>
                    </a:cubicBezTo>
                    <a:close/>
                    <a:moveTo>
                      <a:pt x="71" y="18383"/>
                    </a:moveTo>
                    <a:cubicBezTo>
                      <a:pt x="44" y="18383"/>
                      <a:pt x="0" y="18404"/>
                      <a:pt x="0" y="18453"/>
                    </a:cubicBezTo>
                    <a:cubicBezTo>
                      <a:pt x="0" y="18475"/>
                      <a:pt x="44" y="18518"/>
                      <a:pt x="71" y="18518"/>
                    </a:cubicBezTo>
                    <a:cubicBezTo>
                      <a:pt x="114" y="18518"/>
                      <a:pt x="135" y="18475"/>
                      <a:pt x="135" y="18453"/>
                    </a:cubicBezTo>
                    <a:cubicBezTo>
                      <a:pt x="135" y="18404"/>
                      <a:pt x="114" y="18383"/>
                      <a:pt x="71" y="1838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 rot="10800000" flipH="1">
                <a:off x="2573007" y="-551095"/>
                <a:ext cx="1850784" cy="996121"/>
              </a:xfrm>
              <a:custGeom>
                <a:avLst/>
                <a:gdLst/>
                <a:ahLst/>
                <a:cxnLst/>
                <a:rect l="l" t="t" r="r" b="b"/>
                <a:pathLst>
                  <a:path w="15975" h="8598" extrusionOk="0">
                    <a:moveTo>
                      <a:pt x="15909" y="1"/>
                    </a:moveTo>
                    <a:cubicBezTo>
                      <a:pt x="15861" y="1"/>
                      <a:pt x="15839" y="22"/>
                      <a:pt x="15839" y="66"/>
                    </a:cubicBezTo>
                    <a:cubicBezTo>
                      <a:pt x="15839" y="93"/>
                      <a:pt x="15861" y="136"/>
                      <a:pt x="15909" y="136"/>
                    </a:cubicBezTo>
                    <a:cubicBezTo>
                      <a:pt x="15931" y="136"/>
                      <a:pt x="15974" y="93"/>
                      <a:pt x="15974" y="66"/>
                    </a:cubicBezTo>
                    <a:cubicBezTo>
                      <a:pt x="15974" y="22"/>
                      <a:pt x="15931" y="1"/>
                      <a:pt x="15909" y="1"/>
                    </a:cubicBezTo>
                    <a:close/>
                    <a:moveTo>
                      <a:pt x="15909" y="271"/>
                    </a:moveTo>
                    <a:cubicBezTo>
                      <a:pt x="15861" y="271"/>
                      <a:pt x="15839" y="292"/>
                      <a:pt x="15839" y="336"/>
                    </a:cubicBezTo>
                    <a:cubicBezTo>
                      <a:pt x="15839" y="363"/>
                      <a:pt x="15861" y="406"/>
                      <a:pt x="15909" y="406"/>
                    </a:cubicBezTo>
                    <a:cubicBezTo>
                      <a:pt x="15931" y="406"/>
                      <a:pt x="15974" y="363"/>
                      <a:pt x="15974" y="336"/>
                    </a:cubicBezTo>
                    <a:cubicBezTo>
                      <a:pt x="15974" y="292"/>
                      <a:pt x="15931" y="271"/>
                      <a:pt x="15909" y="271"/>
                    </a:cubicBezTo>
                    <a:close/>
                    <a:moveTo>
                      <a:pt x="15909" y="541"/>
                    </a:moveTo>
                    <a:cubicBezTo>
                      <a:pt x="15861" y="541"/>
                      <a:pt x="15839" y="562"/>
                      <a:pt x="15839" y="606"/>
                    </a:cubicBezTo>
                    <a:cubicBezTo>
                      <a:pt x="15839" y="633"/>
                      <a:pt x="15861" y="676"/>
                      <a:pt x="15909" y="676"/>
                    </a:cubicBezTo>
                    <a:cubicBezTo>
                      <a:pt x="15931" y="676"/>
                      <a:pt x="15974" y="633"/>
                      <a:pt x="15974" y="606"/>
                    </a:cubicBezTo>
                    <a:cubicBezTo>
                      <a:pt x="15974" y="562"/>
                      <a:pt x="15931" y="541"/>
                      <a:pt x="15909" y="541"/>
                    </a:cubicBezTo>
                    <a:close/>
                    <a:moveTo>
                      <a:pt x="15909" y="811"/>
                    </a:moveTo>
                    <a:cubicBezTo>
                      <a:pt x="15861" y="811"/>
                      <a:pt x="15839" y="832"/>
                      <a:pt x="15839" y="876"/>
                    </a:cubicBezTo>
                    <a:cubicBezTo>
                      <a:pt x="15839" y="903"/>
                      <a:pt x="15861" y="946"/>
                      <a:pt x="15909" y="946"/>
                    </a:cubicBezTo>
                    <a:cubicBezTo>
                      <a:pt x="15931" y="946"/>
                      <a:pt x="15974" y="903"/>
                      <a:pt x="15974" y="876"/>
                    </a:cubicBezTo>
                    <a:cubicBezTo>
                      <a:pt x="15974" y="832"/>
                      <a:pt x="15931" y="811"/>
                      <a:pt x="15909" y="811"/>
                    </a:cubicBezTo>
                    <a:close/>
                    <a:moveTo>
                      <a:pt x="15909" y="1081"/>
                    </a:moveTo>
                    <a:cubicBezTo>
                      <a:pt x="15861" y="1081"/>
                      <a:pt x="15839" y="1102"/>
                      <a:pt x="15839" y="1146"/>
                    </a:cubicBezTo>
                    <a:cubicBezTo>
                      <a:pt x="15839" y="1173"/>
                      <a:pt x="15861" y="1216"/>
                      <a:pt x="15909" y="1216"/>
                    </a:cubicBezTo>
                    <a:cubicBezTo>
                      <a:pt x="15931" y="1216"/>
                      <a:pt x="15974" y="1173"/>
                      <a:pt x="15974" y="1146"/>
                    </a:cubicBezTo>
                    <a:cubicBezTo>
                      <a:pt x="15974" y="1102"/>
                      <a:pt x="15931" y="1081"/>
                      <a:pt x="15909" y="1081"/>
                    </a:cubicBezTo>
                    <a:close/>
                    <a:moveTo>
                      <a:pt x="15909" y="1351"/>
                    </a:moveTo>
                    <a:cubicBezTo>
                      <a:pt x="15861" y="1351"/>
                      <a:pt x="15839" y="1372"/>
                      <a:pt x="15839" y="1416"/>
                    </a:cubicBezTo>
                    <a:cubicBezTo>
                      <a:pt x="15839" y="1443"/>
                      <a:pt x="15861" y="1486"/>
                      <a:pt x="15909" y="1486"/>
                    </a:cubicBezTo>
                    <a:cubicBezTo>
                      <a:pt x="15931" y="1486"/>
                      <a:pt x="15974" y="1443"/>
                      <a:pt x="15974" y="1416"/>
                    </a:cubicBezTo>
                    <a:cubicBezTo>
                      <a:pt x="15974" y="1372"/>
                      <a:pt x="15931" y="1351"/>
                      <a:pt x="15909" y="1351"/>
                    </a:cubicBezTo>
                    <a:close/>
                    <a:moveTo>
                      <a:pt x="15909" y="1621"/>
                    </a:moveTo>
                    <a:cubicBezTo>
                      <a:pt x="15861" y="1621"/>
                      <a:pt x="15839" y="1642"/>
                      <a:pt x="15839" y="1686"/>
                    </a:cubicBezTo>
                    <a:cubicBezTo>
                      <a:pt x="15839" y="1713"/>
                      <a:pt x="15861" y="1756"/>
                      <a:pt x="15909" y="1756"/>
                    </a:cubicBezTo>
                    <a:cubicBezTo>
                      <a:pt x="15931" y="1756"/>
                      <a:pt x="15974" y="1713"/>
                      <a:pt x="15974" y="1686"/>
                    </a:cubicBezTo>
                    <a:cubicBezTo>
                      <a:pt x="15974" y="1642"/>
                      <a:pt x="15931" y="1621"/>
                      <a:pt x="15909" y="1621"/>
                    </a:cubicBezTo>
                    <a:close/>
                    <a:moveTo>
                      <a:pt x="15909" y="1891"/>
                    </a:moveTo>
                    <a:cubicBezTo>
                      <a:pt x="15861" y="1891"/>
                      <a:pt x="15839" y="1912"/>
                      <a:pt x="15839" y="1956"/>
                    </a:cubicBezTo>
                    <a:cubicBezTo>
                      <a:pt x="15839" y="1983"/>
                      <a:pt x="15861" y="2026"/>
                      <a:pt x="15909" y="2026"/>
                    </a:cubicBezTo>
                    <a:cubicBezTo>
                      <a:pt x="15931" y="2026"/>
                      <a:pt x="15974" y="1983"/>
                      <a:pt x="15974" y="1956"/>
                    </a:cubicBezTo>
                    <a:cubicBezTo>
                      <a:pt x="15974" y="1912"/>
                      <a:pt x="15931" y="1891"/>
                      <a:pt x="15909" y="1891"/>
                    </a:cubicBezTo>
                    <a:close/>
                    <a:moveTo>
                      <a:pt x="11319" y="2161"/>
                    </a:moveTo>
                    <a:cubicBezTo>
                      <a:pt x="11270" y="2161"/>
                      <a:pt x="11249" y="2182"/>
                      <a:pt x="11249" y="2226"/>
                    </a:cubicBezTo>
                    <a:cubicBezTo>
                      <a:pt x="11249" y="2253"/>
                      <a:pt x="11270" y="2296"/>
                      <a:pt x="11319" y="2296"/>
                    </a:cubicBezTo>
                    <a:cubicBezTo>
                      <a:pt x="11341" y="2296"/>
                      <a:pt x="11384" y="2253"/>
                      <a:pt x="11384" y="2226"/>
                    </a:cubicBezTo>
                    <a:cubicBezTo>
                      <a:pt x="11384" y="2182"/>
                      <a:pt x="11341" y="2161"/>
                      <a:pt x="11319" y="2161"/>
                    </a:cubicBezTo>
                    <a:close/>
                    <a:moveTo>
                      <a:pt x="11589" y="2161"/>
                    </a:moveTo>
                    <a:cubicBezTo>
                      <a:pt x="11540" y="2161"/>
                      <a:pt x="11519" y="2182"/>
                      <a:pt x="11519" y="2226"/>
                    </a:cubicBezTo>
                    <a:cubicBezTo>
                      <a:pt x="11519" y="2253"/>
                      <a:pt x="11540" y="2296"/>
                      <a:pt x="11589" y="2296"/>
                    </a:cubicBezTo>
                    <a:cubicBezTo>
                      <a:pt x="11611" y="2296"/>
                      <a:pt x="11654" y="2253"/>
                      <a:pt x="11654" y="2226"/>
                    </a:cubicBezTo>
                    <a:cubicBezTo>
                      <a:pt x="11654" y="2182"/>
                      <a:pt x="11611" y="2161"/>
                      <a:pt x="11589" y="2161"/>
                    </a:cubicBezTo>
                    <a:close/>
                    <a:moveTo>
                      <a:pt x="11859" y="2161"/>
                    </a:moveTo>
                    <a:cubicBezTo>
                      <a:pt x="11810" y="2161"/>
                      <a:pt x="11789" y="2182"/>
                      <a:pt x="11789" y="2226"/>
                    </a:cubicBezTo>
                    <a:cubicBezTo>
                      <a:pt x="11789" y="2253"/>
                      <a:pt x="11810" y="2296"/>
                      <a:pt x="11859" y="2296"/>
                    </a:cubicBezTo>
                    <a:cubicBezTo>
                      <a:pt x="11881" y="2296"/>
                      <a:pt x="11924" y="2253"/>
                      <a:pt x="11924" y="2226"/>
                    </a:cubicBezTo>
                    <a:cubicBezTo>
                      <a:pt x="11924" y="2182"/>
                      <a:pt x="11881" y="2161"/>
                      <a:pt x="11859" y="2161"/>
                    </a:cubicBezTo>
                    <a:close/>
                    <a:moveTo>
                      <a:pt x="12129" y="2161"/>
                    </a:moveTo>
                    <a:cubicBezTo>
                      <a:pt x="12080" y="2161"/>
                      <a:pt x="12059" y="2182"/>
                      <a:pt x="12059" y="2226"/>
                    </a:cubicBezTo>
                    <a:cubicBezTo>
                      <a:pt x="12059" y="2253"/>
                      <a:pt x="12080" y="2296"/>
                      <a:pt x="12129" y="2296"/>
                    </a:cubicBezTo>
                    <a:cubicBezTo>
                      <a:pt x="12151" y="2296"/>
                      <a:pt x="12194" y="2253"/>
                      <a:pt x="12194" y="2226"/>
                    </a:cubicBezTo>
                    <a:cubicBezTo>
                      <a:pt x="12194" y="2182"/>
                      <a:pt x="12151" y="2161"/>
                      <a:pt x="12129" y="2161"/>
                    </a:cubicBezTo>
                    <a:close/>
                    <a:moveTo>
                      <a:pt x="12399" y="2161"/>
                    </a:moveTo>
                    <a:cubicBezTo>
                      <a:pt x="12350" y="2161"/>
                      <a:pt x="12329" y="2182"/>
                      <a:pt x="12329" y="2226"/>
                    </a:cubicBezTo>
                    <a:cubicBezTo>
                      <a:pt x="12329" y="2253"/>
                      <a:pt x="12350" y="2296"/>
                      <a:pt x="12399" y="2296"/>
                    </a:cubicBezTo>
                    <a:cubicBezTo>
                      <a:pt x="12421" y="2296"/>
                      <a:pt x="12464" y="2253"/>
                      <a:pt x="12464" y="2226"/>
                    </a:cubicBezTo>
                    <a:cubicBezTo>
                      <a:pt x="12464" y="2182"/>
                      <a:pt x="12421" y="2161"/>
                      <a:pt x="12399" y="2161"/>
                    </a:cubicBezTo>
                    <a:close/>
                    <a:moveTo>
                      <a:pt x="12669" y="2161"/>
                    </a:moveTo>
                    <a:cubicBezTo>
                      <a:pt x="12620" y="2161"/>
                      <a:pt x="12599" y="2182"/>
                      <a:pt x="12599" y="2226"/>
                    </a:cubicBezTo>
                    <a:cubicBezTo>
                      <a:pt x="12599" y="2253"/>
                      <a:pt x="12620" y="2296"/>
                      <a:pt x="12669" y="2296"/>
                    </a:cubicBezTo>
                    <a:cubicBezTo>
                      <a:pt x="12691" y="2296"/>
                      <a:pt x="12734" y="2253"/>
                      <a:pt x="12734" y="2226"/>
                    </a:cubicBezTo>
                    <a:cubicBezTo>
                      <a:pt x="12734" y="2182"/>
                      <a:pt x="12691" y="2161"/>
                      <a:pt x="12669" y="2161"/>
                    </a:cubicBezTo>
                    <a:close/>
                    <a:moveTo>
                      <a:pt x="12939" y="2161"/>
                    </a:moveTo>
                    <a:cubicBezTo>
                      <a:pt x="12891" y="2161"/>
                      <a:pt x="12869" y="2182"/>
                      <a:pt x="12869" y="2226"/>
                    </a:cubicBezTo>
                    <a:cubicBezTo>
                      <a:pt x="12869" y="2253"/>
                      <a:pt x="12891" y="2296"/>
                      <a:pt x="12939" y="2296"/>
                    </a:cubicBezTo>
                    <a:cubicBezTo>
                      <a:pt x="12961" y="2296"/>
                      <a:pt x="13004" y="2253"/>
                      <a:pt x="13004" y="2226"/>
                    </a:cubicBezTo>
                    <a:cubicBezTo>
                      <a:pt x="13004" y="2182"/>
                      <a:pt x="12961" y="2161"/>
                      <a:pt x="12939" y="2161"/>
                    </a:cubicBezTo>
                    <a:close/>
                    <a:moveTo>
                      <a:pt x="13209" y="2161"/>
                    </a:moveTo>
                    <a:cubicBezTo>
                      <a:pt x="13161" y="2161"/>
                      <a:pt x="13139" y="2182"/>
                      <a:pt x="13139" y="2226"/>
                    </a:cubicBezTo>
                    <a:cubicBezTo>
                      <a:pt x="13139" y="2253"/>
                      <a:pt x="13161" y="2296"/>
                      <a:pt x="13209" y="2296"/>
                    </a:cubicBezTo>
                    <a:cubicBezTo>
                      <a:pt x="13231" y="2296"/>
                      <a:pt x="13274" y="2253"/>
                      <a:pt x="13274" y="2226"/>
                    </a:cubicBezTo>
                    <a:cubicBezTo>
                      <a:pt x="13274" y="2182"/>
                      <a:pt x="13231" y="2161"/>
                      <a:pt x="13209" y="2161"/>
                    </a:cubicBezTo>
                    <a:close/>
                    <a:moveTo>
                      <a:pt x="13479" y="2161"/>
                    </a:moveTo>
                    <a:cubicBezTo>
                      <a:pt x="13431" y="2161"/>
                      <a:pt x="13409" y="2182"/>
                      <a:pt x="13409" y="2226"/>
                    </a:cubicBezTo>
                    <a:cubicBezTo>
                      <a:pt x="13409" y="2253"/>
                      <a:pt x="13431" y="2296"/>
                      <a:pt x="13479" y="2296"/>
                    </a:cubicBezTo>
                    <a:cubicBezTo>
                      <a:pt x="13501" y="2296"/>
                      <a:pt x="13544" y="2253"/>
                      <a:pt x="13544" y="2226"/>
                    </a:cubicBezTo>
                    <a:cubicBezTo>
                      <a:pt x="13544" y="2182"/>
                      <a:pt x="13501" y="2161"/>
                      <a:pt x="13479" y="2161"/>
                    </a:cubicBezTo>
                    <a:close/>
                    <a:moveTo>
                      <a:pt x="13749" y="2161"/>
                    </a:moveTo>
                    <a:cubicBezTo>
                      <a:pt x="13701" y="2161"/>
                      <a:pt x="13679" y="2182"/>
                      <a:pt x="13679" y="2226"/>
                    </a:cubicBezTo>
                    <a:cubicBezTo>
                      <a:pt x="13679" y="2253"/>
                      <a:pt x="13701" y="2296"/>
                      <a:pt x="13749" y="2296"/>
                    </a:cubicBezTo>
                    <a:cubicBezTo>
                      <a:pt x="13771" y="2296"/>
                      <a:pt x="13814" y="2253"/>
                      <a:pt x="13814" y="2226"/>
                    </a:cubicBezTo>
                    <a:cubicBezTo>
                      <a:pt x="13814" y="2182"/>
                      <a:pt x="13771" y="2161"/>
                      <a:pt x="13749" y="2161"/>
                    </a:cubicBezTo>
                    <a:close/>
                    <a:moveTo>
                      <a:pt x="14019" y="2161"/>
                    </a:moveTo>
                    <a:cubicBezTo>
                      <a:pt x="13971" y="2161"/>
                      <a:pt x="13949" y="2182"/>
                      <a:pt x="13949" y="2226"/>
                    </a:cubicBezTo>
                    <a:cubicBezTo>
                      <a:pt x="13949" y="2253"/>
                      <a:pt x="13971" y="2296"/>
                      <a:pt x="14019" y="2296"/>
                    </a:cubicBezTo>
                    <a:cubicBezTo>
                      <a:pt x="14041" y="2296"/>
                      <a:pt x="14084" y="2253"/>
                      <a:pt x="14084" y="2226"/>
                    </a:cubicBezTo>
                    <a:cubicBezTo>
                      <a:pt x="14084" y="2182"/>
                      <a:pt x="14041" y="2161"/>
                      <a:pt x="14019" y="2161"/>
                    </a:cubicBezTo>
                    <a:close/>
                    <a:moveTo>
                      <a:pt x="14289" y="2161"/>
                    </a:moveTo>
                    <a:cubicBezTo>
                      <a:pt x="14241" y="2161"/>
                      <a:pt x="14219" y="2182"/>
                      <a:pt x="14219" y="2226"/>
                    </a:cubicBezTo>
                    <a:cubicBezTo>
                      <a:pt x="14219" y="2253"/>
                      <a:pt x="14241" y="2296"/>
                      <a:pt x="14289" y="2296"/>
                    </a:cubicBezTo>
                    <a:cubicBezTo>
                      <a:pt x="14311" y="2296"/>
                      <a:pt x="14354" y="2253"/>
                      <a:pt x="14354" y="2226"/>
                    </a:cubicBezTo>
                    <a:cubicBezTo>
                      <a:pt x="14354" y="2182"/>
                      <a:pt x="14311" y="2161"/>
                      <a:pt x="14289" y="2161"/>
                    </a:cubicBezTo>
                    <a:close/>
                    <a:moveTo>
                      <a:pt x="14559" y="2161"/>
                    </a:moveTo>
                    <a:cubicBezTo>
                      <a:pt x="14511" y="2161"/>
                      <a:pt x="14489" y="2182"/>
                      <a:pt x="14489" y="2226"/>
                    </a:cubicBezTo>
                    <a:cubicBezTo>
                      <a:pt x="14489" y="2253"/>
                      <a:pt x="14511" y="2296"/>
                      <a:pt x="14559" y="2296"/>
                    </a:cubicBezTo>
                    <a:cubicBezTo>
                      <a:pt x="14581" y="2296"/>
                      <a:pt x="14624" y="2253"/>
                      <a:pt x="14624" y="2226"/>
                    </a:cubicBezTo>
                    <a:cubicBezTo>
                      <a:pt x="14624" y="2182"/>
                      <a:pt x="14581" y="2161"/>
                      <a:pt x="14559" y="2161"/>
                    </a:cubicBezTo>
                    <a:close/>
                    <a:moveTo>
                      <a:pt x="14829" y="2161"/>
                    </a:moveTo>
                    <a:cubicBezTo>
                      <a:pt x="14781" y="2161"/>
                      <a:pt x="14759" y="2182"/>
                      <a:pt x="14759" y="2226"/>
                    </a:cubicBezTo>
                    <a:cubicBezTo>
                      <a:pt x="14759" y="2253"/>
                      <a:pt x="14781" y="2296"/>
                      <a:pt x="14829" y="2296"/>
                    </a:cubicBezTo>
                    <a:cubicBezTo>
                      <a:pt x="14851" y="2296"/>
                      <a:pt x="14894" y="2253"/>
                      <a:pt x="14894" y="2226"/>
                    </a:cubicBezTo>
                    <a:cubicBezTo>
                      <a:pt x="14894" y="2182"/>
                      <a:pt x="14851" y="2161"/>
                      <a:pt x="14829" y="2161"/>
                    </a:cubicBezTo>
                    <a:close/>
                    <a:moveTo>
                      <a:pt x="15099" y="2161"/>
                    </a:moveTo>
                    <a:cubicBezTo>
                      <a:pt x="15051" y="2161"/>
                      <a:pt x="15029" y="2182"/>
                      <a:pt x="15029" y="2226"/>
                    </a:cubicBezTo>
                    <a:cubicBezTo>
                      <a:pt x="15029" y="2253"/>
                      <a:pt x="15051" y="2296"/>
                      <a:pt x="15099" y="2296"/>
                    </a:cubicBezTo>
                    <a:cubicBezTo>
                      <a:pt x="15121" y="2296"/>
                      <a:pt x="15164" y="2253"/>
                      <a:pt x="15164" y="2226"/>
                    </a:cubicBezTo>
                    <a:cubicBezTo>
                      <a:pt x="15164" y="2182"/>
                      <a:pt x="15121" y="2161"/>
                      <a:pt x="15099" y="2161"/>
                    </a:cubicBezTo>
                    <a:close/>
                    <a:moveTo>
                      <a:pt x="15369" y="2161"/>
                    </a:moveTo>
                    <a:cubicBezTo>
                      <a:pt x="15321" y="2161"/>
                      <a:pt x="15299" y="2182"/>
                      <a:pt x="15299" y="2226"/>
                    </a:cubicBezTo>
                    <a:cubicBezTo>
                      <a:pt x="15299" y="2253"/>
                      <a:pt x="15321" y="2296"/>
                      <a:pt x="15369" y="2296"/>
                    </a:cubicBezTo>
                    <a:cubicBezTo>
                      <a:pt x="15391" y="2296"/>
                      <a:pt x="15434" y="2253"/>
                      <a:pt x="15434" y="2226"/>
                    </a:cubicBezTo>
                    <a:cubicBezTo>
                      <a:pt x="15434" y="2182"/>
                      <a:pt x="15391" y="2161"/>
                      <a:pt x="15369" y="2161"/>
                    </a:cubicBezTo>
                    <a:close/>
                    <a:moveTo>
                      <a:pt x="15639" y="2161"/>
                    </a:moveTo>
                    <a:cubicBezTo>
                      <a:pt x="15591" y="2161"/>
                      <a:pt x="15569" y="2182"/>
                      <a:pt x="15569" y="2226"/>
                    </a:cubicBezTo>
                    <a:cubicBezTo>
                      <a:pt x="15569" y="2253"/>
                      <a:pt x="15591" y="2296"/>
                      <a:pt x="15639" y="2296"/>
                    </a:cubicBezTo>
                    <a:cubicBezTo>
                      <a:pt x="15661" y="2296"/>
                      <a:pt x="15704" y="2253"/>
                      <a:pt x="15704" y="2226"/>
                    </a:cubicBezTo>
                    <a:cubicBezTo>
                      <a:pt x="15704" y="2182"/>
                      <a:pt x="15661" y="2161"/>
                      <a:pt x="15639" y="2161"/>
                    </a:cubicBezTo>
                    <a:close/>
                    <a:moveTo>
                      <a:pt x="15909" y="2161"/>
                    </a:moveTo>
                    <a:cubicBezTo>
                      <a:pt x="15861" y="2161"/>
                      <a:pt x="15839" y="2182"/>
                      <a:pt x="15839" y="2226"/>
                    </a:cubicBezTo>
                    <a:cubicBezTo>
                      <a:pt x="15839" y="2253"/>
                      <a:pt x="15861" y="2296"/>
                      <a:pt x="15909" y="2296"/>
                    </a:cubicBezTo>
                    <a:cubicBezTo>
                      <a:pt x="15931" y="2296"/>
                      <a:pt x="15974" y="2253"/>
                      <a:pt x="15974" y="2226"/>
                    </a:cubicBezTo>
                    <a:cubicBezTo>
                      <a:pt x="15974" y="2182"/>
                      <a:pt x="15931" y="2161"/>
                      <a:pt x="15909" y="2161"/>
                    </a:cubicBezTo>
                    <a:close/>
                    <a:moveTo>
                      <a:pt x="11162" y="2274"/>
                    </a:moveTo>
                    <a:cubicBezTo>
                      <a:pt x="11135" y="2274"/>
                      <a:pt x="11092" y="2317"/>
                      <a:pt x="11092" y="2339"/>
                    </a:cubicBezTo>
                    <a:cubicBezTo>
                      <a:pt x="11092" y="2388"/>
                      <a:pt x="11135" y="2409"/>
                      <a:pt x="11162" y="2409"/>
                    </a:cubicBezTo>
                    <a:cubicBezTo>
                      <a:pt x="11206" y="2409"/>
                      <a:pt x="11227" y="2388"/>
                      <a:pt x="11227" y="2339"/>
                    </a:cubicBezTo>
                    <a:cubicBezTo>
                      <a:pt x="11227" y="2317"/>
                      <a:pt x="11206" y="2274"/>
                      <a:pt x="11162" y="2274"/>
                    </a:cubicBezTo>
                    <a:close/>
                    <a:moveTo>
                      <a:pt x="11162" y="2544"/>
                    </a:moveTo>
                    <a:cubicBezTo>
                      <a:pt x="11135" y="2544"/>
                      <a:pt x="11092" y="2587"/>
                      <a:pt x="11092" y="2609"/>
                    </a:cubicBezTo>
                    <a:cubicBezTo>
                      <a:pt x="11092" y="2658"/>
                      <a:pt x="11135" y="2679"/>
                      <a:pt x="11162" y="2679"/>
                    </a:cubicBezTo>
                    <a:cubicBezTo>
                      <a:pt x="11206" y="2679"/>
                      <a:pt x="11227" y="2658"/>
                      <a:pt x="11227" y="2609"/>
                    </a:cubicBezTo>
                    <a:cubicBezTo>
                      <a:pt x="11227" y="2587"/>
                      <a:pt x="11206" y="2544"/>
                      <a:pt x="11162" y="2544"/>
                    </a:cubicBezTo>
                    <a:close/>
                    <a:moveTo>
                      <a:pt x="11162" y="2814"/>
                    </a:moveTo>
                    <a:cubicBezTo>
                      <a:pt x="11135" y="2814"/>
                      <a:pt x="11092" y="2857"/>
                      <a:pt x="11092" y="2879"/>
                    </a:cubicBezTo>
                    <a:cubicBezTo>
                      <a:pt x="11092" y="2928"/>
                      <a:pt x="11135" y="2949"/>
                      <a:pt x="11162" y="2949"/>
                    </a:cubicBezTo>
                    <a:cubicBezTo>
                      <a:pt x="11206" y="2949"/>
                      <a:pt x="11227" y="2928"/>
                      <a:pt x="11227" y="2879"/>
                    </a:cubicBezTo>
                    <a:cubicBezTo>
                      <a:pt x="11227" y="2857"/>
                      <a:pt x="11206" y="2814"/>
                      <a:pt x="11162" y="2814"/>
                    </a:cubicBezTo>
                    <a:close/>
                    <a:moveTo>
                      <a:pt x="11162" y="3084"/>
                    </a:moveTo>
                    <a:cubicBezTo>
                      <a:pt x="11135" y="3084"/>
                      <a:pt x="11092" y="3127"/>
                      <a:pt x="11092" y="3149"/>
                    </a:cubicBezTo>
                    <a:cubicBezTo>
                      <a:pt x="11092" y="3198"/>
                      <a:pt x="11135" y="3219"/>
                      <a:pt x="11162" y="3219"/>
                    </a:cubicBezTo>
                    <a:cubicBezTo>
                      <a:pt x="11206" y="3219"/>
                      <a:pt x="11227" y="3198"/>
                      <a:pt x="11227" y="3149"/>
                    </a:cubicBezTo>
                    <a:cubicBezTo>
                      <a:pt x="11227" y="3127"/>
                      <a:pt x="11206" y="3084"/>
                      <a:pt x="11162" y="3084"/>
                    </a:cubicBezTo>
                    <a:close/>
                    <a:moveTo>
                      <a:pt x="11162" y="3354"/>
                    </a:moveTo>
                    <a:cubicBezTo>
                      <a:pt x="11135" y="3354"/>
                      <a:pt x="11092" y="3398"/>
                      <a:pt x="11092" y="3419"/>
                    </a:cubicBezTo>
                    <a:cubicBezTo>
                      <a:pt x="11092" y="3468"/>
                      <a:pt x="11135" y="3489"/>
                      <a:pt x="11162" y="3489"/>
                    </a:cubicBezTo>
                    <a:cubicBezTo>
                      <a:pt x="11206" y="3489"/>
                      <a:pt x="11227" y="3468"/>
                      <a:pt x="11227" y="3419"/>
                    </a:cubicBezTo>
                    <a:cubicBezTo>
                      <a:pt x="11227" y="3398"/>
                      <a:pt x="11206" y="3354"/>
                      <a:pt x="11162" y="3354"/>
                    </a:cubicBezTo>
                    <a:close/>
                    <a:moveTo>
                      <a:pt x="11162" y="3624"/>
                    </a:moveTo>
                    <a:cubicBezTo>
                      <a:pt x="11135" y="3624"/>
                      <a:pt x="11092" y="3668"/>
                      <a:pt x="11092" y="3689"/>
                    </a:cubicBezTo>
                    <a:cubicBezTo>
                      <a:pt x="11092" y="3738"/>
                      <a:pt x="11135" y="3759"/>
                      <a:pt x="11162" y="3759"/>
                    </a:cubicBezTo>
                    <a:cubicBezTo>
                      <a:pt x="11206" y="3759"/>
                      <a:pt x="11227" y="3738"/>
                      <a:pt x="11227" y="3689"/>
                    </a:cubicBezTo>
                    <a:cubicBezTo>
                      <a:pt x="11227" y="3668"/>
                      <a:pt x="11206" y="3624"/>
                      <a:pt x="11162" y="3624"/>
                    </a:cubicBezTo>
                    <a:close/>
                    <a:moveTo>
                      <a:pt x="11162" y="3894"/>
                    </a:moveTo>
                    <a:cubicBezTo>
                      <a:pt x="11135" y="3894"/>
                      <a:pt x="11092" y="3938"/>
                      <a:pt x="11092" y="3959"/>
                    </a:cubicBezTo>
                    <a:cubicBezTo>
                      <a:pt x="11092" y="4008"/>
                      <a:pt x="11135" y="4029"/>
                      <a:pt x="11162" y="4029"/>
                    </a:cubicBezTo>
                    <a:cubicBezTo>
                      <a:pt x="11206" y="4029"/>
                      <a:pt x="11227" y="4008"/>
                      <a:pt x="11227" y="3959"/>
                    </a:cubicBezTo>
                    <a:cubicBezTo>
                      <a:pt x="11227" y="3938"/>
                      <a:pt x="11206" y="3894"/>
                      <a:pt x="11162" y="3894"/>
                    </a:cubicBezTo>
                    <a:close/>
                    <a:moveTo>
                      <a:pt x="11162" y="4164"/>
                    </a:moveTo>
                    <a:cubicBezTo>
                      <a:pt x="11135" y="4164"/>
                      <a:pt x="11092" y="4208"/>
                      <a:pt x="11092" y="4229"/>
                    </a:cubicBezTo>
                    <a:cubicBezTo>
                      <a:pt x="11092" y="4278"/>
                      <a:pt x="11135" y="4299"/>
                      <a:pt x="11162" y="4299"/>
                    </a:cubicBezTo>
                    <a:cubicBezTo>
                      <a:pt x="11206" y="4299"/>
                      <a:pt x="11227" y="4278"/>
                      <a:pt x="11227" y="4229"/>
                    </a:cubicBezTo>
                    <a:cubicBezTo>
                      <a:pt x="11227" y="4208"/>
                      <a:pt x="11206" y="4164"/>
                      <a:pt x="11162" y="4164"/>
                    </a:cubicBezTo>
                    <a:close/>
                    <a:moveTo>
                      <a:pt x="11162" y="4434"/>
                    </a:moveTo>
                    <a:cubicBezTo>
                      <a:pt x="11135" y="4434"/>
                      <a:pt x="11092" y="4478"/>
                      <a:pt x="11092" y="4499"/>
                    </a:cubicBezTo>
                    <a:cubicBezTo>
                      <a:pt x="11092" y="4548"/>
                      <a:pt x="11135" y="4569"/>
                      <a:pt x="11162" y="4569"/>
                    </a:cubicBezTo>
                    <a:cubicBezTo>
                      <a:pt x="11206" y="4569"/>
                      <a:pt x="11227" y="4548"/>
                      <a:pt x="11227" y="4499"/>
                    </a:cubicBezTo>
                    <a:cubicBezTo>
                      <a:pt x="11227" y="4478"/>
                      <a:pt x="11206" y="4434"/>
                      <a:pt x="11162" y="4434"/>
                    </a:cubicBezTo>
                    <a:close/>
                    <a:moveTo>
                      <a:pt x="11162" y="4704"/>
                    </a:moveTo>
                    <a:cubicBezTo>
                      <a:pt x="11135" y="4704"/>
                      <a:pt x="11092" y="4748"/>
                      <a:pt x="11092" y="4769"/>
                    </a:cubicBezTo>
                    <a:cubicBezTo>
                      <a:pt x="11092" y="4818"/>
                      <a:pt x="11135" y="4839"/>
                      <a:pt x="11162" y="4839"/>
                    </a:cubicBezTo>
                    <a:cubicBezTo>
                      <a:pt x="11206" y="4839"/>
                      <a:pt x="11227" y="4818"/>
                      <a:pt x="11227" y="4769"/>
                    </a:cubicBezTo>
                    <a:cubicBezTo>
                      <a:pt x="11227" y="4748"/>
                      <a:pt x="11206" y="4704"/>
                      <a:pt x="11162" y="4704"/>
                    </a:cubicBezTo>
                    <a:close/>
                    <a:moveTo>
                      <a:pt x="11162" y="4974"/>
                    </a:moveTo>
                    <a:cubicBezTo>
                      <a:pt x="11135" y="4974"/>
                      <a:pt x="11092" y="5018"/>
                      <a:pt x="11092" y="5039"/>
                    </a:cubicBezTo>
                    <a:cubicBezTo>
                      <a:pt x="11092" y="5088"/>
                      <a:pt x="11135" y="5109"/>
                      <a:pt x="11162" y="5109"/>
                    </a:cubicBezTo>
                    <a:cubicBezTo>
                      <a:pt x="11206" y="5109"/>
                      <a:pt x="11227" y="5088"/>
                      <a:pt x="11227" y="5039"/>
                    </a:cubicBezTo>
                    <a:cubicBezTo>
                      <a:pt x="11227" y="5018"/>
                      <a:pt x="11206" y="4974"/>
                      <a:pt x="11162" y="4974"/>
                    </a:cubicBezTo>
                    <a:close/>
                    <a:moveTo>
                      <a:pt x="11162" y="5244"/>
                    </a:moveTo>
                    <a:cubicBezTo>
                      <a:pt x="11135" y="5244"/>
                      <a:pt x="11092" y="5288"/>
                      <a:pt x="11092" y="5309"/>
                    </a:cubicBezTo>
                    <a:cubicBezTo>
                      <a:pt x="11092" y="5358"/>
                      <a:pt x="11135" y="5379"/>
                      <a:pt x="11162" y="5379"/>
                    </a:cubicBezTo>
                    <a:cubicBezTo>
                      <a:pt x="11206" y="5379"/>
                      <a:pt x="11227" y="5358"/>
                      <a:pt x="11227" y="5309"/>
                    </a:cubicBezTo>
                    <a:cubicBezTo>
                      <a:pt x="11227" y="5288"/>
                      <a:pt x="11206" y="5244"/>
                      <a:pt x="11162" y="5244"/>
                    </a:cubicBezTo>
                    <a:close/>
                    <a:moveTo>
                      <a:pt x="11162" y="5514"/>
                    </a:moveTo>
                    <a:cubicBezTo>
                      <a:pt x="11135" y="5514"/>
                      <a:pt x="11092" y="5558"/>
                      <a:pt x="11092" y="5579"/>
                    </a:cubicBezTo>
                    <a:cubicBezTo>
                      <a:pt x="11092" y="5628"/>
                      <a:pt x="11135" y="5649"/>
                      <a:pt x="11162" y="5649"/>
                    </a:cubicBezTo>
                    <a:cubicBezTo>
                      <a:pt x="11206" y="5649"/>
                      <a:pt x="11227" y="5628"/>
                      <a:pt x="11227" y="5579"/>
                    </a:cubicBezTo>
                    <a:cubicBezTo>
                      <a:pt x="11227" y="5558"/>
                      <a:pt x="11206" y="5514"/>
                      <a:pt x="11162" y="5514"/>
                    </a:cubicBezTo>
                    <a:close/>
                    <a:moveTo>
                      <a:pt x="11162" y="5784"/>
                    </a:moveTo>
                    <a:cubicBezTo>
                      <a:pt x="11135" y="5784"/>
                      <a:pt x="11092" y="5828"/>
                      <a:pt x="11092" y="5849"/>
                    </a:cubicBezTo>
                    <a:cubicBezTo>
                      <a:pt x="11092" y="5898"/>
                      <a:pt x="11135" y="5919"/>
                      <a:pt x="11162" y="5919"/>
                    </a:cubicBezTo>
                    <a:cubicBezTo>
                      <a:pt x="11206" y="5919"/>
                      <a:pt x="11227" y="5898"/>
                      <a:pt x="11227" y="5849"/>
                    </a:cubicBezTo>
                    <a:cubicBezTo>
                      <a:pt x="11227" y="5828"/>
                      <a:pt x="11206" y="5784"/>
                      <a:pt x="11162" y="5784"/>
                    </a:cubicBezTo>
                    <a:close/>
                    <a:moveTo>
                      <a:pt x="11162" y="6054"/>
                    </a:moveTo>
                    <a:cubicBezTo>
                      <a:pt x="11135" y="6054"/>
                      <a:pt x="11092" y="6098"/>
                      <a:pt x="11092" y="6119"/>
                    </a:cubicBezTo>
                    <a:cubicBezTo>
                      <a:pt x="11092" y="6168"/>
                      <a:pt x="11135" y="6189"/>
                      <a:pt x="11162" y="6189"/>
                    </a:cubicBezTo>
                    <a:cubicBezTo>
                      <a:pt x="11206" y="6189"/>
                      <a:pt x="11227" y="6168"/>
                      <a:pt x="11227" y="6119"/>
                    </a:cubicBezTo>
                    <a:cubicBezTo>
                      <a:pt x="11227" y="6098"/>
                      <a:pt x="11206" y="6054"/>
                      <a:pt x="11162" y="6054"/>
                    </a:cubicBezTo>
                    <a:close/>
                    <a:moveTo>
                      <a:pt x="11162" y="6324"/>
                    </a:moveTo>
                    <a:cubicBezTo>
                      <a:pt x="11135" y="6324"/>
                      <a:pt x="11092" y="6368"/>
                      <a:pt x="11092" y="6389"/>
                    </a:cubicBezTo>
                    <a:cubicBezTo>
                      <a:pt x="11092" y="6438"/>
                      <a:pt x="11135" y="6459"/>
                      <a:pt x="11162" y="6459"/>
                    </a:cubicBezTo>
                    <a:cubicBezTo>
                      <a:pt x="11206" y="6459"/>
                      <a:pt x="11227" y="6438"/>
                      <a:pt x="11227" y="6389"/>
                    </a:cubicBezTo>
                    <a:cubicBezTo>
                      <a:pt x="11227" y="6368"/>
                      <a:pt x="11206" y="6324"/>
                      <a:pt x="11162" y="6324"/>
                    </a:cubicBezTo>
                    <a:close/>
                    <a:moveTo>
                      <a:pt x="11162" y="6594"/>
                    </a:moveTo>
                    <a:cubicBezTo>
                      <a:pt x="11135" y="6594"/>
                      <a:pt x="11092" y="6638"/>
                      <a:pt x="11092" y="6659"/>
                    </a:cubicBezTo>
                    <a:cubicBezTo>
                      <a:pt x="11092" y="6708"/>
                      <a:pt x="11135" y="6729"/>
                      <a:pt x="11162" y="6729"/>
                    </a:cubicBezTo>
                    <a:cubicBezTo>
                      <a:pt x="11206" y="6729"/>
                      <a:pt x="11227" y="6708"/>
                      <a:pt x="11227" y="6659"/>
                    </a:cubicBezTo>
                    <a:cubicBezTo>
                      <a:pt x="11227" y="6638"/>
                      <a:pt x="11206" y="6594"/>
                      <a:pt x="11162" y="6594"/>
                    </a:cubicBezTo>
                    <a:close/>
                    <a:moveTo>
                      <a:pt x="11162" y="6864"/>
                    </a:moveTo>
                    <a:cubicBezTo>
                      <a:pt x="11135" y="6864"/>
                      <a:pt x="11092" y="6908"/>
                      <a:pt x="11092" y="6929"/>
                    </a:cubicBezTo>
                    <a:cubicBezTo>
                      <a:pt x="11092" y="6978"/>
                      <a:pt x="11135" y="6999"/>
                      <a:pt x="11162" y="6999"/>
                    </a:cubicBezTo>
                    <a:cubicBezTo>
                      <a:pt x="11206" y="6999"/>
                      <a:pt x="11227" y="6978"/>
                      <a:pt x="11227" y="6929"/>
                    </a:cubicBezTo>
                    <a:cubicBezTo>
                      <a:pt x="11227" y="6908"/>
                      <a:pt x="11206" y="6864"/>
                      <a:pt x="11162" y="6864"/>
                    </a:cubicBezTo>
                    <a:close/>
                    <a:moveTo>
                      <a:pt x="11162" y="7134"/>
                    </a:moveTo>
                    <a:cubicBezTo>
                      <a:pt x="11135" y="7134"/>
                      <a:pt x="11092" y="7178"/>
                      <a:pt x="11092" y="7199"/>
                    </a:cubicBezTo>
                    <a:cubicBezTo>
                      <a:pt x="11092" y="7248"/>
                      <a:pt x="11135" y="7269"/>
                      <a:pt x="11162" y="7269"/>
                    </a:cubicBezTo>
                    <a:cubicBezTo>
                      <a:pt x="11206" y="7269"/>
                      <a:pt x="11227" y="7248"/>
                      <a:pt x="11227" y="7199"/>
                    </a:cubicBezTo>
                    <a:cubicBezTo>
                      <a:pt x="11227" y="7178"/>
                      <a:pt x="11206" y="7134"/>
                      <a:pt x="11162" y="7134"/>
                    </a:cubicBezTo>
                    <a:close/>
                    <a:moveTo>
                      <a:pt x="11162" y="7404"/>
                    </a:moveTo>
                    <a:cubicBezTo>
                      <a:pt x="11135" y="7404"/>
                      <a:pt x="11092" y="7448"/>
                      <a:pt x="11092" y="7469"/>
                    </a:cubicBezTo>
                    <a:cubicBezTo>
                      <a:pt x="11092" y="7518"/>
                      <a:pt x="11135" y="7539"/>
                      <a:pt x="11162" y="7539"/>
                    </a:cubicBezTo>
                    <a:cubicBezTo>
                      <a:pt x="11206" y="7539"/>
                      <a:pt x="11227" y="7518"/>
                      <a:pt x="11227" y="7469"/>
                    </a:cubicBezTo>
                    <a:cubicBezTo>
                      <a:pt x="11227" y="7448"/>
                      <a:pt x="11206" y="7404"/>
                      <a:pt x="11162" y="7404"/>
                    </a:cubicBezTo>
                    <a:close/>
                    <a:moveTo>
                      <a:pt x="11162" y="7674"/>
                    </a:moveTo>
                    <a:cubicBezTo>
                      <a:pt x="11135" y="7674"/>
                      <a:pt x="11092" y="7718"/>
                      <a:pt x="11092" y="7739"/>
                    </a:cubicBezTo>
                    <a:cubicBezTo>
                      <a:pt x="11092" y="7788"/>
                      <a:pt x="11135" y="7809"/>
                      <a:pt x="11162" y="7809"/>
                    </a:cubicBezTo>
                    <a:cubicBezTo>
                      <a:pt x="11206" y="7809"/>
                      <a:pt x="11227" y="7788"/>
                      <a:pt x="11227" y="7739"/>
                    </a:cubicBezTo>
                    <a:cubicBezTo>
                      <a:pt x="11227" y="7718"/>
                      <a:pt x="11206" y="7674"/>
                      <a:pt x="11162" y="7674"/>
                    </a:cubicBezTo>
                    <a:close/>
                    <a:moveTo>
                      <a:pt x="11162" y="7944"/>
                    </a:moveTo>
                    <a:cubicBezTo>
                      <a:pt x="11135" y="7944"/>
                      <a:pt x="11092" y="7988"/>
                      <a:pt x="11092" y="8009"/>
                    </a:cubicBezTo>
                    <a:cubicBezTo>
                      <a:pt x="11092" y="8058"/>
                      <a:pt x="11135" y="8080"/>
                      <a:pt x="11162" y="8080"/>
                    </a:cubicBezTo>
                    <a:cubicBezTo>
                      <a:pt x="11206" y="8080"/>
                      <a:pt x="11227" y="8058"/>
                      <a:pt x="11227" y="8009"/>
                    </a:cubicBezTo>
                    <a:cubicBezTo>
                      <a:pt x="11227" y="7988"/>
                      <a:pt x="11206" y="7944"/>
                      <a:pt x="11162" y="7944"/>
                    </a:cubicBezTo>
                    <a:close/>
                    <a:moveTo>
                      <a:pt x="11162" y="8215"/>
                    </a:moveTo>
                    <a:cubicBezTo>
                      <a:pt x="11135" y="8215"/>
                      <a:pt x="11092" y="8258"/>
                      <a:pt x="11092" y="8279"/>
                    </a:cubicBezTo>
                    <a:cubicBezTo>
                      <a:pt x="11092" y="8328"/>
                      <a:pt x="11135" y="8350"/>
                      <a:pt x="11162" y="8350"/>
                    </a:cubicBezTo>
                    <a:cubicBezTo>
                      <a:pt x="11206" y="8350"/>
                      <a:pt x="11227" y="8328"/>
                      <a:pt x="11227" y="8279"/>
                    </a:cubicBezTo>
                    <a:cubicBezTo>
                      <a:pt x="11227" y="8258"/>
                      <a:pt x="11206" y="8215"/>
                      <a:pt x="11162" y="8215"/>
                    </a:cubicBezTo>
                    <a:close/>
                    <a:moveTo>
                      <a:pt x="65" y="8463"/>
                    </a:moveTo>
                    <a:cubicBezTo>
                      <a:pt x="65" y="8485"/>
                      <a:pt x="43" y="8485"/>
                      <a:pt x="22" y="8485"/>
                    </a:cubicBezTo>
                    <a:cubicBezTo>
                      <a:pt x="22" y="8485"/>
                      <a:pt x="0" y="8506"/>
                      <a:pt x="0" y="8528"/>
                    </a:cubicBezTo>
                    <a:cubicBezTo>
                      <a:pt x="0" y="8571"/>
                      <a:pt x="22" y="8598"/>
                      <a:pt x="65" y="8598"/>
                    </a:cubicBezTo>
                    <a:cubicBezTo>
                      <a:pt x="113" y="8598"/>
                      <a:pt x="135" y="8571"/>
                      <a:pt x="135" y="8528"/>
                    </a:cubicBezTo>
                    <a:cubicBezTo>
                      <a:pt x="135" y="8506"/>
                      <a:pt x="113" y="8463"/>
                      <a:pt x="65" y="8463"/>
                    </a:cubicBezTo>
                    <a:close/>
                    <a:moveTo>
                      <a:pt x="335" y="8463"/>
                    </a:moveTo>
                    <a:cubicBezTo>
                      <a:pt x="292" y="8463"/>
                      <a:pt x="270" y="8485"/>
                      <a:pt x="270" y="8528"/>
                    </a:cubicBezTo>
                    <a:cubicBezTo>
                      <a:pt x="270" y="8571"/>
                      <a:pt x="292" y="8598"/>
                      <a:pt x="335" y="8598"/>
                    </a:cubicBezTo>
                    <a:cubicBezTo>
                      <a:pt x="383" y="8598"/>
                      <a:pt x="405" y="8571"/>
                      <a:pt x="405" y="8528"/>
                    </a:cubicBezTo>
                    <a:cubicBezTo>
                      <a:pt x="405" y="8485"/>
                      <a:pt x="383" y="8463"/>
                      <a:pt x="335" y="8463"/>
                    </a:cubicBezTo>
                    <a:close/>
                    <a:moveTo>
                      <a:pt x="605" y="8463"/>
                    </a:moveTo>
                    <a:cubicBezTo>
                      <a:pt x="562" y="8463"/>
                      <a:pt x="540" y="8485"/>
                      <a:pt x="540" y="8528"/>
                    </a:cubicBezTo>
                    <a:cubicBezTo>
                      <a:pt x="540" y="8571"/>
                      <a:pt x="562" y="8598"/>
                      <a:pt x="605" y="8598"/>
                    </a:cubicBezTo>
                    <a:cubicBezTo>
                      <a:pt x="653" y="8598"/>
                      <a:pt x="675" y="8571"/>
                      <a:pt x="675" y="8528"/>
                    </a:cubicBezTo>
                    <a:cubicBezTo>
                      <a:pt x="675" y="8485"/>
                      <a:pt x="653" y="8463"/>
                      <a:pt x="605" y="8463"/>
                    </a:cubicBezTo>
                    <a:close/>
                    <a:moveTo>
                      <a:pt x="875" y="8463"/>
                    </a:moveTo>
                    <a:cubicBezTo>
                      <a:pt x="832" y="8463"/>
                      <a:pt x="810" y="8485"/>
                      <a:pt x="810" y="8528"/>
                    </a:cubicBezTo>
                    <a:cubicBezTo>
                      <a:pt x="810" y="8571"/>
                      <a:pt x="832" y="8598"/>
                      <a:pt x="875" y="8598"/>
                    </a:cubicBezTo>
                    <a:cubicBezTo>
                      <a:pt x="923" y="8598"/>
                      <a:pt x="945" y="8571"/>
                      <a:pt x="945" y="8528"/>
                    </a:cubicBezTo>
                    <a:cubicBezTo>
                      <a:pt x="945" y="8485"/>
                      <a:pt x="923" y="8463"/>
                      <a:pt x="875" y="8463"/>
                    </a:cubicBezTo>
                    <a:close/>
                    <a:moveTo>
                      <a:pt x="1145" y="8463"/>
                    </a:moveTo>
                    <a:cubicBezTo>
                      <a:pt x="1102" y="8463"/>
                      <a:pt x="1080" y="8485"/>
                      <a:pt x="1080" y="8528"/>
                    </a:cubicBezTo>
                    <a:cubicBezTo>
                      <a:pt x="1080" y="8571"/>
                      <a:pt x="1102" y="8598"/>
                      <a:pt x="1145" y="8598"/>
                    </a:cubicBezTo>
                    <a:cubicBezTo>
                      <a:pt x="1194" y="8598"/>
                      <a:pt x="1215" y="8571"/>
                      <a:pt x="1215" y="8528"/>
                    </a:cubicBezTo>
                    <a:cubicBezTo>
                      <a:pt x="1215" y="8485"/>
                      <a:pt x="1194" y="8463"/>
                      <a:pt x="1145" y="8463"/>
                    </a:cubicBezTo>
                    <a:close/>
                    <a:moveTo>
                      <a:pt x="1415" y="8463"/>
                    </a:moveTo>
                    <a:cubicBezTo>
                      <a:pt x="1372" y="8463"/>
                      <a:pt x="1350" y="8485"/>
                      <a:pt x="1350" y="8528"/>
                    </a:cubicBezTo>
                    <a:cubicBezTo>
                      <a:pt x="1350" y="8571"/>
                      <a:pt x="1372" y="8598"/>
                      <a:pt x="1415" y="8598"/>
                    </a:cubicBezTo>
                    <a:cubicBezTo>
                      <a:pt x="1464" y="8598"/>
                      <a:pt x="1485" y="8571"/>
                      <a:pt x="1485" y="8528"/>
                    </a:cubicBezTo>
                    <a:cubicBezTo>
                      <a:pt x="1485" y="8485"/>
                      <a:pt x="1464" y="8463"/>
                      <a:pt x="1415" y="8463"/>
                    </a:cubicBezTo>
                    <a:close/>
                    <a:moveTo>
                      <a:pt x="1685" y="8463"/>
                    </a:moveTo>
                    <a:cubicBezTo>
                      <a:pt x="1642" y="8463"/>
                      <a:pt x="1620" y="8485"/>
                      <a:pt x="1620" y="8528"/>
                    </a:cubicBezTo>
                    <a:cubicBezTo>
                      <a:pt x="1620" y="8571"/>
                      <a:pt x="1642" y="8598"/>
                      <a:pt x="1685" y="8598"/>
                    </a:cubicBezTo>
                    <a:cubicBezTo>
                      <a:pt x="1734" y="8598"/>
                      <a:pt x="1755" y="8571"/>
                      <a:pt x="1755" y="8528"/>
                    </a:cubicBezTo>
                    <a:cubicBezTo>
                      <a:pt x="1755" y="8485"/>
                      <a:pt x="1734" y="8463"/>
                      <a:pt x="1685" y="8463"/>
                    </a:cubicBezTo>
                    <a:close/>
                    <a:moveTo>
                      <a:pt x="1955" y="8463"/>
                    </a:moveTo>
                    <a:cubicBezTo>
                      <a:pt x="1912" y="8463"/>
                      <a:pt x="1890" y="8485"/>
                      <a:pt x="1890" y="8528"/>
                    </a:cubicBezTo>
                    <a:cubicBezTo>
                      <a:pt x="1890" y="8571"/>
                      <a:pt x="1912" y="8598"/>
                      <a:pt x="1955" y="8598"/>
                    </a:cubicBezTo>
                    <a:cubicBezTo>
                      <a:pt x="2004" y="8598"/>
                      <a:pt x="2025" y="8571"/>
                      <a:pt x="2025" y="8528"/>
                    </a:cubicBezTo>
                    <a:cubicBezTo>
                      <a:pt x="2025" y="8485"/>
                      <a:pt x="2004" y="8463"/>
                      <a:pt x="1955" y="8463"/>
                    </a:cubicBezTo>
                    <a:close/>
                    <a:moveTo>
                      <a:pt x="2225" y="8463"/>
                    </a:moveTo>
                    <a:cubicBezTo>
                      <a:pt x="2182" y="8463"/>
                      <a:pt x="2160" y="8485"/>
                      <a:pt x="2160" y="8528"/>
                    </a:cubicBezTo>
                    <a:cubicBezTo>
                      <a:pt x="2160" y="8571"/>
                      <a:pt x="2182" y="8598"/>
                      <a:pt x="2225" y="8598"/>
                    </a:cubicBezTo>
                    <a:cubicBezTo>
                      <a:pt x="2274" y="8598"/>
                      <a:pt x="2295" y="8571"/>
                      <a:pt x="2295" y="8528"/>
                    </a:cubicBezTo>
                    <a:cubicBezTo>
                      <a:pt x="2295" y="8485"/>
                      <a:pt x="2274" y="8463"/>
                      <a:pt x="2225" y="8463"/>
                    </a:cubicBezTo>
                    <a:close/>
                    <a:moveTo>
                      <a:pt x="2495" y="8463"/>
                    </a:moveTo>
                    <a:cubicBezTo>
                      <a:pt x="2452" y="8463"/>
                      <a:pt x="2430" y="8485"/>
                      <a:pt x="2430" y="8528"/>
                    </a:cubicBezTo>
                    <a:cubicBezTo>
                      <a:pt x="2430" y="8571"/>
                      <a:pt x="2452" y="8598"/>
                      <a:pt x="2495" y="8598"/>
                    </a:cubicBezTo>
                    <a:cubicBezTo>
                      <a:pt x="2544" y="8598"/>
                      <a:pt x="2565" y="8571"/>
                      <a:pt x="2565" y="8528"/>
                    </a:cubicBezTo>
                    <a:cubicBezTo>
                      <a:pt x="2565" y="8485"/>
                      <a:pt x="2544" y="8463"/>
                      <a:pt x="2495" y="8463"/>
                    </a:cubicBezTo>
                    <a:close/>
                    <a:moveTo>
                      <a:pt x="2765" y="8463"/>
                    </a:moveTo>
                    <a:cubicBezTo>
                      <a:pt x="2722" y="8463"/>
                      <a:pt x="2700" y="8485"/>
                      <a:pt x="2700" y="8528"/>
                    </a:cubicBezTo>
                    <a:cubicBezTo>
                      <a:pt x="2700" y="8571"/>
                      <a:pt x="2722" y="8598"/>
                      <a:pt x="2765" y="8598"/>
                    </a:cubicBezTo>
                    <a:cubicBezTo>
                      <a:pt x="2814" y="8598"/>
                      <a:pt x="2835" y="8571"/>
                      <a:pt x="2835" y="8528"/>
                    </a:cubicBezTo>
                    <a:cubicBezTo>
                      <a:pt x="2835" y="8485"/>
                      <a:pt x="2814" y="8463"/>
                      <a:pt x="2765" y="8463"/>
                    </a:cubicBezTo>
                    <a:close/>
                    <a:moveTo>
                      <a:pt x="3035" y="8463"/>
                    </a:moveTo>
                    <a:cubicBezTo>
                      <a:pt x="2992" y="8463"/>
                      <a:pt x="2970" y="8485"/>
                      <a:pt x="2970" y="8528"/>
                    </a:cubicBezTo>
                    <a:cubicBezTo>
                      <a:pt x="2970" y="8571"/>
                      <a:pt x="2992" y="8598"/>
                      <a:pt x="3035" y="8598"/>
                    </a:cubicBezTo>
                    <a:cubicBezTo>
                      <a:pt x="3084" y="8598"/>
                      <a:pt x="3105" y="8571"/>
                      <a:pt x="3105" y="8528"/>
                    </a:cubicBezTo>
                    <a:cubicBezTo>
                      <a:pt x="3105" y="8485"/>
                      <a:pt x="3084" y="8463"/>
                      <a:pt x="3035" y="8463"/>
                    </a:cubicBezTo>
                    <a:close/>
                    <a:moveTo>
                      <a:pt x="3305" y="8463"/>
                    </a:moveTo>
                    <a:cubicBezTo>
                      <a:pt x="3262" y="8463"/>
                      <a:pt x="3240" y="8485"/>
                      <a:pt x="3240" y="8528"/>
                    </a:cubicBezTo>
                    <a:cubicBezTo>
                      <a:pt x="3240" y="8571"/>
                      <a:pt x="3262" y="8598"/>
                      <a:pt x="3305" y="8598"/>
                    </a:cubicBezTo>
                    <a:cubicBezTo>
                      <a:pt x="3354" y="8598"/>
                      <a:pt x="3375" y="8571"/>
                      <a:pt x="3375" y="8528"/>
                    </a:cubicBezTo>
                    <a:cubicBezTo>
                      <a:pt x="3375" y="8485"/>
                      <a:pt x="3354" y="8463"/>
                      <a:pt x="3305" y="8463"/>
                    </a:cubicBezTo>
                    <a:close/>
                    <a:moveTo>
                      <a:pt x="3575" y="8463"/>
                    </a:moveTo>
                    <a:cubicBezTo>
                      <a:pt x="3532" y="8463"/>
                      <a:pt x="3510" y="8485"/>
                      <a:pt x="3510" y="8528"/>
                    </a:cubicBezTo>
                    <a:cubicBezTo>
                      <a:pt x="3510" y="8571"/>
                      <a:pt x="3532" y="8598"/>
                      <a:pt x="3575" y="8598"/>
                    </a:cubicBezTo>
                    <a:cubicBezTo>
                      <a:pt x="3624" y="8598"/>
                      <a:pt x="3645" y="8571"/>
                      <a:pt x="3645" y="8528"/>
                    </a:cubicBezTo>
                    <a:cubicBezTo>
                      <a:pt x="3645" y="8485"/>
                      <a:pt x="3624" y="8463"/>
                      <a:pt x="3575" y="8463"/>
                    </a:cubicBezTo>
                    <a:close/>
                    <a:moveTo>
                      <a:pt x="3845" y="8463"/>
                    </a:moveTo>
                    <a:cubicBezTo>
                      <a:pt x="3802" y="8463"/>
                      <a:pt x="3780" y="8485"/>
                      <a:pt x="3780" y="8528"/>
                    </a:cubicBezTo>
                    <a:cubicBezTo>
                      <a:pt x="3780" y="8571"/>
                      <a:pt x="3802" y="8598"/>
                      <a:pt x="3845" y="8598"/>
                    </a:cubicBezTo>
                    <a:cubicBezTo>
                      <a:pt x="3894" y="8598"/>
                      <a:pt x="3915" y="8571"/>
                      <a:pt x="3915" y="8528"/>
                    </a:cubicBezTo>
                    <a:cubicBezTo>
                      <a:pt x="3915" y="8485"/>
                      <a:pt x="3894" y="8463"/>
                      <a:pt x="3845" y="8463"/>
                    </a:cubicBezTo>
                    <a:close/>
                    <a:moveTo>
                      <a:pt x="4115" y="8463"/>
                    </a:moveTo>
                    <a:cubicBezTo>
                      <a:pt x="4072" y="8463"/>
                      <a:pt x="4050" y="8485"/>
                      <a:pt x="4050" y="8528"/>
                    </a:cubicBezTo>
                    <a:cubicBezTo>
                      <a:pt x="4050" y="8571"/>
                      <a:pt x="4072" y="8598"/>
                      <a:pt x="4115" y="8598"/>
                    </a:cubicBezTo>
                    <a:cubicBezTo>
                      <a:pt x="4164" y="8598"/>
                      <a:pt x="4185" y="8571"/>
                      <a:pt x="4185" y="8528"/>
                    </a:cubicBezTo>
                    <a:cubicBezTo>
                      <a:pt x="4185" y="8485"/>
                      <a:pt x="4164" y="8463"/>
                      <a:pt x="4115" y="8463"/>
                    </a:cubicBezTo>
                    <a:close/>
                    <a:moveTo>
                      <a:pt x="4385" y="8463"/>
                    </a:moveTo>
                    <a:cubicBezTo>
                      <a:pt x="4342" y="8463"/>
                      <a:pt x="4320" y="8485"/>
                      <a:pt x="4320" y="8528"/>
                    </a:cubicBezTo>
                    <a:cubicBezTo>
                      <a:pt x="4320" y="8571"/>
                      <a:pt x="4342" y="8598"/>
                      <a:pt x="4385" y="8598"/>
                    </a:cubicBezTo>
                    <a:cubicBezTo>
                      <a:pt x="4434" y="8598"/>
                      <a:pt x="4455" y="8571"/>
                      <a:pt x="4455" y="8528"/>
                    </a:cubicBezTo>
                    <a:cubicBezTo>
                      <a:pt x="4455" y="8485"/>
                      <a:pt x="4434" y="8463"/>
                      <a:pt x="4385" y="8463"/>
                    </a:cubicBezTo>
                    <a:close/>
                    <a:moveTo>
                      <a:pt x="4655" y="8463"/>
                    </a:moveTo>
                    <a:cubicBezTo>
                      <a:pt x="4612" y="8463"/>
                      <a:pt x="4590" y="8485"/>
                      <a:pt x="4590" y="8528"/>
                    </a:cubicBezTo>
                    <a:cubicBezTo>
                      <a:pt x="4590" y="8571"/>
                      <a:pt x="4612" y="8598"/>
                      <a:pt x="4655" y="8598"/>
                    </a:cubicBezTo>
                    <a:cubicBezTo>
                      <a:pt x="4704" y="8598"/>
                      <a:pt x="4725" y="8571"/>
                      <a:pt x="4725" y="8528"/>
                    </a:cubicBezTo>
                    <a:cubicBezTo>
                      <a:pt x="4725" y="8485"/>
                      <a:pt x="4704" y="8463"/>
                      <a:pt x="4655" y="8463"/>
                    </a:cubicBezTo>
                    <a:close/>
                    <a:moveTo>
                      <a:pt x="4925" y="8463"/>
                    </a:moveTo>
                    <a:cubicBezTo>
                      <a:pt x="4882" y="8463"/>
                      <a:pt x="4860" y="8485"/>
                      <a:pt x="4860" y="8528"/>
                    </a:cubicBezTo>
                    <a:cubicBezTo>
                      <a:pt x="4860" y="8571"/>
                      <a:pt x="4882" y="8598"/>
                      <a:pt x="4925" y="8598"/>
                    </a:cubicBezTo>
                    <a:cubicBezTo>
                      <a:pt x="4974" y="8598"/>
                      <a:pt x="4995" y="8571"/>
                      <a:pt x="4995" y="8528"/>
                    </a:cubicBezTo>
                    <a:cubicBezTo>
                      <a:pt x="4995" y="8485"/>
                      <a:pt x="4974" y="8463"/>
                      <a:pt x="4925" y="8463"/>
                    </a:cubicBezTo>
                    <a:close/>
                    <a:moveTo>
                      <a:pt x="5195" y="8463"/>
                    </a:moveTo>
                    <a:cubicBezTo>
                      <a:pt x="5152" y="8463"/>
                      <a:pt x="5130" y="8485"/>
                      <a:pt x="5130" y="8528"/>
                    </a:cubicBezTo>
                    <a:cubicBezTo>
                      <a:pt x="5130" y="8571"/>
                      <a:pt x="5152" y="8598"/>
                      <a:pt x="5195" y="8598"/>
                    </a:cubicBezTo>
                    <a:cubicBezTo>
                      <a:pt x="5244" y="8598"/>
                      <a:pt x="5265" y="8571"/>
                      <a:pt x="5265" y="8528"/>
                    </a:cubicBezTo>
                    <a:cubicBezTo>
                      <a:pt x="5265" y="8485"/>
                      <a:pt x="5244" y="8463"/>
                      <a:pt x="5195" y="8463"/>
                    </a:cubicBezTo>
                    <a:close/>
                    <a:moveTo>
                      <a:pt x="5465" y="8463"/>
                    </a:moveTo>
                    <a:cubicBezTo>
                      <a:pt x="5422" y="8463"/>
                      <a:pt x="5400" y="8485"/>
                      <a:pt x="5400" y="8528"/>
                    </a:cubicBezTo>
                    <a:cubicBezTo>
                      <a:pt x="5400" y="8571"/>
                      <a:pt x="5422" y="8598"/>
                      <a:pt x="5465" y="8598"/>
                    </a:cubicBezTo>
                    <a:cubicBezTo>
                      <a:pt x="5514" y="8598"/>
                      <a:pt x="5535" y="8571"/>
                      <a:pt x="5535" y="8528"/>
                    </a:cubicBezTo>
                    <a:cubicBezTo>
                      <a:pt x="5535" y="8485"/>
                      <a:pt x="5514" y="8463"/>
                      <a:pt x="5465" y="8463"/>
                    </a:cubicBezTo>
                    <a:close/>
                    <a:moveTo>
                      <a:pt x="5735" y="8463"/>
                    </a:moveTo>
                    <a:cubicBezTo>
                      <a:pt x="5692" y="8463"/>
                      <a:pt x="5670" y="8485"/>
                      <a:pt x="5670" y="8528"/>
                    </a:cubicBezTo>
                    <a:cubicBezTo>
                      <a:pt x="5670" y="8571"/>
                      <a:pt x="5692" y="8598"/>
                      <a:pt x="5735" y="8598"/>
                    </a:cubicBezTo>
                    <a:cubicBezTo>
                      <a:pt x="5784" y="8598"/>
                      <a:pt x="5805" y="8571"/>
                      <a:pt x="5805" y="8528"/>
                    </a:cubicBezTo>
                    <a:cubicBezTo>
                      <a:pt x="5805" y="8485"/>
                      <a:pt x="5784" y="8463"/>
                      <a:pt x="5735" y="8463"/>
                    </a:cubicBezTo>
                    <a:close/>
                    <a:moveTo>
                      <a:pt x="6005" y="8463"/>
                    </a:moveTo>
                    <a:cubicBezTo>
                      <a:pt x="5962" y="8463"/>
                      <a:pt x="5940" y="8485"/>
                      <a:pt x="5940" y="8528"/>
                    </a:cubicBezTo>
                    <a:cubicBezTo>
                      <a:pt x="5940" y="8571"/>
                      <a:pt x="5962" y="8598"/>
                      <a:pt x="6005" y="8598"/>
                    </a:cubicBezTo>
                    <a:cubicBezTo>
                      <a:pt x="6054" y="8598"/>
                      <a:pt x="6075" y="8571"/>
                      <a:pt x="6075" y="8528"/>
                    </a:cubicBezTo>
                    <a:cubicBezTo>
                      <a:pt x="6075" y="8485"/>
                      <a:pt x="6054" y="8463"/>
                      <a:pt x="6005" y="8463"/>
                    </a:cubicBezTo>
                    <a:close/>
                    <a:moveTo>
                      <a:pt x="6275" y="8463"/>
                    </a:moveTo>
                    <a:cubicBezTo>
                      <a:pt x="6232" y="8463"/>
                      <a:pt x="6210" y="8485"/>
                      <a:pt x="6210" y="8528"/>
                    </a:cubicBezTo>
                    <a:cubicBezTo>
                      <a:pt x="6210" y="8571"/>
                      <a:pt x="6232" y="8598"/>
                      <a:pt x="6275" y="8598"/>
                    </a:cubicBezTo>
                    <a:cubicBezTo>
                      <a:pt x="6324" y="8598"/>
                      <a:pt x="6345" y="8571"/>
                      <a:pt x="6345" y="8528"/>
                    </a:cubicBezTo>
                    <a:cubicBezTo>
                      <a:pt x="6345" y="8485"/>
                      <a:pt x="6324" y="8463"/>
                      <a:pt x="6275" y="8463"/>
                    </a:cubicBezTo>
                    <a:close/>
                    <a:moveTo>
                      <a:pt x="6545" y="8463"/>
                    </a:moveTo>
                    <a:cubicBezTo>
                      <a:pt x="6502" y="8463"/>
                      <a:pt x="6480" y="8485"/>
                      <a:pt x="6480" y="8528"/>
                    </a:cubicBezTo>
                    <a:cubicBezTo>
                      <a:pt x="6480" y="8571"/>
                      <a:pt x="6502" y="8598"/>
                      <a:pt x="6545" y="8598"/>
                    </a:cubicBezTo>
                    <a:cubicBezTo>
                      <a:pt x="6594" y="8598"/>
                      <a:pt x="6615" y="8571"/>
                      <a:pt x="6615" y="8528"/>
                    </a:cubicBezTo>
                    <a:cubicBezTo>
                      <a:pt x="6615" y="8485"/>
                      <a:pt x="6594" y="8463"/>
                      <a:pt x="6545" y="8463"/>
                    </a:cubicBezTo>
                    <a:close/>
                    <a:moveTo>
                      <a:pt x="6815" y="8463"/>
                    </a:moveTo>
                    <a:cubicBezTo>
                      <a:pt x="6772" y="8463"/>
                      <a:pt x="6750" y="8485"/>
                      <a:pt x="6750" y="8528"/>
                    </a:cubicBezTo>
                    <a:cubicBezTo>
                      <a:pt x="6750" y="8571"/>
                      <a:pt x="6772" y="8598"/>
                      <a:pt x="6815" y="8598"/>
                    </a:cubicBezTo>
                    <a:cubicBezTo>
                      <a:pt x="6864" y="8598"/>
                      <a:pt x="6885" y="8571"/>
                      <a:pt x="6885" y="8528"/>
                    </a:cubicBezTo>
                    <a:cubicBezTo>
                      <a:pt x="6885" y="8485"/>
                      <a:pt x="6864" y="8463"/>
                      <a:pt x="6815" y="8463"/>
                    </a:cubicBezTo>
                    <a:close/>
                    <a:moveTo>
                      <a:pt x="7085" y="8463"/>
                    </a:moveTo>
                    <a:cubicBezTo>
                      <a:pt x="7042" y="8463"/>
                      <a:pt x="7020" y="8485"/>
                      <a:pt x="7020" y="8528"/>
                    </a:cubicBezTo>
                    <a:cubicBezTo>
                      <a:pt x="7020" y="8571"/>
                      <a:pt x="7042" y="8598"/>
                      <a:pt x="7085" y="8598"/>
                    </a:cubicBezTo>
                    <a:cubicBezTo>
                      <a:pt x="7134" y="8598"/>
                      <a:pt x="7155" y="8571"/>
                      <a:pt x="7155" y="8528"/>
                    </a:cubicBezTo>
                    <a:cubicBezTo>
                      <a:pt x="7155" y="8485"/>
                      <a:pt x="7134" y="8463"/>
                      <a:pt x="7085" y="8463"/>
                    </a:cubicBezTo>
                    <a:close/>
                    <a:moveTo>
                      <a:pt x="7355" y="8463"/>
                    </a:moveTo>
                    <a:cubicBezTo>
                      <a:pt x="7312" y="8463"/>
                      <a:pt x="7290" y="8485"/>
                      <a:pt x="7290" y="8528"/>
                    </a:cubicBezTo>
                    <a:cubicBezTo>
                      <a:pt x="7290" y="8571"/>
                      <a:pt x="7312" y="8598"/>
                      <a:pt x="7355" y="8598"/>
                    </a:cubicBezTo>
                    <a:cubicBezTo>
                      <a:pt x="7404" y="8598"/>
                      <a:pt x="7425" y="8571"/>
                      <a:pt x="7425" y="8528"/>
                    </a:cubicBezTo>
                    <a:cubicBezTo>
                      <a:pt x="7425" y="8485"/>
                      <a:pt x="7404" y="8463"/>
                      <a:pt x="7355" y="8463"/>
                    </a:cubicBezTo>
                    <a:close/>
                    <a:moveTo>
                      <a:pt x="7625" y="8463"/>
                    </a:moveTo>
                    <a:cubicBezTo>
                      <a:pt x="7582" y="8463"/>
                      <a:pt x="7560" y="8485"/>
                      <a:pt x="7560" y="8528"/>
                    </a:cubicBezTo>
                    <a:cubicBezTo>
                      <a:pt x="7560" y="8571"/>
                      <a:pt x="7582" y="8598"/>
                      <a:pt x="7625" y="8598"/>
                    </a:cubicBezTo>
                    <a:cubicBezTo>
                      <a:pt x="7674" y="8598"/>
                      <a:pt x="7695" y="8571"/>
                      <a:pt x="7695" y="8528"/>
                    </a:cubicBezTo>
                    <a:cubicBezTo>
                      <a:pt x="7695" y="8485"/>
                      <a:pt x="7674" y="8463"/>
                      <a:pt x="7625" y="8463"/>
                    </a:cubicBezTo>
                    <a:close/>
                    <a:moveTo>
                      <a:pt x="7895" y="8463"/>
                    </a:moveTo>
                    <a:cubicBezTo>
                      <a:pt x="7852" y="8463"/>
                      <a:pt x="7830" y="8485"/>
                      <a:pt x="7830" y="8528"/>
                    </a:cubicBezTo>
                    <a:cubicBezTo>
                      <a:pt x="7830" y="8571"/>
                      <a:pt x="7852" y="8598"/>
                      <a:pt x="7895" y="8598"/>
                    </a:cubicBezTo>
                    <a:cubicBezTo>
                      <a:pt x="7944" y="8598"/>
                      <a:pt x="7965" y="8571"/>
                      <a:pt x="7965" y="8528"/>
                    </a:cubicBezTo>
                    <a:cubicBezTo>
                      <a:pt x="7965" y="8485"/>
                      <a:pt x="7944" y="8463"/>
                      <a:pt x="7895" y="8463"/>
                    </a:cubicBezTo>
                    <a:close/>
                    <a:moveTo>
                      <a:pt x="8165" y="8463"/>
                    </a:moveTo>
                    <a:cubicBezTo>
                      <a:pt x="8122" y="8463"/>
                      <a:pt x="8100" y="8485"/>
                      <a:pt x="8100" y="8528"/>
                    </a:cubicBezTo>
                    <a:cubicBezTo>
                      <a:pt x="8100" y="8571"/>
                      <a:pt x="8122" y="8598"/>
                      <a:pt x="8165" y="8598"/>
                    </a:cubicBezTo>
                    <a:cubicBezTo>
                      <a:pt x="8214" y="8598"/>
                      <a:pt x="8235" y="8571"/>
                      <a:pt x="8235" y="8528"/>
                    </a:cubicBezTo>
                    <a:cubicBezTo>
                      <a:pt x="8235" y="8485"/>
                      <a:pt x="8214" y="8463"/>
                      <a:pt x="8165" y="8463"/>
                    </a:cubicBezTo>
                    <a:close/>
                    <a:moveTo>
                      <a:pt x="8435" y="8463"/>
                    </a:moveTo>
                    <a:cubicBezTo>
                      <a:pt x="8392" y="8463"/>
                      <a:pt x="8370" y="8485"/>
                      <a:pt x="8370" y="8528"/>
                    </a:cubicBezTo>
                    <a:cubicBezTo>
                      <a:pt x="8370" y="8571"/>
                      <a:pt x="8392" y="8598"/>
                      <a:pt x="8435" y="8598"/>
                    </a:cubicBezTo>
                    <a:cubicBezTo>
                      <a:pt x="8484" y="8598"/>
                      <a:pt x="8505" y="8571"/>
                      <a:pt x="8505" y="8528"/>
                    </a:cubicBezTo>
                    <a:cubicBezTo>
                      <a:pt x="8505" y="8485"/>
                      <a:pt x="8484" y="8463"/>
                      <a:pt x="8435" y="8463"/>
                    </a:cubicBezTo>
                    <a:close/>
                    <a:moveTo>
                      <a:pt x="8705" y="8463"/>
                    </a:moveTo>
                    <a:cubicBezTo>
                      <a:pt x="8662" y="8463"/>
                      <a:pt x="8640" y="8485"/>
                      <a:pt x="8640" y="8528"/>
                    </a:cubicBezTo>
                    <a:cubicBezTo>
                      <a:pt x="8640" y="8571"/>
                      <a:pt x="8662" y="8598"/>
                      <a:pt x="8705" y="8598"/>
                    </a:cubicBezTo>
                    <a:cubicBezTo>
                      <a:pt x="8754" y="8598"/>
                      <a:pt x="8775" y="8571"/>
                      <a:pt x="8775" y="8528"/>
                    </a:cubicBezTo>
                    <a:cubicBezTo>
                      <a:pt x="8775" y="8485"/>
                      <a:pt x="8754" y="8463"/>
                      <a:pt x="8705" y="8463"/>
                    </a:cubicBezTo>
                    <a:close/>
                    <a:moveTo>
                      <a:pt x="8975" y="8463"/>
                    </a:moveTo>
                    <a:cubicBezTo>
                      <a:pt x="8932" y="8463"/>
                      <a:pt x="8911" y="8485"/>
                      <a:pt x="8911" y="8528"/>
                    </a:cubicBezTo>
                    <a:cubicBezTo>
                      <a:pt x="8911" y="8571"/>
                      <a:pt x="8932" y="8598"/>
                      <a:pt x="8975" y="8598"/>
                    </a:cubicBezTo>
                    <a:cubicBezTo>
                      <a:pt x="9024" y="8598"/>
                      <a:pt x="9046" y="8571"/>
                      <a:pt x="9046" y="8528"/>
                    </a:cubicBezTo>
                    <a:cubicBezTo>
                      <a:pt x="9046" y="8485"/>
                      <a:pt x="9024" y="8463"/>
                      <a:pt x="8975" y="8463"/>
                    </a:cubicBezTo>
                    <a:close/>
                    <a:moveTo>
                      <a:pt x="9245" y="8463"/>
                    </a:moveTo>
                    <a:cubicBezTo>
                      <a:pt x="9202" y="8463"/>
                      <a:pt x="9181" y="8485"/>
                      <a:pt x="9181" y="8528"/>
                    </a:cubicBezTo>
                    <a:cubicBezTo>
                      <a:pt x="9181" y="8571"/>
                      <a:pt x="9202" y="8598"/>
                      <a:pt x="9245" y="8598"/>
                    </a:cubicBezTo>
                    <a:cubicBezTo>
                      <a:pt x="9294" y="8598"/>
                      <a:pt x="9316" y="8571"/>
                      <a:pt x="9316" y="8528"/>
                    </a:cubicBezTo>
                    <a:cubicBezTo>
                      <a:pt x="9316" y="8485"/>
                      <a:pt x="9294" y="8463"/>
                      <a:pt x="9245" y="8463"/>
                    </a:cubicBezTo>
                    <a:close/>
                    <a:moveTo>
                      <a:pt x="9515" y="8463"/>
                    </a:moveTo>
                    <a:cubicBezTo>
                      <a:pt x="9472" y="8463"/>
                      <a:pt x="9451" y="8485"/>
                      <a:pt x="9451" y="8528"/>
                    </a:cubicBezTo>
                    <a:cubicBezTo>
                      <a:pt x="9451" y="8571"/>
                      <a:pt x="9472" y="8598"/>
                      <a:pt x="9515" y="8598"/>
                    </a:cubicBezTo>
                    <a:cubicBezTo>
                      <a:pt x="9564" y="8598"/>
                      <a:pt x="9586" y="8571"/>
                      <a:pt x="9586" y="8528"/>
                    </a:cubicBezTo>
                    <a:cubicBezTo>
                      <a:pt x="9586" y="8485"/>
                      <a:pt x="9564" y="8463"/>
                      <a:pt x="9515" y="8463"/>
                    </a:cubicBezTo>
                    <a:close/>
                    <a:moveTo>
                      <a:pt x="9785" y="8463"/>
                    </a:moveTo>
                    <a:cubicBezTo>
                      <a:pt x="9742" y="8463"/>
                      <a:pt x="9721" y="8485"/>
                      <a:pt x="9721" y="8528"/>
                    </a:cubicBezTo>
                    <a:cubicBezTo>
                      <a:pt x="9721" y="8571"/>
                      <a:pt x="9742" y="8598"/>
                      <a:pt x="9785" y="8598"/>
                    </a:cubicBezTo>
                    <a:cubicBezTo>
                      <a:pt x="9834" y="8598"/>
                      <a:pt x="9856" y="8571"/>
                      <a:pt x="9856" y="8528"/>
                    </a:cubicBezTo>
                    <a:cubicBezTo>
                      <a:pt x="9856" y="8485"/>
                      <a:pt x="9834" y="8463"/>
                      <a:pt x="9785" y="8463"/>
                    </a:cubicBezTo>
                    <a:close/>
                    <a:moveTo>
                      <a:pt x="10055" y="8463"/>
                    </a:moveTo>
                    <a:cubicBezTo>
                      <a:pt x="10012" y="8463"/>
                      <a:pt x="9991" y="8485"/>
                      <a:pt x="9991" y="8528"/>
                    </a:cubicBezTo>
                    <a:cubicBezTo>
                      <a:pt x="9991" y="8571"/>
                      <a:pt x="10012" y="8598"/>
                      <a:pt x="10055" y="8598"/>
                    </a:cubicBezTo>
                    <a:cubicBezTo>
                      <a:pt x="10104" y="8598"/>
                      <a:pt x="10126" y="8571"/>
                      <a:pt x="10126" y="8528"/>
                    </a:cubicBezTo>
                    <a:cubicBezTo>
                      <a:pt x="10126" y="8485"/>
                      <a:pt x="10104" y="8463"/>
                      <a:pt x="10055" y="8463"/>
                    </a:cubicBezTo>
                    <a:close/>
                    <a:moveTo>
                      <a:pt x="10325" y="8463"/>
                    </a:moveTo>
                    <a:cubicBezTo>
                      <a:pt x="10282" y="8463"/>
                      <a:pt x="10261" y="8485"/>
                      <a:pt x="10261" y="8528"/>
                    </a:cubicBezTo>
                    <a:cubicBezTo>
                      <a:pt x="10261" y="8571"/>
                      <a:pt x="10282" y="8598"/>
                      <a:pt x="10325" y="8598"/>
                    </a:cubicBezTo>
                    <a:cubicBezTo>
                      <a:pt x="10374" y="8598"/>
                      <a:pt x="10396" y="8571"/>
                      <a:pt x="10396" y="8528"/>
                    </a:cubicBezTo>
                    <a:cubicBezTo>
                      <a:pt x="10396" y="8485"/>
                      <a:pt x="10374" y="8463"/>
                      <a:pt x="10325" y="8463"/>
                    </a:cubicBezTo>
                    <a:close/>
                    <a:moveTo>
                      <a:pt x="10595" y="8463"/>
                    </a:moveTo>
                    <a:cubicBezTo>
                      <a:pt x="10552" y="8463"/>
                      <a:pt x="10531" y="8485"/>
                      <a:pt x="10531" y="8528"/>
                    </a:cubicBezTo>
                    <a:cubicBezTo>
                      <a:pt x="10531" y="8571"/>
                      <a:pt x="10552" y="8598"/>
                      <a:pt x="10595" y="8598"/>
                    </a:cubicBezTo>
                    <a:cubicBezTo>
                      <a:pt x="10644" y="8598"/>
                      <a:pt x="10666" y="8571"/>
                      <a:pt x="10666" y="8528"/>
                    </a:cubicBezTo>
                    <a:cubicBezTo>
                      <a:pt x="10666" y="8485"/>
                      <a:pt x="10644" y="8463"/>
                      <a:pt x="10595" y="8463"/>
                    </a:cubicBezTo>
                    <a:close/>
                    <a:moveTo>
                      <a:pt x="10865" y="8463"/>
                    </a:moveTo>
                    <a:cubicBezTo>
                      <a:pt x="10822" y="8463"/>
                      <a:pt x="10801" y="8485"/>
                      <a:pt x="10801" y="8528"/>
                    </a:cubicBezTo>
                    <a:cubicBezTo>
                      <a:pt x="10801" y="8571"/>
                      <a:pt x="10822" y="8598"/>
                      <a:pt x="10865" y="8598"/>
                    </a:cubicBezTo>
                    <a:cubicBezTo>
                      <a:pt x="10914" y="8598"/>
                      <a:pt x="10936" y="8571"/>
                      <a:pt x="10936" y="8528"/>
                    </a:cubicBezTo>
                    <a:cubicBezTo>
                      <a:pt x="10936" y="8485"/>
                      <a:pt x="10914" y="8463"/>
                      <a:pt x="10865" y="8463"/>
                    </a:cubicBezTo>
                    <a:close/>
                    <a:moveTo>
                      <a:pt x="11135" y="8463"/>
                    </a:moveTo>
                    <a:cubicBezTo>
                      <a:pt x="11092" y="8463"/>
                      <a:pt x="11071" y="8485"/>
                      <a:pt x="11071" y="8528"/>
                    </a:cubicBezTo>
                    <a:cubicBezTo>
                      <a:pt x="11071" y="8571"/>
                      <a:pt x="11092" y="8598"/>
                      <a:pt x="11135" y="8598"/>
                    </a:cubicBezTo>
                    <a:cubicBezTo>
                      <a:pt x="11184" y="8598"/>
                      <a:pt x="11206" y="8571"/>
                      <a:pt x="11206" y="8528"/>
                    </a:cubicBezTo>
                    <a:cubicBezTo>
                      <a:pt x="11206" y="8485"/>
                      <a:pt x="11184" y="8463"/>
                      <a:pt x="11135" y="846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2573012" y="4749545"/>
                <a:ext cx="1454675" cy="15756"/>
              </a:xfrm>
              <a:custGeom>
                <a:avLst/>
                <a:gdLst/>
                <a:ahLst/>
                <a:cxnLst/>
                <a:rect l="l" t="t" r="r" b="b"/>
                <a:pathLst>
                  <a:path w="12556" h="136" extrusionOk="0">
                    <a:moveTo>
                      <a:pt x="65" y="1"/>
                    </a:moveTo>
                    <a:cubicBezTo>
                      <a:pt x="43" y="1"/>
                      <a:pt x="0" y="44"/>
                      <a:pt x="0" y="65"/>
                    </a:cubicBezTo>
                    <a:cubicBezTo>
                      <a:pt x="0" y="109"/>
                      <a:pt x="43" y="136"/>
                      <a:pt x="65" y="136"/>
                    </a:cubicBezTo>
                    <a:cubicBezTo>
                      <a:pt x="108" y="136"/>
                      <a:pt x="135" y="109"/>
                      <a:pt x="135" y="65"/>
                    </a:cubicBezTo>
                    <a:cubicBezTo>
                      <a:pt x="135" y="44"/>
                      <a:pt x="108" y="1"/>
                      <a:pt x="65" y="1"/>
                    </a:cubicBezTo>
                    <a:close/>
                    <a:moveTo>
                      <a:pt x="335" y="1"/>
                    </a:moveTo>
                    <a:cubicBezTo>
                      <a:pt x="313" y="1"/>
                      <a:pt x="270" y="44"/>
                      <a:pt x="270" y="65"/>
                    </a:cubicBezTo>
                    <a:cubicBezTo>
                      <a:pt x="270" y="109"/>
                      <a:pt x="313" y="136"/>
                      <a:pt x="335" y="136"/>
                    </a:cubicBezTo>
                    <a:cubicBezTo>
                      <a:pt x="378" y="136"/>
                      <a:pt x="405" y="109"/>
                      <a:pt x="405" y="65"/>
                    </a:cubicBezTo>
                    <a:cubicBezTo>
                      <a:pt x="405" y="44"/>
                      <a:pt x="378" y="1"/>
                      <a:pt x="335" y="1"/>
                    </a:cubicBezTo>
                    <a:close/>
                    <a:moveTo>
                      <a:pt x="605" y="1"/>
                    </a:moveTo>
                    <a:cubicBezTo>
                      <a:pt x="583" y="1"/>
                      <a:pt x="540" y="44"/>
                      <a:pt x="540" y="65"/>
                    </a:cubicBezTo>
                    <a:cubicBezTo>
                      <a:pt x="540" y="109"/>
                      <a:pt x="583" y="136"/>
                      <a:pt x="605" y="136"/>
                    </a:cubicBezTo>
                    <a:cubicBezTo>
                      <a:pt x="648" y="136"/>
                      <a:pt x="675" y="109"/>
                      <a:pt x="675" y="65"/>
                    </a:cubicBezTo>
                    <a:cubicBezTo>
                      <a:pt x="675" y="44"/>
                      <a:pt x="648" y="1"/>
                      <a:pt x="605" y="1"/>
                    </a:cubicBezTo>
                    <a:close/>
                    <a:moveTo>
                      <a:pt x="875" y="1"/>
                    </a:moveTo>
                    <a:cubicBezTo>
                      <a:pt x="853" y="1"/>
                      <a:pt x="810" y="44"/>
                      <a:pt x="810" y="65"/>
                    </a:cubicBezTo>
                    <a:cubicBezTo>
                      <a:pt x="810" y="109"/>
                      <a:pt x="853" y="136"/>
                      <a:pt x="875" y="136"/>
                    </a:cubicBezTo>
                    <a:cubicBezTo>
                      <a:pt x="918" y="136"/>
                      <a:pt x="945" y="109"/>
                      <a:pt x="945" y="65"/>
                    </a:cubicBezTo>
                    <a:cubicBezTo>
                      <a:pt x="945" y="44"/>
                      <a:pt x="918" y="1"/>
                      <a:pt x="875" y="1"/>
                    </a:cubicBezTo>
                    <a:close/>
                    <a:moveTo>
                      <a:pt x="1145" y="1"/>
                    </a:moveTo>
                    <a:cubicBezTo>
                      <a:pt x="1123" y="1"/>
                      <a:pt x="1080" y="44"/>
                      <a:pt x="1080" y="65"/>
                    </a:cubicBezTo>
                    <a:cubicBezTo>
                      <a:pt x="1080" y="109"/>
                      <a:pt x="1123" y="136"/>
                      <a:pt x="1145" y="136"/>
                    </a:cubicBezTo>
                    <a:cubicBezTo>
                      <a:pt x="1188" y="136"/>
                      <a:pt x="1215" y="109"/>
                      <a:pt x="1215" y="65"/>
                    </a:cubicBezTo>
                    <a:cubicBezTo>
                      <a:pt x="1215" y="44"/>
                      <a:pt x="1188" y="1"/>
                      <a:pt x="1145" y="1"/>
                    </a:cubicBezTo>
                    <a:close/>
                    <a:moveTo>
                      <a:pt x="1415" y="1"/>
                    </a:moveTo>
                    <a:cubicBezTo>
                      <a:pt x="1393" y="1"/>
                      <a:pt x="1350" y="44"/>
                      <a:pt x="1350" y="65"/>
                    </a:cubicBezTo>
                    <a:cubicBezTo>
                      <a:pt x="1350" y="109"/>
                      <a:pt x="1393" y="136"/>
                      <a:pt x="1415" y="136"/>
                    </a:cubicBezTo>
                    <a:cubicBezTo>
                      <a:pt x="1458" y="136"/>
                      <a:pt x="1485" y="109"/>
                      <a:pt x="1485" y="65"/>
                    </a:cubicBezTo>
                    <a:cubicBezTo>
                      <a:pt x="1485" y="44"/>
                      <a:pt x="1458" y="1"/>
                      <a:pt x="1415" y="1"/>
                    </a:cubicBezTo>
                    <a:close/>
                    <a:moveTo>
                      <a:pt x="1685" y="1"/>
                    </a:moveTo>
                    <a:cubicBezTo>
                      <a:pt x="1663" y="1"/>
                      <a:pt x="1620" y="44"/>
                      <a:pt x="1620" y="65"/>
                    </a:cubicBezTo>
                    <a:cubicBezTo>
                      <a:pt x="1620" y="109"/>
                      <a:pt x="1663" y="136"/>
                      <a:pt x="1685" y="136"/>
                    </a:cubicBezTo>
                    <a:cubicBezTo>
                      <a:pt x="1728" y="136"/>
                      <a:pt x="1755" y="109"/>
                      <a:pt x="1755" y="65"/>
                    </a:cubicBezTo>
                    <a:cubicBezTo>
                      <a:pt x="1755" y="44"/>
                      <a:pt x="1728" y="1"/>
                      <a:pt x="1685" y="1"/>
                    </a:cubicBezTo>
                    <a:close/>
                    <a:moveTo>
                      <a:pt x="1955" y="1"/>
                    </a:moveTo>
                    <a:cubicBezTo>
                      <a:pt x="1934" y="1"/>
                      <a:pt x="1890" y="44"/>
                      <a:pt x="1890" y="65"/>
                    </a:cubicBezTo>
                    <a:cubicBezTo>
                      <a:pt x="1890" y="109"/>
                      <a:pt x="1934" y="136"/>
                      <a:pt x="1955" y="136"/>
                    </a:cubicBezTo>
                    <a:cubicBezTo>
                      <a:pt x="1998" y="136"/>
                      <a:pt x="2025" y="109"/>
                      <a:pt x="2025" y="65"/>
                    </a:cubicBezTo>
                    <a:cubicBezTo>
                      <a:pt x="2025" y="44"/>
                      <a:pt x="1998" y="1"/>
                      <a:pt x="1955" y="1"/>
                    </a:cubicBezTo>
                    <a:close/>
                    <a:moveTo>
                      <a:pt x="2225" y="1"/>
                    </a:moveTo>
                    <a:cubicBezTo>
                      <a:pt x="2204" y="1"/>
                      <a:pt x="2160" y="44"/>
                      <a:pt x="2160" y="65"/>
                    </a:cubicBezTo>
                    <a:cubicBezTo>
                      <a:pt x="2160" y="109"/>
                      <a:pt x="2204" y="136"/>
                      <a:pt x="2225" y="136"/>
                    </a:cubicBezTo>
                    <a:cubicBezTo>
                      <a:pt x="2268" y="136"/>
                      <a:pt x="2295" y="109"/>
                      <a:pt x="2295" y="65"/>
                    </a:cubicBezTo>
                    <a:cubicBezTo>
                      <a:pt x="2295" y="44"/>
                      <a:pt x="2268" y="1"/>
                      <a:pt x="2225" y="1"/>
                    </a:cubicBezTo>
                    <a:close/>
                    <a:moveTo>
                      <a:pt x="2495" y="1"/>
                    </a:moveTo>
                    <a:cubicBezTo>
                      <a:pt x="2474" y="1"/>
                      <a:pt x="2430" y="44"/>
                      <a:pt x="2430" y="65"/>
                    </a:cubicBezTo>
                    <a:cubicBezTo>
                      <a:pt x="2430" y="109"/>
                      <a:pt x="2474" y="136"/>
                      <a:pt x="2495" y="136"/>
                    </a:cubicBezTo>
                    <a:cubicBezTo>
                      <a:pt x="2538" y="136"/>
                      <a:pt x="2565" y="109"/>
                      <a:pt x="2565" y="65"/>
                    </a:cubicBezTo>
                    <a:cubicBezTo>
                      <a:pt x="2565" y="44"/>
                      <a:pt x="2538" y="1"/>
                      <a:pt x="2495" y="1"/>
                    </a:cubicBezTo>
                    <a:close/>
                    <a:moveTo>
                      <a:pt x="2765" y="1"/>
                    </a:moveTo>
                    <a:cubicBezTo>
                      <a:pt x="2744" y="1"/>
                      <a:pt x="2700" y="44"/>
                      <a:pt x="2700" y="65"/>
                    </a:cubicBezTo>
                    <a:cubicBezTo>
                      <a:pt x="2700" y="109"/>
                      <a:pt x="2744" y="136"/>
                      <a:pt x="2765" y="136"/>
                    </a:cubicBezTo>
                    <a:cubicBezTo>
                      <a:pt x="2808" y="136"/>
                      <a:pt x="2835" y="109"/>
                      <a:pt x="2835" y="65"/>
                    </a:cubicBezTo>
                    <a:cubicBezTo>
                      <a:pt x="2835" y="44"/>
                      <a:pt x="2808" y="1"/>
                      <a:pt x="2765" y="1"/>
                    </a:cubicBezTo>
                    <a:close/>
                    <a:moveTo>
                      <a:pt x="3035" y="1"/>
                    </a:moveTo>
                    <a:cubicBezTo>
                      <a:pt x="3014" y="1"/>
                      <a:pt x="2970" y="44"/>
                      <a:pt x="2970" y="65"/>
                    </a:cubicBezTo>
                    <a:cubicBezTo>
                      <a:pt x="2970" y="109"/>
                      <a:pt x="3014" y="136"/>
                      <a:pt x="3035" y="136"/>
                    </a:cubicBezTo>
                    <a:cubicBezTo>
                      <a:pt x="3078" y="136"/>
                      <a:pt x="3105" y="109"/>
                      <a:pt x="3105" y="65"/>
                    </a:cubicBezTo>
                    <a:cubicBezTo>
                      <a:pt x="3105" y="44"/>
                      <a:pt x="3078" y="1"/>
                      <a:pt x="3035" y="1"/>
                    </a:cubicBezTo>
                    <a:close/>
                    <a:moveTo>
                      <a:pt x="3305" y="1"/>
                    </a:moveTo>
                    <a:cubicBezTo>
                      <a:pt x="3284" y="1"/>
                      <a:pt x="3240" y="44"/>
                      <a:pt x="3240" y="65"/>
                    </a:cubicBezTo>
                    <a:cubicBezTo>
                      <a:pt x="3240" y="109"/>
                      <a:pt x="3284" y="136"/>
                      <a:pt x="3305" y="136"/>
                    </a:cubicBezTo>
                    <a:cubicBezTo>
                      <a:pt x="3348" y="136"/>
                      <a:pt x="3375" y="109"/>
                      <a:pt x="3375" y="65"/>
                    </a:cubicBezTo>
                    <a:cubicBezTo>
                      <a:pt x="3375" y="44"/>
                      <a:pt x="3348" y="1"/>
                      <a:pt x="3305" y="1"/>
                    </a:cubicBezTo>
                    <a:close/>
                    <a:moveTo>
                      <a:pt x="3575" y="1"/>
                    </a:moveTo>
                    <a:cubicBezTo>
                      <a:pt x="3554" y="1"/>
                      <a:pt x="3510" y="44"/>
                      <a:pt x="3510" y="65"/>
                    </a:cubicBezTo>
                    <a:cubicBezTo>
                      <a:pt x="3510" y="109"/>
                      <a:pt x="3554" y="136"/>
                      <a:pt x="3575" y="136"/>
                    </a:cubicBezTo>
                    <a:cubicBezTo>
                      <a:pt x="3618" y="136"/>
                      <a:pt x="3645" y="109"/>
                      <a:pt x="3645" y="65"/>
                    </a:cubicBezTo>
                    <a:cubicBezTo>
                      <a:pt x="3645" y="44"/>
                      <a:pt x="3618" y="1"/>
                      <a:pt x="3575" y="1"/>
                    </a:cubicBezTo>
                    <a:close/>
                    <a:moveTo>
                      <a:pt x="3845" y="1"/>
                    </a:moveTo>
                    <a:cubicBezTo>
                      <a:pt x="3824" y="1"/>
                      <a:pt x="3780" y="44"/>
                      <a:pt x="3780" y="65"/>
                    </a:cubicBezTo>
                    <a:cubicBezTo>
                      <a:pt x="3780" y="109"/>
                      <a:pt x="3824" y="136"/>
                      <a:pt x="3845" y="136"/>
                    </a:cubicBezTo>
                    <a:cubicBezTo>
                      <a:pt x="3888" y="136"/>
                      <a:pt x="3915" y="109"/>
                      <a:pt x="3915" y="65"/>
                    </a:cubicBezTo>
                    <a:cubicBezTo>
                      <a:pt x="3915" y="44"/>
                      <a:pt x="3888" y="1"/>
                      <a:pt x="3845" y="1"/>
                    </a:cubicBezTo>
                    <a:close/>
                    <a:moveTo>
                      <a:pt x="4115" y="1"/>
                    </a:moveTo>
                    <a:cubicBezTo>
                      <a:pt x="4094" y="1"/>
                      <a:pt x="4050" y="44"/>
                      <a:pt x="4050" y="65"/>
                    </a:cubicBezTo>
                    <a:cubicBezTo>
                      <a:pt x="4050" y="109"/>
                      <a:pt x="4094" y="136"/>
                      <a:pt x="4115" y="136"/>
                    </a:cubicBezTo>
                    <a:cubicBezTo>
                      <a:pt x="4158" y="136"/>
                      <a:pt x="4185" y="109"/>
                      <a:pt x="4185" y="65"/>
                    </a:cubicBezTo>
                    <a:cubicBezTo>
                      <a:pt x="4185" y="44"/>
                      <a:pt x="4158" y="1"/>
                      <a:pt x="4115" y="1"/>
                    </a:cubicBezTo>
                    <a:close/>
                    <a:moveTo>
                      <a:pt x="4385" y="1"/>
                    </a:moveTo>
                    <a:cubicBezTo>
                      <a:pt x="4364" y="1"/>
                      <a:pt x="4320" y="44"/>
                      <a:pt x="4320" y="65"/>
                    </a:cubicBezTo>
                    <a:cubicBezTo>
                      <a:pt x="4320" y="109"/>
                      <a:pt x="4364" y="136"/>
                      <a:pt x="4385" y="136"/>
                    </a:cubicBezTo>
                    <a:cubicBezTo>
                      <a:pt x="4428" y="136"/>
                      <a:pt x="4455" y="109"/>
                      <a:pt x="4455" y="65"/>
                    </a:cubicBezTo>
                    <a:cubicBezTo>
                      <a:pt x="4455" y="44"/>
                      <a:pt x="4428" y="1"/>
                      <a:pt x="4385" y="1"/>
                    </a:cubicBezTo>
                    <a:close/>
                    <a:moveTo>
                      <a:pt x="4655" y="1"/>
                    </a:moveTo>
                    <a:cubicBezTo>
                      <a:pt x="4634" y="1"/>
                      <a:pt x="4590" y="44"/>
                      <a:pt x="4590" y="65"/>
                    </a:cubicBezTo>
                    <a:cubicBezTo>
                      <a:pt x="4590" y="109"/>
                      <a:pt x="4634" y="136"/>
                      <a:pt x="4655" y="136"/>
                    </a:cubicBezTo>
                    <a:cubicBezTo>
                      <a:pt x="4698" y="136"/>
                      <a:pt x="4725" y="109"/>
                      <a:pt x="4725" y="65"/>
                    </a:cubicBezTo>
                    <a:cubicBezTo>
                      <a:pt x="4725" y="44"/>
                      <a:pt x="4698" y="1"/>
                      <a:pt x="4655" y="1"/>
                    </a:cubicBezTo>
                    <a:close/>
                    <a:moveTo>
                      <a:pt x="4925" y="1"/>
                    </a:moveTo>
                    <a:cubicBezTo>
                      <a:pt x="4904" y="1"/>
                      <a:pt x="4860" y="44"/>
                      <a:pt x="4860" y="65"/>
                    </a:cubicBezTo>
                    <a:cubicBezTo>
                      <a:pt x="4860" y="109"/>
                      <a:pt x="4904" y="136"/>
                      <a:pt x="4925" y="136"/>
                    </a:cubicBezTo>
                    <a:cubicBezTo>
                      <a:pt x="4968" y="136"/>
                      <a:pt x="4995" y="109"/>
                      <a:pt x="4995" y="65"/>
                    </a:cubicBezTo>
                    <a:cubicBezTo>
                      <a:pt x="4995" y="44"/>
                      <a:pt x="4968" y="1"/>
                      <a:pt x="4925" y="1"/>
                    </a:cubicBezTo>
                    <a:close/>
                    <a:moveTo>
                      <a:pt x="5195" y="1"/>
                    </a:moveTo>
                    <a:cubicBezTo>
                      <a:pt x="5174" y="1"/>
                      <a:pt x="5130" y="44"/>
                      <a:pt x="5130" y="65"/>
                    </a:cubicBezTo>
                    <a:cubicBezTo>
                      <a:pt x="5130" y="109"/>
                      <a:pt x="5174" y="136"/>
                      <a:pt x="5195" y="136"/>
                    </a:cubicBezTo>
                    <a:cubicBezTo>
                      <a:pt x="5238" y="136"/>
                      <a:pt x="5265" y="109"/>
                      <a:pt x="5265" y="65"/>
                    </a:cubicBezTo>
                    <a:cubicBezTo>
                      <a:pt x="5265" y="44"/>
                      <a:pt x="5238" y="1"/>
                      <a:pt x="5195" y="1"/>
                    </a:cubicBezTo>
                    <a:close/>
                    <a:moveTo>
                      <a:pt x="5465" y="1"/>
                    </a:moveTo>
                    <a:cubicBezTo>
                      <a:pt x="5444" y="1"/>
                      <a:pt x="5400" y="44"/>
                      <a:pt x="5400" y="65"/>
                    </a:cubicBezTo>
                    <a:cubicBezTo>
                      <a:pt x="5400" y="109"/>
                      <a:pt x="5444" y="136"/>
                      <a:pt x="5465" y="136"/>
                    </a:cubicBezTo>
                    <a:cubicBezTo>
                      <a:pt x="5508" y="136"/>
                      <a:pt x="5535" y="109"/>
                      <a:pt x="5535" y="65"/>
                    </a:cubicBezTo>
                    <a:cubicBezTo>
                      <a:pt x="5535" y="44"/>
                      <a:pt x="5508" y="1"/>
                      <a:pt x="5465" y="1"/>
                    </a:cubicBezTo>
                    <a:close/>
                    <a:moveTo>
                      <a:pt x="5735" y="1"/>
                    </a:moveTo>
                    <a:cubicBezTo>
                      <a:pt x="5714" y="1"/>
                      <a:pt x="5670" y="44"/>
                      <a:pt x="5670" y="65"/>
                    </a:cubicBezTo>
                    <a:cubicBezTo>
                      <a:pt x="5670" y="109"/>
                      <a:pt x="5714" y="136"/>
                      <a:pt x="5735" y="136"/>
                    </a:cubicBezTo>
                    <a:cubicBezTo>
                      <a:pt x="5779" y="136"/>
                      <a:pt x="5806" y="109"/>
                      <a:pt x="5806" y="65"/>
                    </a:cubicBezTo>
                    <a:cubicBezTo>
                      <a:pt x="5806" y="44"/>
                      <a:pt x="5779" y="1"/>
                      <a:pt x="5735" y="1"/>
                    </a:cubicBezTo>
                    <a:close/>
                    <a:moveTo>
                      <a:pt x="6005" y="1"/>
                    </a:moveTo>
                    <a:cubicBezTo>
                      <a:pt x="5984" y="1"/>
                      <a:pt x="5941" y="44"/>
                      <a:pt x="5941" y="65"/>
                    </a:cubicBezTo>
                    <a:cubicBezTo>
                      <a:pt x="5941" y="109"/>
                      <a:pt x="5984" y="136"/>
                      <a:pt x="6005" y="136"/>
                    </a:cubicBezTo>
                    <a:cubicBezTo>
                      <a:pt x="6049" y="136"/>
                      <a:pt x="6076" y="109"/>
                      <a:pt x="6076" y="65"/>
                    </a:cubicBezTo>
                    <a:cubicBezTo>
                      <a:pt x="6076" y="44"/>
                      <a:pt x="6049" y="1"/>
                      <a:pt x="6005" y="1"/>
                    </a:cubicBezTo>
                    <a:close/>
                    <a:moveTo>
                      <a:pt x="6275" y="1"/>
                    </a:moveTo>
                    <a:cubicBezTo>
                      <a:pt x="6254" y="1"/>
                      <a:pt x="6211" y="44"/>
                      <a:pt x="6211" y="65"/>
                    </a:cubicBezTo>
                    <a:cubicBezTo>
                      <a:pt x="6211" y="109"/>
                      <a:pt x="6254" y="136"/>
                      <a:pt x="6275" y="136"/>
                    </a:cubicBezTo>
                    <a:cubicBezTo>
                      <a:pt x="6319" y="136"/>
                      <a:pt x="6346" y="109"/>
                      <a:pt x="6346" y="65"/>
                    </a:cubicBezTo>
                    <a:cubicBezTo>
                      <a:pt x="6346" y="44"/>
                      <a:pt x="6319" y="1"/>
                      <a:pt x="6275" y="1"/>
                    </a:cubicBezTo>
                    <a:close/>
                    <a:moveTo>
                      <a:pt x="6545" y="1"/>
                    </a:moveTo>
                    <a:cubicBezTo>
                      <a:pt x="6524" y="1"/>
                      <a:pt x="6481" y="44"/>
                      <a:pt x="6481" y="65"/>
                    </a:cubicBezTo>
                    <a:cubicBezTo>
                      <a:pt x="6481" y="109"/>
                      <a:pt x="6524" y="136"/>
                      <a:pt x="6545" y="136"/>
                    </a:cubicBezTo>
                    <a:cubicBezTo>
                      <a:pt x="6589" y="136"/>
                      <a:pt x="6616" y="109"/>
                      <a:pt x="6616" y="65"/>
                    </a:cubicBezTo>
                    <a:cubicBezTo>
                      <a:pt x="6616" y="44"/>
                      <a:pt x="6589" y="1"/>
                      <a:pt x="6545" y="1"/>
                    </a:cubicBezTo>
                    <a:close/>
                    <a:moveTo>
                      <a:pt x="6815" y="1"/>
                    </a:moveTo>
                    <a:cubicBezTo>
                      <a:pt x="6794" y="1"/>
                      <a:pt x="6751" y="44"/>
                      <a:pt x="6751" y="65"/>
                    </a:cubicBezTo>
                    <a:cubicBezTo>
                      <a:pt x="6751" y="109"/>
                      <a:pt x="6794" y="136"/>
                      <a:pt x="6815" y="136"/>
                    </a:cubicBezTo>
                    <a:cubicBezTo>
                      <a:pt x="6859" y="136"/>
                      <a:pt x="6886" y="109"/>
                      <a:pt x="6886" y="65"/>
                    </a:cubicBezTo>
                    <a:cubicBezTo>
                      <a:pt x="6886" y="44"/>
                      <a:pt x="6859" y="1"/>
                      <a:pt x="6815" y="1"/>
                    </a:cubicBezTo>
                    <a:close/>
                    <a:moveTo>
                      <a:pt x="7085" y="1"/>
                    </a:moveTo>
                    <a:cubicBezTo>
                      <a:pt x="7064" y="1"/>
                      <a:pt x="7021" y="44"/>
                      <a:pt x="7021" y="65"/>
                    </a:cubicBezTo>
                    <a:cubicBezTo>
                      <a:pt x="7021" y="109"/>
                      <a:pt x="7064" y="136"/>
                      <a:pt x="7085" y="136"/>
                    </a:cubicBezTo>
                    <a:cubicBezTo>
                      <a:pt x="7129" y="136"/>
                      <a:pt x="7156" y="109"/>
                      <a:pt x="7156" y="65"/>
                    </a:cubicBezTo>
                    <a:cubicBezTo>
                      <a:pt x="7156" y="44"/>
                      <a:pt x="7129" y="1"/>
                      <a:pt x="7085" y="1"/>
                    </a:cubicBezTo>
                    <a:close/>
                    <a:moveTo>
                      <a:pt x="7355" y="1"/>
                    </a:moveTo>
                    <a:cubicBezTo>
                      <a:pt x="7334" y="1"/>
                      <a:pt x="7291" y="44"/>
                      <a:pt x="7291" y="65"/>
                    </a:cubicBezTo>
                    <a:cubicBezTo>
                      <a:pt x="7291" y="109"/>
                      <a:pt x="7334" y="136"/>
                      <a:pt x="7355" y="136"/>
                    </a:cubicBezTo>
                    <a:cubicBezTo>
                      <a:pt x="7399" y="136"/>
                      <a:pt x="7426" y="109"/>
                      <a:pt x="7426" y="65"/>
                    </a:cubicBezTo>
                    <a:cubicBezTo>
                      <a:pt x="7426" y="44"/>
                      <a:pt x="7399" y="1"/>
                      <a:pt x="7355" y="1"/>
                    </a:cubicBezTo>
                    <a:close/>
                    <a:moveTo>
                      <a:pt x="7625" y="1"/>
                    </a:moveTo>
                    <a:cubicBezTo>
                      <a:pt x="7604" y="1"/>
                      <a:pt x="7561" y="44"/>
                      <a:pt x="7561" y="65"/>
                    </a:cubicBezTo>
                    <a:cubicBezTo>
                      <a:pt x="7561" y="109"/>
                      <a:pt x="7604" y="136"/>
                      <a:pt x="7625" y="136"/>
                    </a:cubicBezTo>
                    <a:cubicBezTo>
                      <a:pt x="7669" y="136"/>
                      <a:pt x="7696" y="109"/>
                      <a:pt x="7696" y="65"/>
                    </a:cubicBezTo>
                    <a:cubicBezTo>
                      <a:pt x="7696" y="44"/>
                      <a:pt x="7669" y="1"/>
                      <a:pt x="7625" y="1"/>
                    </a:cubicBezTo>
                    <a:close/>
                    <a:moveTo>
                      <a:pt x="7895" y="1"/>
                    </a:moveTo>
                    <a:cubicBezTo>
                      <a:pt x="7874" y="1"/>
                      <a:pt x="7831" y="44"/>
                      <a:pt x="7831" y="65"/>
                    </a:cubicBezTo>
                    <a:cubicBezTo>
                      <a:pt x="7831" y="109"/>
                      <a:pt x="7874" y="136"/>
                      <a:pt x="7895" y="136"/>
                    </a:cubicBezTo>
                    <a:cubicBezTo>
                      <a:pt x="7939" y="136"/>
                      <a:pt x="7966" y="109"/>
                      <a:pt x="7966" y="65"/>
                    </a:cubicBezTo>
                    <a:cubicBezTo>
                      <a:pt x="7966" y="44"/>
                      <a:pt x="7939" y="1"/>
                      <a:pt x="7895" y="1"/>
                    </a:cubicBezTo>
                    <a:close/>
                    <a:moveTo>
                      <a:pt x="8165" y="1"/>
                    </a:moveTo>
                    <a:cubicBezTo>
                      <a:pt x="8144" y="1"/>
                      <a:pt x="8101" y="44"/>
                      <a:pt x="8101" y="65"/>
                    </a:cubicBezTo>
                    <a:cubicBezTo>
                      <a:pt x="8101" y="109"/>
                      <a:pt x="8144" y="136"/>
                      <a:pt x="8165" y="136"/>
                    </a:cubicBezTo>
                    <a:cubicBezTo>
                      <a:pt x="8209" y="136"/>
                      <a:pt x="8236" y="109"/>
                      <a:pt x="8236" y="65"/>
                    </a:cubicBezTo>
                    <a:cubicBezTo>
                      <a:pt x="8236" y="44"/>
                      <a:pt x="8209" y="1"/>
                      <a:pt x="8165" y="1"/>
                    </a:cubicBezTo>
                    <a:close/>
                    <a:moveTo>
                      <a:pt x="8435" y="1"/>
                    </a:moveTo>
                    <a:cubicBezTo>
                      <a:pt x="8414" y="1"/>
                      <a:pt x="8371" y="44"/>
                      <a:pt x="8371" y="65"/>
                    </a:cubicBezTo>
                    <a:cubicBezTo>
                      <a:pt x="8371" y="109"/>
                      <a:pt x="8414" y="136"/>
                      <a:pt x="8435" y="136"/>
                    </a:cubicBezTo>
                    <a:cubicBezTo>
                      <a:pt x="8479" y="136"/>
                      <a:pt x="8506" y="109"/>
                      <a:pt x="8506" y="65"/>
                    </a:cubicBezTo>
                    <a:cubicBezTo>
                      <a:pt x="8506" y="44"/>
                      <a:pt x="8479" y="1"/>
                      <a:pt x="8435" y="1"/>
                    </a:cubicBezTo>
                    <a:close/>
                    <a:moveTo>
                      <a:pt x="8705" y="1"/>
                    </a:moveTo>
                    <a:cubicBezTo>
                      <a:pt x="8684" y="1"/>
                      <a:pt x="8641" y="44"/>
                      <a:pt x="8641" y="65"/>
                    </a:cubicBezTo>
                    <a:cubicBezTo>
                      <a:pt x="8641" y="109"/>
                      <a:pt x="8684" y="136"/>
                      <a:pt x="8705" y="136"/>
                    </a:cubicBezTo>
                    <a:cubicBezTo>
                      <a:pt x="8749" y="136"/>
                      <a:pt x="8776" y="109"/>
                      <a:pt x="8776" y="65"/>
                    </a:cubicBezTo>
                    <a:cubicBezTo>
                      <a:pt x="8776" y="44"/>
                      <a:pt x="8749" y="1"/>
                      <a:pt x="8705" y="1"/>
                    </a:cubicBezTo>
                    <a:close/>
                    <a:moveTo>
                      <a:pt x="8975" y="1"/>
                    </a:moveTo>
                    <a:cubicBezTo>
                      <a:pt x="8954" y="1"/>
                      <a:pt x="8911" y="44"/>
                      <a:pt x="8911" y="65"/>
                    </a:cubicBezTo>
                    <a:cubicBezTo>
                      <a:pt x="8911" y="109"/>
                      <a:pt x="8954" y="136"/>
                      <a:pt x="8975" y="136"/>
                    </a:cubicBezTo>
                    <a:cubicBezTo>
                      <a:pt x="9019" y="136"/>
                      <a:pt x="9046" y="109"/>
                      <a:pt x="9046" y="65"/>
                    </a:cubicBezTo>
                    <a:cubicBezTo>
                      <a:pt x="9046" y="44"/>
                      <a:pt x="9019" y="1"/>
                      <a:pt x="8975" y="1"/>
                    </a:cubicBezTo>
                    <a:close/>
                    <a:moveTo>
                      <a:pt x="9245" y="1"/>
                    </a:moveTo>
                    <a:cubicBezTo>
                      <a:pt x="9224" y="1"/>
                      <a:pt x="9181" y="44"/>
                      <a:pt x="9181" y="65"/>
                    </a:cubicBezTo>
                    <a:cubicBezTo>
                      <a:pt x="9181" y="109"/>
                      <a:pt x="9224" y="136"/>
                      <a:pt x="9245" y="136"/>
                    </a:cubicBezTo>
                    <a:cubicBezTo>
                      <a:pt x="9289" y="136"/>
                      <a:pt x="9316" y="109"/>
                      <a:pt x="9316" y="65"/>
                    </a:cubicBezTo>
                    <a:cubicBezTo>
                      <a:pt x="9316" y="44"/>
                      <a:pt x="9289" y="1"/>
                      <a:pt x="9245" y="1"/>
                    </a:cubicBezTo>
                    <a:close/>
                    <a:moveTo>
                      <a:pt x="9515" y="1"/>
                    </a:moveTo>
                    <a:cubicBezTo>
                      <a:pt x="9494" y="1"/>
                      <a:pt x="9451" y="44"/>
                      <a:pt x="9451" y="65"/>
                    </a:cubicBezTo>
                    <a:cubicBezTo>
                      <a:pt x="9451" y="109"/>
                      <a:pt x="9494" y="136"/>
                      <a:pt x="9515" y="136"/>
                    </a:cubicBezTo>
                    <a:cubicBezTo>
                      <a:pt x="9559" y="136"/>
                      <a:pt x="9586" y="109"/>
                      <a:pt x="9586" y="65"/>
                    </a:cubicBezTo>
                    <a:cubicBezTo>
                      <a:pt x="9586" y="44"/>
                      <a:pt x="9559" y="1"/>
                      <a:pt x="9515" y="1"/>
                    </a:cubicBezTo>
                    <a:close/>
                    <a:moveTo>
                      <a:pt x="9786" y="1"/>
                    </a:moveTo>
                    <a:cubicBezTo>
                      <a:pt x="9764" y="1"/>
                      <a:pt x="9721" y="44"/>
                      <a:pt x="9721" y="65"/>
                    </a:cubicBezTo>
                    <a:cubicBezTo>
                      <a:pt x="9721" y="109"/>
                      <a:pt x="9764" y="136"/>
                      <a:pt x="9786" y="136"/>
                    </a:cubicBezTo>
                    <a:cubicBezTo>
                      <a:pt x="9829" y="136"/>
                      <a:pt x="9856" y="109"/>
                      <a:pt x="9856" y="65"/>
                    </a:cubicBezTo>
                    <a:cubicBezTo>
                      <a:pt x="9856" y="44"/>
                      <a:pt x="9829" y="1"/>
                      <a:pt x="9786" y="1"/>
                    </a:cubicBezTo>
                    <a:close/>
                    <a:moveTo>
                      <a:pt x="10056" y="1"/>
                    </a:moveTo>
                    <a:cubicBezTo>
                      <a:pt x="10034" y="1"/>
                      <a:pt x="9991" y="44"/>
                      <a:pt x="9991" y="65"/>
                    </a:cubicBezTo>
                    <a:cubicBezTo>
                      <a:pt x="9991" y="109"/>
                      <a:pt x="10034" y="136"/>
                      <a:pt x="10056" y="136"/>
                    </a:cubicBezTo>
                    <a:cubicBezTo>
                      <a:pt x="10099" y="136"/>
                      <a:pt x="10126" y="109"/>
                      <a:pt x="10126" y="65"/>
                    </a:cubicBezTo>
                    <a:cubicBezTo>
                      <a:pt x="10126" y="44"/>
                      <a:pt x="10099" y="1"/>
                      <a:pt x="10056" y="1"/>
                    </a:cubicBezTo>
                    <a:close/>
                    <a:moveTo>
                      <a:pt x="10326" y="1"/>
                    </a:moveTo>
                    <a:cubicBezTo>
                      <a:pt x="10304" y="1"/>
                      <a:pt x="10261" y="44"/>
                      <a:pt x="10261" y="65"/>
                    </a:cubicBezTo>
                    <a:cubicBezTo>
                      <a:pt x="10261" y="109"/>
                      <a:pt x="10304" y="136"/>
                      <a:pt x="10326" y="136"/>
                    </a:cubicBezTo>
                    <a:cubicBezTo>
                      <a:pt x="10369" y="136"/>
                      <a:pt x="10396" y="109"/>
                      <a:pt x="10396" y="65"/>
                    </a:cubicBezTo>
                    <a:cubicBezTo>
                      <a:pt x="10396" y="44"/>
                      <a:pt x="10369" y="1"/>
                      <a:pt x="10326" y="1"/>
                    </a:cubicBezTo>
                    <a:close/>
                    <a:moveTo>
                      <a:pt x="10596" y="1"/>
                    </a:moveTo>
                    <a:cubicBezTo>
                      <a:pt x="10574" y="1"/>
                      <a:pt x="10531" y="44"/>
                      <a:pt x="10531" y="65"/>
                    </a:cubicBezTo>
                    <a:cubicBezTo>
                      <a:pt x="10531" y="109"/>
                      <a:pt x="10574" y="136"/>
                      <a:pt x="10596" y="136"/>
                    </a:cubicBezTo>
                    <a:cubicBezTo>
                      <a:pt x="10639" y="136"/>
                      <a:pt x="10666" y="109"/>
                      <a:pt x="10666" y="65"/>
                    </a:cubicBezTo>
                    <a:cubicBezTo>
                      <a:pt x="10666" y="44"/>
                      <a:pt x="10639" y="1"/>
                      <a:pt x="10596" y="1"/>
                    </a:cubicBezTo>
                    <a:close/>
                    <a:moveTo>
                      <a:pt x="10866" y="1"/>
                    </a:moveTo>
                    <a:cubicBezTo>
                      <a:pt x="10844" y="1"/>
                      <a:pt x="10801" y="44"/>
                      <a:pt x="10801" y="65"/>
                    </a:cubicBezTo>
                    <a:cubicBezTo>
                      <a:pt x="10801" y="109"/>
                      <a:pt x="10844" y="136"/>
                      <a:pt x="10866" y="136"/>
                    </a:cubicBezTo>
                    <a:cubicBezTo>
                      <a:pt x="10909" y="136"/>
                      <a:pt x="10936" y="109"/>
                      <a:pt x="10936" y="65"/>
                    </a:cubicBezTo>
                    <a:cubicBezTo>
                      <a:pt x="10936" y="44"/>
                      <a:pt x="10909" y="1"/>
                      <a:pt x="10866" y="1"/>
                    </a:cubicBezTo>
                    <a:close/>
                    <a:moveTo>
                      <a:pt x="11136" y="1"/>
                    </a:moveTo>
                    <a:cubicBezTo>
                      <a:pt x="11114" y="1"/>
                      <a:pt x="11071" y="44"/>
                      <a:pt x="11071" y="65"/>
                    </a:cubicBezTo>
                    <a:cubicBezTo>
                      <a:pt x="11071" y="109"/>
                      <a:pt x="11114" y="136"/>
                      <a:pt x="11136" y="136"/>
                    </a:cubicBezTo>
                    <a:cubicBezTo>
                      <a:pt x="11179" y="136"/>
                      <a:pt x="11206" y="109"/>
                      <a:pt x="11206" y="65"/>
                    </a:cubicBezTo>
                    <a:cubicBezTo>
                      <a:pt x="11206" y="44"/>
                      <a:pt x="11179" y="1"/>
                      <a:pt x="11136" y="1"/>
                    </a:cubicBezTo>
                    <a:close/>
                    <a:moveTo>
                      <a:pt x="11406" y="1"/>
                    </a:moveTo>
                    <a:cubicBezTo>
                      <a:pt x="11384" y="1"/>
                      <a:pt x="11341" y="44"/>
                      <a:pt x="11341" y="65"/>
                    </a:cubicBezTo>
                    <a:cubicBezTo>
                      <a:pt x="11341" y="109"/>
                      <a:pt x="11384" y="136"/>
                      <a:pt x="11406" y="136"/>
                    </a:cubicBezTo>
                    <a:cubicBezTo>
                      <a:pt x="11449" y="136"/>
                      <a:pt x="11476" y="109"/>
                      <a:pt x="11476" y="65"/>
                    </a:cubicBezTo>
                    <a:cubicBezTo>
                      <a:pt x="11476" y="44"/>
                      <a:pt x="11449" y="1"/>
                      <a:pt x="11406" y="1"/>
                    </a:cubicBezTo>
                    <a:close/>
                    <a:moveTo>
                      <a:pt x="11676" y="1"/>
                    </a:moveTo>
                    <a:cubicBezTo>
                      <a:pt x="11654" y="1"/>
                      <a:pt x="11611" y="44"/>
                      <a:pt x="11611" y="65"/>
                    </a:cubicBezTo>
                    <a:cubicBezTo>
                      <a:pt x="11611" y="109"/>
                      <a:pt x="11654" y="136"/>
                      <a:pt x="11676" y="136"/>
                    </a:cubicBezTo>
                    <a:cubicBezTo>
                      <a:pt x="11719" y="136"/>
                      <a:pt x="11746" y="109"/>
                      <a:pt x="11746" y="65"/>
                    </a:cubicBezTo>
                    <a:cubicBezTo>
                      <a:pt x="11746" y="44"/>
                      <a:pt x="11719" y="1"/>
                      <a:pt x="11676" y="1"/>
                    </a:cubicBezTo>
                    <a:close/>
                    <a:moveTo>
                      <a:pt x="11946" y="1"/>
                    </a:moveTo>
                    <a:cubicBezTo>
                      <a:pt x="11924" y="1"/>
                      <a:pt x="11881" y="44"/>
                      <a:pt x="11881" y="65"/>
                    </a:cubicBezTo>
                    <a:cubicBezTo>
                      <a:pt x="11881" y="109"/>
                      <a:pt x="11924" y="136"/>
                      <a:pt x="11946" y="136"/>
                    </a:cubicBezTo>
                    <a:cubicBezTo>
                      <a:pt x="11989" y="136"/>
                      <a:pt x="12016" y="109"/>
                      <a:pt x="12016" y="65"/>
                    </a:cubicBezTo>
                    <a:cubicBezTo>
                      <a:pt x="12016" y="44"/>
                      <a:pt x="11989" y="1"/>
                      <a:pt x="11946" y="1"/>
                    </a:cubicBezTo>
                    <a:close/>
                    <a:moveTo>
                      <a:pt x="12216" y="1"/>
                    </a:moveTo>
                    <a:cubicBezTo>
                      <a:pt x="12194" y="1"/>
                      <a:pt x="12151" y="44"/>
                      <a:pt x="12151" y="65"/>
                    </a:cubicBezTo>
                    <a:cubicBezTo>
                      <a:pt x="12151" y="109"/>
                      <a:pt x="12194" y="136"/>
                      <a:pt x="12216" y="136"/>
                    </a:cubicBezTo>
                    <a:cubicBezTo>
                      <a:pt x="12259" y="136"/>
                      <a:pt x="12286" y="109"/>
                      <a:pt x="12286" y="65"/>
                    </a:cubicBezTo>
                    <a:cubicBezTo>
                      <a:pt x="12286" y="44"/>
                      <a:pt x="12259" y="1"/>
                      <a:pt x="12216" y="1"/>
                    </a:cubicBezTo>
                    <a:close/>
                    <a:moveTo>
                      <a:pt x="12486" y="1"/>
                    </a:moveTo>
                    <a:cubicBezTo>
                      <a:pt x="12464" y="1"/>
                      <a:pt x="12421" y="44"/>
                      <a:pt x="12421" y="65"/>
                    </a:cubicBezTo>
                    <a:cubicBezTo>
                      <a:pt x="12421" y="109"/>
                      <a:pt x="12464" y="136"/>
                      <a:pt x="12486" y="136"/>
                    </a:cubicBezTo>
                    <a:cubicBezTo>
                      <a:pt x="12529" y="136"/>
                      <a:pt x="12556" y="109"/>
                      <a:pt x="12556" y="65"/>
                    </a:cubicBezTo>
                    <a:cubicBezTo>
                      <a:pt x="12556" y="44"/>
                      <a:pt x="12529" y="1"/>
                      <a:pt x="12486" y="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 rot="5400000">
                <a:off x="7214672" y="2853931"/>
                <a:ext cx="2440254" cy="1754392"/>
              </a:xfrm>
              <a:custGeom>
                <a:avLst/>
                <a:gdLst/>
                <a:ahLst/>
                <a:cxnLst/>
                <a:rect l="l" t="t" r="r" b="b"/>
                <a:pathLst>
                  <a:path w="21063" h="15143" extrusionOk="0">
                    <a:moveTo>
                      <a:pt x="66" y="0"/>
                    </a:moveTo>
                    <a:cubicBezTo>
                      <a:pt x="44" y="0"/>
                      <a:pt x="1" y="44"/>
                      <a:pt x="1" y="65"/>
                    </a:cubicBezTo>
                    <a:cubicBezTo>
                      <a:pt x="1" y="114"/>
                      <a:pt x="44" y="135"/>
                      <a:pt x="66" y="135"/>
                    </a:cubicBezTo>
                    <a:cubicBezTo>
                      <a:pt x="114" y="135"/>
                      <a:pt x="136" y="114"/>
                      <a:pt x="136" y="65"/>
                    </a:cubicBezTo>
                    <a:cubicBezTo>
                      <a:pt x="136" y="44"/>
                      <a:pt x="114" y="0"/>
                      <a:pt x="66" y="0"/>
                    </a:cubicBezTo>
                    <a:close/>
                    <a:moveTo>
                      <a:pt x="66" y="270"/>
                    </a:moveTo>
                    <a:cubicBezTo>
                      <a:pt x="44" y="270"/>
                      <a:pt x="1" y="314"/>
                      <a:pt x="1" y="335"/>
                    </a:cubicBezTo>
                    <a:cubicBezTo>
                      <a:pt x="1" y="384"/>
                      <a:pt x="44" y="405"/>
                      <a:pt x="66" y="405"/>
                    </a:cubicBezTo>
                    <a:cubicBezTo>
                      <a:pt x="114" y="405"/>
                      <a:pt x="136" y="384"/>
                      <a:pt x="136" y="335"/>
                    </a:cubicBezTo>
                    <a:cubicBezTo>
                      <a:pt x="136" y="314"/>
                      <a:pt x="114" y="270"/>
                      <a:pt x="66" y="270"/>
                    </a:cubicBezTo>
                    <a:close/>
                    <a:moveTo>
                      <a:pt x="66" y="540"/>
                    </a:moveTo>
                    <a:cubicBezTo>
                      <a:pt x="44" y="540"/>
                      <a:pt x="1" y="584"/>
                      <a:pt x="1" y="605"/>
                    </a:cubicBezTo>
                    <a:cubicBezTo>
                      <a:pt x="1" y="654"/>
                      <a:pt x="44" y="675"/>
                      <a:pt x="66" y="675"/>
                    </a:cubicBezTo>
                    <a:cubicBezTo>
                      <a:pt x="114" y="675"/>
                      <a:pt x="136" y="654"/>
                      <a:pt x="136" y="605"/>
                    </a:cubicBezTo>
                    <a:cubicBezTo>
                      <a:pt x="136" y="584"/>
                      <a:pt x="114" y="540"/>
                      <a:pt x="66" y="540"/>
                    </a:cubicBezTo>
                    <a:close/>
                    <a:moveTo>
                      <a:pt x="66" y="810"/>
                    </a:moveTo>
                    <a:cubicBezTo>
                      <a:pt x="44" y="810"/>
                      <a:pt x="1" y="854"/>
                      <a:pt x="1" y="875"/>
                    </a:cubicBezTo>
                    <a:cubicBezTo>
                      <a:pt x="1" y="924"/>
                      <a:pt x="44" y="945"/>
                      <a:pt x="66" y="945"/>
                    </a:cubicBezTo>
                    <a:cubicBezTo>
                      <a:pt x="114" y="945"/>
                      <a:pt x="136" y="924"/>
                      <a:pt x="136" y="875"/>
                    </a:cubicBezTo>
                    <a:cubicBezTo>
                      <a:pt x="136" y="854"/>
                      <a:pt x="114" y="810"/>
                      <a:pt x="66" y="810"/>
                    </a:cubicBezTo>
                    <a:close/>
                    <a:moveTo>
                      <a:pt x="66" y="1080"/>
                    </a:moveTo>
                    <a:cubicBezTo>
                      <a:pt x="44" y="1080"/>
                      <a:pt x="1" y="1124"/>
                      <a:pt x="1" y="1145"/>
                    </a:cubicBezTo>
                    <a:cubicBezTo>
                      <a:pt x="1" y="1194"/>
                      <a:pt x="44" y="1215"/>
                      <a:pt x="66" y="1215"/>
                    </a:cubicBezTo>
                    <a:cubicBezTo>
                      <a:pt x="114" y="1215"/>
                      <a:pt x="136" y="1194"/>
                      <a:pt x="136" y="1145"/>
                    </a:cubicBezTo>
                    <a:cubicBezTo>
                      <a:pt x="136" y="1124"/>
                      <a:pt x="114" y="1080"/>
                      <a:pt x="66" y="1080"/>
                    </a:cubicBezTo>
                    <a:close/>
                    <a:moveTo>
                      <a:pt x="66" y="1350"/>
                    </a:moveTo>
                    <a:cubicBezTo>
                      <a:pt x="44" y="1350"/>
                      <a:pt x="1" y="1394"/>
                      <a:pt x="1" y="1415"/>
                    </a:cubicBezTo>
                    <a:cubicBezTo>
                      <a:pt x="1" y="1464"/>
                      <a:pt x="44" y="1485"/>
                      <a:pt x="66" y="1485"/>
                    </a:cubicBezTo>
                    <a:cubicBezTo>
                      <a:pt x="114" y="1485"/>
                      <a:pt x="136" y="1464"/>
                      <a:pt x="136" y="1415"/>
                    </a:cubicBezTo>
                    <a:cubicBezTo>
                      <a:pt x="136" y="1394"/>
                      <a:pt x="114" y="1350"/>
                      <a:pt x="66" y="1350"/>
                    </a:cubicBezTo>
                    <a:close/>
                    <a:moveTo>
                      <a:pt x="66" y="1620"/>
                    </a:moveTo>
                    <a:cubicBezTo>
                      <a:pt x="44" y="1620"/>
                      <a:pt x="1" y="1664"/>
                      <a:pt x="1" y="1685"/>
                    </a:cubicBezTo>
                    <a:cubicBezTo>
                      <a:pt x="1" y="1734"/>
                      <a:pt x="44" y="1755"/>
                      <a:pt x="66" y="1755"/>
                    </a:cubicBezTo>
                    <a:cubicBezTo>
                      <a:pt x="114" y="1755"/>
                      <a:pt x="136" y="1734"/>
                      <a:pt x="136" y="1685"/>
                    </a:cubicBezTo>
                    <a:cubicBezTo>
                      <a:pt x="136" y="1664"/>
                      <a:pt x="114" y="1620"/>
                      <a:pt x="66" y="1620"/>
                    </a:cubicBezTo>
                    <a:close/>
                    <a:moveTo>
                      <a:pt x="66" y="1890"/>
                    </a:moveTo>
                    <a:cubicBezTo>
                      <a:pt x="44" y="1890"/>
                      <a:pt x="1" y="1934"/>
                      <a:pt x="1" y="1955"/>
                    </a:cubicBezTo>
                    <a:cubicBezTo>
                      <a:pt x="1" y="2004"/>
                      <a:pt x="44" y="2025"/>
                      <a:pt x="66" y="2025"/>
                    </a:cubicBezTo>
                    <a:cubicBezTo>
                      <a:pt x="114" y="2025"/>
                      <a:pt x="136" y="2004"/>
                      <a:pt x="136" y="1955"/>
                    </a:cubicBezTo>
                    <a:cubicBezTo>
                      <a:pt x="136" y="1934"/>
                      <a:pt x="114" y="1890"/>
                      <a:pt x="66" y="1890"/>
                    </a:cubicBezTo>
                    <a:close/>
                    <a:moveTo>
                      <a:pt x="66" y="2160"/>
                    </a:moveTo>
                    <a:cubicBezTo>
                      <a:pt x="44" y="2160"/>
                      <a:pt x="1" y="2204"/>
                      <a:pt x="1" y="2225"/>
                    </a:cubicBezTo>
                    <a:cubicBezTo>
                      <a:pt x="1" y="2274"/>
                      <a:pt x="44" y="2296"/>
                      <a:pt x="66" y="2296"/>
                    </a:cubicBezTo>
                    <a:cubicBezTo>
                      <a:pt x="114" y="2296"/>
                      <a:pt x="136" y="2274"/>
                      <a:pt x="136" y="2225"/>
                    </a:cubicBezTo>
                    <a:cubicBezTo>
                      <a:pt x="136" y="2204"/>
                      <a:pt x="114" y="2160"/>
                      <a:pt x="66" y="2160"/>
                    </a:cubicBezTo>
                    <a:close/>
                    <a:moveTo>
                      <a:pt x="66" y="2431"/>
                    </a:moveTo>
                    <a:cubicBezTo>
                      <a:pt x="44" y="2431"/>
                      <a:pt x="1" y="2474"/>
                      <a:pt x="1" y="2495"/>
                    </a:cubicBezTo>
                    <a:cubicBezTo>
                      <a:pt x="1" y="2544"/>
                      <a:pt x="44" y="2566"/>
                      <a:pt x="66" y="2566"/>
                    </a:cubicBezTo>
                    <a:cubicBezTo>
                      <a:pt x="114" y="2566"/>
                      <a:pt x="136" y="2544"/>
                      <a:pt x="136" y="2495"/>
                    </a:cubicBezTo>
                    <a:cubicBezTo>
                      <a:pt x="136" y="2474"/>
                      <a:pt x="114" y="2431"/>
                      <a:pt x="66" y="2431"/>
                    </a:cubicBezTo>
                    <a:close/>
                    <a:moveTo>
                      <a:pt x="66" y="2701"/>
                    </a:moveTo>
                    <a:cubicBezTo>
                      <a:pt x="44" y="2701"/>
                      <a:pt x="1" y="2744"/>
                      <a:pt x="1" y="2765"/>
                    </a:cubicBezTo>
                    <a:cubicBezTo>
                      <a:pt x="1" y="2814"/>
                      <a:pt x="44" y="2836"/>
                      <a:pt x="66" y="2836"/>
                    </a:cubicBezTo>
                    <a:cubicBezTo>
                      <a:pt x="114" y="2836"/>
                      <a:pt x="136" y="2814"/>
                      <a:pt x="136" y="2765"/>
                    </a:cubicBezTo>
                    <a:cubicBezTo>
                      <a:pt x="136" y="2744"/>
                      <a:pt x="114" y="2701"/>
                      <a:pt x="66" y="2701"/>
                    </a:cubicBezTo>
                    <a:close/>
                    <a:moveTo>
                      <a:pt x="66" y="2971"/>
                    </a:moveTo>
                    <a:cubicBezTo>
                      <a:pt x="44" y="2971"/>
                      <a:pt x="1" y="3014"/>
                      <a:pt x="1" y="3035"/>
                    </a:cubicBezTo>
                    <a:cubicBezTo>
                      <a:pt x="1" y="3084"/>
                      <a:pt x="44" y="3106"/>
                      <a:pt x="66" y="3106"/>
                    </a:cubicBezTo>
                    <a:cubicBezTo>
                      <a:pt x="114" y="3106"/>
                      <a:pt x="136" y="3084"/>
                      <a:pt x="136" y="3035"/>
                    </a:cubicBezTo>
                    <a:cubicBezTo>
                      <a:pt x="136" y="3014"/>
                      <a:pt x="114" y="2971"/>
                      <a:pt x="66" y="2971"/>
                    </a:cubicBezTo>
                    <a:close/>
                    <a:moveTo>
                      <a:pt x="66" y="3241"/>
                    </a:moveTo>
                    <a:cubicBezTo>
                      <a:pt x="44" y="3241"/>
                      <a:pt x="1" y="3284"/>
                      <a:pt x="1" y="3305"/>
                    </a:cubicBezTo>
                    <a:cubicBezTo>
                      <a:pt x="1" y="3354"/>
                      <a:pt x="44" y="3376"/>
                      <a:pt x="66" y="3376"/>
                    </a:cubicBezTo>
                    <a:cubicBezTo>
                      <a:pt x="114" y="3376"/>
                      <a:pt x="136" y="3354"/>
                      <a:pt x="136" y="3305"/>
                    </a:cubicBezTo>
                    <a:cubicBezTo>
                      <a:pt x="136" y="3284"/>
                      <a:pt x="114" y="3241"/>
                      <a:pt x="66" y="3241"/>
                    </a:cubicBezTo>
                    <a:close/>
                    <a:moveTo>
                      <a:pt x="66" y="3511"/>
                    </a:moveTo>
                    <a:cubicBezTo>
                      <a:pt x="44" y="3511"/>
                      <a:pt x="1" y="3554"/>
                      <a:pt x="1" y="3575"/>
                    </a:cubicBezTo>
                    <a:cubicBezTo>
                      <a:pt x="1" y="3624"/>
                      <a:pt x="44" y="3646"/>
                      <a:pt x="66" y="3646"/>
                    </a:cubicBezTo>
                    <a:cubicBezTo>
                      <a:pt x="114" y="3646"/>
                      <a:pt x="136" y="3624"/>
                      <a:pt x="136" y="3575"/>
                    </a:cubicBezTo>
                    <a:cubicBezTo>
                      <a:pt x="136" y="3554"/>
                      <a:pt x="114" y="3511"/>
                      <a:pt x="66" y="3511"/>
                    </a:cubicBezTo>
                    <a:close/>
                    <a:moveTo>
                      <a:pt x="66" y="3781"/>
                    </a:moveTo>
                    <a:cubicBezTo>
                      <a:pt x="44" y="3781"/>
                      <a:pt x="1" y="3824"/>
                      <a:pt x="1" y="3845"/>
                    </a:cubicBezTo>
                    <a:cubicBezTo>
                      <a:pt x="1" y="3894"/>
                      <a:pt x="44" y="3916"/>
                      <a:pt x="66" y="3916"/>
                    </a:cubicBezTo>
                    <a:cubicBezTo>
                      <a:pt x="114" y="3916"/>
                      <a:pt x="136" y="3894"/>
                      <a:pt x="136" y="3845"/>
                    </a:cubicBezTo>
                    <a:cubicBezTo>
                      <a:pt x="136" y="3824"/>
                      <a:pt x="114" y="3781"/>
                      <a:pt x="66" y="3781"/>
                    </a:cubicBezTo>
                    <a:close/>
                    <a:moveTo>
                      <a:pt x="66" y="4051"/>
                    </a:moveTo>
                    <a:cubicBezTo>
                      <a:pt x="44" y="4051"/>
                      <a:pt x="1" y="4094"/>
                      <a:pt x="1" y="4115"/>
                    </a:cubicBezTo>
                    <a:cubicBezTo>
                      <a:pt x="1" y="4164"/>
                      <a:pt x="44" y="4186"/>
                      <a:pt x="66" y="4186"/>
                    </a:cubicBezTo>
                    <a:cubicBezTo>
                      <a:pt x="114" y="4186"/>
                      <a:pt x="136" y="4164"/>
                      <a:pt x="136" y="4115"/>
                    </a:cubicBezTo>
                    <a:cubicBezTo>
                      <a:pt x="136" y="4094"/>
                      <a:pt x="114" y="4051"/>
                      <a:pt x="66" y="4051"/>
                    </a:cubicBezTo>
                    <a:close/>
                    <a:moveTo>
                      <a:pt x="136" y="4277"/>
                    </a:moveTo>
                    <a:cubicBezTo>
                      <a:pt x="93" y="4277"/>
                      <a:pt x="66" y="4299"/>
                      <a:pt x="66" y="4342"/>
                    </a:cubicBezTo>
                    <a:cubicBezTo>
                      <a:pt x="66" y="4364"/>
                      <a:pt x="93" y="4412"/>
                      <a:pt x="136" y="4412"/>
                    </a:cubicBezTo>
                    <a:cubicBezTo>
                      <a:pt x="179" y="4412"/>
                      <a:pt x="201" y="4364"/>
                      <a:pt x="201" y="4342"/>
                    </a:cubicBezTo>
                    <a:cubicBezTo>
                      <a:pt x="201" y="4299"/>
                      <a:pt x="179" y="4277"/>
                      <a:pt x="136" y="4277"/>
                    </a:cubicBezTo>
                    <a:close/>
                    <a:moveTo>
                      <a:pt x="406" y="4277"/>
                    </a:moveTo>
                    <a:cubicBezTo>
                      <a:pt x="363" y="4277"/>
                      <a:pt x="336" y="4299"/>
                      <a:pt x="336" y="4342"/>
                    </a:cubicBezTo>
                    <a:cubicBezTo>
                      <a:pt x="336" y="4364"/>
                      <a:pt x="363" y="4412"/>
                      <a:pt x="406" y="4412"/>
                    </a:cubicBezTo>
                    <a:cubicBezTo>
                      <a:pt x="449" y="4412"/>
                      <a:pt x="471" y="4364"/>
                      <a:pt x="471" y="4342"/>
                    </a:cubicBezTo>
                    <a:cubicBezTo>
                      <a:pt x="471" y="4299"/>
                      <a:pt x="449" y="4277"/>
                      <a:pt x="406" y="4277"/>
                    </a:cubicBezTo>
                    <a:close/>
                    <a:moveTo>
                      <a:pt x="676" y="4277"/>
                    </a:moveTo>
                    <a:cubicBezTo>
                      <a:pt x="633" y="4277"/>
                      <a:pt x="606" y="4299"/>
                      <a:pt x="606" y="4342"/>
                    </a:cubicBezTo>
                    <a:cubicBezTo>
                      <a:pt x="606" y="4364"/>
                      <a:pt x="633" y="4412"/>
                      <a:pt x="676" y="4412"/>
                    </a:cubicBezTo>
                    <a:cubicBezTo>
                      <a:pt x="719" y="4412"/>
                      <a:pt x="741" y="4364"/>
                      <a:pt x="741" y="4342"/>
                    </a:cubicBezTo>
                    <a:cubicBezTo>
                      <a:pt x="741" y="4299"/>
                      <a:pt x="719" y="4277"/>
                      <a:pt x="676" y="4277"/>
                    </a:cubicBezTo>
                    <a:close/>
                    <a:moveTo>
                      <a:pt x="946" y="4277"/>
                    </a:moveTo>
                    <a:cubicBezTo>
                      <a:pt x="903" y="4277"/>
                      <a:pt x="876" y="4299"/>
                      <a:pt x="876" y="4342"/>
                    </a:cubicBezTo>
                    <a:cubicBezTo>
                      <a:pt x="876" y="4364"/>
                      <a:pt x="903" y="4412"/>
                      <a:pt x="946" y="4412"/>
                    </a:cubicBezTo>
                    <a:cubicBezTo>
                      <a:pt x="989" y="4412"/>
                      <a:pt x="1011" y="4364"/>
                      <a:pt x="1011" y="4342"/>
                    </a:cubicBezTo>
                    <a:cubicBezTo>
                      <a:pt x="1011" y="4299"/>
                      <a:pt x="989" y="4277"/>
                      <a:pt x="946" y="4277"/>
                    </a:cubicBezTo>
                    <a:close/>
                    <a:moveTo>
                      <a:pt x="1216" y="4277"/>
                    </a:moveTo>
                    <a:cubicBezTo>
                      <a:pt x="1173" y="4277"/>
                      <a:pt x="1146" y="4299"/>
                      <a:pt x="1146" y="4342"/>
                    </a:cubicBezTo>
                    <a:cubicBezTo>
                      <a:pt x="1146" y="4364"/>
                      <a:pt x="1173" y="4412"/>
                      <a:pt x="1216" y="4412"/>
                    </a:cubicBezTo>
                    <a:cubicBezTo>
                      <a:pt x="1259" y="4412"/>
                      <a:pt x="1281" y="4364"/>
                      <a:pt x="1281" y="4342"/>
                    </a:cubicBezTo>
                    <a:cubicBezTo>
                      <a:pt x="1281" y="4299"/>
                      <a:pt x="1259" y="4277"/>
                      <a:pt x="1216" y="4277"/>
                    </a:cubicBezTo>
                    <a:close/>
                    <a:moveTo>
                      <a:pt x="1486" y="4277"/>
                    </a:moveTo>
                    <a:cubicBezTo>
                      <a:pt x="1443" y="4277"/>
                      <a:pt x="1416" y="4299"/>
                      <a:pt x="1416" y="4342"/>
                    </a:cubicBezTo>
                    <a:cubicBezTo>
                      <a:pt x="1416" y="4364"/>
                      <a:pt x="1443" y="4412"/>
                      <a:pt x="1486" y="4412"/>
                    </a:cubicBezTo>
                    <a:cubicBezTo>
                      <a:pt x="1529" y="4412"/>
                      <a:pt x="1551" y="4364"/>
                      <a:pt x="1551" y="4342"/>
                    </a:cubicBezTo>
                    <a:cubicBezTo>
                      <a:pt x="1551" y="4299"/>
                      <a:pt x="1529" y="4277"/>
                      <a:pt x="1486" y="4277"/>
                    </a:cubicBezTo>
                    <a:close/>
                    <a:moveTo>
                      <a:pt x="1756" y="4277"/>
                    </a:moveTo>
                    <a:cubicBezTo>
                      <a:pt x="1713" y="4277"/>
                      <a:pt x="1686" y="4299"/>
                      <a:pt x="1686" y="4342"/>
                    </a:cubicBezTo>
                    <a:cubicBezTo>
                      <a:pt x="1686" y="4364"/>
                      <a:pt x="1713" y="4412"/>
                      <a:pt x="1756" y="4412"/>
                    </a:cubicBezTo>
                    <a:cubicBezTo>
                      <a:pt x="1799" y="4412"/>
                      <a:pt x="1821" y="4364"/>
                      <a:pt x="1821" y="4342"/>
                    </a:cubicBezTo>
                    <a:cubicBezTo>
                      <a:pt x="1821" y="4299"/>
                      <a:pt x="1799" y="4277"/>
                      <a:pt x="1756" y="4277"/>
                    </a:cubicBezTo>
                    <a:close/>
                    <a:moveTo>
                      <a:pt x="2026" y="4277"/>
                    </a:moveTo>
                    <a:cubicBezTo>
                      <a:pt x="1983" y="4277"/>
                      <a:pt x="1956" y="4299"/>
                      <a:pt x="1956" y="4342"/>
                    </a:cubicBezTo>
                    <a:cubicBezTo>
                      <a:pt x="1956" y="4364"/>
                      <a:pt x="1983" y="4412"/>
                      <a:pt x="2026" y="4412"/>
                    </a:cubicBezTo>
                    <a:cubicBezTo>
                      <a:pt x="2069" y="4412"/>
                      <a:pt x="2091" y="4364"/>
                      <a:pt x="2091" y="4342"/>
                    </a:cubicBezTo>
                    <a:cubicBezTo>
                      <a:pt x="2091" y="4299"/>
                      <a:pt x="2069" y="4277"/>
                      <a:pt x="2026" y="4277"/>
                    </a:cubicBezTo>
                    <a:close/>
                    <a:moveTo>
                      <a:pt x="2296" y="4277"/>
                    </a:moveTo>
                    <a:cubicBezTo>
                      <a:pt x="2253" y="4277"/>
                      <a:pt x="2226" y="4299"/>
                      <a:pt x="2226" y="4342"/>
                    </a:cubicBezTo>
                    <a:cubicBezTo>
                      <a:pt x="2226" y="4364"/>
                      <a:pt x="2253" y="4412"/>
                      <a:pt x="2296" y="4412"/>
                    </a:cubicBezTo>
                    <a:cubicBezTo>
                      <a:pt x="2339" y="4412"/>
                      <a:pt x="2361" y="4364"/>
                      <a:pt x="2361" y="4342"/>
                    </a:cubicBezTo>
                    <a:cubicBezTo>
                      <a:pt x="2361" y="4299"/>
                      <a:pt x="2339" y="4277"/>
                      <a:pt x="2296" y="4277"/>
                    </a:cubicBezTo>
                    <a:close/>
                    <a:moveTo>
                      <a:pt x="2566" y="4277"/>
                    </a:moveTo>
                    <a:cubicBezTo>
                      <a:pt x="2523" y="4277"/>
                      <a:pt x="2496" y="4299"/>
                      <a:pt x="2496" y="4342"/>
                    </a:cubicBezTo>
                    <a:cubicBezTo>
                      <a:pt x="2496" y="4364"/>
                      <a:pt x="2523" y="4412"/>
                      <a:pt x="2566" y="4412"/>
                    </a:cubicBezTo>
                    <a:cubicBezTo>
                      <a:pt x="2609" y="4412"/>
                      <a:pt x="2631" y="4364"/>
                      <a:pt x="2631" y="4342"/>
                    </a:cubicBezTo>
                    <a:cubicBezTo>
                      <a:pt x="2631" y="4299"/>
                      <a:pt x="2609" y="4277"/>
                      <a:pt x="2566" y="4277"/>
                    </a:cubicBezTo>
                    <a:close/>
                    <a:moveTo>
                      <a:pt x="2836" y="4277"/>
                    </a:moveTo>
                    <a:cubicBezTo>
                      <a:pt x="2793" y="4277"/>
                      <a:pt x="2766" y="4299"/>
                      <a:pt x="2766" y="4342"/>
                    </a:cubicBezTo>
                    <a:cubicBezTo>
                      <a:pt x="2766" y="4364"/>
                      <a:pt x="2793" y="4412"/>
                      <a:pt x="2836" y="4412"/>
                    </a:cubicBezTo>
                    <a:cubicBezTo>
                      <a:pt x="2879" y="4412"/>
                      <a:pt x="2901" y="4364"/>
                      <a:pt x="2901" y="4342"/>
                    </a:cubicBezTo>
                    <a:cubicBezTo>
                      <a:pt x="2901" y="4299"/>
                      <a:pt x="2879" y="4277"/>
                      <a:pt x="2836" y="4277"/>
                    </a:cubicBezTo>
                    <a:close/>
                    <a:moveTo>
                      <a:pt x="3106" y="4277"/>
                    </a:moveTo>
                    <a:cubicBezTo>
                      <a:pt x="3063" y="4277"/>
                      <a:pt x="3036" y="4299"/>
                      <a:pt x="3036" y="4342"/>
                    </a:cubicBezTo>
                    <a:cubicBezTo>
                      <a:pt x="3036" y="4364"/>
                      <a:pt x="3063" y="4412"/>
                      <a:pt x="3106" y="4412"/>
                    </a:cubicBezTo>
                    <a:cubicBezTo>
                      <a:pt x="3149" y="4412"/>
                      <a:pt x="3171" y="4364"/>
                      <a:pt x="3171" y="4342"/>
                    </a:cubicBezTo>
                    <a:cubicBezTo>
                      <a:pt x="3171" y="4299"/>
                      <a:pt x="3149" y="4277"/>
                      <a:pt x="3106" y="4277"/>
                    </a:cubicBezTo>
                    <a:close/>
                    <a:moveTo>
                      <a:pt x="3376" y="4277"/>
                    </a:moveTo>
                    <a:cubicBezTo>
                      <a:pt x="3333" y="4277"/>
                      <a:pt x="3306" y="4299"/>
                      <a:pt x="3306" y="4342"/>
                    </a:cubicBezTo>
                    <a:cubicBezTo>
                      <a:pt x="3306" y="4364"/>
                      <a:pt x="3333" y="4412"/>
                      <a:pt x="3376" y="4412"/>
                    </a:cubicBezTo>
                    <a:cubicBezTo>
                      <a:pt x="3419" y="4412"/>
                      <a:pt x="3441" y="4364"/>
                      <a:pt x="3441" y="4342"/>
                    </a:cubicBezTo>
                    <a:cubicBezTo>
                      <a:pt x="3441" y="4299"/>
                      <a:pt x="3419" y="4277"/>
                      <a:pt x="3376" y="4277"/>
                    </a:cubicBezTo>
                    <a:close/>
                    <a:moveTo>
                      <a:pt x="3646" y="4277"/>
                    </a:moveTo>
                    <a:cubicBezTo>
                      <a:pt x="3603" y="4277"/>
                      <a:pt x="3576" y="4299"/>
                      <a:pt x="3576" y="4342"/>
                    </a:cubicBezTo>
                    <a:cubicBezTo>
                      <a:pt x="3576" y="4364"/>
                      <a:pt x="3603" y="4412"/>
                      <a:pt x="3646" y="4412"/>
                    </a:cubicBezTo>
                    <a:cubicBezTo>
                      <a:pt x="3689" y="4412"/>
                      <a:pt x="3711" y="4364"/>
                      <a:pt x="3711" y="4342"/>
                    </a:cubicBezTo>
                    <a:cubicBezTo>
                      <a:pt x="3711" y="4299"/>
                      <a:pt x="3689" y="4277"/>
                      <a:pt x="3646" y="4277"/>
                    </a:cubicBezTo>
                    <a:close/>
                    <a:moveTo>
                      <a:pt x="3916" y="4277"/>
                    </a:moveTo>
                    <a:cubicBezTo>
                      <a:pt x="3873" y="4277"/>
                      <a:pt x="3846" y="4299"/>
                      <a:pt x="3846" y="4342"/>
                    </a:cubicBezTo>
                    <a:cubicBezTo>
                      <a:pt x="3846" y="4364"/>
                      <a:pt x="3873" y="4412"/>
                      <a:pt x="3916" y="4412"/>
                    </a:cubicBezTo>
                    <a:cubicBezTo>
                      <a:pt x="3959" y="4412"/>
                      <a:pt x="3981" y="4364"/>
                      <a:pt x="3981" y="4342"/>
                    </a:cubicBezTo>
                    <a:cubicBezTo>
                      <a:pt x="3981" y="4299"/>
                      <a:pt x="3959" y="4277"/>
                      <a:pt x="3916" y="4277"/>
                    </a:cubicBezTo>
                    <a:close/>
                    <a:moveTo>
                      <a:pt x="4186" y="4277"/>
                    </a:moveTo>
                    <a:cubicBezTo>
                      <a:pt x="4143" y="4277"/>
                      <a:pt x="4116" y="4299"/>
                      <a:pt x="4116" y="4342"/>
                    </a:cubicBezTo>
                    <a:cubicBezTo>
                      <a:pt x="4116" y="4364"/>
                      <a:pt x="4143" y="4412"/>
                      <a:pt x="4186" y="4412"/>
                    </a:cubicBezTo>
                    <a:cubicBezTo>
                      <a:pt x="4229" y="4412"/>
                      <a:pt x="4251" y="4364"/>
                      <a:pt x="4251" y="4342"/>
                    </a:cubicBezTo>
                    <a:cubicBezTo>
                      <a:pt x="4251" y="4299"/>
                      <a:pt x="4229" y="4277"/>
                      <a:pt x="4186" y="4277"/>
                    </a:cubicBezTo>
                    <a:close/>
                    <a:moveTo>
                      <a:pt x="4456" y="4277"/>
                    </a:moveTo>
                    <a:cubicBezTo>
                      <a:pt x="4413" y="4277"/>
                      <a:pt x="4386" y="4299"/>
                      <a:pt x="4386" y="4342"/>
                    </a:cubicBezTo>
                    <a:cubicBezTo>
                      <a:pt x="4386" y="4364"/>
                      <a:pt x="4413" y="4412"/>
                      <a:pt x="4456" y="4412"/>
                    </a:cubicBezTo>
                    <a:cubicBezTo>
                      <a:pt x="4499" y="4412"/>
                      <a:pt x="4521" y="4364"/>
                      <a:pt x="4521" y="4342"/>
                    </a:cubicBezTo>
                    <a:cubicBezTo>
                      <a:pt x="4521" y="4299"/>
                      <a:pt x="4499" y="4277"/>
                      <a:pt x="4456" y="4277"/>
                    </a:cubicBezTo>
                    <a:close/>
                    <a:moveTo>
                      <a:pt x="4726" y="4277"/>
                    </a:moveTo>
                    <a:cubicBezTo>
                      <a:pt x="4683" y="4277"/>
                      <a:pt x="4656" y="4299"/>
                      <a:pt x="4656" y="4342"/>
                    </a:cubicBezTo>
                    <a:cubicBezTo>
                      <a:pt x="4656" y="4364"/>
                      <a:pt x="4683" y="4412"/>
                      <a:pt x="4726" y="4412"/>
                    </a:cubicBezTo>
                    <a:cubicBezTo>
                      <a:pt x="4769" y="4412"/>
                      <a:pt x="4791" y="4364"/>
                      <a:pt x="4791" y="4342"/>
                    </a:cubicBezTo>
                    <a:cubicBezTo>
                      <a:pt x="4791" y="4299"/>
                      <a:pt x="4769" y="4277"/>
                      <a:pt x="4726" y="4277"/>
                    </a:cubicBezTo>
                    <a:close/>
                    <a:moveTo>
                      <a:pt x="4996" y="4277"/>
                    </a:moveTo>
                    <a:cubicBezTo>
                      <a:pt x="4953" y="4277"/>
                      <a:pt x="4926" y="4299"/>
                      <a:pt x="4926" y="4342"/>
                    </a:cubicBezTo>
                    <a:cubicBezTo>
                      <a:pt x="4926" y="4364"/>
                      <a:pt x="4953" y="4412"/>
                      <a:pt x="4996" y="4412"/>
                    </a:cubicBezTo>
                    <a:cubicBezTo>
                      <a:pt x="5039" y="4412"/>
                      <a:pt x="5061" y="4364"/>
                      <a:pt x="5061" y="4342"/>
                    </a:cubicBezTo>
                    <a:cubicBezTo>
                      <a:pt x="5061" y="4299"/>
                      <a:pt x="5039" y="4277"/>
                      <a:pt x="4996" y="4277"/>
                    </a:cubicBezTo>
                    <a:close/>
                    <a:moveTo>
                      <a:pt x="5266" y="4277"/>
                    </a:moveTo>
                    <a:cubicBezTo>
                      <a:pt x="5223" y="4277"/>
                      <a:pt x="5196" y="4299"/>
                      <a:pt x="5196" y="4342"/>
                    </a:cubicBezTo>
                    <a:cubicBezTo>
                      <a:pt x="5196" y="4364"/>
                      <a:pt x="5223" y="4412"/>
                      <a:pt x="5266" y="4412"/>
                    </a:cubicBezTo>
                    <a:cubicBezTo>
                      <a:pt x="5309" y="4412"/>
                      <a:pt x="5331" y="4364"/>
                      <a:pt x="5331" y="4342"/>
                    </a:cubicBezTo>
                    <a:cubicBezTo>
                      <a:pt x="5331" y="4299"/>
                      <a:pt x="5309" y="4277"/>
                      <a:pt x="5266" y="4277"/>
                    </a:cubicBezTo>
                    <a:close/>
                    <a:moveTo>
                      <a:pt x="5536" y="4277"/>
                    </a:moveTo>
                    <a:cubicBezTo>
                      <a:pt x="5493" y="4277"/>
                      <a:pt x="5466" y="4299"/>
                      <a:pt x="5466" y="4342"/>
                    </a:cubicBezTo>
                    <a:cubicBezTo>
                      <a:pt x="5466" y="4364"/>
                      <a:pt x="5493" y="4412"/>
                      <a:pt x="5536" y="4412"/>
                    </a:cubicBezTo>
                    <a:cubicBezTo>
                      <a:pt x="5579" y="4412"/>
                      <a:pt x="5601" y="4364"/>
                      <a:pt x="5601" y="4342"/>
                    </a:cubicBezTo>
                    <a:cubicBezTo>
                      <a:pt x="5601" y="4299"/>
                      <a:pt x="5579" y="4277"/>
                      <a:pt x="5536" y="4277"/>
                    </a:cubicBezTo>
                    <a:close/>
                    <a:moveTo>
                      <a:pt x="5806" y="4277"/>
                    </a:moveTo>
                    <a:cubicBezTo>
                      <a:pt x="5763" y="4277"/>
                      <a:pt x="5736" y="4299"/>
                      <a:pt x="5736" y="4342"/>
                    </a:cubicBezTo>
                    <a:cubicBezTo>
                      <a:pt x="5736" y="4364"/>
                      <a:pt x="5763" y="4412"/>
                      <a:pt x="5806" y="4412"/>
                    </a:cubicBezTo>
                    <a:cubicBezTo>
                      <a:pt x="5849" y="4412"/>
                      <a:pt x="5871" y="4364"/>
                      <a:pt x="5871" y="4342"/>
                    </a:cubicBezTo>
                    <a:cubicBezTo>
                      <a:pt x="5871" y="4299"/>
                      <a:pt x="5849" y="4277"/>
                      <a:pt x="5806" y="4277"/>
                    </a:cubicBezTo>
                    <a:close/>
                    <a:moveTo>
                      <a:pt x="6076" y="4277"/>
                    </a:moveTo>
                    <a:cubicBezTo>
                      <a:pt x="6033" y="4277"/>
                      <a:pt x="6006" y="4299"/>
                      <a:pt x="6006" y="4342"/>
                    </a:cubicBezTo>
                    <a:cubicBezTo>
                      <a:pt x="6006" y="4364"/>
                      <a:pt x="6033" y="4412"/>
                      <a:pt x="6076" y="4412"/>
                    </a:cubicBezTo>
                    <a:cubicBezTo>
                      <a:pt x="6119" y="4412"/>
                      <a:pt x="6141" y="4364"/>
                      <a:pt x="6141" y="4342"/>
                    </a:cubicBezTo>
                    <a:cubicBezTo>
                      <a:pt x="6141" y="4299"/>
                      <a:pt x="6119" y="4277"/>
                      <a:pt x="6076" y="4277"/>
                    </a:cubicBezTo>
                    <a:close/>
                    <a:moveTo>
                      <a:pt x="6346" y="4277"/>
                    </a:moveTo>
                    <a:cubicBezTo>
                      <a:pt x="6303" y="4277"/>
                      <a:pt x="6276" y="4299"/>
                      <a:pt x="6276" y="4342"/>
                    </a:cubicBezTo>
                    <a:cubicBezTo>
                      <a:pt x="6276" y="4364"/>
                      <a:pt x="6303" y="4412"/>
                      <a:pt x="6346" y="4412"/>
                    </a:cubicBezTo>
                    <a:cubicBezTo>
                      <a:pt x="6389" y="4412"/>
                      <a:pt x="6411" y="4364"/>
                      <a:pt x="6411" y="4342"/>
                    </a:cubicBezTo>
                    <a:cubicBezTo>
                      <a:pt x="6411" y="4299"/>
                      <a:pt x="6389" y="4277"/>
                      <a:pt x="6346" y="4277"/>
                    </a:cubicBezTo>
                    <a:close/>
                    <a:moveTo>
                      <a:pt x="6616" y="4277"/>
                    </a:moveTo>
                    <a:cubicBezTo>
                      <a:pt x="6573" y="4277"/>
                      <a:pt x="6546" y="4299"/>
                      <a:pt x="6546" y="4342"/>
                    </a:cubicBezTo>
                    <a:cubicBezTo>
                      <a:pt x="6546" y="4364"/>
                      <a:pt x="6573" y="4412"/>
                      <a:pt x="6616" y="4412"/>
                    </a:cubicBezTo>
                    <a:cubicBezTo>
                      <a:pt x="6659" y="4412"/>
                      <a:pt x="6681" y="4364"/>
                      <a:pt x="6681" y="4342"/>
                    </a:cubicBezTo>
                    <a:cubicBezTo>
                      <a:pt x="6681" y="4299"/>
                      <a:pt x="6659" y="4277"/>
                      <a:pt x="6616" y="4277"/>
                    </a:cubicBezTo>
                    <a:close/>
                    <a:moveTo>
                      <a:pt x="6886" y="4277"/>
                    </a:moveTo>
                    <a:cubicBezTo>
                      <a:pt x="6843" y="4277"/>
                      <a:pt x="6816" y="4299"/>
                      <a:pt x="6816" y="4342"/>
                    </a:cubicBezTo>
                    <a:cubicBezTo>
                      <a:pt x="6816" y="4364"/>
                      <a:pt x="6843" y="4412"/>
                      <a:pt x="6886" y="4412"/>
                    </a:cubicBezTo>
                    <a:cubicBezTo>
                      <a:pt x="6930" y="4412"/>
                      <a:pt x="6951" y="4364"/>
                      <a:pt x="6951" y="4342"/>
                    </a:cubicBezTo>
                    <a:cubicBezTo>
                      <a:pt x="6951" y="4299"/>
                      <a:pt x="6930" y="4277"/>
                      <a:pt x="6886" y="4277"/>
                    </a:cubicBezTo>
                    <a:close/>
                    <a:moveTo>
                      <a:pt x="7156" y="4277"/>
                    </a:moveTo>
                    <a:cubicBezTo>
                      <a:pt x="7113" y="4277"/>
                      <a:pt x="7086" y="4299"/>
                      <a:pt x="7086" y="4342"/>
                    </a:cubicBezTo>
                    <a:cubicBezTo>
                      <a:pt x="7086" y="4364"/>
                      <a:pt x="7113" y="4412"/>
                      <a:pt x="7156" y="4412"/>
                    </a:cubicBezTo>
                    <a:cubicBezTo>
                      <a:pt x="7200" y="4412"/>
                      <a:pt x="7221" y="4364"/>
                      <a:pt x="7221" y="4342"/>
                    </a:cubicBezTo>
                    <a:cubicBezTo>
                      <a:pt x="7221" y="4299"/>
                      <a:pt x="7200" y="4277"/>
                      <a:pt x="7156" y="4277"/>
                    </a:cubicBezTo>
                    <a:close/>
                    <a:moveTo>
                      <a:pt x="7426" y="4277"/>
                    </a:moveTo>
                    <a:cubicBezTo>
                      <a:pt x="7383" y="4277"/>
                      <a:pt x="7356" y="4299"/>
                      <a:pt x="7356" y="4342"/>
                    </a:cubicBezTo>
                    <a:cubicBezTo>
                      <a:pt x="7356" y="4364"/>
                      <a:pt x="7383" y="4412"/>
                      <a:pt x="7426" y="4412"/>
                    </a:cubicBezTo>
                    <a:cubicBezTo>
                      <a:pt x="7470" y="4412"/>
                      <a:pt x="7491" y="4364"/>
                      <a:pt x="7491" y="4342"/>
                    </a:cubicBezTo>
                    <a:cubicBezTo>
                      <a:pt x="7491" y="4299"/>
                      <a:pt x="7470" y="4277"/>
                      <a:pt x="7426" y="4277"/>
                    </a:cubicBezTo>
                    <a:close/>
                    <a:moveTo>
                      <a:pt x="7696" y="4277"/>
                    </a:moveTo>
                    <a:cubicBezTo>
                      <a:pt x="7653" y="4277"/>
                      <a:pt x="7626" y="4299"/>
                      <a:pt x="7626" y="4342"/>
                    </a:cubicBezTo>
                    <a:cubicBezTo>
                      <a:pt x="7626" y="4364"/>
                      <a:pt x="7653" y="4412"/>
                      <a:pt x="7696" y="4412"/>
                    </a:cubicBezTo>
                    <a:cubicBezTo>
                      <a:pt x="7740" y="4412"/>
                      <a:pt x="7761" y="4364"/>
                      <a:pt x="7761" y="4342"/>
                    </a:cubicBezTo>
                    <a:cubicBezTo>
                      <a:pt x="7761" y="4299"/>
                      <a:pt x="7740" y="4277"/>
                      <a:pt x="7696" y="4277"/>
                    </a:cubicBezTo>
                    <a:close/>
                    <a:moveTo>
                      <a:pt x="7966" y="4277"/>
                    </a:moveTo>
                    <a:cubicBezTo>
                      <a:pt x="7923" y="4277"/>
                      <a:pt x="7896" y="4299"/>
                      <a:pt x="7896" y="4342"/>
                    </a:cubicBezTo>
                    <a:cubicBezTo>
                      <a:pt x="7896" y="4364"/>
                      <a:pt x="7923" y="4412"/>
                      <a:pt x="7966" y="4412"/>
                    </a:cubicBezTo>
                    <a:cubicBezTo>
                      <a:pt x="8010" y="4412"/>
                      <a:pt x="8031" y="4364"/>
                      <a:pt x="8031" y="4342"/>
                    </a:cubicBezTo>
                    <a:cubicBezTo>
                      <a:pt x="8031" y="4299"/>
                      <a:pt x="8010" y="4277"/>
                      <a:pt x="7966" y="4277"/>
                    </a:cubicBezTo>
                    <a:close/>
                    <a:moveTo>
                      <a:pt x="8236" y="4277"/>
                    </a:moveTo>
                    <a:cubicBezTo>
                      <a:pt x="8193" y="4277"/>
                      <a:pt x="8166" y="4299"/>
                      <a:pt x="8166" y="4342"/>
                    </a:cubicBezTo>
                    <a:cubicBezTo>
                      <a:pt x="8166" y="4364"/>
                      <a:pt x="8193" y="4412"/>
                      <a:pt x="8236" y="4412"/>
                    </a:cubicBezTo>
                    <a:cubicBezTo>
                      <a:pt x="8280" y="4412"/>
                      <a:pt x="8301" y="4364"/>
                      <a:pt x="8301" y="4342"/>
                    </a:cubicBezTo>
                    <a:cubicBezTo>
                      <a:pt x="8301" y="4299"/>
                      <a:pt x="8280" y="4277"/>
                      <a:pt x="8236" y="4277"/>
                    </a:cubicBezTo>
                    <a:close/>
                    <a:moveTo>
                      <a:pt x="8506" y="4277"/>
                    </a:moveTo>
                    <a:cubicBezTo>
                      <a:pt x="8463" y="4277"/>
                      <a:pt x="8436" y="4299"/>
                      <a:pt x="8436" y="4342"/>
                    </a:cubicBezTo>
                    <a:cubicBezTo>
                      <a:pt x="8436" y="4364"/>
                      <a:pt x="8463" y="4412"/>
                      <a:pt x="8506" y="4412"/>
                    </a:cubicBezTo>
                    <a:cubicBezTo>
                      <a:pt x="8550" y="4412"/>
                      <a:pt x="8571" y="4364"/>
                      <a:pt x="8571" y="4342"/>
                    </a:cubicBezTo>
                    <a:cubicBezTo>
                      <a:pt x="8571" y="4299"/>
                      <a:pt x="8550" y="4277"/>
                      <a:pt x="8506" y="4277"/>
                    </a:cubicBezTo>
                    <a:close/>
                    <a:moveTo>
                      <a:pt x="8776" y="4277"/>
                    </a:moveTo>
                    <a:cubicBezTo>
                      <a:pt x="8733" y="4277"/>
                      <a:pt x="8706" y="4299"/>
                      <a:pt x="8706" y="4342"/>
                    </a:cubicBezTo>
                    <a:cubicBezTo>
                      <a:pt x="8706" y="4364"/>
                      <a:pt x="8733" y="4412"/>
                      <a:pt x="8776" y="4412"/>
                    </a:cubicBezTo>
                    <a:cubicBezTo>
                      <a:pt x="8820" y="4412"/>
                      <a:pt x="8841" y="4364"/>
                      <a:pt x="8841" y="4342"/>
                    </a:cubicBezTo>
                    <a:cubicBezTo>
                      <a:pt x="8841" y="4299"/>
                      <a:pt x="8820" y="4277"/>
                      <a:pt x="8776" y="4277"/>
                    </a:cubicBezTo>
                    <a:close/>
                    <a:moveTo>
                      <a:pt x="9046" y="4277"/>
                    </a:moveTo>
                    <a:cubicBezTo>
                      <a:pt x="9003" y="4277"/>
                      <a:pt x="8976" y="4299"/>
                      <a:pt x="8976" y="4342"/>
                    </a:cubicBezTo>
                    <a:cubicBezTo>
                      <a:pt x="8976" y="4364"/>
                      <a:pt x="9003" y="4412"/>
                      <a:pt x="9046" y="4412"/>
                    </a:cubicBezTo>
                    <a:cubicBezTo>
                      <a:pt x="9090" y="4412"/>
                      <a:pt x="9111" y="4364"/>
                      <a:pt x="9111" y="4342"/>
                    </a:cubicBezTo>
                    <a:cubicBezTo>
                      <a:pt x="9111" y="4299"/>
                      <a:pt x="9090" y="4277"/>
                      <a:pt x="9046" y="4277"/>
                    </a:cubicBezTo>
                    <a:close/>
                    <a:moveTo>
                      <a:pt x="9316" y="4277"/>
                    </a:moveTo>
                    <a:cubicBezTo>
                      <a:pt x="9273" y="4277"/>
                      <a:pt x="9246" y="4299"/>
                      <a:pt x="9246" y="4342"/>
                    </a:cubicBezTo>
                    <a:cubicBezTo>
                      <a:pt x="9246" y="4364"/>
                      <a:pt x="9273" y="4412"/>
                      <a:pt x="9316" y="4412"/>
                    </a:cubicBezTo>
                    <a:cubicBezTo>
                      <a:pt x="9360" y="4412"/>
                      <a:pt x="9381" y="4364"/>
                      <a:pt x="9381" y="4342"/>
                    </a:cubicBezTo>
                    <a:cubicBezTo>
                      <a:pt x="9381" y="4299"/>
                      <a:pt x="9360" y="4277"/>
                      <a:pt x="9316" y="4277"/>
                    </a:cubicBezTo>
                    <a:close/>
                    <a:moveTo>
                      <a:pt x="9586" y="4277"/>
                    </a:moveTo>
                    <a:cubicBezTo>
                      <a:pt x="9543" y="4277"/>
                      <a:pt x="9516" y="4299"/>
                      <a:pt x="9516" y="4342"/>
                    </a:cubicBezTo>
                    <a:cubicBezTo>
                      <a:pt x="9516" y="4364"/>
                      <a:pt x="9543" y="4412"/>
                      <a:pt x="9586" y="4412"/>
                    </a:cubicBezTo>
                    <a:cubicBezTo>
                      <a:pt x="9630" y="4412"/>
                      <a:pt x="9651" y="4364"/>
                      <a:pt x="9651" y="4342"/>
                    </a:cubicBezTo>
                    <a:cubicBezTo>
                      <a:pt x="9651" y="4299"/>
                      <a:pt x="9630" y="4277"/>
                      <a:pt x="9586" y="4277"/>
                    </a:cubicBezTo>
                    <a:close/>
                    <a:moveTo>
                      <a:pt x="9856" y="4277"/>
                    </a:moveTo>
                    <a:cubicBezTo>
                      <a:pt x="9813" y="4277"/>
                      <a:pt x="9786" y="4299"/>
                      <a:pt x="9786" y="4342"/>
                    </a:cubicBezTo>
                    <a:cubicBezTo>
                      <a:pt x="9786" y="4364"/>
                      <a:pt x="9813" y="4412"/>
                      <a:pt x="9856" y="4412"/>
                    </a:cubicBezTo>
                    <a:cubicBezTo>
                      <a:pt x="9900" y="4412"/>
                      <a:pt x="9921" y="4364"/>
                      <a:pt x="9921" y="4342"/>
                    </a:cubicBezTo>
                    <a:cubicBezTo>
                      <a:pt x="9921" y="4299"/>
                      <a:pt x="9900" y="4277"/>
                      <a:pt x="9856" y="4277"/>
                    </a:cubicBezTo>
                    <a:close/>
                    <a:moveTo>
                      <a:pt x="10126" y="4277"/>
                    </a:moveTo>
                    <a:cubicBezTo>
                      <a:pt x="10083" y="4277"/>
                      <a:pt x="10056" y="4299"/>
                      <a:pt x="10056" y="4342"/>
                    </a:cubicBezTo>
                    <a:cubicBezTo>
                      <a:pt x="10056" y="4364"/>
                      <a:pt x="10083" y="4412"/>
                      <a:pt x="10126" y="4412"/>
                    </a:cubicBezTo>
                    <a:cubicBezTo>
                      <a:pt x="10170" y="4412"/>
                      <a:pt x="10191" y="4364"/>
                      <a:pt x="10191" y="4342"/>
                    </a:cubicBezTo>
                    <a:cubicBezTo>
                      <a:pt x="10191" y="4299"/>
                      <a:pt x="10170" y="4277"/>
                      <a:pt x="10126" y="4277"/>
                    </a:cubicBezTo>
                    <a:close/>
                    <a:moveTo>
                      <a:pt x="10396" y="4277"/>
                    </a:moveTo>
                    <a:cubicBezTo>
                      <a:pt x="10353" y="4277"/>
                      <a:pt x="10326" y="4299"/>
                      <a:pt x="10326" y="4342"/>
                    </a:cubicBezTo>
                    <a:cubicBezTo>
                      <a:pt x="10326" y="4364"/>
                      <a:pt x="10353" y="4412"/>
                      <a:pt x="10396" y="4412"/>
                    </a:cubicBezTo>
                    <a:cubicBezTo>
                      <a:pt x="10440" y="4412"/>
                      <a:pt x="10461" y="4364"/>
                      <a:pt x="10461" y="4342"/>
                    </a:cubicBezTo>
                    <a:cubicBezTo>
                      <a:pt x="10461" y="4299"/>
                      <a:pt x="10440" y="4277"/>
                      <a:pt x="10396" y="4277"/>
                    </a:cubicBezTo>
                    <a:close/>
                    <a:moveTo>
                      <a:pt x="10666" y="4277"/>
                    </a:moveTo>
                    <a:cubicBezTo>
                      <a:pt x="10623" y="4277"/>
                      <a:pt x="10596" y="4299"/>
                      <a:pt x="10596" y="4342"/>
                    </a:cubicBezTo>
                    <a:cubicBezTo>
                      <a:pt x="10596" y="4364"/>
                      <a:pt x="10623" y="4412"/>
                      <a:pt x="10666" y="4412"/>
                    </a:cubicBezTo>
                    <a:cubicBezTo>
                      <a:pt x="10710" y="4412"/>
                      <a:pt x="10731" y="4364"/>
                      <a:pt x="10731" y="4342"/>
                    </a:cubicBezTo>
                    <a:cubicBezTo>
                      <a:pt x="10731" y="4299"/>
                      <a:pt x="10710" y="4277"/>
                      <a:pt x="10666" y="4277"/>
                    </a:cubicBezTo>
                    <a:close/>
                    <a:moveTo>
                      <a:pt x="10937" y="4277"/>
                    </a:moveTo>
                    <a:cubicBezTo>
                      <a:pt x="10893" y="4277"/>
                      <a:pt x="10866" y="4299"/>
                      <a:pt x="10866" y="4342"/>
                    </a:cubicBezTo>
                    <a:cubicBezTo>
                      <a:pt x="10866" y="4364"/>
                      <a:pt x="10893" y="4412"/>
                      <a:pt x="10937" y="4412"/>
                    </a:cubicBezTo>
                    <a:cubicBezTo>
                      <a:pt x="10980" y="4412"/>
                      <a:pt x="11001" y="4364"/>
                      <a:pt x="11001" y="4342"/>
                    </a:cubicBezTo>
                    <a:cubicBezTo>
                      <a:pt x="11001" y="4299"/>
                      <a:pt x="10980" y="4277"/>
                      <a:pt x="10937" y="4277"/>
                    </a:cubicBezTo>
                    <a:close/>
                    <a:moveTo>
                      <a:pt x="11207" y="4277"/>
                    </a:moveTo>
                    <a:cubicBezTo>
                      <a:pt x="11163" y="4277"/>
                      <a:pt x="11136" y="4299"/>
                      <a:pt x="11136" y="4342"/>
                    </a:cubicBezTo>
                    <a:cubicBezTo>
                      <a:pt x="11136" y="4364"/>
                      <a:pt x="11163" y="4412"/>
                      <a:pt x="11207" y="4412"/>
                    </a:cubicBezTo>
                    <a:cubicBezTo>
                      <a:pt x="11250" y="4412"/>
                      <a:pt x="11271" y="4364"/>
                      <a:pt x="11271" y="4342"/>
                    </a:cubicBezTo>
                    <a:cubicBezTo>
                      <a:pt x="11271" y="4299"/>
                      <a:pt x="11250" y="4277"/>
                      <a:pt x="11207" y="4277"/>
                    </a:cubicBezTo>
                    <a:close/>
                    <a:moveTo>
                      <a:pt x="11477" y="4277"/>
                    </a:moveTo>
                    <a:cubicBezTo>
                      <a:pt x="11433" y="4277"/>
                      <a:pt x="11406" y="4299"/>
                      <a:pt x="11406" y="4342"/>
                    </a:cubicBezTo>
                    <a:cubicBezTo>
                      <a:pt x="11406" y="4364"/>
                      <a:pt x="11433" y="4412"/>
                      <a:pt x="11477" y="4412"/>
                    </a:cubicBezTo>
                    <a:cubicBezTo>
                      <a:pt x="11520" y="4412"/>
                      <a:pt x="11541" y="4364"/>
                      <a:pt x="11541" y="4342"/>
                    </a:cubicBezTo>
                    <a:cubicBezTo>
                      <a:pt x="11541" y="4299"/>
                      <a:pt x="11520" y="4277"/>
                      <a:pt x="11477" y="4277"/>
                    </a:cubicBezTo>
                    <a:close/>
                    <a:moveTo>
                      <a:pt x="11747" y="4277"/>
                    </a:moveTo>
                    <a:cubicBezTo>
                      <a:pt x="11703" y="4277"/>
                      <a:pt x="11676" y="4299"/>
                      <a:pt x="11676" y="4342"/>
                    </a:cubicBezTo>
                    <a:cubicBezTo>
                      <a:pt x="11676" y="4364"/>
                      <a:pt x="11703" y="4412"/>
                      <a:pt x="11747" y="4412"/>
                    </a:cubicBezTo>
                    <a:cubicBezTo>
                      <a:pt x="11790" y="4412"/>
                      <a:pt x="11811" y="4364"/>
                      <a:pt x="11811" y="4342"/>
                    </a:cubicBezTo>
                    <a:cubicBezTo>
                      <a:pt x="11811" y="4299"/>
                      <a:pt x="11790" y="4277"/>
                      <a:pt x="11747" y="4277"/>
                    </a:cubicBezTo>
                    <a:close/>
                    <a:moveTo>
                      <a:pt x="12017" y="4277"/>
                    </a:moveTo>
                    <a:cubicBezTo>
                      <a:pt x="11973" y="4277"/>
                      <a:pt x="11946" y="4299"/>
                      <a:pt x="11946" y="4342"/>
                    </a:cubicBezTo>
                    <a:cubicBezTo>
                      <a:pt x="11946" y="4364"/>
                      <a:pt x="11973" y="4412"/>
                      <a:pt x="12017" y="4412"/>
                    </a:cubicBezTo>
                    <a:cubicBezTo>
                      <a:pt x="12060" y="4412"/>
                      <a:pt x="12081" y="4364"/>
                      <a:pt x="12081" y="4342"/>
                    </a:cubicBezTo>
                    <a:cubicBezTo>
                      <a:pt x="12081" y="4299"/>
                      <a:pt x="12060" y="4277"/>
                      <a:pt x="12017" y="4277"/>
                    </a:cubicBezTo>
                    <a:close/>
                    <a:moveTo>
                      <a:pt x="12287" y="4277"/>
                    </a:moveTo>
                    <a:cubicBezTo>
                      <a:pt x="12243" y="4277"/>
                      <a:pt x="12216" y="4299"/>
                      <a:pt x="12216" y="4342"/>
                    </a:cubicBezTo>
                    <a:cubicBezTo>
                      <a:pt x="12216" y="4364"/>
                      <a:pt x="12243" y="4412"/>
                      <a:pt x="12287" y="4412"/>
                    </a:cubicBezTo>
                    <a:cubicBezTo>
                      <a:pt x="12330" y="4412"/>
                      <a:pt x="12351" y="4364"/>
                      <a:pt x="12351" y="4342"/>
                    </a:cubicBezTo>
                    <a:cubicBezTo>
                      <a:pt x="12351" y="4299"/>
                      <a:pt x="12330" y="4277"/>
                      <a:pt x="12287" y="4277"/>
                    </a:cubicBezTo>
                    <a:close/>
                    <a:moveTo>
                      <a:pt x="12557" y="4277"/>
                    </a:moveTo>
                    <a:cubicBezTo>
                      <a:pt x="12513" y="4277"/>
                      <a:pt x="12486" y="4299"/>
                      <a:pt x="12486" y="4342"/>
                    </a:cubicBezTo>
                    <a:cubicBezTo>
                      <a:pt x="12486" y="4364"/>
                      <a:pt x="12513" y="4412"/>
                      <a:pt x="12557" y="4412"/>
                    </a:cubicBezTo>
                    <a:cubicBezTo>
                      <a:pt x="12600" y="4412"/>
                      <a:pt x="12621" y="4364"/>
                      <a:pt x="12621" y="4342"/>
                    </a:cubicBezTo>
                    <a:cubicBezTo>
                      <a:pt x="12621" y="4299"/>
                      <a:pt x="12600" y="4277"/>
                      <a:pt x="12557" y="4277"/>
                    </a:cubicBezTo>
                    <a:close/>
                    <a:moveTo>
                      <a:pt x="12827" y="4277"/>
                    </a:moveTo>
                    <a:cubicBezTo>
                      <a:pt x="12783" y="4277"/>
                      <a:pt x="12756" y="4299"/>
                      <a:pt x="12756" y="4342"/>
                    </a:cubicBezTo>
                    <a:cubicBezTo>
                      <a:pt x="12756" y="4364"/>
                      <a:pt x="12783" y="4412"/>
                      <a:pt x="12827" y="4412"/>
                    </a:cubicBezTo>
                    <a:cubicBezTo>
                      <a:pt x="12870" y="4412"/>
                      <a:pt x="12891" y="4364"/>
                      <a:pt x="12891" y="4342"/>
                    </a:cubicBezTo>
                    <a:cubicBezTo>
                      <a:pt x="12891" y="4299"/>
                      <a:pt x="12870" y="4277"/>
                      <a:pt x="12827" y="4277"/>
                    </a:cubicBezTo>
                    <a:close/>
                    <a:moveTo>
                      <a:pt x="13097" y="4277"/>
                    </a:moveTo>
                    <a:cubicBezTo>
                      <a:pt x="13053" y="4277"/>
                      <a:pt x="13026" y="4299"/>
                      <a:pt x="13026" y="4342"/>
                    </a:cubicBezTo>
                    <a:cubicBezTo>
                      <a:pt x="13026" y="4364"/>
                      <a:pt x="13053" y="4412"/>
                      <a:pt x="13097" y="4412"/>
                    </a:cubicBezTo>
                    <a:cubicBezTo>
                      <a:pt x="13140" y="4412"/>
                      <a:pt x="13161" y="4364"/>
                      <a:pt x="13161" y="4342"/>
                    </a:cubicBezTo>
                    <a:cubicBezTo>
                      <a:pt x="13161" y="4299"/>
                      <a:pt x="13140" y="4277"/>
                      <a:pt x="13097" y="4277"/>
                    </a:cubicBezTo>
                    <a:close/>
                    <a:moveTo>
                      <a:pt x="13367" y="4277"/>
                    </a:moveTo>
                    <a:cubicBezTo>
                      <a:pt x="13323" y="4277"/>
                      <a:pt x="13296" y="4299"/>
                      <a:pt x="13296" y="4342"/>
                    </a:cubicBezTo>
                    <a:cubicBezTo>
                      <a:pt x="13296" y="4364"/>
                      <a:pt x="13323" y="4412"/>
                      <a:pt x="13367" y="4412"/>
                    </a:cubicBezTo>
                    <a:cubicBezTo>
                      <a:pt x="13410" y="4412"/>
                      <a:pt x="13431" y="4364"/>
                      <a:pt x="13431" y="4342"/>
                    </a:cubicBezTo>
                    <a:cubicBezTo>
                      <a:pt x="13431" y="4299"/>
                      <a:pt x="13410" y="4277"/>
                      <a:pt x="13367" y="4277"/>
                    </a:cubicBezTo>
                    <a:close/>
                    <a:moveTo>
                      <a:pt x="13637" y="4277"/>
                    </a:moveTo>
                    <a:cubicBezTo>
                      <a:pt x="13593" y="4277"/>
                      <a:pt x="13566" y="4299"/>
                      <a:pt x="13566" y="4342"/>
                    </a:cubicBezTo>
                    <a:cubicBezTo>
                      <a:pt x="13566" y="4364"/>
                      <a:pt x="13593" y="4412"/>
                      <a:pt x="13637" y="4412"/>
                    </a:cubicBezTo>
                    <a:cubicBezTo>
                      <a:pt x="13680" y="4412"/>
                      <a:pt x="13701" y="4364"/>
                      <a:pt x="13701" y="4342"/>
                    </a:cubicBezTo>
                    <a:cubicBezTo>
                      <a:pt x="13701" y="4299"/>
                      <a:pt x="13680" y="4277"/>
                      <a:pt x="13637" y="4277"/>
                    </a:cubicBezTo>
                    <a:close/>
                    <a:moveTo>
                      <a:pt x="13907" y="4277"/>
                    </a:moveTo>
                    <a:cubicBezTo>
                      <a:pt x="13863" y="4277"/>
                      <a:pt x="13836" y="4299"/>
                      <a:pt x="13836" y="4342"/>
                    </a:cubicBezTo>
                    <a:cubicBezTo>
                      <a:pt x="13836" y="4364"/>
                      <a:pt x="13863" y="4412"/>
                      <a:pt x="13907" y="4412"/>
                    </a:cubicBezTo>
                    <a:cubicBezTo>
                      <a:pt x="13950" y="4412"/>
                      <a:pt x="13971" y="4364"/>
                      <a:pt x="13971" y="4342"/>
                    </a:cubicBezTo>
                    <a:cubicBezTo>
                      <a:pt x="13971" y="4299"/>
                      <a:pt x="13950" y="4277"/>
                      <a:pt x="13907" y="4277"/>
                    </a:cubicBezTo>
                    <a:close/>
                    <a:moveTo>
                      <a:pt x="14177" y="4277"/>
                    </a:moveTo>
                    <a:cubicBezTo>
                      <a:pt x="14133" y="4277"/>
                      <a:pt x="14106" y="4299"/>
                      <a:pt x="14106" y="4342"/>
                    </a:cubicBezTo>
                    <a:cubicBezTo>
                      <a:pt x="14106" y="4364"/>
                      <a:pt x="14133" y="4412"/>
                      <a:pt x="14177" y="4412"/>
                    </a:cubicBezTo>
                    <a:cubicBezTo>
                      <a:pt x="14220" y="4412"/>
                      <a:pt x="14241" y="4364"/>
                      <a:pt x="14241" y="4342"/>
                    </a:cubicBezTo>
                    <a:cubicBezTo>
                      <a:pt x="14241" y="4299"/>
                      <a:pt x="14220" y="4277"/>
                      <a:pt x="14177" y="4277"/>
                    </a:cubicBezTo>
                    <a:close/>
                    <a:moveTo>
                      <a:pt x="14447" y="4277"/>
                    </a:moveTo>
                    <a:cubicBezTo>
                      <a:pt x="14403" y="4277"/>
                      <a:pt x="14376" y="4299"/>
                      <a:pt x="14376" y="4342"/>
                    </a:cubicBezTo>
                    <a:cubicBezTo>
                      <a:pt x="14376" y="4364"/>
                      <a:pt x="14403" y="4412"/>
                      <a:pt x="14447" y="4412"/>
                    </a:cubicBezTo>
                    <a:cubicBezTo>
                      <a:pt x="14490" y="4412"/>
                      <a:pt x="14511" y="4364"/>
                      <a:pt x="14511" y="4342"/>
                    </a:cubicBezTo>
                    <a:cubicBezTo>
                      <a:pt x="14511" y="4299"/>
                      <a:pt x="14490" y="4277"/>
                      <a:pt x="14447" y="4277"/>
                    </a:cubicBezTo>
                    <a:close/>
                    <a:moveTo>
                      <a:pt x="14717" y="4277"/>
                    </a:moveTo>
                    <a:cubicBezTo>
                      <a:pt x="14673" y="4277"/>
                      <a:pt x="14646" y="4299"/>
                      <a:pt x="14646" y="4342"/>
                    </a:cubicBezTo>
                    <a:cubicBezTo>
                      <a:pt x="14646" y="4364"/>
                      <a:pt x="14673" y="4412"/>
                      <a:pt x="14717" y="4412"/>
                    </a:cubicBezTo>
                    <a:cubicBezTo>
                      <a:pt x="14760" y="4412"/>
                      <a:pt x="14781" y="4364"/>
                      <a:pt x="14781" y="4342"/>
                    </a:cubicBezTo>
                    <a:cubicBezTo>
                      <a:pt x="14781" y="4299"/>
                      <a:pt x="14760" y="4277"/>
                      <a:pt x="14717" y="4277"/>
                    </a:cubicBezTo>
                    <a:close/>
                    <a:moveTo>
                      <a:pt x="14987" y="4277"/>
                    </a:moveTo>
                    <a:cubicBezTo>
                      <a:pt x="14944" y="4277"/>
                      <a:pt x="14917" y="4299"/>
                      <a:pt x="14917" y="4342"/>
                    </a:cubicBezTo>
                    <a:cubicBezTo>
                      <a:pt x="14917" y="4364"/>
                      <a:pt x="14944" y="4412"/>
                      <a:pt x="14987" y="4412"/>
                    </a:cubicBezTo>
                    <a:cubicBezTo>
                      <a:pt x="15030" y="4412"/>
                      <a:pt x="15052" y="4364"/>
                      <a:pt x="15052" y="4342"/>
                    </a:cubicBezTo>
                    <a:cubicBezTo>
                      <a:pt x="15052" y="4299"/>
                      <a:pt x="15030" y="4277"/>
                      <a:pt x="14987" y="4277"/>
                    </a:cubicBezTo>
                    <a:close/>
                    <a:moveTo>
                      <a:pt x="15257" y="4277"/>
                    </a:moveTo>
                    <a:cubicBezTo>
                      <a:pt x="15214" y="4277"/>
                      <a:pt x="15187" y="4299"/>
                      <a:pt x="15187" y="4342"/>
                    </a:cubicBezTo>
                    <a:cubicBezTo>
                      <a:pt x="15187" y="4364"/>
                      <a:pt x="15214" y="4412"/>
                      <a:pt x="15257" y="4412"/>
                    </a:cubicBezTo>
                    <a:cubicBezTo>
                      <a:pt x="15300" y="4412"/>
                      <a:pt x="15322" y="4364"/>
                      <a:pt x="15322" y="4342"/>
                    </a:cubicBezTo>
                    <a:cubicBezTo>
                      <a:pt x="15322" y="4299"/>
                      <a:pt x="15300" y="4277"/>
                      <a:pt x="15257" y="4277"/>
                    </a:cubicBezTo>
                    <a:close/>
                    <a:moveTo>
                      <a:pt x="15527" y="4277"/>
                    </a:moveTo>
                    <a:cubicBezTo>
                      <a:pt x="15484" y="4277"/>
                      <a:pt x="15457" y="4299"/>
                      <a:pt x="15457" y="4342"/>
                    </a:cubicBezTo>
                    <a:cubicBezTo>
                      <a:pt x="15457" y="4364"/>
                      <a:pt x="15484" y="4412"/>
                      <a:pt x="15527" y="4412"/>
                    </a:cubicBezTo>
                    <a:cubicBezTo>
                      <a:pt x="15570" y="4412"/>
                      <a:pt x="15592" y="4364"/>
                      <a:pt x="15592" y="4342"/>
                    </a:cubicBezTo>
                    <a:cubicBezTo>
                      <a:pt x="15592" y="4299"/>
                      <a:pt x="15570" y="4277"/>
                      <a:pt x="15527" y="4277"/>
                    </a:cubicBezTo>
                    <a:close/>
                    <a:moveTo>
                      <a:pt x="15797" y="4277"/>
                    </a:moveTo>
                    <a:cubicBezTo>
                      <a:pt x="15754" y="4277"/>
                      <a:pt x="15727" y="4299"/>
                      <a:pt x="15727" y="4342"/>
                    </a:cubicBezTo>
                    <a:cubicBezTo>
                      <a:pt x="15727" y="4364"/>
                      <a:pt x="15754" y="4412"/>
                      <a:pt x="15797" y="4412"/>
                    </a:cubicBezTo>
                    <a:cubicBezTo>
                      <a:pt x="15840" y="4412"/>
                      <a:pt x="15862" y="4364"/>
                      <a:pt x="15862" y="4342"/>
                    </a:cubicBezTo>
                    <a:cubicBezTo>
                      <a:pt x="15862" y="4299"/>
                      <a:pt x="15840" y="4277"/>
                      <a:pt x="15797" y="4277"/>
                    </a:cubicBezTo>
                    <a:close/>
                    <a:moveTo>
                      <a:pt x="16067" y="4277"/>
                    </a:moveTo>
                    <a:cubicBezTo>
                      <a:pt x="16024" y="4277"/>
                      <a:pt x="15997" y="4299"/>
                      <a:pt x="15997" y="4342"/>
                    </a:cubicBezTo>
                    <a:cubicBezTo>
                      <a:pt x="15997" y="4364"/>
                      <a:pt x="16024" y="4412"/>
                      <a:pt x="16067" y="4412"/>
                    </a:cubicBezTo>
                    <a:cubicBezTo>
                      <a:pt x="16110" y="4412"/>
                      <a:pt x="16132" y="4364"/>
                      <a:pt x="16132" y="4342"/>
                    </a:cubicBezTo>
                    <a:cubicBezTo>
                      <a:pt x="16132" y="4299"/>
                      <a:pt x="16110" y="4277"/>
                      <a:pt x="16067" y="4277"/>
                    </a:cubicBezTo>
                    <a:close/>
                    <a:moveTo>
                      <a:pt x="16337" y="4277"/>
                    </a:moveTo>
                    <a:cubicBezTo>
                      <a:pt x="16294" y="4277"/>
                      <a:pt x="16267" y="4299"/>
                      <a:pt x="16267" y="4342"/>
                    </a:cubicBezTo>
                    <a:cubicBezTo>
                      <a:pt x="16267" y="4364"/>
                      <a:pt x="16294" y="4412"/>
                      <a:pt x="16337" y="4412"/>
                    </a:cubicBezTo>
                    <a:cubicBezTo>
                      <a:pt x="16380" y="4412"/>
                      <a:pt x="16402" y="4364"/>
                      <a:pt x="16402" y="4342"/>
                    </a:cubicBezTo>
                    <a:cubicBezTo>
                      <a:pt x="16402" y="4299"/>
                      <a:pt x="16380" y="4277"/>
                      <a:pt x="16337" y="4277"/>
                    </a:cubicBezTo>
                    <a:close/>
                    <a:moveTo>
                      <a:pt x="16607" y="4277"/>
                    </a:moveTo>
                    <a:cubicBezTo>
                      <a:pt x="16564" y="4277"/>
                      <a:pt x="16537" y="4299"/>
                      <a:pt x="16537" y="4342"/>
                    </a:cubicBezTo>
                    <a:cubicBezTo>
                      <a:pt x="16537" y="4364"/>
                      <a:pt x="16564" y="4412"/>
                      <a:pt x="16607" y="4412"/>
                    </a:cubicBezTo>
                    <a:cubicBezTo>
                      <a:pt x="16650" y="4412"/>
                      <a:pt x="16672" y="4364"/>
                      <a:pt x="16672" y="4342"/>
                    </a:cubicBezTo>
                    <a:cubicBezTo>
                      <a:pt x="16672" y="4299"/>
                      <a:pt x="16650" y="4277"/>
                      <a:pt x="16607" y="4277"/>
                    </a:cubicBezTo>
                    <a:close/>
                    <a:moveTo>
                      <a:pt x="16877" y="4277"/>
                    </a:moveTo>
                    <a:cubicBezTo>
                      <a:pt x="16834" y="4277"/>
                      <a:pt x="16807" y="4299"/>
                      <a:pt x="16807" y="4342"/>
                    </a:cubicBezTo>
                    <a:cubicBezTo>
                      <a:pt x="16807" y="4364"/>
                      <a:pt x="16834" y="4412"/>
                      <a:pt x="16877" y="4412"/>
                    </a:cubicBezTo>
                    <a:cubicBezTo>
                      <a:pt x="16920" y="4412"/>
                      <a:pt x="16942" y="4364"/>
                      <a:pt x="16942" y="4342"/>
                    </a:cubicBezTo>
                    <a:cubicBezTo>
                      <a:pt x="16942" y="4299"/>
                      <a:pt x="16920" y="4277"/>
                      <a:pt x="16877" y="4277"/>
                    </a:cubicBezTo>
                    <a:close/>
                    <a:moveTo>
                      <a:pt x="17147" y="4277"/>
                    </a:moveTo>
                    <a:cubicBezTo>
                      <a:pt x="17104" y="4277"/>
                      <a:pt x="17077" y="4299"/>
                      <a:pt x="17077" y="4342"/>
                    </a:cubicBezTo>
                    <a:cubicBezTo>
                      <a:pt x="17077" y="4364"/>
                      <a:pt x="17104" y="4412"/>
                      <a:pt x="17147" y="4412"/>
                    </a:cubicBezTo>
                    <a:cubicBezTo>
                      <a:pt x="17190" y="4412"/>
                      <a:pt x="17212" y="4364"/>
                      <a:pt x="17212" y="4342"/>
                    </a:cubicBezTo>
                    <a:cubicBezTo>
                      <a:pt x="17212" y="4299"/>
                      <a:pt x="17190" y="4277"/>
                      <a:pt x="17147" y="4277"/>
                    </a:cubicBezTo>
                    <a:close/>
                    <a:moveTo>
                      <a:pt x="17417" y="4277"/>
                    </a:moveTo>
                    <a:cubicBezTo>
                      <a:pt x="17374" y="4277"/>
                      <a:pt x="17347" y="4299"/>
                      <a:pt x="17347" y="4342"/>
                    </a:cubicBezTo>
                    <a:cubicBezTo>
                      <a:pt x="17347" y="4364"/>
                      <a:pt x="17374" y="4412"/>
                      <a:pt x="17417" y="4412"/>
                    </a:cubicBezTo>
                    <a:cubicBezTo>
                      <a:pt x="17460" y="4412"/>
                      <a:pt x="17482" y="4364"/>
                      <a:pt x="17482" y="4342"/>
                    </a:cubicBezTo>
                    <a:cubicBezTo>
                      <a:pt x="17482" y="4299"/>
                      <a:pt x="17460" y="4277"/>
                      <a:pt x="17417" y="4277"/>
                    </a:cubicBezTo>
                    <a:close/>
                    <a:moveTo>
                      <a:pt x="17687" y="4277"/>
                    </a:moveTo>
                    <a:cubicBezTo>
                      <a:pt x="17644" y="4277"/>
                      <a:pt x="17617" y="4299"/>
                      <a:pt x="17617" y="4342"/>
                    </a:cubicBezTo>
                    <a:cubicBezTo>
                      <a:pt x="17617" y="4364"/>
                      <a:pt x="17644" y="4412"/>
                      <a:pt x="17687" y="4412"/>
                    </a:cubicBezTo>
                    <a:cubicBezTo>
                      <a:pt x="17730" y="4412"/>
                      <a:pt x="17752" y="4364"/>
                      <a:pt x="17752" y="4342"/>
                    </a:cubicBezTo>
                    <a:cubicBezTo>
                      <a:pt x="17752" y="4299"/>
                      <a:pt x="17730" y="4277"/>
                      <a:pt x="17687" y="4277"/>
                    </a:cubicBezTo>
                    <a:close/>
                    <a:moveTo>
                      <a:pt x="17957" y="4277"/>
                    </a:moveTo>
                    <a:cubicBezTo>
                      <a:pt x="17914" y="4277"/>
                      <a:pt x="17887" y="4299"/>
                      <a:pt x="17887" y="4342"/>
                    </a:cubicBezTo>
                    <a:cubicBezTo>
                      <a:pt x="17887" y="4364"/>
                      <a:pt x="17914" y="4412"/>
                      <a:pt x="17957" y="4412"/>
                    </a:cubicBezTo>
                    <a:cubicBezTo>
                      <a:pt x="18000" y="4412"/>
                      <a:pt x="18022" y="4364"/>
                      <a:pt x="18022" y="4342"/>
                    </a:cubicBezTo>
                    <a:cubicBezTo>
                      <a:pt x="18022" y="4299"/>
                      <a:pt x="18000" y="4277"/>
                      <a:pt x="17957" y="4277"/>
                    </a:cubicBezTo>
                    <a:close/>
                    <a:moveTo>
                      <a:pt x="18227" y="4277"/>
                    </a:moveTo>
                    <a:cubicBezTo>
                      <a:pt x="18184" y="4277"/>
                      <a:pt x="18157" y="4299"/>
                      <a:pt x="18157" y="4342"/>
                    </a:cubicBezTo>
                    <a:cubicBezTo>
                      <a:pt x="18157" y="4364"/>
                      <a:pt x="18184" y="4412"/>
                      <a:pt x="18227" y="4412"/>
                    </a:cubicBezTo>
                    <a:cubicBezTo>
                      <a:pt x="18270" y="4412"/>
                      <a:pt x="18292" y="4364"/>
                      <a:pt x="18292" y="4342"/>
                    </a:cubicBezTo>
                    <a:cubicBezTo>
                      <a:pt x="18292" y="4299"/>
                      <a:pt x="18270" y="4277"/>
                      <a:pt x="18227" y="4277"/>
                    </a:cubicBezTo>
                    <a:close/>
                    <a:moveTo>
                      <a:pt x="18497" y="4277"/>
                    </a:moveTo>
                    <a:cubicBezTo>
                      <a:pt x="18454" y="4277"/>
                      <a:pt x="18427" y="4299"/>
                      <a:pt x="18427" y="4342"/>
                    </a:cubicBezTo>
                    <a:cubicBezTo>
                      <a:pt x="18427" y="4364"/>
                      <a:pt x="18454" y="4412"/>
                      <a:pt x="18497" y="4412"/>
                    </a:cubicBezTo>
                    <a:cubicBezTo>
                      <a:pt x="18540" y="4412"/>
                      <a:pt x="18562" y="4364"/>
                      <a:pt x="18562" y="4342"/>
                    </a:cubicBezTo>
                    <a:cubicBezTo>
                      <a:pt x="18562" y="4299"/>
                      <a:pt x="18540" y="4277"/>
                      <a:pt x="18497" y="4277"/>
                    </a:cubicBezTo>
                    <a:close/>
                    <a:moveTo>
                      <a:pt x="18767" y="4277"/>
                    </a:moveTo>
                    <a:cubicBezTo>
                      <a:pt x="18724" y="4277"/>
                      <a:pt x="18697" y="4299"/>
                      <a:pt x="18697" y="4342"/>
                    </a:cubicBezTo>
                    <a:cubicBezTo>
                      <a:pt x="18697" y="4364"/>
                      <a:pt x="18724" y="4412"/>
                      <a:pt x="18767" y="4412"/>
                    </a:cubicBezTo>
                    <a:cubicBezTo>
                      <a:pt x="18810" y="4412"/>
                      <a:pt x="18832" y="4364"/>
                      <a:pt x="18832" y="4342"/>
                    </a:cubicBezTo>
                    <a:cubicBezTo>
                      <a:pt x="18832" y="4299"/>
                      <a:pt x="18810" y="4277"/>
                      <a:pt x="18767" y="4277"/>
                    </a:cubicBezTo>
                    <a:close/>
                    <a:moveTo>
                      <a:pt x="19037" y="4277"/>
                    </a:moveTo>
                    <a:cubicBezTo>
                      <a:pt x="18994" y="4277"/>
                      <a:pt x="18967" y="4299"/>
                      <a:pt x="18967" y="4342"/>
                    </a:cubicBezTo>
                    <a:cubicBezTo>
                      <a:pt x="18967" y="4364"/>
                      <a:pt x="18994" y="4412"/>
                      <a:pt x="19037" y="4412"/>
                    </a:cubicBezTo>
                    <a:cubicBezTo>
                      <a:pt x="19080" y="4412"/>
                      <a:pt x="19102" y="4364"/>
                      <a:pt x="19102" y="4342"/>
                    </a:cubicBezTo>
                    <a:cubicBezTo>
                      <a:pt x="19102" y="4299"/>
                      <a:pt x="19080" y="4277"/>
                      <a:pt x="19037" y="4277"/>
                    </a:cubicBezTo>
                    <a:close/>
                    <a:moveTo>
                      <a:pt x="19307" y="4277"/>
                    </a:moveTo>
                    <a:cubicBezTo>
                      <a:pt x="19264" y="4277"/>
                      <a:pt x="19237" y="4299"/>
                      <a:pt x="19237" y="4342"/>
                    </a:cubicBezTo>
                    <a:cubicBezTo>
                      <a:pt x="19237" y="4364"/>
                      <a:pt x="19264" y="4412"/>
                      <a:pt x="19307" y="4412"/>
                    </a:cubicBezTo>
                    <a:cubicBezTo>
                      <a:pt x="19350" y="4412"/>
                      <a:pt x="19372" y="4364"/>
                      <a:pt x="19372" y="4342"/>
                    </a:cubicBezTo>
                    <a:cubicBezTo>
                      <a:pt x="19372" y="4299"/>
                      <a:pt x="19350" y="4277"/>
                      <a:pt x="19307" y="4277"/>
                    </a:cubicBezTo>
                    <a:close/>
                    <a:moveTo>
                      <a:pt x="19577" y="4277"/>
                    </a:moveTo>
                    <a:cubicBezTo>
                      <a:pt x="19534" y="4277"/>
                      <a:pt x="19507" y="4299"/>
                      <a:pt x="19507" y="4342"/>
                    </a:cubicBezTo>
                    <a:cubicBezTo>
                      <a:pt x="19507" y="4364"/>
                      <a:pt x="19534" y="4412"/>
                      <a:pt x="19577" y="4412"/>
                    </a:cubicBezTo>
                    <a:cubicBezTo>
                      <a:pt x="19620" y="4412"/>
                      <a:pt x="19642" y="4364"/>
                      <a:pt x="19642" y="4342"/>
                    </a:cubicBezTo>
                    <a:cubicBezTo>
                      <a:pt x="19642" y="4299"/>
                      <a:pt x="19620" y="4277"/>
                      <a:pt x="19577" y="4277"/>
                    </a:cubicBezTo>
                    <a:close/>
                    <a:moveTo>
                      <a:pt x="19847" y="4277"/>
                    </a:moveTo>
                    <a:cubicBezTo>
                      <a:pt x="19804" y="4277"/>
                      <a:pt x="19777" y="4299"/>
                      <a:pt x="19777" y="4342"/>
                    </a:cubicBezTo>
                    <a:cubicBezTo>
                      <a:pt x="19777" y="4364"/>
                      <a:pt x="19804" y="4412"/>
                      <a:pt x="19847" y="4412"/>
                    </a:cubicBezTo>
                    <a:cubicBezTo>
                      <a:pt x="19890" y="4412"/>
                      <a:pt x="19912" y="4364"/>
                      <a:pt x="19912" y="4342"/>
                    </a:cubicBezTo>
                    <a:cubicBezTo>
                      <a:pt x="19912" y="4299"/>
                      <a:pt x="19890" y="4277"/>
                      <a:pt x="19847" y="4277"/>
                    </a:cubicBezTo>
                    <a:close/>
                    <a:moveTo>
                      <a:pt x="20117" y="4277"/>
                    </a:moveTo>
                    <a:cubicBezTo>
                      <a:pt x="20074" y="4277"/>
                      <a:pt x="20047" y="4299"/>
                      <a:pt x="20047" y="4342"/>
                    </a:cubicBezTo>
                    <a:cubicBezTo>
                      <a:pt x="20047" y="4364"/>
                      <a:pt x="20074" y="4412"/>
                      <a:pt x="20117" y="4412"/>
                    </a:cubicBezTo>
                    <a:cubicBezTo>
                      <a:pt x="20160" y="4412"/>
                      <a:pt x="20182" y="4364"/>
                      <a:pt x="20182" y="4342"/>
                    </a:cubicBezTo>
                    <a:cubicBezTo>
                      <a:pt x="20182" y="4299"/>
                      <a:pt x="20160" y="4277"/>
                      <a:pt x="20117" y="4277"/>
                    </a:cubicBezTo>
                    <a:close/>
                    <a:moveTo>
                      <a:pt x="20387" y="4277"/>
                    </a:moveTo>
                    <a:cubicBezTo>
                      <a:pt x="20344" y="4277"/>
                      <a:pt x="20317" y="4299"/>
                      <a:pt x="20317" y="4342"/>
                    </a:cubicBezTo>
                    <a:cubicBezTo>
                      <a:pt x="20317" y="4364"/>
                      <a:pt x="20344" y="4412"/>
                      <a:pt x="20387" y="4412"/>
                    </a:cubicBezTo>
                    <a:cubicBezTo>
                      <a:pt x="20430" y="4412"/>
                      <a:pt x="20452" y="4364"/>
                      <a:pt x="20452" y="4342"/>
                    </a:cubicBezTo>
                    <a:cubicBezTo>
                      <a:pt x="20452" y="4299"/>
                      <a:pt x="20430" y="4277"/>
                      <a:pt x="20387" y="4277"/>
                    </a:cubicBezTo>
                    <a:close/>
                    <a:moveTo>
                      <a:pt x="20657" y="4277"/>
                    </a:moveTo>
                    <a:cubicBezTo>
                      <a:pt x="20614" y="4277"/>
                      <a:pt x="20587" y="4299"/>
                      <a:pt x="20587" y="4342"/>
                    </a:cubicBezTo>
                    <a:cubicBezTo>
                      <a:pt x="20587" y="4364"/>
                      <a:pt x="20614" y="4412"/>
                      <a:pt x="20657" y="4412"/>
                    </a:cubicBezTo>
                    <a:cubicBezTo>
                      <a:pt x="20700" y="4412"/>
                      <a:pt x="20722" y="4364"/>
                      <a:pt x="20722" y="4342"/>
                    </a:cubicBezTo>
                    <a:cubicBezTo>
                      <a:pt x="20722" y="4299"/>
                      <a:pt x="20700" y="4277"/>
                      <a:pt x="20657" y="4277"/>
                    </a:cubicBezTo>
                    <a:close/>
                    <a:moveTo>
                      <a:pt x="20927" y="4277"/>
                    </a:moveTo>
                    <a:cubicBezTo>
                      <a:pt x="20884" y="4277"/>
                      <a:pt x="20857" y="4299"/>
                      <a:pt x="20857" y="4342"/>
                    </a:cubicBezTo>
                    <a:cubicBezTo>
                      <a:pt x="20857" y="4364"/>
                      <a:pt x="20884" y="4412"/>
                      <a:pt x="20927" y="4412"/>
                    </a:cubicBezTo>
                    <a:cubicBezTo>
                      <a:pt x="20970" y="4412"/>
                      <a:pt x="20992" y="4364"/>
                      <a:pt x="20992" y="4342"/>
                    </a:cubicBezTo>
                    <a:cubicBezTo>
                      <a:pt x="20992" y="4299"/>
                      <a:pt x="20970" y="4277"/>
                      <a:pt x="20927" y="4277"/>
                    </a:cubicBezTo>
                    <a:close/>
                    <a:moveTo>
                      <a:pt x="20992" y="4477"/>
                    </a:moveTo>
                    <a:cubicBezTo>
                      <a:pt x="20949" y="4477"/>
                      <a:pt x="20927" y="4499"/>
                      <a:pt x="20927" y="4547"/>
                    </a:cubicBezTo>
                    <a:cubicBezTo>
                      <a:pt x="20927" y="4569"/>
                      <a:pt x="20949" y="4612"/>
                      <a:pt x="20992" y="4612"/>
                    </a:cubicBezTo>
                    <a:cubicBezTo>
                      <a:pt x="21040" y="4612"/>
                      <a:pt x="21062" y="4569"/>
                      <a:pt x="21062" y="4547"/>
                    </a:cubicBezTo>
                    <a:cubicBezTo>
                      <a:pt x="21062" y="4499"/>
                      <a:pt x="21040" y="4477"/>
                      <a:pt x="20992" y="4477"/>
                    </a:cubicBezTo>
                    <a:close/>
                    <a:moveTo>
                      <a:pt x="20992" y="4747"/>
                    </a:moveTo>
                    <a:cubicBezTo>
                      <a:pt x="20949" y="4747"/>
                      <a:pt x="20927" y="4769"/>
                      <a:pt x="20927" y="4817"/>
                    </a:cubicBezTo>
                    <a:cubicBezTo>
                      <a:pt x="20927" y="4839"/>
                      <a:pt x="20949" y="4882"/>
                      <a:pt x="20992" y="4882"/>
                    </a:cubicBezTo>
                    <a:cubicBezTo>
                      <a:pt x="21040" y="4882"/>
                      <a:pt x="21062" y="4839"/>
                      <a:pt x="21062" y="4817"/>
                    </a:cubicBezTo>
                    <a:cubicBezTo>
                      <a:pt x="21062" y="4769"/>
                      <a:pt x="21040" y="4747"/>
                      <a:pt x="20992" y="4747"/>
                    </a:cubicBezTo>
                    <a:close/>
                    <a:moveTo>
                      <a:pt x="20992" y="5017"/>
                    </a:moveTo>
                    <a:cubicBezTo>
                      <a:pt x="20949" y="5017"/>
                      <a:pt x="20927" y="5039"/>
                      <a:pt x="20927" y="5087"/>
                    </a:cubicBezTo>
                    <a:cubicBezTo>
                      <a:pt x="20927" y="5109"/>
                      <a:pt x="20949" y="5152"/>
                      <a:pt x="20992" y="5152"/>
                    </a:cubicBezTo>
                    <a:cubicBezTo>
                      <a:pt x="21040" y="5152"/>
                      <a:pt x="21062" y="5109"/>
                      <a:pt x="21062" y="5087"/>
                    </a:cubicBezTo>
                    <a:cubicBezTo>
                      <a:pt x="21062" y="5039"/>
                      <a:pt x="21040" y="5017"/>
                      <a:pt x="20992" y="5017"/>
                    </a:cubicBezTo>
                    <a:close/>
                    <a:moveTo>
                      <a:pt x="20992" y="5287"/>
                    </a:moveTo>
                    <a:cubicBezTo>
                      <a:pt x="20949" y="5287"/>
                      <a:pt x="20927" y="5309"/>
                      <a:pt x="20927" y="5357"/>
                    </a:cubicBezTo>
                    <a:cubicBezTo>
                      <a:pt x="20927" y="5379"/>
                      <a:pt x="20949" y="5422"/>
                      <a:pt x="20992" y="5422"/>
                    </a:cubicBezTo>
                    <a:cubicBezTo>
                      <a:pt x="21040" y="5422"/>
                      <a:pt x="21062" y="5379"/>
                      <a:pt x="21062" y="5357"/>
                    </a:cubicBezTo>
                    <a:cubicBezTo>
                      <a:pt x="21062" y="5309"/>
                      <a:pt x="21040" y="5287"/>
                      <a:pt x="20992" y="5287"/>
                    </a:cubicBezTo>
                    <a:close/>
                    <a:moveTo>
                      <a:pt x="20992" y="5557"/>
                    </a:moveTo>
                    <a:cubicBezTo>
                      <a:pt x="20949" y="5557"/>
                      <a:pt x="20927" y="5579"/>
                      <a:pt x="20927" y="5627"/>
                    </a:cubicBezTo>
                    <a:cubicBezTo>
                      <a:pt x="20927" y="5649"/>
                      <a:pt x="20949" y="5692"/>
                      <a:pt x="20992" y="5692"/>
                    </a:cubicBezTo>
                    <a:cubicBezTo>
                      <a:pt x="21040" y="5692"/>
                      <a:pt x="21062" y="5649"/>
                      <a:pt x="21062" y="5627"/>
                    </a:cubicBezTo>
                    <a:cubicBezTo>
                      <a:pt x="21062" y="5579"/>
                      <a:pt x="21040" y="5557"/>
                      <a:pt x="20992" y="5557"/>
                    </a:cubicBezTo>
                    <a:close/>
                    <a:moveTo>
                      <a:pt x="20992" y="5827"/>
                    </a:moveTo>
                    <a:cubicBezTo>
                      <a:pt x="20949" y="5827"/>
                      <a:pt x="20927" y="5849"/>
                      <a:pt x="20927" y="5897"/>
                    </a:cubicBezTo>
                    <a:cubicBezTo>
                      <a:pt x="20927" y="5919"/>
                      <a:pt x="20949" y="5962"/>
                      <a:pt x="20992" y="5962"/>
                    </a:cubicBezTo>
                    <a:cubicBezTo>
                      <a:pt x="21040" y="5962"/>
                      <a:pt x="21062" y="5919"/>
                      <a:pt x="21062" y="5897"/>
                    </a:cubicBezTo>
                    <a:cubicBezTo>
                      <a:pt x="21062" y="5849"/>
                      <a:pt x="21040" y="5827"/>
                      <a:pt x="20992" y="5827"/>
                    </a:cubicBezTo>
                    <a:close/>
                    <a:moveTo>
                      <a:pt x="20992" y="6097"/>
                    </a:moveTo>
                    <a:cubicBezTo>
                      <a:pt x="20949" y="6097"/>
                      <a:pt x="20927" y="6119"/>
                      <a:pt x="20927" y="6167"/>
                    </a:cubicBezTo>
                    <a:cubicBezTo>
                      <a:pt x="20927" y="6189"/>
                      <a:pt x="20949" y="6232"/>
                      <a:pt x="20992" y="6232"/>
                    </a:cubicBezTo>
                    <a:cubicBezTo>
                      <a:pt x="21040" y="6232"/>
                      <a:pt x="21062" y="6189"/>
                      <a:pt x="21062" y="6167"/>
                    </a:cubicBezTo>
                    <a:cubicBezTo>
                      <a:pt x="21062" y="6119"/>
                      <a:pt x="21040" y="6097"/>
                      <a:pt x="20992" y="6097"/>
                    </a:cubicBezTo>
                    <a:close/>
                    <a:moveTo>
                      <a:pt x="20992" y="6367"/>
                    </a:moveTo>
                    <a:cubicBezTo>
                      <a:pt x="20949" y="6367"/>
                      <a:pt x="20927" y="6389"/>
                      <a:pt x="20927" y="6437"/>
                    </a:cubicBezTo>
                    <a:cubicBezTo>
                      <a:pt x="20927" y="6459"/>
                      <a:pt x="20949" y="6502"/>
                      <a:pt x="20992" y="6502"/>
                    </a:cubicBezTo>
                    <a:cubicBezTo>
                      <a:pt x="21040" y="6502"/>
                      <a:pt x="21062" y="6459"/>
                      <a:pt x="21062" y="6437"/>
                    </a:cubicBezTo>
                    <a:cubicBezTo>
                      <a:pt x="21062" y="6389"/>
                      <a:pt x="21040" y="6367"/>
                      <a:pt x="20992" y="6367"/>
                    </a:cubicBezTo>
                    <a:close/>
                    <a:moveTo>
                      <a:pt x="20992" y="6637"/>
                    </a:moveTo>
                    <a:cubicBezTo>
                      <a:pt x="20949" y="6637"/>
                      <a:pt x="20927" y="6659"/>
                      <a:pt x="20927" y="6707"/>
                    </a:cubicBezTo>
                    <a:cubicBezTo>
                      <a:pt x="20927" y="6729"/>
                      <a:pt x="20949" y="6772"/>
                      <a:pt x="20992" y="6772"/>
                    </a:cubicBezTo>
                    <a:cubicBezTo>
                      <a:pt x="21040" y="6772"/>
                      <a:pt x="21062" y="6729"/>
                      <a:pt x="21062" y="6707"/>
                    </a:cubicBezTo>
                    <a:cubicBezTo>
                      <a:pt x="21062" y="6659"/>
                      <a:pt x="21040" y="6637"/>
                      <a:pt x="20992" y="6637"/>
                    </a:cubicBezTo>
                    <a:close/>
                    <a:moveTo>
                      <a:pt x="20992" y="6907"/>
                    </a:moveTo>
                    <a:cubicBezTo>
                      <a:pt x="20949" y="6907"/>
                      <a:pt x="20927" y="6929"/>
                      <a:pt x="20927" y="6977"/>
                    </a:cubicBezTo>
                    <a:cubicBezTo>
                      <a:pt x="20927" y="6999"/>
                      <a:pt x="20949" y="7042"/>
                      <a:pt x="20992" y="7042"/>
                    </a:cubicBezTo>
                    <a:cubicBezTo>
                      <a:pt x="21040" y="7042"/>
                      <a:pt x="21062" y="6999"/>
                      <a:pt x="21062" y="6977"/>
                    </a:cubicBezTo>
                    <a:cubicBezTo>
                      <a:pt x="21062" y="6929"/>
                      <a:pt x="21040" y="6907"/>
                      <a:pt x="20992" y="6907"/>
                    </a:cubicBezTo>
                    <a:close/>
                    <a:moveTo>
                      <a:pt x="20992" y="7177"/>
                    </a:moveTo>
                    <a:cubicBezTo>
                      <a:pt x="20949" y="7177"/>
                      <a:pt x="20927" y="7199"/>
                      <a:pt x="20927" y="7248"/>
                    </a:cubicBezTo>
                    <a:cubicBezTo>
                      <a:pt x="20927" y="7269"/>
                      <a:pt x="20949" y="7312"/>
                      <a:pt x="20992" y="7312"/>
                    </a:cubicBezTo>
                    <a:cubicBezTo>
                      <a:pt x="21040" y="7312"/>
                      <a:pt x="21062" y="7269"/>
                      <a:pt x="21062" y="7248"/>
                    </a:cubicBezTo>
                    <a:cubicBezTo>
                      <a:pt x="21062" y="7199"/>
                      <a:pt x="21040" y="7177"/>
                      <a:pt x="20992" y="7177"/>
                    </a:cubicBezTo>
                    <a:close/>
                    <a:moveTo>
                      <a:pt x="20992" y="7447"/>
                    </a:moveTo>
                    <a:cubicBezTo>
                      <a:pt x="20949" y="7447"/>
                      <a:pt x="20927" y="7469"/>
                      <a:pt x="20927" y="7518"/>
                    </a:cubicBezTo>
                    <a:cubicBezTo>
                      <a:pt x="20927" y="7539"/>
                      <a:pt x="20949" y="7582"/>
                      <a:pt x="20992" y="7582"/>
                    </a:cubicBezTo>
                    <a:cubicBezTo>
                      <a:pt x="21040" y="7582"/>
                      <a:pt x="21062" y="7539"/>
                      <a:pt x="21062" y="7518"/>
                    </a:cubicBezTo>
                    <a:cubicBezTo>
                      <a:pt x="21062" y="7469"/>
                      <a:pt x="21040" y="7447"/>
                      <a:pt x="20992" y="7447"/>
                    </a:cubicBezTo>
                    <a:close/>
                    <a:moveTo>
                      <a:pt x="20992" y="7717"/>
                    </a:moveTo>
                    <a:cubicBezTo>
                      <a:pt x="20949" y="7717"/>
                      <a:pt x="20927" y="7739"/>
                      <a:pt x="20927" y="7788"/>
                    </a:cubicBezTo>
                    <a:cubicBezTo>
                      <a:pt x="20927" y="7809"/>
                      <a:pt x="20949" y="7852"/>
                      <a:pt x="20992" y="7852"/>
                    </a:cubicBezTo>
                    <a:cubicBezTo>
                      <a:pt x="21040" y="7852"/>
                      <a:pt x="21062" y="7809"/>
                      <a:pt x="21062" y="7788"/>
                    </a:cubicBezTo>
                    <a:cubicBezTo>
                      <a:pt x="21062" y="7739"/>
                      <a:pt x="21040" y="7717"/>
                      <a:pt x="20992" y="7717"/>
                    </a:cubicBezTo>
                    <a:close/>
                    <a:moveTo>
                      <a:pt x="20992" y="7987"/>
                    </a:moveTo>
                    <a:cubicBezTo>
                      <a:pt x="20949" y="7987"/>
                      <a:pt x="20927" y="8009"/>
                      <a:pt x="20927" y="8058"/>
                    </a:cubicBezTo>
                    <a:cubicBezTo>
                      <a:pt x="20927" y="8079"/>
                      <a:pt x="20949" y="8122"/>
                      <a:pt x="20992" y="8122"/>
                    </a:cubicBezTo>
                    <a:cubicBezTo>
                      <a:pt x="21040" y="8122"/>
                      <a:pt x="21062" y="8079"/>
                      <a:pt x="21062" y="8058"/>
                    </a:cubicBezTo>
                    <a:cubicBezTo>
                      <a:pt x="21062" y="8009"/>
                      <a:pt x="21040" y="7987"/>
                      <a:pt x="20992" y="7987"/>
                    </a:cubicBezTo>
                    <a:close/>
                    <a:moveTo>
                      <a:pt x="20992" y="8257"/>
                    </a:moveTo>
                    <a:cubicBezTo>
                      <a:pt x="20949" y="8257"/>
                      <a:pt x="20927" y="8279"/>
                      <a:pt x="20927" y="8328"/>
                    </a:cubicBezTo>
                    <a:cubicBezTo>
                      <a:pt x="20927" y="8349"/>
                      <a:pt x="20949" y="8392"/>
                      <a:pt x="20992" y="8392"/>
                    </a:cubicBezTo>
                    <a:cubicBezTo>
                      <a:pt x="21040" y="8392"/>
                      <a:pt x="21062" y="8349"/>
                      <a:pt x="21062" y="8328"/>
                    </a:cubicBezTo>
                    <a:cubicBezTo>
                      <a:pt x="21062" y="8279"/>
                      <a:pt x="21040" y="8257"/>
                      <a:pt x="20992" y="8257"/>
                    </a:cubicBezTo>
                    <a:close/>
                    <a:moveTo>
                      <a:pt x="20992" y="8527"/>
                    </a:moveTo>
                    <a:cubicBezTo>
                      <a:pt x="20949" y="8527"/>
                      <a:pt x="20927" y="8549"/>
                      <a:pt x="20927" y="8598"/>
                    </a:cubicBezTo>
                    <a:cubicBezTo>
                      <a:pt x="20927" y="8619"/>
                      <a:pt x="20949" y="8662"/>
                      <a:pt x="20992" y="8662"/>
                    </a:cubicBezTo>
                    <a:cubicBezTo>
                      <a:pt x="21040" y="8662"/>
                      <a:pt x="21062" y="8619"/>
                      <a:pt x="21062" y="8598"/>
                    </a:cubicBezTo>
                    <a:cubicBezTo>
                      <a:pt x="21062" y="8549"/>
                      <a:pt x="21040" y="8527"/>
                      <a:pt x="20992" y="8527"/>
                    </a:cubicBezTo>
                    <a:close/>
                    <a:moveTo>
                      <a:pt x="20992" y="8797"/>
                    </a:moveTo>
                    <a:cubicBezTo>
                      <a:pt x="20949" y="8797"/>
                      <a:pt x="20927" y="8819"/>
                      <a:pt x="20927" y="8868"/>
                    </a:cubicBezTo>
                    <a:cubicBezTo>
                      <a:pt x="20927" y="8889"/>
                      <a:pt x="20949" y="8932"/>
                      <a:pt x="20992" y="8932"/>
                    </a:cubicBezTo>
                    <a:cubicBezTo>
                      <a:pt x="21040" y="8932"/>
                      <a:pt x="21062" y="8889"/>
                      <a:pt x="21062" y="8868"/>
                    </a:cubicBezTo>
                    <a:cubicBezTo>
                      <a:pt x="21062" y="8819"/>
                      <a:pt x="21040" y="8797"/>
                      <a:pt x="20992" y="8797"/>
                    </a:cubicBezTo>
                    <a:close/>
                    <a:moveTo>
                      <a:pt x="20992" y="9067"/>
                    </a:moveTo>
                    <a:cubicBezTo>
                      <a:pt x="20949" y="9067"/>
                      <a:pt x="20927" y="9089"/>
                      <a:pt x="20927" y="9138"/>
                    </a:cubicBezTo>
                    <a:cubicBezTo>
                      <a:pt x="20927" y="9159"/>
                      <a:pt x="20949" y="9202"/>
                      <a:pt x="20992" y="9202"/>
                    </a:cubicBezTo>
                    <a:cubicBezTo>
                      <a:pt x="21040" y="9202"/>
                      <a:pt x="21062" y="9159"/>
                      <a:pt x="21062" y="9138"/>
                    </a:cubicBezTo>
                    <a:cubicBezTo>
                      <a:pt x="21062" y="9089"/>
                      <a:pt x="21040" y="9067"/>
                      <a:pt x="20992" y="9067"/>
                    </a:cubicBezTo>
                    <a:close/>
                    <a:moveTo>
                      <a:pt x="20992" y="9337"/>
                    </a:moveTo>
                    <a:cubicBezTo>
                      <a:pt x="20949" y="9337"/>
                      <a:pt x="20927" y="9359"/>
                      <a:pt x="20927" y="9408"/>
                    </a:cubicBezTo>
                    <a:cubicBezTo>
                      <a:pt x="20927" y="9429"/>
                      <a:pt x="20949" y="9472"/>
                      <a:pt x="20992" y="9472"/>
                    </a:cubicBezTo>
                    <a:cubicBezTo>
                      <a:pt x="21040" y="9472"/>
                      <a:pt x="21062" y="9429"/>
                      <a:pt x="21062" y="9408"/>
                    </a:cubicBezTo>
                    <a:cubicBezTo>
                      <a:pt x="21062" y="9359"/>
                      <a:pt x="21040" y="9337"/>
                      <a:pt x="20992" y="9337"/>
                    </a:cubicBezTo>
                    <a:close/>
                    <a:moveTo>
                      <a:pt x="20992" y="9607"/>
                    </a:moveTo>
                    <a:cubicBezTo>
                      <a:pt x="20949" y="9607"/>
                      <a:pt x="20927" y="9629"/>
                      <a:pt x="20927" y="9678"/>
                    </a:cubicBezTo>
                    <a:cubicBezTo>
                      <a:pt x="20927" y="9699"/>
                      <a:pt x="20949" y="9742"/>
                      <a:pt x="20992" y="9742"/>
                    </a:cubicBezTo>
                    <a:cubicBezTo>
                      <a:pt x="21040" y="9742"/>
                      <a:pt x="21062" y="9699"/>
                      <a:pt x="21062" y="9678"/>
                    </a:cubicBezTo>
                    <a:cubicBezTo>
                      <a:pt x="21062" y="9629"/>
                      <a:pt x="21040" y="9607"/>
                      <a:pt x="20992" y="9607"/>
                    </a:cubicBezTo>
                    <a:close/>
                    <a:moveTo>
                      <a:pt x="20992" y="9877"/>
                    </a:moveTo>
                    <a:cubicBezTo>
                      <a:pt x="20949" y="9877"/>
                      <a:pt x="20927" y="9899"/>
                      <a:pt x="20927" y="9948"/>
                    </a:cubicBezTo>
                    <a:cubicBezTo>
                      <a:pt x="20927" y="9969"/>
                      <a:pt x="20949" y="10012"/>
                      <a:pt x="20992" y="10012"/>
                    </a:cubicBezTo>
                    <a:cubicBezTo>
                      <a:pt x="21040" y="10012"/>
                      <a:pt x="21062" y="9969"/>
                      <a:pt x="21062" y="9948"/>
                    </a:cubicBezTo>
                    <a:cubicBezTo>
                      <a:pt x="21062" y="9899"/>
                      <a:pt x="21040" y="9877"/>
                      <a:pt x="20992" y="9877"/>
                    </a:cubicBezTo>
                    <a:close/>
                    <a:moveTo>
                      <a:pt x="20992" y="10147"/>
                    </a:moveTo>
                    <a:cubicBezTo>
                      <a:pt x="20949" y="10147"/>
                      <a:pt x="20927" y="10169"/>
                      <a:pt x="20927" y="10218"/>
                    </a:cubicBezTo>
                    <a:cubicBezTo>
                      <a:pt x="20927" y="10239"/>
                      <a:pt x="20949" y="10282"/>
                      <a:pt x="20992" y="10282"/>
                    </a:cubicBezTo>
                    <a:cubicBezTo>
                      <a:pt x="21040" y="10282"/>
                      <a:pt x="21062" y="10239"/>
                      <a:pt x="21062" y="10218"/>
                    </a:cubicBezTo>
                    <a:cubicBezTo>
                      <a:pt x="21062" y="10169"/>
                      <a:pt x="21040" y="10147"/>
                      <a:pt x="20992" y="10147"/>
                    </a:cubicBezTo>
                    <a:close/>
                    <a:moveTo>
                      <a:pt x="20992" y="10417"/>
                    </a:moveTo>
                    <a:cubicBezTo>
                      <a:pt x="20949" y="10417"/>
                      <a:pt x="20927" y="10439"/>
                      <a:pt x="20927" y="10488"/>
                    </a:cubicBezTo>
                    <a:cubicBezTo>
                      <a:pt x="20927" y="10509"/>
                      <a:pt x="20949" y="10552"/>
                      <a:pt x="20992" y="10552"/>
                    </a:cubicBezTo>
                    <a:cubicBezTo>
                      <a:pt x="21040" y="10552"/>
                      <a:pt x="21062" y="10509"/>
                      <a:pt x="21062" y="10488"/>
                    </a:cubicBezTo>
                    <a:cubicBezTo>
                      <a:pt x="21062" y="10439"/>
                      <a:pt x="21040" y="10417"/>
                      <a:pt x="20992" y="10417"/>
                    </a:cubicBezTo>
                    <a:close/>
                    <a:moveTo>
                      <a:pt x="20992" y="10687"/>
                    </a:moveTo>
                    <a:cubicBezTo>
                      <a:pt x="20949" y="10687"/>
                      <a:pt x="20927" y="10709"/>
                      <a:pt x="20927" y="10758"/>
                    </a:cubicBezTo>
                    <a:cubicBezTo>
                      <a:pt x="20927" y="10779"/>
                      <a:pt x="20949" y="10822"/>
                      <a:pt x="20992" y="10822"/>
                    </a:cubicBezTo>
                    <a:cubicBezTo>
                      <a:pt x="21040" y="10822"/>
                      <a:pt x="21062" y="10779"/>
                      <a:pt x="21062" y="10758"/>
                    </a:cubicBezTo>
                    <a:cubicBezTo>
                      <a:pt x="21062" y="10709"/>
                      <a:pt x="21040" y="10687"/>
                      <a:pt x="20992" y="10687"/>
                    </a:cubicBezTo>
                    <a:close/>
                    <a:moveTo>
                      <a:pt x="20992" y="10957"/>
                    </a:moveTo>
                    <a:cubicBezTo>
                      <a:pt x="20949" y="10957"/>
                      <a:pt x="20927" y="10979"/>
                      <a:pt x="20927" y="11028"/>
                    </a:cubicBezTo>
                    <a:cubicBezTo>
                      <a:pt x="20927" y="11049"/>
                      <a:pt x="20949" y="11092"/>
                      <a:pt x="20992" y="11092"/>
                    </a:cubicBezTo>
                    <a:cubicBezTo>
                      <a:pt x="21040" y="11092"/>
                      <a:pt x="21062" y="11049"/>
                      <a:pt x="21062" y="11028"/>
                    </a:cubicBezTo>
                    <a:cubicBezTo>
                      <a:pt x="21062" y="10979"/>
                      <a:pt x="21040" y="10957"/>
                      <a:pt x="20992" y="10957"/>
                    </a:cubicBezTo>
                    <a:close/>
                    <a:moveTo>
                      <a:pt x="20992" y="11227"/>
                    </a:moveTo>
                    <a:cubicBezTo>
                      <a:pt x="20949" y="11227"/>
                      <a:pt x="20927" y="11249"/>
                      <a:pt x="20927" y="11298"/>
                    </a:cubicBezTo>
                    <a:cubicBezTo>
                      <a:pt x="20927" y="11319"/>
                      <a:pt x="20949" y="11362"/>
                      <a:pt x="20992" y="11362"/>
                    </a:cubicBezTo>
                    <a:cubicBezTo>
                      <a:pt x="21040" y="11362"/>
                      <a:pt x="21062" y="11319"/>
                      <a:pt x="21062" y="11298"/>
                    </a:cubicBezTo>
                    <a:cubicBezTo>
                      <a:pt x="21062" y="11249"/>
                      <a:pt x="21040" y="11227"/>
                      <a:pt x="20992" y="11227"/>
                    </a:cubicBezTo>
                    <a:close/>
                    <a:moveTo>
                      <a:pt x="20992" y="11497"/>
                    </a:moveTo>
                    <a:cubicBezTo>
                      <a:pt x="20949" y="11497"/>
                      <a:pt x="20927" y="11519"/>
                      <a:pt x="20927" y="11568"/>
                    </a:cubicBezTo>
                    <a:cubicBezTo>
                      <a:pt x="20927" y="11589"/>
                      <a:pt x="20949" y="11632"/>
                      <a:pt x="20992" y="11632"/>
                    </a:cubicBezTo>
                    <a:cubicBezTo>
                      <a:pt x="21040" y="11632"/>
                      <a:pt x="21062" y="11589"/>
                      <a:pt x="21062" y="11568"/>
                    </a:cubicBezTo>
                    <a:cubicBezTo>
                      <a:pt x="21062" y="11519"/>
                      <a:pt x="21040" y="11497"/>
                      <a:pt x="20992" y="11497"/>
                    </a:cubicBezTo>
                    <a:close/>
                    <a:moveTo>
                      <a:pt x="20992" y="11767"/>
                    </a:moveTo>
                    <a:cubicBezTo>
                      <a:pt x="20949" y="11767"/>
                      <a:pt x="20927" y="11789"/>
                      <a:pt x="20927" y="11838"/>
                    </a:cubicBezTo>
                    <a:cubicBezTo>
                      <a:pt x="20927" y="11859"/>
                      <a:pt x="20949" y="11902"/>
                      <a:pt x="20992" y="11902"/>
                    </a:cubicBezTo>
                    <a:cubicBezTo>
                      <a:pt x="21040" y="11902"/>
                      <a:pt x="21062" y="11859"/>
                      <a:pt x="21062" y="11838"/>
                    </a:cubicBezTo>
                    <a:cubicBezTo>
                      <a:pt x="21062" y="11789"/>
                      <a:pt x="21040" y="11767"/>
                      <a:pt x="20992" y="11767"/>
                    </a:cubicBezTo>
                    <a:close/>
                    <a:moveTo>
                      <a:pt x="20992" y="12038"/>
                    </a:moveTo>
                    <a:cubicBezTo>
                      <a:pt x="20949" y="12038"/>
                      <a:pt x="20927" y="12059"/>
                      <a:pt x="20927" y="12108"/>
                    </a:cubicBezTo>
                    <a:cubicBezTo>
                      <a:pt x="20927" y="12129"/>
                      <a:pt x="20949" y="12173"/>
                      <a:pt x="20992" y="12173"/>
                    </a:cubicBezTo>
                    <a:cubicBezTo>
                      <a:pt x="21040" y="12173"/>
                      <a:pt x="21062" y="12129"/>
                      <a:pt x="21062" y="12108"/>
                    </a:cubicBezTo>
                    <a:cubicBezTo>
                      <a:pt x="21062" y="12059"/>
                      <a:pt x="21040" y="12038"/>
                      <a:pt x="20992" y="12038"/>
                    </a:cubicBezTo>
                    <a:close/>
                    <a:moveTo>
                      <a:pt x="20992" y="12308"/>
                    </a:moveTo>
                    <a:cubicBezTo>
                      <a:pt x="20949" y="12308"/>
                      <a:pt x="20927" y="12329"/>
                      <a:pt x="20927" y="12378"/>
                    </a:cubicBezTo>
                    <a:cubicBezTo>
                      <a:pt x="20927" y="12399"/>
                      <a:pt x="20949" y="12443"/>
                      <a:pt x="20992" y="12443"/>
                    </a:cubicBezTo>
                    <a:cubicBezTo>
                      <a:pt x="21040" y="12443"/>
                      <a:pt x="21062" y="12399"/>
                      <a:pt x="21062" y="12378"/>
                    </a:cubicBezTo>
                    <a:cubicBezTo>
                      <a:pt x="21062" y="12329"/>
                      <a:pt x="21040" y="12308"/>
                      <a:pt x="20992" y="12308"/>
                    </a:cubicBezTo>
                    <a:close/>
                    <a:moveTo>
                      <a:pt x="20992" y="12578"/>
                    </a:moveTo>
                    <a:cubicBezTo>
                      <a:pt x="20949" y="12578"/>
                      <a:pt x="20927" y="12599"/>
                      <a:pt x="20927" y="12648"/>
                    </a:cubicBezTo>
                    <a:cubicBezTo>
                      <a:pt x="20927" y="12669"/>
                      <a:pt x="20949" y="12713"/>
                      <a:pt x="20992" y="12713"/>
                    </a:cubicBezTo>
                    <a:cubicBezTo>
                      <a:pt x="21040" y="12713"/>
                      <a:pt x="21062" y="12669"/>
                      <a:pt x="21062" y="12648"/>
                    </a:cubicBezTo>
                    <a:cubicBezTo>
                      <a:pt x="21062" y="12599"/>
                      <a:pt x="21040" y="12578"/>
                      <a:pt x="20992" y="12578"/>
                    </a:cubicBezTo>
                    <a:close/>
                    <a:moveTo>
                      <a:pt x="20992" y="12848"/>
                    </a:moveTo>
                    <a:cubicBezTo>
                      <a:pt x="20949" y="12848"/>
                      <a:pt x="20927" y="12869"/>
                      <a:pt x="20927" y="12918"/>
                    </a:cubicBezTo>
                    <a:cubicBezTo>
                      <a:pt x="20927" y="12939"/>
                      <a:pt x="20949" y="12983"/>
                      <a:pt x="20992" y="12983"/>
                    </a:cubicBezTo>
                    <a:cubicBezTo>
                      <a:pt x="21040" y="12983"/>
                      <a:pt x="21062" y="12939"/>
                      <a:pt x="21062" y="12918"/>
                    </a:cubicBezTo>
                    <a:cubicBezTo>
                      <a:pt x="21062" y="12869"/>
                      <a:pt x="21040" y="12848"/>
                      <a:pt x="20992" y="12848"/>
                    </a:cubicBezTo>
                    <a:close/>
                    <a:moveTo>
                      <a:pt x="20992" y="13118"/>
                    </a:moveTo>
                    <a:cubicBezTo>
                      <a:pt x="20949" y="13118"/>
                      <a:pt x="20927" y="13139"/>
                      <a:pt x="20927" y="13188"/>
                    </a:cubicBezTo>
                    <a:cubicBezTo>
                      <a:pt x="20927" y="13209"/>
                      <a:pt x="20949" y="13253"/>
                      <a:pt x="20992" y="13253"/>
                    </a:cubicBezTo>
                    <a:cubicBezTo>
                      <a:pt x="21040" y="13253"/>
                      <a:pt x="21062" y="13209"/>
                      <a:pt x="21062" y="13188"/>
                    </a:cubicBezTo>
                    <a:cubicBezTo>
                      <a:pt x="21062" y="13139"/>
                      <a:pt x="21040" y="13118"/>
                      <a:pt x="20992" y="13118"/>
                    </a:cubicBezTo>
                    <a:close/>
                    <a:moveTo>
                      <a:pt x="20992" y="13388"/>
                    </a:moveTo>
                    <a:cubicBezTo>
                      <a:pt x="20949" y="13388"/>
                      <a:pt x="20927" y="13409"/>
                      <a:pt x="20927" y="13458"/>
                    </a:cubicBezTo>
                    <a:cubicBezTo>
                      <a:pt x="20927" y="13479"/>
                      <a:pt x="20949" y="13523"/>
                      <a:pt x="20992" y="13523"/>
                    </a:cubicBezTo>
                    <a:cubicBezTo>
                      <a:pt x="21040" y="13523"/>
                      <a:pt x="21062" y="13479"/>
                      <a:pt x="21062" y="13458"/>
                    </a:cubicBezTo>
                    <a:cubicBezTo>
                      <a:pt x="21062" y="13409"/>
                      <a:pt x="21040" y="13388"/>
                      <a:pt x="20992" y="13388"/>
                    </a:cubicBezTo>
                    <a:close/>
                    <a:moveTo>
                      <a:pt x="20992" y="13658"/>
                    </a:moveTo>
                    <a:cubicBezTo>
                      <a:pt x="20949" y="13658"/>
                      <a:pt x="20927" y="13679"/>
                      <a:pt x="20927" y="13728"/>
                    </a:cubicBezTo>
                    <a:cubicBezTo>
                      <a:pt x="20927" y="13749"/>
                      <a:pt x="20949" y="13793"/>
                      <a:pt x="20992" y="13793"/>
                    </a:cubicBezTo>
                    <a:cubicBezTo>
                      <a:pt x="21040" y="13793"/>
                      <a:pt x="21062" y="13749"/>
                      <a:pt x="21062" y="13728"/>
                    </a:cubicBezTo>
                    <a:cubicBezTo>
                      <a:pt x="21062" y="13679"/>
                      <a:pt x="21040" y="13658"/>
                      <a:pt x="20992" y="13658"/>
                    </a:cubicBezTo>
                    <a:close/>
                    <a:moveTo>
                      <a:pt x="20992" y="13928"/>
                    </a:moveTo>
                    <a:cubicBezTo>
                      <a:pt x="20949" y="13928"/>
                      <a:pt x="20927" y="13949"/>
                      <a:pt x="20927" y="13998"/>
                    </a:cubicBezTo>
                    <a:cubicBezTo>
                      <a:pt x="20927" y="14019"/>
                      <a:pt x="20949" y="14063"/>
                      <a:pt x="20992" y="14063"/>
                    </a:cubicBezTo>
                    <a:cubicBezTo>
                      <a:pt x="21040" y="14063"/>
                      <a:pt x="21062" y="14019"/>
                      <a:pt x="21062" y="13998"/>
                    </a:cubicBezTo>
                    <a:cubicBezTo>
                      <a:pt x="21062" y="13949"/>
                      <a:pt x="21040" y="13928"/>
                      <a:pt x="20992" y="13928"/>
                    </a:cubicBezTo>
                    <a:close/>
                    <a:moveTo>
                      <a:pt x="20992" y="14198"/>
                    </a:moveTo>
                    <a:cubicBezTo>
                      <a:pt x="20949" y="14198"/>
                      <a:pt x="20927" y="14219"/>
                      <a:pt x="20927" y="14268"/>
                    </a:cubicBezTo>
                    <a:cubicBezTo>
                      <a:pt x="20927" y="14289"/>
                      <a:pt x="20949" y="14333"/>
                      <a:pt x="20992" y="14333"/>
                    </a:cubicBezTo>
                    <a:cubicBezTo>
                      <a:pt x="21040" y="14333"/>
                      <a:pt x="21062" y="14289"/>
                      <a:pt x="21062" y="14268"/>
                    </a:cubicBezTo>
                    <a:cubicBezTo>
                      <a:pt x="21062" y="14219"/>
                      <a:pt x="21040" y="14198"/>
                      <a:pt x="20992" y="14198"/>
                    </a:cubicBezTo>
                    <a:close/>
                    <a:moveTo>
                      <a:pt x="20992" y="14468"/>
                    </a:moveTo>
                    <a:cubicBezTo>
                      <a:pt x="20949" y="14468"/>
                      <a:pt x="20927" y="14489"/>
                      <a:pt x="20927" y="14538"/>
                    </a:cubicBezTo>
                    <a:cubicBezTo>
                      <a:pt x="20927" y="14559"/>
                      <a:pt x="20949" y="14603"/>
                      <a:pt x="20992" y="14603"/>
                    </a:cubicBezTo>
                    <a:cubicBezTo>
                      <a:pt x="21040" y="14603"/>
                      <a:pt x="21062" y="14559"/>
                      <a:pt x="21062" y="14538"/>
                    </a:cubicBezTo>
                    <a:cubicBezTo>
                      <a:pt x="21062" y="14489"/>
                      <a:pt x="21040" y="14468"/>
                      <a:pt x="20992" y="14468"/>
                    </a:cubicBezTo>
                    <a:close/>
                    <a:moveTo>
                      <a:pt x="20992" y="14738"/>
                    </a:moveTo>
                    <a:cubicBezTo>
                      <a:pt x="20949" y="14738"/>
                      <a:pt x="20927" y="14759"/>
                      <a:pt x="20927" y="14808"/>
                    </a:cubicBezTo>
                    <a:cubicBezTo>
                      <a:pt x="20927" y="14829"/>
                      <a:pt x="20949" y="14873"/>
                      <a:pt x="20992" y="14873"/>
                    </a:cubicBezTo>
                    <a:cubicBezTo>
                      <a:pt x="21040" y="14873"/>
                      <a:pt x="21062" y="14829"/>
                      <a:pt x="21062" y="14808"/>
                    </a:cubicBezTo>
                    <a:cubicBezTo>
                      <a:pt x="21062" y="14759"/>
                      <a:pt x="21040" y="14738"/>
                      <a:pt x="20992" y="14738"/>
                    </a:cubicBezTo>
                    <a:close/>
                    <a:moveTo>
                      <a:pt x="20992" y="15008"/>
                    </a:moveTo>
                    <a:cubicBezTo>
                      <a:pt x="20970" y="15008"/>
                      <a:pt x="20949" y="15008"/>
                      <a:pt x="20949" y="15029"/>
                    </a:cubicBezTo>
                    <a:lnTo>
                      <a:pt x="20949" y="15078"/>
                    </a:lnTo>
                    <a:lnTo>
                      <a:pt x="20949" y="15121"/>
                    </a:lnTo>
                    <a:cubicBezTo>
                      <a:pt x="20949" y="15121"/>
                      <a:pt x="20970" y="15143"/>
                      <a:pt x="20992" y="15143"/>
                    </a:cubicBezTo>
                    <a:cubicBezTo>
                      <a:pt x="21040" y="15143"/>
                      <a:pt x="21062" y="15099"/>
                      <a:pt x="21062" y="15078"/>
                    </a:cubicBezTo>
                    <a:cubicBezTo>
                      <a:pt x="21062" y="15029"/>
                      <a:pt x="21040" y="15008"/>
                      <a:pt x="20992" y="15008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 rot="5400000">
                <a:off x="6757974" y="-205931"/>
                <a:ext cx="2549621" cy="2080408"/>
              </a:xfrm>
              <a:custGeom>
                <a:avLst/>
                <a:gdLst/>
                <a:ahLst/>
                <a:cxnLst/>
                <a:rect l="l" t="t" r="r" b="b"/>
                <a:pathLst>
                  <a:path w="22007" h="17957" extrusionOk="0">
                    <a:moveTo>
                      <a:pt x="13836" y="1"/>
                    </a:moveTo>
                    <a:cubicBezTo>
                      <a:pt x="13815" y="1"/>
                      <a:pt x="13771" y="22"/>
                      <a:pt x="13771" y="71"/>
                    </a:cubicBezTo>
                    <a:cubicBezTo>
                      <a:pt x="13771" y="92"/>
                      <a:pt x="13815" y="136"/>
                      <a:pt x="13836" y="136"/>
                    </a:cubicBezTo>
                    <a:cubicBezTo>
                      <a:pt x="13879" y="136"/>
                      <a:pt x="13906" y="92"/>
                      <a:pt x="13906" y="71"/>
                    </a:cubicBezTo>
                    <a:cubicBezTo>
                      <a:pt x="13906" y="22"/>
                      <a:pt x="13879" y="1"/>
                      <a:pt x="13836" y="1"/>
                    </a:cubicBezTo>
                    <a:close/>
                    <a:moveTo>
                      <a:pt x="14106" y="1"/>
                    </a:moveTo>
                    <a:cubicBezTo>
                      <a:pt x="14085" y="1"/>
                      <a:pt x="14041" y="22"/>
                      <a:pt x="14041" y="71"/>
                    </a:cubicBezTo>
                    <a:cubicBezTo>
                      <a:pt x="14041" y="92"/>
                      <a:pt x="14085" y="136"/>
                      <a:pt x="14106" y="136"/>
                    </a:cubicBezTo>
                    <a:cubicBezTo>
                      <a:pt x="14149" y="136"/>
                      <a:pt x="14176" y="92"/>
                      <a:pt x="14176" y="71"/>
                    </a:cubicBezTo>
                    <a:cubicBezTo>
                      <a:pt x="14176" y="22"/>
                      <a:pt x="14149" y="1"/>
                      <a:pt x="14106" y="1"/>
                    </a:cubicBezTo>
                    <a:close/>
                    <a:moveTo>
                      <a:pt x="14376" y="1"/>
                    </a:moveTo>
                    <a:cubicBezTo>
                      <a:pt x="14355" y="1"/>
                      <a:pt x="14311" y="22"/>
                      <a:pt x="14311" y="71"/>
                    </a:cubicBezTo>
                    <a:cubicBezTo>
                      <a:pt x="14311" y="92"/>
                      <a:pt x="14355" y="136"/>
                      <a:pt x="14376" y="136"/>
                    </a:cubicBezTo>
                    <a:cubicBezTo>
                      <a:pt x="14419" y="136"/>
                      <a:pt x="14446" y="92"/>
                      <a:pt x="14446" y="71"/>
                    </a:cubicBezTo>
                    <a:cubicBezTo>
                      <a:pt x="14446" y="22"/>
                      <a:pt x="14419" y="1"/>
                      <a:pt x="14376" y="1"/>
                    </a:cubicBezTo>
                    <a:close/>
                    <a:moveTo>
                      <a:pt x="14646" y="1"/>
                    </a:moveTo>
                    <a:cubicBezTo>
                      <a:pt x="14625" y="1"/>
                      <a:pt x="14581" y="22"/>
                      <a:pt x="14581" y="71"/>
                    </a:cubicBezTo>
                    <a:cubicBezTo>
                      <a:pt x="14581" y="92"/>
                      <a:pt x="14625" y="136"/>
                      <a:pt x="14646" y="136"/>
                    </a:cubicBezTo>
                    <a:cubicBezTo>
                      <a:pt x="14689" y="136"/>
                      <a:pt x="14716" y="92"/>
                      <a:pt x="14716" y="71"/>
                    </a:cubicBezTo>
                    <a:cubicBezTo>
                      <a:pt x="14716" y="22"/>
                      <a:pt x="14689" y="1"/>
                      <a:pt x="14646" y="1"/>
                    </a:cubicBezTo>
                    <a:close/>
                    <a:moveTo>
                      <a:pt x="14916" y="1"/>
                    </a:moveTo>
                    <a:cubicBezTo>
                      <a:pt x="14895" y="1"/>
                      <a:pt x="14851" y="22"/>
                      <a:pt x="14851" y="71"/>
                    </a:cubicBezTo>
                    <a:cubicBezTo>
                      <a:pt x="14851" y="92"/>
                      <a:pt x="14895" y="136"/>
                      <a:pt x="14916" y="136"/>
                    </a:cubicBezTo>
                    <a:cubicBezTo>
                      <a:pt x="14959" y="136"/>
                      <a:pt x="14986" y="92"/>
                      <a:pt x="14986" y="71"/>
                    </a:cubicBezTo>
                    <a:cubicBezTo>
                      <a:pt x="14986" y="22"/>
                      <a:pt x="14959" y="1"/>
                      <a:pt x="14916" y="1"/>
                    </a:cubicBezTo>
                    <a:close/>
                    <a:moveTo>
                      <a:pt x="15186" y="1"/>
                    </a:moveTo>
                    <a:cubicBezTo>
                      <a:pt x="15165" y="1"/>
                      <a:pt x="15121" y="22"/>
                      <a:pt x="15121" y="71"/>
                    </a:cubicBezTo>
                    <a:cubicBezTo>
                      <a:pt x="15121" y="92"/>
                      <a:pt x="15165" y="136"/>
                      <a:pt x="15186" y="136"/>
                    </a:cubicBezTo>
                    <a:cubicBezTo>
                      <a:pt x="15229" y="136"/>
                      <a:pt x="15256" y="92"/>
                      <a:pt x="15256" y="71"/>
                    </a:cubicBezTo>
                    <a:cubicBezTo>
                      <a:pt x="15256" y="22"/>
                      <a:pt x="15229" y="1"/>
                      <a:pt x="15186" y="1"/>
                    </a:cubicBezTo>
                    <a:close/>
                    <a:moveTo>
                      <a:pt x="15456" y="1"/>
                    </a:moveTo>
                    <a:cubicBezTo>
                      <a:pt x="15435" y="1"/>
                      <a:pt x="15391" y="22"/>
                      <a:pt x="15391" y="71"/>
                    </a:cubicBezTo>
                    <a:cubicBezTo>
                      <a:pt x="15391" y="92"/>
                      <a:pt x="15435" y="136"/>
                      <a:pt x="15456" y="136"/>
                    </a:cubicBezTo>
                    <a:cubicBezTo>
                      <a:pt x="15499" y="136"/>
                      <a:pt x="15526" y="92"/>
                      <a:pt x="15526" y="71"/>
                    </a:cubicBezTo>
                    <a:cubicBezTo>
                      <a:pt x="15526" y="22"/>
                      <a:pt x="15499" y="1"/>
                      <a:pt x="15456" y="1"/>
                    </a:cubicBezTo>
                    <a:close/>
                    <a:moveTo>
                      <a:pt x="15726" y="1"/>
                    </a:moveTo>
                    <a:cubicBezTo>
                      <a:pt x="15705" y="1"/>
                      <a:pt x="15661" y="22"/>
                      <a:pt x="15661" y="71"/>
                    </a:cubicBezTo>
                    <a:cubicBezTo>
                      <a:pt x="15661" y="92"/>
                      <a:pt x="15705" y="136"/>
                      <a:pt x="15726" y="136"/>
                    </a:cubicBezTo>
                    <a:cubicBezTo>
                      <a:pt x="15769" y="136"/>
                      <a:pt x="15796" y="92"/>
                      <a:pt x="15796" y="71"/>
                    </a:cubicBezTo>
                    <a:cubicBezTo>
                      <a:pt x="15796" y="22"/>
                      <a:pt x="15769" y="1"/>
                      <a:pt x="15726" y="1"/>
                    </a:cubicBezTo>
                    <a:close/>
                    <a:moveTo>
                      <a:pt x="15996" y="1"/>
                    </a:moveTo>
                    <a:cubicBezTo>
                      <a:pt x="15975" y="1"/>
                      <a:pt x="15931" y="22"/>
                      <a:pt x="15931" y="71"/>
                    </a:cubicBezTo>
                    <a:cubicBezTo>
                      <a:pt x="15931" y="92"/>
                      <a:pt x="15975" y="136"/>
                      <a:pt x="15996" y="136"/>
                    </a:cubicBezTo>
                    <a:cubicBezTo>
                      <a:pt x="16039" y="136"/>
                      <a:pt x="16066" y="92"/>
                      <a:pt x="16066" y="71"/>
                    </a:cubicBezTo>
                    <a:cubicBezTo>
                      <a:pt x="16066" y="22"/>
                      <a:pt x="16039" y="1"/>
                      <a:pt x="15996" y="1"/>
                    </a:cubicBezTo>
                    <a:close/>
                    <a:moveTo>
                      <a:pt x="16266" y="1"/>
                    </a:moveTo>
                    <a:cubicBezTo>
                      <a:pt x="16245" y="1"/>
                      <a:pt x="16201" y="22"/>
                      <a:pt x="16201" y="71"/>
                    </a:cubicBezTo>
                    <a:cubicBezTo>
                      <a:pt x="16201" y="92"/>
                      <a:pt x="16245" y="136"/>
                      <a:pt x="16266" y="136"/>
                    </a:cubicBezTo>
                    <a:cubicBezTo>
                      <a:pt x="16309" y="136"/>
                      <a:pt x="16336" y="92"/>
                      <a:pt x="16336" y="71"/>
                    </a:cubicBezTo>
                    <a:cubicBezTo>
                      <a:pt x="16336" y="22"/>
                      <a:pt x="16309" y="1"/>
                      <a:pt x="16266" y="1"/>
                    </a:cubicBezTo>
                    <a:close/>
                    <a:moveTo>
                      <a:pt x="16536" y="1"/>
                    </a:moveTo>
                    <a:cubicBezTo>
                      <a:pt x="16515" y="1"/>
                      <a:pt x="16471" y="22"/>
                      <a:pt x="16471" y="71"/>
                    </a:cubicBezTo>
                    <a:cubicBezTo>
                      <a:pt x="16471" y="92"/>
                      <a:pt x="16515" y="136"/>
                      <a:pt x="16536" y="136"/>
                    </a:cubicBezTo>
                    <a:cubicBezTo>
                      <a:pt x="16579" y="136"/>
                      <a:pt x="16606" y="92"/>
                      <a:pt x="16606" y="71"/>
                    </a:cubicBezTo>
                    <a:cubicBezTo>
                      <a:pt x="16606" y="22"/>
                      <a:pt x="16579" y="1"/>
                      <a:pt x="16536" y="1"/>
                    </a:cubicBezTo>
                    <a:close/>
                    <a:moveTo>
                      <a:pt x="16806" y="1"/>
                    </a:moveTo>
                    <a:cubicBezTo>
                      <a:pt x="16785" y="1"/>
                      <a:pt x="16741" y="22"/>
                      <a:pt x="16741" y="71"/>
                    </a:cubicBezTo>
                    <a:cubicBezTo>
                      <a:pt x="16741" y="92"/>
                      <a:pt x="16785" y="136"/>
                      <a:pt x="16806" y="136"/>
                    </a:cubicBezTo>
                    <a:cubicBezTo>
                      <a:pt x="16849" y="136"/>
                      <a:pt x="16876" y="92"/>
                      <a:pt x="16876" y="71"/>
                    </a:cubicBezTo>
                    <a:cubicBezTo>
                      <a:pt x="16876" y="22"/>
                      <a:pt x="16849" y="1"/>
                      <a:pt x="16806" y="1"/>
                    </a:cubicBezTo>
                    <a:close/>
                    <a:moveTo>
                      <a:pt x="17076" y="1"/>
                    </a:moveTo>
                    <a:cubicBezTo>
                      <a:pt x="17055" y="1"/>
                      <a:pt x="17011" y="22"/>
                      <a:pt x="17011" y="71"/>
                    </a:cubicBezTo>
                    <a:cubicBezTo>
                      <a:pt x="17011" y="92"/>
                      <a:pt x="17055" y="136"/>
                      <a:pt x="17076" y="136"/>
                    </a:cubicBezTo>
                    <a:cubicBezTo>
                      <a:pt x="17120" y="136"/>
                      <a:pt x="17147" y="92"/>
                      <a:pt x="17147" y="71"/>
                    </a:cubicBezTo>
                    <a:cubicBezTo>
                      <a:pt x="17147" y="22"/>
                      <a:pt x="17120" y="1"/>
                      <a:pt x="17076" y="1"/>
                    </a:cubicBezTo>
                    <a:close/>
                    <a:moveTo>
                      <a:pt x="17346" y="1"/>
                    </a:moveTo>
                    <a:cubicBezTo>
                      <a:pt x="17325" y="1"/>
                      <a:pt x="17282" y="22"/>
                      <a:pt x="17282" y="71"/>
                    </a:cubicBezTo>
                    <a:cubicBezTo>
                      <a:pt x="17282" y="92"/>
                      <a:pt x="17325" y="136"/>
                      <a:pt x="17346" y="136"/>
                    </a:cubicBezTo>
                    <a:cubicBezTo>
                      <a:pt x="17390" y="136"/>
                      <a:pt x="17417" y="92"/>
                      <a:pt x="17417" y="71"/>
                    </a:cubicBezTo>
                    <a:cubicBezTo>
                      <a:pt x="17417" y="22"/>
                      <a:pt x="17390" y="1"/>
                      <a:pt x="17346" y="1"/>
                    </a:cubicBezTo>
                    <a:close/>
                    <a:moveTo>
                      <a:pt x="17616" y="1"/>
                    </a:moveTo>
                    <a:cubicBezTo>
                      <a:pt x="17595" y="1"/>
                      <a:pt x="17552" y="22"/>
                      <a:pt x="17552" y="71"/>
                    </a:cubicBezTo>
                    <a:cubicBezTo>
                      <a:pt x="17552" y="92"/>
                      <a:pt x="17595" y="136"/>
                      <a:pt x="17616" y="136"/>
                    </a:cubicBezTo>
                    <a:cubicBezTo>
                      <a:pt x="17660" y="136"/>
                      <a:pt x="17687" y="92"/>
                      <a:pt x="17687" y="71"/>
                    </a:cubicBezTo>
                    <a:cubicBezTo>
                      <a:pt x="17687" y="22"/>
                      <a:pt x="17660" y="1"/>
                      <a:pt x="17616" y="1"/>
                    </a:cubicBezTo>
                    <a:close/>
                    <a:moveTo>
                      <a:pt x="17886" y="1"/>
                    </a:moveTo>
                    <a:cubicBezTo>
                      <a:pt x="17865" y="1"/>
                      <a:pt x="17822" y="22"/>
                      <a:pt x="17822" y="71"/>
                    </a:cubicBezTo>
                    <a:cubicBezTo>
                      <a:pt x="17822" y="92"/>
                      <a:pt x="17865" y="136"/>
                      <a:pt x="17886" y="136"/>
                    </a:cubicBezTo>
                    <a:cubicBezTo>
                      <a:pt x="17930" y="136"/>
                      <a:pt x="17957" y="92"/>
                      <a:pt x="17957" y="71"/>
                    </a:cubicBezTo>
                    <a:cubicBezTo>
                      <a:pt x="17957" y="22"/>
                      <a:pt x="17930" y="1"/>
                      <a:pt x="17886" y="1"/>
                    </a:cubicBezTo>
                    <a:close/>
                    <a:moveTo>
                      <a:pt x="18156" y="1"/>
                    </a:moveTo>
                    <a:cubicBezTo>
                      <a:pt x="18135" y="1"/>
                      <a:pt x="18092" y="22"/>
                      <a:pt x="18092" y="71"/>
                    </a:cubicBezTo>
                    <a:cubicBezTo>
                      <a:pt x="18092" y="92"/>
                      <a:pt x="18135" y="136"/>
                      <a:pt x="18156" y="136"/>
                    </a:cubicBezTo>
                    <a:cubicBezTo>
                      <a:pt x="18200" y="136"/>
                      <a:pt x="18227" y="92"/>
                      <a:pt x="18227" y="71"/>
                    </a:cubicBezTo>
                    <a:cubicBezTo>
                      <a:pt x="18227" y="22"/>
                      <a:pt x="18200" y="1"/>
                      <a:pt x="18156" y="1"/>
                    </a:cubicBezTo>
                    <a:close/>
                    <a:moveTo>
                      <a:pt x="18426" y="1"/>
                    </a:moveTo>
                    <a:cubicBezTo>
                      <a:pt x="18405" y="1"/>
                      <a:pt x="18362" y="22"/>
                      <a:pt x="18362" y="71"/>
                    </a:cubicBezTo>
                    <a:cubicBezTo>
                      <a:pt x="18362" y="92"/>
                      <a:pt x="18405" y="136"/>
                      <a:pt x="18426" y="136"/>
                    </a:cubicBezTo>
                    <a:cubicBezTo>
                      <a:pt x="18470" y="136"/>
                      <a:pt x="18497" y="92"/>
                      <a:pt x="18497" y="71"/>
                    </a:cubicBezTo>
                    <a:cubicBezTo>
                      <a:pt x="18497" y="22"/>
                      <a:pt x="18470" y="1"/>
                      <a:pt x="18426" y="1"/>
                    </a:cubicBezTo>
                    <a:close/>
                    <a:moveTo>
                      <a:pt x="18696" y="1"/>
                    </a:moveTo>
                    <a:cubicBezTo>
                      <a:pt x="18675" y="1"/>
                      <a:pt x="18632" y="22"/>
                      <a:pt x="18632" y="71"/>
                    </a:cubicBezTo>
                    <a:cubicBezTo>
                      <a:pt x="18632" y="92"/>
                      <a:pt x="18675" y="136"/>
                      <a:pt x="18696" y="136"/>
                    </a:cubicBezTo>
                    <a:cubicBezTo>
                      <a:pt x="18740" y="136"/>
                      <a:pt x="18767" y="92"/>
                      <a:pt x="18767" y="71"/>
                    </a:cubicBezTo>
                    <a:cubicBezTo>
                      <a:pt x="18767" y="22"/>
                      <a:pt x="18740" y="1"/>
                      <a:pt x="18696" y="1"/>
                    </a:cubicBezTo>
                    <a:close/>
                    <a:moveTo>
                      <a:pt x="18966" y="1"/>
                    </a:moveTo>
                    <a:cubicBezTo>
                      <a:pt x="18945" y="1"/>
                      <a:pt x="18902" y="22"/>
                      <a:pt x="18902" y="71"/>
                    </a:cubicBezTo>
                    <a:cubicBezTo>
                      <a:pt x="18902" y="92"/>
                      <a:pt x="18945" y="136"/>
                      <a:pt x="18966" y="136"/>
                    </a:cubicBezTo>
                    <a:cubicBezTo>
                      <a:pt x="19010" y="136"/>
                      <a:pt x="19037" y="92"/>
                      <a:pt x="19037" y="71"/>
                    </a:cubicBezTo>
                    <a:cubicBezTo>
                      <a:pt x="19037" y="22"/>
                      <a:pt x="19010" y="1"/>
                      <a:pt x="18966" y="1"/>
                    </a:cubicBezTo>
                    <a:close/>
                    <a:moveTo>
                      <a:pt x="19236" y="1"/>
                    </a:moveTo>
                    <a:cubicBezTo>
                      <a:pt x="19215" y="1"/>
                      <a:pt x="19172" y="22"/>
                      <a:pt x="19172" y="71"/>
                    </a:cubicBezTo>
                    <a:cubicBezTo>
                      <a:pt x="19172" y="92"/>
                      <a:pt x="19215" y="136"/>
                      <a:pt x="19236" y="136"/>
                    </a:cubicBezTo>
                    <a:cubicBezTo>
                      <a:pt x="19280" y="136"/>
                      <a:pt x="19307" y="92"/>
                      <a:pt x="19307" y="71"/>
                    </a:cubicBezTo>
                    <a:cubicBezTo>
                      <a:pt x="19307" y="22"/>
                      <a:pt x="19280" y="1"/>
                      <a:pt x="19236" y="1"/>
                    </a:cubicBezTo>
                    <a:close/>
                    <a:moveTo>
                      <a:pt x="19506" y="1"/>
                    </a:moveTo>
                    <a:cubicBezTo>
                      <a:pt x="19485" y="1"/>
                      <a:pt x="19442" y="22"/>
                      <a:pt x="19442" y="71"/>
                    </a:cubicBezTo>
                    <a:cubicBezTo>
                      <a:pt x="19442" y="92"/>
                      <a:pt x="19485" y="136"/>
                      <a:pt x="19506" y="136"/>
                    </a:cubicBezTo>
                    <a:cubicBezTo>
                      <a:pt x="19550" y="136"/>
                      <a:pt x="19577" y="92"/>
                      <a:pt x="19577" y="71"/>
                    </a:cubicBezTo>
                    <a:cubicBezTo>
                      <a:pt x="19577" y="22"/>
                      <a:pt x="19550" y="1"/>
                      <a:pt x="19506" y="1"/>
                    </a:cubicBezTo>
                    <a:close/>
                    <a:moveTo>
                      <a:pt x="19776" y="1"/>
                    </a:moveTo>
                    <a:cubicBezTo>
                      <a:pt x="19755" y="1"/>
                      <a:pt x="19712" y="22"/>
                      <a:pt x="19712" y="71"/>
                    </a:cubicBezTo>
                    <a:cubicBezTo>
                      <a:pt x="19712" y="92"/>
                      <a:pt x="19755" y="136"/>
                      <a:pt x="19776" y="136"/>
                    </a:cubicBezTo>
                    <a:cubicBezTo>
                      <a:pt x="19820" y="136"/>
                      <a:pt x="19847" y="92"/>
                      <a:pt x="19847" y="71"/>
                    </a:cubicBezTo>
                    <a:cubicBezTo>
                      <a:pt x="19847" y="22"/>
                      <a:pt x="19820" y="1"/>
                      <a:pt x="19776" y="1"/>
                    </a:cubicBezTo>
                    <a:close/>
                    <a:moveTo>
                      <a:pt x="20046" y="1"/>
                    </a:moveTo>
                    <a:cubicBezTo>
                      <a:pt x="20025" y="1"/>
                      <a:pt x="19982" y="22"/>
                      <a:pt x="19982" y="71"/>
                    </a:cubicBezTo>
                    <a:cubicBezTo>
                      <a:pt x="19982" y="92"/>
                      <a:pt x="20025" y="136"/>
                      <a:pt x="20046" y="136"/>
                    </a:cubicBezTo>
                    <a:cubicBezTo>
                      <a:pt x="20090" y="136"/>
                      <a:pt x="20117" y="92"/>
                      <a:pt x="20117" y="71"/>
                    </a:cubicBezTo>
                    <a:cubicBezTo>
                      <a:pt x="20117" y="22"/>
                      <a:pt x="20090" y="1"/>
                      <a:pt x="20046" y="1"/>
                    </a:cubicBezTo>
                    <a:close/>
                    <a:moveTo>
                      <a:pt x="20316" y="1"/>
                    </a:moveTo>
                    <a:cubicBezTo>
                      <a:pt x="20295" y="1"/>
                      <a:pt x="20252" y="22"/>
                      <a:pt x="20252" y="71"/>
                    </a:cubicBezTo>
                    <a:cubicBezTo>
                      <a:pt x="20252" y="92"/>
                      <a:pt x="20295" y="136"/>
                      <a:pt x="20316" y="136"/>
                    </a:cubicBezTo>
                    <a:cubicBezTo>
                      <a:pt x="20360" y="136"/>
                      <a:pt x="20387" y="92"/>
                      <a:pt x="20387" y="71"/>
                    </a:cubicBezTo>
                    <a:cubicBezTo>
                      <a:pt x="20387" y="22"/>
                      <a:pt x="20360" y="1"/>
                      <a:pt x="20316" y="1"/>
                    </a:cubicBezTo>
                    <a:close/>
                    <a:moveTo>
                      <a:pt x="20586" y="1"/>
                    </a:moveTo>
                    <a:cubicBezTo>
                      <a:pt x="20565" y="1"/>
                      <a:pt x="20522" y="22"/>
                      <a:pt x="20522" y="71"/>
                    </a:cubicBezTo>
                    <a:cubicBezTo>
                      <a:pt x="20522" y="92"/>
                      <a:pt x="20565" y="136"/>
                      <a:pt x="20586" y="136"/>
                    </a:cubicBezTo>
                    <a:cubicBezTo>
                      <a:pt x="20630" y="136"/>
                      <a:pt x="20657" y="92"/>
                      <a:pt x="20657" y="71"/>
                    </a:cubicBezTo>
                    <a:cubicBezTo>
                      <a:pt x="20657" y="22"/>
                      <a:pt x="20630" y="1"/>
                      <a:pt x="20586" y="1"/>
                    </a:cubicBezTo>
                    <a:close/>
                    <a:moveTo>
                      <a:pt x="20856" y="1"/>
                    </a:moveTo>
                    <a:cubicBezTo>
                      <a:pt x="20835" y="1"/>
                      <a:pt x="20792" y="22"/>
                      <a:pt x="20792" y="71"/>
                    </a:cubicBezTo>
                    <a:cubicBezTo>
                      <a:pt x="20792" y="92"/>
                      <a:pt x="20835" y="136"/>
                      <a:pt x="20856" y="136"/>
                    </a:cubicBezTo>
                    <a:cubicBezTo>
                      <a:pt x="20900" y="136"/>
                      <a:pt x="20927" y="92"/>
                      <a:pt x="20927" y="71"/>
                    </a:cubicBezTo>
                    <a:cubicBezTo>
                      <a:pt x="20927" y="22"/>
                      <a:pt x="20900" y="1"/>
                      <a:pt x="20856" y="1"/>
                    </a:cubicBezTo>
                    <a:close/>
                    <a:moveTo>
                      <a:pt x="21127" y="1"/>
                    </a:moveTo>
                    <a:cubicBezTo>
                      <a:pt x="21105" y="1"/>
                      <a:pt x="21062" y="22"/>
                      <a:pt x="21062" y="71"/>
                    </a:cubicBezTo>
                    <a:cubicBezTo>
                      <a:pt x="21062" y="92"/>
                      <a:pt x="21105" y="136"/>
                      <a:pt x="21127" y="136"/>
                    </a:cubicBezTo>
                    <a:cubicBezTo>
                      <a:pt x="21170" y="136"/>
                      <a:pt x="21197" y="92"/>
                      <a:pt x="21197" y="71"/>
                    </a:cubicBezTo>
                    <a:cubicBezTo>
                      <a:pt x="21197" y="22"/>
                      <a:pt x="21170" y="1"/>
                      <a:pt x="21127" y="1"/>
                    </a:cubicBezTo>
                    <a:close/>
                    <a:moveTo>
                      <a:pt x="21397" y="1"/>
                    </a:moveTo>
                    <a:cubicBezTo>
                      <a:pt x="21375" y="1"/>
                      <a:pt x="21332" y="22"/>
                      <a:pt x="21332" y="71"/>
                    </a:cubicBezTo>
                    <a:cubicBezTo>
                      <a:pt x="21332" y="92"/>
                      <a:pt x="21375" y="136"/>
                      <a:pt x="21397" y="136"/>
                    </a:cubicBezTo>
                    <a:cubicBezTo>
                      <a:pt x="21440" y="136"/>
                      <a:pt x="21467" y="92"/>
                      <a:pt x="21467" y="71"/>
                    </a:cubicBezTo>
                    <a:cubicBezTo>
                      <a:pt x="21467" y="22"/>
                      <a:pt x="21440" y="1"/>
                      <a:pt x="21397" y="1"/>
                    </a:cubicBezTo>
                    <a:close/>
                    <a:moveTo>
                      <a:pt x="21667" y="1"/>
                    </a:moveTo>
                    <a:cubicBezTo>
                      <a:pt x="21645" y="1"/>
                      <a:pt x="21602" y="22"/>
                      <a:pt x="21602" y="71"/>
                    </a:cubicBezTo>
                    <a:cubicBezTo>
                      <a:pt x="21602" y="92"/>
                      <a:pt x="21645" y="136"/>
                      <a:pt x="21667" y="136"/>
                    </a:cubicBezTo>
                    <a:cubicBezTo>
                      <a:pt x="21710" y="136"/>
                      <a:pt x="21737" y="92"/>
                      <a:pt x="21737" y="71"/>
                    </a:cubicBezTo>
                    <a:cubicBezTo>
                      <a:pt x="21737" y="22"/>
                      <a:pt x="21710" y="1"/>
                      <a:pt x="21667" y="1"/>
                    </a:cubicBezTo>
                    <a:close/>
                    <a:moveTo>
                      <a:pt x="21937" y="1"/>
                    </a:moveTo>
                    <a:cubicBezTo>
                      <a:pt x="21915" y="1"/>
                      <a:pt x="21872" y="22"/>
                      <a:pt x="21872" y="71"/>
                    </a:cubicBezTo>
                    <a:cubicBezTo>
                      <a:pt x="21872" y="92"/>
                      <a:pt x="21915" y="136"/>
                      <a:pt x="21937" y="136"/>
                    </a:cubicBezTo>
                    <a:cubicBezTo>
                      <a:pt x="21980" y="136"/>
                      <a:pt x="22007" y="92"/>
                      <a:pt x="22007" y="71"/>
                    </a:cubicBezTo>
                    <a:cubicBezTo>
                      <a:pt x="22007" y="22"/>
                      <a:pt x="21980" y="1"/>
                      <a:pt x="21937" y="1"/>
                    </a:cubicBezTo>
                    <a:close/>
                    <a:moveTo>
                      <a:pt x="13658" y="71"/>
                    </a:moveTo>
                    <a:cubicBezTo>
                      <a:pt x="13609" y="71"/>
                      <a:pt x="13588" y="92"/>
                      <a:pt x="13588" y="136"/>
                    </a:cubicBezTo>
                    <a:cubicBezTo>
                      <a:pt x="13588" y="157"/>
                      <a:pt x="13609" y="206"/>
                      <a:pt x="13658" y="206"/>
                    </a:cubicBezTo>
                    <a:cubicBezTo>
                      <a:pt x="13680" y="206"/>
                      <a:pt x="13723" y="157"/>
                      <a:pt x="13723" y="136"/>
                    </a:cubicBezTo>
                    <a:cubicBezTo>
                      <a:pt x="13723" y="92"/>
                      <a:pt x="13680" y="71"/>
                      <a:pt x="13658" y="71"/>
                    </a:cubicBezTo>
                    <a:close/>
                    <a:moveTo>
                      <a:pt x="13658" y="341"/>
                    </a:moveTo>
                    <a:cubicBezTo>
                      <a:pt x="13609" y="341"/>
                      <a:pt x="13588" y="362"/>
                      <a:pt x="13588" y="406"/>
                    </a:cubicBezTo>
                    <a:cubicBezTo>
                      <a:pt x="13588" y="427"/>
                      <a:pt x="13609" y="476"/>
                      <a:pt x="13658" y="476"/>
                    </a:cubicBezTo>
                    <a:cubicBezTo>
                      <a:pt x="13680" y="476"/>
                      <a:pt x="13723" y="427"/>
                      <a:pt x="13723" y="406"/>
                    </a:cubicBezTo>
                    <a:cubicBezTo>
                      <a:pt x="13723" y="362"/>
                      <a:pt x="13680" y="341"/>
                      <a:pt x="13658" y="341"/>
                    </a:cubicBezTo>
                    <a:close/>
                    <a:moveTo>
                      <a:pt x="13658" y="611"/>
                    </a:moveTo>
                    <a:cubicBezTo>
                      <a:pt x="13609" y="611"/>
                      <a:pt x="13588" y="632"/>
                      <a:pt x="13588" y="676"/>
                    </a:cubicBezTo>
                    <a:cubicBezTo>
                      <a:pt x="13588" y="697"/>
                      <a:pt x="13609" y="746"/>
                      <a:pt x="13658" y="746"/>
                    </a:cubicBezTo>
                    <a:cubicBezTo>
                      <a:pt x="13680" y="746"/>
                      <a:pt x="13723" y="697"/>
                      <a:pt x="13723" y="676"/>
                    </a:cubicBezTo>
                    <a:cubicBezTo>
                      <a:pt x="13723" y="632"/>
                      <a:pt x="13680" y="611"/>
                      <a:pt x="13658" y="611"/>
                    </a:cubicBezTo>
                    <a:close/>
                    <a:moveTo>
                      <a:pt x="13658" y="881"/>
                    </a:moveTo>
                    <a:cubicBezTo>
                      <a:pt x="13609" y="881"/>
                      <a:pt x="13588" y="903"/>
                      <a:pt x="13588" y="946"/>
                    </a:cubicBezTo>
                    <a:cubicBezTo>
                      <a:pt x="13588" y="967"/>
                      <a:pt x="13609" y="1016"/>
                      <a:pt x="13658" y="1016"/>
                    </a:cubicBezTo>
                    <a:cubicBezTo>
                      <a:pt x="13680" y="1016"/>
                      <a:pt x="13723" y="967"/>
                      <a:pt x="13723" y="946"/>
                    </a:cubicBezTo>
                    <a:cubicBezTo>
                      <a:pt x="13723" y="903"/>
                      <a:pt x="13680" y="881"/>
                      <a:pt x="13658" y="881"/>
                    </a:cubicBezTo>
                    <a:close/>
                    <a:moveTo>
                      <a:pt x="13658" y="1151"/>
                    </a:moveTo>
                    <a:cubicBezTo>
                      <a:pt x="13609" y="1151"/>
                      <a:pt x="13588" y="1173"/>
                      <a:pt x="13588" y="1216"/>
                    </a:cubicBezTo>
                    <a:cubicBezTo>
                      <a:pt x="13588" y="1237"/>
                      <a:pt x="13609" y="1286"/>
                      <a:pt x="13658" y="1286"/>
                    </a:cubicBezTo>
                    <a:cubicBezTo>
                      <a:pt x="13680" y="1286"/>
                      <a:pt x="13723" y="1237"/>
                      <a:pt x="13723" y="1216"/>
                    </a:cubicBezTo>
                    <a:cubicBezTo>
                      <a:pt x="13723" y="1173"/>
                      <a:pt x="13680" y="1151"/>
                      <a:pt x="13658" y="1151"/>
                    </a:cubicBezTo>
                    <a:close/>
                    <a:moveTo>
                      <a:pt x="13658" y="1421"/>
                    </a:moveTo>
                    <a:cubicBezTo>
                      <a:pt x="13609" y="1421"/>
                      <a:pt x="13588" y="1443"/>
                      <a:pt x="13588" y="1486"/>
                    </a:cubicBezTo>
                    <a:cubicBezTo>
                      <a:pt x="13588" y="1507"/>
                      <a:pt x="13609" y="1556"/>
                      <a:pt x="13658" y="1556"/>
                    </a:cubicBezTo>
                    <a:cubicBezTo>
                      <a:pt x="13680" y="1556"/>
                      <a:pt x="13723" y="1507"/>
                      <a:pt x="13723" y="1486"/>
                    </a:cubicBezTo>
                    <a:cubicBezTo>
                      <a:pt x="13723" y="1443"/>
                      <a:pt x="13680" y="1421"/>
                      <a:pt x="13658" y="1421"/>
                    </a:cubicBezTo>
                    <a:close/>
                    <a:moveTo>
                      <a:pt x="13658" y="1691"/>
                    </a:moveTo>
                    <a:cubicBezTo>
                      <a:pt x="13609" y="1691"/>
                      <a:pt x="13588" y="1713"/>
                      <a:pt x="13588" y="1756"/>
                    </a:cubicBezTo>
                    <a:cubicBezTo>
                      <a:pt x="13588" y="1777"/>
                      <a:pt x="13609" y="1826"/>
                      <a:pt x="13658" y="1826"/>
                    </a:cubicBezTo>
                    <a:cubicBezTo>
                      <a:pt x="13680" y="1826"/>
                      <a:pt x="13723" y="1777"/>
                      <a:pt x="13723" y="1756"/>
                    </a:cubicBezTo>
                    <a:cubicBezTo>
                      <a:pt x="13723" y="1713"/>
                      <a:pt x="13680" y="1691"/>
                      <a:pt x="13658" y="1691"/>
                    </a:cubicBezTo>
                    <a:close/>
                    <a:moveTo>
                      <a:pt x="13658" y="1961"/>
                    </a:moveTo>
                    <a:cubicBezTo>
                      <a:pt x="13609" y="1961"/>
                      <a:pt x="13588" y="1983"/>
                      <a:pt x="13588" y="2026"/>
                    </a:cubicBezTo>
                    <a:cubicBezTo>
                      <a:pt x="13588" y="2047"/>
                      <a:pt x="13609" y="2096"/>
                      <a:pt x="13658" y="2096"/>
                    </a:cubicBezTo>
                    <a:cubicBezTo>
                      <a:pt x="13680" y="2096"/>
                      <a:pt x="13723" y="2047"/>
                      <a:pt x="13723" y="2026"/>
                    </a:cubicBezTo>
                    <a:cubicBezTo>
                      <a:pt x="13723" y="1983"/>
                      <a:pt x="13680" y="1961"/>
                      <a:pt x="13658" y="1961"/>
                    </a:cubicBezTo>
                    <a:close/>
                    <a:moveTo>
                      <a:pt x="13658" y="2231"/>
                    </a:moveTo>
                    <a:cubicBezTo>
                      <a:pt x="13609" y="2231"/>
                      <a:pt x="13588" y="2253"/>
                      <a:pt x="13588" y="2296"/>
                    </a:cubicBezTo>
                    <a:cubicBezTo>
                      <a:pt x="13588" y="2317"/>
                      <a:pt x="13609" y="2366"/>
                      <a:pt x="13658" y="2366"/>
                    </a:cubicBezTo>
                    <a:cubicBezTo>
                      <a:pt x="13680" y="2366"/>
                      <a:pt x="13723" y="2317"/>
                      <a:pt x="13723" y="2296"/>
                    </a:cubicBezTo>
                    <a:cubicBezTo>
                      <a:pt x="13723" y="2253"/>
                      <a:pt x="13680" y="2231"/>
                      <a:pt x="13658" y="2231"/>
                    </a:cubicBezTo>
                    <a:close/>
                    <a:moveTo>
                      <a:pt x="13658" y="2501"/>
                    </a:moveTo>
                    <a:cubicBezTo>
                      <a:pt x="13609" y="2501"/>
                      <a:pt x="13588" y="2523"/>
                      <a:pt x="13588" y="2566"/>
                    </a:cubicBezTo>
                    <a:cubicBezTo>
                      <a:pt x="13588" y="2587"/>
                      <a:pt x="13609" y="2636"/>
                      <a:pt x="13658" y="2636"/>
                    </a:cubicBezTo>
                    <a:cubicBezTo>
                      <a:pt x="13680" y="2636"/>
                      <a:pt x="13723" y="2587"/>
                      <a:pt x="13723" y="2566"/>
                    </a:cubicBezTo>
                    <a:cubicBezTo>
                      <a:pt x="13723" y="2523"/>
                      <a:pt x="13680" y="2501"/>
                      <a:pt x="13658" y="2501"/>
                    </a:cubicBezTo>
                    <a:close/>
                    <a:moveTo>
                      <a:pt x="13658" y="2771"/>
                    </a:moveTo>
                    <a:cubicBezTo>
                      <a:pt x="13609" y="2771"/>
                      <a:pt x="13588" y="2793"/>
                      <a:pt x="13588" y="2836"/>
                    </a:cubicBezTo>
                    <a:cubicBezTo>
                      <a:pt x="13588" y="2857"/>
                      <a:pt x="13609" y="2906"/>
                      <a:pt x="13658" y="2906"/>
                    </a:cubicBezTo>
                    <a:cubicBezTo>
                      <a:pt x="13680" y="2906"/>
                      <a:pt x="13723" y="2857"/>
                      <a:pt x="13723" y="2836"/>
                    </a:cubicBezTo>
                    <a:cubicBezTo>
                      <a:pt x="13723" y="2793"/>
                      <a:pt x="13680" y="2771"/>
                      <a:pt x="13658" y="2771"/>
                    </a:cubicBezTo>
                    <a:close/>
                    <a:moveTo>
                      <a:pt x="13658" y="3041"/>
                    </a:moveTo>
                    <a:cubicBezTo>
                      <a:pt x="13609" y="3041"/>
                      <a:pt x="13588" y="3063"/>
                      <a:pt x="13588" y="3106"/>
                    </a:cubicBezTo>
                    <a:cubicBezTo>
                      <a:pt x="13588" y="3127"/>
                      <a:pt x="13609" y="3176"/>
                      <a:pt x="13658" y="3176"/>
                    </a:cubicBezTo>
                    <a:cubicBezTo>
                      <a:pt x="13680" y="3176"/>
                      <a:pt x="13723" y="3127"/>
                      <a:pt x="13723" y="3106"/>
                    </a:cubicBezTo>
                    <a:cubicBezTo>
                      <a:pt x="13723" y="3063"/>
                      <a:pt x="13680" y="3041"/>
                      <a:pt x="13658" y="3041"/>
                    </a:cubicBezTo>
                    <a:close/>
                    <a:moveTo>
                      <a:pt x="5601" y="3106"/>
                    </a:moveTo>
                    <a:cubicBezTo>
                      <a:pt x="5579" y="3106"/>
                      <a:pt x="5536" y="3127"/>
                      <a:pt x="5536" y="3176"/>
                    </a:cubicBezTo>
                    <a:cubicBezTo>
                      <a:pt x="5536" y="3198"/>
                      <a:pt x="5579" y="3241"/>
                      <a:pt x="5601" y="3241"/>
                    </a:cubicBezTo>
                    <a:cubicBezTo>
                      <a:pt x="5644" y="3241"/>
                      <a:pt x="5671" y="3198"/>
                      <a:pt x="5671" y="3176"/>
                    </a:cubicBezTo>
                    <a:cubicBezTo>
                      <a:pt x="5671" y="3127"/>
                      <a:pt x="5644" y="3106"/>
                      <a:pt x="5601" y="3106"/>
                    </a:cubicBezTo>
                    <a:close/>
                    <a:moveTo>
                      <a:pt x="5871" y="3106"/>
                    </a:moveTo>
                    <a:cubicBezTo>
                      <a:pt x="5849" y="3106"/>
                      <a:pt x="5806" y="3127"/>
                      <a:pt x="5806" y="3176"/>
                    </a:cubicBezTo>
                    <a:cubicBezTo>
                      <a:pt x="5806" y="3198"/>
                      <a:pt x="5849" y="3241"/>
                      <a:pt x="5871" y="3241"/>
                    </a:cubicBezTo>
                    <a:cubicBezTo>
                      <a:pt x="5914" y="3241"/>
                      <a:pt x="5941" y="3198"/>
                      <a:pt x="5941" y="3176"/>
                    </a:cubicBezTo>
                    <a:cubicBezTo>
                      <a:pt x="5941" y="3127"/>
                      <a:pt x="5914" y="3106"/>
                      <a:pt x="5871" y="3106"/>
                    </a:cubicBezTo>
                    <a:close/>
                    <a:moveTo>
                      <a:pt x="6141" y="3106"/>
                    </a:moveTo>
                    <a:cubicBezTo>
                      <a:pt x="6119" y="3106"/>
                      <a:pt x="6076" y="3127"/>
                      <a:pt x="6076" y="3176"/>
                    </a:cubicBezTo>
                    <a:cubicBezTo>
                      <a:pt x="6076" y="3198"/>
                      <a:pt x="6119" y="3241"/>
                      <a:pt x="6141" y="3241"/>
                    </a:cubicBezTo>
                    <a:cubicBezTo>
                      <a:pt x="6184" y="3241"/>
                      <a:pt x="6211" y="3198"/>
                      <a:pt x="6211" y="3176"/>
                    </a:cubicBezTo>
                    <a:cubicBezTo>
                      <a:pt x="6211" y="3127"/>
                      <a:pt x="6184" y="3106"/>
                      <a:pt x="6141" y="3106"/>
                    </a:cubicBezTo>
                    <a:close/>
                    <a:moveTo>
                      <a:pt x="6411" y="3106"/>
                    </a:moveTo>
                    <a:cubicBezTo>
                      <a:pt x="6389" y="3106"/>
                      <a:pt x="6346" y="3127"/>
                      <a:pt x="6346" y="3176"/>
                    </a:cubicBezTo>
                    <a:cubicBezTo>
                      <a:pt x="6346" y="3198"/>
                      <a:pt x="6389" y="3241"/>
                      <a:pt x="6411" y="3241"/>
                    </a:cubicBezTo>
                    <a:cubicBezTo>
                      <a:pt x="6454" y="3241"/>
                      <a:pt x="6481" y="3198"/>
                      <a:pt x="6481" y="3176"/>
                    </a:cubicBezTo>
                    <a:cubicBezTo>
                      <a:pt x="6481" y="3127"/>
                      <a:pt x="6454" y="3106"/>
                      <a:pt x="6411" y="3106"/>
                    </a:cubicBezTo>
                    <a:close/>
                    <a:moveTo>
                      <a:pt x="6681" y="3106"/>
                    </a:moveTo>
                    <a:cubicBezTo>
                      <a:pt x="6659" y="3106"/>
                      <a:pt x="6616" y="3127"/>
                      <a:pt x="6616" y="3176"/>
                    </a:cubicBezTo>
                    <a:cubicBezTo>
                      <a:pt x="6616" y="3198"/>
                      <a:pt x="6659" y="3241"/>
                      <a:pt x="6681" y="3241"/>
                    </a:cubicBezTo>
                    <a:cubicBezTo>
                      <a:pt x="6724" y="3241"/>
                      <a:pt x="6751" y="3198"/>
                      <a:pt x="6751" y="3176"/>
                    </a:cubicBezTo>
                    <a:cubicBezTo>
                      <a:pt x="6751" y="3127"/>
                      <a:pt x="6724" y="3106"/>
                      <a:pt x="6681" y="3106"/>
                    </a:cubicBezTo>
                    <a:close/>
                    <a:moveTo>
                      <a:pt x="6951" y="3106"/>
                    </a:moveTo>
                    <a:cubicBezTo>
                      <a:pt x="6929" y="3106"/>
                      <a:pt x="6886" y="3127"/>
                      <a:pt x="6886" y="3176"/>
                    </a:cubicBezTo>
                    <a:cubicBezTo>
                      <a:pt x="6886" y="3198"/>
                      <a:pt x="6929" y="3241"/>
                      <a:pt x="6951" y="3241"/>
                    </a:cubicBezTo>
                    <a:cubicBezTo>
                      <a:pt x="6994" y="3241"/>
                      <a:pt x="7021" y="3198"/>
                      <a:pt x="7021" y="3176"/>
                    </a:cubicBezTo>
                    <a:cubicBezTo>
                      <a:pt x="7021" y="3127"/>
                      <a:pt x="6994" y="3106"/>
                      <a:pt x="6951" y="3106"/>
                    </a:cubicBezTo>
                    <a:close/>
                    <a:moveTo>
                      <a:pt x="7221" y="3106"/>
                    </a:moveTo>
                    <a:cubicBezTo>
                      <a:pt x="7199" y="3106"/>
                      <a:pt x="7156" y="3127"/>
                      <a:pt x="7156" y="3176"/>
                    </a:cubicBezTo>
                    <a:cubicBezTo>
                      <a:pt x="7156" y="3198"/>
                      <a:pt x="7199" y="3241"/>
                      <a:pt x="7221" y="3241"/>
                    </a:cubicBezTo>
                    <a:cubicBezTo>
                      <a:pt x="7264" y="3241"/>
                      <a:pt x="7291" y="3198"/>
                      <a:pt x="7291" y="3176"/>
                    </a:cubicBezTo>
                    <a:cubicBezTo>
                      <a:pt x="7291" y="3127"/>
                      <a:pt x="7264" y="3106"/>
                      <a:pt x="7221" y="3106"/>
                    </a:cubicBezTo>
                    <a:close/>
                    <a:moveTo>
                      <a:pt x="7491" y="3106"/>
                    </a:moveTo>
                    <a:cubicBezTo>
                      <a:pt x="7469" y="3106"/>
                      <a:pt x="7426" y="3127"/>
                      <a:pt x="7426" y="3176"/>
                    </a:cubicBezTo>
                    <a:cubicBezTo>
                      <a:pt x="7426" y="3198"/>
                      <a:pt x="7469" y="3241"/>
                      <a:pt x="7491" y="3241"/>
                    </a:cubicBezTo>
                    <a:cubicBezTo>
                      <a:pt x="7534" y="3241"/>
                      <a:pt x="7561" y="3198"/>
                      <a:pt x="7561" y="3176"/>
                    </a:cubicBezTo>
                    <a:cubicBezTo>
                      <a:pt x="7561" y="3127"/>
                      <a:pt x="7534" y="3106"/>
                      <a:pt x="7491" y="3106"/>
                    </a:cubicBezTo>
                    <a:close/>
                    <a:moveTo>
                      <a:pt x="7761" y="3106"/>
                    </a:moveTo>
                    <a:cubicBezTo>
                      <a:pt x="7739" y="3106"/>
                      <a:pt x="7696" y="3127"/>
                      <a:pt x="7696" y="3176"/>
                    </a:cubicBezTo>
                    <a:cubicBezTo>
                      <a:pt x="7696" y="3198"/>
                      <a:pt x="7739" y="3241"/>
                      <a:pt x="7761" y="3241"/>
                    </a:cubicBezTo>
                    <a:cubicBezTo>
                      <a:pt x="7804" y="3241"/>
                      <a:pt x="7831" y="3198"/>
                      <a:pt x="7831" y="3176"/>
                    </a:cubicBezTo>
                    <a:cubicBezTo>
                      <a:pt x="7831" y="3127"/>
                      <a:pt x="7804" y="3106"/>
                      <a:pt x="7761" y="3106"/>
                    </a:cubicBezTo>
                    <a:close/>
                    <a:moveTo>
                      <a:pt x="8031" y="3106"/>
                    </a:moveTo>
                    <a:cubicBezTo>
                      <a:pt x="8009" y="3106"/>
                      <a:pt x="7966" y="3127"/>
                      <a:pt x="7966" y="3176"/>
                    </a:cubicBezTo>
                    <a:cubicBezTo>
                      <a:pt x="7966" y="3198"/>
                      <a:pt x="8009" y="3241"/>
                      <a:pt x="8031" y="3241"/>
                    </a:cubicBezTo>
                    <a:cubicBezTo>
                      <a:pt x="8074" y="3241"/>
                      <a:pt x="8101" y="3198"/>
                      <a:pt x="8101" y="3176"/>
                    </a:cubicBezTo>
                    <a:cubicBezTo>
                      <a:pt x="8101" y="3127"/>
                      <a:pt x="8074" y="3106"/>
                      <a:pt x="8031" y="3106"/>
                    </a:cubicBezTo>
                    <a:close/>
                    <a:moveTo>
                      <a:pt x="8301" y="3106"/>
                    </a:moveTo>
                    <a:cubicBezTo>
                      <a:pt x="8279" y="3106"/>
                      <a:pt x="8236" y="3127"/>
                      <a:pt x="8236" y="3176"/>
                    </a:cubicBezTo>
                    <a:cubicBezTo>
                      <a:pt x="8236" y="3198"/>
                      <a:pt x="8279" y="3241"/>
                      <a:pt x="8301" y="3241"/>
                    </a:cubicBezTo>
                    <a:cubicBezTo>
                      <a:pt x="8344" y="3241"/>
                      <a:pt x="8371" y="3198"/>
                      <a:pt x="8371" y="3176"/>
                    </a:cubicBezTo>
                    <a:cubicBezTo>
                      <a:pt x="8371" y="3127"/>
                      <a:pt x="8344" y="3106"/>
                      <a:pt x="8301" y="3106"/>
                    </a:cubicBezTo>
                    <a:close/>
                    <a:moveTo>
                      <a:pt x="8571" y="3106"/>
                    </a:moveTo>
                    <a:cubicBezTo>
                      <a:pt x="8549" y="3106"/>
                      <a:pt x="8506" y="3127"/>
                      <a:pt x="8506" y="3176"/>
                    </a:cubicBezTo>
                    <a:cubicBezTo>
                      <a:pt x="8506" y="3198"/>
                      <a:pt x="8549" y="3241"/>
                      <a:pt x="8571" y="3241"/>
                    </a:cubicBezTo>
                    <a:cubicBezTo>
                      <a:pt x="8614" y="3241"/>
                      <a:pt x="8641" y="3198"/>
                      <a:pt x="8641" y="3176"/>
                    </a:cubicBezTo>
                    <a:cubicBezTo>
                      <a:pt x="8641" y="3127"/>
                      <a:pt x="8614" y="3106"/>
                      <a:pt x="8571" y="3106"/>
                    </a:cubicBezTo>
                    <a:close/>
                    <a:moveTo>
                      <a:pt x="8841" y="3106"/>
                    </a:moveTo>
                    <a:cubicBezTo>
                      <a:pt x="8819" y="3106"/>
                      <a:pt x="8776" y="3127"/>
                      <a:pt x="8776" y="3176"/>
                    </a:cubicBezTo>
                    <a:cubicBezTo>
                      <a:pt x="8776" y="3198"/>
                      <a:pt x="8819" y="3241"/>
                      <a:pt x="8841" y="3241"/>
                    </a:cubicBezTo>
                    <a:cubicBezTo>
                      <a:pt x="8884" y="3241"/>
                      <a:pt x="8911" y="3198"/>
                      <a:pt x="8911" y="3176"/>
                    </a:cubicBezTo>
                    <a:cubicBezTo>
                      <a:pt x="8911" y="3127"/>
                      <a:pt x="8884" y="3106"/>
                      <a:pt x="8841" y="3106"/>
                    </a:cubicBezTo>
                    <a:close/>
                    <a:moveTo>
                      <a:pt x="9111" y="3106"/>
                    </a:moveTo>
                    <a:cubicBezTo>
                      <a:pt x="9089" y="3106"/>
                      <a:pt x="9046" y="3127"/>
                      <a:pt x="9046" y="3176"/>
                    </a:cubicBezTo>
                    <a:cubicBezTo>
                      <a:pt x="9046" y="3198"/>
                      <a:pt x="9089" y="3241"/>
                      <a:pt x="9111" y="3241"/>
                    </a:cubicBezTo>
                    <a:cubicBezTo>
                      <a:pt x="9154" y="3241"/>
                      <a:pt x="9181" y="3198"/>
                      <a:pt x="9181" y="3176"/>
                    </a:cubicBezTo>
                    <a:cubicBezTo>
                      <a:pt x="9181" y="3127"/>
                      <a:pt x="9154" y="3106"/>
                      <a:pt x="9111" y="3106"/>
                    </a:cubicBezTo>
                    <a:close/>
                    <a:moveTo>
                      <a:pt x="9381" y="3106"/>
                    </a:moveTo>
                    <a:cubicBezTo>
                      <a:pt x="9359" y="3106"/>
                      <a:pt x="9316" y="3127"/>
                      <a:pt x="9316" y="3176"/>
                    </a:cubicBezTo>
                    <a:cubicBezTo>
                      <a:pt x="9316" y="3198"/>
                      <a:pt x="9359" y="3241"/>
                      <a:pt x="9381" y="3241"/>
                    </a:cubicBezTo>
                    <a:cubicBezTo>
                      <a:pt x="9424" y="3241"/>
                      <a:pt x="9451" y="3198"/>
                      <a:pt x="9451" y="3176"/>
                    </a:cubicBezTo>
                    <a:cubicBezTo>
                      <a:pt x="9451" y="3127"/>
                      <a:pt x="9424" y="3106"/>
                      <a:pt x="9381" y="3106"/>
                    </a:cubicBezTo>
                    <a:close/>
                    <a:moveTo>
                      <a:pt x="9651" y="3106"/>
                    </a:moveTo>
                    <a:cubicBezTo>
                      <a:pt x="9629" y="3106"/>
                      <a:pt x="9586" y="3127"/>
                      <a:pt x="9586" y="3176"/>
                    </a:cubicBezTo>
                    <a:cubicBezTo>
                      <a:pt x="9586" y="3198"/>
                      <a:pt x="9629" y="3241"/>
                      <a:pt x="9651" y="3241"/>
                    </a:cubicBezTo>
                    <a:cubicBezTo>
                      <a:pt x="9694" y="3241"/>
                      <a:pt x="9721" y="3198"/>
                      <a:pt x="9721" y="3176"/>
                    </a:cubicBezTo>
                    <a:cubicBezTo>
                      <a:pt x="9721" y="3127"/>
                      <a:pt x="9694" y="3106"/>
                      <a:pt x="9651" y="3106"/>
                    </a:cubicBezTo>
                    <a:close/>
                    <a:moveTo>
                      <a:pt x="9921" y="3106"/>
                    </a:moveTo>
                    <a:cubicBezTo>
                      <a:pt x="9899" y="3106"/>
                      <a:pt x="9856" y="3127"/>
                      <a:pt x="9856" y="3176"/>
                    </a:cubicBezTo>
                    <a:cubicBezTo>
                      <a:pt x="9856" y="3198"/>
                      <a:pt x="9899" y="3241"/>
                      <a:pt x="9921" y="3241"/>
                    </a:cubicBezTo>
                    <a:cubicBezTo>
                      <a:pt x="9964" y="3241"/>
                      <a:pt x="9991" y="3198"/>
                      <a:pt x="9991" y="3176"/>
                    </a:cubicBezTo>
                    <a:cubicBezTo>
                      <a:pt x="9991" y="3127"/>
                      <a:pt x="9964" y="3106"/>
                      <a:pt x="9921" y="3106"/>
                    </a:cubicBezTo>
                    <a:close/>
                    <a:moveTo>
                      <a:pt x="10191" y="3106"/>
                    </a:moveTo>
                    <a:cubicBezTo>
                      <a:pt x="10169" y="3106"/>
                      <a:pt x="10126" y="3127"/>
                      <a:pt x="10126" y="3176"/>
                    </a:cubicBezTo>
                    <a:cubicBezTo>
                      <a:pt x="10126" y="3198"/>
                      <a:pt x="10169" y="3241"/>
                      <a:pt x="10191" y="3241"/>
                    </a:cubicBezTo>
                    <a:cubicBezTo>
                      <a:pt x="10234" y="3241"/>
                      <a:pt x="10261" y="3198"/>
                      <a:pt x="10261" y="3176"/>
                    </a:cubicBezTo>
                    <a:cubicBezTo>
                      <a:pt x="10261" y="3127"/>
                      <a:pt x="10234" y="3106"/>
                      <a:pt x="10191" y="3106"/>
                    </a:cubicBezTo>
                    <a:close/>
                    <a:moveTo>
                      <a:pt x="10461" y="3106"/>
                    </a:moveTo>
                    <a:cubicBezTo>
                      <a:pt x="10439" y="3106"/>
                      <a:pt x="10396" y="3127"/>
                      <a:pt x="10396" y="3176"/>
                    </a:cubicBezTo>
                    <a:cubicBezTo>
                      <a:pt x="10396" y="3198"/>
                      <a:pt x="10439" y="3241"/>
                      <a:pt x="10461" y="3241"/>
                    </a:cubicBezTo>
                    <a:cubicBezTo>
                      <a:pt x="10504" y="3241"/>
                      <a:pt x="10531" y="3198"/>
                      <a:pt x="10531" y="3176"/>
                    </a:cubicBezTo>
                    <a:cubicBezTo>
                      <a:pt x="10531" y="3127"/>
                      <a:pt x="10504" y="3106"/>
                      <a:pt x="10461" y="3106"/>
                    </a:cubicBezTo>
                    <a:close/>
                    <a:moveTo>
                      <a:pt x="10731" y="3106"/>
                    </a:moveTo>
                    <a:cubicBezTo>
                      <a:pt x="10709" y="3106"/>
                      <a:pt x="10666" y="3127"/>
                      <a:pt x="10666" y="3176"/>
                    </a:cubicBezTo>
                    <a:cubicBezTo>
                      <a:pt x="10666" y="3198"/>
                      <a:pt x="10709" y="3241"/>
                      <a:pt x="10731" y="3241"/>
                    </a:cubicBezTo>
                    <a:cubicBezTo>
                      <a:pt x="10774" y="3241"/>
                      <a:pt x="10801" y="3198"/>
                      <a:pt x="10801" y="3176"/>
                    </a:cubicBezTo>
                    <a:cubicBezTo>
                      <a:pt x="10801" y="3127"/>
                      <a:pt x="10774" y="3106"/>
                      <a:pt x="10731" y="3106"/>
                    </a:cubicBezTo>
                    <a:close/>
                    <a:moveTo>
                      <a:pt x="11001" y="3106"/>
                    </a:moveTo>
                    <a:cubicBezTo>
                      <a:pt x="10979" y="3106"/>
                      <a:pt x="10936" y="3127"/>
                      <a:pt x="10936" y="3176"/>
                    </a:cubicBezTo>
                    <a:cubicBezTo>
                      <a:pt x="10936" y="3198"/>
                      <a:pt x="10979" y="3241"/>
                      <a:pt x="11001" y="3241"/>
                    </a:cubicBezTo>
                    <a:cubicBezTo>
                      <a:pt x="11044" y="3241"/>
                      <a:pt x="11071" y="3198"/>
                      <a:pt x="11071" y="3176"/>
                    </a:cubicBezTo>
                    <a:cubicBezTo>
                      <a:pt x="11071" y="3127"/>
                      <a:pt x="11044" y="3106"/>
                      <a:pt x="11001" y="3106"/>
                    </a:cubicBezTo>
                    <a:close/>
                    <a:moveTo>
                      <a:pt x="11271" y="3106"/>
                    </a:moveTo>
                    <a:cubicBezTo>
                      <a:pt x="11249" y="3106"/>
                      <a:pt x="11206" y="3127"/>
                      <a:pt x="11206" y="3176"/>
                    </a:cubicBezTo>
                    <a:cubicBezTo>
                      <a:pt x="11206" y="3198"/>
                      <a:pt x="11249" y="3241"/>
                      <a:pt x="11271" y="3241"/>
                    </a:cubicBezTo>
                    <a:cubicBezTo>
                      <a:pt x="11314" y="3241"/>
                      <a:pt x="11341" y="3198"/>
                      <a:pt x="11341" y="3176"/>
                    </a:cubicBezTo>
                    <a:cubicBezTo>
                      <a:pt x="11341" y="3127"/>
                      <a:pt x="11314" y="3106"/>
                      <a:pt x="11271" y="3106"/>
                    </a:cubicBezTo>
                    <a:close/>
                    <a:moveTo>
                      <a:pt x="11541" y="3106"/>
                    </a:moveTo>
                    <a:cubicBezTo>
                      <a:pt x="11519" y="3106"/>
                      <a:pt x="11476" y="3127"/>
                      <a:pt x="11476" y="3176"/>
                    </a:cubicBezTo>
                    <a:cubicBezTo>
                      <a:pt x="11476" y="3198"/>
                      <a:pt x="11519" y="3241"/>
                      <a:pt x="11541" y="3241"/>
                    </a:cubicBezTo>
                    <a:cubicBezTo>
                      <a:pt x="11584" y="3241"/>
                      <a:pt x="11611" y="3198"/>
                      <a:pt x="11611" y="3176"/>
                    </a:cubicBezTo>
                    <a:cubicBezTo>
                      <a:pt x="11611" y="3127"/>
                      <a:pt x="11584" y="3106"/>
                      <a:pt x="11541" y="3106"/>
                    </a:cubicBezTo>
                    <a:close/>
                    <a:moveTo>
                      <a:pt x="11811" y="3106"/>
                    </a:moveTo>
                    <a:cubicBezTo>
                      <a:pt x="11789" y="3106"/>
                      <a:pt x="11746" y="3127"/>
                      <a:pt x="11746" y="3176"/>
                    </a:cubicBezTo>
                    <a:cubicBezTo>
                      <a:pt x="11746" y="3198"/>
                      <a:pt x="11789" y="3241"/>
                      <a:pt x="11811" y="3241"/>
                    </a:cubicBezTo>
                    <a:cubicBezTo>
                      <a:pt x="11854" y="3241"/>
                      <a:pt x="11881" y="3198"/>
                      <a:pt x="11881" y="3176"/>
                    </a:cubicBezTo>
                    <a:cubicBezTo>
                      <a:pt x="11881" y="3127"/>
                      <a:pt x="11854" y="3106"/>
                      <a:pt x="11811" y="3106"/>
                    </a:cubicBezTo>
                    <a:close/>
                    <a:moveTo>
                      <a:pt x="12081" y="3106"/>
                    </a:moveTo>
                    <a:cubicBezTo>
                      <a:pt x="12059" y="3106"/>
                      <a:pt x="12016" y="3127"/>
                      <a:pt x="12016" y="3176"/>
                    </a:cubicBezTo>
                    <a:cubicBezTo>
                      <a:pt x="12016" y="3198"/>
                      <a:pt x="12059" y="3241"/>
                      <a:pt x="12081" y="3241"/>
                    </a:cubicBezTo>
                    <a:cubicBezTo>
                      <a:pt x="12124" y="3241"/>
                      <a:pt x="12151" y="3198"/>
                      <a:pt x="12151" y="3176"/>
                    </a:cubicBezTo>
                    <a:cubicBezTo>
                      <a:pt x="12151" y="3127"/>
                      <a:pt x="12124" y="3106"/>
                      <a:pt x="12081" y="3106"/>
                    </a:cubicBezTo>
                    <a:close/>
                    <a:moveTo>
                      <a:pt x="12351" y="3106"/>
                    </a:moveTo>
                    <a:cubicBezTo>
                      <a:pt x="12329" y="3106"/>
                      <a:pt x="12286" y="3127"/>
                      <a:pt x="12286" y="3176"/>
                    </a:cubicBezTo>
                    <a:cubicBezTo>
                      <a:pt x="12286" y="3198"/>
                      <a:pt x="12329" y="3241"/>
                      <a:pt x="12351" y="3241"/>
                    </a:cubicBezTo>
                    <a:cubicBezTo>
                      <a:pt x="12394" y="3241"/>
                      <a:pt x="12421" y="3198"/>
                      <a:pt x="12421" y="3176"/>
                    </a:cubicBezTo>
                    <a:cubicBezTo>
                      <a:pt x="12421" y="3127"/>
                      <a:pt x="12394" y="3106"/>
                      <a:pt x="12351" y="3106"/>
                    </a:cubicBezTo>
                    <a:close/>
                    <a:moveTo>
                      <a:pt x="12621" y="3106"/>
                    </a:moveTo>
                    <a:cubicBezTo>
                      <a:pt x="12599" y="3106"/>
                      <a:pt x="12556" y="3127"/>
                      <a:pt x="12556" y="3176"/>
                    </a:cubicBezTo>
                    <a:cubicBezTo>
                      <a:pt x="12556" y="3198"/>
                      <a:pt x="12599" y="3241"/>
                      <a:pt x="12621" y="3241"/>
                    </a:cubicBezTo>
                    <a:cubicBezTo>
                      <a:pt x="12664" y="3241"/>
                      <a:pt x="12691" y="3198"/>
                      <a:pt x="12691" y="3176"/>
                    </a:cubicBezTo>
                    <a:cubicBezTo>
                      <a:pt x="12691" y="3127"/>
                      <a:pt x="12664" y="3106"/>
                      <a:pt x="12621" y="3106"/>
                    </a:cubicBezTo>
                    <a:close/>
                    <a:moveTo>
                      <a:pt x="12891" y="3106"/>
                    </a:moveTo>
                    <a:cubicBezTo>
                      <a:pt x="12869" y="3106"/>
                      <a:pt x="12826" y="3127"/>
                      <a:pt x="12826" y="3176"/>
                    </a:cubicBezTo>
                    <a:cubicBezTo>
                      <a:pt x="12826" y="3198"/>
                      <a:pt x="12869" y="3241"/>
                      <a:pt x="12891" y="3241"/>
                    </a:cubicBezTo>
                    <a:cubicBezTo>
                      <a:pt x="12934" y="3241"/>
                      <a:pt x="12961" y="3198"/>
                      <a:pt x="12961" y="3176"/>
                    </a:cubicBezTo>
                    <a:cubicBezTo>
                      <a:pt x="12961" y="3127"/>
                      <a:pt x="12934" y="3106"/>
                      <a:pt x="12891" y="3106"/>
                    </a:cubicBezTo>
                    <a:close/>
                    <a:moveTo>
                      <a:pt x="13161" y="3106"/>
                    </a:moveTo>
                    <a:cubicBezTo>
                      <a:pt x="13140" y="3106"/>
                      <a:pt x="13096" y="3127"/>
                      <a:pt x="13096" y="3176"/>
                    </a:cubicBezTo>
                    <a:cubicBezTo>
                      <a:pt x="13096" y="3198"/>
                      <a:pt x="13140" y="3241"/>
                      <a:pt x="13161" y="3241"/>
                    </a:cubicBezTo>
                    <a:cubicBezTo>
                      <a:pt x="13204" y="3241"/>
                      <a:pt x="13231" y="3198"/>
                      <a:pt x="13231" y="3176"/>
                    </a:cubicBezTo>
                    <a:cubicBezTo>
                      <a:pt x="13231" y="3127"/>
                      <a:pt x="13204" y="3106"/>
                      <a:pt x="13161" y="3106"/>
                    </a:cubicBezTo>
                    <a:close/>
                    <a:moveTo>
                      <a:pt x="13431" y="3106"/>
                    </a:moveTo>
                    <a:cubicBezTo>
                      <a:pt x="13410" y="3106"/>
                      <a:pt x="13366" y="3127"/>
                      <a:pt x="13366" y="3176"/>
                    </a:cubicBezTo>
                    <a:cubicBezTo>
                      <a:pt x="13366" y="3198"/>
                      <a:pt x="13410" y="3241"/>
                      <a:pt x="13431" y="3241"/>
                    </a:cubicBezTo>
                    <a:cubicBezTo>
                      <a:pt x="13474" y="3241"/>
                      <a:pt x="13501" y="3198"/>
                      <a:pt x="13501" y="3176"/>
                    </a:cubicBezTo>
                    <a:cubicBezTo>
                      <a:pt x="13501" y="3127"/>
                      <a:pt x="13474" y="3106"/>
                      <a:pt x="13431" y="3106"/>
                    </a:cubicBezTo>
                    <a:close/>
                    <a:moveTo>
                      <a:pt x="5509" y="3262"/>
                    </a:moveTo>
                    <a:cubicBezTo>
                      <a:pt x="5466" y="3262"/>
                      <a:pt x="5444" y="3289"/>
                      <a:pt x="5444" y="3333"/>
                    </a:cubicBezTo>
                    <a:cubicBezTo>
                      <a:pt x="5444" y="3376"/>
                      <a:pt x="5466" y="3397"/>
                      <a:pt x="5509" y="3397"/>
                    </a:cubicBezTo>
                    <a:cubicBezTo>
                      <a:pt x="5536" y="3397"/>
                      <a:pt x="5579" y="3376"/>
                      <a:pt x="5579" y="3333"/>
                    </a:cubicBezTo>
                    <a:cubicBezTo>
                      <a:pt x="5579" y="3289"/>
                      <a:pt x="5536" y="3262"/>
                      <a:pt x="5509" y="3262"/>
                    </a:cubicBezTo>
                    <a:close/>
                    <a:moveTo>
                      <a:pt x="5509" y="3532"/>
                    </a:moveTo>
                    <a:cubicBezTo>
                      <a:pt x="5466" y="3532"/>
                      <a:pt x="5444" y="3559"/>
                      <a:pt x="5444" y="3603"/>
                    </a:cubicBezTo>
                    <a:cubicBezTo>
                      <a:pt x="5444" y="3646"/>
                      <a:pt x="5466" y="3667"/>
                      <a:pt x="5509" y="3667"/>
                    </a:cubicBezTo>
                    <a:cubicBezTo>
                      <a:pt x="5536" y="3667"/>
                      <a:pt x="5579" y="3646"/>
                      <a:pt x="5579" y="3603"/>
                    </a:cubicBezTo>
                    <a:cubicBezTo>
                      <a:pt x="5579" y="3559"/>
                      <a:pt x="5536" y="3532"/>
                      <a:pt x="5509" y="3532"/>
                    </a:cubicBezTo>
                    <a:close/>
                    <a:moveTo>
                      <a:pt x="5509" y="3802"/>
                    </a:moveTo>
                    <a:cubicBezTo>
                      <a:pt x="5466" y="3802"/>
                      <a:pt x="5444" y="3829"/>
                      <a:pt x="5444" y="3873"/>
                    </a:cubicBezTo>
                    <a:cubicBezTo>
                      <a:pt x="5444" y="3916"/>
                      <a:pt x="5466" y="3937"/>
                      <a:pt x="5509" y="3937"/>
                    </a:cubicBezTo>
                    <a:cubicBezTo>
                      <a:pt x="5536" y="3937"/>
                      <a:pt x="5579" y="3916"/>
                      <a:pt x="5579" y="3873"/>
                    </a:cubicBezTo>
                    <a:cubicBezTo>
                      <a:pt x="5579" y="3829"/>
                      <a:pt x="5536" y="3802"/>
                      <a:pt x="5509" y="3802"/>
                    </a:cubicBezTo>
                    <a:close/>
                    <a:moveTo>
                      <a:pt x="5509" y="4072"/>
                    </a:moveTo>
                    <a:cubicBezTo>
                      <a:pt x="5466" y="4072"/>
                      <a:pt x="5444" y="4099"/>
                      <a:pt x="5444" y="4143"/>
                    </a:cubicBezTo>
                    <a:cubicBezTo>
                      <a:pt x="5444" y="4186"/>
                      <a:pt x="5466" y="4207"/>
                      <a:pt x="5509" y="4207"/>
                    </a:cubicBezTo>
                    <a:cubicBezTo>
                      <a:pt x="5536" y="4207"/>
                      <a:pt x="5579" y="4186"/>
                      <a:pt x="5579" y="4143"/>
                    </a:cubicBezTo>
                    <a:cubicBezTo>
                      <a:pt x="5579" y="4099"/>
                      <a:pt x="5536" y="4072"/>
                      <a:pt x="5509" y="4072"/>
                    </a:cubicBezTo>
                    <a:close/>
                    <a:moveTo>
                      <a:pt x="5509" y="4342"/>
                    </a:moveTo>
                    <a:cubicBezTo>
                      <a:pt x="5466" y="4342"/>
                      <a:pt x="5444" y="4369"/>
                      <a:pt x="5444" y="4413"/>
                    </a:cubicBezTo>
                    <a:cubicBezTo>
                      <a:pt x="5444" y="4456"/>
                      <a:pt x="5466" y="4477"/>
                      <a:pt x="5509" y="4477"/>
                    </a:cubicBezTo>
                    <a:cubicBezTo>
                      <a:pt x="5536" y="4477"/>
                      <a:pt x="5579" y="4456"/>
                      <a:pt x="5579" y="4413"/>
                    </a:cubicBezTo>
                    <a:cubicBezTo>
                      <a:pt x="5579" y="4369"/>
                      <a:pt x="5536" y="4342"/>
                      <a:pt x="5509" y="4342"/>
                    </a:cubicBezTo>
                    <a:close/>
                    <a:moveTo>
                      <a:pt x="5509" y="4612"/>
                    </a:moveTo>
                    <a:cubicBezTo>
                      <a:pt x="5466" y="4612"/>
                      <a:pt x="5444" y="4639"/>
                      <a:pt x="5444" y="4683"/>
                    </a:cubicBezTo>
                    <a:cubicBezTo>
                      <a:pt x="5444" y="4726"/>
                      <a:pt x="5466" y="4747"/>
                      <a:pt x="5509" y="4747"/>
                    </a:cubicBezTo>
                    <a:cubicBezTo>
                      <a:pt x="5536" y="4747"/>
                      <a:pt x="5579" y="4726"/>
                      <a:pt x="5579" y="4683"/>
                    </a:cubicBezTo>
                    <a:cubicBezTo>
                      <a:pt x="5579" y="4639"/>
                      <a:pt x="5536" y="4612"/>
                      <a:pt x="5509" y="4612"/>
                    </a:cubicBezTo>
                    <a:close/>
                    <a:moveTo>
                      <a:pt x="5509" y="4882"/>
                    </a:moveTo>
                    <a:cubicBezTo>
                      <a:pt x="5466" y="4882"/>
                      <a:pt x="5444" y="4909"/>
                      <a:pt x="5444" y="4953"/>
                    </a:cubicBezTo>
                    <a:cubicBezTo>
                      <a:pt x="5444" y="4996"/>
                      <a:pt x="5466" y="5017"/>
                      <a:pt x="5509" y="5017"/>
                    </a:cubicBezTo>
                    <a:cubicBezTo>
                      <a:pt x="5536" y="5017"/>
                      <a:pt x="5579" y="4996"/>
                      <a:pt x="5579" y="4953"/>
                    </a:cubicBezTo>
                    <a:cubicBezTo>
                      <a:pt x="5579" y="4909"/>
                      <a:pt x="5536" y="4882"/>
                      <a:pt x="5509" y="4882"/>
                    </a:cubicBezTo>
                    <a:close/>
                    <a:moveTo>
                      <a:pt x="5509" y="5152"/>
                    </a:moveTo>
                    <a:cubicBezTo>
                      <a:pt x="5466" y="5152"/>
                      <a:pt x="5444" y="5179"/>
                      <a:pt x="5444" y="5223"/>
                    </a:cubicBezTo>
                    <a:cubicBezTo>
                      <a:pt x="5444" y="5266"/>
                      <a:pt x="5466" y="5287"/>
                      <a:pt x="5509" y="5287"/>
                    </a:cubicBezTo>
                    <a:cubicBezTo>
                      <a:pt x="5536" y="5287"/>
                      <a:pt x="5579" y="5266"/>
                      <a:pt x="5579" y="5223"/>
                    </a:cubicBezTo>
                    <a:cubicBezTo>
                      <a:pt x="5579" y="5179"/>
                      <a:pt x="5536" y="5152"/>
                      <a:pt x="5509" y="5152"/>
                    </a:cubicBezTo>
                    <a:close/>
                    <a:moveTo>
                      <a:pt x="5509" y="5422"/>
                    </a:moveTo>
                    <a:cubicBezTo>
                      <a:pt x="5466" y="5422"/>
                      <a:pt x="5444" y="5449"/>
                      <a:pt x="5444" y="5493"/>
                    </a:cubicBezTo>
                    <a:cubicBezTo>
                      <a:pt x="5444" y="5536"/>
                      <a:pt x="5466" y="5557"/>
                      <a:pt x="5509" y="5557"/>
                    </a:cubicBezTo>
                    <a:cubicBezTo>
                      <a:pt x="5536" y="5557"/>
                      <a:pt x="5579" y="5536"/>
                      <a:pt x="5579" y="5493"/>
                    </a:cubicBezTo>
                    <a:cubicBezTo>
                      <a:pt x="5579" y="5449"/>
                      <a:pt x="5536" y="5422"/>
                      <a:pt x="5509" y="5422"/>
                    </a:cubicBezTo>
                    <a:close/>
                    <a:moveTo>
                      <a:pt x="5509" y="5693"/>
                    </a:moveTo>
                    <a:cubicBezTo>
                      <a:pt x="5466" y="5693"/>
                      <a:pt x="5444" y="5720"/>
                      <a:pt x="5444" y="5763"/>
                    </a:cubicBezTo>
                    <a:cubicBezTo>
                      <a:pt x="5444" y="5806"/>
                      <a:pt x="5466" y="5828"/>
                      <a:pt x="5509" y="5828"/>
                    </a:cubicBezTo>
                    <a:cubicBezTo>
                      <a:pt x="5536" y="5828"/>
                      <a:pt x="5579" y="5806"/>
                      <a:pt x="5579" y="5763"/>
                    </a:cubicBezTo>
                    <a:cubicBezTo>
                      <a:pt x="5579" y="5720"/>
                      <a:pt x="5536" y="5693"/>
                      <a:pt x="5509" y="5693"/>
                    </a:cubicBezTo>
                    <a:close/>
                    <a:moveTo>
                      <a:pt x="5509" y="5963"/>
                    </a:moveTo>
                    <a:cubicBezTo>
                      <a:pt x="5466" y="5963"/>
                      <a:pt x="5444" y="5990"/>
                      <a:pt x="5444" y="6033"/>
                    </a:cubicBezTo>
                    <a:cubicBezTo>
                      <a:pt x="5444" y="6076"/>
                      <a:pt x="5466" y="6098"/>
                      <a:pt x="5509" y="6098"/>
                    </a:cubicBezTo>
                    <a:cubicBezTo>
                      <a:pt x="5536" y="6098"/>
                      <a:pt x="5579" y="6076"/>
                      <a:pt x="5579" y="6033"/>
                    </a:cubicBezTo>
                    <a:cubicBezTo>
                      <a:pt x="5579" y="5990"/>
                      <a:pt x="5536" y="5963"/>
                      <a:pt x="5509" y="5963"/>
                    </a:cubicBezTo>
                    <a:close/>
                    <a:moveTo>
                      <a:pt x="5509" y="6233"/>
                    </a:moveTo>
                    <a:cubicBezTo>
                      <a:pt x="5466" y="6233"/>
                      <a:pt x="5444" y="6260"/>
                      <a:pt x="5444" y="6303"/>
                    </a:cubicBezTo>
                    <a:cubicBezTo>
                      <a:pt x="5444" y="6346"/>
                      <a:pt x="5466" y="6368"/>
                      <a:pt x="5509" y="6368"/>
                    </a:cubicBezTo>
                    <a:cubicBezTo>
                      <a:pt x="5536" y="6368"/>
                      <a:pt x="5579" y="6346"/>
                      <a:pt x="5579" y="6303"/>
                    </a:cubicBezTo>
                    <a:cubicBezTo>
                      <a:pt x="5579" y="6260"/>
                      <a:pt x="5536" y="6233"/>
                      <a:pt x="5509" y="6233"/>
                    </a:cubicBezTo>
                    <a:close/>
                    <a:moveTo>
                      <a:pt x="5509" y="6503"/>
                    </a:moveTo>
                    <a:cubicBezTo>
                      <a:pt x="5466" y="6503"/>
                      <a:pt x="5444" y="6530"/>
                      <a:pt x="5444" y="6573"/>
                    </a:cubicBezTo>
                    <a:cubicBezTo>
                      <a:pt x="5444" y="6616"/>
                      <a:pt x="5466" y="6638"/>
                      <a:pt x="5509" y="6638"/>
                    </a:cubicBezTo>
                    <a:cubicBezTo>
                      <a:pt x="5536" y="6638"/>
                      <a:pt x="5579" y="6616"/>
                      <a:pt x="5579" y="6573"/>
                    </a:cubicBezTo>
                    <a:cubicBezTo>
                      <a:pt x="5579" y="6530"/>
                      <a:pt x="5536" y="6503"/>
                      <a:pt x="5509" y="6503"/>
                    </a:cubicBezTo>
                    <a:close/>
                    <a:moveTo>
                      <a:pt x="5509" y="6773"/>
                    </a:moveTo>
                    <a:cubicBezTo>
                      <a:pt x="5466" y="6773"/>
                      <a:pt x="5444" y="6800"/>
                      <a:pt x="5444" y="6843"/>
                    </a:cubicBezTo>
                    <a:cubicBezTo>
                      <a:pt x="5444" y="6886"/>
                      <a:pt x="5466" y="6908"/>
                      <a:pt x="5509" y="6908"/>
                    </a:cubicBezTo>
                    <a:cubicBezTo>
                      <a:pt x="5536" y="6908"/>
                      <a:pt x="5579" y="6886"/>
                      <a:pt x="5579" y="6843"/>
                    </a:cubicBezTo>
                    <a:cubicBezTo>
                      <a:pt x="5579" y="6800"/>
                      <a:pt x="5536" y="6773"/>
                      <a:pt x="5509" y="6773"/>
                    </a:cubicBezTo>
                    <a:close/>
                    <a:moveTo>
                      <a:pt x="5509" y="7043"/>
                    </a:moveTo>
                    <a:cubicBezTo>
                      <a:pt x="5466" y="7043"/>
                      <a:pt x="5444" y="7070"/>
                      <a:pt x="5444" y="7113"/>
                    </a:cubicBezTo>
                    <a:cubicBezTo>
                      <a:pt x="5444" y="7156"/>
                      <a:pt x="5466" y="7178"/>
                      <a:pt x="5509" y="7178"/>
                    </a:cubicBezTo>
                    <a:cubicBezTo>
                      <a:pt x="5536" y="7178"/>
                      <a:pt x="5579" y="7156"/>
                      <a:pt x="5579" y="7113"/>
                    </a:cubicBezTo>
                    <a:cubicBezTo>
                      <a:pt x="5579" y="7070"/>
                      <a:pt x="5536" y="7043"/>
                      <a:pt x="5509" y="7043"/>
                    </a:cubicBezTo>
                    <a:close/>
                    <a:moveTo>
                      <a:pt x="5509" y="7313"/>
                    </a:moveTo>
                    <a:cubicBezTo>
                      <a:pt x="5466" y="7313"/>
                      <a:pt x="5444" y="7340"/>
                      <a:pt x="5444" y="7383"/>
                    </a:cubicBezTo>
                    <a:cubicBezTo>
                      <a:pt x="5444" y="7426"/>
                      <a:pt x="5466" y="7448"/>
                      <a:pt x="5509" y="7448"/>
                    </a:cubicBezTo>
                    <a:cubicBezTo>
                      <a:pt x="5536" y="7448"/>
                      <a:pt x="5579" y="7426"/>
                      <a:pt x="5579" y="7383"/>
                    </a:cubicBezTo>
                    <a:cubicBezTo>
                      <a:pt x="5579" y="7340"/>
                      <a:pt x="5536" y="7313"/>
                      <a:pt x="5509" y="7313"/>
                    </a:cubicBezTo>
                    <a:close/>
                    <a:moveTo>
                      <a:pt x="5509" y="7583"/>
                    </a:moveTo>
                    <a:cubicBezTo>
                      <a:pt x="5466" y="7583"/>
                      <a:pt x="5444" y="7610"/>
                      <a:pt x="5444" y="7653"/>
                    </a:cubicBezTo>
                    <a:cubicBezTo>
                      <a:pt x="5444" y="7696"/>
                      <a:pt x="5466" y="7718"/>
                      <a:pt x="5509" y="7718"/>
                    </a:cubicBezTo>
                    <a:cubicBezTo>
                      <a:pt x="5536" y="7718"/>
                      <a:pt x="5579" y="7696"/>
                      <a:pt x="5579" y="7653"/>
                    </a:cubicBezTo>
                    <a:cubicBezTo>
                      <a:pt x="5579" y="7610"/>
                      <a:pt x="5536" y="7583"/>
                      <a:pt x="5509" y="7583"/>
                    </a:cubicBezTo>
                    <a:close/>
                    <a:moveTo>
                      <a:pt x="5509" y="7853"/>
                    </a:moveTo>
                    <a:cubicBezTo>
                      <a:pt x="5466" y="7853"/>
                      <a:pt x="5444" y="7880"/>
                      <a:pt x="5444" y="7923"/>
                    </a:cubicBezTo>
                    <a:cubicBezTo>
                      <a:pt x="5444" y="7966"/>
                      <a:pt x="5466" y="7988"/>
                      <a:pt x="5509" y="7988"/>
                    </a:cubicBezTo>
                    <a:cubicBezTo>
                      <a:pt x="5536" y="7988"/>
                      <a:pt x="5579" y="7966"/>
                      <a:pt x="5579" y="7923"/>
                    </a:cubicBezTo>
                    <a:cubicBezTo>
                      <a:pt x="5579" y="7880"/>
                      <a:pt x="5536" y="7853"/>
                      <a:pt x="5509" y="7853"/>
                    </a:cubicBezTo>
                    <a:close/>
                    <a:moveTo>
                      <a:pt x="5509" y="8123"/>
                    </a:moveTo>
                    <a:cubicBezTo>
                      <a:pt x="5466" y="8123"/>
                      <a:pt x="5444" y="8150"/>
                      <a:pt x="5444" y="8193"/>
                    </a:cubicBezTo>
                    <a:cubicBezTo>
                      <a:pt x="5444" y="8236"/>
                      <a:pt x="5466" y="8258"/>
                      <a:pt x="5509" y="8258"/>
                    </a:cubicBezTo>
                    <a:cubicBezTo>
                      <a:pt x="5536" y="8258"/>
                      <a:pt x="5579" y="8236"/>
                      <a:pt x="5579" y="8193"/>
                    </a:cubicBezTo>
                    <a:cubicBezTo>
                      <a:pt x="5579" y="8150"/>
                      <a:pt x="5536" y="8123"/>
                      <a:pt x="5509" y="8123"/>
                    </a:cubicBezTo>
                    <a:close/>
                    <a:moveTo>
                      <a:pt x="5509" y="8393"/>
                    </a:moveTo>
                    <a:cubicBezTo>
                      <a:pt x="5466" y="8393"/>
                      <a:pt x="5444" y="8420"/>
                      <a:pt x="5444" y="8463"/>
                    </a:cubicBezTo>
                    <a:cubicBezTo>
                      <a:pt x="5444" y="8506"/>
                      <a:pt x="5466" y="8528"/>
                      <a:pt x="5509" y="8528"/>
                    </a:cubicBezTo>
                    <a:cubicBezTo>
                      <a:pt x="5536" y="8528"/>
                      <a:pt x="5579" y="8506"/>
                      <a:pt x="5579" y="8463"/>
                    </a:cubicBezTo>
                    <a:cubicBezTo>
                      <a:pt x="5579" y="8420"/>
                      <a:pt x="5536" y="8393"/>
                      <a:pt x="5509" y="8393"/>
                    </a:cubicBezTo>
                    <a:close/>
                    <a:moveTo>
                      <a:pt x="5509" y="8663"/>
                    </a:moveTo>
                    <a:cubicBezTo>
                      <a:pt x="5466" y="8663"/>
                      <a:pt x="5444" y="8690"/>
                      <a:pt x="5444" y="8733"/>
                    </a:cubicBezTo>
                    <a:cubicBezTo>
                      <a:pt x="5444" y="8776"/>
                      <a:pt x="5466" y="8798"/>
                      <a:pt x="5509" y="8798"/>
                    </a:cubicBezTo>
                    <a:cubicBezTo>
                      <a:pt x="5536" y="8798"/>
                      <a:pt x="5579" y="8776"/>
                      <a:pt x="5579" y="8733"/>
                    </a:cubicBezTo>
                    <a:cubicBezTo>
                      <a:pt x="5579" y="8690"/>
                      <a:pt x="5536" y="8663"/>
                      <a:pt x="5509" y="8663"/>
                    </a:cubicBezTo>
                    <a:close/>
                    <a:moveTo>
                      <a:pt x="5509" y="8933"/>
                    </a:moveTo>
                    <a:cubicBezTo>
                      <a:pt x="5466" y="8933"/>
                      <a:pt x="5444" y="8960"/>
                      <a:pt x="5444" y="9003"/>
                    </a:cubicBezTo>
                    <a:cubicBezTo>
                      <a:pt x="5444" y="9046"/>
                      <a:pt x="5466" y="9068"/>
                      <a:pt x="5509" y="9068"/>
                    </a:cubicBezTo>
                    <a:cubicBezTo>
                      <a:pt x="5536" y="9068"/>
                      <a:pt x="5579" y="9046"/>
                      <a:pt x="5579" y="9003"/>
                    </a:cubicBezTo>
                    <a:cubicBezTo>
                      <a:pt x="5579" y="8960"/>
                      <a:pt x="5536" y="8933"/>
                      <a:pt x="5509" y="8933"/>
                    </a:cubicBezTo>
                    <a:close/>
                    <a:moveTo>
                      <a:pt x="5509" y="9203"/>
                    </a:moveTo>
                    <a:cubicBezTo>
                      <a:pt x="5466" y="9203"/>
                      <a:pt x="5444" y="9230"/>
                      <a:pt x="5444" y="9273"/>
                    </a:cubicBezTo>
                    <a:cubicBezTo>
                      <a:pt x="5444" y="9316"/>
                      <a:pt x="5466" y="9338"/>
                      <a:pt x="5509" y="9338"/>
                    </a:cubicBezTo>
                    <a:cubicBezTo>
                      <a:pt x="5536" y="9338"/>
                      <a:pt x="5579" y="9316"/>
                      <a:pt x="5579" y="9273"/>
                    </a:cubicBezTo>
                    <a:cubicBezTo>
                      <a:pt x="5579" y="9230"/>
                      <a:pt x="5536" y="9203"/>
                      <a:pt x="5509" y="9203"/>
                    </a:cubicBezTo>
                    <a:close/>
                    <a:moveTo>
                      <a:pt x="5509" y="9473"/>
                    </a:moveTo>
                    <a:cubicBezTo>
                      <a:pt x="5466" y="9473"/>
                      <a:pt x="5444" y="9500"/>
                      <a:pt x="5444" y="9543"/>
                    </a:cubicBezTo>
                    <a:cubicBezTo>
                      <a:pt x="5444" y="9586"/>
                      <a:pt x="5466" y="9608"/>
                      <a:pt x="5509" y="9608"/>
                    </a:cubicBezTo>
                    <a:cubicBezTo>
                      <a:pt x="5536" y="9608"/>
                      <a:pt x="5579" y="9586"/>
                      <a:pt x="5579" y="9543"/>
                    </a:cubicBezTo>
                    <a:cubicBezTo>
                      <a:pt x="5579" y="9500"/>
                      <a:pt x="5536" y="9473"/>
                      <a:pt x="5509" y="9473"/>
                    </a:cubicBezTo>
                    <a:close/>
                    <a:moveTo>
                      <a:pt x="5509" y="9743"/>
                    </a:moveTo>
                    <a:cubicBezTo>
                      <a:pt x="5466" y="9743"/>
                      <a:pt x="5444" y="9770"/>
                      <a:pt x="5444" y="9813"/>
                    </a:cubicBezTo>
                    <a:cubicBezTo>
                      <a:pt x="5444" y="9856"/>
                      <a:pt x="5466" y="9878"/>
                      <a:pt x="5509" y="9878"/>
                    </a:cubicBezTo>
                    <a:cubicBezTo>
                      <a:pt x="5536" y="9878"/>
                      <a:pt x="5579" y="9856"/>
                      <a:pt x="5579" y="9813"/>
                    </a:cubicBezTo>
                    <a:cubicBezTo>
                      <a:pt x="5579" y="9770"/>
                      <a:pt x="5536" y="9743"/>
                      <a:pt x="5509" y="9743"/>
                    </a:cubicBezTo>
                    <a:close/>
                    <a:moveTo>
                      <a:pt x="5509" y="10013"/>
                    </a:moveTo>
                    <a:cubicBezTo>
                      <a:pt x="5466" y="10013"/>
                      <a:pt x="5444" y="10040"/>
                      <a:pt x="5444" y="10083"/>
                    </a:cubicBezTo>
                    <a:cubicBezTo>
                      <a:pt x="5444" y="10126"/>
                      <a:pt x="5466" y="10148"/>
                      <a:pt x="5509" y="10148"/>
                    </a:cubicBezTo>
                    <a:cubicBezTo>
                      <a:pt x="5536" y="10148"/>
                      <a:pt x="5579" y="10126"/>
                      <a:pt x="5579" y="10083"/>
                    </a:cubicBezTo>
                    <a:cubicBezTo>
                      <a:pt x="5579" y="10040"/>
                      <a:pt x="5536" y="10013"/>
                      <a:pt x="5509" y="10013"/>
                    </a:cubicBezTo>
                    <a:close/>
                    <a:moveTo>
                      <a:pt x="5509" y="10283"/>
                    </a:moveTo>
                    <a:cubicBezTo>
                      <a:pt x="5466" y="10283"/>
                      <a:pt x="5444" y="10310"/>
                      <a:pt x="5444" y="10353"/>
                    </a:cubicBezTo>
                    <a:cubicBezTo>
                      <a:pt x="5444" y="10396"/>
                      <a:pt x="5466" y="10418"/>
                      <a:pt x="5509" y="10418"/>
                    </a:cubicBezTo>
                    <a:cubicBezTo>
                      <a:pt x="5536" y="10418"/>
                      <a:pt x="5579" y="10396"/>
                      <a:pt x="5579" y="10353"/>
                    </a:cubicBezTo>
                    <a:cubicBezTo>
                      <a:pt x="5579" y="10310"/>
                      <a:pt x="5536" y="10283"/>
                      <a:pt x="5509" y="10283"/>
                    </a:cubicBezTo>
                    <a:close/>
                    <a:moveTo>
                      <a:pt x="5509" y="10553"/>
                    </a:moveTo>
                    <a:cubicBezTo>
                      <a:pt x="5466" y="10553"/>
                      <a:pt x="5444" y="10580"/>
                      <a:pt x="5444" y="10623"/>
                    </a:cubicBezTo>
                    <a:cubicBezTo>
                      <a:pt x="5444" y="10666"/>
                      <a:pt x="5466" y="10688"/>
                      <a:pt x="5509" y="10688"/>
                    </a:cubicBezTo>
                    <a:cubicBezTo>
                      <a:pt x="5536" y="10688"/>
                      <a:pt x="5579" y="10666"/>
                      <a:pt x="5579" y="10623"/>
                    </a:cubicBezTo>
                    <a:cubicBezTo>
                      <a:pt x="5579" y="10580"/>
                      <a:pt x="5536" y="10553"/>
                      <a:pt x="5509" y="10553"/>
                    </a:cubicBezTo>
                    <a:close/>
                    <a:moveTo>
                      <a:pt x="5509" y="10823"/>
                    </a:moveTo>
                    <a:cubicBezTo>
                      <a:pt x="5466" y="10823"/>
                      <a:pt x="5444" y="10850"/>
                      <a:pt x="5444" y="10893"/>
                    </a:cubicBezTo>
                    <a:cubicBezTo>
                      <a:pt x="5444" y="10936"/>
                      <a:pt x="5466" y="10958"/>
                      <a:pt x="5509" y="10958"/>
                    </a:cubicBezTo>
                    <a:cubicBezTo>
                      <a:pt x="5536" y="10958"/>
                      <a:pt x="5579" y="10936"/>
                      <a:pt x="5579" y="10893"/>
                    </a:cubicBezTo>
                    <a:cubicBezTo>
                      <a:pt x="5579" y="10850"/>
                      <a:pt x="5536" y="10823"/>
                      <a:pt x="5509" y="10823"/>
                    </a:cubicBezTo>
                    <a:close/>
                    <a:moveTo>
                      <a:pt x="5509" y="11093"/>
                    </a:moveTo>
                    <a:cubicBezTo>
                      <a:pt x="5466" y="11093"/>
                      <a:pt x="5444" y="11120"/>
                      <a:pt x="5444" y="11163"/>
                    </a:cubicBezTo>
                    <a:cubicBezTo>
                      <a:pt x="5444" y="11206"/>
                      <a:pt x="5466" y="11228"/>
                      <a:pt x="5509" y="11228"/>
                    </a:cubicBezTo>
                    <a:cubicBezTo>
                      <a:pt x="5536" y="11228"/>
                      <a:pt x="5579" y="11206"/>
                      <a:pt x="5579" y="11163"/>
                    </a:cubicBezTo>
                    <a:cubicBezTo>
                      <a:pt x="5579" y="11120"/>
                      <a:pt x="5536" y="11093"/>
                      <a:pt x="5509" y="11093"/>
                    </a:cubicBezTo>
                    <a:close/>
                    <a:moveTo>
                      <a:pt x="5509" y="11363"/>
                    </a:moveTo>
                    <a:cubicBezTo>
                      <a:pt x="5466" y="11363"/>
                      <a:pt x="5444" y="11390"/>
                      <a:pt x="5444" y="11433"/>
                    </a:cubicBezTo>
                    <a:cubicBezTo>
                      <a:pt x="5444" y="11476"/>
                      <a:pt x="5466" y="11498"/>
                      <a:pt x="5509" y="11498"/>
                    </a:cubicBezTo>
                    <a:cubicBezTo>
                      <a:pt x="5536" y="11498"/>
                      <a:pt x="5579" y="11476"/>
                      <a:pt x="5579" y="11433"/>
                    </a:cubicBezTo>
                    <a:cubicBezTo>
                      <a:pt x="5579" y="11390"/>
                      <a:pt x="5536" y="11363"/>
                      <a:pt x="5509" y="11363"/>
                    </a:cubicBezTo>
                    <a:close/>
                    <a:moveTo>
                      <a:pt x="5509" y="11633"/>
                    </a:moveTo>
                    <a:cubicBezTo>
                      <a:pt x="5466" y="11633"/>
                      <a:pt x="5444" y="11660"/>
                      <a:pt x="5444" y="11703"/>
                    </a:cubicBezTo>
                    <a:cubicBezTo>
                      <a:pt x="5444" y="11746"/>
                      <a:pt x="5466" y="11768"/>
                      <a:pt x="5509" y="11768"/>
                    </a:cubicBezTo>
                    <a:cubicBezTo>
                      <a:pt x="5536" y="11768"/>
                      <a:pt x="5579" y="11746"/>
                      <a:pt x="5579" y="11703"/>
                    </a:cubicBezTo>
                    <a:cubicBezTo>
                      <a:pt x="5579" y="11660"/>
                      <a:pt x="5536" y="11633"/>
                      <a:pt x="5509" y="11633"/>
                    </a:cubicBezTo>
                    <a:close/>
                    <a:moveTo>
                      <a:pt x="5509" y="11903"/>
                    </a:moveTo>
                    <a:cubicBezTo>
                      <a:pt x="5466" y="11903"/>
                      <a:pt x="5444" y="11930"/>
                      <a:pt x="5444" y="11973"/>
                    </a:cubicBezTo>
                    <a:cubicBezTo>
                      <a:pt x="5444" y="12016"/>
                      <a:pt x="5466" y="12038"/>
                      <a:pt x="5509" y="12038"/>
                    </a:cubicBezTo>
                    <a:cubicBezTo>
                      <a:pt x="5536" y="12038"/>
                      <a:pt x="5579" y="12016"/>
                      <a:pt x="5579" y="11973"/>
                    </a:cubicBezTo>
                    <a:cubicBezTo>
                      <a:pt x="5579" y="11930"/>
                      <a:pt x="5536" y="11903"/>
                      <a:pt x="5509" y="11903"/>
                    </a:cubicBezTo>
                    <a:close/>
                    <a:moveTo>
                      <a:pt x="5509" y="12173"/>
                    </a:moveTo>
                    <a:cubicBezTo>
                      <a:pt x="5466" y="12173"/>
                      <a:pt x="5444" y="12200"/>
                      <a:pt x="5444" y="12243"/>
                    </a:cubicBezTo>
                    <a:cubicBezTo>
                      <a:pt x="5444" y="12286"/>
                      <a:pt x="5466" y="12308"/>
                      <a:pt x="5509" y="12308"/>
                    </a:cubicBezTo>
                    <a:cubicBezTo>
                      <a:pt x="5536" y="12308"/>
                      <a:pt x="5579" y="12286"/>
                      <a:pt x="5579" y="12243"/>
                    </a:cubicBezTo>
                    <a:cubicBezTo>
                      <a:pt x="5579" y="12200"/>
                      <a:pt x="5536" y="12173"/>
                      <a:pt x="5509" y="12173"/>
                    </a:cubicBezTo>
                    <a:close/>
                    <a:moveTo>
                      <a:pt x="5509" y="12443"/>
                    </a:moveTo>
                    <a:cubicBezTo>
                      <a:pt x="5466" y="12443"/>
                      <a:pt x="5444" y="12470"/>
                      <a:pt x="5444" y="12513"/>
                    </a:cubicBezTo>
                    <a:cubicBezTo>
                      <a:pt x="5444" y="12556"/>
                      <a:pt x="5466" y="12578"/>
                      <a:pt x="5509" y="12578"/>
                    </a:cubicBezTo>
                    <a:cubicBezTo>
                      <a:pt x="5536" y="12578"/>
                      <a:pt x="5579" y="12556"/>
                      <a:pt x="5579" y="12513"/>
                    </a:cubicBezTo>
                    <a:cubicBezTo>
                      <a:pt x="5579" y="12470"/>
                      <a:pt x="5536" y="12443"/>
                      <a:pt x="5509" y="12443"/>
                    </a:cubicBezTo>
                    <a:close/>
                    <a:moveTo>
                      <a:pt x="5509" y="12713"/>
                    </a:moveTo>
                    <a:cubicBezTo>
                      <a:pt x="5466" y="12713"/>
                      <a:pt x="5444" y="12740"/>
                      <a:pt x="5444" y="12783"/>
                    </a:cubicBezTo>
                    <a:cubicBezTo>
                      <a:pt x="5444" y="12826"/>
                      <a:pt x="5466" y="12848"/>
                      <a:pt x="5509" y="12848"/>
                    </a:cubicBezTo>
                    <a:cubicBezTo>
                      <a:pt x="5536" y="12848"/>
                      <a:pt x="5579" y="12826"/>
                      <a:pt x="5579" y="12783"/>
                    </a:cubicBezTo>
                    <a:cubicBezTo>
                      <a:pt x="5579" y="12740"/>
                      <a:pt x="5536" y="12713"/>
                      <a:pt x="5509" y="12713"/>
                    </a:cubicBezTo>
                    <a:close/>
                    <a:moveTo>
                      <a:pt x="5509" y="12983"/>
                    </a:moveTo>
                    <a:cubicBezTo>
                      <a:pt x="5466" y="12983"/>
                      <a:pt x="5444" y="13010"/>
                      <a:pt x="5444" y="13053"/>
                    </a:cubicBezTo>
                    <a:cubicBezTo>
                      <a:pt x="5444" y="13096"/>
                      <a:pt x="5466" y="13118"/>
                      <a:pt x="5509" y="13118"/>
                    </a:cubicBezTo>
                    <a:cubicBezTo>
                      <a:pt x="5536" y="13118"/>
                      <a:pt x="5579" y="13096"/>
                      <a:pt x="5579" y="13053"/>
                    </a:cubicBezTo>
                    <a:cubicBezTo>
                      <a:pt x="5579" y="13010"/>
                      <a:pt x="5536" y="12983"/>
                      <a:pt x="5509" y="12983"/>
                    </a:cubicBezTo>
                    <a:close/>
                    <a:moveTo>
                      <a:pt x="5509" y="13253"/>
                    </a:moveTo>
                    <a:cubicBezTo>
                      <a:pt x="5466" y="13253"/>
                      <a:pt x="5444" y="13280"/>
                      <a:pt x="5444" y="13323"/>
                    </a:cubicBezTo>
                    <a:cubicBezTo>
                      <a:pt x="5444" y="13366"/>
                      <a:pt x="5466" y="13388"/>
                      <a:pt x="5509" y="13388"/>
                    </a:cubicBezTo>
                    <a:cubicBezTo>
                      <a:pt x="5536" y="13388"/>
                      <a:pt x="5579" y="13366"/>
                      <a:pt x="5579" y="13323"/>
                    </a:cubicBezTo>
                    <a:cubicBezTo>
                      <a:pt x="5579" y="13280"/>
                      <a:pt x="5536" y="13253"/>
                      <a:pt x="5509" y="13253"/>
                    </a:cubicBezTo>
                    <a:close/>
                    <a:moveTo>
                      <a:pt x="5509" y="13523"/>
                    </a:moveTo>
                    <a:cubicBezTo>
                      <a:pt x="5466" y="13523"/>
                      <a:pt x="5444" y="13550"/>
                      <a:pt x="5444" y="13593"/>
                    </a:cubicBezTo>
                    <a:cubicBezTo>
                      <a:pt x="5444" y="13636"/>
                      <a:pt x="5466" y="13658"/>
                      <a:pt x="5509" y="13658"/>
                    </a:cubicBezTo>
                    <a:cubicBezTo>
                      <a:pt x="5536" y="13658"/>
                      <a:pt x="5579" y="13636"/>
                      <a:pt x="5579" y="13593"/>
                    </a:cubicBezTo>
                    <a:cubicBezTo>
                      <a:pt x="5579" y="13550"/>
                      <a:pt x="5536" y="13523"/>
                      <a:pt x="5509" y="13523"/>
                    </a:cubicBezTo>
                    <a:close/>
                    <a:moveTo>
                      <a:pt x="5509" y="13793"/>
                    </a:moveTo>
                    <a:cubicBezTo>
                      <a:pt x="5466" y="13793"/>
                      <a:pt x="5444" y="13820"/>
                      <a:pt x="5444" y="13863"/>
                    </a:cubicBezTo>
                    <a:cubicBezTo>
                      <a:pt x="5444" y="13906"/>
                      <a:pt x="5466" y="13928"/>
                      <a:pt x="5509" y="13928"/>
                    </a:cubicBezTo>
                    <a:cubicBezTo>
                      <a:pt x="5536" y="13928"/>
                      <a:pt x="5579" y="13906"/>
                      <a:pt x="5579" y="13863"/>
                    </a:cubicBezTo>
                    <a:cubicBezTo>
                      <a:pt x="5579" y="13820"/>
                      <a:pt x="5536" y="13793"/>
                      <a:pt x="5509" y="13793"/>
                    </a:cubicBezTo>
                    <a:close/>
                    <a:moveTo>
                      <a:pt x="5509" y="14063"/>
                    </a:moveTo>
                    <a:cubicBezTo>
                      <a:pt x="5466" y="14063"/>
                      <a:pt x="5444" y="14090"/>
                      <a:pt x="5444" y="14133"/>
                    </a:cubicBezTo>
                    <a:cubicBezTo>
                      <a:pt x="5444" y="14176"/>
                      <a:pt x="5466" y="14198"/>
                      <a:pt x="5509" y="14198"/>
                    </a:cubicBezTo>
                    <a:cubicBezTo>
                      <a:pt x="5536" y="14198"/>
                      <a:pt x="5579" y="14176"/>
                      <a:pt x="5579" y="14133"/>
                    </a:cubicBezTo>
                    <a:cubicBezTo>
                      <a:pt x="5579" y="14090"/>
                      <a:pt x="5536" y="14063"/>
                      <a:pt x="5509" y="14063"/>
                    </a:cubicBezTo>
                    <a:close/>
                    <a:moveTo>
                      <a:pt x="5509" y="14333"/>
                    </a:moveTo>
                    <a:cubicBezTo>
                      <a:pt x="5466" y="14333"/>
                      <a:pt x="5444" y="14360"/>
                      <a:pt x="5444" y="14403"/>
                    </a:cubicBezTo>
                    <a:cubicBezTo>
                      <a:pt x="5444" y="14446"/>
                      <a:pt x="5466" y="14468"/>
                      <a:pt x="5509" y="14468"/>
                    </a:cubicBezTo>
                    <a:cubicBezTo>
                      <a:pt x="5536" y="14468"/>
                      <a:pt x="5579" y="14446"/>
                      <a:pt x="5579" y="14403"/>
                    </a:cubicBezTo>
                    <a:cubicBezTo>
                      <a:pt x="5579" y="14360"/>
                      <a:pt x="5536" y="14333"/>
                      <a:pt x="5509" y="14333"/>
                    </a:cubicBezTo>
                    <a:close/>
                    <a:moveTo>
                      <a:pt x="5509" y="14603"/>
                    </a:moveTo>
                    <a:cubicBezTo>
                      <a:pt x="5466" y="14603"/>
                      <a:pt x="5444" y="14630"/>
                      <a:pt x="5444" y="14673"/>
                    </a:cubicBezTo>
                    <a:cubicBezTo>
                      <a:pt x="5444" y="14716"/>
                      <a:pt x="5466" y="14738"/>
                      <a:pt x="5509" y="14738"/>
                    </a:cubicBezTo>
                    <a:cubicBezTo>
                      <a:pt x="5536" y="14738"/>
                      <a:pt x="5579" y="14716"/>
                      <a:pt x="5579" y="14673"/>
                    </a:cubicBezTo>
                    <a:cubicBezTo>
                      <a:pt x="5579" y="14630"/>
                      <a:pt x="5536" y="14603"/>
                      <a:pt x="5509" y="14603"/>
                    </a:cubicBezTo>
                    <a:close/>
                    <a:moveTo>
                      <a:pt x="5509" y="14873"/>
                    </a:moveTo>
                    <a:cubicBezTo>
                      <a:pt x="5466" y="14873"/>
                      <a:pt x="5444" y="14900"/>
                      <a:pt x="5444" y="14943"/>
                    </a:cubicBezTo>
                    <a:cubicBezTo>
                      <a:pt x="5444" y="14986"/>
                      <a:pt x="5466" y="15008"/>
                      <a:pt x="5509" y="15008"/>
                    </a:cubicBezTo>
                    <a:cubicBezTo>
                      <a:pt x="5536" y="15008"/>
                      <a:pt x="5579" y="14986"/>
                      <a:pt x="5579" y="14943"/>
                    </a:cubicBezTo>
                    <a:cubicBezTo>
                      <a:pt x="5579" y="14900"/>
                      <a:pt x="5536" y="14873"/>
                      <a:pt x="5509" y="14873"/>
                    </a:cubicBezTo>
                    <a:close/>
                    <a:moveTo>
                      <a:pt x="5509" y="15143"/>
                    </a:moveTo>
                    <a:cubicBezTo>
                      <a:pt x="5466" y="15143"/>
                      <a:pt x="5444" y="15170"/>
                      <a:pt x="5444" y="15213"/>
                    </a:cubicBezTo>
                    <a:cubicBezTo>
                      <a:pt x="5444" y="15256"/>
                      <a:pt x="5466" y="15278"/>
                      <a:pt x="5509" y="15278"/>
                    </a:cubicBezTo>
                    <a:cubicBezTo>
                      <a:pt x="5536" y="15278"/>
                      <a:pt x="5579" y="15256"/>
                      <a:pt x="5579" y="15213"/>
                    </a:cubicBezTo>
                    <a:cubicBezTo>
                      <a:pt x="5579" y="15170"/>
                      <a:pt x="5536" y="15143"/>
                      <a:pt x="5509" y="15143"/>
                    </a:cubicBezTo>
                    <a:close/>
                    <a:moveTo>
                      <a:pt x="5509" y="15413"/>
                    </a:moveTo>
                    <a:cubicBezTo>
                      <a:pt x="5466" y="15413"/>
                      <a:pt x="5444" y="15440"/>
                      <a:pt x="5444" y="15483"/>
                    </a:cubicBezTo>
                    <a:cubicBezTo>
                      <a:pt x="5444" y="15526"/>
                      <a:pt x="5466" y="15548"/>
                      <a:pt x="5509" y="15548"/>
                    </a:cubicBezTo>
                    <a:cubicBezTo>
                      <a:pt x="5536" y="15548"/>
                      <a:pt x="5579" y="15526"/>
                      <a:pt x="5579" y="15483"/>
                    </a:cubicBezTo>
                    <a:cubicBezTo>
                      <a:pt x="5579" y="15440"/>
                      <a:pt x="5536" y="15413"/>
                      <a:pt x="5509" y="15413"/>
                    </a:cubicBezTo>
                    <a:close/>
                    <a:moveTo>
                      <a:pt x="5509" y="15683"/>
                    </a:moveTo>
                    <a:cubicBezTo>
                      <a:pt x="5466" y="15683"/>
                      <a:pt x="5444" y="15710"/>
                      <a:pt x="5444" y="15753"/>
                    </a:cubicBezTo>
                    <a:cubicBezTo>
                      <a:pt x="5444" y="15796"/>
                      <a:pt x="5466" y="15818"/>
                      <a:pt x="5509" y="15818"/>
                    </a:cubicBezTo>
                    <a:cubicBezTo>
                      <a:pt x="5536" y="15818"/>
                      <a:pt x="5579" y="15796"/>
                      <a:pt x="5579" y="15753"/>
                    </a:cubicBezTo>
                    <a:cubicBezTo>
                      <a:pt x="5579" y="15710"/>
                      <a:pt x="5536" y="15683"/>
                      <a:pt x="5509" y="15683"/>
                    </a:cubicBezTo>
                    <a:close/>
                    <a:moveTo>
                      <a:pt x="5509" y="15953"/>
                    </a:moveTo>
                    <a:cubicBezTo>
                      <a:pt x="5466" y="15953"/>
                      <a:pt x="5444" y="15980"/>
                      <a:pt x="5444" y="16023"/>
                    </a:cubicBezTo>
                    <a:cubicBezTo>
                      <a:pt x="5444" y="16066"/>
                      <a:pt x="5466" y="16088"/>
                      <a:pt x="5509" y="16088"/>
                    </a:cubicBezTo>
                    <a:cubicBezTo>
                      <a:pt x="5536" y="16088"/>
                      <a:pt x="5579" y="16066"/>
                      <a:pt x="5579" y="16023"/>
                    </a:cubicBezTo>
                    <a:cubicBezTo>
                      <a:pt x="5579" y="15980"/>
                      <a:pt x="5536" y="15953"/>
                      <a:pt x="5509" y="15953"/>
                    </a:cubicBezTo>
                    <a:close/>
                    <a:moveTo>
                      <a:pt x="5509" y="16223"/>
                    </a:moveTo>
                    <a:cubicBezTo>
                      <a:pt x="5466" y="16223"/>
                      <a:pt x="5444" y="16250"/>
                      <a:pt x="5444" y="16293"/>
                    </a:cubicBezTo>
                    <a:cubicBezTo>
                      <a:pt x="5444" y="16336"/>
                      <a:pt x="5466" y="16358"/>
                      <a:pt x="5509" y="16358"/>
                    </a:cubicBezTo>
                    <a:cubicBezTo>
                      <a:pt x="5536" y="16358"/>
                      <a:pt x="5579" y="16336"/>
                      <a:pt x="5579" y="16293"/>
                    </a:cubicBezTo>
                    <a:cubicBezTo>
                      <a:pt x="5579" y="16250"/>
                      <a:pt x="5536" y="16223"/>
                      <a:pt x="5509" y="16223"/>
                    </a:cubicBezTo>
                    <a:close/>
                    <a:moveTo>
                      <a:pt x="5509" y="16493"/>
                    </a:moveTo>
                    <a:cubicBezTo>
                      <a:pt x="5466" y="16493"/>
                      <a:pt x="5444" y="16520"/>
                      <a:pt x="5444" y="16563"/>
                    </a:cubicBezTo>
                    <a:cubicBezTo>
                      <a:pt x="5444" y="16606"/>
                      <a:pt x="5466" y="16628"/>
                      <a:pt x="5509" y="16628"/>
                    </a:cubicBezTo>
                    <a:cubicBezTo>
                      <a:pt x="5536" y="16628"/>
                      <a:pt x="5579" y="16606"/>
                      <a:pt x="5579" y="16563"/>
                    </a:cubicBezTo>
                    <a:cubicBezTo>
                      <a:pt x="5579" y="16520"/>
                      <a:pt x="5536" y="16493"/>
                      <a:pt x="5509" y="16493"/>
                    </a:cubicBezTo>
                    <a:close/>
                    <a:moveTo>
                      <a:pt x="5509" y="16763"/>
                    </a:moveTo>
                    <a:cubicBezTo>
                      <a:pt x="5466" y="16763"/>
                      <a:pt x="5444" y="16790"/>
                      <a:pt x="5444" y="16833"/>
                    </a:cubicBezTo>
                    <a:cubicBezTo>
                      <a:pt x="5444" y="16876"/>
                      <a:pt x="5466" y="16898"/>
                      <a:pt x="5509" y="16898"/>
                    </a:cubicBezTo>
                    <a:cubicBezTo>
                      <a:pt x="5536" y="16898"/>
                      <a:pt x="5579" y="16876"/>
                      <a:pt x="5579" y="16833"/>
                    </a:cubicBezTo>
                    <a:cubicBezTo>
                      <a:pt x="5579" y="16790"/>
                      <a:pt x="5536" y="16763"/>
                      <a:pt x="5509" y="16763"/>
                    </a:cubicBezTo>
                    <a:close/>
                    <a:moveTo>
                      <a:pt x="5509" y="17033"/>
                    </a:moveTo>
                    <a:cubicBezTo>
                      <a:pt x="5466" y="17033"/>
                      <a:pt x="5444" y="17060"/>
                      <a:pt x="5444" y="17103"/>
                    </a:cubicBezTo>
                    <a:cubicBezTo>
                      <a:pt x="5444" y="17146"/>
                      <a:pt x="5466" y="17168"/>
                      <a:pt x="5509" y="17168"/>
                    </a:cubicBezTo>
                    <a:cubicBezTo>
                      <a:pt x="5536" y="17168"/>
                      <a:pt x="5579" y="17146"/>
                      <a:pt x="5579" y="17103"/>
                    </a:cubicBezTo>
                    <a:cubicBezTo>
                      <a:pt x="5579" y="17060"/>
                      <a:pt x="5536" y="17033"/>
                      <a:pt x="5509" y="17033"/>
                    </a:cubicBezTo>
                    <a:close/>
                    <a:moveTo>
                      <a:pt x="5509" y="17303"/>
                    </a:moveTo>
                    <a:cubicBezTo>
                      <a:pt x="5466" y="17303"/>
                      <a:pt x="5444" y="17330"/>
                      <a:pt x="5444" y="17373"/>
                    </a:cubicBezTo>
                    <a:cubicBezTo>
                      <a:pt x="5444" y="17416"/>
                      <a:pt x="5466" y="17438"/>
                      <a:pt x="5509" y="17438"/>
                    </a:cubicBezTo>
                    <a:cubicBezTo>
                      <a:pt x="5536" y="17438"/>
                      <a:pt x="5579" y="17416"/>
                      <a:pt x="5579" y="17373"/>
                    </a:cubicBezTo>
                    <a:cubicBezTo>
                      <a:pt x="5579" y="17330"/>
                      <a:pt x="5536" y="17303"/>
                      <a:pt x="5509" y="17303"/>
                    </a:cubicBezTo>
                    <a:close/>
                    <a:moveTo>
                      <a:pt x="5509" y="17573"/>
                    </a:moveTo>
                    <a:cubicBezTo>
                      <a:pt x="5466" y="17573"/>
                      <a:pt x="5444" y="17600"/>
                      <a:pt x="5444" y="17643"/>
                    </a:cubicBezTo>
                    <a:cubicBezTo>
                      <a:pt x="5444" y="17686"/>
                      <a:pt x="5466" y="17708"/>
                      <a:pt x="5509" y="17708"/>
                    </a:cubicBezTo>
                    <a:cubicBezTo>
                      <a:pt x="5536" y="17708"/>
                      <a:pt x="5579" y="17686"/>
                      <a:pt x="5579" y="17643"/>
                    </a:cubicBezTo>
                    <a:cubicBezTo>
                      <a:pt x="5579" y="17600"/>
                      <a:pt x="5536" y="17573"/>
                      <a:pt x="5509" y="17573"/>
                    </a:cubicBezTo>
                    <a:close/>
                    <a:moveTo>
                      <a:pt x="65" y="17821"/>
                    </a:moveTo>
                    <a:cubicBezTo>
                      <a:pt x="44" y="17821"/>
                      <a:pt x="1" y="17843"/>
                      <a:pt x="1" y="17892"/>
                    </a:cubicBezTo>
                    <a:lnTo>
                      <a:pt x="22" y="17892"/>
                    </a:lnTo>
                    <a:cubicBezTo>
                      <a:pt x="22" y="17870"/>
                      <a:pt x="44" y="17843"/>
                      <a:pt x="65" y="17843"/>
                    </a:cubicBezTo>
                    <a:cubicBezTo>
                      <a:pt x="109" y="17843"/>
                      <a:pt x="136" y="17870"/>
                      <a:pt x="136" y="17892"/>
                    </a:cubicBezTo>
                    <a:cubicBezTo>
                      <a:pt x="136" y="17843"/>
                      <a:pt x="109" y="17821"/>
                      <a:pt x="65" y="17821"/>
                    </a:cubicBezTo>
                    <a:close/>
                    <a:moveTo>
                      <a:pt x="335" y="17821"/>
                    </a:moveTo>
                    <a:cubicBezTo>
                      <a:pt x="314" y="17821"/>
                      <a:pt x="271" y="17843"/>
                      <a:pt x="271" y="17892"/>
                    </a:cubicBezTo>
                    <a:cubicBezTo>
                      <a:pt x="271" y="17913"/>
                      <a:pt x="314" y="17956"/>
                      <a:pt x="335" y="17956"/>
                    </a:cubicBezTo>
                    <a:cubicBezTo>
                      <a:pt x="379" y="17956"/>
                      <a:pt x="406" y="17913"/>
                      <a:pt x="406" y="17892"/>
                    </a:cubicBezTo>
                    <a:cubicBezTo>
                      <a:pt x="406" y="17843"/>
                      <a:pt x="379" y="17821"/>
                      <a:pt x="335" y="17821"/>
                    </a:cubicBezTo>
                    <a:close/>
                    <a:moveTo>
                      <a:pt x="605" y="17821"/>
                    </a:moveTo>
                    <a:cubicBezTo>
                      <a:pt x="584" y="17821"/>
                      <a:pt x="541" y="17843"/>
                      <a:pt x="541" y="17892"/>
                    </a:cubicBezTo>
                    <a:cubicBezTo>
                      <a:pt x="541" y="17913"/>
                      <a:pt x="584" y="17956"/>
                      <a:pt x="605" y="17956"/>
                    </a:cubicBezTo>
                    <a:cubicBezTo>
                      <a:pt x="649" y="17956"/>
                      <a:pt x="676" y="17913"/>
                      <a:pt x="676" y="17892"/>
                    </a:cubicBezTo>
                    <a:cubicBezTo>
                      <a:pt x="676" y="17843"/>
                      <a:pt x="649" y="17821"/>
                      <a:pt x="605" y="17821"/>
                    </a:cubicBezTo>
                    <a:close/>
                    <a:moveTo>
                      <a:pt x="875" y="17821"/>
                    </a:moveTo>
                    <a:cubicBezTo>
                      <a:pt x="854" y="17821"/>
                      <a:pt x="811" y="17843"/>
                      <a:pt x="811" y="17892"/>
                    </a:cubicBezTo>
                    <a:cubicBezTo>
                      <a:pt x="811" y="17913"/>
                      <a:pt x="854" y="17956"/>
                      <a:pt x="875" y="17956"/>
                    </a:cubicBezTo>
                    <a:cubicBezTo>
                      <a:pt x="919" y="17956"/>
                      <a:pt x="946" y="17913"/>
                      <a:pt x="946" y="17892"/>
                    </a:cubicBezTo>
                    <a:cubicBezTo>
                      <a:pt x="946" y="17843"/>
                      <a:pt x="919" y="17821"/>
                      <a:pt x="875" y="17821"/>
                    </a:cubicBezTo>
                    <a:close/>
                    <a:moveTo>
                      <a:pt x="1145" y="17821"/>
                    </a:moveTo>
                    <a:cubicBezTo>
                      <a:pt x="1124" y="17821"/>
                      <a:pt x="1081" y="17843"/>
                      <a:pt x="1081" y="17892"/>
                    </a:cubicBezTo>
                    <a:cubicBezTo>
                      <a:pt x="1081" y="17913"/>
                      <a:pt x="1124" y="17956"/>
                      <a:pt x="1145" y="17956"/>
                    </a:cubicBezTo>
                    <a:cubicBezTo>
                      <a:pt x="1189" y="17956"/>
                      <a:pt x="1216" y="17913"/>
                      <a:pt x="1216" y="17892"/>
                    </a:cubicBezTo>
                    <a:cubicBezTo>
                      <a:pt x="1216" y="17843"/>
                      <a:pt x="1189" y="17821"/>
                      <a:pt x="1145" y="17821"/>
                    </a:cubicBezTo>
                    <a:close/>
                    <a:moveTo>
                      <a:pt x="1416" y="17821"/>
                    </a:moveTo>
                    <a:cubicBezTo>
                      <a:pt x="1394" y="17821"/>
                      <a:pt x="1351" y="17843"/>
                      <a:pt x="1351" y="17892"/>
                    </a:cubicBezTo>
                    <a:cubicBezTo>
                      <a:pt x="1351" y="17913"/>
                      <a:pt x="1394" y="17956"/>
                      <a:pt x="1416" y="17956"/>
                    </a:cubicBezTo>
                    <a:cubicBezTo>
                      <a:pt x="1459" y="17956"/>
                      <a:pt x="1486" y="17913"/>
                      <a:pt x="1486" y="17892"/>
                    </a:cubicBezTo>
                    <a:cubicBezTo>
                      <a:pt x="1486" y="17843"/>
                      <a:pt x="1459" y="17821"/>
                      <a:pt x="1416" y="17821"/>
                    </a:cubicBezTo>
                    <a:close/>
                    <a:moveTo>
                      <a:pt x="1686" y="17821"/>
                    </a:moveTo>
                    <a:cubicBezTo>
                      <a:pt x="1664" y="17821"/>
                      <a:pt x="1621" y="17843"/>
                      <a:pt x="1621" y="17892"/>
                    </a:cubicBezTo>
                    <a:cubicBezTo>
                      <a:pt x="1621" y="17913"/>
                      <a:pt x="1664" y="17956"/>
                      <a:pt x="1686" y="17956"/>
                    </a:cubicBezTo>
                    <a:cubicBezTo>
                      <a:pt x="1729" y="17956"/>
                      <a:pt x="1756" y="17913"/>
                      <a:pt x="1756" y="17892"/>
                    </a:cubicBezTo>
                    <a:cubicBezTo>
                      <a:pt x="1756" y="17843"/>
                      <a:pt x="1729" y="17821"/>
                      <a:pt x="1686" y="17821"/>
                    </a:cubicBezTo>
                    <a:close/>
                    <a:moveTo>
                      <a:pt x="1956" y="17821"/>
                    </a:moveTo>
                    <a:cubicBezTo>
                      <a:pt x="1934" y="17821"/>
                      <a:pt x="1891" y="17843"/>
                      <a:pt x="1891" y="17892"/>
                    </a:cubicBezTo>
                    <a:cubicBezTo>
                      <a:pt x="1891" y="17913"/>
                      <a:pt x="1934" y="17956"/>
                      <a:pt x="1956" y="17956"/>
                    </a:cubicBezTo>
                    <a:cubicBezTo>
                      <a:pt x="1999" y="17956"/>
                      <a:pt x="2026" y="17913"/>
                      <a:pt x="2026" y="17892"/>
                    </a:cubicBezTo>
                    <a:cubicBezTo>
                      <a:pt x="2026" y="17843"/>
                      <a:pt x="1999" y="17821"/>
                      <a:pt x="1956" y="17821"/>
                    </a:cubicBezTo>
                    <a:close/>
                    <a:moveTo>
                      <a:pt x="2226" y="17821"/>
                    </a:moveTo>
                    <a:cubicBezTo>
                      <a:pt x="2204" y="17821"/>
                      <a:pt x="2161" y="17843"/>
                      <a:pt x="2161" y="17892"/>
                    </a:cubicBezTo>
                    <a:cubicBezTo>
                      <a:pt x="2161" y="17913"/>
                      <a:pt x="2204" y="17956"/>
                      <a:pt x="2226" y="17956"/>
                    </a:cubicBezTo>
                    <a:cubicBezTo>
                      <a:pt x="2269" y="17956"/>
                      <a:pt x="2296" y="17913"/>
                      <a:pt x="2296" y="17892"/>
                    </a:cubicBezTo>
                    <a:cubicBezTo>
                      <a:pt x="2296" y="17843"/>
                      <a:pt x="2269" y="17821"/>
                      <a:pt x="2226" y="17821"/>
                    </a:cubicBezTo>
                    <a:close/>
                    <a:moveTo>
                      <a:pt x="2496" y="17821"/>
                    </a:moveTo>
                    <a:cubicBezTo>
                      <a:pt x="2474" y="17821"/>
                      <a:pt x="2431" y="17843"/>
                      <a:pt x="2431" y="17892"/>
                    </a:cubicBezTo>
                    <a:cubicBezTo>
                      <a:pt x="2431" y="17913"/>
                      <a:pt x="2474" y="17956"/>
                      <a:pt x="2496" y="17956"/>
                    </a:cubicBezTo>
                    <a:cubicBezTo>
                      <a:pt x="2539" y="17956"/>
                      <a:pt x="2566" y="17913"/>
                      <a:pt x="2566" y="17892"/>
                    </a:cubicBezTo>
                    <a:cubicBezTo>
                      <a:pt x="2566" y="17843"/>
                      <a:pt x="2539" y="17821"/>
                      <a:pt x="2496" y="17821"/>
                    </a:cubicBezTo>
                    <a:close/>
                    <a:moveTo>
                      <a:pt x="2766" y="17821"/>
                    </a:moveTo>
                    <a:cubicBezTo>
                      <a:pt x="2744" y="17821"/>
                      <a:pt x="2701" y="17843"/>
                      <a:pt x="2701" y="17892"/>
                    </a:cubicBezTo>
                    <a:cubicBezTo>
                      <a:pt x="2701" y="17913"/>
                      <a:pt x="2744" y="17956"/>
                      <a:pt x="2766" y="17956"/>
                    </a:cubicBezTo>
                    <a:cubicBezTo>
                      <a:pt x="2809" y="17956"/>
                      <a:pt x="2836" y="17913"/>
                      <a:pt x="2836" y="17892"/>
                    </a:cubicBezTo>
                    <a:cubicBezTo>
                      <a:pt x="2836" y="17843"/>
                      <a:pt x="2809" y="17821"/>
                      <a:pt x="2766" y="17821"/>
                    </a:cubicBezTo>
                    <a:close/>
                    <a:moveTo>
                      <a:pt x="3036" y="17821"/>
                    </a:moveTo>
                    <a:cubicBezTo>
                      <a:pt x="3014" y="17821"/>
                      <a:pt x="2971" y="17843"/>
                      <a:pt x="2971" y="17892"/>
                    </a:cubicBezTo>
                    <a:cubicBezTo>
                      <a:pt x="2971" y="17913"/>
                      <a:pt x="3014" y="17956"/>
                      <a:pt x="3036" y="17956"/>
                    </a:cubicBezTo>
                    <a:cubicBezTo>
                      <a:pt x="3079" y="17956"/>
                      <a:pt x="3106" y="17913"/>
                      <a:pt x="3106" y="17892"/>
                    </a:cubicBezTo>
                    <a:cubicBezTo>
                      <a:pt x="3106" y="17843"/>
                      <a:pt x="3079" y="17821"/>
                      <a:pt x="3036" y="17821"/>
                    </a:cubicBezTo>
                    <a:close/>
                    <a:moveTo>
                      <a:pt x="3306" y="17821"/>
                    </a:moveTo>
                    <a:cubicBezTo>
                      <a:pt x="3284" y="17821"/>
                      <a:pt x="3241" y="17843"/>
                      <a:pt x="3241" y="17892"/>
                    </a:cubicBezTo>
                    <a:cubicBezTo>
                      <a:pt x="3241" y="17913"/>
                      <a:pt x="3284" y="17956"/>
                      <a:pt x="3306" y="17956"/>
                    </a:cubicBezTo>
                    <a:cubicBezTo>
                      <a:pt x="3349" y="17956"/>
                      <a:pt x="3376" y="17913"/>
                      <a:pt x="3376" y="17892"/>
                    </a:cubicBezTo>
                    <a:cubicBezTo>
                      <a:pt x="3376" y="17843"/>
                      <a:pt x="3349" y="17821"/>
                      <a:pt x="3306" y="17821"/>
                    </a:cubicBezTo>
                    <a:close/>
                    <a:moveTo>
                      <a:pt x="3576" y="17821"/>
                    </a:moveTo>
                    <a:cubicBezTo>
                      <a:pt x="3554" y="17821"/>
                      <a:pt x="3511" y="17843"/>
                      <a:pt x="3511" y="17892"/>
                    </a:cubicBezTo>
                    <a:cubicBezTo>
                      <a:pt x="3511" y="17913"/>
                      <a:pt x="3554" y="17956"/>
                      <a:pt x="3576" y="17956"/>
                    </a:cubicBezTo>
                    <a:cubicBezTo>
                      <a:pt x="3619" y="17956"/>
                      <a:pt x="3646" y="17913"/>
                      <a:pt x="3646" y="17892"/>
                    </a:cubicBezTo>
                    <a:cubicBezTo>
                      <a:pt x="3646" y="17843"/>
                      <a:pt x="3619" y="17821"/>
                      <a:pt x="3576" y="17821"/>
                    </a:cubicBezTo>
                    <a:close/>
                    <a:moveTo>
                      <a:pt x="3846" y="17821"/>
                    </a:moveTo>
                    <a:cubicBezTo>
                      <a:pt x="3824" y="17821"/>
                      <a:pt x="3781" y="17843"/>
                      <a:pt x="3781" y="17892"/>
                    </a:cubicBezTo>
                    <a:cubicBezTo>
                      <a:pt x="3781" y="17913"/>
                      <a:pt x="3824" y="17956"/>
                      <a:pt x="3846" y="17956"/>
                    </a:cubicBezTo>
                    <a:cubicBezTo>
                      <a:pt x="3889" y="17956"/>
                      <a:pt x="3916" y="17913"/>
                      <a:pt x="3916" y="17892"/>
                    </a:cubicBezTo>
                    <a:cubicBezTo>
                      <a:pt x="3916" y="17843"/>
                      <a:pt x="3889" y="17821"/>
                      <a:pt x="3846" y="17821"/>
                    </a:cubicBezTo>
                    <a:close/>
                    <a:moveTo>
                      <a:pt x="4116" y="17821"/>
                    </a:moveTo>
                    <a:cubicBezTo>
                      <a:pt x="4094" y="17821"/>
                      <a:pt x="4051" y="17843"/>
                      <a:pt x="4051" y="17892"/>
                    </a:cubicBezTo>
                    <a:cubicBezTo>
                      <a:pt x="4051" y="17913"/>
                      <a:pt x="4094" y="17956"/>
                      <a:pt x="4116" y="17956"/>
                    </a:cubicBezTo>
                    <a:cubicBezTo>
                      <a:pt x="4159" y="17956"/>
                      <a:pt x="4186" y="17913"/>
                      <a:pt x="4186" y="17892"/>
                    </a:cubicBezTo>
                    <a:cubicBezTo>
                      <a:pt x="4186" y="17843"/>
                      <a:pt x="4159" y="17821"/>
                      <a:pt x="4116" y="17821"/>
                    </a:cubicBezTo>
                    <a:close/>
                    <a:moveTo>
                      <a:pt x="4386" y="17821"/>
                    </a:moveTo>
                    <a:cubicBezTo>
                      <a:pt x="4364" y="17821"/>
                      <a:pt x="4321" y="17843"/>
                      <a:pt x="4321" y="17892"/>
                    </a:cubicBezTo>
                    <a:cubicBezTo>
                      <a:pt x="4321" y="17913"/>
                      <a:pt x="4364" y="17956"/>
                      <a:pt x="4386" y="17956"/>
                    </a:cubicBezTo>
                    <a:cubicBezTo>
                      <a:pt x="4429" y="17956"/>
                      <a:pt x="4456" y="17913"/>
                      <a:pt x="4456" y="17892"/>
                    </a:cubicBezTo>
                    <a:cubicBezTo>
                      <a:pt x="4456" y="17843"/>
                      <a:pt x="4429" y="17821"/>
                      <a:pt x="4386" y="17821"/>
                    </a:cubicBezTo>
                    <a:close/>
                    <a:moveTo>
                      <a:pt x="4656" y="17821"/>
                    </a:moveTo>
                    <a:cubicBezTo>
                      <a:pt x="4634" y="17821"/>
                      <a:pt x="4591" y="17843"/>
                      <a:pt x="4591" y="17892"/>
                    </a:cubicBezTo>
                    <a:cubicBezTo>
                      <a:pt x="4591" y="17913"/>
                      <a:pt x="4634" y="17956"/>
                      <a:pt x="4656" y="17956"/>
                    </a:cubicBezTo>
                    <a:cubicBezTo>
                      <a:pt x="4699" y="17956"/>
                      <a:pt x="4726" y="17913"/>
                      <a:pt x="4726" y="17892"/>
                    </a:cubicBezTo>
                    <a:cubicBezTo>
                      <a:pt x="4726" y="17843"/>
                      <a:pt x="4699" y="17821"/>
                      <a:pt x="4656" y="17821"/>
                    </a:cubicBezTo>
                    <a:close/>
                    <a:moveTo>
                      <a:pt x="4926" y="17821"/>
                    </a:moveTo>
                    <a:cubicBezTo>
                      <a:pt x="4904" y="17821"/>
                      <a:pt x="4861" y="17843"/>
                      <a:pt x="4861" y="17892"/>
                    </a:cubicBezTo>
                    <a:cubicBezTo>
                      <a:pt x="4861" y="17913"/>
                      <a:pt x="4904" y="17956"/>
                      <a:pt x="4926" y="17956"/>
                    </a:cubicBezTo>
                    <a:cubicBezTo>
                      <a:pt x="4969" y="17956"/>
                      <a:pt x="4996" y="17913"/>
                      <a:pt x="4996" y="17892"/>
                    </a:cubicBezTo>
                    <a:cubicBezTo>
                      <a:pt x="4996" y="17843"/>
                      <a:pt x="4969" y="17821"/>
                      <a:pt x="4926" y="17821"/>
                    </a:cubicBezTo>
                    <a:close/>
                    <a:moveTo>
                      <a:pt x="5196" y="17821"/>
                    </a:moveTo>
                    <a:cubicBezTo>
                      <a:pt x="5174" y="17821"/>
                      <a:pt x="5131" y="17843"/>
                      <a:pt x="5131" y="17892"/>
                    </a:cubicBezTo>
                    <a:cubicBezTo>
                      <a:pt x="5131" y="17913"/>
                      <a:pt x="5174" y="17956"/>
                      <a:pt x="5196" y="17956"/>
                    </a:cubicBezTo>
                    <a:cubicBezTo>
                      <a:pt x="5239" y="17956"/>
                      <a:pt x="5266" y="17913"/>
                      <a:pt x="5266" y="17892"/>
                    </a:cubicBezTo>
                    <a:cubicBezTo>
                      <a:pt x="5266" y="17843"/>
                      <a:pt x="5239" y="17821"/>
                      <a:pt x="5196" y="17821"/>
                    </a:cubicBezTo>
                    <a:close/>
                    <a:moveTo>
                      <a:pt x="5466" y="17821"/>
                    </a:moveTo>
                    <a:cubicBezTo>
                      <a:pt x="5444" y="17821"/>
                      <a:pt x="5401" y="17843"/>
                      <a:pt x="5401" y="17892"/>
                    </a:cubicBezTo>
                    <a:cubicBezTo>
                      <a:pt x="5401" y="17913"/>
                      <a:pt x="5444" y="17956"/>
                      <a:pt x="5466" y="17956"/>
                    </a:cubicBezTo>
                    <a:cubicBezTo>
                      <a:pt x="5509" y="17956"/>
                      <a:pt x="5536" y="17913"/>
                      <a:pt x="5536" y="17892"/>
                    </a:cubicBezTo>
                    <a:cubicBezTo>
                      <a:pt x="5536" y="17843"/>
                      <a:pt x="5509" y="17821"/>
                      <a:pt x="5466" y="1782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8"/>
              <p:cNvSpPr/>
              <p:nvPr/>
            </p:nvSpPr>
            <p:spPr>
              <a:xfrm rot="-5400000">
                <a:off x="133476" y="-563333"/>
                <a:ext cx="1655568" cy="1600537"/>
              </a:xfrm>
              <a:custGeom>
                <a:avLst/>
                <a:gdLst/>
                <a:ahLst/>
                <a:cxnLst/>
                <a:rect l="l" t="t" r="r" b="b"/>
                <a:pathLst>
                  <a:path w="14290" h="13815" extrusionOk="0">
                    <a:moveTo>
                      <a:pt x="71" y="0"/>
                    </a:moveTo>
                    <a:cubicBezTo>
                      <a:pt x="28" y="0"/>
                      <a:pt x="1" y="43"/>
                      <a:pt x="1" y="65"/>
                    </a:cubicBezTo>
                    <a:cubicBezTo>
                      <a:pt x="1" y="108"/>
                      <a:pt x="28" y="135"/>
                      <a:pt x="71" y="135"/>
                    </a:cubicBezTo>
                    <a:cubicBezTo>
                      <a:pt x="114" y="135"/>
                      <a:pt x="136" y="108"/>
                      <a:pt x="136" y="65"/>
                    </a:cubicBezTo>
                    <a:cubicBezTo>
                      <a:pt x="136" y="43"/>
                      <a:pt x="114" y="0"/>
                      <a:pt x="71" y="0"/>
                    </a:cubicBezTo>
                    <a:close/>
                    <a:moveTo>
                      <a:pt x="341" y="0"/>
                    </a:moveTo>
                    <a:cubicBezTo>
                      <a:pt x="298" y="0"/>
                      <a:pt x="271" y="43"/>
                      <a:pt x="271" y="65"/>
                    </a:cubicBezTo>
                    <a:cubicBezTo>
                      <a:pt x="271" y="108"/>
                      <a:pt x="298" y="135"/>
                      <a:pt x="341" y="135"/>
                    </a:cubicBezTo>
                    <a:cubicBezTo>
                      <a:pt x="384" y="135"/>
                      <a:pt x="406" y="108"/>
                      <a:pt x="406" y="65"/>
                    </a:cubicBezTo>
                    <a:cubicBezTo>
                      <a:pt x="406" y="43"/>
                      <a:pt x="384" y="0"/>
                      <a:pt x="341" y="0"/>
                    </a:cubicBezTo>
                    <a:close/>
                    <a:moveTo>
                      <a:pt x="611" y="0"/>
                    </a:moveTo>
                    <a:cubicBezTo>
                      <a:pt x="568" y="0"/>
                      <a:pt x="541" y="43"/>
                      <a:pt x="541" y="65"/>
                    </a:cubicBezTo>
                    <a:cubicBezTo>
                      <a:pt x="541" y="108"/>
                      <a:pt x="568" y="135"/>
                      <a:pt x="611" y="135"/>
                    </a:cubicBezTo>
                    <a:cubicBezTo>
                      <a:pt x="654" y="135"/>
                      <a:pt x="676" y="108"/>
                      <a:pt x="676" y="65"/>
                    </a:cubicBezTo>
                    <a:cubicBezTo>
                      <a:pt x="676" y="43"/>
                      <a:pt x="654" y="0"/>
                      <a:pt x="611" y="0"/>
                    </a:cubicBezTo>
                    <a:close/>
                    <a:moveTo>
                      <a:pt x="881" y="0"/>
                    </a:moveTo>
                    <a:cubicBezTo>
                      <a:pt x="838" y="0"/>
                      <a:pt x="811" y="43"/>
                      <a:pt x="811" y="65"/>
                    </a:cubicBezTo>
                    <a:cubicBezTo>
                      <a:pt x="811" y="108"/>
                      <a:pt x="838" y="135"/>
                      <a:pt x="881" y="135"/>
                    </a:cubicBezTo>
                    <a:cubicBezTo>
                      <a:pt x="924" y="135"/>
                      <a:pt x="946" y="108"/>
                      <a:pt x="946" y="65"/>
                    </a:cubicBezTo>
                    <a:cubicBezTo>
                      <a:pt x="946" y="43"/>
                      <a:pt x="924" y="0"/>
                      <a:pt x="881" y="0"/>
                    </a:cubicBezTo>
                    <a:close/>
                    <a:moveTo>
                      <a:pt x="1151" y="0"/>
                    </a:moveTo>
                    <a:cubicBezTo>
                      <a:pt x="1108" y="0"/>
                      <a:pt x="1081" y="43"/>
                      <a:pt x="1081" y="65"/>
                    </a:cubicBezTo>
                    <a:cubicBezTo>
                      <a:pt x="1081" y="108"/>
                      <a:pt x="1108" y="135"/>
                      <a:pt x="1151" y="135"/>
                    </a:cubicBezTo>
                    <a:cubicBezTo>
                      <a:pt x="1194" y="135"/>
                      <a:pt x="1216" y="108"/>
                      <a:pt x="1216" y="65"/>
                    </a:cubicBezTo>
                    <a:cubicBezTo>
                      <a:pt x="1216" y="43"/>
                      <a:pt x="1194" y="0"/>
                      <a:pt x="1151" y="0"/>
                    </a:cubicBezTo>
                    <a:close/>
                    <a:moveTo>
                      <a:pt x="1421" y="0"/>
                    </a:moveTo>
                    <a:cubicBezTo>
                      <a:pt x="1378" y="0"/>
                      <a:pt x="1351" y="43"/>
                      <a:pt x="1351" y="65"/>
                    </a:cubicBezTo>
                    <a:cubicBezTo>
                      <a:pt x="1351" y="108"/>
                      <a:pt x="1378" y="135"/>
                      <a:pt x="1421" y="135"/>
                    </a:cubicBezTo>
                    <a:cubicBezTo>
                      <a:pt x="1464" y="135"/>
                      <a:pt x="1486" y="108"/>
                      <a:pt x="1486" y="65"/>
                    </a:cubicBezTo>
                    <a:cubicBezTo>
                      <a:pt x="1486" y="43"/>
                      <a:pt x="1464" y="0"/>
                      <a:pt x="1421" y="0"/>
                    </a:cubicBezTo>
                    <a:close/>
                    <a:moveTo>
                      <a:pt x="1691" y="0"/>
                    </a:moveTo>
                    <a:cubicBezTo>
                      <a:pt x="1648" y="0"/>
                      <a:pt x="1621" y="43"/>
                      <a:pt x="1621" y="65"/>
                    </a:cubicBezTo>
                    <a:cubicBezTo>
                      <a:pt x="1621" y="108"/>
                      <a:pt x="1648" y="135"/>
                      <a:pt x="1691" y="135"/>
                    </a:cubicBezTo>
                    <a:cubicBezTo>
                      <a:pt x="1734" y="135"/>
                      <a:pt x="1756" y="108"/>
                      <a:pt x="1756" y="65"/>
                    </a:cubicBezTo>
                    <a:cubicBezTo>
                      <a:pt x="1756" y="43"/>
                      <a:pt x="1734" y="0"/>
                      <a:pt x="1691" y="0"/>
                    </a:cubicBezTo>
                    <a:close/>
                    <a:moveTo>
                      <a:pt x="1961" y="0"/>
                    </a:moveTo>
                    <a:cubicBezTo>
                      <a:pt x="1918" y="0"/>
                      <a:pt x="1891" y="43"/>
                      <a:pt x="1891" y="65"/>
                    </a:cubicBezTo>
                    <a:cubicBezTo>
                      <a:pt x="1891" y="108"/>
                      <a:pt x="1918" y="135"/>
                      <a:pt x="1961" y="135"/>
                    </a:cubicBezTo>
                    <a:cubicBezTo>
                      <a:pt x="2004" y="135"/>
                      <a:pt x="2026" y="108"/>
                      <a:pt x="2026" y="65"/>
                    </a:cubicBezTo>
                    <a:cubicBezTo>
                      <a:pt x="2026" y="43"/>
                      <a:pt x="2004" y="0"/>
                      <a:pt x="1961" y="0"/>
                    </a:cubicBezTo>
                    <a:close/>
                    <a:moveTo>
                      <a:pt x="2231" y="0"/>
                    </a:moveTo>
                    <a:cubicBezTo>
                      <a:pt x="2188" y="0"/>
                      <a:pt x="2161" y="43"/>
                      <a:pt x="2161" y="65"/>
                    </a:cubicBezTo>
                    <a:cubicBezTo>
                      <a:pt x="2161" y="108"/>
                      <a:pt x="2188" y="135"/>
                      <a:pt x="2231" y="135"/>
                    </a:cubicBezTo>
                    <a:cubicBezTo>
                      <a:pt x="2274" y="135"/>
                      <a:pt x="2296" y="108"/>
                      <a:pt x="2296" y="65"/>
                    </a:cubicBezTo>
                    <a:cubicBezTo>
                      <a:pt x="2296" y="43"/>
                      <a:pt x="2274" y="0"/>
                      <a:pt x="2231" y="0"/>
                    </a:cubicBezTo>
                    <a:close/>
                    <a:moveTo>
                      <a:pt x="2501" y="0"/>
                    </a:moveTo>
                    <a:cubicBezTo>
                      <a:pt x="2458" y="0"/>
                      <a:pt x="2431" y="43"/>
                      <a:pt x="2431" y="65"/>
                    </a:cubicBezTo>
                    <a:cubicBezTo>
                      <a:pt x="2431" y="108"/>
                      <a:pt x="2458" y="135"/>
                      <a:pt x="2501" y="135"/>
                    </a:cubicBezTo>
                    <a:cubicBezTo>
                      <a:pt x="2544" y="135"/>
                      <a:pt x="2566" y="108"/>
                      <a:pt x="2566" y="65"/>
                    </a:cubicBezTo>
                    <a:cubicBezTo>
                      <a:pt x="2566" y="43"/>
                      <a:pt x="2544" y="0"/>
                      <a:pt x="2501" y="0"/>
                    </a:cubicBezTo>
                    <a:close/>
                    <a:moveTo>
                      <a:pt x="2771" y="0"/>
                    </a:moveTo>
                    <a:cubicBezTo>
                      <a:pt x="2728" y="0"/>
                      <a:pt x="2701" y="43"/>
                      <a:pt x="2701" y="65"/>
                    </a:cubicBezTo>
                    <a:cubicBezTo>
                      <a:pt x="2701" y="108"/>
                      <a:pt x="2728" y="135"/>
                      <a:pt x="2771" y="135"/>
                    </a:cubicBezTo>
                    <a:cubicBezTo>
                      <a:pt x="2814" y="135"/>
                      <a:pt x="2836" y="108"/>
                      <a:pt x="2836" y="65"/>
                    </a:cubicBezTo>
                    <a:cubicBezTo>
                      <a:pt x="2836" y="43"/>
                      <a:pt x="2814" y="0"/>
                      <a:pt x="2771" y="0"/>
                    </a:cubicBezTo>
                    <a:close/>
                    <a:moveTo>
                      <a:pt x="3041" y="0"/>
                    </a:moveTo>
                    <a:cubicBezTo>
                      <a:pt x="2998" y="0"/>
                      <a:pt x="2971" y="43"/>
                      <a:pt x="2971" y="65"/>
                    </a:cubicBezTo>
                    <a:cubicBezTo>
                      <a:pt x="2971" y="108"/>
                      <a:pt x="2998" y="135"/>
                      <a:pt x="3041" y="135"/>
                    </a:cubicBezTo>
                    <a:cubicBezTo>
                      <a:pt x="3084" y="135"/>
                      <a:pt x="3106" y="108"/>
                      <a:pt x="3106" y="65"/>
                    </a:cubicBezTo>
                    <a:cubicBezTo>
                      <a:pt x="3106" y="43"/>
                      <a:pt x="3084" y="0"/>
                      <a:pt x="3041" y="0"/>
                    </a:cubicBezTo>
                    <a:close/>
                    <a:moveTo>
                      <a:pt x="3311" y="0"/>
                    </a:moveTo>
                    <a:cubicBezTo>
                      <a:pt x="3268" y="0"/>
                      <a:pt x="3241" y="43"/>
                      <a:pt x="3241" y="65"/>
                    </a:cubicBezTo>
                    <a:cubicBezTo>
                      <a:pt x="3241" y="108"/>
                      <a:pt x="3268" y="135"/>
                      <a:pt x="3311" y="135"/>
                    </a:cubicBezTo>
                    <a:cubicBezTo>
                      <a:pt x="3354" y="135"/>
                      <a:pt x="3376" y="108"/>
                      <a:pt x="3376" y="65"/>
                    </a:cubicBezTo>
                    <a:cubicBezTo>
                      <a:pt x="3376" y="43"/>
                      <a:pt x="3354" y="0"/>
                      <a:pt x="3311" y="0"/>
                    </a:cubicBezTo>
                    <a:close/>
                    <a:moveTo>
                      <a:pt x="3581" y="0"/>
                    </a:moveTo>
                    <a:cubicBezTo>
                      <a:pt x="3538" y="0"/>
                      <a:pt x="3511" y="43"/>
                      <a:pt x="3511" y="65"/>
                    </a:cubicBezTo>
                    <a:cubicBezTo>
                      <a:pt x="3511" y="108"/>
                      <a:pt x="3538" y="135"/>
                      <a:pt x="3581" y="135"/>
                    </a:cubicBezTo>
                    <a:cubicBezTo>
                      <a:pt x="3624" y="135"/>
                      <a:pt x="3646" y="108"/>
                      <a:pt x="3646" y="65"/>
                    </a:cubicBezTo>
                    <a:cubicBezTo>
                      <a:pt x="3646" y="43"/>
                      <a:pt x="3624" y="0"/>
                      <a:pt x="3581" y="0"/>
                    </a:cubicBezTo>
                    <a:close/>
                    <a:moveTo>
                      <a:pt x="3851" y="0"/>
                    </a:moveTo>
                    <a:cubicBezTo>
                      <a:pt x="3808" y="0"/>
                      <a:pt x="3781" y="43"/>
                      <a:pt x="3781" y="65"/>
                    </a:cubicBezTo>
                    <a:cubicBezTo>
                      <a:pt x="3781" y="108"/>
                      <a:pt x="3808" y="135"/>
                      <a:pt x="3851" y="135"/>
                    </a:cubicBezTo>
                    <a:cubicBezTo>
                      <a:pt x="3894" y="135"/>
                      <a:pt x="3916" y="108"/>
                      <a:pt x="3916" y="65"/>
                    </a:cubicBezTo>
                    <a:cubicBezTo>
                      <a:pt x="3916" y="43"/>
                      <a:pt x="3894" y="0"/>
                      <a:pt x="3851" y="0"/>
                    </a:cubicBezTo>
                    <a:close/>
                    <a:moveTo>
                      <a:pt x="4121" y="0"/>
                    </a:moveTo>
                    <a:cubicBezTo>
                      <a:pt x="4078" y="0"/>
                      <a:pt x="4051" y="43"/>
                      <a:pt x="4051" y="65"/>
                    </a:cubicBezTo>
                    <a:cubicBezTo>
                      <a:pt x="4051" y="108"/>
                      <a:pt x="4078" y="135"/>
                      <a:pt x="4121" y="135"/>
                    </a:cubicBezTo>
                    <a:cubicBezTo>
                      <a:pt x="4164" y="135"/>
                      <a:pt x="4186" y="108"/>
                      <a:pt x="4186" y="65"/>
                    </a:cubicBezTo>
                    <a:cubicBezTo>
                      <a:pt x="4186" y="43"/>
                      <a:pt x="4164" y="0"/>
                      <a:pt x="4121" y="0"/>
                    </a:cubicBezTo>
                    <a:close/>
                    <a:moveTo>
                      <a:pt x="4391" y="0"/>
                    </a:moveTo>
                    <a:cubicBezTo>
                      <a:pt x="4348" y="0"/>
                      <a:pt x="4321" y="43"/>
                      <a:pt x="4321" y="65"/>
                    </a:cubicBezTo>
                    <a:cubicBezTo>
                      <a:pt x="4321" y="108"/>
                      <a:pt x="4348" y="135"/>
                      <a:pt x="4391" y="135"/>
                    </a:cubicBezTo>
                    <a:cubicBezTo>
                      <a:pt x="4434" y="135"/>
                      <a:pt x="4456" y="108"/>
                      <a:pt x="4456" y="65"/>
                    </a:cubicBezTo>
                    <a:cubicBezTo>
                      <a:pt x="4456" y="43"/>
                      <a:pt x="4434" y="0"/>
                      <a:pt x="4391" y="0"/>
                    </a:cubicBezTo>
                    <a:close/>
                    <a:moveTo>
                      <a:pt x="4661" y="0"/>
                    </a:moveTo>
                    <a:cubicBezTo>
                      <a:pt x="4618" y="0"/>
                      <a:pt x="4591" y="43"/>
                      <a:pt x="4591" y="65"/>
                    </a:cubicBezTo>
                    <a:cubicBezTo>
                      <a:pt x="4591" y="108"/>
                      <a:pt x="4618" y="135"/>
                      <a:pt x="4661" y="135"/>
                    </a:cubicBezTo>
                    <a:cubicBezTo>
                      <a:pt x="4704" y="135"/>
                      <a:pt x="4726" y="108"/>
                      <a:pt x="4726" y="65"/>
                    </a:cubicBezTo>
                    <a:cubicBezTo>
                      <a:pt x="4726" y="43"/>
                      <a:pt x="4704" y="0"/>
                      <a:pt x="4661" y="0"/>
                    </a:cubicBezTo>
                    <a:close/>
                    <a:moveTo>
                      <a:pt x="4931" y="0"/>
                    </a:moveTo>
                    <a:cubicBezTo>
                      <a:pt x="4888" y="0"/>
                      <a:pt x="4861" y="43"/>
                      <a:pt x="4861" y="65"/>
                    </a:cubicBezTo>
                    <a:cubicBezTo>
                      <a:pt x="4861" y="108"/>
                      <a:pt x="4888" y="135"/>
                      <a:pt x="4931" y="135"/>
                    </a:cubicBezTo>
                    <a:cubicBezTo>
                      <a:pt x="4975" y="135"/>
                      <a:pt x="4996" y="108"/>
                      <a:pt x="4996" y="65"/>
                    </a:cubicBezTo>
                    <a:cubicBezTo>
                      <a:pt x="4996" y="43"/>
                      <a:pt x="4975" y="0"/>
                      <a:pt x="4931" y="0"/>
                    </a:cubicBezTo>
                    <a:close/>
                    <a:moveTo>
                      <a:pt x="5201" y="0"/>
                    </a:moveTo>
                    <a:cubicBezTo>
                      <a:pt x="5158" y="0"/>
                      <a:pt x="5131" y="43"/>
                      <a:pt x="5131" y="65"/>
                    </a:cubicBezTo>
                    <a:cubicBezTo>
                      <a:pt x="5131" y="108"/>
                      <a:pt x="5158" y="135"/>
                      <a:pt x="5201" y="135"/>
                    </a:cubicBezTo>
                    <a:cubicBezTo>
                      <a:pt x="5245" y="135"/>
                      <a:pt x="5266" y="108"/>
                      <a:pt x="5266" y="65"/>
                    </a:cubicBezTo>
                    <a:cubicBezTo>
                      <a:pt x="5266" y="43"/>
                      <a:pt x="5245" y="0"/>
                      <a:pt x="5201" y="0"/>
                    </a:cubicBezTo>
                    <a:close/>
                    <a:moveTo>
                      <a:pt x="5471" y="0"/>
                    </a:moveTo>
                    <a:cubicBezTo>
                      <a:pt x="5428" y="0"/>
                      <a:pt x="5401" y="43"/>
                      <a:pt x="5401" y="65"/>
                    </a:cubicBezTo>
                    <a:cubicBezTo>
                      <a:pt x="5401" y="108"/>
                      <a:pt x="5428" y="135"/>
                      <a:pt x="5471" y="135"/>
                    </a:cubicBezTo>
                    <a:cubicBezTo>
                      <a:pt x="5515" y="135"/>
                      <a:pt x="5536" y="108"/>
                      <a:pt x="5536" y="65"/>
                    </a:cubicBezTo>
                    <a:cubicBezTo>
                      <a:pt x="5536" y="43"/>
                      <a:pt x="5515" y="0"/>
                      <a:pt x="5471" y="0"/>
                    </a:cubicBezTo>
                    <a:close/>
                    <a:moveTo>
                      <a:pt x="5741" y="0"/>
                    </a:moveTo>
                    <a:cubicBezTo>
                      <a:pt x="5698" y="0"/>
                      <a:pt x="5671" y="43"/>
                      <a:pt x="5671" y="65"/>
                    </a:cubicBezTo>
                    <a:cubicBezTo>
                      <a:pt x="5671" y="108"/>
                      <a:pt x="5698" y="135"/>
                      <a:pt x="5741" y="135"/>
                    </a:cubicBezTo>
                    <a:cubicBezTo>
                      <a:pt x="5785" y="135"/>
                      <a:pt x="5806" y="108"/>
                      <a:pt x="5806" y="65"/>
                    </a:cubicBezTo>
                    <a:cubicBezTo>
                      <a:pt x="5806" y="43"/>
                      <a:pt x="5785" y="0"/>
                      <a:pt x="5741" y="0"/>
                    </a:cubicBezTo>
                    <a:close/>
                    <a:moveTo>
                      <a:pt x="6011" y="0"/>
                    </a:moveTo>
                    <a:cubicBezTo>
                      <a:pt x="5968" y="0"/>
                      <a:pt x="5941" y="43"/>
                      <a:pt x="5941" y="65"/>
                    </a:cubicBezTo>
                    <a:cubicBezTo>
                      <a:pt x="5941" y="108"/>
                      <a:pt x="5968" y="135"/>
                      <a:pt x="6011" y="135"/>
                    </a:cubicBezTo>
                    <a:cubicBezTo>
                      <a:pt x="6055" y="135"/>
                      <a:pt x="6076" y="108"/>
                      <a:pt x="6076" y="65"/>
                    </a:cubicBezTo>
                    <a:cubicBezTo>
                      <a:pt x="6076" y="43"/>
                      <a:pt x="6055" y="0"/>
                      <a:pt x="6011" y="0"/>
                    </a:cubicBezTo>
                    <a:close/>
                    <a:moveTo>
                      <a:pt x="6281" y="0"/>
                    </a:moveTo>
                    <a:cubicBezTo>
                      <a:pt x="6238" y="0"/>
                      <a:pt x="6211" y="43"/>
                      <a:pt x="6211" y="65"/>
                    </a:cubicBezTo>
                    <a:cubicBezTo>
                      <a:pt x="6211" y="108"/>
                      <a:pt x="6238" y="135"/>
                      <a:pt x="6281" y="135"/>
                    </a:cubicBezTo>
                    <a:cubicBezTo>
                      <a:pt x="6325" y="135"/>
                      <a:pt x="6346" y="108"/>
                      <a:pt x="6346" y="65"/>
                    </a:cubicBezTo>
                    <a:cubicBezTo>
                      <a:pt x="6346" y="43"/>
                      <a:pt x="6325" y="0"/>
                      <a:pt x="6281" y="0"/>
                    </a:cubicBezTo>
                    <a:close/>
                    <a:moveTo>
                      <a:pt x="6551" y="0"/>
                    </a:moveTo>
                    <a:cubicBezTo>
                      <a:pt x="6508" y="0"/>
                      <a:pt x="6481" y="43"/>
                      <a:pt x="6481" y="65"/>
                    </a:cubicBezTo>
                    <a:cubicBezTo>
                      <a:pt x="6481" y="108"/>
                      <a:pt x="6508" y="135"/>
                      <a:pt x="6551" y="135"/>
                    </a:cubicBezTo>
                    <a:cubicBezTo>
                      <a:pt x="6595" y="135"/>
                      <a:pt x="6616" y="108"/>
                      <a:pt x="6616" y="65"/>
                    </a:cubicBezTo>
                    <a:cubicBezTo>
                      <a:pt x="6616" y="43"/>
                      <a:pt x="6595" y="0"/>
                      <a:pt x="6551" y="0"/>
                    </a:cubicBezTo>
                    <a:close/>
                    <a:moveTo>
                      <a:pt x="6821" y="0"/>
                    </a:moveTo>
                    <a:cubicBezTo>
                      <a:pt x="6778" y="0"/>
                      <a:pt x="6751" y="43"/>
                      <a:pt x="6751" y="65"/>
                    </a:cubicBezTo>
                    <a:cubicBezTo>
                      <a:pt x="6751" y="108"/>
                      <a:pt x="6778" y="135"/>
                      <a:pt x="6821" y="135"/>
                    </a:cubicBezTo>
                    <a:cubicBezTo>
                      <a:pt x="6865" y="135"/>
                      <a:pt x="6886" y="108"/>
                      <a:pt x="6886" y="65"/>
                    </a:cubicBezTo>
                    <a:cubicBezTo>
                      <a:pt x="6886" y="43"/>
                      <a:pt x="6865" y="0"/>
                      <a:pt x="6821" y="0"/>
                    </a:cubicBezTo>
                    <a:close/>
                    <a:moveTo>
                      <a:pt x="7091" y="0"/>
                    </a:moveTo>
                    <a:cubicBezTo>
                      <a:pt x="7048" y="0"/>
                      <a:pt x="7021" y="43"/>
                      <a:pt x="7021" y="65"/>
                    </a:cubicBezTo>
                    <a:cubicBezTo>
                      <a:pt x="7021" y="108"/>
                      <a:pt x="7048" y="135"/>
                      <a:pt x="7091" y="135"/>
                    </a:cubicBezTo>
                    <a:cubicBezTo>
                      <a:pt x="7135" y="135"/>
                      <a:pt x="7156" y="108"/>
                      <a:pt x="7156" y="65"/>
                    </a:cubicBezTo>
                    <a:cubicBezTo>
                      <a:pt x="7156" y="43"/>
                      <a:pt x="7135" y="0"/>
                      <a:pt x="7091" y="0"/>
                    </a:cubicBezTo>
                    <a:close/>
                    <a:moveTo>
                      <a:pt x="7113" y="243"/>
                    </a:moveTo>
                    <a:cubicBezTo>
                      <a:pt x="7091" y="243"/>
                      <a:pt x="7048" y="270"/>
                      <a:pt x="7048" y="314"/>
                    </a:cubicBezTo>
                    <a:cubicBezTo>
                      <a:pt x="7048" y="335"/>
                      <a:pt x="7091" y="378"/>
                      <a:pt x="7113" y="378"/>
                    </a:cubicBezTo>
                    <a:cubicBezTo>
                      <a:pt x="7156" y="378"/>
                      <a:pt x="7183" y="335"/>
                      <a:pt x="7183" y="314"/>
                    </a:cubicBezTo>
                    <a:cubicBezTo>
                      <a:pt x="7183" y="270"/>
                      <a:pt x="7156" y="243"/>
                      <a:pt x="7113" y="243"/>
                    </a:cubicBezTo>
                    <a:close/>
                    <a:moveTo>
                      <a:pt x="7113" y="513"/>
                    </a:moveTo>
                    <a:cubicBezTo>
                      <a:pt x="7091" y="513"/>
                      <a:pt x="7048" y="540"/>
                      <a:pt x="7048" y="584"/>
                    </a:cubicBezTo>
                    <a:cubicBezTo>
                      <a:pt x="7048" y="605"/>
                      <a:pt x="7091" y="648"/>
                      <a:pt x="7113" y="648"/>
                    </a:cubicBezTo>
                    <a:cubicBezTo>
                      <a:pt x="7156" y="648"/>
                      <a:pt x="7183" y="605"/>
                      <a:pt x="7183" y="584"/>
                    </a:cubicBezTo>
                    <a:cubicBezTo>
                      <a:pt x="7183" y="540"/>
                      <a:pt x="7156" y="513"/>
                      <a:pt x="7113" y="513"/>
                    </a:cubicBezTo>
                    <a:close/>
                    <a:moveTo>
                      <a:pt x="7113" y="783"/>
                    </a:moveTo>
                    <a:cubicBezTo>
                      <a:pt x="7091" y="783"/>
                      <a:pt x="7048" y="810"/>
                      <a:pt x="7048" y="854"/>
                    </a:cubicBezTo>
                    <a:cubicBezTo>
                      <a:pt x="7048" y="875"/>
                      <a:pt x="7091" y="918"/>
                      <a:pt x="7113" y="918"/>
                    </a:cubicBezTo>
                    <a:cubicBezTo>
                      <a:pt x="7156" y="918"/>
                      <a:pt x="7183" y="875"/>
                      <a:pt x="7183" y="854"/>
                    </a:cubicBezTo>
                    <a:cubicBezTo>
                      <a:pt x="7183" y="810"/>
                      <a:pt x="7156" y="783"/>
                      <a:pt x="7113" y="783"/>
                    </a:cubicBezTo>
                    <a:close/>
                    <a:moveTo>
                      <a:pt x="7113" y="1053"/>
                    </a:moveTo>
                    <a:cubicBezTo>
                      <a:pt x="7091" y="1053"/>
                      <a:pt x="7048" y="1080"/>
                      <a:pt x="7048" y="1124"/>
                    </a:cubicBezTo>
                    <a:cubicBezTo>
                      <a:pt x="7048" y="1145"/>
                      <a:pt x="7091" y="1188"/>
                      <a:pt x="7113" y="1188"/>
                    </a:cubicBezTo>
                    <a:cubicBezTo>
                      <a:pt x="7156" y="1188"/>
                      <a:pt x="7183" y="1145"/>
                      <a:pt x="7183" y="1124"/>
                    </a:cubicBezTo>
                    <a:cubicBezTo>
                      <a:pt x="7183" y="1080"/>
                      <a:pt x="7156" y="1053"/>
                      <a:pt x="7113" y="1053"/>
                    </a:cubicBezTo>
                    <a:close/>
                    <a:moveTo>
                      <a:pt x="7113" y="1323"/>
                    </a:moveTo>
                    <a:cubicBezTo>
                      <a:pt x="7091" y="1323"/>
                      <a:pt x="7048" y="1350"/>
                      <a:pt x="7048" y="1394"/>
                    </a:cubicBezTo>
                    <a:cubicBezTo>
                      <a:pt x="7048" y="1415"/>
                      <a:pt x="7091" y="1458"/>
                      <a:pt x="7113" y="1458"/>
                    </a:cubicBezTo>
                    <a:cubicBezTo>
                      <a:pt x="7156" y="1458"/>
                      <a:pt x="7183" y="1415"/>
                      <a:pt x="7183" y="1394"/>
                    </a:cubicBezTo>
                    <a:cubicBezTo>
                      <a:pt x="7183" y="1350"/>
                      <a:pt x="7156" y="1323"/>
                      <a:pt x="7113" y="1323"/>
                    </a:cubicBezTo>
                    <a:close/>
                    <a:moveTo>
                      <a:pt x="7113" y="1593"/>
                    </a:moveTo>
                    <a:cubicBezTo>
                      <a:pt x="7091" y="1593"/>
                      <a:pt x="7048" y="1620"/>
                      <a:pt x="7048" y="1664"/>
                    </a:cubicBezTo>
                    <a:cubicBezTo>
                      <a:pt x="7048" y="1685"/>
                      <a:pt x="7091" y="1728"/>
                      <a:pt x="7113" y="1728"/>
                    </a:cubicBezTo>
                    <a:cubicBezTo>
                      <a:pt x="7156" y="1728"/>
                      <a:pt x="7183" y="1685"/>
                      <a:pt x="7183" y="1664"/>
                    </a:cubicBezTo>
                    <a:cubicBezTo>
                      <a:pt x="7183" y="1620"/>
                      <a:pt x="7156" y="1593"/>
                      <a:pt x="7113" y="1593"/>
                    </a:cubicBezTo>
                    <a:close/>
                    <a:moveTo>
                      <a:pt x="7113" y="1863"/>
                    </a:moveTo>
                    <a:cubicBezTo>
                      <a:pt x="7091" y="1863"/>
                      <a:pt x="7048" y="1890"/>
                      <a:pt x="7048" y="1934"/>
                    </a:cubicBezTo>
                    <a:cubicBezTo>
                      <a:pt x="7048" y="1955"/>
                      <a:pt x="7091" y="1998"/>
                      <a:pt x="7113" y="1998"/>
                    </a:cubicBezTo>
                    <a:cubicBezTo>
                      <a:pt x="7156" y="1998"/>
                      <a:pt x="7183" y="1955"/>
                      <a:pt x="7183" y="1934"/>
                    </a:cubicBezTo>
                    <a:cubicBezTo>
                      <a:pt x="7183" y="1890"/>
                      <a:pt x="7156" y="1863"/>
                      <a:pt x="7113" y="1863"/>
                    </a:cubicBezTo>
                    <a:close/>
                    <a:moveTo>
                      <a:pt x="7113" y="2133"/>
                    </a:moveTo>
                    <a:cubicBezTo>
                      <a:pt x="7091" y="2133"/>
                      <a:pt x="7048" y="2160"/>
                      <a:pt x="7048" y="2204"/>
                    </a:cubicBezTo>
                    <a:cubicBezTo>
                      <a:pt x="7048" y="2225"/>
                      <a:pt x="7091" y="2268"/>
                      <a:pt x="7113" y="2268"/>
                    </a:cubicBezTo>
                    <a:cubicBezTo>
                      <a:pt x="7156" y="2268"/>
                      <a:pt x="7183" y="2225"/>
                      <a:pt x="7183" y="2204"/>
                    </a:cubicBezTo>
                    <a:cubicBezTo>
                      <a:pt x="7183" y="2160"/>
                      <a:pt x="7156" y="2133"/>
                      <a:pt x="7113" y="2133"/>
                    </a:cubicBezTo>
                    <a:close/>
                    <a:moveTo>
                      <a:pt x="7113" y="2403"/>
                    </a:moveTo>
                    <a:cubicBezTo>
                      <a:pt x="7091" y="2403"/>
                      <a:pt x="7048" y="2430"/>
                      <a:pt x="7048" y="2474"/>
                    </a:cubicBezTo>
                    <a:cubicBezTo>
                      <a:pt x="7048" y="2495"/>
                      <a:pt x="7091" y="2538"/>
                      <a:pt x="7113" y="2538"/>
                    </a:cubicBezTo>
                    <a:cubicBezTo>
                      <a:pt x="7156" y="2538"/>
                      <a:pt x="7183" y="2495"/>
                      <a:pt x="7183" y="2474"/>
                    </a:cubicBezTo>
                    <a:cubicBezTo>
                      <a:pt x="7183" y="2430"/>
                      <a:pt x="7156" y="2403"/>
                      <a:pt x="7113" y="2403"/>
                    </a:cubicBezTo>
                    <a:close/>
                    <a:moveTo>
                      <a:pt x="7113" y="2673"/>
                    </a:moveTo>
                    <a:cubicBezTo>
                      <a:pt x="7091" y="2673"/>
                      <a:pt x="7048" y="2700"/>
                      <a:pt x="7048" y="2744"/>
                    </a:cubicBezTo>
                    <a:cubicBezTo>
                      <a:pt x="7048" y="2765"/>
                      <a:pt x="7091" y="2808"/>
                      <a:pt x="7113" y="2808"/>
                    </a:cubicBezTo>
                    <a:cubicBezTo>
                      <a:pt x="7156" y="2808"/>
                      <a:pt x="7183" y="2765"/>
                      <a:pt x="7183" y="2744"/>
                    </a:cubicBezTo>
                    <a:cubicBezTo>
                      <a:pt x="7183" y="2700"/>
                      <a:pt x="7156" y="2673"/>
                      <a:pt x="7113" y="2673"/>
                    </a:cubicBezTo>
                    <a:close/>
                    <a:moveTo>
                      <a:pt x="7113" y="2943"/>
                    </a:moveTo>
                    <a:cubicBezTo>
                      <a:pt x="7091" y="2943"/>
                      <a:pt x="7048" y="2970"/>
                      <a:pt x="7048" y="3014"/>
                    </a:cubicBezTo>
                    <a:cubicBezTo>
                      <a:pt x="7048" y="3035"/>
                      <a:pt x="7091" y="3078"/>
                      <a:pt x="7113" y="3078"/>
                    </a:cubicBezTo>
                    <a:cubicBezTo>
                      <a:pt x="7156" y="3078"/>
                      <a:pt x="7183" y="3035"/>
                      <a:pt x="7183" y="3014"/>
                    </a:cubicBezTo>
                    <a:cubicBezTo>
                      <a:pt x="7183" y="2970"/>
                      <a:pt x="7156" y="2943"/>
                      <a:pt x="7113" y="2943"/>
                    </a:cubicBezTo>
                    <a:close/>
                    <a:moveTo>
                      <a:pt x="7113" y="3213"/>
                    </a:moveTo>
                    <a:cubicBezTo>
                      <a:pt x="7091" y="3213"/>
                      <a:pt x="7048" y="3240"/>
                      <a:pt x="7048" y="3284"/>
                    </a:cubicBezTo>
                    <a:cubicBezTo>
                      <a:pt x="7048" y="3305"/>
                      <a:pt x="7091" y="3348"/>
                      <a:pt x="7113" y="3348"/>
                    </a:cubicBezTo>
                    <a:cubicBezTo>
                      <a:pt x="7156" y="3348"/>
                      <a:pt x="7183" y="3305"/>
                      <a:pt x="7183" y="3284"/>
                    </a:cubicBezTo>
                    <a:cubicBezTo>
                      <a:pt x="7183" y="3240"/>
                      <a:pt x="7156" y="3213"/>
                      <a:pt x="7113" y="3213"/>
                    </a:cubicBezTo>
                    <a:close/>
                    <a:moveTo>
                      <a:pt x="7113" y="3483"/>
                    </a:moveTo>
                    <a:cubicBezTo>
                      <a:pt x="7091" y="3483"/>
                      <a:pt x="7048" y="3510"/>
                      <a:pt x="7048" y="3554"/>
                    </a:cubicBezTo>
                    <a:cubicBezTo>
                      <a:pt x="7048" y="3575"/>
                      <a:pt x="7091" y="3618"/>
                      <a:pt x="7113" y="3618"/>
                    </a:cubicBezTo>
                    <a:cubicBezTo>
                      <a:pt x="7156" y="3618"/>
                      <a:pt x="7183" y="3575"/>
                      <a:pt x="7183" y="3554"/>
                    </a:cubicBezTo>
                    <a:cubicBezTo>
                      <a:pt x="7183" y="3510"/>
                      <a:pt x="7156" y="3483"/>
                      <a:pt x="7113" y="3483"/>
                    </a:cubicBezTo>
                    <a:close/>
                    <a:moveTo>
                      <a:pt x="7113" y="3753"/>
                    </a:moveTo>
                    <a:cubicBezTo>
                      <a:pt x="7091" y="3753"/>
                      <a:pt x="7048" y="3780"/>
                      <a:pt x="7048" y="3824"/>
                    </a:cubicBezTo>
                    <a:cubicBezTo>
                      <a:pt x="7048" y="3845"/>
                      <a:pt x="7091" y="3888"/>
                      <a:pt x="7113" y="3888"/>
                    </a:cubicBezTo>
                    <a:cubicBezTo>
                      <a:pt x="7156" y="3888"/>
                      <a:pt x="7183" y="3845"/>
                      <a:pt x="7183" y="3824"/>
                    </a:cubicBezTo>
                    <a:cubicBezTo>
                      <a:pt x="7183" y="3780"/>
                      <a:pt x="7156" y="3753"/>
                      <a:pt x="7113" y="3753"/>
                    </a:cubicBezTo>
                    <a:close/>
                    <a:moveTo>
                      <a:pt x="7113" y="4023"/>
                    </a:moveTo>
                    <a:cubicBezTo>
                      <a:pt x="7091" y="4023"/>
                      <a:pt x="7048" y="4050"/>
                      <a:pt x="7048" y="4094"/>
                    </a:cubicBezTo>
                    <a:cubicBezTo>
                      <a:pt x="7048" y="4115"/>
                      <a:pt x="7091" y="4158"/>
                      <a:pt x="7113" y="4158"/>
                    </a:cubicBezTo>
                    <a:cubicBezTo>
                      <a:pt x="7156" y="4158"/>
                      <a:pt x="7183" y="4115"/>
                      <a:pt x="7183" y="4094"/>
                    </a:cubicBezTo>
                    <a:cubicBezTo>
                      <a:pt x="7183" y="4050"/>
                      <a:pt x="7156" y="4023"/>
                      <a:pt x="7113" y="4023"/>
                    </a:cubicBezTo>
                    <a:close/>
                    <a:moveTo>
                      <a:pt x="7113" y="4293"/>
                    </a:moveTo>
                    <a:cubicBezTo>
                      <a:pt x="7091" y="4293"/>
                      <a:pt x="7048" y="4320"/>
                      <a:pt x="7048" y="4364"/>
                    </a:cubicBezTo>
                    <a:cubicBezTo>
                      <a:pt x="7048" y="4385"/>
                      <a:pt x="7091" y="4428"/>
                      <a:pt x="7113" y="4428"/>
                    </a:cubicBezTo>
                    <a:cubicBezTo>
                      <a:pt x="7156" y="4428"/>
                      <a:pt x="7183" y="4385"/>
                      <a:pt x="7183" y="4364"/>
                    </a:cubicBezTo>
                    <a:cubicBezTo>
                      <a:pt x="7183" y="4320"/>
                      <a:pt x="7156" y="4293"/>
                      <a:pt x="7113" y="4293"/>
                    </a:cubicBezTo>
                    <a:close/>
                    <a:moveTo>
                      <a:pt x="7113" y="4563"/>
                    </a:moveTo>
                    <a:cubicBezTo>
                      <a:pt x="7091" y="4563"/>
                      <a:pt x="7048" y="4590"/>
                      <a:pt x="7048" y="4634"/>
                    </a:cubicBezTo>
                    <a:cubicBezTo>
                      <a:pt x="7048" y="4655"/>
                      <a:pt x="7091" y="4698"/>
                      <a:pt x="7113" y="4698"/>
                    </a:cubicBezTo>
                    <a:cubicBezTo>
                      <a:pt x="7156" y="4698"/>
                      <a:pt x="7183" y="4655"/>
                      <a:pt x="7183" y="4634"/>
                    </a:cubicBezTo>
                    <a:cubicBezTo>
                      <a:pt x="7183" y="4590"/>
                      <a:pt x="7156" y="4563"/>
                      <a:pt x="7113" y="4563"/>
                    </a:cubicBezTo>
                    <a:close/>
                    <a:moveTo>
                      <a:pt x="7113" y="4833"/>
                    </a:moveTo>
                    <a:cubicBezTo>
                      <a:pt x="7091" y="4833"/>
                      <a:pt x="7048" y="4860"/>
                      <a:pt x="7048" y="4904"/>
                    </a:cubicBezTo>
                    <a:cubicBezTo>
                      <a:pt x="7048" y="4925"/>
                      <a:pt x="7091" y="4968"/>
                      <a:pt x="7113" y="4968"/>
                    </a:cubicBezTo>
                    <a:cubicBezTo>
                      <a:pt x="7156" y="4968"/>
                      <a:pt x="7183" y="4925"/>
                      <a:pt x="7183" y="4904"/>
                    </a:cubicBezTo>
                    <a:cubicBezTo>
                      <a:pt x="7183" y="4860"/>
                      <a:pt x="7156" y="4833"/>
                      <a:pt x="7113" y="4833"/>
                    </a:cubicBezTo>
                    <a:close/>
                    <a:moveTo>
                      <a:pt x="7113" y="5103"/>
                    </a:moveTo>
                    <a:cubicBezTo>
                      <a:pt x="7091" y="5103"/>
                      <a:pt x="7048" y="5130"/>
                      <a:pt x="7048" y="5174"/>
                    </a:cubicBezTo>
                    <a:cubicBezTo>
                      <a:pt x="7048" y="5195"/>
                      <a:pt x="7091" y="5239"/>
                      <a:pt x="7113" y="5239"/>
                    </a:cubicBezTo>
                    <a:cubicBezTo>
                      <a:pt x="7156" y="5239"/>
                      <a:pt x="7183" y="5195"/>
                      <a:pt x="7183" y="5174"/>
                    </a:cubicBezTo>
                    <a:cubicBezTo>
                      <a:pt x="7183" y="5130"/>
                      <a:pt x="7156" y="5103"/>
                      <a:pt x="7113" y="5103"/>
                    </a:cubicBezTo>
                    <a:close/>
                    <a:moveTo>
                      <a:pt x="7113" y="5374"/>
                    </a:moveTo>
                    <a:cubicBezTo>
                      <a:pt x="7091" y="5374"/>
                      <a:pt x="7048" y="5401"/>
                      <a:pt x="7048" y="5444"/>
                    </a:cubicBezTo>
                    <a:cubicBezTo>
                      <a:pt x="7048" y="5465"/>
                      <a:pt x="7091" y="5509"/>
                      <a:pt x="7113" y="5509"/>
                    </a:cubicBezTo>
                    <a:cubicBezTo>
                      <a:pt x="7156" y="5509"/>
                      <a:pt x="7183" y="5465"/>
                      <a:pt x="7183" y="5444"/>
                    </a:cubicBezTo>
                    <a:cubicBezTo>
                      <a:pt x="7183" y="5401"/>
                      <a:pt x="7156" y="5374"/>
                      <a:pt x="7113" y="5374"/>
                    </a:cubicBezTo>
                    <a:close/>
                    <a:moveTo>
                      <a:pt x="7113" y="5644"/>
                    </a:moveTo>
                    <a:cubicBezTo>
                      <a:pt x="7091" y="5644"/>
                      <a:pt x="7048" y="5671"/>
                      <a:pt x="7048" y="5714"/>
                    </a:cubicBezTo>
                    <a:cubicBezTo>
                      <a:pt x="7048" y="5735"/>
                      <a:pt x="7091" y="5779"/>
                      <a:pt x="7113" y="5779"/>
                    </a:cubicBezTo>
                    <a:cubicBezTo>
                      <a:pt x="7156" y="5779"/>
                      <a:pt x="7183" y="5735"/>
                      <a:pt x="7183" y="5714"/>
                    </a:cubicBezTo>
                    <a:cubicBezTo>
                      <a:pt x="7183" y="5671"/>
                      <a:pt x="7156" y="5644"/>
                      <a:pt x="7113" y="5644"/>
                    </a:cubicBezTo>
                    <a:close/>
                    <a:moveTo>
                      <a:pt x="7113" y="5914"/>
                    </a:moveTo>
                    <a:cubicBezTo>
                      <a:pt x="7091" y="5914"/>
                      <a:pt x="7048" y="5941"/>
                      <a:pt x="7048" y="5984"/>
                    </a:cubicBezTo>
                    <a:cubicBezTo>
                      <a:pt x="7048" y="6005"/>
                      <a:pt x="7091" y="6049"/>
                      <a:pt x="7113" y="6049"/>
                    </a:cubicBezTo>
                    <a:cubicBezTo>
                      <a:pt x="7156" y="6049"/>
                      <a:pt x="7183" y="6005"/>
                      <a:pt x="7183" y="5984"/>
                    </a:cubicBezTo>
                    <a:cubicBezTo>
                      <a:pt x="7183" y="5941"/>
                      <a:pt x="7156" y="5914"/>
                      <a:pt x="7113" y="5914"/>
                    </a:cubicBezTo>
                    <a:close/>
                    <a:moveTo>
                      <a:pt x="7113" y="6184"/>
                    </a:moveTo>
                    <a:cubicBezTo>
                      <a:pt x="7091" y="6184"/>
                      <a:pt x="7048" y="6211"/>
                      <a:pt x="7048" y="6254"/>
                    </a:cubicBezTo>
                    <a:cubicBezTo>
                      <a:pt x="7048" y="6275"/>
                      <a:pt x="7091" y="6319"/>
                      <a:pt x="7113" y="6319"/>
                    </a:cubicBezTo>
                    <a:cubicBezTo>
                      <a:pt x="7156" y="6319"/>
                      <a:pt x="7183" y="6275"/>
                      <a:pt x="7183" y="6254"/>
                    </a:cubicBezTo>
                    <a:cubicBezTo>
                      <a:pt x="7183" y="6211"/>
                      <a:pt x="7156" y="6184"/>
                      <a:pt x="7113" y="6184"/>
                    </a:cubicBezTo>
                    <a:close/>
                    <a:moveTo>
                      <a:pt x="7113" y="6454"/>
                    </a:moveTo>
                    <a:cubicBezTo>
                      <a:pt x="7091" y="6454"/>
                      <a:pt x="7048" y="6481"/>
                      <a:pt x="7048" y="6524"/>
                    </a:cubicBezTo>
                    <a:cubicBezTo>
                      <a:pt x="7048" y="6545"/>
                      <a:pt x="7091" y="6589"/>
                      <a:pt x="7113" y="6589"/>
                    </a:cubicBezTo>
                    <a:cubicBezTo>
                      <a:pt x="7156" y="6589"/>
                      <a:pt x="7183" y="6545"/>
                      <a:pt x="7183" y="6524"/>
                    </a:cubicBezTo>
                    <a:cubicBezTo>
                      <a:pt x="7183" y="6481"/>
                      <a:pt x="7156" y="6454"/>
                      <a:pt x="7113" y="6454"/>
                    </a:cubicBezTo>
                    <a:close/>
                    <a:moveTo>
                      <a:pt x="7113" y="6724"/>
                    </a:moveTo>
                    <a:cubicBezTo>
                      <a:pt x="7091" y="6724"/>
                      <a:pt x="7048" y="6751"/>
                      <a:pt x="7048" y="6794"/>
                    </a:cubicBezTo>
                    <a:cubicBezTo>
                      <a:pt x="7048" y="6815"/>
                      <a:pt x="7091" y="6859"/>
                      <a:pt x="7113" y="6859"/>
                    </a:cubicBezTo>
                    <a:cubicBezTo>
                      <a:pt x="7156" y="6859"/>
                      <a:pt x="7183" y="6815"/>
                      <a:pt x="7183" y="6794"/>
                    </a:cubicBezTo>
                    <a:cubicBezTo>
                      <a:pt x="7183" y="6751"/>
                      <a:pt x="7156" y="6724"/>
                      <a:pt x="7113" y="6724"/>
                    </a:cubicBezTo>
                    <a:close/>
                    <a:moveTo>
                      <a:pt x="7113" y="6994"/>
                    </a:moveTo>
                    <a:cubicBezTo>
                      <a:pt x="7091" y="6994"/>
                      <a:pt x="7048" y="7021"/>
                      <a:pt x="7048" y="7064"/>
                    </a:cubicBezTo>
                    <a:cubicBezTo>
                      <a:pt x="7048" y="7085"/>
                      <a:pt x="7091" y="7129"/>
                      <a:pt x="7113" y="7129"/>
                    </a:cubicBezTo>
                    <a:cubicBezTo>
                      <a:pt x="7156" y="7129"/>
                      <a:pt x="7183" y="7085"/>
                      <a:pt x="7183" y="7064"/>
                    </a:cubicBezTo>
                    <a:cubicBezTo>
                      <a:pt x="7183" y="7021"/>
                      <a:pt x="7156" y="6994"/>
                      <a:pt x="7113" y="6994"/>
                    </a:cubicBezTo>
                    <a:close/>
                    <a:moveTo>
                      <a:pt x="7113" y="7264"/>
                    </a:moveTo>
                    <a:cubicBezTo>
                      <a:pt x="7091" y="7264"/>
                      <a:pt x="7048" y="7291"/>
                      <a:pt x="7048" y="7334"/>
                    </a:cubicBezTo>
                    <a:cubicBezTo>
                      <a:pt x="7048" y="7355"/>
                      <a:pt x="7091" y="7399"/>
                      <a:pt x="7113" y="7399"/>
                    </a:cubicBezTo>
                    <a:cubicBezTo>
                      <a:pt x="7156" y="7399"/>
                      <a:pt x="7183" y="7355"/>
                      <a:pt x="7183" y="7334"/>
                    </a:cubicBezTo>
                    <a:cubicBezTo>
                      <a:pt x="7183" y="7291"/>
                      <a:pt x="7156" y="7264"/>
                      <a:pt x="7113" y="7264"/>
                    </a:cubicBezTo>
                    <a:close/>
                    <a:moveTo>
                      <a:pt x="7113" y="7534"/>
                    </a:moveTo>
                    <a:cubicBezTo>
                      <a:pt x="7091" y="7534"/>
                      <a:pt x="7048" y="7561"/>
                      <a:pt x="7048" y="7604"/>
                    </a:cubicBezTo>
                    <a:cubicBezTo>
                      <a:pt x="7048" y="7625"/>
                      <a:pt x="7091" y="7669"/>
                      <a:pt x="7113" y="7669"/>
                    </a:cubicBezTo>
                    <a:cubicBezTo>
                      <a:pt x="7156" y="7669"/>
                      <a:pt x="7183" y="7625"/>
                      <a:pt x="7183" y="7604"/>
                    </a:cubicBezTo>
                    <a:cubicBezTo>
                      <a:pt x="7183" y="7561"/>
                      <a:pt x="7156" y="7534"/>
                      <a:pt x="7113" y="7534"/>
                    </a:cubicBezTo>
                    <a:close/>
                    <a:moveTo>
                      <a:pt x="7113" y="7804"/>
                    </a:moveTo>
                    <a:cubicBezTo>
                      <a:pt x="7091" y="7804"/>
                      <a:pt x="7048" y="7831"/>
                      <a:pt x="7048" y="7874"/>
                    </a:cubicBezTo>
                    <a:cubicBezTo>
                      <a:pt x="7048" y="7895"/>
                      <a:pt x="7091" y="7939"/>
                      <a:pt x="7113" y="7939"/>
                    </a:cubicBezTo>
                    <a:cubicBezTo>
                      <a:pt x="7156" y="7939"/>
                      <a:pt x="7183" y="7895"/>
                      <a:pt x="7183" y="7874"/>
                    </a:cubicBezTo>
                    <a:cubicBezTo>
                      <a:pt x="7183" y="7831"/>
                      <a:pt x="7156" y="7804"/>
                      <a:pt x="7113" y="7804"/>
                    </a:cubicBezTo>
                    <a:close/>
                    <a:moveTo>
                      <a:pt x="7113" y="8074"/>
                    </a:moveTo>
                    <a:cubicBezTo>
                      <a:pt x="7091" y="8074"/>
                      <a:pt x="7048" y="8101"/>
                      <a:pt x="7048" y="8144"/>
                    </a:cubicBezTo>
                    <a:cubicBezTo>
                      <a:pt x="7048" y="8165"/>
                      <a:pt x="7091" y="8209"/>
                      <a:pt x="7113" y="8209"/>
                    </a:cubicBezTo>
                    <a:cubicBezTo>
                      <a:pt x="7156" y="8209"/>
                      <a:pt x="7183" y="8165"/>
                      <a:pt x="7183" y="8144"/>
                    </a:cubicBezTo>
                    <a:cubicBezTo>
                      <a:pt x="7183" y="8101"/>
                      <a:pt x="7156" y="8074"/>
                      <a:pt x="7113" y="8074"/>
                    </a:cubicBezTo>
                    <a:close/>
                    <a:moveTo>
                      <a:pt x="7113" y="8344"/>
                    </a:moveTo>
                    <a:cubicBezTo>
                      <a:pt x="7091" y="8344"/>
                      <a:pt x="7048" y="8371"/>
                      <a:pt x="7048" y="8414"/>
                    </a:cubicBezTo>
                    <a:cubicBezTo>
                      <a:pt x="7048" y="8435"/>
                      <a:pt x="7091" y="8479"/>
                      <a:pt x="7113" y="8479"/>
                    </a:cubicBezTo>
                    <a:cubicBezTo>
                      <a:pt x="7156" y="8479"/>
                      <a:pt x="7183" y="8435"/>
                      <a:pt x="7183" y="8414"/>
                    </a:cubicBezTo>
                    <a:cubicBezTo>
                      <a:pt x="7183" y="8371"/>
                      <a:pt x="7156" y="8344"/>
                      <a:pt x="7113" y="8344"/>
                    </a:cubicBezTo>
                    <a:close/>
                    <a:moveTo>
                      <a:pt x="7113" y="8614"/>
                    </a:moveTo>
                    <a:cubicBezTo>
                      <a:pt x="7091" y="8614"/>
                      <a:pt x="7048" y="8641"/>
                      <a:pt x="7048" y="8684"/>
                    </a:cubicBezTo>
                    <a:cubicBezTo>
                      <a:pt x="7048" y="8705"/>
                      <a:pt x="7091" y="8749"/>
                      <a:pt x="7113" y="8749"/>
                    </a:cubicBezTo>
                    <a:cubicBezTo>
                      <a:pt x="7156" y="8749"/>
                      <a:pt x="7183" y="8705"/>
                      <a:pt x="7183" y="8684"/>
                    </a:cubicBezTo>
                    <a:cubicBezTo>
                      <a:pt x="7183" y="8641"/>
                      <a:pt x="7156" y="8614"/>
                      <a:pt x="7113" y="8614"/>
                    </a:cubicBezTo>
                    <a:close/>
                    <a:moveTo>
                      <a:pt x="7113" y="8884"/>
                    </a:moveTo>
                    <a:cubicBezTo>
                      <a:pt x="7091" y="8884"/>
                      <a:pt x="7048" y="8911"/>
                      <a:pt x="7048" y="8954"/>
                    </a:cubicBezTo>
                    <a:cubicBezTo>
                      <a:pt x="7048" y="8975"/>
                      <a:pt x="7091" y="9019"/>
                      <a:pt x="7113" y="9019"/>
                    </a:cubicBezTo>
                    <a:cubicBezTo>
                      <a:pt x="7156" y="9019"/>
                      <a:pt x="7183" y="8975"/>
                      <a:pt x="7183" y="8954"/>
                    </a:cubicBezTo>
                    <a:cubicBezTo>
                      <a:pt x="7183" y="8911"/>
                      <a:pt x="7156" y="8884"/>
                      <a:pt x="7113" y="8884"/>
                    </a:cubicBezTo>
                    <a:close/>
                    <a:moveTo>
                      <a:pt x="7113" y="9154"/>
                    </a:moveTo>
                    <a:cubicBezTo>
                      <a:pt x="7091" y="9154"/>
                      <a:pt x="7048" y="9181"/>
                      <a:pt x="7048" y="9224"/>
                    </a:cubicBezTo>
                    <a:cubicBezTo>
                      <a:pt x="7048" y="9245"/>
                      <a:pt x="7091" y="9289"/>
                      <a:pt x="7113" y="9289"/>
                    </a:cubicBezTo>
                    <a:cubicBezTo>
                      <a:pt x="7156" y="9289"/>
                      <a:pt x="7183" y="9245"/>
                      <a:pt x="7183" y="9224"/>
                    </a:cubicBezTo>
                    <a:cubicBezTo>
                      <a:pt x="7183" y="9181"/>
                      <a:pt x="7156" y="9154"/>
                      <a:pt x="7113" y="9154"/>
                    </a:cubicBezTo>
                    <a:close/>
                    <a:moveTo>
                      <a:pt x="7113" y="9424"/>
                    </a:moveTo>
                    <a:cubicBezTo>
                      <a:pt x="7091" y="9424"/>
                      <a:pt x="7048" y="9451"/>
                      <a:pt x="7048" y="9494"/>
                    </a:cubicBezTo>
                    <a:cubicBezTo>
                      <a:pt x="7048" y="9515"/>
                      <a:pt x="7091" y="9559"/>
                      <a:pt x="7113" y="9559"/>
                    </a:cubicBezTo>
                    <a:cubicBezTo>
                      <a:pt x="7156" y="9559"/>
                      <a:pt x="7183" y="9515"/>
                      <a:pt x="7183" y="9494"/>
                    </a:cubicBezTo>
                    <a:cubicBezTo>
                      <a:pt x="7183" y="9451"/>
                      <a:pt x="7156" y="9424"/>
                      <a:pt x="7113" y="9424"/>
                    </a:cubicBezTo>
                    <a:close/>
                    <a:moveTo>
                      <a:pt x="7113" y="9694"/>
                    </a:moveTo>
                    <a:cubicBezTo>
                      <a:pt x="7091" y="9694"/>
                      <a:pt x="7048" y="9721"/>
                      <a:pt x="7048" y="9764"/>
                    </a:cubicBezTo>
                    <a:cubicBezTo>
                      <a:pt x="7048" y="9785"/>
                      <a:pt x="7091" y="9829"/>
                      <a:pt x="7113" y="9829"/>
                    </a:cubicBezTo>
                    <a:cubicBezTo>
                      <a:pt x="7156" y="9829"/>
                      <a:pt x="7183" y="9785"/>
                      <a:pt x="7183" y="9764"/>
                    </a:cubicBezTo>
                    <a:cubicBezTo>
                      <a:pt x="7183" y="9721"/>
                      <a:pt x="7156" y="9694"/>
                      <a:pt x="7113" y="9694"/>
                    </a:cubicBezTo>
                    <a:close/>
                    <a:moveTo>
                      <a:pt x="7113" y="9964"/>
                    </a:moveTo>
                    <a:cubicBezTo>
                      <a:pt x="7091" y="9964"/>
                      <a:pt x="7048" y="9991"/>
                      <a:pt x="7048" y="10034"/>
                    </a:cubicBezTo>
                    <a:cubicBezTo>
                      <a:pt x="7048" y="10055"/>
                      <a:pt x="7091" y="10099"/>
                      <a:pt x="7113" y="10099"/>
                    </a:cubicBezTo>
                    <a:cubicBezTo>
                      <a:pt x="7156" y="10099"/>
                      <a:pt x="7183" y="10055"/>
                      <a:pt x="7183" y="10034"/>
                    </a:cubicBezTo>
                    <a:cubicBezTo>
                      <a:pt x="7183" y="9991"/>
                      <a:pt x="7156" y="9964"/>
                      <a:pt x="7113" y="9964"/>
                    </a:cubicBezTo>
                    <a:close/>
                    <a:moveTo>
                      <a:pt x="7113" y="10234"/>
                    </a:moveTo>
                    <a:cubicBezTo>
                      <a:pt x="7091" y="10234"/>
                      <a:pt x="7048" y="10261"/>
                      <a:pt x="7048" y="10304"/>
                    </a:cubicBezTo>
                    <a:cubicBezTo>
                      <a:pt x="7048" y="10326"/>
                      <a:pt x="7091" y="10369"/>
                      <a:pt x="7113" y="10369"/>
                    </a:cubicBezTo>
                    <a:cubicBezTo>
                      <a:pt x="7156" y="10369"/>
                      <a:pt x="7183" y="10326"/>
                      <a:pt x="7183" y="10304"/>
                    </a:cubicBezTo>
                    <a:cubicBezTo>
                      <a:pt x="7183" y="10261"/>
                      <a:pt x="7156" y="10234"/>
                      <a:pt x="7113" y="10234"/>
                    </a:cubicBezTo>
                    <a:close/>
                    <a:moveTo>
                      <a:pt x="7113" y="10504"/>
                    </a:moveTo>
                    <a:cubicBezTo>
                      <a:pt x="7091" y="10504"/>
                      <a:pt x="7048" y="10531"/>
                      <a:pt x="7048" y="10574"/>
                    </a:cubicBezTo>
                    <a:cubicBezTo>
                      <a:pt x="7048" y="10596"/>
                      <a:pt x="7091" y="10639"/>
                      <a:pt x="7113" y="10639"/>
                    </a:cubicBezTo>
                    <a:cubicBezTo>
                      <a:pt x="7156" y="10639"/>
                      <a:pt x="7183" y="10596"/>
                      <a:pt x="7183" y="10574"/>
                    </a:cubicBezTo>
                    <a:cubicBezTo>
                      <a:pt x="7183" y="10531"/>
                      <a:pt x="7156" y="10504"/>
                      <a:pt x="7113" y="10504"/>
                    </a:cubicBezTo>
                    <a:close/>
                    <a:moveTo>
                      <a:pt x="7113" y="10774"/>
                    </a:moveTo>
                    <a:cubicBezTo>
                      <a:pt x="7091" y="10774"/>
                      <a:pt x="7048" y="10801"/>
                      <a:pt x="7048" y="10844"/>
                    </a:cubicBezTo>
                    <a:cubicBezTo>
                      <a:pt x="7048" y="10866"/>
                      <a:pt x="7091" y="10909"/>
                      <a:pt x="7113" y="10909"/>
                    </a:cubicBezTo>
                    <a:cubicBezTo>
                      <a:pt x="7156" y="10909"/>
                      <a:pt x="7183" y="10866"/>
                      <a:pt x="7183" y="10844"/>
                    </a:cubicBezTo>
                    <a:cubicBezTo>
                      <a:pt x="7183" y="10801"/>
                      <a:pt x="7156" y="10774"/>
                      <a:pt x="7113" y="10774"/>
                    </a:cubicBezTo>
                    <a:close/>
                    <a:moveTo>
                      <a:pt x="7113" y="11044"/>
                    </a:moveTo>
                    <a:cubicBezTo>
                      <a:pt x="7091" y="11044"/>
                      <a:pt x="7048" y="11071"/>
                      <a:pt x="7048" y="11114"/>
                    </a:cubicBezTo>
                    <a:cubicBezTo>
                      <a:pt x="7048" y="11136"/>
                      <a:pt x="7091" y="11179"/>
                      <a:pt x="7113" y="11179"/>
                    </a:cubicBezTo>
                    <a:cubicBezTo>
                      <a:pt x="7156" y="11179"/>
                      <a:pt x="7183" y="11136"/>
                      <a:pt x="7183" y="11114"/>
                    </a:cubicBezTo>
                    <a:cubicBezTo>
                      <a:pt x="7183" y="11071"/>
                      <a:pt x="7156" y="11044"/>
                      <a:pt x="7113" y="11044"/>
                    </a:cubicBezTo>
                    <a:close/>
                    <a:moveTo>
                      <a:pt x="7113" y="11314"/>
                    </a:moveTo>
                    <a:cubicBezTo>
                      <a:pt x="7091" y="11314"/>
                      <a:pt x="7048" y="11341"/>
                      <a:pt x="7048" y="11384"/>
                    </a:cubicBezTo>
                    <a:cubicBezTo>
                      <a:pt x="7048" y="11406"/>
                      <a:pt x="7091" y="11449"/>
                      <a:pt x="7113" y="11449"/>
                    </a:cubicBezTo>
                    <a:cubicBezTo>
                      <a:pt x="7156" y="11449"/>
                      <a:pt x="7183" y="11406"/>
                      <a:pt x="7183" y="11384"/>
                    </a:cubicBezTo>
                    <a:cubicBezTo>
                      <a:pt x="7183" y="11341"/>
                      <a:pt x="7156" y="11314"/>
                      <a:pt x="7113" y="11314"/>
                    </a:cubicBezTo>
                    <a:close/>
                    <a:moveTo>
                      <a:pt x="7113" y="11584"/>
                    </a:moveTo>
                    <a:cubicBezTo>
                      <a:pt x="7091" y="11584"/>
                      <a:pt x="7048" y="11611"/>
                      <a:pt x="7048" y="11654"/>
                    </a:cubicBezTo>
                    <a:cubicBezTo>
                      <a:pt x="7048" y="11676"/>
                      <a:pt x="7091" y="11719"/>
                      <a:pt x="7113" y="11719"/>
                    </a:cubicBezTo>
                    <a:cubicBezTo>
                      <a:pt x="7156" y="11719"/>
                      <a:pt x="7183" y="11676"/>
                      <a:pt x="7183" y="11654"/>
                    </a:cubicBezTo>
                    <a:cubicBezTo>
                      <a:pt x="7183" y="11611"/>
                      <a:pt x="7156" y="11584"/>
                      <a:pt x="7113" y="11584"/>
                    </a:cubicBezTo>
                    <a:close/>
                    <a:moveTo>
                      <a:pt x="7113" y="11854"/>
                    </a:moveTo>
                    <a:cubicBezTo>
                      <a:pt x="7091" y="11854"/>
                      <a:pt x="7048" y="11881"/>
                      <a:pt x="7048" y="11924"/>
                    </a:cubicBezTo>
                    <a:cubicBezTo>
                      <a:pt x="7048" y="11946"/>
                      <a:pt x="7091" y="11989"/>
                      <a:pt x="7113" y="11989"/>
                    </a:cubicBezTo>
                    <a:cubicBezTo>
                      <a:pt x="7156" y="11989"/>
                      <a:pt x="7183" y="11946"/>
                      <a:pt x="7183" y="11924"/>
                    </a:cubicBezTo>
                    <a:cubicBezTo>
                      <a:pt x="7183" y="11881"/>
                      <a:pt x="7156" y="11854"/>
                      <a:pt x="7113" y="11854"/>
                    </a:cubicBezTo>
                    <a:close/>
                    <a:moveTo>
                      <a:pt x="7113" y="12124"/>
                    </a:moveTo>
                    <a:cubicBezTo>
                      <a:pt x="7091" y="12124"/>
                      <a:pt x="7048" y="12151"/>
                      <a:pt x="7048" y="12194"/>
                    </a:cubicBezTo>
                    <a:cubicBezTo>
                      <a:pt x="7048" y="12216"/>
                      <a:pt x="7091" y="12259"/>
                      <a:pt x="7113" y="12259"/>
                    </a:cubicBezTo>
                    <a:cubicBezTo>
                      <a:pt x="7156" y="12259"/>
                      <a:pt x="7183" y="12216"/>
                      <a:pt x="7183" y="12194"/>
                    </a:cubicBezTo>
                    <a:cubicBezTo>
                      <a:pt x="7183" y="12151"/>
                      <a:pt x="7156" y="12124"/>
                      <a:pt x="7113" y="12124"/>
                    </a:cubicBezTo>
                    <a:close/>
                    <a:moveTo>
                      <a:pt x="7113" y="12394"/>
                    </a:moveTo>
                    <a:cubicBezTo>
                      <a:pt x="7091" y="12394"/>
                      <a:pt x="7048" y="12421"/>
                      <a:pt x="7048" y="12464"/>
                    </a:cubicBezTo>
                    <a:cubicBezTo>
                      <a:pt x="7048" y="12486"/>
                      <a:pt x="7091" y="12529"/>
                      <a:pt x="7113" y="12529"/>
                    </a:cubicBezTo>
                    <a:cubicBezTo>
                      <a:pt x="7156" y="12529"/>
                      <a:pt x="7183" y="12486"/>
                      <a:pt x="7183" y="12464"/>
                    </a:cubicBezTo>
                    <a:cubicBezTo>
                      <a:pt x="7183" y="12421"/>
                      <a:pt x="7156" y="12394"/>
                      <a:pt x="7113" y="12394"/>
                    </a:cubicBezTo>
                    <a:close/>
                    <a:moveTo>
                      <a:pt x="7113" y="12664"/>
                    </a:moveTo>
                    <a:cubicBezTo>
                      <a:pt x="7091" y="12664"/>
                      <a:pt x="7048" y="12691"/>
                      <a:pt x="7048" y="12734"/>
                    </a:cubicBezTo>
                    <a:cubicBezTo>
                      <a:pt x="7048" y="12756"/>
                      <a:pt x="7091" y="12799"/>
                      <a:pt x="7113" y="12799"/>
                    </a:cubicBezTo>
                    <a:cubicBezTo>
                      <a:pt x="7156" y="12799"/>
                      <a:pt x="7183" y="12756"/>
                      <a:pt x="7183" y="12734"/>
                    </a:cubicBezTo>
                    <a:cubicBezTo>
                      <a:pt x="7183" y="12691"/>
                      <a:pt x="7156" y="12664"/>
                      <a:pt x="7113" y="12664"/>
                    </a:cubicBezTo>
                    <a:close/>
                    <a:moveTo>
                      <a:pt x="7113" y="12934"/>
                    </a:moveTo>
                    <a:cubicBezTo>
                      <a:pt x="7091" y="12934"/>
                      <a:pt x="7048" y="12961"/>
                      <a:pt x="7048" y="13004"/>
                    </a:cubicBezTo>
                    <a:cubicBezTo>
                      <a:pt x="7048" y="13026"/>
                      <a:pt x="7091" y="13069"/>
                      <a:pt x="7113" y="13069"/>
                    </a:cubicBezTo>
                    <a:cubicBezTo>
                      <a:pt x="7156" y="13069"/>
                      <a:pt x="7183" y="13026"/>
                      <a:pt x="7183" y="13004"/>
                    </a:cubicBezTo>
                    <a:cubicBezTo>
                      <a:pt x="7183" y="12961"/>
                      <a:pt x="7156" y="12934"/>
                      <a:pt x="7113" y="12934"/>
                    </a:cubicBezTo>
                    <a:close/>
                    <a:moveTo>
                      <a:pt x="7113" y="13204"/>
                    </a:moveTo>
                    <a:cubicBezTo>
                      <a:pt x="7091" y="13204"/>
                      <a:pt x="7048" y="13231"/>
                      <a:pt x="7048" y="13274"/>
                    </a:cubicBezTo>
                    <a:cubicBezTo>
                      <a:pt x="7048" y="13296"/>
                      <a:pt x="7091" y="13339"/>
                      <a:pt x="7113" y="13339"/>
                    </a:cubicBezTo>
                    <a:cubicBezTo>
                      <a:pt x="7156" y="13339"/>
                      <a:pt x="7183" y="13296"/>
                      <a:pt x="7183" y="13274"/>
                    </a:cubicBezTo>
                    <a:cubicBezTo>
                      <a:pt x="7183" y="13231"/>
                      <a:pt x="7156" y="13204"/>
                      <a:pt x="7113" y="13204"/>
                    </a:cubicBezTo>
                    <a:close/>
                    <a:moveTo>
                      <a:pt x="7113" y="13474"/>
                    </a:moveTo>
                    <a:cubicBezTo>
                      <a:pt x="7091" y="13474"/>
                      <a:pt x="7048" y="13501"/>
                      <a:pt x="7048" y="13544"/>
                    </a:cubicBezTo>
                    <a:cubicBezTo>
                      <a:pt x="7048" y="13566"/>
                      <a:pt x="7091" y="13609"/>
                      <a:pt x="7113" y="13609"/>
                    </a:cubicBezTo>
                    <a:cubicBezTo>
                      <a:pt x="7156" y="13609"/>
                      <a:pt x="7183" y="13566"/>
                      <a:pt x="7183" y="13544"/>
                    </a:cubicBezTo>
                    <a:cubicBezTo>
                      <a:pt x="7183" y="13501"/>
                      <a:pt x="7156" y="13474"/>
                      <a:pt x="7113" y="13474"/>
                    </a:cubicBezTo>
                    <a:close/>
                    <a:moveTo>
                      <a:pt x="7205" y="13679"/>
                    </a:moveTo>
                    <a:cubicBezTo>
                      <a:pt x="7156" y="13679"/>
                      <a:pt x="7135" y="13701"/>
                      <a:pt x="7135" y="13744"/>
                    </a:cubicBezTo>
                    <a:cubicBezTo>
                      <a:pt x="7135" y="13771"/>
                      <a:pt x="7156" y="13814"/>
                      <a:pt x="7205" y="13814"/>
                    </a:cubicBezTo>
                    <a:cubicBezTo>
                      <a:pt x="7226" y="13814"/>
                      <a:pt x="7270" y="13771"/>
                      <a:pt x="7270" y="13744"/>
                    </a:cubicBezTo>
                    <a:cubicBezTo>
                      <a:pt x="7270" y="13701"/>
                      <a:pt x="7226" y="13679"/>
                      <a:pt x="7205" y="13679"/>
                    </a:cubicBezTo>
                    <a:close/>
                    <a:moveTo>
                      <a:pt x="7475" y="13679"/>
                    </a:moveTo>
                    <a:cubicBezTo>
                      <a:pt x="7426" y="13679"/>
                      <a:pt x="7405" y="13701"/>
                      <a:pt x="7405" y="13744"/>
                    </a:cubicBezTo>
                    <a:cubicBezTo>
                      <a:pt x="7405" y="13771"/>
                      <a:pt x="7426" y="13814"/>
                      <a:pt x="7475" y="13814"/>
                    </a:cubicBezTo>
                    <a:cubicBezTo>
                      <a:pt x="7496" y="13814"/>
                      <a:pt x="7540" y="13771"/>
                      <a:pt x="7540" y="13744"/>
                    </a:cubicBezTo>
                    <a:cubicBezTo>
                      <a:pt x="7540" y="13701"/>
                      <a:pt x="7496" y="13679"/>
                      <a:pt x="7475" y="13679"/>
                    </a:cubicBezTo>
                    <a:close/>
                    <a:moveTo>
                      <a:pt x="7745" y="13679"/>
                    </a:moveTo>
                    <a:cubicBezTo>
                      <a:pt x="7696" y="13679"/>
                      <a:pt x="7675" y="13701"/>
                      <a:pt x="7675" y="13744"/>
                    </a:cubicBezTo>
                    <a:cubicBezTo>
                      <a:pt x="7675" y="13771"/>
                      <a:pt x="7696" y="13814"/>
                      <a:pt x="7745" y="13814"/>
                    </a:cubicBezTo>
                    <a:cubicBezTo>
                      <a:pt x="7766" y="13814"/>
                      <a:pt x="7810" y="13771"/>
                      <a:pt x="7810" y="13744"/>
                    </a:cubicBezTo>
                    <a:cubicBezTo>
                      <a:pt x="7810" y="13701"/>
                      <a:pt x="7766" y="13679"/>
                      <a:pt x="7745" y="13679"/>
                    </a:cubicBezTo>
                    <a:close/>
                    <a:moveTo>
                      <a:pt x="8015" y="13679"/>
                    </a:moveTo>
                    <a:cubicBezTo>
                      <a:pt x="7966" y="13679"/>
                      <a:pt x="7945" y="13701"/>
                      <a:pt x="7945" y="13744"/>
                    </a:cubicBezTo>
                    <a:cubicBezTo>
                      <a:pt x="7945" y="13771"/>
                      <a:pt x="7966" y="13814"/>
                      <a:pt x="8015" y="13814"/>
                    </a:cubicBezTo>
                    <a:cubicBezTo>
                      <a:pt x="8036" y="13814"/>
                      <a:pt x="8080" y="13771"/>
                      <a:pt x="8080" y="13744"/>
                    </a:cubicBezTo>
                    <a:cubicBezTo>
                      <a:pt x="8080" y="13701"/>
                      <a:pt x="8036" y="13679"/>
                      <a:pt x="8015" y="13679"/>
                    </a:cubicBezTo>
                    <a:close/>
                    <a:moveTo>
                      <a:pt x="8285" y="13679"/>
                    </a:moveTo>
                    <a:cubicBezTo>
                      <a:pt x="8236" y="13679"/>
                      <a:pt x="8215" y="13701"/>
                      <a:pt x="8215" y="13744"/>
                    </a:cubicBezTo>
                    <a:cubicBezTo>
                      <a:pt x="8215" y="13771"/>
                      <a:pt x="8236" y="13814"/>
                      <a:pt x="8285" y="13814"/>
                    </a:cubicBezTo>
                    <a:cubicBezTo>
                      <a:pt x="8306" y="13814"/>
                      <a:pt x="8350" y="13771"/>
                      <a:pt x="8350" y="13744"/>
                    </a:cubicBezTo>
                    <a:cubicBezTo>
                      <a:pt x="8350" y="13701"/>
                      <a:pt x="8306" y="13679"/>
                      <a:pt x="8285" y="13679"/>
                    </a:cubicBezTo>
                    <a:close/>
                    <a:moveTo>
                      <a:pt x="8555" y="13679"/>
                    </a:moveTo>
                    <a:cubicBezTo>
                      <a:pt x="8506" y="13679"/>
                      <a:pt x="8485" y="13701"/>
                      <a:pt x="8485" y="13744"/>
                    </a:cubicBezTo>
                    <a:cubicBezTo>
                      <a:pt x="8485" y="13771"/>
                      <a:pt x="8506" y="13814"/>
                      <a:pt x="8555" y="13814"/>
                    </a:cubicBezTo>
                    <a:cubicBezTo>
                      <a:pt x="8576" y="13814"/>
                      <a:pt x="8620" y="13771"/>
                      <a:pt x="8620" y="13744"/>
                    </a:cubicBezTo>
                    <a:cubicBezTo>
                      <a:pt x="8620" y="13701"/>
                      <a:pt x="8576" y="13679"/>
                      <a:pt x="8555" y="13679"/>
                    </a:cubicBezTo>
                    <a:close/>
                    <a:moveTo>
                      <a:pt x="8825" y="13679"/>
                    </a:moveTo>
                    <a:cubicBezTo>
                      <a:pt x="8776" y="13679"/>
                      <a:pt x="8755" y="13701"/>
                      <a:pt x="8755" y="13744"/>
                    </a:cubicBezTo>
                    <a:cubicBezTo>
                      <a:pt x="8755" y="13771"/>
                      <a:pt x="8776" y="13814"/>
                      <a:pt x="8825" y="13814"/>
                    </a:cubicBezTo>
                    <a:cubicBezTo>
                      <a:pt x="8846" y="13814"/>
                      <a:pt x="8890" y="13771"/>
                      <a:pt x="8890" y="13744"/>
                    </a:cubicBezTo>
                    <a:cubicBezTo>
                      <a:pt x="8890" y="13701"/>
                      <a:pt x="8846" y="13679"/>
                      <a:pt x="8825" y="13679"/>
                    </a:cubicBezTo>
                    <a:close/>
                    <a:moveTo>
                      <a:pt x="9095" y="13679"/>
                    </a:moveTo>
                    <a:cubicBezTo>
                      <a:pt x="9046" y="13679"/>
                      <a:pt x="9025" y="13701"/>
                      <a:pt x="9025" y="13744"/>
                    </a:cubicBezTo>
                    <a:cubicBezTo>
                      <a:pt x="9025" y="13771"/>
                      <a:pt x="9046" y="13814"/>
                      <a:pt x="9095" y="13814"/>
                    </a:cubicBezTo>
                    <a:cubicBezTo>
                      <a:pt x="9117" y="13814"/>
                      <a:pt x="9160" y="13771"/>
                      <a:pt x="9160" y="13744"/>
                    </a:cubicBezTo>
                    <a:cubicBezTo>
                      <a:pt x="9160" y="13701"/>
                      <a:pt x="9117" y="13679"/>
                      <a:pt x="9095" y="13679"/>
                    </a:cubicBezTo>
                    <a:close/>
                    <a:moveTo>
                      <a:pt x="9365" y="13679"/>
                    </a:moveTo>
                    <a:cubicBezTo>
                      <a:pt x="9316" y="13679"/>
                      <a:pt x="9295" y="13701"/>
                      <a:pt x="9295" y="13744"/>
                    </a:cubicBezTo>
                    <a:cubicBezTo>
                      <a:pt x="9295" y="13771"/>
                      <a:pt x="9316" y="13814"/>
                      <a:pt x="9365" y="13814"/>
                    </a:cubicBezTo>
                    <a:cubicBezTo>
                      <a:pt x="9387" y="13814"/>
                      <a:pt x="9430" y="13771"/>
                      <a:pt x="9430" y="13744"/>
                    </a:cubicBezTo>
                    <a:cubicBezTo>
                      <a:pt x="9430" y="13701"/>
                      <a:pt x="9387" y="13679"/>
                      <a:pt x="9365" y="13679"/>
                    </a:cubicBezTo>
                    <a:close/>
                    <a:moveTo>
                      <a:pt x="9635" y="13679"/>
                    </a:moveTo>
                    <a:cubicBezTo>
                      <a:pt x="9586" y="13679"/>
                      <a:pt x="9565" y="13701"/>
                      <a:pt x="9565" y="13744"/>
                    </a:cubicBezTo>
                    <a:cubicBezTo>
                      <a:pt x="9565" y="13771"/>
                      <a:pt x="9586" y="13814"/>
                      <a:pt x="9635" y="13814"/>
                    </a:cubicBezTo>
                    <a:cubicBezTo>
                      <a:pt x="9657" y="13814"/>
                      <a:pt x="9700" y="13771"/>
                      <a:pt x="9700" y="13744"/>
                    </a:cubicBezTo>
                    <a:cubicBezTo>
                      <a:pt x="9700" y="13701"/>
                      <a:pt x="9657" y="13679"/>
                      <a:pt x="9635" y="13679"/>
                    </a:cubicBezTo>
                    <a:close/>
                    <a:moveTo>
                      <a:pt x="9905" y="13679"/>
                    </a:moveTo>
                    <a:cubicBezTo>
                      <a:pt x="9856" y="13679"/>
                      <a:pt x="9835" y="13701"/>
                      <a:pt x="9835" y="13744"/>
                    </a:cubicBezTo>
                    <a:cubicBezTo>
                      <a:pt x="9835" y="13771"/>
                      <a:pt x="9856" y="13814"/>
                      <a:pt x="9905" y="13814"/>
                    </a:cubicBezTo>
                    <a:cubicBezTo>
                      <a:pt x="9927" y="13814"/>
                      <a:pt x="9970" y="13771"/>
                      <a:pt x="9970" y="13744"/>
                    </a:cubicBezTo>
                    <a:cubicBezTo>
                      <a:pt x="9970" y="13701"/>
                      <a:pt x="9927" y="13679"/>
                      <a:pt x="9905" y="13679"/>
                    </a:cubicBezTo>
                    <a:close/>
                    <a:moveTo>
                      <a:pt x="10175" y="13679"/>
                    </a:moveTo>
                    <a:cubicBezTo>
                      <a:pt x="10126" y="13679"/>
                      <a:pt x="10105" y="13701"/>
                      <a:pt x="10105" y="13744"/>
                    </a:cubicBezTo>
                    <a:cubicBezTo>
                      <a:pt x="10105" y="13771"/>
                      <a:pt x="10126" y="13814"/>
                      <a:pt x="10175" y="13814"/>
                    </a:cubicBezTo>
                    <a:cubicBezTo>
                      <a:pt x="10197" y="13814"/>
                      <a:pt x="10240" y="13771"/>
                      <a:pt x="10240" y="13744"/>
                    </a:cubicBezTo>
                    <a:cubicBezTo>
                      <a:pt x="10240" y="13701"/>
                      <a:pt x="10197" y="13679"/>
                      <a:pt x="10175" y="13679"/>
                    </a:cubicBezTo>
                    <a:close/>
                    <a:moveTo>
                      <a:pt x="10445" y="13679"/>
                    </a:moveTo>
                    <a:cubicBezTo>
                      <a:pt x="10396" y="13679"/>
                      <a:pt x="10375" y="13701"/>
                      <a:pt x="10375" y="13744"/>
                    </a:cubicBezTo>
                    <a:cubicBezTo>
                      <a:pt x="10375" y="13771"/>
                      <a:pt x="10396" y="13814"/>
                      <a:pt x="10445" y="13814"/>
                    </a:cubicBezTo>
                    <a:cubicBezTo>
                      <a:pt x="10467" y="13814"/>
                      <a:pt x="10510" y="13771"/>
                      <a:pt x="10510" y="13744"/>
                    </a:cubicBezTo>
                    <a:cubicBezTo>
                      <a:pt x="10510" y="13701"/>
                      <a:pt x="10467" y="13679"/>
                      <a:pt x="10445" y="13679"/>
                    </a:cubicBezTo>
                    <a:close/>
                    <a:moveTo>
                      <a:pt x="10715" y="13679"/>
                    </a:moveTo>
                    <a:cubicBezTo>
                      <a:pt x="10666" y="13679"/>
                      <a:pt x="10645" y="13701"/>
                      <a:pt x="10645" y="13744"/>
                    </a:cubicBezTo>
                    <a:cubicBezTo>
                      <a:pt x="10645" y="13771"/>
                      <a:pt x="10666" y="13814"/>
                      <a:pt x="10715" y="13814"/>
                    </a:cubicBezTo>
                    <a:cubicBezTo>
                      <a:pt x="10737" y="13814"/>
                      <a:pt x="10780" y="13771"/>
                      <a:pt x="10780" y="13744"/>
                    </a:cubicBezTo>
                    <a:cubicBezTo>
                      <a:pt x="10780" y="13701"/>
                      <a:pt x="10737" y="13679"/>
                      <a:pt x="10715" y="13679"/>
                    </a:cubicBezTo>
                    <a:close/>
                    <a:moveTo>
                      <a:pt x="10985" y="13679"/>
                    </a:moveTo>
                    <a:cubicBezTo>
                      <a:pt x="10936" y="13679"/>
                      <a:pt x="10915" y="13701"/>
                      <a:pt x="10915" y="13744"/>
                    </a:cubicBezTo>
                    <a:cubicBezTo>
                      <a:pt x="10915" y="13771"/>
                      <a:pt x="10936" y="13814"/>
                      <a:pt x="10985" y="13814"/>
                    </a:cubicBezTo>
                    <a:cubicBezTo>
                      <a:pt x="11007" y="13814"/>
                      <a:pt x="11050" y="13771"/>
                      <a:pt x="11050" y="13744"/>
                    </a:cubicBezTo>
                    <a:cubicBezTo>
                      <a:pt x="11050" y="13701"/>
                      <a:pt x="11007" y="13679"/>
                      <a:pt x="10985" y="13679"/>
                    </a:cubicBezTo>
                    <a:close/>
                    <a:moveTo>
                      <a:pt x="11255" y="13679"/>
                    </a:moveTo>
                    <a:cubicBezTo>
                      <a:pt x="11206" y="13679"/>
                      <a:pt x="11185" y="13701"/>
                      <a:pt x="11185" y="13744"/>
                    </a:cubicBezTo>
                    <a:cubicBezTo>
                      <a:pt x="11185" y="13771"/>
                      <a:pt x="11206" y="13814"/>
                      <a:pt x="11255" y="13814"/>
                    </a:cubicBezTo>
                    <a:cubicBezTo>
                      <a:pt x="11277" y="13814"/>
                      <a:pt x="11320" y="13771"/>
                      <a:pt x="11320" y="13744"/>
                    </a:cubicBezTo>
                    <a:cubicBezTo>
                      <a:pt x="11320" y="13701"/>
                      <a:pt x="11277" y="13679"/>
                      <a:pt x="11255" y="13679"/>
                    </a:cubicBezTo>
                    <a:close/>
                    <a:moveTo>
                      <a:pt x="11525" y="13679"/>
                    </a:moveTo>
                    <a:cubicBezTo>
                      <a:pt x="11476" y="13679"/>
                      <a:pt x="11455" y="13701"/>
                      <a:pt x="11455" y="13744"/>
                    </a:cubicBezTo>
                    <a:cubicBezTo>
                      <a:pt x="11455" y="13771"/>
                      <a:pt x="11476" y="13814"/>
                      <a:pt x="11525" y="13814"/>
                    </a:cubicBezTo>
                    <a:cubicBezTo>
                      <a:pt x="11547" y="13814"/>
                      <a:pt x="11590" y="13771"/>
                      <a:pt x="11590" y="13744"/>
                    </a:cubicBezTo>
                    <a:cubicBezTo>
                      <a:pt x="11590" y="13701"/>
                      <a:pt x="11547" y="13679"/>
                      <a:pt x="11525" y="13679"/>
                    </a:cubicBezTo>
                    <a:close/>
                    <a:moveTo>
                      <a:pt x="11795" y="13679"/>
                    </a:moveTo>
                    <a:cubicBezTo>
                      <a:pt x="11746" y="13679"/>
                      <a:pt x="11725" y="13701"/>
                      <a:pt x="11725" y="13744"/>
                    </a:cubicBezTo>
                    <a:cubicBezTo>
                      <a:pt x="11725" y="13771"/>
                      <a:pt x="11746" y="13814"/>
                      <a:pt x="11795" y="13814"/>
                    </a:cubicBezTo>
                    <a:cubicBezTo>
                      <a:pt x="11817" y="13814"/>
                      <a:pt x="11860" y="13771"/>
                      <a:pt x="11860" y="13744"/>
                    </a:cubicBezTo>
                    <a:cubicBezTo>
                      <a:pt x="11860" y="13701"/>
                      <a:pt x="11817" y="13679"/>
                      <a:pt x="11795" y="13679"/>
                    </a:cubicBezTo>
                    <a:close/>
                    <a:moveTo>
                      <a:pt x="12065" y="13679"/>
                    </a:moveTo>
                    <a:cubicBezTo>
                      <a:pt x="12016" y="13679"/>
                      <a:pt x="11995" y="13701"/>
                      <a:pt x="11995" y="13744"/>
                    </a:cubicBezTo>
                    <a:cubicBezTo>
                      <a:pt x="11995" y="13771"/>
                      <a:pt x="12016" y="13814"/>
                      <a:pt x="12065" y="13814"/>
                    </a:cubicBezTo>
                    <a:cubicBezTo>
                      <a:pt x="12087" y="13814"/>
                      <a:pt x="12130" y="13771"/>
                      <a:pt x="12130" y="13744"/>
                    </a:cubicBezTo>
                    <a:cubicBezTo>
                      <a:pt x="12130" y="13701"/>
                      <a:pt x="12087" y="13679"/>
                      <a:pt x="12065" y="13679"/>
                    </a:cubicBezTo>
                    <a:close/>
                    <a:moveTo>
                      <a:pt x="12335" y="13679"/>
                    </a:moveTo>
                    <a:cubicBezTo>
                      <a:pt x="12286" y="13679"/>
                      <a:pt x="12265" y="13701"/>
                      <a:pt x="12265" y="13744"/>
                    </a:cubicBezTo>
                    <a:cubicBezTo>
                      <a:pt x="12265" y="13771"/>
                      <a:pt x="12286" y="13814"/>
                      <a:pt x="12335" y="13814"/>
                    </a:cubicBezTo>
                    <a:cubicBezTo>
                      <a:pt x="12357" y="13814"/>
                      <a:pt x="12400" y="13771"/>
                      <a:pt x="12400" y="13744"/>
                    </a:cubicBezTo>
                    <a:cubicBezTo>
                      <a:pt x="12400" y="13701"/>
                      <a:pt x="12357" y="13679"/>
                      <a:pt x="12335" y="13679"/>
                    </a:cubicBezTo>
                    <a:close/>
                    <a:moveTo>
                      <a:pt x="12605" y="13679"/>
                    </a:moveTo>
                    <a:cubicBezTo>
                      <a:pt x="12556" y="13679"/>
                      <a:pt x="12535" y="13701"/>
                      <a:pt x="12535" y="13744"/>
                    </a:cubicBezTo>
                    <a:cubicBezTo>
                      <a:pt x="12535" y="13771"/>
                      <a:pt x="12556" y="13814"/>
                      <a:pt x="12605" y="13814"/>
                    </a:cubicBezTo>
                    <a:cubicBezTo>
                      <a:pt x="12627" y="13814"/>
                      <a:pt x="12670" y="13771"/>
                      <a:pt x="12670" y="13744"/>
                    </a:cubicBezTo>
                    <a:cubicBezTo>
                      <a:pt x="12670" y="13701"/>
                      <a:pt x="12627" y="13679"/>
                      <a:pt x="12605" y="13679"/>
                    </a:cubicBezTo>
                    <a:close/>
                    <a:moveTo>
                      <a:pt x="12875" y="13679"/>
                    </a:moveTo>
                    <a:cubicBezTo>
                      <a:pt x="12826" y="13679"/>
                      <a:pt x="12805" y="13701"/>
                      <a:pt x="12805" y="13744"/>
                    </a:cubicBezTo>
                    <a:cubicBezTo>
                      <a:pt x="12805" y="13771"/>
                      <a:pt x="12826" y="13814"/>
                      <a:pt x="12875" y="13814"/>
                    </a:cubicBezTo>
                    <a:cubicBezTo>
                      <a:pt x="12897" y="13814"/>
                      <a:pt x="12940" y="13771"/>
                      <a:pt x="12940" y="13744"/>
                    </a:cubicBezTo>
                    <a:cubicBezTo>
                      <a:pt x="12940" y="13701"/>
                      <a:pt x="12897" y="13679"/>
                      <a:pt x="12875" y="13679"/>
                    </a:cubicBezTo>
                    <a:close/>
                    <a:moveTo>
                      <a:pt x="13145" y="13679"/>
                    </a:moveTo>
                    <a:cubicBezTo>
                      <a:pt x="13097" y="13679"/>
                      <a:pt x="13075" y="13701"/>
                      <a:pt x="13075" y="13744"/>
                    </a:cubicBezTo>
                    <a:cubicBezTo>
                      <a:pt x="13075" y="13771"/>
                      <a:pt x="13097" y="13814"/>
                      <a:pt x="13145" y="13814"/>
                    </a:cubicBezTo>
                    <a:cubicBezTo>
                      <a:pt x="13167" y="13814"/>
                      <a:pt x="13210" y="13771"/>
                      <a:pt x="13210" y="13744"/>
                    </a:cubicBezTo>
                    <a:cubicBezTo>
                      <a:pt x="13210" y="13701"/>
                      <a:pt x="13167" y="13679"/>
                      <a:pt x="13145" y="13679"/>
                    </a:cubicBezTo>
                    <a:close/>
                    <a:moveTo>
                      <a:pt x="13415" y="13679"/>
                    </a:moveTo>
                    <a:cubicBezTo>
                      <a:pt x="13367" y="13679"/>
                      <a:pt x="13345" y="13701"/>
                      <a:pt x="13345" y="13744"/>
                    </a:cubicBezTo>
                    <a:cubicBezTo>
                      <a:pt x="13345" y="13771"/>
                      <a:pt x="13367" y="13814"/>
                      <a:pt x="13415" y="13814"/>
                    </a:cubicBezTo>
                    <a:cubicBezTo>
                      <a:pt x="13437" y="13814"/>
                      <a:pt x="13480" y="13771"/>
                      <a:pt x="13480" y="13744"/>
                    </a:cubicBezTo>
                    <a:cubicBezTo>
                      <a:pt x="13480" y="13701"/>
                      <a:pt x="13437" y="13679"/>
                      <a:pt x="13415" y="13679"/>
                    </a:cubicBezTo>
                    <a:close/>
                    <a:moveTo>
                      <a:pt x="13685" y="13679"/>
                    </a:moveTo>
                    <a:cubicBezTo>
                      <a:pt x="13637" y="13679"/>
                      <a:pt x="13615" y="13701"/>
                      <a:pt x="13615" y="13744"/>
                    </a:cubicBezTo>
                    <a:cubicBezTo>
                      <a:pt x="13615" y="13771"/>
                      <a:pt x="13637" y="13814"/>
                      <a:pt x="13685" y="13814"/>
                    </a:cubicBezTo>
                    <a:cubicBezTo>
                      <a:pt x="13707" y="13814"/>
                      <a:pt x="13750" y="13771"/>
                      <a:pt x="13750" y="13744"/>
                    </a:cubicBezTo>
                    <a:cubicBezTo>
                      <a:pt x="13750" y="13701"/>
                      <a:pt x="13707" y="13679"/>
                      <a:pt x="13685" y="13679"/>
                    </a:cubicBezTo>
                    <a:close/>
                    <a:moveTo>
                      <a:pt x="13955" y="13679"/>
                    </a:moveTo>
                    <a:cubicBezTo>
                      <a:pt x="13907" y="13679"/>
                      <a:pt x="13885" y="13701"/>
                      <a:pt x="13885" y="13744"/>
                    </a:cubicBezTo>
                    <a:cubicBezTo>
                      <a:pt x="13885" y="13771"/>
                      <a:pt x="13907" y="13814"/>
                      <a:pt x="13955" y="13814"/>
                    </a:cubicBezTo>
                    <a:cubicBezTo>
                      <a:pt x="13977" y="13814"/>
                      <a:pt x="14020" y="13771"/>
                      <a:pt x="14020" y="13744"/>
                    </a:cubicBezTo>
                    <a:cubicBezTo>
                      <a:pt x="14020" y="13701"/>
                      <a:pt x="13977" y="13679"/>
                      <a:pt x="13955" y="13679"/>
                    </a:cubicBezTo>
                    <a:close/>
                    <a:moveTo>
                      <a:pt x="14225" y="13679"/>
                    </a:moveTo>
                    <a:cubicBezTo>
                      <a:pt x="14177" y="13679"/>
                      <a:pt x="14155" y="13701"/>
                      <a:pt x="14155" y="13744"/>
                    </a:cubicBezTo>
                    <a:cubicBezTo>
                      <a:pt x="14155" y="13771"/>
                      <a:pt x="14177" y="13814"/>
                      <a:pt x="14225" y="13814"/>
                    </a:cubicBezTo>
                    <a:cubicBezTo>
                      <a:pt x="14247" y="13814"/>
                      <a:pt x="14290" y="13771"/>
                      <a:pt x="14290" y="13744"/>
                    </a:cubicBezTo>
                    <a:cubicBezTo>
                      <a:pt x="14290" y="13701"/>
                      <a:pt x="14247" y="13679"/>
                      <a:pt x="14225" y="13679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 rot="5400000" flipH="1">
                <a:off x="2108853" y="-1869932"/>
                <a:ext cx="1319009" cy="3310904"/>
              </a:xfrm>
              <a:custGeom>
                <a:avLst/>
                <a:gdLst/>
                <a:ahLst/>
                <a:cxnLst/>
                <a:rect l="l" t="t" r="r" b="b"/>
                <a:pathLst>
                  <a:path w="11385" h="28578" extrusionOk="0">
                    <a:moveTo>
                      <a:pt x="65" y="0"/>
                    </a:moveTo>
                    <a:cubicBezTo>
                      <a:pt x="44" y="0"/>
                      <a:pt x="1" y="22"/>
                      <a:pt x="1" y="70"/>
                    </a:cubicBezTo>
                    <a:cubicBezTo>
                      <a:pt x="1" y="92"/>
                      <a:pt x="44" y="135"/>
                      <a:pt x="65" y="135"/>
                    </a:cubicBezTo>
                    <a:cubicBezTo>
                      <a:pt x="114" y="135"/>
                      <a:pt x="136" y="92"/>
                      <a:pt x="136" y="70"/>
                    </a:cubicBezTo>
                    <a:cubicBezTo>
                      <a:pt x="136" y="22"/>
                      <a:pt x="114" y="0"/>
                      <a:pt x="65" y="0"/>
                    </a:cubicBezTo>
                    <a:close/>
                    <a:moveTo>
                      <a:pt x="65" y="270"/>
                    </a:moveTo>
                    <a:cubicBezTo>
                      <a:pt x="44" y="270"/>
                      <a:pt x="1" y="292"/>
                      <a:pt x="1" y="340"/>
                    </a:cubicBezTo>
                    <a:cubicBezTo>
                      <a:pt x="1" y="362"/>
                      <a:pt x="44" y="405"/>
                      <a:pt x="65" y="405"/>
                    </a:cubicBezTo>
                    <a:cubicBezTo>
                      <a:pt x="114" y="405"/>
                      <a:pt x="136" y="362"/>
                      <a:pt x="136" y="340"/>
                    </a:cubicBezTo>
                    <a:cubicBezTo>
                      <a:pt x="136" y="292"/>
                      <a:pt x="114" y="270"/>
                      <a:pt x="65" y="270"/>
                    </a:cubicBezTo>
                    <a:close/>
                    <a:moveTo>
                      <a:pt x="65" y="540"/>
                    </a:moveTo>
                    <a:cubicBezTo>
                      <a:pt x="44" y="540"/>
                      <a:pt x="1" y="562"/>
                      <a:pt x="1" y="610"/>
                    </a:cubicBezTo>
                    <a:cubicBezTo>
                      <a:pt x="1" y="632"/>
                      <a:pt x="44" y="675"/>
                      <a:pt x="65" y="675"/>
                    </a:cubicBezTo>
                    <a:cubicBezTo>
                      <a:pt x="114" y="675"/>
                      <a:pt x="136" y="632"/>
                      <a:pt x="136" y="610"/>
                    </a:cubicBezTo>
                    <a:cubicBezTo>
                      <a:pt x="136" y="562"/>
                      <a:pt x="114" y="540"/>
                      <a:pt x="65" y="540"/>
                    </a:cubicBezTo>
                    <a:close/>
                    <a:moveTo>
                      <a:pt x="65" y="810"/>
                    </a:moveTo>
                    <a:cubicBezTo>
                      <a:pt x="44" y="810"/>
                      <a:pt x="1" y="832"/>
                      <a:pt x="1" y="880"/>
                    </a:cubicBezTo>
                    <a:cubicBezTo>
                      <a:pt x="1" y="902"/>
                      <a:pt x="44" y="945"/>
                      <a:pt x="65" y="945"/>
                    </a:cubicBezTo>
                    <a:cubicBezTo>
                      <a:pt x="114" y="945"/>
                      <a:pt x="136" y="902"/>
                      <a:pt x="136" y="880"/>
                    </a:cubicBezTo>
                    <a:cubicBezTo>
                      <a:pt x="136" y="832"/>
                      <a:pt x="114" y="810"/>
                      <a:pt x="65" y="810"/>
                    </a:cubicBezTo>
                    <a:close/>
                    <a:moveTo>
                      <a:pt x="65" y="1080"/>
                    </a:moveTo>
                    <a:cubicBezTo>
                      <a:pt x="44" y="1080"/>
                      <a:pt x="1" y="1102"/>
                      <a:pt x="1" y="1150"/>
                    </a:cubicBezTo>
                    <a:cubicBezTo>
                      <a:pt x="1" y="1172"/>
                      <a:pt x="44" y="1215"/>
                      <a:pt x="65" y="1215"/>
                    </a:cubicBezTo>
                    <a:cubicBezTo>
                      <a:pt x="114" y="1215"/>
                      <a:pt x="136" y="1172"/>
                      <a:pt x="136" y="1150"/>
                    </a:cubicBezTo>
                    <a:cubicBezTo>
                      <a:pt x="136" y="1102"/>
                      <a:pt x="114" y="1080"/>
                      <a:pt x="65" y="1080"/>
                    </a:cubicBezTo>
                    <a:close/>
                    <a:moveTo>
                      <a:pt x="65" y="1350"/>
                    </a:moveTo>
                    <a:cubicBezTo>
                      <a:pt x="44" y="1350"/>
                      <a:pt x="1" y="1372"/>
                      <a:pt x="1" y="1420"/>
                    </a:cubicBezTo>
                    <a:cubicBezTo>
                      <a:pt x="1" y="1442"/>
                      <a:pt x="44" y="1485"/>
                      <a:pt x="65" y="1485"/>
                    </a:cubicBezTo>
                    <a:cubicBezTo>
                      <a:pt x="114" y="1485"/>
                      <a:pt x="136" y="1442"/>
                      <a:pt x="136" y="1420"/>
                    </a:cubicBezTo>
                    <a:cubicBezTo>
                      <a:pt x="136" y="1372"/>
                      <a:pt x="114" y="1350"/>
                      <a:pt x="65" y="1350"/>
                    </a:cubicBezTo>
                    <a:close/>
                    <a:moveTo>
                      <a:pt x="65" y="1620"/>
                    </a:moveTo>
                    <a:cubicBezTo>
                      <a:pt x="44" y="1620"/>
                      <a:pt x="1" y="1642"/>
                      <a:pt x="1" y="1690"/>
                    </a:cubicBezTo>
                    <a:cubicBezTo>
                      <a:pt x="1" y="1712"/>
                      <a:pt x="44" y="1755"/>
                      <a:pt x="65" y="1755"/>
                    </a:cubicBezTo>
                    <a:cubicBezTo>
                      <a:pt x="114" y="1755"/>
                      <a:pt x="136" y="1712"/>
                      <a:pt x="136" y="1690"/>
                    </a:cubicBezTo>
                    <a:cubicBezTo>
                      <a:pt x="136" y="1642"/>
                      <a:pt x="114" y="1620"/>
                      <a:pt x="65" y="1620"/>
                    </a:cubicBezTo>
                    <a:close/>
                    <a:moveTo>
                      <a:pt x="65" y="1890"/>
                    </a:moveTo>
                    <a:cubicBezTo>
                      <a:pt x="44" y="1890"/>
                      <a:pt x="1" y="1912"/>
                      <a:pt x="1" y="1960"/>
                    </a:cubicBezTo>
                    <a:cubicBezTo>
                      <a:pt x="1" y="1982"/>
                      <a:pt x="44" y="2025"/>
                      <a:pt x="65" y="2025"/>
                    </a:cubicBezTo>
                    <a:cubicBezTo>
                      <a:pt x="114" y="2025"/>
                      <a:pt x="136" y="1982"/>
                      <a:pt x="136" y="1960"/>
                    </a:cubicBezTo>
                    <a:cubicBezTo>
                      <a:pt x="136" y="1912"/>
                      <a:pt x="114" y="1890"/>
                      <a:pt x="65" y="1890"/>
                    </a:cubicBezTo>
                    <a:close/>
                    <a:moveTo>
                      <a:pt x="65" y="2160"/>
                    </a:moveTo>
                    <a:cubicBezTo>
                      <a:pt x="44" y="2160"/>
                      <a:pt x="1" y="2182"/>
                      <a:pt x="1" y="2230"/>
                    </a:cubicBezTo>
                    <a:cubicBezTo>
                      <a:pt x="1" y="2252"/>
                      <a:pt x="44" y="2295"/>
                      <a:pt x="65" y="2295"/>
                    </a:cubicBezTo>
                    <a:cubicBezTo>
                      <a:pt x="114" y="2295"/>
                      <a:pt x="136" y="2252"/>
                      <a:pt x="136" y="2230"/>
                    </a:cubicBezTo>
                    <a:cubicBezTo>
                      <a:pt x="136" y="2182"/>
                      <a:pt x="114" y="2160"/>
                      <a:pt x="65" y="2160"/>
                    </a:cubicBezTo>
                    <a:close/>
                    <a:moveTo>
                      <a:pt x="65" y="2430"/>
                    </a:moveTo>
                    <a:cubicBezTo>
                      <a:pt x="44" y="2430"/>
                      <a:pt x="1" y="2452"/>
                      <a:pt x="1" y="2500"/>
                    </a:cubicBezTo>
                    <a:cubicBezTo>
                      <a:pt x="1" y="2522"/>
                      <a:pt x="44" y="2565"/>
                      <a:pt x="65" y="2565"/>
                    </a:cubicBezTo>
                    <a:cubicBezTo>
                      <a:pt x="114" y="2565"/>
                      <a:pt x="136" y="2522"/>
                      <a:pt x="136" y="2500"/>
                    </a:cubicBezTo>
                    <a:cubicBezTo>
                      <a:pt x="136" y="2452"/>
                      <a:pt x="114" y="2430"/>
                      <a:pt x="65" y="2430"/>
                    </a:cubicBezTo>
                    <a:close/>
                    <a:moveTo>
                      <a:pt x="65" y="2700"/>
                    </a:moveTo>
                    <a:cubicBezTo>
                      <a:pt x="44" y="2700"/>
                      <a:pt x="1" y="2722"/>
                      <a:pt x="1" y="2770"/>
                    </a:cubicBezTo>
                    <a:cubicBezTo>
                      <a:pt x="1" y="2792"/>
                      <a:pt x="44" y="2835"/>
                      <a:pt x="65" y="2835"/>
                    </a:cubicBezTo>
                    <a:cubicBezTo>
                      <a:pt x="114" y="2835"/>
                      <a:pt x="136" y="2792"/>
                      <a:pt x="136" y="2770"/>
                    </a:cubicBezTo>
                    <a:cubicBezTo>
                      <a:pt x="136" y="2722"/>
                      <a:pt x="114" y="2700"/>
                      <a:pt x="65" y="2700"/>
                    </a:cubicBezTo>
                    <a:close/>
                    <a:moveTo>
                      <a:pt x="65" y="2970"/>
                    </a:moveTo>
                    <a:cubicBezTo>
                      <a:pt x="44" y="2970"/>
                      <a:pt x="1" y="2992"/>
                      <a:pt x="1" y="3040"/>
                    </a:cubicBezTo>
                    <a:cubicBezTo>
                      <a:pt x="1" y="3062"/>
                      <a:pt x="44" y="3105"/>
                      <a:pt x="65" y="3105"/>
                    </a:cubicBezTo>
                    <a:cubicBezTo>
                      <a:pt x="114" y="3105"/>
                      <a:pt x="136" y="3062"/>
                      <a:pt x="136" y="3040"/>
                    </a:cubicBezTo>
                    <a:cubicBezTo>
                      <a:pt x="136" y="2992"/>
                      <a:pt x="114" y="2970"/>
                      <a:pt x="65" y="2970"/>
                    </a:cubicBezTo>
                    <a:close/>
                    <a:moveTo>
                      <a:pt x="65" y="3240"/>
                    </a:moveTo>
                    <a:cubicBezTo>
                      <a:pt x="44" y="3240"/>
                      <a:pt x="1" y="3262"/>
                      <a:pt x="1" y="3310"/>
                    </a:cubicBezTo>
                    <a:cubicBezTo>
                      <a:pt x="1" y="3332"/>
                      <a:pt x="44" y="3375"/>
                      <a:pt x="65" y="3375"/>
                    </a:cubicBezTo>
                    <a:cubicBezTo>
                      <a:pt x="114" y="3375"/>
                      <a:pt x="136" y="3332"/>
                      <a:pt x="136" y="3310"/>
                    </a:cubicBezTo>
                    <a:cubicBezTo>
                      <a:pt x="136" y="3262"/>
                      <a:pt x="114" y="3240"/>
                      <a:pt x="65" y="3240"/>
                    </a:cubicBezTo>
                    <a:close/>
                    <a:moveTo>
                      <a:pt x="65" y="3510"/>
                    </a:moveTo>
                    <a:cubicBezTo>
                      <a:pt x="44" y="3510"/>
                      <a:pt x="1" y="3532"/>
                      <a:pt x="1" y="3580"/>
                    </a:cubicBezTo>
                    <a:cubicBezTo>
                      <a:pt x="1" y="3602"/>
                      <a:pt x="44" y="3645"/>
                      <a:pt x="65" y="3645"/>
                    </a:cubicBezTo>
                    <a:cubicBezTo>
                      <a:pt x="114" y="3645"/>
                      <a:pt x="136" y="3602"/>
                      <a:pt x="136" y="3580"/>
                    </a:cubicBezTo>
                    <a:cubicBezTo>
                      <a:pt x="136" y="3532"/>
                      <a:pt x="114" y="3510"/>
                      <a:pt x="65" y="3510"/>
                    </a:cubicBezTo>
                    <a:close/>
                    <a:moveTo>
                      <a:pt x="65" y="3780"/>
                    </a:moveTo>
                    <a:cubicBezTo>
                      <a:pt x="44" y="3780"/>
                      <a:pt x="1" y="3802"/>
                      <a:pt x="1" y="3850"/>
                    </a:cubicBezTo>
                    <a:cubicBezTo>
                      <a:pt x="1" y="3872"/>
                      <a:pt x="44" y="3915"/>
                      <a:pt x="65" y="3915"/>
                    </a:cubicBezTo>
                    <a:cubicBezTo>
                      <a:pt x="114" y="3915"/>
                      <a:pt x="136" y="3872"/>
                      <a:pt x="136" y="3850"/>
                    </a:cubicBezTo>
                    <a:cubicBezTo>
                      <a:pt x="136" y="3802"/>
                      <a:pt x="114" y="3780"/>
                      <a:pt x="65" y="3780"/>
                    </a:cubicBezTo>
                    <a:close/>
                    <a:moveTo>
                      <a:pt x="65" y="4050"/>
                    </a:moveTo>
                    <a:cubicBezTo>
                      <a:pt x="44" y="4050"/>
                      <a:pt x="1" y="4072"/>
                      <a:pt x="1" y="4120"/>
                    </a:cubicBezTo>
                    <a:cubicBezTo>
                      <a:pt x="1" y="4142"/>
                      <a:pt x="44" y="4185"/>
                      <a:pt x="65" y="4185"/>
                    </a:cubicBezTo>
                    <a:cubicBezTo>
                      <a:pt x="114" y="4185"/>
                      <a:pt x="136" y="4142"/>
                      <a:pt x="136" y="4120"/>
                    </a:cubicBezTo>
                    <a:cubicBezTo>
                      <a:pt x="136" y="4072"/>
                      <a:pt x="114" y="4050"/>
                      <a:pt x="65" y="4050"/>
                    </a:cubicBezTo>
                    <a:close/>
                    <a:moveTo>
                      <a:pt x="65" y="4320"/>
                    </a:moveTo>
                    <a:cubicBezTo>
                      <a:pt x="44" y="4320"/>
                      <a:pt x="1" y="4342"/>
                      <a:pt x="1" y="4390"/>
                    </a:cubicBezTo>
                    <a:cubicBezTo>
                      <a:pt x="1" y="4412"/>
                      <a:pt x="44" y="4455"/>
                      <a:pt x="65" y="4455"/>
                    </a:cubicBezTo>
                    <a:cubicBezTo>
                      <a:pt x="114" y="4455"/>
                      <a:pt x="136" y="4412"/>
                      <a:pt x="136" y="4390"/>
                    </a:cubicBezTo>
                    <a:cubicBezTo>
                      <a:pt x="136" y="4342"/>
                      <a:pt x="114" y="4320"/>
                      <a:pt x="65" y="4320"/>
                    </a:cubicBezTo>
                    <a:close/>
                    <a:moveTo>
                      <a:pt x="65" y="4590"/>
                    </a:moveTo>
                    <a:cubicBezTo>
                      <a:pt x="44" y="4590"/>
                      <a:pt x="1" y="4612"/>
                      <a:pt x="1" y="4660"/>
                    </a:cubicBezTo>
                    <a:cubicBezTo>
                      <a:pt x="1" y="4682"/>
                      <a:pt x="44" y="4725"/>
                      <a:pt x="65" y="4725"/>
                    </a:cubicBezTo>
                    <a:cubicBezTo>
                      <a:pt x="114" y="4725"/>
                      <a:pt x="136" y="4682"/>
                      <a:pt x="136" y="4660"/>
                    </a:cubicBezTo>
                    <a:cubicBezTo>
                      <a:pt x="136" y="4612"/>
                      <a:pt x="114" y="4590"/>
                      <a:pt x="65" y="4590"/>
                    </a:cubicBezTo>
                    <a:close/>
                    <a:moveTo>
                      <a:pt x="65" y="4860"/>
                    </a:moveTo>
                    <a:cubicBezTo>
                      <a:pt x="44" y="4860"/>
                      <a:pt x="1" y="4882"/>
                      <a:pt x="1" y="4930"/>
                    </a:cubicBezTo>
                    <a:cubicBezTo>
                      <a:pt x="1" y="4952"/>
                      <a:pt x="44" y="4995"/>
                      <a:pt x="65" y="4995"/>
                    </a:cubicBezTo>
                    <a:cubicBezTo>
                      <a:pt x="114" y="4995"/>
                      <a:pt x="136" y="4952"/>
                      <a:pt x="136" y="4930"/>
                    </a:cubicBezTo>
                    <a:cubicBezTo>
                      <a:pt x="136" y="4882"/>
                      <a:pt x="114" y="4860"/>
                      <a:pt x="65" y="4860"/>
                    </a:cubicBezTo>
                    <a:close/>
                    <a:moveTo>
                      <a:pt x="65" y="5130"/>
                    </a:moveTo>
                    <a:cubicBezTo>
                      <a:pt x="44" y="5130"/>
                      <a:pt x="1" y="5152"/>
                      <a:pt x="1" y="5200"/>
                    </a:cubicBezTo>
                    <a:cubicBezTo>
                      <a:pt x="1" y="5222"/>
                      <a:pt x="44" y="5265"/>
                      <a:pt x="65" y="5265"/>
                    </a:cubicBezTo>
                    <a:cubicBezTo>
                      <a:pt x="114" y="5265"/>
                      <a:pt x="136" y="5222"/>
                      <a:pt x="136" y="5200"/>
                    </a:cubicBezTo>
                    <a:cubicBezTo>
                      <a:pt x="136" y="5152"/>
                      <a:pt x="114" y="5130"/>
                      <a:pt x="65" y="5130"/>
                    </a:cubicBezTo>
                    <a:close/>
                    <a:moveTo>
                      <a:pt x="65" y="5400"/>
                    </a:moveTo>
                    <a:cubicBezTo>
                      <a:pt x="44" y="5400"/>
                      <a:pt x="1" y="5422"/>
                      <a:pt x="1" y="5470"/>
                    </a:cubicBezTo>
                    <a:cubicBezTo>
                      <a:pt x="1" y="5492"/>
                      <a:pt x="44" y="5535"/>
                      <a:pt x="65" y="5535"/>
                    </a:cubicBezTo>
                    <a:cubicBezTo>
                      <a:pt x="114" y="5535"/>
                      <a:pt x="136" y="5492"/>
                      <a:pt x="136" y="5470"/>
                    </a:cubicBezTo>
                    <a:cubicBezTo>
                      <a:pt x="136" y="5422"/>
                      <a:pt x="114" y="5400"/>
                      <a:pt x="65" y="5400"/>
                    </a:cubicBezTo>
                    <a:close/>
                    <a:moveTo>
                      <a:pt x="65" y="5670"/>
                    </a:moveTo>
                    <a:cubicBezTo>
                      <a:pt x="44" y="5670"/>
                      <a:pt x="1" y="5692"/>
                      <a:pt x="1" y="5740"/>
                    </a:cubicBezTo>
                    <a:cubicBezTo>
                      <a:pt x="1" y="5762"/>
                      <a:pt x="44" y="5805"/>
                      <a:pt x="65" y="5805"/>
                    </a:cubicBezTo>
                    <a:cubicBezTo>
                      <a:pt x="114" y="5805"/>
                      <a:pt x="136" y="5762"/>
                      <a:pt x="136" y="5740"/>
                    </a:cubicBezTo>
                    <a:cubicBezTo>
                      <a:pt x="136" y="5692"/>
                      <a:pt x="114" y="5670"/>
                      <a:pt x="65" y="5670"/>
                    </a:cubicBezTo>
                    <a:close/>
                    <a:moveTo>
                      <a:pt x="65" y="5940"/>
                    </a:moveTo>
                    <a:cubicBezTo>
                      <a:pt x="44" y="5940"/>
                      <a:pt x="1" y="5962"/>
                      <a:pt x="1" y="6010"/>
                    </a:cubicBezTo>
                    <a:cubicBezTo>
                      <a:pt x="1" y="6032"/>
                      <a:pt x="44" y="6075"/>
                      <a:pt x="65" y="6075"/>
                    </a:cubicBezTo>
                    <a:cubicBezTo>
                      <a:pt x="114" y="6075"/>
                      <a:pt x="136" y="6032"/>
                      <a:pt x="136" y="6010"/>
                    </a:cubicBezTo>
                    <a:cubicBezTo>
                      <a:pt x="136" y="5962"/>
                      <a:pt x="114" y="5940"/>
                      <a:pt x="65" y="5940"/>
                    </a:cubicBezTo>
                    <a:close/>
                    <a:moveTo>
                      <a:pt x="65" y="6210"/>
                    </a:moveTo>
                    <a:cubicBezTo>
                      <a:pt x="44" y="6210"/>
                      <a:pt x="1" y="6232"/>
                      <a:pt x="1" y="6280"/>
                    </a:cubicBezTo>
                    <a:cubicBezTo>
                      <a:pt x="1" y="6302"/>
                      <a:pt x="44" y="6345"/>
                      <a:pt x="65" y="6345"/>
                    </a:cubicBezTo>
                    <a:cubicBezTo>
                      <a:pt x="114" y="6345"/>
                      <a:pt x="136" y="6302"/>
                      <a:pt x="136" y="6280"/>
                    </a:cubicBezTo>
                    <a:cubicBezTo>
                      <a:pt x="136" y="6232"/>
                      <a:pt x="114" y="6210"/>
                      <a:pt x="65" y="6210"/>
                    </a:cubicBezTo>
                    <a:close/>
                    <a:moveTo>
                      <a:pt x="65" y="6480"/>
                    </a:moveTo>
                    <a:cubicBezTo>
                      <a:pt x="44" y="6480"/>
                      <a:pt x="1" y="6502"/>
                      <a:pt x="1" y="6550"/>
                    </a:cubicBezTo>
                    <a:cubicBezTo>
                      <a:pt x="1" y="6572"/>
                      <a:pt x="44" y="6615"/>
                      <a:pt x="65" y="6615"/>
                    </a:cubicBezTo>
                    <a:cubicBezTo>
                      <a:pt x="114" y="6615"/>
                      <a:pt x="136" y="6572"/>
                      <a:pt x="136" y="6550"/>
                    </a:cubicBezTo>
                    <a:cubicBezTo>
                      <a:pt x="136" y="6502"/>
                      <a:pt x="114" y="6480"/>
                      <a:pt x="65" y="6480"/>
                    </a:cubicBezTo>
                    <a:close/>
                    <a:moveTo>
                      <a:pt x="65" y="6750"/>
                    </a:moveTo>
                    <a:cubicBezTo>
                      <a:pt x="44" y="6750"/>
                      <a:pt x="1" y="6772"/>
                      <a:pt x="1" y="6820"/>
                    </a:cubicBezTo>
                    <a:cubicBezTo>
                      <a:pt x="1" y="6842"/>
                      <a:pt x="44" y="6885"/>
                      <a:pt x="65" y="6885"/>
                    </a:cubicBezTo>
                    <a:cubicBezTo>
                      <a:pt x="114" y="6885"/>
                      <a:pt x="136" y="6842"/>
                      <a:pt x="136" y="6820"/>
                    </a:cubicBezTo>
                    <a:cubicBezTo>
                      <a:pt x="136" y="6772"/>
                      <a:pt x="114" y="6750"/>
                      <a:pt x="65" y="6750"/>
                    </a:cubicBezTo>
                    <a:close/>
                    <a:moveTo>
                      <a:pt x="65" y="7020"/>
                    </a:moveTo>
                    <a:cubicBezTo>
                      <a:pt x="44" y="7020"/>
                      <a:pt x="1" y="7042"/>
                      <a:pt x="1" y="7090"/>
                    </a:cubicBezTo>
                    <a:cubicBezTo>
                      <a:pt x="1" y="7112"/>
                      <a:pt x="44" y="7155"/>
                      <a:pt x="65" y="7155"/>
                    </a:cubicBezTo>
                    <a:cubicBezTo>
                      <a:pt x="114" y="7155"/>
                      <a:pt x="136" y="7112"/>
                      <a:pt x="136" y="7090"/>
                    </a:cubicBezTo>
                    <a:cubicBezTo>
                      <a:pt x="136" y="7042"/>
                      <a:pt x="114" y="7020"/>
                      <a:pt x="65" y="7020"/>
                    </a:cubicBezTo>
                    <a:close/>
                    <a:moveTo>
                      <a:pt x="65" y="7290"/>
                    </a:moveTo>
                    <a:cubicBezTo>
                      <a:pt x="44" y="7290"/>
                      <a:pt x="1" y="7312"/>
                      <a:pt x="1" y="7361"/>
                    </a:cubicBezTo>
                    <a:cubicBezTo>
                      <a:pt x="1" y="7382"/>
                      <a:pt x="44" y="7425"/>
                      <a:pt x="65" y="7425"/>
                    </a:cubicBezTo>
                    <a:cubicBezTo>
                      <a:pt x="114" y="7425"/>
                      <a:pt x="136" y="7382"/>
                      <a:pt x="136" y="7361"/>
                    </a:cubicBezTo>
                    <a:cubicBezTo>
                      <a:pt x="136" y="7312"/>
                      <a:pt x="114" y="7290"/>
                      <a:pt x="65" y="7290"/>
                    </a:cubicBezTo>
                    <a:close/>
                    <a:moveTo>
                      <a:pt x="65" y="7560"/>
                    </a:moveTo>
                    <a:cubicBezTo>
                      <a:pt x="44" y="7560"/>
                      <a:pt x="1" y="7582"/>
                      <a:pt x="1" y="7631"/>
                    </a:cubicBezTo>
                    <a:cubicBezTo>
                      <a:pt x="1" y="7652"/>
                      <a:pt x="44" y="7695"/>
                      <a:pt x="65" y="7695"/>
                    </a:cubicBezTo>
                    <a:cubicBezTo>
                      <a:pt x="114" y="7695"/>
                      <a:pt x="136" y="7652"/>
                      <a:pt x="136" y="7631"/>
                    </a:cubicBezTo>
                    <a:cubicBezTo>
                      <a:pt x="136" y="7582"/>
                      <a:pt x="114" y="7560"/>
                      <a:pt x="65" y="7560"/>
                    </a:cubicBezTo>
                    <a:close/>
                    <a:moveTo>
                      <a:pt x="65" y="7830"/>
                    </a:moveTo>
                    <a:cubicBezTo>
                      <a:pt x="44" y="7830"/>
                      <a:pt x="1" y="7852"/>
                      <a:pt x="1" y="7901"/>
                    </a:cubicBezTo>
                    <a:cubicBezTo>
                      <a:pt x="1" y="7922"/>
                      <a:pt x="44" y="7965"/>
                      <a:pt x="65" y="7965"/>
                    </a:cubicBezTo>
                    <a:cubicBezTo>
                      <a:pt x="114" y="7965"/>
                      <a:pt x="136" y="7922"/>
                      <a:pt x="136" y="7901"/>
                    </a:cubicBezTo>
                    <a:cubicBezTo>
                      <a:pt x="136" y="7852"/>
                      <a:pt x="114" y="7830"/>
                      <a:pt x="65" y="7830"/>
                    </a:cubicBezTo>
                    <a:close/>
                    <a:moveTo>
                      <a:pt x="65" y="8100"/>
                    </a:moveTo>
                    <a:cubicBezTo>
                      <a:pt x="44" y="8100"/>
                      <a:pt x="1" y="8122"/>
                      <a:pt x="1" y="8171"/>
                    </a:cubicBezTo>
                    <a:cubicBezTo>
                      <a:pt x="1" y="8192"/>
                      <a:pt x="44" y="8235"/>
                      <a:pt x="65" y="8235"/>
                    </a:cubicBezTo>
                    <a:cubicBezTo>
                      <a:pt x="114" y="8235"/>
                      <a:pt x="136" y="8192"/>
                      <a:pt x="136" y="8171"/>
                    </a:cubicBezTo>
                    <a:cubicBezTo>
                      <a:pt x="136" y="8122"/>
                      <a:pt x="114" y="8100"/>
                      <a:pt x="65" y="8100"/>
                    </a:cubicBezTo>
                    <a:close/>
                    <a:moveTo>
                      <a:pt x="65" y="8370"/>
                    </a:moveTo>
                    <a:cubicBezTo>
                      <a:pt x="44" y="8370"/>
                      <a:pt x="1" y="8392"/>
                      <a:pt x="1" y="8441"/>
                    </a:cubicBezTo>
                    <a:cubicBezTo>
                      <a:pt x="1" y="8462"/>
                      <a:pt x="44" y="8505"/>
                      <a:pt x="65" y="8505"/>
                    </a:cubicBezTo>
                    <a:cubicBezTo>
                      <a:pt x="114" y="8505"/>
                      <a:pt x="136" y="8462"/>
                      <a:pt x="136" y="8441"/>
                    </a:cubicBezTo>
                    <a:cubicBezTo>
                      <a:pt x="136" y="8392"/>
                      <a:pt x="114" y="8370"/>
                      <a:pt x="65" y="8370"/>
                    </a:cubicBezTo>
                    <a:close/>
                    <a:moveTo>
                      <a:pt x="65" y="8640"/>
                    </a:moveTo>
                    <a:cubicBezTo>
                      <a:pt x="44" y="8640"/>
                      <a:pt x="1" y="8662"/>
                      <a:pt x="1" y="8711"/>
                    </a:cubicBezTo>
                    <a:cubicBezTo>
                      <a:pt x="1" y="8732"/>
                      <a:pt x="44" y="8775"/>
                      <a:pt x="65" y="8775"/>
                    </a:cubicBezTo>
                    <a:cubicBezTo>
                      <a:pt x="114" y="8775"/>
                      <a:pt x="136" y="8732"/>
                      <a:pt x="136" y="8711"/>
                    </a:cubicBezTo>
                    <a:cubicBezTo>
                      <a:pt x="136" y="8662"/>
                      <a:pt x="114" y="8640"/>
                      <a:pt x="65" y="8640"/>
                    </a:cubicBezTo>
                    <a:close/>
                    <a:moveTo>
                      <a:pt x="65" y="8910"/>
                    </a:moveTo>
                    <a:cubicBezTo>
                      <a:pt x="44" y="8910"/>
                      <a:pt x="1" y="8932"/>
                      <a:pt x="1" y="8981"/>
                    </a:cubicBezTo>
                    <a:cubicBezTo>
                      <a:pt x="1" y="9002"/>
                      <a:pt x="44" y="9045"/>
                      <a:pt x="65" y="9045"/>
                    </a:cubicBezTo>
                    <a:cubicBezTo>
                      <a:pt x="114" y="9045"/>
                      <a:pt x="136" y="9002"/>
                      <a:pt x="136" y="8981"/>
                    </a:cubicBezTo>
                    <a:cubicBezTo>
                      <a:pt x="136" y="8932"/>
                      <a:pt x="114" y="8910"/>
                      <a:pt x="65" y="8910"/>
                    </a:cubicBezTo>
                    <a:close/>
                    <a:moveTo>
                      <a:pt x="65" y="9180"/>
                    </a:moveTo>
                    <a:cubicBezTo>
                      <a:pt x="44" y="9180"/>
                      <a:pt x="1" y="9202"/>
                      <a:pt x="1" y="9251"/>
                    </a:cubicBezTo>
                    <a:cubicBezTo>
                      <a:pt x="1" y="9272"/>
                      <a:pt x="44" y="9315"/>
                      <a:pt x="65" y="9315"/>
                    </a:cubicBezTo>
                    <a:cubicBezTo>
                      <a:pt x="114" y="9315"/>
                      <a:pt x="136" y="9272"/>
                      <a:pt x="136" y="9251"/>
                    </a:cubicBezTo>
                    <a:cubicBezTo>
                      <a:pt x="136" y="9202"/>
                      <a:pt x="114" y="9180"/>
                      <a:pt x="65" y="9180"/>
                    </a:cubicBezTo>
                    <a:close/>
                    <a:moveTo>
                      <a:pt x="65" y="9450"/>
                    </a:moveTo>
                    <a:cubicBezTo>
                      <a:pt x="44" y="9450"/>
                      <a:pt x="1" y="9472"/>
                      <a:pt x="1" y="9521"/>
                    </a:cubicBezTo>
                    <a:cubicBezTo>
                      <a:pt x="1" y="9542"/>
                      <a:pt x="44" y="9585"/>
                      <a:pt x="65" y="9585"/>
                    </a:cubicBezTo>
                    <a:cubicBezTo>
                      <a:pt x="114" y="9585"/>
                      <a:pt x="136" y="9542"/>
                      <a:pt x="136" y="9521"/>
                    </a:cubicBezTo>
                    <a:cubicBezTo>
                      <a:pt x="136" y="9472"/>
                      <a:pt x="114" y="9450"/>
                      <a:pt x="65" y="9450"/>
                    </a:cubicBezTo>
                    <a:close/>
                    <a:moveTo>
                      <a:pt x="65" y="9720"/>
                    </a:moveTo>
                    <a:cubicBezTo>
                      <a:pt x="44" y="9720"/>
                      <a:pt x="1" y="9742"/>
                      <a:pt x="1" y="9791"/>
                    </a:cubicBezTo>
                    <a:cubicBezTo>
                      <a:pt x="1" y="9812"/>
                      <a:pt x="44" y="9855"/>
                      <a:pt x="65" y="9855"/>
                    </a:cubicBezTo>
                    <a:cubicBezTo>
                      <a:pt x="114" y="9855"/>
                      <a:pt x="136" y="9812"/>
                      <a:pt x="136" y="9791"/>
                    </a:cubicBezTo>
                    <a:cubicBezTo>
                      <a:pt x="136" y="9742"/>
                      <a:pt x="114" y="9720"/>
                      <a:pt x="65" y="9720"/>
                    </a:cubicBezTo>
                    <a:close/>
                    <a:moveTo>
                      <a:pt x="65" y="9990"/>
                    </a:moveTo>
                    <a:cubicBezTo>
                      <a:pt x="44" y="9990"/>
                      <a:pt x="1" y="10012"/>
                      <a:pt x="1" y="10061"/>
                    </a:cubicBezTo>
                    <a:cubicBezTo>
                      <a:pt x="1" y="10082"/>
                      <a:pt x="44" y="10125"/>
                      <a:pt x="65" y="10125"/>
                    </a:cubicBezTo>
                    <a:cubicBezTo>
                      <a:pt x="114" y="10125"/>
                      <a:pt x="136" y="10082"/>
                      <a:pt x="136" y="10061"/>
                    </a:cubicBezTo>
                    <a:cubicBezTo>
                      <a:pt x="136" y="10012"/>
                      <a:pt x="114" y="9990"/>
                      <a:pt x="65" y="9990"/>
                    </a:cubicBezTo>
                    <a:close/>
                    <a:moveTo>
                      <a:pt x="65" y="10260"/>
                    </a:moveTo>
                    <a:cubicBezTo>
                      <a:pt x="44" y="10260"/>
                      <a:pt x="1" y="10282"/>
                      <a:pt x="1" y="10331"/>
                    </a:cubicBezTo>
                    <a:cubicBezTo>
                      <a:pt x="1" y="10352"/>
                      <a:pt x="44" y="10395"/>
                      <a:pt x="65" y="10395"/>
                    </a:cubicBezTo>
                    <a:cubicBezTo>
                      <a:pt x="114" y="10395"/>
                      <a:pt x="136" y="10352"/>
                      <a:pt x="136" y="10331"/>
                    </a:cubicBezTo>
                    <a:cubicBezTo>
                      <a:pt x="136" y="10282"/>
                      <a:pt x="114" y="10260"/>
                      <a:pt x="65" y="10260"/>
                    </a:cubicBezTo>
                    <a:close/>
                    <a:moveTo>
                      <a:pt x="65" y="10530"/>
                    </a:moveTo>
                    <a:cubicBezTo>
                      <a:pt x="44" y="10530"/>
                      <a:pt x="1" y="10552"/>
                      <a:pt x="1" y="10601"/>
                    </a:cubicBezTo>
                    <a:cubicBezTo>
                      <a:pt x="1" y="10622"/>
                      <a:pt x="44" y="10665"/>
                      <a:pt x="65" y="10665"/>
                    </a:cubicBezTo>
                    <a:cubicBezTo>
                      <a:pt x="114" y="10665"/>
                      <a:pt x="136" y="10622"/>
                      <a:pt x="136" y="10601"/>
                    </a:cubicBezTo>
                    <a:cubicBezTo>
                      <a:pt x="136" y="10552"/>
                      <a:pt x="114" y="10530"/>
                      <a:pt x="65" y="10530"/>
                    </a:cubicBezTo>
                    <a:close/>
                    <a:moveTo>
                      <a:pt x="65" y="10800"/>
                    </a:moveTo>
                    <a:cubicBezTo>
                      <a:pt x="44" y="10800"/>
                      <a:pt x="1" y="10822"/>
                      <a:pt x="1" y="10871"/>
                    </a:cubicBezTo>
                    <a:cubicBezTo>
                      <a:pt x="1" y="10892"/>
                      <a:pt x="44" y="10935"/>
                      <a:pt x="65" y="10935"/>
                    </a:cubicBezTo>
                    <a:cubicBezTo>
                      <a:pt x="114" y="10935"/>
                      <a:pt x="136" y="10892"/>
                      <a:pt x="136" y="10871"/>
                    </a:cubicBezTo>
                    <a:cubicBezTo>
                      <a:pt x="136" y="10822"/>
                      <a:pt x="114" y="10800"/>
                      <a:pt x="65" y="10800"/>
                    </a:cubicBezTo>
                    <a:close/>
                    <a:moveTo>
                      <a:pt x="65" y="11070"/>
                    </a:moveTo>
                    <a:cubicBezTo>
                      <a:pt x="44" y="11070"/>
                      <a:pt x="1" y="11092"/>
                      <a:pt x="1" y="11141"/>
                    </a:cubicBezTo>
                    <a:cubicBezTo>
                      <a:pt x="1" y="11162"/>
                      <a:pt x="44" y="11205"/>
                      <a:pt x="65" y="11205"/>
                    </a:cubicBezTo>
                    <a:cubicBezTo>
                      <a:pt x="114" y="11205"/>
                      <a:pt x="136" y="11162"/>
                      <a:pt x="136" y="11141"/>
                    </a:cubicBezTo>
                    <a:cubicBezTo>
                      <a:pt x="136" y="11092"/>
                      <a:pt x="114" y="11070"/>
                      <a:pt x="65" y="11070"/>
                    </a:cubicBezTo>
                    <a:close/>
                    <a:moveTo>
                      <a:pt x="65" y="11340"/>
                    </a:moveTo>
                    <a:cubicBezTo>
                      <a:pt x="44" y="11340"/>
                      <a:pt x="1" y="11362"/>
                      <a:pt x="1" y="11411"/>
                    </a:cubicBezTo>
                    <a:cubicBezTo>
                      <a:pt x="1" y="11432"/>
                      <a:pt x="44" y="11475"/>
                      <a:pt x="65" y="11475"/>
                    </a:cubicBezTo>
                    <a:cubicBezTo>
                      <a:pt x="114" y="11475"/>
                      <a:pt x="136" y="11432"/>
                      <a:pt x="136" y="11411"/>
                    </a:cubicBezTo>
                    <a:cubicBezTo>
                      <a:pt x="136" y="11362"/>
                      <a:pt x="114" y="11340"/>
                      <a:pt x="65" y="11340"/>
                    </a:cubicBezTo>
                    <a:close/>
                    <a:moveTo>
                      <a:pt x="65" y="11610"/>
                    </a:moveTo>
                    <a:cubicBezTo>
                      <a:pt x="44" y="11610"/>
                      <a:pt x="1" y="11632"/>
                      <a:pt x="1" y="11681"/>
                    </a:cubicBezTo>
                    <a:cubicBezTo>
                      <a:pt x="1" y="11702"/>
                      <a:pt x="44" y="11745"/>
                      <a:pt x="65" y="11745"/>
                    </a:cubicBezTo>
                    <a:cubicBezTo>
                      <a:pt x="114" y="11745"/>
                      <a:pt x="136" y="11702"/>
                      <a:pt x="136" y="11681"/>
                    </a:cubicBezTo>
                    <a:cubicBezTo>
                      <a:pt x="136" y="11632"/>
                      <a:pt x="114" y="11610"/>
                      <a:pt x="65" y="11610"/>
                    </a:cubicBezTo>
                    <a:close/>
                    <a:moveTo>
                      <a:pt x="65" y="11880"/>
                    </a:moveTo>
                    <a:cubicBezTo>
                      <a:pt x="44" y="11880"/>
                      <a:pt x="1" y="11902"/>
                      <a:pt x="1" y="11951"/>
                    </a:cubicBezTo>
                    <a:cubicBezTo>
                      <a:pt x="1" y="11972"/>
                      <a:pt x="44" y="12016"/>
                      <a:pt x="65" y="12016"/>
                    </a:cubicBezTo>
                    <a:cubicBezTo>
                      <a:pt x="114" y="12016"/>
                      <a:pt x="136" y="11972"/>
                      <a:pt x="136" y="11951"/>
                    </a:cubicBezTo>
                    <a:cubicBezTo>
                      <a:pt x="136" y="11902"/>
                      <a:pt x="114" y="11880"/>
                      <a:pt x="65" y="11880"/>
                    </a:cubicBezTo>
                    <a:close/>
                    <a:moveTo>
                      <a:pt x="65" y="12151"/>
                    </a:moveTo>
                    <a:cubicBezTo>
                      <a:pt x="44" y="12151"/>
                      <a:pt x="1" y="12172"/>
                      <a:pt x="1" y="12221"/>
                    </a:cubicBezTo>
                    <a:cubicBezTo>
                      <a:pt x="1" y="12242"/>
                      <a:pt x="44" y="12286"/>
                      <a:pt x="65" y="12286"/>
                    </a:cubicBezTo>
                    <a:cubicBezTo>
                      <a:pt x="114" y="12286"/>
                      <a:pt x="136" y="12242"/>
                      <a:pt x="136" y="12221"/>
                    </a:cubicBezTo>
                    <a:cubicBezTo>
                      <a:pt x="136" y="12172"/>
                      <a:pt x="114" y="12151"/>
                      <a:pt x="65" y="12151"/>
                    </a:cubicBezTo>
                    <a:close/>
                    <a:moveTo>
                      <a:pt x="65" y="12421"/>
                    </a:moveTo>
                    <a:cubicBezTo>
                      <a:pt x="44" y="12421"/>
                      <a:pt x="1" y="12442"/>
                      <a:pt x="1" y="12491"/>
                    </a:cubicBezTo>
                    <a:cubicBezTo>
                      <a:pt x="1" y="12512"/>
                      <a:pt x="44" y="12556"/>
                      <a:pt x="65" y="12556"/>
                    </a:cubicBezTo>
                    <a:cubicBezTo>
                      <a:pt x="114" y="12556"/>
                      <a:pt x="136" y="12512"/>
                      <a:pt x="136" y="12491"/>
                    </a:cubicBezTo>
                    <a:cubicBezTo>
                      <a:pt x="136" y="12442"/>
                      <a:pt x="114" y="12421"/>
                      <a:pt x="65" y="12421"/>
                    </a:cubicBezTo>
                    <a:close/>
                    <a:moveTo>
                      <a:pt x="249" y="12534"/>
                    </a:moveTo>
                    <a:cubicBezTo>
                      <a:pt x="200" y="12534"/>
                      <a:pt x="179" y="12556"/>
                      <a:pt x="179" y="12599"/>
                    </a:cubicBezTo>
                    <a:cubicBezTo>
                      <a:pt x="179" y="12626"/>
                      <a:pt x="200" y="12669"/>
                      <a:pt x="249" y="12669"/>
                    </a:cubicBezTo>
                    <a:cubicBezTo>
                      <a:pt x="271" y="12669"/>
                      <a:pt x="314" y="12626"/>
                      <a:pt x="314" y="12599"/>
                    </a:cubicBezTo>
                    <a:cubicBezTo>
                      <a:pt x="314" y="12556"/>
                      <a:pt x="271" y="12534"/>
                      <a:pt x="249" y="12534"/>
                    </a:cubicBezTo>
                    <a:close/>
                    <a:moveTo>
                      <a:pt x="519" y="12534"/>
                    </a:moveTo>
                    <a:cubicBezTo>
                      <a:pt x="470" y="12534"/>
                      <a:pt x="449" y="12556"/>
                      <a:pt x="449" y="12599"/>
                    </a:cubicBezTo>
                    <a:cubicBezTo>
                      <a:pt x="449" y="12626"/>
                      <a:pt x="470" y="12669"/>
                      <a:pt x="519" y="12669"/>
                    </a:cubicBezTo>
                    <a:cubicBezTo>
                      <a:pt x="541" y="12669"/>
                      <a:pt x="584" y="12626"/>
                      <a:pt x="584" y="12599"/>
                    </a:cubicBezTo>
                    <a:cubicBezTo>
                      <a:pt x="584" y="12556"/>
                      <a:pt x="541" y="12534"/>
                      <a:pt x="519" y="12534"/>
                    </a:cubicBezTo>
                    <a:close/>
                    <a:moveTo>
                      <a:pt x="789" y="12534"/>
                    </a:moveTo>
                    <a:cubicBezTo>
                      <a:pt x="740" y="12534"/>
                      <a:pt x="719" y="12556"/>
                      <a:pt x="719" y="12599"/>
                    </a:cubicBezTo>
                    <a:cubicBezTo>
                      <a:pt x="719" y="12626"/>
                      <a:pt x="740" y="12669"/>
                      <a:pt x="789" y="12669"/>
                    </a:cubicBezTo>
                    <a:cubicBezTo>
                      <a:pt x="811" y="12669"/>
                      <a:pt x="854" y="12626"/>
                      <a:pt x="854" y="12599"/>
                    </a:cubicBezTo>
                    <a:cubicBezTo>
                      <a:pt x="854" y="12556"/>
                      <a:pt x="811" y="12534"/>
                      <a:pt x="789" y="12534"/>
                    </a:cubicBezTo>
                    <a:close/>
                    <a:moveTo>
                      <a:pt x="1059" y="12534"/>
                    </a:moveTo>
                    <a:cubicBezTo>
                      <a:pt x="1010" y="12534"/>
                      <a:pt x="989" y="12556"/>
                      <a:pt x="989" y="12599"/>
                    </a:cubicBezTo>
                    <a:cubicBezTo>
                      <a:pt x="989" y="12626"/>
                      <a:pt x="1010" y="12669"/>
                      <a:pt x="1059" y="12669"/>
                    </a:cubicBezTo>
                    <a:cubicBezTo>
                      <a:pt x="1081" y="12669"/>
                      <a:pt x="1124" y="12626"/>
                      <a:pt x="1124" y="12599"/>
                    </a:cubicBezTo>
                    <a:cubicBezTo>
                      <a:pt x="1124" y="12556"/>
                      <a:pt x="1081" y="12534"/>
                      <a:pt x="1059" y="12534"/>
                    </a:cubicBezTo>
                    <a:close/>
                    <a:moveTo>
                      <a:pt x="1329" y="12534"/>
                    </a:moveTo>
                    <a:cubicBezTo>
                      <a:pt x="1280" y="12534"/>
                      <a:pt x="1259" y="12556"/>
                      <a:pt x="1259" y="12599"/>
                    </a:cubicBezTo>
                    <a:cubicBezTo>
                      <a:pt x="1259" y="12626"/>
                      <a:pt x="1280" y="12669"/>
                      <a:pt x="1329" y="12669"/>
                    </a:cubicBezTo>
                    <a:cubicBezTo>
                      <a:pt x="1351" y="12669"/>
                      <a:pt x="1394" y="12626"/>
                      <a:pt x="1394" y="12599"/>
                    </a:cubicBezTo>
                    <a:cubicBezTo>
                      <a:pt x="1394" y="12556"/>
                      <a:pt x="1351" y="12534"/>
                      <a:pt x="1329" y="12534"/>
                    </a:cubicBezTo>
                    <a:close/>
                    <a:moveTo>
                      <a:pt x="1599" y="12534"/>
                    </a:moveTo>
                    <a:cubicBezTo>
                      <a:pt x="1550" y="12534"/>
                      <a:pt x="1529" y="12556"/>
                      <a:pt x="1529" y="12599"/>
                    </a:cubicBezTo>
                    <a:cubicBezTo>
                      <a:pt x="1529" y="12626"/>
                      <a:pt x="1550" y="12669"/>
                      <a:pt x="1599" y="12669"/>
                    </a:cubicBezTo>
                    <a:cubicBezTo>
                      <a:pt x="1621" y="12669"/>
                      <a:pt x="1664" y="12626"/>
                      <a:pt x="1664" y="12599"/>
                    </a:cubicBezTo>
                    <a:cubicBezTo>
                      <a:pt x="1664" y="12556"/>
                      <a:pt x="1621" y="12534"/>
                      <a:pt x="1599" y="12534"/>
                    </a:cubicBezTo>
                    <a:close/>
                    <a:moveTo>
                      <a:pt x="1869" y="12534"/>
                    </a:moveTo>
                    <a:cubicBezTo>
                      <a:pt x="1820" y="12534"/>
                      <a:pt x="1799" y="12556"/>
                      <a:pt x="1799" y="12599"/>
                    </a:cubicBezTo>
                    <a:cubicBezTo>
                      <a:pt x="1799" y="12626"/>
                      <a:pt x="1820" y="12669"/>
                      <a:pt x="1869" y="12669"/>
                    </a:cubicBezTo>
                    <a:cubicBezTo>
                      <a:pt x="1891" y="12669"/>
                      <a:pt x="1934" y="12626"/>
                      <a:pt x="1934" y="12599"/>
                    </a:cubicBezTo>
                    <a:cubicBezTo>
                      <a:pt x="1934" y="12556"/>
                      <a:pt x="1891" y="12534"/>
                      <a:pt x="1869" y="12534"/>
                    </a:cubicBezTo>
                    <a:close/>
                    <a:moveTo>
                      <a:pt x="2139" y="12534"/>
                    </a:moveTo>
                    <a:cubicBezTo>
                      <a:pt x="2090" y="12534"/>
                      <a:pt x="2069" y="12556"/>
                      <a:pt x="2069" y="12599"/>
                    </a:cubicBezTo>
                    <a:cubicBezTo>
                      <a:pt x="2069" y="12626"/>
                      <a:pt x="2090" y="12669"/>
                      <a:pt x="2139" y="12669"/>
                    </a:cubicBezTo>
                    <a:cubicBezTo>
                      <a:pt x="2161" y="12669"/>
                      <a:pt x="2204" y="12626"/>
                      <a:pt x="2204" y="12599"/>
                    </a:cubicBezTo>
                    <a:cubicBezTo>
                      <a:pt x="2204" y="12556"/>
                      <a:pt x="2161" y="12534"/>
                      <a:pt x="2139" y="12534"/>
                    </a:cubicBezTo>
                    <a:close/>
                    <a:moveTo>
                      <a:pt x="2409" y="12534"/>
                    </a:moveTo>
                    <a:cubicBezTo>
                      <a:pt x="2361" y="12534"/>
                      <a:pt x="2339" y="12556"/>
                      <a:pt x="2339" y="12599"/>
                    </a:cubicBezTo>
                    <a:cubicBezTo>
                      <a:pt x="2339" y="12626"/>
                      <a:pt x="2361" y="12669"/>
                      <a:pt x="2409" y="12669"/>
                    </a:cubicBezTo>
                    <a:cubicBezTo>
                      <a:pt x="2431" y="12669"/>
                      <a:pt x="2474" y="12626"/>
                      <a:pt x="2474" y="12599"/>
                    </a:cubicBezTo>
                    <a:cubicBezTo>
                      <a:pt x="2474" y="12556"/>
                      <a:pt x="2431" y="12534"/>
                      <a:pt x="2409" y="12534"/>
                    </a:cubicBezTo>
                    <a:close/>
                    <a:moveTo>
                      <a:pt x="2679" y="12534"/>
                    </a:moveTo>
                    <a:cubicBezTo>
                      <a:pt x="2631" y="12534"/>
                      <a:pt x="2609" y="12556"/>
                      <a:pt x="2609" y="12599"/>
                    </a:cubicBezTo>
                    <a:cubicBezTo>
                      <a:pt x="2609" y="12626"/>
                      <a:pt x="2631" y="12669"/>
                      <a:pt x="2679" y="12669"/>
                    </a:cubicBezTo>
                    <a:cubicBezTo>
                      <a:pt x="2701" y="12669"/>
                      <a:pt x="2744" y="12626"/>
                      <a:pt x="2744" y="12599"/>
                    </a:cubicBezTo>
                    <a:cubicBezTo>
                      <a:pt x="2744" y="12556"/>
                      <a:pt x="2701" y="12534"/>
                      <a:pt x="2679" y="12534"/>
                    </a:cubicBezTo>
                    <a:close/>
                    <a:moveTo>
                      <a:pt x="2949" y="12534"/>
                    </a:moveTo>
                    <a:cubicBezTo>
                      <a:pt x="2901" y="12534"/>
                      <a:pt x="2879" y="12556"/>
                      <a:pt x="2879" y="12599"/>
                    </a:cubicBezTo>
                    <a:cubicBezTo>
                      <a:pt x="2879" y="12626"/>
                      <a:pt x="2901" y="12669"/>
                      <a:pt x="2949" y="12669"/>
                    </a:cubicBezTo>
                    <a:cubicBezTo>
                      <a:pt x="2971" y="12669"/>
                      <a:pt x="3014" y="12626"/>
                      <a:pt x="3014" y="12599"/>
                    </a:cubicBezTo>
                    <a:cubicBezTo>
                      <a:pt x="3014" y="12556"/>
                      <a:pt x="2971" y="12534"/>
                      <a:pt x="2949" y="12534"/>
                    </a:cubicBezTo>
                    <a:close/>
                    <a:moveTo>
                      <a:pt x="3219" y="12534"/>
                    </a:moveTo>
                    <a:cubicBezTo>
                      <a:pt x="3171" y="12534"/>
                      <a:pt x="3149" y="12556"/>
                      <a:pt x="3149" y="12599"/>
                    </a:cubicBezTo>
                    <a:cubicBezTo>
                      <a:pt x="3149" y="12626"/>
                      <a:pt x="3171" y="12669"/>
                      <a:pt x="3219" y="12669"/>
                    </a:cubicBezTo>
                    <a:cubicBezTo>
                      <a:pt x="3241" y="12669"/>
                      <a:pt x="3284" y="12626"/>
                      <a:pt x="3284" y="12599"/>
                    </a:cubicBezTo>
                    <a:cubicBezTo>
                      <a:pt x="3284" y="12556"/>
                      <a:pt x="3241" y="12534"/>
                      <a:pt x="3219" y="12534"/>
                    </a:cubicBezTo>
                    <a:close/>
                    <a:moveTo>
                      <a:pt x="3489" y="12534"/>
                    </a:moveTo>
                    <a:cubicBezTo>
                      <a:pt x="3441" y="12534"/>
                      <a:pt x="3419" y="12556"/>
                      <a:pt x="3419" y="12599"/>
                    </a:cubicBezTo>
                    <a:cubicBezTo>
                      <a:pt x="3419" y="12626"/>
                      <a:pt x="3441" y="12669"/>
                      <a:pt x="3489" y="12669"/>
                    </a:cubicBezTo>
                    <a:cubicBezTo>
                      <a:pt x="3511" y="12669"/>
                      <a:pt x="3554" y="12626"/>
                      <a:pt x="3554" y="12599"/>
                    </a:cubicBezTo>
                    <a:cubicBezTo>
                      <a:pt x="3554" y="12556"/>
                      <a:pt x="3511" y="12534"/>
                      <a:pt x="3489" y="12534"/>
                    </a:cubicBezTo>
                    <a:close/>
                    <a:moveTo>
                      <a:pt x="3759" y="12534"/>
                    </a:moveTo>
                    <a:cubicBezTo>
                      <a:pt x="3711" y="12534"/>
                      <a:pt x="3689" y="12556"/>
                      <a:pt x="3689" y="12599"/>
                    </a:cubicBezTo>
                    <a:cubicBezTo>
                      <a:pt x="3689" y="12626"/>
                      <a:pt x="3711" y="12669"/>
                      <a:pt x="3759" y="12669"/>
                    </a:cubicBezTo>
                    <a:cubicBezTo>
                      <a:pt x="3781" y="12669"/>
                      <a:pt x="3824" y="12626"/>
                      <a:pt x="3824" y="12599"/>
                    </a:cubicBezTo>
                    <a:cubicBezTo>
                      <a:pt x="3824" y="12556"/>
                      <a:pt x="3781" y="12534"/>
                      <a:pt x="3759" y="12534"/>
                    </a:cubicBezTo>
                    <a:close/>
                    <a:moveTo>
                      <a:pt x="4029" y="12534"/>
                    </a:moveTo>
                    <a:cubicBezTo>
                      <a:pt x="3981" y="12534"/>
                      <a:pt x="3959" y="12556"/>
                      <a:pt x="3959" y="12599"/>
                    </a:cubicBezTo>
                    <a:cubicBezTo>
                      <a:pt x="3959" y="12626"/>
                      <a:pt x="3981" y="12669"/>
                      <a:pt x="4029" y="12669"/>
                    </a:cubicBezTo>
                    <a:cubicBezTo>
                      <a:pt x="4051" y="12669"/>
                      <a:pt x="4094" y="12626"/>
                      <a:pt x="4094" y="12599"/>
                    </a:cubicBezTo>
                    <a:cubicBezTo>
                      <a:pt x="4094" y="12556"/>
                      <a:pt x="4051" y="12534"/>
                      <a:pt x="4029" y="12534"/>
                    </a:cubicBezTo>
                    <a:close/>
                    <a:moveTo>
                      <a:pt x="4299" y="12534"/>
                    </a:moveTo>
                    <a:cubicBezTo>
                      <a:pt x="4251" y="12534"/>
                      <a:pt x="4229" y="12556"/>
                      <a:pt x="4229" y="12599"/>
                    </a:cubicBezTo>
                    <a:cubicBezTo>
                      <a:pt x="4229" y="12626"/>
                      <a:pt x="4251" y="12669"/>
                      <a:pt x="4299" y="12669"/>
                    </a:cubicBezTo>
                    <a:cubicBezTo>
                      <a:pt x="4321" y="12669"/>
                      <a:pt x="4364" y="12626"/>
                      <a:pt x="4364" y="12599"/>
                    </a:cubicBezTo>
                    <a:cubicBezTo>
                      <a:pt x="4364" y="12556"/>
                      <a:pt x="4321" y="12534"/>
                      <a:pt x="4299" y="12534"/>
                    </a:cubicBezTo>
                    <a:close/>
                    <a:moveTo>
                      <a:pt x="4569" y="12534"/>
                    </a:moveTo>
                    <a:cubicBezTo>
                      <a:pt x="4521" y="12534"/>
                      <a:pt x="4499" y="12556"/>
                      <a:pt x="4499" y="12599"/>
                    </a:cubicBezTo>
                    <a:cubicBezTo>
                      <a:pt x="4499" y="12626"/>
                      <a:pt x="4521" y="12669"/>
                      <a:pt x="4569" y="12669"/>
                    </a:cubicBezTo>
                    <a:cubicBezTo>
                      <a:pt x="4591" y="12669"/>
                      <a:pt x="4634" y="12626"/>
                      <a:pt x="4634" y="12599"/>
                    </a:cubicBezTo>
                    <a:cubicBezTo>
                      <a:pt x="4634" y="12556"/>
                      <a:pt x="4591" y="12534"/>
                      <a:pt x="4569" y="12534"/>
                    </a:cubicBezTo>
                    <a:close/>
                    <a:moveTo>
                      <a:pt x="4839" y="12534"/>
                    </a:moveTo>
                    <a:cubicBezTo>
                      <a:pt x="4791" y="12534"/>
                      <a:pt x="4769" y="12556"/>
                      <a:pt x="4769" y="12599"/>
                    </a:cubicBezTo>
                    <a:cubicBezTo>
                      <a:pt x="4769" y="12626"/>
                      <a:pt x="4791" y="12669"/>
                      <a:pt x="4839" y="12669"/>
                    </a:cubicBezTo>
                    <a:cubicBezTo>
                      <a:pt x="4861" y="12669"/>
                      <a:pt x="4904" y="12626"/>
                      <a:pt x="4904" y="12599"/>
                    </a:cubicBezTo>
                    <a:cubicBezTo>
                      <a:pt x="4904" y="12556"/>
                      <a:pt x="4861" y="12534"/>
                      <a:pt x="4839" y="12534"/>
                    </a:cubicBezTo>
                    <a:close/>
                    <a:moveTo>
                      <a:pt x="5017" y="12599"/>
                    </a:moveTo>
                    <a:cubicBezTo>
                      <a:pt x="4996" y="12599"/>
                      <a:pt x="4953" y="12626"/>
                      <a:pt x="4953" y="12669"/>
                    </a:cubicBezTo>
                    <a:cubicBezTo>
                      <a:pt x="4953" y="12691"/>
                      <a:pt x="4996" y="12734"/>
                      <a:pt x="5017" y="12734"/>
                    </a:cubicBezTo>
                    <a:cubicBezTo>
                      <a:pt x="5061" y="12734"/>
                      <a:pt x="5088" y="12691"/>
                      <a:pt x="5088" y="12669"/>
                    </a:cubicBezTo>
                    <a:cubicBezTo>
                      <a:pt x="5088" y="12626"/>
                      <a:pt x="5061" y="12599"/>
                      <a:pt x="5017" y="12599"/>
                    </a:cubicBezTo>
                    <a:close/>
                    <a:moveTo>
                      <a:pt x="5017" y="12869"/>
                    </a:moveTo>
                    <a:cubicBezTo>
                      <a:pt x="4996" y="12869"/>
                      <a:pt x="4953" y="12896"/>
                      <a:pt x="4953" y="12939"/>
                    </a:cubicBezTo>
                    <a:cubicBezTo>
                      <a:pt x="4953" y="12961"/>
                      <a:pt x="4996" y="13004"/>
                      <a:pt x="5017" y="13004"/>
                    </a:cubicBezTo>
                    <a:cubicBezTo>
                      <a:pt x="5061" y="13004"/>
                      <a:pt x="5088" y="12961"/>
                      <a:pt x="5088" y="12939"/>
                    </a:cubicBezTo>
                    <a:cubicBezTo>
                      <a:pt x="5088" y="12896"/>
                      <a:pt x="5061" y="12869"/>
                      <a:pt x="5017" y="12869"/>
                    </a:cubicBezTo>
                    <a:close/>
                    <a:moveTo>
                      <a:pt x="5017" y="13139"/>
                    </a:moveTo>
                    <a:cubicBezTo>
                      <a:pt x="4996" y="13139"/>
                      <a:pt x="4953" y="13166"/>
                      <a:pt x="4953" y="13209"/>
                    </a:cubicBezTo>
                    <a:cubicBezTo>
                      <a:pt x="4953" y="13231"/>
                      <a:pt x="4996" y="13274"/>
                      <a:pt x="5017" y="13274"/>
                    </a:cubicBezTo>
                    <a:cubicBezTo>
                      <a:pt x="5061" y="13274"/>
                      <a:pt x="5088" y="13231"/>
                      <a:pt x="5088" y="13209"/>
                    </a:cubicBezTo>
                    <a:cubicBezTo>
                      <a:pt x="5088" y="13166"/>
                      <a:pt x="5061" y="13139"/>
                      <a:pt x="5017" y="13139"/>
                    </a:cubicBezTo>
                    <a:close/>
                    <a:moveTo>
                      <a:pt x="5017" y="13409"/>
                    </a:moveTo>
                    <a:cubicBezTo>
                      <a:pt x="4996" y="13409"/>
                      <a:pt x="4953" y="13436"/>
                      <a:pt x="4953" y="13479"/>
                    </a:cubicBezTo>
                    <a:cubicBezTo>
                      <a:pt x="4953" y="13501"/>
                      <a:pt x="4996" y="13544"/>
                      <a:pt x="5017" y="13544"/>
                    </a:cubicBezTo>
                    <a:cubicBezTo>
                      <a:pt x="5061" y="13544"/>
                      <a:pt x="5088" y="13501"/>
                      <a:pt x="5088" y="13479"/>
                    </a:cubicBezTo>
                    <a:cubicBezTo>
                      <a:pt x="5088" y="13436"/>
                      <a:pt x="5061" y="13409"/>
                      <a:pt x="5017" y="13409"/>
                    </a:cubicBezTo>
                    <a:close/>
                    <a:moveTo>
                      <a:pt x="5017" y="13679"/>
                    </a:moveTo>
                    <a:cubicBezTo>
                      <a:pt x="4996" y="13679"/>
                      <a:pt x="4953" y="13706"/>
                      <a:pt x="4953" y="13749"/>
                    </a:cubicBezTo>
                    <a:cubicBezTo>
                      <a:pt x="4953" y="13771"/>
                      <a:pt x="4996" y="13814"/>
                      <a:pt x="5017" y="13814"/>
                    </a:cubicBezTo>
                    <a:cubicBezTo>
                      <a:pt x="5061" y="13814"/>
                      <a:pt x="5088" y="13771"/>
                      <a:pt x="5088" y="13749"/>
                    </a:cubicBezTo>
                    <a:cubicBezTo>
                      <a:pt x="5088" y="13706"/>
                      <a:pt x="5061" y="13679"/>
                      <a:pt x="5017" y="13679"/>
                    </a:cubicBezTo>
                    <a:close/>
                    <a:moveTo>
                      <a:pt x="5017" y="13949"/>
                    </a:moveTo>
                    <a:cubicBezTo>
                      <a:pt x="4996" y="13949"/>
                      <a:pt x="4953" y="13976"/>
                      <a:pt x="4953" y="14019"/>
                    </a:cubicBezTo>
                    <a:cubicBezTo>
                      <a:pt x="4953" y="14041"/>
                      <a:pt x="4996" y="14084"/>
                      <a:pt x="5017" y="14084"/>
                    </a:cubicBezTo>
                    <a:cubicBezTo>
                      <a:pt x="5061" y="14084"/>
                      <a:pt x="5088" y="14041"/>
                      <a:pt x="5088" y="14019"/>
                    </a:cubicBezTo>
                    <a:cubicBezTo>
                      <a:pt x="5088" y="13976"/>
                      <a:pt x="5061" y="13949"/>
                      <a:pt x="5017" y="13949"/>
                    </a:cubicBezTo>
                    <a:close/>
                    <a:moveTo>
                      <a:pt x="5017" y="14219"/>
                    </a:moveTo>
                    <a:cubicBezTo>
                      <a:pt x="4996" y="14219"/>
                      <a:pt x="4953" y="14246"/>
                      <a:pt x="4953" y="14289"/>
                    </a:cubicBezTo>
                    <a:cubicBezTo>
                      <a:pt x="4953" y="14311"/>
                      <a:pt x="4996" y="14354"/>
                      <a:pt x="5017" y="14354"/>
                    </a:cubicBezTo>
                    <a:cubicBezTo>
                      <a:pt x="5061" y="14354"/>
                      <a:pt x="5088" y="14311"/>
                      <a:pt x="5088" y="14289"/>
                    </a:cubicBezTo>
                    <a:cubicBezTo>
                      <a:pt x="5088" y="14246"/>
                      <a:pt x="5061" y="14219"/>
                      <a:pt x="5017" y="14219"/>
                    </a:cubicBezTo>
                    <a:close/>
                    <a:moveTo>
                      <a:pt x="5017" y="14489"/>
                    </a:moveTo>
                    <a:cubicBezTo>
                      <a:pt x="4996" y="14489"/>
                      <a:pt x="4953" y="14516"/>
                      <a:pt x="4953" y="14559"/>
                    </a:cubicBezTo>
                    <a:cubicBezTo>
                      <a:pt x="4953" y="14581"/>
                      <a:pt x="4996" y="14624"/>
                      <a:pt x="5017" y="14624"/>
                    </a:cubicBezTo>
                    <a:cubicBezTo>
                      <a:pt x="5061" y="14624"/>
                      <a:pt x="5088" y="14581"/>
                      <a:pt x="5088" y="14559"/>
                    </a:cubicBezTo>
                    <a:cubicBezTo>
                      <a:pt x="5088" y="14516"/>
                      <a:pt x="5061" y="14489"/>
                      <a:pt x="5017" y="14489"/>
                    </a:cubicBezTo>
                    <a:close/>
                    <a:moveTo>
                      <a:pt x="5017" y="14759"/>
                    </a:moveTo>
                    <a:cubicBezTo>
                      <a:pt x="4996" y="14759"/>
                      <a:pt x="4953" y="14786"/>
                      <a:pt x="4953" y="14829"/>
                    </a:cubicBezTo>
                    <a:cubicBezTo>
                      <a:pt x="4953" y="14851"/>
                      <a:pt x="4996" y="14894"/>
                      <a:pt x="5017" y="14894"/>
                    </a:cubicBezTo>
                    <a:cubicBezTo>
                      <a:pt x="5061" y="14894"/>
                      <a:pt x="5088" y="14851"/>
                      <a:pt x="5088" y="14829"/>
                    </a:cubicBezTo>
                    <a:cubicBezTo>
                      <a:pt x="5088" y="14786"/>
                      <a:pt x="5061" y="14759"/>
                      <a:pt x="5017" y="14759"/>
                    </a:cubicBezTo>
                    <a:close/>
                    <a:moveTo>
                      <a:pt x="5017" y="15029"/>
                    </a:moveTo>
                    <a:cubicBezTo>
                      <a:pt x="4996" y="15029"/>
                      <a:pt x="4953" y="15056"/>
                      <a:pt x="4953" y="15099"/>
                    </a:cubicBezTo>
                    <a:cubicBezTo>
                      <a:pt x="4953" y="15121"/>
                      <a:pt x="4996" y="15164"/>
                      <a:pt x="5017" y="15164"/>
                    </a:cubicBezTo>
                    <a:cubicBezTo>
                      <a:pt x="5061" y="15164"/>
                      <a:pt x="5088" y="15121"/>
                      <a:pt x="5088" y="15099"/>
                    </a:cubicBezTo>
                    <a:cubicBezTo>
                      <a:pt x="5088" y="15056"/>
                      <a:pt x="5061" y="15029"/>
                      <a:pt x="5017" y="15029"/>
                    </a:cubicBezTo>
                    <a:close/>
                    <a:moveTo>
                      <a:pt x="5017" y="15299"/>
                    </a:moveTo>
                    <a:cubicBezTo>
                      <a:pt x="4996" y="15299"/>
                      <a:pt x="4953" y="15326"/>
                      <a:pt x="4953" y="15369"/>
                    </a:cubicBezTo>
                    <a:cubicBezTo>
                      <a:pt x="4953" y="15391"/>
                      <a:pt x="4996" y="15434"/>
                      <a:pt x="5017" y="15434"/>
                    </a:cubicBezTo>
                    <a:cubicBezTo>
                      <a:pt x="5061" y="15434"/>
                      <a:pt x="5088" y="15391"/>
                      <a:pt x="5088" y="15369"/>
                    </a:cubicBezTo>
                    <a:cubicBezTo>
                      <a:pt x="5088" y="15326"/>
                      <a:pt x="5061" y="15299"/>
                      <a:pt x="5017" y="15299"/>
                    </a:cubicBezTo>
                    <a:close/>
                    <a:moveTo>
                      <a:pt x="5017" y="15569"/>
                    </a:moveTo>
                    <a:cubicBezTo>
                      <a:pt x="4996" y="15569"/>
                      <a:pt x="4953" y="15596"/>
                      <a:pt x="4953" y="15639"/>
                    </a:cubicBezTo>
                    <a:cubicBezTo>
                      <a:pt x="4953" y="15661"/>
                      <a:pt x="4996" y="15704"/>
                      <a:pt x="5017" y="15704"/>
                    </a:cubicBezTo>
                    <a:cubicBezTo>
                      <a:pt x="5061" y="15704"/>
                      <a:pt x="5088" y="15661"/>
                      <a:pt x="5088" y="15639"/>
                    </a:cubicBezTo>
                    <a:cubicBezTo>
                      <a:pt x="5088" y="15596"/>
                      <a:pt x="5061" y="15569"/>
                      <a:pt x="5017" y="15569"/>
                    </a:cubicBezTo>
                    <a:close/>
                    <a:moveTo>
                      <a:pt x="5017" y="15839"/>
                    </a:moveTo>
                    <a:cubicBezTo>
                      <a:pt x="4996" y="15839"/>
                      <a:pt x="4953" y="15866"/>
                      <a:pt x="4953" y="15909"/>
                    </a:cubicBezTo>
                    <a:cubicBezTo>
                      <a:pt x="4953" y="15931"/>
                      <a:pt x="4996" y="15974"/>
                      <a:pt x="5017" y="15974"/>
                    </a:cubicBezTo>
                    <a:cubicBezTo>
                      <a:pt x="5061" y="15974"/>
                      <a:pt x="5088" y="15931"/>
                      <a:pt x="5088" y="15909"/>
                    </a:cubicBezTo>
                    <a:cubicBezTo>
                      <a:pt x="5088" y="15866"/>
                      <a:pt x="5061" y="15839"/>
                      <a:pt x="5017" y="15839"/>
                    </a:cubicBezTo>
                    <a:close/>
                    <a:moveTo>
                      <a:pt x="5017" y="16109"/>
                    </a:moveTo>
                    <a:cubicBezTo>
                      <a:pt x="4996" y="16109"/>
                      <a:pt x="4953" y="16136"/>
                      <a:pt x="4953" y="16179"/>
                    </a:cubicBezTo>
                    <a:cubicBezTo>
                      <a:pt x="4953" y="16201"/>
                      <a:pt x="4996" y="16244"/>
                      <a:pt x="5017" y="16244"/>
                    </a:cubicBezTo>
                    <a:cubicBezTo>
                      <a:pt x="5061" y="16244"/>
                      <a:pt x="5088" y="16201"/>
                      <a:pt x="5088" y="16179"/>
                    </a:cubicBezTo>
                    <a:cubicBezTo>
                      <a:pt x="5088" y="16136"/>
                      <a:pt x="5061" y="16109"/>
                      <a:pt x="5017" y="16109"/>
                    </a:cubicBezTo>
                    <a:close/>
                    <a:moveTo>
                      <a:pt x="5017" y="16379"/>
                    </a:moveTo>
                    <a:cubicBezTo>
                      <a:pt x="4996" y="16379"/>
                      <a:pt x="4953" y="16406"/>
                      <a:pt x="4953" y="16449"/>
                    </a:cubicBezTo>
                    <a:cubicBezTo>
                      <a:pt x="4953" y="16471"/>
                      <a:pt x="4996" y="16514"/>
                      <a:pt x="5017" y="16514"/>
                    </a:cubicBezTo>
                    <a:cubicBezTo>
                      <a:pt x="5061" y="16514"/>
                      <a:pt x="5088" y="16471"/>
                      <a:pt x="5088" y="16449"/>
                    </a:cubicBezTo>
                    <a:cubicBezTo>
                      <a:pt x="5088" y="16406"/>
                      <a:pt x="5061" y="16379"/>
                      <a:pt x="5017" y="16379"/>
                    </a:cubicBezTo>
                    <a:close/>
                    <a:moveTo>
                      <a:pt x="5017" y="16649"/>
                    </a:moveTo>
                    <a:cubicBezTo>
                      <a:pt x="4996" y="16649"/>
                      <a:pt x="4953" y="16676"/>
                      <a:pt x="4953" y="16719"/>
                    </a:cubicBezTo>
                    <a:cubicBezTo>
                      <a:pt x="4953" y="16741"/>
                      <a:pt x="4996" y="16784"/>
                      <a:pt x="5017" y="16784"/>
                    </a:cubicBezTo>
                    <a:cubicBezTo>
                      <a:pt x="5061" y="16784"/>
                      <a:pt x="5088" y="16741"/>
                      <a:pt x="5088" y="16719"/>
                    </a:cubicBezTo>
                    <a:cubicBezTo>
                      <a:pt x="5088" y="16676"/>
                      <a:pt x="5061" y="16649"/>
                      <a:pt x="5017" y="16649"/>
                    </a:cubicBezTo>
                    <a:close/>
                    <a:moveTo>
                      <a:pt x="5017" y="16919"/>
                    </a:moveTo>
                    <a:cubicBezTo>
                      <a:pt x="4996" y="16919"/>
                      <a:pt x="4953" y="16946"/>
                      <a:pt x="4953" y="16989"/>
                    </a:cubicBezTo>
                    <a:cubicBezTo>
                      <a:pt x="4953" y="17011"/>
                      <a:pt x="4996" y="17054"/>
                      <a:pt x="5017" y="17054"/>
                    </a:cubicBezTo>
                    <a:cubicBezTo>
                      <a:pt x="5061" y="17054"/>
                      <a:pt x="5088" y="17011"/>
                      <a:pt x="5088" y="16989"/>
                    </a:cubicBezTo>
                    <a:cubicBezTo>
                      <a:pt x="5088" y="16946"/>
                      <a:pt x="5061" y="16919"/>
                      <a:pt x="5017" y="16919"/>
                    </a:cubicBezTo>
                    <a:close/>
                    <a:moveTo>
                      <a:pt x="5017" y="17189"/>
                    </a:moveTo>
                    <a:cubicBezTo>
                      <a:pt x="4996" y="17189"/>
                      <a:pt x="4953" y="17216"/>
                      <a:pt x="4953" y="17259"/>
                    </a:cubicBezTo>
                    <a:cubicBezTo>
                      <a:pt x="4953" y="17281"/>
                      <a:pt x="4996" y="17324"/>
                      <a:pt x="5017" y="17324"/>
                    </a:cubicBezTo>
                    <a:cubicBezTo>
                      <a:pt x="5061" y="17324"/>
                      <a:pt x="5088" y="17281"/>
                      <a:pt x="5088" y="17259"/>
                    </a:cubicBezTo>
                    <a:cubicBezTo>
                      <a:pt x="5088" y="17216"/>
                      <a:pt x="5061" y="17189"/>
                      <a:pt x="5017" y="17189"/>
                    </a:cubicBezTo>
                    <a:close/>
                    <a:moveTo>
                      <a:pt x="5017" y="17459"/>
                    </a:moveTo>
                    <a:cubicBezTo>
                      <a:pt x="4996" y="17459"/>
                      <a:pt x="4953" y="17486"/>
                      <a:pt x="4953" y="17529"/>
                    </a:cubicBezTo>
                    <a:cubicBezTo>
                      <a:pt x="4953" y="17551"/>
                      <a:pt x="4996" y="17594"/>
                      <a:pt x="5017" y="17594"/>
                    </a:cubicBezTo>
                    <a:cubicBezTo>
                      <a:pt x="5061" y="17594"/>
                      <a:pt x="5088" y="17551"/>
                      <a:pt x="5088" y="17529"/>
                    </a:cubicBezTo>
                    <a:cubicBezTo>
                      <a:pt x="5088" y="17486"/>
                      <a:pt x="5061" y="17459"/>
                      <a:pt x="5017" y="17459"/>
                    </a:cubicBezTo>
                    <a:close/>
                    <a:moveTo>
                      <a:pt x="5017" y="17729"/>
                    </a:moveTo>
                    <a:cubicBezTo>
                      <a:pt x="4996" y="17729"/>
                      <a:pt x="4953" y="17756"/>
                      <a:pt x="4953" y="17799"/>
                    </a:cubicBezTo>
                    <a:cubicBezTo>
                      <a:pt x="4953" y="17821"/>
                      <a:pt x="4996" y="17864"/>
                      <a:pt x="5017" y="17864"/>
                    </a:cubicBezTo>
                    <a:cubicBezTo>
                      <a:pt x="5061" y="17864"/>
                      <a:pt x="5088" y="17821"/>
                      <a:pt x="5088" y="17799"/>
                    </a:cubicBezTo>
                    <a:cubicBezTo>
                      <a:pt x="5088" y="17756"/>
                      <a:pt x="5061" y="17729"/>
                      <a:pt x="5017" y="17729"/>
                    </a:cubicBezTo>
                    <a:close/>
                    <a:moveTo>
                      <a:pt x="5017" y="17999"/>
                    </a:moveTo>
                    <a:cubicBezTo>
                      <a:pt x="4996" y="17999"/>
                      <a:pt x="4953" y="18026"/>
                      <a:pt x="4953" y="18069"/>
                    </a:cubicBezTo>
                    <a:cubicBezTo>
                      <a:pt x="4953" y="18091"/>
                      <a:pt x="4996" y="18134"/>
                      <a:pt x="5017" y="18134"/>
                    </a:cubicBezTo>
                    <a:cubicBezTo>
                      <a:pt x="5061" y="18134"/>
                      <a:pt x="5088" y="18091"/>
                      <a:pt x="5088" y="18069"/>
                    </a:cubicBezTo>
                    <a:cubicBezTo>
                      <a:pt x="5088" y="18026"/>
                      <a:pt x="5061" y="17999"/>
                      <a:pt x="5017" y="17999"/>
                    </a:cubicBezTo>
                    <a:close/>
                    <a:moveTo>
                      <a:pt x="5017" y="18269"/>
                    </a:moveTo>
                    <a:cubicBezTo>
                      <a:pt x="4996" y="18269"/>
                      <a:pt x="4953" y="18296"/>
                      <a:pt x="4953" y="18339"/>
                    </a:cubicBezTo>
                    <a:cubicBezTo>
                      <a:pt x="4953" y="18361"/>
                      <a:pt x="4996" y="18404"/>
                      <a:pt x="5017" y="18404"/>
                    </a:cubicBezTo>
                    <a:cubicBezTo>
                      <a:pt x="5061" y="18404"/>
                      <a:pt x="5088" y="18361"/>
                      <a:pt x="5088" y="18339"/>
                    </a:cubicBezTo>
                    <a:cubicBezTo>
                      <a:pt x="5088" y="18296"/>
                      <a:pt x="5061" y="18269"/>
                      <a:pt x="5017" y="18269"/>
                    </a:cubicBezTo>
                    <a:close/>
                    <a:moveTo>
                      <a:pt x="5017" y="18539"/>
                    </a:moveTo>
                    <a:cubicBezTo>
                      <a:pt x="4996" y="18539"/>
                      <a:pt x="4953" y="18566"/>
                      <a:pt x="4953" y="18609"/>
                    </a:cubicBezTo>
                    <a:cubicBezTo>
                      <a:pt x="4953" y="18631"/>
                      <a:pt x="4996" y="18674"/>
                      <a:pt x="5017" y="18674"/>
                    </a:cubicBezTo>
                    <a:cubicBezTo>
                      <a:pt x="5061" y="18674"/>
                      <a:pt x="5088" y="18631"/>
                      <a:pt x="5088" y="18609"/>
                    </a:cubicBezTo>
                    <a:cubicBezTo>
                      <a:pt x="5088" y="18566"/>
                      <a:pt x="5061" y="18539"/>
                      <a:pt x="5017" y="18539"/>
                    </a:cubicBezTo>
                    <a:close/>
                    <a:moveTo>
                      <a:pt x="5017" y="18809"/>
                    </a:moveTo>
                    <a:cubicBezTo>
                      <a:pt x="4996" y="18809"/>
                      <a:pt x="4953" y="18836"/>
                      <a:pt x="4953" y="18879"/>
                    </a:cubicBezTo>
                    <a:cubicBezTo>
                      <a:pt x="4953" y="18901"/>
                      <a:pt x="4996" y="18944"/>
                      <a:pt x="5017" y="18944"/>
                    </a:cubicBezTo>
                    <a:cubicBezTo>
                      <a:pt x="5061" y="18944"/>
                      <a:pt x="5088" y="18901"/>
                      <a:pt x="5088" y="18879"/>
                    </a:cubicBezTo>
                    <a:cubicBezTo>
                      <a:pt x="5088" y="18836"/>
                      <a:pt x="5061" y="18809"/>
                      <a:pt x="5017" y="18809"/>
                    </a:cubicBezTo>
                    <a:close/>
                    <a:moveTo>
                      <a:pt x="5017" y="19079"/>
                    </a:moveTo>
                    <a:cubicBezTo>
                      <a:pt x="4996" y="19079"/>
                      <a:pt x="4953" y="19106"/>
                      <a:pt x="4953" y="19149"/>
                    </a:cubicBezTo>
                    <a:cubicBezTo>
                      <a:pt x="4953" y="19171"/>
                      <a:pt x="4996" y="19214"/>
                      <a:pt x="5017" y="19214"/>
                    </a:cubicBezTo>
                    <a:cubicBezTo>
                      <a:pt x="5061" y="19214"/>
                      <a:pt x="5088" y="19171"/>
                      <a:pt x="5088" y="19149"/>
                    </a:cubicBezTo>
                    <a:cubicBezTo>
                      <a:pt x="5088" y="19106"/>
                      <a:pt x="5061" y="19079"/>
                      <a:pt x="5017" y="19079"/>
                    </a:cubicBezTo>
                    <a:close/>
                    <a:moveTo>
                      <a:pt x="4974" y="19398"/>
                    </a:moveTo>
                    <a:cubicBezTo>
                      <a:pt x="4953" y="19398"/>
                      <a:pt x="4953" y="19419"/>
                      <a:pt x="4953" y="19419"/>
                    </a:cubicBezTo>
                    <a:cubicBezTo>
                      <a:pt x="4953" y="19441"/>
                      <a:pt x="4996" y="19484"/>
                      <a:pt x="5017" y="19484"/>
                    </a:cubicBezTo>
                    <a:cubicBezTo>
                      <a:pt x="5061" y="19484"/>
                      <a:pt x="5088" y="19441"/>
                      <a:pt x="5088" y="19419"/>
                    </a:cubicBezTo>
                    <a:lnTo>
                      <a:pt x="5088" y="19398"/>
                    </a:lnTo>
                    <a:cubicBezTo>
                      <a:pt x="5088" y="19441"/>
                      <a:pt x="5061" y="19462"/>
                      <a:pt x="5017" y="19462"/>
                    </a:cubicBezTo>
                    <a:cubicBezTo>
                      <a:pt x="4996" y="19462"/>
                      <a:pt x="4974" y="19441"/>
                      <a:pt x="4974" y="19398"/>
                    </a:cubicBezTo>
                    <a:close/>
                    <a:moveTo>
                      <a:pt x="5017" y="19619"/>
                    </a:moveTo>
                    <a:cubicBezTo>
                      <a:pt x="4996" y="19619"/>
                      <a:pt x="4953" y="19646"/>
                      <a:pt x="4953" y="19689"/>
                    </a:cubicBezTo>
                    <a:cubicBezTo>
                      <a:pt x="4953" y="19711"/>
                      <a:pt x="4996" y="19754"/>
                      <a:pt x="5017" y="19754"/>
                    </a:cubicBezTo>
                    <a:cubicBezTo>
                      <a:pt x="5061" y="19754"/>
                      <a:pt x="5088" y="19711"/>
                      <a:pt x="5088" y="19689"/>
                    </a:cubicBezTo>
                    <a:cubicBezTo>
                      <a:pt x="5088" y="19646"/>
                      <a:pt x="5061" y="19619"/>
                      <a:pt x="5017" y="19619"/>
                    </a:cubicBezTo>
                    <a:close/>
                    <a:moveTo>
                      <a:pt x="5017" y="19889"/>
                    </a:moveTo>
                    <a:cubicBezTo>
                      <a:pt x="4996" y="19889"/>
                      <a:pt x="4953" y="19916"/>
                      <a:pt x="4953" y="19959"/>
                    </a:cubicBezTo>
                    <a:cubicBezTo>
                      <a:pt x="4953" y="19981"/>
                      <a:pt x="4996" y="20024"/>
                      <a:pt x="5017" y="20024"/>
                    </a:cubicBezTo>
                    <a:cubicBezTo>
                      <a:pt x="5061" y="20024"/>
                      <a:pt x="5088" y="19981"/>
                      <a:pt x="5088" y="19959"/>
                    </a:cubicBezTo>
                    <a:cubicBezTo>
                      <a:pt x="5088" y="19916"/>
                      <a:pt x="5061" y="19889"/>
                      <a:pt x="5017" y="19889"/>
                    </a:cubicBezTo>
                    <a:close/>
                    <a:moveTo>
                      <a:pt x="5017" y="20159"/>
                    </a:moveTo>
                    <a:cubicBezTo>
                      <a:pt x="4996" y="20159"/>
                      <a:pt x="4953" y="20186"/>
                      <a:pt x="4953" y="20229"/>
                    </a:cubicBezTo>
                    <a:cubicBezTo>
                      <a:pt x="4953" y="20251"/>
                      <a:pt x="4996" y="20294"/>
                      <a:pt x="5017" y="20294"/>
                    </a:cubicBezTo>
                    <a:cubicBezTo>
                      <a:pt x="5061" y="20294"/>
                      <a:pt x="5088" y="20251"/>
                      <a:pt x="5088" y="20229"/>
                    </a:cubicBezTo>
                    <a:cubicBezTo>
                      <a:pt x="5088" y="20186"/>
                      <a:pt x="5061" y="20159"/>
                      <a:pt x="5017" y="20159"/>
                    </a:cubicBezTo>
                    <a:close/>
                    <a:moveTo>
                      <a:pt x="5017" y="20429"/>
                    </a:moveTo>
                    <a:cubicBezTo>
                      <a:pt x="4996" y="20429"/>
                      <a:pt x="4953" y="20456"/>
                      <a:pt x="4953" y="20499"/>
                    </a:cubicBezTo>
                    <a:cubicBezTo>
                      <a:pt x="4953" y="20521"/>
                      <a:pt x="4996" y="20564"/>
                      <a:pt x="5017" y="20564"/>
                    </a:cubicBezTo>
                    <a:cubicBezTo>
                      <a:pt x="5061" y="20564"/>
                      <a:pt x="5088" y="20521"/>
                      <a:pt x="5088" y="20499"/>
                    </a:cubicBezTo>
                    <a:cubicBezTo>
                      <a:pt x="5088" y="20456"/>
                      <a:pt x="5061" y="20429"/>
                      <a:pt x="5017" y="20429"/>
                    </a:cubicBezTo>
                    <a:close/>
                    <a:moveTo>
                      <a:pt x="5017" y="20699"/>
                    </a:moveTo>
                    <a:cubicBezTo>
                      <a:pt x="4996" y="20699"/>
                      <a:pt x="4953" y="20726"/>
                      <a:pt x="4953" y="20769"/>
                    </a:cubicBezTo>
                    <a:cubicBezTo>
                      <a:pt x="4953" y="20791"/>
                      <a:pt x="4996" y="20834"/>
                      <a:pt x="5017" y="20834"/>
                    </a:cubicBezTo>
                    <a:cubicBezTo>
                      <a:pt x="5061" y="20834"/>
                      <a:pt x="5088" y="20791"/>
                      <a:pt x="5088" y="20769"/>
                    </a:cubicBezTo>
                    <a:cubicBezTo>
                      <a:pt x="5088" y="20726"/>
                      <a:pt x="5061" y="20699"/>
                      <a:pt x="5017" y="20699"/>
                    </a:cubicBezTo>
                    <a:close/>
                    <a:moveTo>
                      <a:pt x="5017" y="20969"/>
                    </a:moveTo>
                    <a:cubicBezTo>
                      <a:pt x="4996" y="20969"/>
                      <a:pt x="4953" y="20996"/>
                      <a:pt x="4953" y="21039"/>
                    </a:cubicBezTo>
                    <a:cubicBezTo>
                      <a:pt x="4953" y="21061"/>
                      <a:pt x="4996" y="21104"/>
                      <a:pt x="5017" y="21104"/>
                    </a:cubicBezTo>
                    <a:cubicBezTo>
                      <a:pt x="5061" y="21104"/>
                      <a:pt x="5088" y="21061"/>
                      <a:pt x="5088" y="21039"/>
                    </a:cubicBezTo>
                    <a:cubicBezTo>
                      <a:pt x="5088" y="20996"/>
                      <a:pt x="5061" y="20969"/>
                      <a:pt x="5017" y="20969"/>
                    </a:cubicBezTo>
                    <a:close/>
                    <a:moveTo>
                      <a:pt x="5017" y="21239"/>
                    </a:moveTo>
                    <a:cubicBezTo>
                      <a:pt x="4996" y="21239"/>
                      <a:pt x="4953" y="21266"/>
                      <a:pt x="4953" y="21309"/>
                    </a:cubicBezTo>
                    <a:cubicBezTo>
                      <a:pt x="4953" y="21331"/>
                      <a:pt x="4996" y="21374"/>
                      <a:pt x="5017" y="21374"/>
                    </a:cubicBezTo>
                    <a:cubicBezTo>
                      <a:pt x="5061" y="21374"/>
                      <a:pt x="5088" y="21331"/>
                      <a:pt x="5088" y="21309"/>
                    </a:cubicBezTo>
                    <a:cubicBezTo>
                      <a:pt x="5088" y="21266"/>
                      <a:pt x="5061" y="21239"/>
                      <a:pt x="5017" y="21239"/>
                    </a:cubicBezTo>
                    <a:close/>
                    <a:moveTo>
                      <a:pt x="5017" y="21509"/>
                    </a:moveTo>
                    <a:cubicBezTo>
                      <a:pt x="4996" y="21509"/>
                      <a:pt x="4953" y="21536"/>
                      <a:pt x="4953" y="21579"/>
                    </a:cubicBezTo>
                    <a:cubicBezTo>
                      <a:pt x="4953" y="21601"/>
                      <a:pt x="4996" y="21644"/>
                      <a:pt x="5017" y="21644"/>
                    </a:cubicBezTo>
                    <a:cubicBezTo>
                      <a:pt x="5061" y="21644"/>
                      <a:pt x="5088" y="21601"/>
                      <a:pt x="5088" y="21579"/>
                    </a:cubicBezTo>
                    <a:cubicBezTo>
                      <a:pt x="5088" y="21536"/>
                      <a:pt x="5061" y="21509"/>
                      <a:pt x="5017" y="21509"/>
                    </a:cubicBezTo>
                    <a:close/>
                    <a:moveTo>
                      <a:pt x="5017" y="21779"/>
                    </a:moveTo>
                    <a:cubicBezTo>
                      <a:pt x="4996" y="21779"/>
                      <a:pt x="4953" y="21806"/>
                      <a:pt x="4953" y="21849"/>
                    </a:cubicBezTo>
                    <a:cubicBezTo>
                      <a:pt x="4953" y="21871"/>
                      <a:pt x="4996" y="21914"/>
                      <a:pt x="5017" y="21914"/>
                    </a:cubicBezTo>
                    <a:cubicBezTo>
                      <a:pt x="5061" y="21914"/>
                      <a:pt x="5088" y="21871"/>
                      <a:pt x="5088" y="21849"/>
                    </a:cubicBezTo>
                    <a:cubicBezTo>
                      <a:pt x="5088" y="21806"/>
                      <a:pt x="5061" y="21779"/>
                      <a:pt x="5017" y="21779"/>
                    </a:cubicBezTo>
                    <a:close/>
                    <a:moveTo>
                      <a:pt x="5017" y="22049"/>
                    </a:moveTo>
                    <a:cubicBezTo>
                      <a:pt x="4996" y="22049"/>
                      <a:pt x="4953" y="22076"/>
                      <a:pt x="4953" y="22119"/>
                    </a:cubicBezTo>
                    <a:cubicBezTo>
                      <a:pt x="4953" y="22141"/>
                      <a:pt x="4996" y="22184"/>
                      <a:pt x="5017" y="22184"/>
                    </a:cubicBezTo>
                    <a:cubicBezTo>
                      <a:pt x="5061" y="22184"/>
                      <a:pt x="5088" y="22141"/>
                      <a:pt x="5088" y="22119"/>
                    </a:cubicBezTo>
                    <a:cubicBezTo>
                      <a:pt x="5088" y="22076"/>
                      <a:pt x="5061" y="22049"/>
                      <a:pt x="5017" y="22049"/>
                    </a:cubicBezTo>
                    <a:close/>
                    <a:moveTo>
                      <a:pt x="5017" y="22319"/>
                    </a:moveTo>
                    <a:cubicBezTo>
                      <a:pt x="4996" y="22319"/>
                      <a:pt x="4953" y="22346"/>
                      <a:pt x="4953" y="22389"/>
                    </a:cubicBezTo>
                    <a:cubicBezTo>
                      <a:pt x="4953" y="22411"/>
                      <a:pt x="4996" y="22454"/>
                      <a:pt x="5017" y="22454"/>
                    </a:cubicBezTo>
                    <a:cubicBezTo>
                      <a:pt x="5061" y="22454"/>
                      <a:pt x="5088" y="22411"/>
                      <a:pt x="5088" y="22389"/>
                    </a:cubicBezTo>
                    <a:cubicBezTo>
                      <a:pt x="5088" y="22346"/>
                      <a:pt x="5061" y="22319"/>
                      <a:pt x="5017" y="22319"/>
                    </a:cubicBezTo>
                    <a:close/>
                    <a:moveTo>
                      <a:pt x="5017" y="22589"/>
                    </a:moveTo>
                    <a:cubicBezTo>
                      <a:pt x="4996" y="22589"/>
                      <a:pt x="4953" y="22616"/>
                      <a:pt x="4953" y="22659"/>
                    </a:cubicBezTo>
                    <a:cubicBezTo>
                      <a:pt x="4953" y="22681"/>
                      <a:pt x="4996" y="22724"/>
                      <a:pt x="5017" y="22724"/>
                    </a:cubicBezTo>
                    <a:cubicBezTo>
                      <a:pt x="5061" y="22724"/>
                      <a:pt x="5088" y="22681"/>
                      <a:pt x="5088" y="22659"/>
                    </a:cubicBezTo>
                    <a:cubicBezTo>
                      <a:pt x="5088" y="22616"/>
                      <a:pt x="5061" y="22589"/>
                      <a:pt x="5017" y="22589"/>
                    </a:cubicBezTo>
                    <a:close/>
                    <a:moveTo>
                      <a:pt x="5017" y="22859"/>
                    </a:moveTo>
                    <a:cubicBezTo>
                      <a:pt x="4996" y="22859"/>
                      <a:pt x="4953" y="22886"/>
                      <a:pt x="4953" y="22929"/>
                    </a:cubicBezTo>
                    <a:cubicBezTo>
                      <a:pt x="4953" y="22951"/>
                      <a:pt x="4996" y="22994"/>
                      <a:pt x="5017" y="22994"/>
                    </a:cubicBezTo>
                    <a:cubicBezTo>
                      <a:pt x="5061" y="22994"/>
                      <a:pt x="5088" y="22951"/>
                      <a:pt x="5088" y="22929"/>
                    </a:cubicBezTo>
                    <a:cubicBezTo>
                      <a:pt x="5088" y="22886"/>
                      <a:pt x="5061" y="22859"/>
                      <a:pt x="5017" y="22859"/>
                    </a:cubicBezTo>
                    <a:close/>
                    <a:moveTo>
                      <a:pt x="5017" y="23129"/>
                    </a:moveTo>
                    <a:cubicBezTo>
                      <a:pt x="4996" y="23129"/>
                      <a:pt x="4953" y="23156"/>
                      <a:pt x="4953" y="23199"/>
                    </a:cubicBezTo>
                    <a:cubicBezTo>
                      <a:pt x="4953" y="23221"/>
                      <a:pt x="4996" y="23264"/>
                      <a:pt x="5017" y="23264"/>
                    </a:cubicBezTo>
                    <a:cubicBezTo>
                      <a:pt x="5061" y="23264"/>
                      <a:pt x="5088" y="23221"/>
                      <a:pt x="5088" y="23199"/>
                    </a:cubicBezTo>
                    <a:cubicBezTo>
                      <a:pt x="5088" y="23156"/>
                      <a:pt x="5061" y="23129"/>
                      <a:pt x="5017" y="23129"/>
                    </a:cubicBezTo>
                    <a:close/>
                    <a:moveTo>
                      <a:pt x="5017" y="23399"/>
                    </a:moveTo>
                    <a:cubicBezTo>
                      <a:pt x="4996" y="23399"/>
                      <a:pt x="4953" y="23426"/>
                      <a:pt x="4953" y="23469"/>
                    </a:cubicBezTo>
                    <a:cubicBezTo>
                      <a:pt x="4953" y="23491"/>
                      <a:pt x="4996" y="23534"/>
                      <a:pt x="5017" y="23534"/>
                    </a:cubicBezTo>
                    <a:cubicBezTo>
                      <a:pt x="5061" y="23534"/>
                      <a:pt x="5088" y="23491"/>
                      <a:pt x="5088" y="23469"/>
                    </a:cubicBezTo>
                    <a:cubicBezTo>
                      <a:pt x="5088" y="23426"/>
                      <a:pt x="5061" y="23399"/>
                      <a:pt x="5017" y="23399"/>
                    </a:cubicBezTo>
                    <a:close/>
                    <a:moveTo>
                      <a:pt x="5017" y="23669"/>
                    </a:moveTo>
                    <a:cubicBezTo>
                      <a:pt x="4996" y="23669"/>
                      <a:pt x="4953" y="23696"/>
                      <a:pt x="4953" y="23739"/>
                    </a:cubicBezTo>
                    <a:cubicBezTo>
                      <a:pt x="4953" y="23761"/>
                      <a:pt x="4996" y="23804"/>
                      <a:pt x="5017" y="23804"/>
                    </a:cubicBezTo>
                    <a:cubicBezTo>
                      <a:pt x="5061" y="23804"/>
                      <a:pt x="5088" y="23761"/>
                      <a:pt x="5088" y="23739"/>
                    </a:cubicBezTo>
                    <a:cubicBezTo>
                      <a:pt x="5088" y="23696"/>
                      <a:pt x="5061" y="23669"/>
                      <a:pt x="5017" y="23669"/>
                    </a:cubicBezTo>
                    <a:close/>
                    <a:moveTo>
                      <a:pt x="5017" y="23939"/>
                    </a:moveTo>
                    <a:cubicBezTo>
                      <a:pt x="4996" y="23939"/>
                      <a:pt x="4953" y="23966"/>
                      <a:pt x="4953" y="24009"/>
                    </a:cubicBezTo>
                    <a:cubicBezTo>
                      <a:pt x="4953" y="24031"/>
                      <a:pt x="4996" y="24074"/>
                      <a:pt x="5017" y="24074"/>
                    </a:cubicBezTo>
                    <a:cubicBezTo>
                      <a:pt x="5061" y="24074"/>
                      <a:pt x="5088" y="24031"/>
                      <a:pt x="5088" y="24009"/>
                    </a:cubicBezTo>
                    <a:cubicBezTo>
                      <a:pt x="5088" y="23966"/>
                      <a:pt x="5061" y="23939"/>
                      <a:pt x="5017" y="23939"/>
                    </a:cubicBezTo>
                    <a:close/>
                    <a:moveTo>
                      <a:pt x="5017" y="24209"/>
                    </a:moveTo>
                    <a:cubicBezTo>
                      <a:pt x="4996" y="24209"/>
                      <a:pt x="4953" y="24236"/>
                      <a:pt x="4953" y="24279"/>
                    </a:cubicBezTo>
                    <a:cubicBezTo>
                      <a:pt x="4953" y="24301"/>
                      <a:pt x="4996" y="24344"/>
                      <a:pt x="5017" y="24344"/>
                    </a:cubicBezTo>
                    <a:cubicBezTo>
                      <a:pt x="5061" y="24344"/>
                      <a:pt x="5088" y="24301"/>
                      <a:pt x="5088" y="24279"/>
                    </a:cubicBezTo>
                    <a:cubicBezTo>
                      <a:pt x="5088" y="24236"/>
                      <a:pt x="5061" y="24209"/>
                      <a:pt x="5017" y="24209"/>
                    </a:cubicBezTo>
                    <a:close/>
                    <a:moveTo>
                      <a:pt x="5017" y="24479"/>
                    </a:moveTo>
                    <a:cubicBezTo>
                      <a:pt x="4996" y="24479"/>
                      <a:pt x="4953" y="24506"/>
                      <a:pt x="4953" y="24549"/>
                    </a:cubicBezTo>
                    <a:cubicBezTo>
                      <a:pt x="4953" y="24571"/>
                      <a:pt x="4996" y="24614"/>
                      <a:pt x="5017" y="24614"/>
                    </a:cubicBezTo>
                    <a:cubicBezTo>
                      <a:pt x="5061" y="24614"/>
                      <a:pt x="5088" y="24571"/>
                      <a:pt x="5088" y="24549"/>
                    </a:cubicBezTo>
                    <a:cubicBezTo>
                      <a:pt x="5088" y="24506"/>
                      <a:pt x="5061" y="24479"/>
                      <a:pt x="5017" y="24479"/>
                    </a:cubicBezTo>
                    <a:close/>
                    <a:moveTo>
                      <a:pt x="5017" y="24749"/>
                    </a:moveTo>
                    <a:cubicBezTo>
                      <a:pt x="4996" y="24749"/>
                      <a:pt x="4953" y="24776"/>
                      <a:pt x="4953" y="24819"/>
                    </a:cubicBezTo>
                    <a:cubicBezTo>
                      <a:pt x="4953" y="24841"/>
                      <a:pt x="4996" y="24884"/>
                      <a:pt x="5017" y="24884"/>
                    </a:cubicBezTo>
                    <a:cubicBezTo>
                      <a:pt x="5061" y="24884"/>
                      <a:pt x="5088" y="24841"/>
                      <a:pt x="5088" y="24819"/>
                    </a:cubicBezTo>
                    <a:cubicBezTo>
                      <a:pt x="5088" y="24776"/>
                      <a:pt x="5061" y="24749"/>
                      <a:pt x="5017" y="24749"/>
                    </a:cubicBezTo>
                    <a:close/>
                    <a:moveTo>
                      <a:pt x="5017" y="25019"/>
                    </a:moveTo>
                    <a:cubicBezTo>
                      <a:pt x="4996" y="25019"/>
                      <a:pt x="4953" y="25046"/>
                      <a:pt x="4953" y="25089"/>
                    </a:cubicBezTo>
                    <a:cubicBezTo>
                      <a:pt x="4953" y="25111"/>
                      <a:pt x="4996" y="25154"/>
                      <a:pt x="5017" y="25154"/>
                    </a:cubicBezTo>
                    <a:cubicBezTo>
                      <a:pt x="5061" y="25154"/>
                      <a:pt x="5088" y="25111"/>
                      <a:pt x="5088" y="25089"/>
                    </a:cubicBezTo>
                    <a:cubicBezTo>
                      <a:pt x="5088" y="25046"/>
                      <a:pt x="5061" y="25019"/>
                      <a:pt x="5017" y="25019"/>
                    </a:cubicBezTo>
                    <a:close/>
                    <a:moveTo>
                      <a:pt x="5017" y="25289"/>
                    </a:moveTo>
                    <a:cubicBezTo>
                      <a:pt x="4996" y="25289"/>
                      <a:pt x="4953" y="25316"/>
                      <a:pt x="4953" y="25359"/>
                    </a:cubicBezTo>
                    <a:cubicBezTo>
                      <a:pt x="4953" y="25381"/>
                      <a:pt x="4996" y="25424"/>
                      <a:pt x="5017" y="25424"/>
                    </a:cubicBezTo>
                    <a:cubicBezTo>
                      <a:pt x="5061" y="25424"/>
                      <a:pt x="5088" y="25381"/>
                      <a:pt x="5088" y="25359"/>
                    </a:cubicBezTo>
                    <a:cubicBezTo>
                      <a:pt x="5088" y="25316"/>
                      <a:pt x="5061" y="25289"/>
                      <a:pt x="5017" y="25289"/>
                    </a:cubicBezTo>
                    <a:close/>
                    <a:moveTo>
                      <a:pt x="5017" y="25559"/>
                    </a:moveTo>
                    <a:cubicBezTo>
                      <a:pt x="4996" y="25559"/>
                      <a:pt x="4953" y="25586"/>
                      <a:pt x="4953" y="25629"/>
                    </a:cubicBezTo>
                    <a:cubicBezTo>
                      <a:pt x="4953" y="25651"/>
                      <a:pt x="4996" y="25694"/>
                      <a:pt x="5017" y="25694"/>
                    </a:cubicBezTo>
                    <a:cubicBezTo>
                      <a:pt x="5061" y="25694"/>
                      <a:pt x="5088" y="25651"/>
                      <a:pt x="5088" y="25629"/>
                    </a:cubicBezTo>
                    <a:cubicBezTo>
                      <a:pt x="5088" y="25586"/>
                      <a:pt x="5061" y="25559"/>
                      <a:pt x="5017" y="25559"/>
                    </a:cubicBezTo>
                    <a:close/>
                    <a:moveTo>
                      <a:pt x="5017" y="25829"/>
                    </a:moveTo>
                    <a:cubicBezTo>
                      <a:pt x="4996" y="25829"/>
                      <a:pt x="4953" y="25856"/>
                      <a:pt x="4953" y="25899"/>
                    </a:cubicBezTo>
                    <a:cubicBezTo>
                      <a:pt x="4953" y="25921"/>
                      <a:pt x="4996" y="25964"/>
                      <a:pt x="5017" y="25964"/>
                    </a:cubicBezTo>
                    <a:cubicBezTo>
                      <a:pt x="5061" y="25964"/>
                      <a:pt x="5088" y="25921"/>
                      <a:pt x="5088" y="25899"/>
                    </a:cubicBezTo>
                    <a:cubicBezTo>
                      <a:pt x="5088" y="25856"/>
                      <a:pt x="5061" y="25829"/>
                      <a:pt x="5017" y="25829"/>
                    </a:cubicBezTo>
                    <a:close/>
                    <a:moveTo>
                      <a:pt x="5017" y="26099"/>
                    </a:moveTo>
                    <a:cubicBezTo>
                      <a:pt x="4996" y="26099"/>
                      <a:pt x="4953" y="26126"/>
                      <a:pt x="4953" y="26169"/>
                    </a:cubicBezTo>
                    <a:cubicBezTo>
                      <a:pt x="4953" y="26191"/>
                      <a:pt x="4996" y="26234"/>
                      <a:pt x="5017" y="26234"/>
                    </a:cubicBezTo>
                    <a:cubicBezTo>
                      <a:pt x="5061" y="26234"/>
                      <a:pt x="5088" y="26191"/>
                      <a:pt x="5088" y="26169"/>
                    </a:cubicBezTo>
                    <a:cubicBezTo>
                      <a:pt x="5088" y="26126"/>
                      <a:pt x="5061" y="26099"/>
                      <a:pt x="5017" y="26099"/>
                    </a:cubicBezTo>
                    <a:close/>
                    <a:moveTo>
                      <a:pt x="5017" y="26369"/>
                    </a:moveTo>
                    <a:cubicBezTo>
                      <a:pt x="4996" y="26369"/>
                      <a:pt x="4953" y="26396"/>
                      <a:pt x="4953" y="26439"/>
                    </a:cubicBezTo>
                    <a:cubicBezTo>
                      <a:pt x="4953" y="26461"/>
                      <a:pt x="4996" y="26504"/>
                      <a:pt x="5017" y="26504"/>
                    </a:cubicBezTo>
                    <a:cubicBezTo>
                      <a:pt x="5061" y="26504"/>
                      <a:pt x="5088" y="26461"/>
                      <a:pt x="5088" y="26439"/>
                    </a:cubicBezTo>
                    <a:cubicBezTo>
                      <a:pt x="5088" y="26396"/>
                      <a:pt x="5061" y="26369"/>
                      <a:pt x="5017" y="26369"/>
                    </a:cubicBezTo>
                    <a:close/>
                    <a:moveTo>
                      <a:pt x="5017" y="26639"/>
                    </a:moveTo>
                    <a:cubicBezTo>
                      <a:pt x="4996" y="26639"/>
                      <a:pt x="4953" y="26666"/>
                      <a:pt x="4953" y="26710"/>
                    </a:cubicBezTo>
                    <a:cubicBezTo>
                      <a:pt x="4953" y="26731"/>
                      <a:pt x="4996" y="26774"/>
                      <a:pt x="5017" y="26774"/>
                    </a:cubicBezTo>
                    <a:cubicBezTo>
                      <a:pt x="5061" y="26774"/>
                      <a:pt x="5088" y="26731"/>
                      <a:pt x="5088" y="26710"/>
                    </a:cubicBezTo>
                    <a:cubicBezTo>
                      <a:pt x="5088" y="26666"/>
                      <a:pt x="5061" y="26639"/>
                      <a:pt x="5017" y="26639"/>
                    </a:cubicBezTo>
                    <a:close/>
                    <a:moveTo>
                      <a:pt x="5017" y="26909"/>
                    </a:moveTo>
                    <a:cubicBezTo>
                      <a:pt x="4996" y="26909"/>
                      <a:pt x="4953" y="26936"/>
                      <a:pt x="4953" y="26980"/>
                    </a:cubicBezTo>
                    <a:cubicBezTo>
                      <a:pt x="4953" y="27001"/>
                      <a:pt x="4996" y="27044"/>
                      <a:pt x="5017" y="27044"/>
                    </a:cubicBezTo>
                    <a:cubicBezTo>
                      <a:pt x="5061" y="27044"/>
                      <a:pt x="5088" y="27001"/>
                      <a:pt x="5088" y="26980"/>
                    </a:cubicBezTo>
                    <a:cubicBezTo>
                      <a:pt x="5088" y="26936"/>
                      <a:pt x="5061" y="26909"/>
                      <a:pt x="5017" y="26909"/>
                    </a:cubicBezTo>
                    <a:close/>
                    <a:moveTo>
                      <a:pt x="5017" y="27179"/>
                    </a:moveTo>
                    <a:cubicBezTo>
                      <a:pt x="4996" y="27179"/>
                      <a:pt x="4953" y="27206"/>
                      <a:pt x="4953" y="27250"/>
                    </a:cubicBezTo>
                    <a:cubicBezTo>
                      <a:pt x="4953" y="27271"/>
                      <a:pt x="4996" y="27314"/>
                      <a:pt x="5017" y="27314"/>
                    </a:cubicBezTo>
                    <a:cubicBezTo>
                      <a:pt x="5061" y="27314"/>
                      <a:pt x="5088" y="27271"/>
                      <a:pt x="5088" y="27250"/>
                    </a:cubicBezTo>
                    <a:cubicBezTo>
                      <a:pt x="5088" y="27206"/>
                      <a:pt x="5061" y="27179"/>
                      <a:pt x="5017" y="27179"/>
                    </a:cubicBezTo>
                    <a:close/>
                    <a:moveTo>
                      <a:pt x="5017" y="27449"/>
                    </a:moveTo>
                    <a:cubicBezTo>
                      <a:pt x="4996" y="27449"/>
                      <a:pt x="4953" y="27476"/>
                      <a:pt x="4953" y="27520"/>
                    </a:cubicBezTo>
                    <a:cubicBezTo>
                      <a:pt x="4953" y="27541"/>
                      <a:pt x="4996" y="27584"/>
                      <a:pt x="5017" y="27584"/>
                    </a:cubicBezTo>
                    <a:cubicBezTo>
                      <a:pt x="5061" y="27584"/>
                      <a:pt x="5088" y="27541"/>
                      <a:pt x="5088" y="27520"/>
                    </a:cubicBezTo>
                    <a:cubicBezTo>
                      <a:pt x="5088" y="27476"/>
                      <a:pt x="5061" y="27449"/>
                      <a:pt x="5017" y="27449"/>
                    </a:cubicBezTo>
                    <a:close/>
                    <a:moveTo>
                      <a:pt x="5017" y="27719"/>
                    </a:moveTo>
                    <a:cubicBezTo>
                      <a:pt x="4996" y="27719"/>
                      <a:pt x="4953" y="27746"/>
                      <a:pt x="4953" y="27790"/>
                    </a:cubicBezTo>
                    <a:cubicBezTo>
                      <a:pt x="4953" y="27811"/>
                      <a:pt x="4996" y="27854"/>
                      <a:pt x="5017" y="27854"/>
                    </a:cubicBezTo>
                    <a:cubicBezTo>
                      <a:pt x="5061" y="27854"/>
                      <a:pt x="5088" y="27811"/>
                      <a:pt x="5088" y="27790"/>
                    </a:cubicBezTo>
                    <a:cubicBezTo>
                      <a:pt x="5088" y="27746"/>
                      <a:pt x="5061" y="27719"/>
                      <a:pt x="5017" y="27719"/>
                    </a:cubicBezTo>
                    <a:close/>
                    <a:moveTo>
                      <a:pt x="5017" y="27989"/>
                    </a:moveTo>
                    <a:cubicBezTo>
                      <a:pt x="4996" y="27989"/>
                      <a:pt x="4953" y="28016"/>
                      <a:pt x="4953" y="28060"/>
                    </a:cubicBezTo>
                    <a:cubicBezTo>
                      <a:pt x="4953" y="28081"/>
                      <a:pt x="4996" y="28124"/>
                      <a:pt x="5017" y="28124"/>
                    </a:cubicBezTo>
                    <a:cubicBezTo>
                      <a:pt x="5061" y="28124"/>
                      <a:pt x="5088" y="28081"/>
                      <a:pt x="5088" y="28060"/>
                    </a:cubicBezTo>
                    <a:cubicBezTo>
                      <a:pt x="5088" y="28016"/>
                      <a:pt x="5061" y="27989"/>
                      <a:pt x="5017" y="27989"/>
                    </a:cubicBezTo>
                    <a:close/>
                    <a:moveTo>
                      <a:pt x="5017" y="28259"/>
                    </a:moveTo>
                    <a:cubicBezTo>
                      <a:pt x="4996" y="28259"/>
                      <a:pt x="4953" y="28286"/>
                      <a:pt x="4953" y="28330"/>
                    </a:cubicBezTo>
                    <a:cubicBezTo>
                      <a:pt x="4953" y="28351"/>
                      <a:pt x="4996" y="28394"/>
                      <a:pt x="5017" y="28394"/>
                    </a:cubicBezTo>
                    <a:cubicBezTo>
                      <a:pt x="5061" y="28394"/>
                      <a:pt x="5088" y="28351"/>
                      <a:pt x="5088" y="28330"/>
                    </a:cubicBezTo>
                    <a:cubicBezTo>
                      <a:pt x="5088" y="28286"/>
                      <a:pt x="5061" y="28259"/>
                      <a:pt x="5017" y="28259"/>
                    </a:cubicBezTo>
                    <a:close/>
                    <a:moveTo>
                      <a:pt x="5109" y="28443"/>
                    </a:moveTo>
                    <a:cubicBezTo>
                      <a:pt x="5088" y="28443"/>
                      <a:pt x="5039" y="28465"/>
                      <a:pt x="5039" y="28508"/>
                    </a:cubicBezTo>
                    <a:cubicBezTo>
                      <a:pt x="5039" y="28529"/>
                      <a:pt x="5088" y="28578"/>
                      <a:pt x="5109" y="28578"/>
                    </a:cubicBezTo>
                    <a:cubicBezTo>
                      <a:pt x="5152" y="28578"/>
                      <a:pt x="5174" y="28529"/>
                      <a:pt x="5174" y="28508"/>
                    </a:cubicBezTo>
                    <a:cubicBezTo>
                      <a:pt x="5174" y="28465"/>
                      <a:pt x="5152" y="28443"/>
                      <a:pt x="5109" y="28443"/>
                    </a:cubicBezTo>
                    <a:close/>
                    <a:moveTo>
                      <a:pt x="5379" y="28443"/>
                    </a:moveTo>
                    <a:cubicBezTo>
                      <a:pt x="5358" y="28443"/>
                      <a:pt x="5309" y="28465"/>
                      <a:pt x="5309" y="28508"/>
                    </a:cubicBezTo>
                    <a:cubicBezTo>
                      <a:pt x="5309" y="28529"/>
                      <a:pt x="5358" y="28578"/>
                      <a:pt x="5379" y="28578"/>
                    </a:cubicBezTo>
                    <a:cubicBezTo>
                      <a:pt x="5422" y="28578"/>
                      <a:pt x="5444" y="28529"/>
                      <a:pt x="5444" y="28508"/>
                    </a:cubicBezTo>
                    <a:cubicBezTo>
                      <a:pt x="5444" y="28465"/>
                      <a:pt x="5422" y="28443"/>
                      <a:pt x="5379" y="28443"/>
                    </a:cubicBezTo>
                    <a:close/>
                    <a:moveTo>
                      <a:pt x="5649" y="28443"/>
                    </a:moveTo>
                    <a:cubicBezTo>
                      <a:pt x="5628" y="28443"/>
                      <a:pt x="5579" y="28465"/>
                      <a:pt x="5579" y="28508"/>
                    </a:cubicBezTo>
                    <a:cubicBezTo>
                      <a:pt x="5579" y="28529"/>
                      <a:pt x="5628" y="28578"/>
                      <a:pt x="5649" y="28578"/>
                    </a:cubicBezTo>
                    <a:cubicBezTo>
                      <a:pt x="5692" y="28578"/>
                      <a:pt x="5714" y="28529"/>
                      <a:pt x="5714" y="28508"/>
                    </a:cubicBezTo>
                    <a:cubicBezTo>
                      <a:pt x="5714" y="28465"/>
                      <a:pt x="5692" y="28443"/>
                      <a:pt x="5649" y="28443"/>
                    </a:cubicBezTo>
                    <a:close/>
                    <a:moveTo>
                      <a:pt x="5919" y="28443"/>
                    </a:moveTo>
                    <a:cubicBezTo>
                      <a:pt x="5898" y="28443"/>
                      <a:pt x="5849" y="28465"/>
                      <a:pt x="5849" y="28508"/>
                    </a:cubicBezTo>
                    <a:cubicBezTo>
                      <a:pt x="5849" y="28529"/>
                      <a:pt x="5898" y="28578"/>
                      <a:pt x="5919" y="28578"/>
                    </a:cubicBezTo>
                    <a:cubicBezTo>
                      <a:pt x="5962" y="28578"/>
                      <a:pt x="5984" y="28529"/>
                      <a:pt x="5984" y="28508"/>
                    </a:cubicBezTo>
                    <a:cubicBezTo>
                      <a:pt x="5984" y="28465"/>
                      <a:pt x="5962" y="28443"/>
                      <a:pt x="5919" y="28443"/>
                    </a:cubicBezTo>
                    <a:close/>
                    <a:moveTo>
                      <a:pt x="6189" y="28443"/>
                    </a:moveTo>
                    <a:cubicBezTo>
                      <a:pt x="6168" y="28443"/>
                      <a:pt x="6119" y="28465"/>
                      <a:pt x="6119" y="28508"/>
                    </a:cubicBezTo>
                    <a:cubicBezTo>
                      <a:pt x="6119" y="28529"/>
                      <a:pt x="6168" y="28578"/>
                      <a:pt x="6189" y="28578"/>
                    </a:cubicBezTo>
                    <a:cubicBezTo>
                      <a:pt x="6233" y="28578"/>
                      <a:pt x="6254" y="28529"/>
                      <a:pt x="6254" y="28508"/>
                    </a:cubicBezTo>
                    <a:cubicBezTo>
                      <a:pt x="6254" y="28465"/>
                      <a:pt x="6233" y="28443"/>
                      <a:pt x="6189" y="28443"/>
                    </a:cubicBezTo>
                    <a:close/>
                    <a:moveTo>
                      <a:pt x="6459" y="28443"/>
                    </a:moveTo>
                    <a:cubicBezTo>
                      <a:pt x="6438" y="28443"/>
                      <a:pt x="6389" y="28465"/>
                      <a:pt x="6389" y="28508"/>
                    </a:cubicBezTo>
                    <a:cubicBezTo>
                      <a:pt x="6389" y="28529"/>
                      <a:pt x="6438" y="28578"/>
                      <a:pt x="6459" y="28578"/>
                    </a:cubicBezTo>
                    <a:cubicBezTo>
                      <a:pt x="6503" y="28578"/>
                      <a:pt x="6524" y="28529"/>
                      <a:pt x="6524" y="28508"/>
                    </a:cubicBezTo>
                    <a:cubicBezTo>
                      <a:pt x="6524" y="28465"/>
                      <a:pt x="6503" y="28443"/>
                      <a:pt x="6459" y="28443"/>
                    </a:cubicBezTo>
                    <a:close/>
                    <a:moveTo>
                      <a:pt x="6729" y="28443"/>
                    </a:moveTo>
                    <a:cubicBezTo>
                      <a:pt x="6708" y="28443"/>
                      <a:pt x="6659" y="28465"/>
                      <a:pt x="6659" y="28508"/>
                    </a:cubicBezTo>
                    <a:cubicBezTo>
                      <a:pt x="6659" y="28529"/>
                      <a:pt x="6708" y="28578"/>
                      <a:pt x="6729" y="28578"/>
                    </a:cubicBezTo>
                    <a:cubicBezTo>
                      <a:pt x="6773" y="28578"/>
                      <a:pt x="6794" y="28529"/>
                      <a:pt x="6794" y="28508"/>
                    </a:cubicBezTo>
                    <a:cubicBezTo>
                      <a:pt x="6794" y="28465"/>
                      <a:pt x="6773" y="28443"/>
                      <a:pt x="6729" y="28443"/>
                    </a:cubicBezTo>
                    <a:close/>
                    <a:moveTo>
                      <a:pt x="6999" y="28443"/>
                    </a:moveTo>
                    <a:cubicBezTo>
                      <a:pt x="6978" y="28443"/>
                      <a:pt x="6929" y="28465"/>
                      <a:pt x="6929" y="28508"/>
                    </a:cubicBezTo>
                    <a:cubicBezTo>
                      <a:pt x="6929" y="28529"/>
                      <a:pt x="6978" y="28578"/>
                      <a:pt x="6999" y="28578"/>
                    </a:cubicBezTo>
                    <a:cubicBezTo>
                      <a:pt x="7043" y="28578"/>
                      <a:pt x="7064" y="28529"/>
                      <a:pt x="7064" y="28508"/>
                    </a:cubicBezTo>
                    <a:cubicBezTo>
                      <a:pt x="7064" y="28465"/>
                      <a:pt x="7043" y="28443"/>
                      <a:pt x="6999" y="28443"/>
                    </a:cubicBezTo>
                    <a:close/>
                    <a:moveTo>
                      <a:pt x="7269" y="28443"/>
                    </a:moveTo>
                    <a:cubicBezTo>
                      <a:pt x="7248" y="28443"/>
                      <a:pt x="7199" y="28465"/>
                      <a:pt x="7199" y="28508"/>
                    </a:cubicBezTo>
                    <a:cubicBezTo>
                      <a:pt x="7199" y="28529"/>
                      <a:pt x="7248" y="28578"/>
                      <a:pt x="7269" y="28578"/>
                    </a:cubicBezTo>
                    <a:cubicBezTo>
                      <a:pt x="7313" y="28578"/>
                      <a:pt x="7334" y="28529"/>
                      <a:pt x="7334" y="28508"/>
                    </a:cubicBezTo>
                    <a:cubicBezTo>
                      <a:pt x="7334" y="28465"/>
                      <a:pt x="7313" y="28443"/>
                      <a:pt x="7269" y="28443"/>
                    </a:cubicBezTo>
                    <a:close/>
                    <a:moveTo>
                      <a:pt x="7539" y="28443"/>
                    </a:moveTo>
                    <a:cubicBezTo>
                      <a:pt x="7518" y="28443"/>
                      <a:pt x="7469" y="28465"/>
                      <a:pt x="7469" y="28508"/>
                    </a:cubicBezTo>
                    <a:cubicBezTo>
                      <a:pt x="7469" y="28529"/>
                      <a:pt x="7518" y="28578"/>
                      <a:pt x="7539" y="28578"/>
                    </a:cubicBezTo>
                    <a:cubicBezTo>
                      <a:pt x="7583" y="28578"/>
                      <a:pt x="7604" y="28529"/>
                      <a:pt x="7604" y="28508"/>
                    </a:cubicBezTo>
                    <a:cubicBezTo>
                      <a:pt x="7604" y="28465"/>
                      <a:pt x="7583" y="28443"/>
                      <a:pt x="7539" y="28443"/>
                    </a:cubicBezTo>
                    <a:close/>
                    <a:moveTo>
                      <a:pt x="7809" y="28443"/>
                    </a:moveTo>
                    <a:cubicBezTo>
                      <a:pt x="7788" y="28443"/>
                      <a:pt x="7739" y="28465"/>
                      <a:pt x="7739" y="28508"/>
                    </a:cubicBezTo>
                    <a:cubicBezTo>
                      <a:pt x="7739" y="28529"/>
                      <a:pt x="7788" y="28578"/>
                      <a:pt x="7809" y="28578"/>
                    </a:cubicBezTo>
                    <a:cubicBezTo>
                      <a:pt x="7853" y="28578"/>
                      <a:pt x="7874" y="28529"/>
                      <a:pt x="7874" y="28508"/>
                    </a:cubicBezTo>
                    <a:cubicBezTo>
                      <a:pt x="7874" y="28465"/>
                      <a:pt x="7853" y="28443"/>
                      <a:pt x="7809" y="28443"/>
                    </a:cubicBezTo>
                    <a:close/>
                    <a:moveTo>
                      <a:pt x="8079" y="28443"/>
                    </a:moveTo>
                    <a:cubicBezTo>
                      <a:pt x="8058" y="28443"/>
                      <a:pt x="8009" y="28465"/>
                      <a:pt x="8009" y="28508"/>
                    </a:cubicBezTo>
                    <a:cubicBezTo>
                      <a:pt x="8009" y="28529"/>
                      <a:pt x="8058" y="28578"/>
                      <a:pt x="8079" y="28578"/>
                    </a:cubicBezTo>
                    <a:cubicBezTo>
                      <a:pt x="8123" y="28578"/>
                      <a:pt x="8144" y="28529"/>
                      <a:pt x="8144" y="28508"/>
                    </a:cubicBezTo>
                    <a:cubicBezTo>
                      <a:pt x="8144" y="28465"/>
                      <a:pt x="8123" y="28443"/>
                      <a:pt x="8079" y="28443"/>
                    </a:cubicBezTo>
                    <a:close/>
                    <a:moveTo>
                      <a:pt x="8349" y="28443"/>
                    </a:moveTo>
                    <a:cubicBezTo>
                      <a:pt x="8328" y="28443"/>
                      <a:pt x="8279" y="28465"/>
                      <a:pt x="8279" y="28508"/>
                    </a:cubicBezTo>
                    <a:cubicBezTo>
                      <a:pt x="8279" y="28529"/>
                      <a:pt x="8328" y="28578"/>
                      <a:pt x="8349" y="28578"/>
                    </a:cubicBezTo>
                    <a:cubicBezTo>
                      <a:pt x="8393" y="28578"/>
                      <a:pt x="8414" y="28529"/>
                      <a:pt x="8414" y="28508"/>
                    </a:cubicBezTo>
                    <a:cubicBezTo>
                      <a:pt x="8414" y="28465"/>
                      <a:pt x="8393" y="28443"/>
                      <a:pt x="8349" y="28443"/>
                    </a:cubicBezTo>
                    <a:close/>
                    <a:moveTo>
                      <a:pt x="8619" y="28443"/>
                    </a:moveTo>
                    <a:cubicBezTo>
                      <a:pt x="8598" y="28443"/>
                      <a:pt x="8549" y="28465"/>
                      <a:pt x="8549" y="28508"/>
                    </a:cubicBezTo>
                    <a:cubicBezTo>
                      <a:pt x="8549" y="28529"/>
                      <a:pt x="8598" y="28578"/>
                      <a:pt x="8619" y="28578"/>
                    </a:cubicBezTo>
                    <a:cubicBezTo>
                      <a:pt x="8663" y="28578"/>
                      <a:pt x="8684" y="28529"/>
                      <a:pt x="8684" y="28508"/>
                    </a:cubicBezTo>
                    <a:cubicBezTo>
                      <a:pt x="8684" y="28465"/>
                      <a:pt x="8663" y="28443"/>
                      <a:pt x="8619" y="28443"/>
                    </a:cubicBezTo>
                    <a:close/>
                    <a:moveTo>
                      <a:pt x="8889" y="28443"/>
                    </a:moveTo>
                    <a:cubicBezTo>
                      <a:pt x="8868" y="28443"/>
                      <a:pt x="8819" y="28465"/>
                      <a:pt x="8819" y="28508"/>
                    </a:cubicBezTo>
                    <a:cubicBezTo>
                      <a:pt x="8819" y="28529"/>
                      <a:pt x="8868" y="28578"/>
                      <a:pt x="8889" y="28578"/>
                    </a:cubicBezTo>
                    <a:cubicBezTo>
                      <a:pt x="8933" y="28578"/>
                      <a:pt x="8954" y="28529"/>
                      <a:pt x="8954" y="28508"/>
                    </a:cubicBezTo>
                    <a:cubicBezTo>
                      <a:pt x="8954" y="28465"/>
                      <a:pt x="8933" y="28443"/>
                      <a:pt x="8889" y="28443"/>
                    </a:cubicBezTo>
                    <a:close/>
                    <a:moveTo>
                      <a:pt x="9159" y="28443"/>
                    </a:moveTo>
                    <a:cubicBezTo>
                      <a:pt x="9138" y="28443"/>
                      <a:pt x="9089" y="28465"/>
                      <a:pt x="9089" y="28508"/>
                    </a:cubicBezTo>
                    <a:cubicBezTo>
                      <a:pt x="9089" y="28529"/>
                      <a:pt x="9138" y="28578"/>
                      <a:pt x="9159" y="28578"/>
                    </a:cubicBezTo>
                    <a:lnTo>
                      <a:pt x="9181" y="28578"/>
                    </a:lnTo>
                    <a:cubicBezTo>
                      <a:pt x="9159" y="28556"/>
                      <a:pt x="9138" y="28529"/>
                      <a:pt x="9138" y="28508"/>
                    </a:cubicBezTo>
                    <a:cubicBezTo>
                      <a:pt x="9138" y="28486"/>
                      <a:pt x="9159" y="28443"/>
                      <a:pt x="9181" y="28443"/>
                    </a:cubicBezTo>
                    <a:close/>
                    <a:moveTo>
                      <a:pt x="9429" y="28443"/>
                    </a:moveTo>
                    <a:cubicBezTo>
                      <a:pt x="9408" y="28443"/>
                      <a:pt x="9359" y="28465"/>
                      <a:pt x="9359" y="28508"/>
                    </a:cubicBezTo>
                    <a:cubicBezTo>
                      <a:pt x="9359" y="28529"/>
                      <a:pt x="9408" y="28578"/>
                      <a:pt x="9429" y="28578"/>
                    </a:cubicBezTo>
                    <a:cubicBezTo>
                      <a:pt x="9473" y="28578"/>
                      <a:pt x="9494" y="28529"/>
                      <a:pt x="9494" y="28508"/>
                    </a:cubicBezTo>
                    <a:cubicBezTo>
                      <a:pt x="9494" y="28465"/>
                      <a:pt x="9473" y="28443"/>
                      <a:pt x="9429" y="28443"/>
                    </a:cubicBezTo>
                    <a:close/>
                    <a:moveTo>
                      <a:pt x="9699" y="28443"/>
                    </a:moveTo>
                    <a:cubicBezTo>
                      <a:pt x="9678" y="28443"/>
                      <a:pt x="9629" y="28465"/>
                      <a:pt x="9629" y="28508"/>
                    </a:cubicBezTo>
                    <a:cubicBezTo>
                      <a:pt x="9629" y="28529"/>
                      <a:pt x="9678" y="28578"/>
                      <a:pt x="9699" y="28578"/>
                    </a:cubicBezTo>
                    <a:cubicBezTo>
                      <a:pt x="9743" y="28578"/>
                      <a:pt x="9764" y="28529"/>
                      <a:pt x="9764" y="28508"/>
                    </a:cubicBezTo>
                    <a:cubicBezTo>
                      <a:pt x="9764" y="28465"/>
                      <a:pt x="9743" y="28443"/>
                      <a:pt x="9699" y="28443"/>
                    </a:cubicBezTo>
                    <a:close/>
                    <a:moveTo>
                      <a:pt x="9969" y="28443"/>
                    </a:moveTo>
                    <a:cubicBezTo>
                      <a:pt x="9948" y="28443"/>
                      <a:pt x="9899" y="28465"/>
                      <a:pt x="9899" y="28508"/>
                    </a:cubicBezTo>
                    <a:cubicBezTo>
                      <a:pt x="9899" y="28529"/>
                      <a:pt x="9948" y="28578"/>
                      <a:pt x="9969" y="28578"/>
                    </a:cubicBezTo>
                    <a:cubicBezTo>
                      <a:pt x="10013" y="28578"/>
                      <a:pt x="10034" y="28529"/>
                      <a:pt x="10034" y="28508"/>
                    </a:cubicBezTo>
                    <a:cubicBezTo>
                      <a:pt x="10034" y="28465"/>
                      <a:pt x="10013" y="28443"/>
                      <a:pt x="9969" y="28443"/>
                    </a:cubicBezTo>
                    <a:close/>
                    <a:moveTo>
                      <a:pt x="10240" y="28443"/>
                    </a:moveTo>
                    <a:cubicBezTo>
                      <a:pt x="10218" y="28443"/>
                      <a:pt x="10169" y="28465"/>
                      <a:pt x="10169" y="28508"/>
                    </a:cubicBezTo>
                    <a:cubicBezTo>
                      <a:pt x="10169" y="28529"/>
                      <a:pt x="10218" y="28578"/>
                      <a:pt x="10240" y="28578"/>
                    </a:cubicBezTo>
                    <a:cubicBezTo>
                      <a:pt x="10283" y="28578"/>
                      <a:pt x="10304" y="28529"/>
                      <a:pt x="10304" y="28508"/>
                    </a:cubicBezTo>
                    <a:cubicBezTo>
                      <a:pt x="10304" y="28465"/>
                      <a:pt x="10283" y="28443"/>
                      <a:pt x="10240" y="28443"/>
                    </a:cubicBezTo>
                    <a:close/>
                    <a:moveTo>
                      <a:pt x="10510" y="28443"/>
                    </a:moveTo>
                    <a:cubicBezTo>
                      <a:pt x="10488" y="28443"/>
                      <a:pt x="10439" y="28465"/>
                      <a:pt x="10439" y="28508"/>
                    </a:cubicBezTo>
                    <a:cubicBezTo>
                      <a:pt x="10439" y="28529"/>
                      <a:pt x="10488" y="28578"/>
                      <a:pt x="10510" y="28578"/>
                    </a:cubicBezTo>
                    <a:cubicBezTo>
                      <a:pt x="10553" y="28578"/>
                      <a:pt x="10574" y="28529"/>
                      <a:pt x="10574" y="28508"/>
                    </a:cubicBezTo>
                    <a:cubicBezTo>
                      <a:pt x="10574" y="28465"/>
                      <a:pt x="10553" y="28443"/>
                      <a:pt x="10510" y="28443"/>
                    </a:cubicBezTo>
                    <a:close/>
                    <a:moveTo>
                      <a:pt x="10780" y="28443"/>
                    </a:moveTo>
                    <a:cubicBezTo>
                      <a:pt x="10758" y="28443"/>
                      <a:pt x="10709" y="28465"/>
                      <a:pt x="10709" y="28508"/>
                    </a:cubicBezTo>
                    <a:cubicBezTo>
                      <a:pt x="10709" y="28529"/>
                      <a:pt x="10758" y="28578"/>
                      <a:pt x="10780" y="28578"/>
                    </a:cubicBezTo>
                    <a:cubicBezTo>
                      <a:pt x="10823" y="28578"/>
                      <a:pt x="10844" y="28529"/>
                      <a:pt x="10844" y="28508"/>
                    </a:cubicBezTo>
                    <a:cubicBezTo>
                      <a:pt x="10844" y="28465"/>
                      <a:pt x="10823" y="28443"/>
                      <a:pt x="10780" y="28443"/>
                    </a:cubicBezTo>
                    <a:close/>
                    <a:moveTo>
                      <a:pt x="11050" y="28443"/>
                    </a:moveTo>
                    <a:cubicBezTo>
                      <a:pt x="11028" y="28443"/>
                      <a:pt x="10979" y="28465"/>
                      <a:pt x="10979" y="28508"/>
                    </a:cubicBezTo>
                    <a:cubicBezTo>
                      <a:pt x="10979" y="28529"/>
                      <a:pt x="11028" y="28578"/>
                      <a:pt x="11050" y="28578"/>
                    </a:cubicBezTo>
                    <a:cubicBezTo>
                      <a:pt x="11093" y="28578"/>
                      <a:pt x="11114" y="28529"/>
                      <a:pt x="11114" y="28508"/>
                    </a:cubicBezTo>
                    <a:cubicBezTo>
                      <a:pt x="11114" y="28465"/>
                      <a:pt x="11093" y="28443"/>
                      <a:pt x="11050" y="28443"/>
                    </a:cubicBezTo>
                    <a:close/>
                    <a:moveTo>
                      <a:pt x="11320" y="28443"/>
                    </a:moveTo>
                    <a:cubicBezTo>
                      <a:pt x="11298" y="28443"/>
                      <a:pt x="11249" y="28465"/>
                      <a:pt x="11249" y="28508"/>
                    </a:cubicBezTo>
                    <a:cubicBezTo>
                      <a:pt x="11249" y="28529"/>
                      <a:pt x="11298" y="28578"/>
                      <a:pt x="11320" y="28578"/>
                    </a:cubicBezTo>
                    <a:cubicBezTo>
                      <a:pt x="11363" y="28578"/>
                      <a:pt x="11384" y="28529"/>
                      <a:pt x="11384" y="28508"/>
                    </a:cubicBezTo>
                    <a:cubicBezTo>
                      <a:pt x="11384" y="28465"/>
                      <a:pt x="11363" y="28443"/>
                      <a:pt x="11320" y="2844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8"/>
              <p:cNvSpPr/>
              <p:nvPr/>
            </p:nvSpPr>
            <p:spPr>
              <a:xfrm flipH="1">
                <a:off x="-674872" y="3101968"/>
                <a:ext cx="1319009" cy="3310904"/>
              </a:xfrm>
              <a:custGeom>
                <a:avLst/>
                <a:gdLst/>
                <a:ahLst/>
                <a:cxnLst/>
                <a:rect l="l" t="t" r="r" b="b"/>
                <a:pathLst>
                  <a:path w="11385" h="28578" extrusionOk="0">
                    <a:moveTo>
                      <a:pt x="65" y="0"/>
                    </a:moveTo>
                    <a:cubicBezTo>
                      <a:pt x="44" y="0"/>
                      <a:pt x="1" y="22"/>
                      <a:pt x="1" y="70"/>
                    </a:cubicBezTo>
                    <a:cubicBezTo>
                      <a:pt x="1" y="92"/>
                      <a:pt x="44" y="135"/>
                      <a:pt x="65" y="135"/>
                    </a:cubicBezTo>
                    <a:cubicBezTo>
                      <a:pt x="114" y="135"/>
                      <a:pt x="136" y="92"/>
                      <a:pt x="136" y="70"/>
                    </a:cubicBezTo>
                    <a:cubicBezTo>
                      <a:pt x="136" y="22"/>
                      <a:pt x="114" y="0"/>
                      <a:pt x="65" y="0"/>
                    </a:cubicBezTo>
                    <a:close/>
                    <a:moveTo>
                      <a:pt x="65" y="270"/>
                    </a:moveTo>
                    <a:cubicBezTo>
                      <a:pt x="44" y="270"/>
                      <a:pt x="1" y="292"/>
                      <a:pt x="1" y="340"/>
                    </a:cubicBezTo>
                    <a:cubicBezTo>
                      <a:pt x="1" y="362"/>
                      <a:pt x="44" y="405"/>
                      <a:pt x="65" y="405"/>
                    </a:cubicBezTo>
                    <a:cubicBezTo>
                      <a:pt x="114" y="405"/>
                      <a:pt x="136" y="362"/>
                      <a:pt x="136" y="340"/>
                    </a:cubicBezTo>
                    <a:cubicBezTo>
                      <a:pt x="136" y="292"/>
                      <a:pt x="114" y="270"/>
                      <a:pt x="65" y="270"/>
                    </a:cubicBezTo>
                    <a:close/>
                    <a:moveTo>
                      <a:pt x="65" y="540"/>
                    </a:moveTo>
                    <a:cubicBezTo>
                      <a:pt x="44" y="540"/>
                      <a:pt x="1" y="562"/>
                      <a:pt x="1" y="610"/>
                    </a:cubicBezTo>
                    <a:cubicBezTo>
                      <a:pt x="1" y="632"/>
                      <a:pt x="44" y="675"/>
                      <a:pt x="65" y="675"/>
                    </a:cubicBezTo>
                    <a:cubicBezTo>
                      <a:pt x="114" y="675"/>
                      <a:pt x="136" y="632"/>
                      <a:pt x="136" y="610"/>
                    </a:cubicBezTo>
                    <a:cubicBezTo>
                      <a:pt x="136" y="562"/>
                      <a:pt x="114" y="540"/>
                      <a:pt x="65" y="540"/>
                    </a:cubicBezTo>
                    <a:close/>
                    <a:moveTo>
                      <a:pt x="65" y="810"/>
                    </a:moveTo>
                    <a:cubicBezTo>
                      <a:pt x="44" y="810"/>
                      <a:pt x="1" y="832"/>
                      <a:pt x="1" y="880"/>
                    </a:cubicBezTo>
                    <a:cubicBezTo>
                      <a:pt x="1" y="902"/>
                      <a:pt x="44" y="945"/>
                      <a:pt x="65" y="945"/>
                    </a:cubicBezTo>
                    <a:cubicBezTo>
                      <a:pt x="114" y="945"/>
                      <a:pt x="136" y="902"/>
                      <a:pt x="136" y="880"/>
                    </a:cubicBezTo>
                    <a:cubicBezTo>
                      <a:pt x="136" y="832"/>
                      <a:pt x="114" y="810"/>
                      <a:pt x="65" y="810"/>
                    </a:cubicBezTo>
                    <a:close/>
                    <a:moveTo>
                      <a:pt x="65" y="1080"/>
                    </a:moveTo>
                    <a:cubicBezTo>
                      <a:pt x="44" y="1080"/>
                      <a:pt x="1" y="1102"/>
                      <a:pt x="1" y="1150"/>
                    </a:cubicBezTo>
                    <a:cubicBezTo>
                      <a:pt x="1" y="1172"/>
                      <a:pt x="44" y="1215"/>
                      <a:pt x="65" y="1215"/>
                    </a:cubicBezTo>
                    <a:cubicBezTo>
                      <a:pt x="114" y="1215"/>
                      <a:pt x="136" y="1172"/>
                      <a:pt x="136" y="1150"/>
                    </a:cubicBezTo>
                    <a:cubicBezTo>
                      <a:pt x="136" y="1102"/>
                      <a:pt x="114" y="1080"/>
                      <a:pt x="65" y="1080"/>
                    </a:cubicBezTo>
                    <a:close/>
                    <a:moveTo>
                      <a:pt x="65" y="1350"/>
                    </a:moveTo>
                    <a:cubicBezTo>
                      <a:pt x="44" y="1350"/>
                      <a:pt x="1" y="1372"/>
                      <a:pt x="1" y="1420"/>
                    </a:cubicBezTo>
                    <a:cubicBezTo>
                      <a:pt x="1" y="1442"/>
                      <a:pt x="44" y="1485"/>
                      <a:pt x="65" y="1485"/>
                    </a:cubicBezTo>
                    <a:cubicBezTo>
                      <a:pt x="114" y="1485"/>
                      <a:pt x="136" y="1442"/>
                      <a:pt x="136" y="1420"/>
                    </a:cubicBezTo>
                    <a:cubicBezTo>
                      <a:pt x="136" y="1372"/>
                      <a:pt x="114" y="1350"/>
                      <a:pt x="65" y="1350"/>
                    </a:cubicBezTo>
                    <a:close/>
                    <a:moveTo>
                      <a:pt x="65" y="1620"/>
                    </a:moveTo>
                    <a:cubicBezTo>
                      <a:pt x="44" y="1620"/>
                      <a:pt x="1" y="1642"/>
                      <a:pt x="1" y="1690"/>
                    </a:cubicBezTo>
                    <a:cubicBezTo>
                      <a:pt x="1" y="1712"/>
                      <a:pt x="44" y="1755"/>
                      <a:pt x="65" y="1755"/>
                    </a:cubicBezTo>
                    <a:cubicBezTo>
                      <a:pt x="114" y="1755"/>
                      <a:pt x="136" y="1712"/>
                      <a:pt x="136" y="1690"/>
                    </a:cubicBezTo>
                    <a:cubicBezTo>
                      <a:pt x="136" y="1642"/>
                      <a:pt x="114" y="1620"/>
                      <a:pt x="65" y="1620"/>
                    </a:cubicBezTo>
                    <a:close/>
                    <a:moveTo>
                      <a:pt x="65" y="1890"/>
                    </a:moveTo>
                    <a:cubicBezTo>
                      <a:pt x="44" y="1890"/>
                      <a:pt x="1" y="1912"/>
                      <a:pt x="1" y="1960"/>
                    </a:cubicBezTo>
                    <a:cubicBezTo>
                      <a:pt x="1" y="1982"/>
                      <a:pt x="44" y="2025"/>
                      <a:pt x="65" y="2025"/>
                    </a:cubicBezTo>
                    <a:cubicBezTo>
                      <a:pt x="114" y="2025"/>
                      <a:pt x="136" y="1982"/>
                      <a:pt x="136" y="1960"/>
                    </a:cubicBezTo>
                    <a:cubicBezTo>
                      <a:pt x="136" y="1912"/>
                      <a:pt x="114" y="1890"/>
                      <a:pt x="65" y="1890"/>
                    </a:cubicBezTo>
                    <a:close/>
                    <a:moveTo>
                      <a:pt x="65" y="2160"/>
                    </a:moveTo>
                    <a:cubicBezTo>
                      <a:pt x="44" y="2160"/>
                      <a:pt x="1" y="2182"/>
                      <a:pt x="1" y="2230"/>
                    </a:cubicBezTo>
                    <a:cubicBezTo>
                      <a:pt x="1" y="2252"/>
                      <a:pt x="44" y="2295"/>
                      <a:pt x="65" y="2295"/>
                    </a:cubicBezTo>
                    <a:cubicBezTo>
                      <a:pt x="114" y="2295"/>
                      <a:pt x="136" y="2252"/>
                      <a:pt x="136" y="2230"/>
                    </a:cubicBezTo>
                    <a:cubicBezTo>
                      <a:pt x="136" y="2182"/>
                      <a:pt x="114" y="2160"/>
                      <a:pt x="65" y="2160"/>
                    </a:cubicBezTo>
                    <a:close/>
                    <a:moveTo>
                      <a:pt x="65" y="2430"/>
                    </a:moveTo>
                    <a:cubicBezTo>
                      <a:pt x="44" y="2430"/>
                      <a:pt x="1" y="2452"/>
                      <a:pt x="1" y="2500"/>
                    </a:cubicBezTo>
                    <a:cubicBezTo>
                      <a:pt x="1" y="2522"/>
                      <a:pt x="44" y="2565"/>
                      <a:pt x="65" y="2565"/>
                    </a:cubicBezTo>
                    <a:cubicBezTo>
                      <a:pt x="114" y="2565"/>
                      <a:pt x="136" y="2522"/>
                      <a:pt x="136" y="2500"/>
                    </a:cubicBezTo>
                    <a:cubicBezTo>
                      <a:pt x="136" y="2452"/>
                      <a:pt x="114" y="2430"/>
                      <a:pt x="65" y="2430"/>
                    </a:cubicBezTo>
                    <a:close/>
                    <a:moveTo>
                      <a:pt x="65" y="2700"/>
                    </a:moveTo>
                    <a:cubicBezTo>
                      <a:pt x="44" y="2700"/>
                      <a:pt x="1" y="2722"/>
                      <a:pt x="1" y="2770"/>
                    </a:cubicBezTo>
                    <a:cubicBezTo>
                      <a:pt x="1" y="2792"/>
                      <a:pt x="44" y="2835"/>
                      <a:pt x="65" y="2835"/>
                    </a:cubicBezTo>
                    <a:cubicBezTo>
                      <a:pt x="114" y="2835"/>
                      <a:pt x="136" y="2792"/>
                      <a:pt x="136" y="2770"/>
                    </a:cubicBezTo>
                    <a:cubicBezTo>
                      <a:pt x="136" y="2722"/>
                      <a:pt x="114" y="2700"/>
                      <a:pt x="65" y="2700"/>
                    </a:cubicBezTo>
                    <a:close/>
                    <a:moveTo>
                      <a:pt x="65" y="2970"/>
                    </a:moveTo>
                    <a:cubicBezTo>
                      <a:pt x="44" y="2970"/>
                      <a:pt x="1" y="2992"/>
                      <a:pt x="1" y="3040"/>
                    </a:cubicBezTo>
                    <a:cubicBezTo>
                      <a:pt x="1" y="3062"/>
                      <a:pt x="44" y="3105"/>
                      <a:pt x="65" y="3105"/>
                    </a:cubicBezTo>
                    <a:cubicBezTo>
                      <a:pt x="114" y="3105"/>
                      <a:pt x="136" y="3062"/>
                      <a:pt x="136" y="3040"/>
                    </a:cubicBezTo>
                    <a:cubicBezTo>
                      <a:pt x="136" y="2992"/>
                      <a:pt x="114" y="2970"/>
                      <a:pt x="65" y="2970"/>
                    </a:cubicBezTo>
                    <a:close/>
                    <a:moveTo>
                      <a:pt x="65" y="3240"/>
                    </a:moveTo>
                    <a:cubicBezTo>
                      <a:pt x="44" y="3240"/>
                      <a:pt x="1" y="3262"/>
                      <a:pt x="1" y="3310"/>
                    </a:cubicBezTo>
                    <a:cubicBezTo>
                      <a:pt x="1" y="3332"/>
                      <a:pt x="44" y="3375"/>
                      <a:pt x="65" y="3375"/>
                    </a:cubicBezTo>
                    <a:cubicBezTo>
                      <a:pt x="114" y="3375"/>
                      <a:pt x="136" y="3332"/>
                      <a:pt x="136" y="3310"/>
                    </a:cubicBezTo>
                    <a:cubicBezTo>
                      <a:pt x="136" y="3262"/>
                      <a:pt x="114" y="3240"/>
                      <a:pt x="65" y="3240"/>
                    </a:cubicBezTo>
                    <a:close/>
                    <a:moveTo>
                      <a:pt x="65" y="3510"/>
                    </a:moveTo>
                    <a:cubicBezTo>
                      <a:pt x="44" y="3510"/>
                      <a:pt x="1" y="3532"/>
                      <a:pt x="1" y="3580"/>
                    </a:cubicBezTo>
                    <a:cubicBezTo>
                      <a:pt x="1" y="3602"/>
                      <a:pt x="44" y="3645"/>
                      <a:pt x="65" y="3645"/>
                    </a:cubicBezTo>
                    <a:cubicBezTo>
                      <a:pt x="114" y="3645"/>
                      <a:pt x="136" y="3602"/>
                      <a:pt x="136" y="3580"/>
                    </a:cubicBezTo>
                    <a:cubicBezTo>
                      <a:pt x="136" y="3532"/>
                      <a:pt x="114" y="3510"/>
                      <a:pt x="65" y="3510"/>
                    </a:cubicBezTo>
                    <a:close/>
                    <a:moveTo>
                      <a:pt x="65" y="3780"/>
                    </a:moveTo>
                    <a:cubicBezTo>
                      <a:pt x="44" y="3780"/>
                      <a:pt x="1" y="3802"/>
                      <a:pt x="1" y="3850"/>
                    </a:cubicBezTo>
                    <a:cubicBezTo>
                      <a:pt x="1" y="3872"/>
                      <a:pt x="44" y="3915"/>
                      <a:pt x="65" y="3915"/>
                    </a:cubicBezTo>
                    <a:cubicBezTo>
                      <a:pt x="114" y="3915"/>
                      <a:pt x="136" y="3872"/>
                      <a:pt x="136" y="3850"/>
                    </a:cubicBezTo>
                    <a:cubicBezTo>
                      <a:pt x="136" y="3802"/>
                      <a:pt x="114" y="3780"/>
                      <a:pt x="65" y="3780"/>
                    </a:cubicBezTo>
                    <a:close/>
                    <a:moveTo>
                      <a:pt x="65" y="4050"/>
                    </a:moveTo>
                    <a:cubicBezTo>
                      <a:pt x="44" y="4050"/>
                      <a:pt x="1" y="4072"/>
                      <a:pt x="1" y="4120"/>
                    </a:cubicBezTo>
                    <a:cubicBezTo>
                      <a:pt x="1" y="4142"/>
                      <a:pt x="44" y="4185"/>
                      <a:pt x="65" y="4185"/>
                    </a:cubicBezTo>
                    <a:cubicBezTo>
                      <a:pt x="114" y="4185"/>
                      <a:pt x="136" y="4142"/>
                      <a:pt x="136" y="4120"/>
                    </a:cubicBezTo>
                    <a:cubicBezTo>
                      <a:pt x="136" y="4072"/>
                      <a:pt x="114" y="4050"/>
                      <a:pt x="65" y="4050"/>
                    </a:cubicBezTo>
                    <a:close/>
                    <a:moveTo>
                      <a:pt x="65" y="4320"/>
                    </a:moveTo>
                    <a:cubicBezTo>
                      <a:pt x="44" y="4320"/>
                      <a:pt x="1" y="4342"/>
                      <a:pt x="1" y="4390"/>
                    </a:cubicBezTo>
                    <a:cubicBezTo>
                      <a:pt x="1" y="4412"/>
                      <a:pt x="44" y="4455"/>
                      <a:pt x="65" y="4455"/>
                    </a:cubicBezTo>
                    <a:cubicBezTo>
                      <a:pt x="114" y="4455"/>
                      <a:pt x="136" y="4412"/>
                      <a:pt x="136" y="4390"/>
                    </a:cubicBezTo>
                    <a:cubicBezTo>
                      <a:pt x="136" y="4342"/>
                      <a:pt x="114" y="4320"/>
                      <a:pt x="65" y="4320"/>
                    </a:cubicBezTo>
                    <a:close/>
                    <a:moveTo>
                      <a:pt x="65" y="4590"/>
                    </a:moveTo>
                    <a:cubicBezTo>
                      <a:pt x="44" y="4590"/>
                      <a:pt x="1" y="4612"/>
                      <a:pt x="1" y="4660"/>
                    </a:cubicBezTo>
                    <a:cubicBezTo>
                      <a:pt x="1" y="4682"/>
                      <a:pt x="44" y="4725"/>
                      <a:pt x="65" y="4725"/>
                    </a:cubicBezTo>
                    <a:cubicBezTo>
                      <a:pt x="114" y="4725"/>
                      <a:pt x="136" y="4682"/>
                      <a:pt x="136" y="4660"/>
                    </a:cubicBezTo>
                    <a:cubicBezTo>
                      <a:pt x="136" y="4612"/>
                      <a:pt x="114" y="4590"/>
                      <a:pt x="65" y="4590"/>
                    </a:cubicBezTo>
                    <a:close/>
                    <a:moveTo>
                      <a:pt x="65" y="4860"/>
                    </a:moveTo>
                    <a:cubicBezTo>
                      <a:pt x="44" y="4860"/>
                      <a:pt x="1" y="4882"/>
                      <a:pt x="1" y="4930"/>
                    </a:cubicBezTo>
                    <a:cubicBezTo>
                      <a:pt x="1" y="4952"/>
                      <a:pt x="44" y="4995"/>
                      <a:pt x="65" y="4995"/>
                    </a:cubicBezTo>
                    <a:cubicBezTo>
                      <a:pt x="114" y="4995"/>
                      <a:pt x="136" y="4952"/>
                      <a:pt x="136" y="4930"/>
                    </a:cubicBezTo>
                    <a:cubicBezTo>
                      <a:pt x="136" y="4882"/>
                      <a:pt x="114" y="4860"/>
                      <a:pt x="65" y="4860"/>
                    </a:cubicBezTo>
                    <a:close/>
                    <a:moveTo>
                      <a:pt x="65" y="5130"/>
                    </a:moveTo>
                    <a:cubicBezTo>
                      <a:pt x="44" y="5130"/>
                      <a:pt x="1" y="5152"/>
                      <a:pt x="1" y="5200"/>
                    </a:cubicBezTo>
                    <a:cubicBezTo>
                      <a:pt x="1" y="5222"/>
                      <a:pt x="44" y="5265"/>
                      <a:pt x="65" y="5265"/>
                    </a:cubicBezTo>
                    <a:cubicBezTo>
                      <a:pt x="114" y="5265"/>
                      <a:pt x="136" y="5222"/>
                      <a:pt x="136" y="5200"/>
                    </a:cubicBezTo>
                    <a:cubicBezTo>
                      <a:pt x="136" y="5152"/>
                      <a:pt x="114" y="5130"/>
                      <a:pt x="65" y="5130"/>
                    </a:cubicBezTo>
                    <a:close/>
                    <a:moveTo>
                      <a:pt x="65" y="5400"/>
                    </a:moveTo>
                    <a:cubicBezTo>
                      <a:pt x="44" y="5400"/>
                      <a:pt x="1" y="5422"/>
                      <a:pt x="1" y="5470"/>
                    </a:cubicBezTo>
                    <a:cubicBezTo>
                      <a:pt x="1" y="5492"/>
                      <a:pt x="44" y="5535"/>
                      <a:pt x="65" y="5535"/>
                    </a:cubicBezTo>
                    <a:cubicBezTo>
                      <a:pt x="114" y="5535"/>
                      <a:pt x="136" y="5492"/>
                      <a:pt x="136" y="5470"/>
                    </a:cubicBezTo>
                    <a:cubicBezTo>
                      <a:pt x="136" y="5422"/>
                      <a:pt x="114" y="5400"/>
                      <a:pt x="65" y="5400"/>
                    </a:cubicBezTo>
                    <a:close/>
                    <a:moveTo>
                      <a:pt x="65" y="5670"/>
                    </a:moveTo>
                    <a:cubicBezTo>
                      <a:pt x="44" y="5670"/>
                      <a:pt x="1" y="5692"/>
                      <a:pt x="1" y="5740"/>
                    </a:cubicBezTo>
                    <a:cubicBezTo>
                      <a:pt x="1" y="5762"/>
                      <a:pt x="44" y="5805"/>
                      <a:pt x="65" y="5805"/>
                    </a:cubicBezTo>
                    <a:cubicBezTo>
                      <a:pt x="114" y="5805"/>
                      <a:pt x="136" y="5762"/>
                      <a:pt x="136" y="5740"/>
                    </a:cubicBezTo>
                    <a:cubicBezTo>
                      <a:pt x="136" y="5692"/>
                      <a:pt x="114" y="5670"/>
                      <a:pt x="65" y="5670"/>
                    </a:cubicBezTo>
                    <a:close/>
                    <a:moveTo>
                      <a:pt x="65" y="5940"/>
                    </a:moveTo>
                    <a:cubicBezTo>
                      <a:pt x="44" y="5940"/>
                      <a:pt x="1" y="5962"/>
                      <a:pt x="1" y="6010"/>
                    </a:cubicBezTo>
                    <a:cubicBezTo>
                      <a:pt x="1" y="6032"/>
                      <a:pt x="44" y="6075"/>
                      <a:pt x="65" y="6075"/>
                    </a:cubicBezTo>
                    <a:cubicBezTo>
                      <a:pt x="114" y="6075"/>
                      <a:pt x="136" y="6032"/>
                      <a:pt x="136" y="6010"/>
                    </a:cubicBezTo>
                    <a:cubicBezTo>
                      <a:pt x="136" y="5962"/>
                      <a:pt x="114" y="5940"/>
                      <a:pt x="65" y="5940"/>
                    </a:cubicBezTo>
                    <a:close/>
                    <a:moveTo>
                      <a:pt x="65" y="6210"/>
                    </a:moveTo>
                    <a:cubicBezTo>
                      <a:pt x="44" y="6210"/>
                      <a:pt x="1" y="6232"/>
                      <a:pt x="1" y="6280"/>
                    </a:cubicBezTo>
                    <a:cubicBezTo>
                      <a:pt x="1" y="6302"/>
                      <a:pt x="44" y="6345"/>
                      <a:pt x="65" y="6345"/>
                    </a:cubicBezTo>
                    <a:cubicBezTo>
                      <a:pt x="114" y="6345"/>
                      <a:pt x="136" y="6302"/>
                      <a:pt x="136" y="6280"/>
                    </a:cubicBezTo>
                    <a:cubicBezTo>
                      <a:pt x="136" y="6232"/>
                      <a:pt x="114" y="6210"/>
                      <a:pt x="65" y="6210"/>
                    </a:cubicBezTo>
                    <a:close/>
                    <a:moveTo>
                      <a:pt x="65" y="6480"/>
                    </a:moveTo>
                    <a:cubicBezTo>
                      <a:pt x="44" y="6480"/>
                      <a:pt x="1" y="6502"/>
                      <a:pt x="1" y="6550"/>
                    </a:cubicBezTo>
                    <a:cubicBezTo>
                      <a:pt x="1" y="6572"/>
                      <a:pt x="44" y="6615"/>
                      <a:pt x="65" y="6615"/>
                    </a:cubicBezTo>
                    <a:cubicBezTo>
                      <a:pt x="114" y="6615"/>
                      <a:pt x="136" y="6572"/>
                      <a:pt x="136" y="6550"/>
                    </a:cubicBezTo>
                    <a:cubicBezTo>
                      <a:pt x="136" y="6502"/>
                      <a:pt x="114" y="6480"/>
                      <a:pt x="65" y="6480"/>
                    </a:cubicBezTo>
                    <a:close/>
                    <a:moveTo>
                      <a:pt x="65" y="6750"/>
                    </a:moveTo>
                    <a:cubicBezTo>
                      <a:pt x="44" y="6750"/>
                      <a:pt x="1" y="6772"/>
                      <a:pt x="1" y="6820"/>
                    </a:cubicBezTo>
                    <a:cubicBezTo>
                      <a:pt x="1" y="6842"/>
                      <a:pt x="44" y="6885"/>
                      <a:pt x="65" y="6885"/>
                    </a:cubicBezTo>
                    <a:cubicBezTo>
                      <a:pt x="114" y="6885"/>
                      <a:pt x="136" y="6842"/>
                      <a:pt x="136" y="6820"/>
                    </a:cubicBezTo>
                    <a:cubicBezTo>
                      <a:pt x="136" y="6772"/>
                      <a:pt x="114" y="6750"/>
                      <a:pt x="65" y="6750"/>
                    </a:cubicBezTo>
                    <a:close/>
                    <a:moveTo>
                      <a:pt x="65" y="7020"/>
                    </a:moveTo>
                    <a:cubicBezTo>
                      <a:pt x="44" y="7020"/>
                      <a:pt x="1" y="7042"/>
                      <a:pt x="1" y="7090"/>
                    </a:cubicBezTo>
                    <a:cubicBezTo>
                      <a:pt x="1" y="7112"/>
                      <a:pt x="44" y="7155"/>
                      <a:pt x="65" y="7155"/>
                    </a:cubicBezTo>
                    <a:cubicBezTo>
                      <a:pt x="114" y="7155"/>
                      <a:pt x="136" y="7112"/>
                      <a:pt x="136" y="7090"/>
                    </a:cubicBezTo>
                    <a:cubicBezTo>
                      <a:pt x="136" y="7042"/>
                      <a:pt x="114" y="7020"/>
                      <a:pt x="65" y="7020"/>
                    </a:cubicBezTo>
                    <a:close/>
                    <a:moveTo>
                      <a:pt x="65" y="7290"/>
                    </a:moveTo>
                    <a:cubicBezTo>
                      <a:pt x="44" y="7290"/>
                      <a:pt x="1" y="7312"/>
                      <a:pt x="1" y="7361"/>
                    </a:cubicBezTo>
                    <a:cubicBezTo>
                      <a:pt x="1" y="7382"/>
                      <a:pt x="44" y="7425"/>
                      <a:pt x="65" y="7425"/>
                    </a:cubicBezTo>
                    <a:cubicBezTo>
                      <a:pt x="114" y="7425"/>
                      <a:pt x="136" y="7382"/>
                      <a:pt x="136" y="7361"/>
                    </a:cubicBezTo>
                    <a:cubicBezTo>
                      <a:pt x="136" y="7312"/>
                      <a:pt x="114" y="7290"/>
                      <a:pt x="65" y="7290"/>
                    </a:cubicBezTo>
                    <a:close/>
                    <a:moveTo>
                      <a:pt x="65" y="7560"/>
                    </a:moveTo>
                    <a:cubicBezTo>
                      <a:pt x="44" y="7560"/>
                      <a:pt x="1" y="7582"/>
                      <a:pt x="1" y="7631"/>
                    </a:cubicBezTo>
                    <a:cubicBezTo>
                      <a:pt x="1" y="7652"/>
                      <a:pt x="44" y="7695"/>
                      <a:pt x="65" y="7695"/>
                    </a:cubicBezTo>
                    <a:cubicBezTo>
                      <a:pt x="114" y="7695"/>
                      <a:pt x="136" y="7652"/>
                      <a:pt x="136" y="7631"/>
                    </a:cubicBezTo>
                    <a:cubicBezTo>
                      <a:pt x="136" y="7582"/>
                      <a:pt x="114" y="7560"/>
                      <a:pt x="65" y="7560"/>
                    </a:cubicBezTo>
                    <a:close/>
                    <a:moveTo>
                      <a:pt x="65" y="7830"/>
                    </a:moveTo>
                    <a:cubicBezTo>
                      <a:pt x="44" y="7830"/>
                      <a:pt x="1" y="7852"/>
                      <a:pt x="1" y="7901"/>
                    </a:cubicBezTo>
                    <a:cubicBezTo>
                      <a:pt x="1" y="7922"/>
                      <a:pt x="44" y="7965"/>
                      <a:pt x="65" y="7965"/>
                    </a:cubicBezTo>
                    <a:cubicBezTo>
                      <a:pt x="114" y="7965"/>
                      <a:pt x="136" y="7922"/>
                      <a:pt x="136" y="7901"/>
                    </a:cubicBezTo>
                    <a:cubicBezTo>
                      <a:pt x="136" y="7852"/>
                      <a:pt x="114" y="7830"/>
                      <a:pt x="65" y="7830"/>
                    </a:cubicBezTo>
                    <a:close/>
                    <a:moveTo>
                      <a:pt x="65" y="8100"/>
                    </a:moveTo>
                    <a:cubicBezTo>
                      <a:pt x="44" y="8100"/>
                      <a:pt x="1" y="8122"/>
                      <a:pt x="1" y="8171"/>
                    </a:cubicBezTo>
                    <a:cubicBezTo>
                      <a:pt x="1" y="8192"/>
                      <a:pt x="44" y="8235"/>
                      <a:pt x="65" y="8235"/>
                    </a:cubicBezTo>
                    <a:cubicBezTo>
                      <a:pt x="114" y="8235"/>
                      <a:pt x="136" y="8192"/>
                      <a:pt x="136" y="8171"/>
                    </a:cubicBezTo>
                    <a:cubicBezTo>
                      <a:pt x="136" y="8122"/>
                      <a:pt x="114" y="8100"/>
                      <a:pt x="65" y="8100"/>
                    </a:cubicBezTo>
                    <a:close/>
                    <a:moveTo>
                      <a:pt x="65" y="8370"/>
                    </a:moveTo>
                    <a:cubicBezTo>
                      <a:pt x="44" y="8370"/>
                      <a:pt x="1" y="8392"/>
                      <a:pt x="1" y="8441"/>
                    </a:cubicBezTo>
                    <a:cubicBezTo>
                      <a:pt x="1" y="8462"/>
                      <a:pt x="44" y="8505"/>
                      <a:pt x="65" y="8505"/>
                    </a:cubicBezTo>
                    <a:cubicBezTo>
                      <a:pt x="114" y="8505"/>
                      <a:pt x="136" y="8462"/>
                      <a:pt x="136" y="8441"/>
                    </a:cubicBezTo>
                    <a:cubicBezTo>
                      <a:pt x="136" y="8392"/>
                      <a:pt x="114" y="8370"/>
                      <a:pt x="65" y="8370"/>
                    </a:cubicBezTo>
                    <a:close/>
                    <a:moveTo>
                      <a:pt x="65" y="8640"/>
                    </a:moveTo>
                    <a:cubicBezTo>
                      <a:pt x="44" y="8640"/>
                      <a:pt x="1" y="8662"/>
                      <a:pt x="1" y="8711"/>
                    </a:cubicBezTo>
                    <a:cubicBezTo>
                      <a:pt x="1" y="8732"/>
                      <a:pt x="44" y="8775"/>
                      <a:pt x="65" y="8775"/>
                    </a:cubicBezTo>
                    <a:cubicBezTo>
                      <a:pt x="114" y="8775"/>
                      <a:pt x="136" y="8732"/>
                      <a:pt x="136" y="8711"/>
                    </a:cubicBezTo>
                    <a:cubicBezTo>
                      <a:pt x="136" y="8662"/>
                      <a:pt x="114" y="8640"/>
                      <a:pt x="65" y="8640"/>
                    </a:cubicBezTo>
                    <a:close/>
                    <a:moveTo>
                      <a:pt x="65" y="8910"/>
                    </a:moveTo>
                    <a:cubicBezTo>
                      <a:pt x="44" y="8910"/>
                      <a:pt x="1" y="8932"/>
                      <a:pt x="1" y="8981"/>
                    </a:cubicBezTo>
                    <a:cubicBezTo>
                      <a:pt x="1" y="9002"/>
                      <a:pt x="44" y="9045"/>
                      <a:pt x="65" y="9045"/>
                    </a:cubicBezTo>
                    <a:cubicBezTo>
                      <a:pt x="114" y="9045"/>
                      <a:pt x="136" y="9002"/>
                      <a:pt x="136" y="8981"/>
                    </a:cubicBezTo>
                    <a:cubicBezTo>
                      <a:pt x="136" y="8932"/>
                      <a:pt x="114" y="8910"/>
                      <a:pt x="65" y="8910"/>
                    </a:cubicBezTo>
                    <a:close/>
                    <a:moveTo>
                      <a:pt x="65" y="9180"/>
                    </a:moveTo>
                    <a:cubicBezTo>
                      <a:pt x="44" y="9180"/>
                      <a:pt x="1" y="9202"/>
                      <a:pt x="1" y="9251"/>
                    </a:cubicBezTo>
                    <a:cubicBezTo>
                      <a:pt x="1" y="9272"/>
                      <a:pt x="44" y="9315"/>
                      <a:pt x="65" y="9315"/>
                    </a:cubicBezTo>
                    <a:cubicBezTo>
                      <a:pt x="114" y="9315"/>
                      <a:pt x="136" y="9272"/>
                      <a:pt x="136" y="9251"/>
                    </a:cubicBezTo>
                    <a:cubicBezTo>
                      <a:pt x="136" y="9202"/>
                      <a:pt x="114" y="9180"/>
                      <a:pt x="65" y="9180"/>
                    </a:cubicBezTo>
                    <a:close/>
                    <a:moveTo>
                      <a:pt x="65" y="9450"/>
                    </a:moveTo>
                    <a:cubicBezTo>
                      <a:pt x="44" y="9450"/>
                      <a:pt x="1" y="9472"/>
                      <a:pt x="1" y="9521"/>
                    </a:cubicBezTo>
                    <a:cubicBezTo>
                      <a:pt x="1" y="9542"/>
                      <a:pt x="44" y="9585"/>
                      <a:pt x="65" y="9585"/>
                    </a:cubicBezTo>
                    <a:cubicBezTo>
                      <a:pt x="114" y="9585"/>
                      <a:pt x="136" y="9542"/>
                      <a:pt x="136" y="9521"/>
                    </a:cubicBezTo>
                    <a:cubicBezTo>
                      <a:pt x="136" y="9472"/>
                      <a:pt x="114" y="9450"/>
                      <a:pt x="65" y="9450"/>
                    </a:cubicBezTo>
                    <a:close/>
                    <a:moveTo>
                      <a:pt x="65" y="9720"/>
                    </a:moveTo>
                    <a:cubicBezTo>
                      <a:pt x="44" y="9720"/>
                      <a:pt x="1" y="9742"/>
                      <a:pt x="1" y="9791"/>
                    </a:cubicBezTo>
                    <a:cubicBezTo>
                      <a:pt x="1" y="9812"/>
                      <a:pt x="44" y="9855"/>
                      <a:pt x="65" y="9855"/>
                    </a:cubicBezTo>
                    <a:cubicBezTo>
                      <a:pt x="114" y="9855"/>
                      <a:pt x="136" y="9812"/>
                      <a:pt x="136" y="9791"/>
                    </a:cubicBezTo>
                    <a:cubicBezTo>
                      <a:pt x="136" y="9742"/>
                      <a:pt x="114" y="9720"/>
                      <a:pt x="65" y="9720"/>
                    </a:cubicBezTo>
                    <a:close/>
                    <a:moveTo>
                      <a:pt x="65" y="9990"/>
                    </a:moveTo>
                    <a:cubicBezTo>
                      <a:pt x="44" y="9990"/>
                      <a:pt x="1" y="10012"/>
                      <a:pt x="1" y="10061"/>
                    </a:cubicBezTo>
                    <a:cubicBezTo>
                      <a:pt x="1" y="10082"/>
                      <a:pt x="44" y="10125"/>
                      <a:pt x="65" y="10125"/>
                    </a:cubicBezTo>
                    <a:cubicBezTo>
                      <a:pt x="114" y="10125"/>
                      <a:pt x="136" y="10082"/>
                      <a:pt x="136" y="10061"/>
                    </a:cubicBezTo>
                    <a:cubicBezTo>
                      <a:pt x="136" y="10012"/>
                      <a:pt x="114" y="9990"/>
                      <a:pt x="65" y="9990"/>
                    </a:cubicBezTo>
                    <a:close/>
                    <a:moveTo>
                      <a:pt x="65" y="10260"/>
                    </a:moveTo>
                    <a:cubicBezTo>
                      <a:pt x="44" y="10260"/>
                      <a:pt x="1" y="10282"/>
                      <a:pt x="1" y="10331"/>
                    </a:cubicBezTo>
                    <a:cubicBezTo>
                      <a:pt x="1" y="10352"/>
                      <a:pt x="44" y="10395"/>
                      <a:pt x="65" y="10395"/>
                    </a:cubicBezTo>
                    <a:cubicBezTo>
                      <a:pt x="114" y="10395"/>
                      <a:pt x="136" y="10352"/>
                      <a:pt x="136" y="10331"/>
                    </a:cubicBezTo>
                    <a:cubicBezTo>
                      <a:pt x="136" y="10282"/>
                      <a:pt x="114" y="10260"/>
                      <a:pt x="65" y="10260"/>
                    </a:cubicBezTo>
                    <a:close/>
                    <a:moveTo>
                      <a:pt x="65" y="10530"/>
                    </a:moveTo>
                    <a:cubicBezTo>
                      <a:pt x="44" y="10530"/>
                      <a:pt x="1" y="10552"/>
                      <a:pt x="1" y="10601"/>
                    </a:cubicBezTo>
                    <a:cubicBezTo>
                      <a:pt x="1" y="10622"/>
                      <a:pt x="44" y="10665"/>
                      <a:pt x="65" y="10665"/>
                    </a:cubicBezTo>
                    <a:cubicBezTo>
                      <a:pt x="114" y="10665"/>
                      <a:pt x="136" y="10622"/>
                      <a:pt x="136" y="10601"/>
                    </a:cubicBezTo>
                    <a:cubicBezTo>
                      <a:pt x="136" y="10552"/>
                      <a:pt x="114" y="10530"/>
                      <a:pt x="65" y="10530"/>
                    </a:cubicBezTo>
                    <a:close/>
                    <a:moveTo>
                      <a:pt x="65" y="10800"/>
                    </a:moveTo>
                    <a:cubicBezTo>
                      <a:pt x="44" y="10800"/>
                      <a:pt x="1" y="10822"/>
                      <a:pt x="1" y="10871"/>
                    </a:cubicBezTo>
                    <a:cubicBezTo>
                      <a:pt x="1" y="10892"/>
                      <a:pt x="44" y="10935"/>
                      <a:pt x="65" y="10935"/>
                    </a:cubicBezTo>
                    <a:cubicBezTo>
                      <a:pt x="114" y="10935"/>
                      <a:pt x="136" y="10892"/>
                      <a:pt x="136" y="10871"/>
                    </a:cubicBezTo>
                    <a:cubicBezTo>
                      <a:pt x="136" y="10822"/>
                      <a:pt x="114" y="10800"/>
                      <a:pt x="65" y="10800"/>
                    </a:cubicBezTo>
                    <a:close/>
                    <a:moveTo>
                      <a:pt x="65" y="11070"/>
                    </a:moveTo>
                    <a:cubicBezTo>
                      <a:pt x="44" y="11070"/>
                      <a:pt x="1" y="11092"/>
                      <a:pt x="1" y="11141"/>
                    </a:cubicBezTo>
                    <a:cubicBezTo>
                      <a:pt x="1" y="11162"/>
                      <a:pt x="44" y="11205"/>
                      <a:pt x="65" y="11205"/>
                    </a:cubicBezTo>
                    <a:cubicBezTo>
                      <a:pt x="114" y="11205"/>
                      <a:pt x="136" y="11162"/>
                      <a:pt x="136" y="11141"/>
                    </a:cubicBezTo>
                    <a:cubicBezTo>
                      <a:pt x="136" y="11092"/>
                      <a:pt x="114" y="11070"/>
                      <a:pt x="65" y="11070"/>
                    </a:cubicBezTo>
                    <a:close/>
                    <a:moveTo>
                      <a:pt x="65" y="11340"/>
                    </a:moveTo>
                    <a:cubicBezTo>
                      <a:pt x="44" y="11340"/>
                      <a:pt x="1" y="11362"/>
                      <a:pt x="1" y="11411"/>
                    </a:cubicBezTo>
                    <a:cubicBezTo>
                      <a:pt x="1" y="11432"/>
                      <a:pt x="44" y="11475"/>
                      <a:pt x="65" y="11475"/>
                    </a:cubicBezTo>
                    <a:cubicBezTo>
                      <a:pt x="114" y="11475"/>
                      <a:pt x="136" y="11432"/>
                      <a:pt x="136" y="11411"/>
                    </a:cubicBezTo>
                    <a:cubicBezTo>
                      <a:pt x="136" y="11362"/>
                      <a:pt x="114" y="11340"/>
                      <a:pt x="65" y="11340"/>
                    </a:cubicBezTo>
                    <a:close/>
                    <a:moveTo>
                      <a:pt x="65" y="11610"/>
                    </a:moveTo>
                    <a:cubicBezTo>
                      <a:pt x="44" y="11610"/>
                      <a:pt x="1" y="11632"/>
                      <a:pt x="1" y="11681"/>
                    </a:cubicBezTo>
                    <a:cubicBezTo>
                      <a:pt x="1" y="11702"/>
                      <a:pt x="44" y="11745"/>
                      <a:pt x="65" y="11745"/>
                    </a:cubicBezTo>
                    <a:cubicBezTo>
                      <a:pt x="114" y="11745"/>
                      <a:pt x="136" y="11702"/>
                      <a:pt x="136" y="11681"/>
                    </a:cubicBezTo>
                    <a:cubicBezTo>
                      <a:pt x="136" y="11632"/>
                      <a:pt x="114" y="11610"/>
                      <a:pt x="65" y="11610"/>
                    </a:cubicBezTo>
                    <a:close/>
                    <a:moveTo>
                      <a:pt x="65" y="11880"/>
                    </a:moveTo>
                    <a:cubicBezTo>
                      <a:pt x="44" y="11880"/>
                      <a:pt x="1" y="11902"/>
                      <a:pt x="1" y="11951"/>
                    </a:cubicBezTo>
                    <a:cubicBezTo>
                      <a:pt x="1" y="11972"/>
                      <a:pt x="44" y="12016"/>
                      <a:pt x="65" y="12016"/>
                    </a:cubicBezTo>
                    <a:cubicBezTo>
                      <a:pt x="114" y="12016"/>
                      <a:pt x="136" y="11972"/>
                      <a:pt x="136" y="11951"/>
                    </a:cubicBezTo>
                    <a:cubicBezTo>
                      <a:pt x="136" y="11902"/>
                      <a:pt x="114" y="11880"/>
                      <a:pt x="65" y="11880"/>
                    </a:cubicBezTo>
                    <a:close/>
                    <a:moveTo>
                      <a:pt x="65" y="12151"/>
                    </a:moveTo>
                    <a:cubicBezTo>
                      <a:pt x="44" y="12151"/>
                      <a:pt x="1" y="12172"/>
                      <a:pt x="1" y="12221"/>
                    </a:cubicBezTo>
                    <a:cubicBezTo>
                      <a:pt x="1" y="12242"/>
                      <a:pt x="44" y="12286"/>
                      <a:pt x="65" y="12286"/>
                    </a:cubicBezTo>
                    <a:cubicBezTo>
                      <a:pt x="114" y="12286"/>
                      <a:pt x="136" y="12242"/>
                      <a:pt x="136" y="12221"/>
                    </a:cubicBezTo>
                    <a:cubicBezTo>
                      <a:pt x="136" y="12172"/>
                      <a:pt x="114" y="12151"/>
                      <a:pt x="65" y="12151"/>
                    </a:cubicBezTo>
                    <a:close/>
                    <a:moveTo>
                      <a:pt x="65" y="12421"/>
                    </a:moveTo>
                    <a:cubicBezTo>
                      <a:pt x="44" y="12421"/>
                      <a:pt x="1" y="12442"/>
                      <a:pt x="1" y="12491"/>
                    </a:cubicBezTo>
                    <a:cubicBezTo>
                      <a:pt x="1" y="12512"/>
                      <a:pt x="44" y="12556"/>
                      <a:pt x="65" y="12556"/>
                    </a:cubicBezTo>
                    <a:cubicBezTo>
                      <a:pt x="114" y="12556"/>
                      <a:pt x="136" y="12512"/>
                      <a:pt x="136" y="12491"/>
                    </a:cubicBezTo>
                    <a:cubicBezTo>
                      <a:pt x="136" y="12442"/>
                      <a:pt x="114" y="12421"/>
                      <a:pt x="65" y="12421"/>
                    </a:cubicBezTo>
                    <a:close/>
                    <a:moveTo>
                      <a:pt x="249" y="12534"/>
                    </a:moveTo>
                    <a:cubicBezTo>
                      <a:pt x="200" y="12534"/>
                      <a:pt x="179" y="12556"/>
                      <a:pt x="179" y="12599"/>
                    </a:cubicBezTo>
                    <a:cubicBezTo>
                      <a:pt x="179" y="12626"/>
                      <a:pt x="200" y="12669"/>
                      <a:pt x="249" y="12669"/>
                    </a:cubicBezTo>
                    <a:cubicBezTo>
                      <a:pt x="271" y="12669"/>
                      <a:pt x="314" y="12626"/>
                      <a:pt x="314" y="12599"/>
                    </a:cubicBezTo>
                    <a:cubicBezTo>
                      <a:pt x="314" y="12556"/>
                      <a:pt x="271" y="12534"/>
                      <a:pt x="249" y="12534"/>
                    </a:cubicBezTo>
                    <a:close/>
                    <a:moveTo>
                      <a:pt x="519" y="12534"/>
                    </a:moveTo>
                    <a:cubicBezTo>
                      <a:pt x="470" y="12534"/>
                      <a:pt x="449" y="12556"/>
                      <a:pt x="449" y="12599"/>
                    </a:cubicBezTo>
                    <a:cubicBezTo>
                      <a:pt x="449" y="12626"/>
                      <a:pt x="470" y="12669"/>
                      <a:pt x="519" y="12669"/>
                    </a:cubicBezTo>
                    <a:cubicBezTo>
                      <a:pt x="541" y="12669"/>
                      <a:pt x="584" y="12626"/>
                      <a:pt x="584" y="12599"/>
                    </a:cubicBezTo>
                    <a:cubicBezTo>
                      <a:pt x="584" y="12556"/>
                      <a:pt x="541" y="12534"/>
                      <a:pt x="519" y="12534"/>
                    </a:cubicBezTo>
                    <a:close/>
                    <a:moveTo>
                      <a:pt x="789" y="12534"/>
                    </a:moveTo>
                    <a:cubicBezTo>
                      <a:pt x="740" y="12534"/>
                      <a:pt x="719" y="12556"/>
                      <a:pt x="719" y="12599"/>
                    </a:cubicBezTo>
                    <a:cubicBezTo>
                      <a:pt x="719" y="12626"/>
                      <a:pt x="740" y="12669"/>
                      <a:pt x="789" y="12669"/>
                    </a:cubicBezTo>
                    <a:cubicBezTo>
                      <a:pt x="811" y="12669"/>
                      <a:pt x="854" y="12626"/>
                      <a:pt x="854" y="12599"/>
                    </a:cubicBezTo>
                    <a:cubicBezTo>
                      <a:pt x="854" y="12556"/>
                      <a:pt x="811" y="12534"/>
                      <a:pt x="789" y="12534"/>
                    </a:cubicBezTo>
                    <a:close/>
                    <a:moveTo>
                      <a:pt x="1059" y="12534"/>
                    </a:moveTo>
                    <a:cubicBezTo>
                      <a:pt x="1010" y="12534"/>
                      <a:pt x="989" y="12556"/>
                      <a:pt x="989" y="12599"/>
                    </a:cubicBezTo>
                    <a:cubicBezTo>
                      <a:pt x="989" y="12626"/>
                      <a:pt x="1010" y="12669"/>
                      <a:pt x="1059" y="12669"/>
                    </a:cubicBezTo>
                    <a:cubicBezTo>
                      <a:pt x="1081" y="12669"/>
                      <a:pt x="1124" y="12626"/>
                      <a:pt x="1124" y="12599"/>
                    </a:cubicBezTo>
                    <a:cubicBezTo>
                      <a:pt x="1124" y="12556"/>
                      <a:pt x="1081" y="12534"/>
                      <a:pt x="1059" y="12534"/>
                    </a:cubicBezTo>
                    <a:close/>
                    <a:moveTo>
                      <a:pt x="1329" y="12534"/>
                    </a:moveTo>
                    <a:cubicBezTo>
                      <a:pt x="1280" y="12534"/>
                      <a:pt x="1259" y="12556"/>
                      <a:pt x="1259" y="12599"/>
                    </a:cubicBezTo>
                    <a:cubicBezTo>
                      <a:pt x="1259" y="12626"/>
                      <a:pt x="1280" y="12669"/>
                      <a:pt x="1329" y="12669"/>
                    </a:cubicBezTo>
                    <a:cubicBezTo>
                      <a:pt x="1351" y="12669"/>
                      <a:pt x="1394" y="12626"/>
                      <a:pt x="1394" y="12599"/>
                    </a:cubicBezTo>
                    <a:cubicBezTo>
                      <a:pt x="1394" y="12556"/>
                      <a:pt x="1351" y="12534"/>
                      <a:pt x="1329" y="12534"/>
                    </a:cubicBezTo>
                    <a:close/>
                    <a:moveTo>
                      <a:pt x="1599" y="12534"/>
                    </a:moveTo>
                    <a:cubicBezTo>
                      <a:pt x="1550" y="12534"/>
                      <a:pt x="1529" y="12556"/>
                      <a:pt x="1529" y="12599"/>
                    </a:cubicBezTo>
                    <a:cubicBezTo>
                      <a:pt x="1529" y="12626"/>
                      <a:pt x="1550" y="12669"/>
                      <a:pt x="1599" y="12669"/>
                    </a:cubicBezTo>
                    <a:cubicBezTo>
                      <a:pt x="1621" y="12669"/>
                      <a:pt x="1664" y="12626"/>
                      <a:pt x="1664" y="12599"/>
                    </a:cubicBezTo>
                    <a:cubicBezTo>
                      <a:pt x="1664" y="12556"/>
                      <a:pt x="1621" y="12534"/>
                      <a:pt x="1599" y="12534"/>
                    </a:cubicBezTo>
                    <a:close/>
                    <a:moveTo>
                      <a:pt x="1869" y="12534"/>
                    </a:moveTo>
                    <a:cubicBezTo>
                      <a:pt x="1820" y="12534"/>
                      <a:pt x="1799" y="12556"/>
                      <a:pt x="1799" y="12599"/>
                    </a:cubicBezTo>
                    <a:cubicBezTo>
                      <a:pt x="1799" y="12626"/>
                      <a:pt x="1820" y="12669"/>
                      <a:pt x="1869" y="12669"/>
                    </a:cubicBezTo>
                    <a:cubicBezTo>
                      <a:pt x="1891" y="12669"/>
                      <a:pt x="1934" y="12626"/>
                      <a:pt x="1934" y="12599"/>
                    </a:cubicBezTo>
                    <a:cubicBezTo>
                      <a:pt x="1934" y="12556"/>
                      <a:pt x="1891" y="12534"/>
                      <a:pt x="1869" y="12534"/>
                    </a:cubicBezTo>
                    <a:close/>
                    <a:moveTo>
                      <a:pt x="2139" y="12534"/>
                    </a:moveTo>
                    <a:cubicBezTo>
                      <a:pt x="2090" y="12534"/>
                      <a:pt x="2069" y="12556"/>
                      <a:pt x="2069" y="12599"/>
                    </a:cubicBezTo>
                    <a:cubicBezTo>
                      <a:pt x="2069" y="12626"/>
                      <a:pt x="2090" y="12669"/>
                      <a:pt x="2139" y="12669"/>
                    </a:cubicBezTo>
                    <a:cubicBezTo>
                      <a:pt x="2161" y="12669"/>
                      <a:pt x="2204" y="12626"/>
                      <a:pt x="2204" y="12599"/>
                    </a:cubicBezTo>
                    <a:cubicBezTo>
                      <a:pt x="2204" y="12556"/>
                      <a:pt x="2161" y="12534"/>
                      <a:pt x="2139" y="12534"/>
                    </a:cubicBezTo>
                    <a:close/>
                    <a:moveTo>
                      <a:pt x="2409" y="12534"/>
                    </a:moveTo>
                    <a:cubicBezTo>
                      <a:pt x="2361" y="12534"/>
                      <a:pt x="2339" y="12556"/>
                      <a:pt x="2339" y="12599"/>
                    </a:cubicBezTo>
                    <a:cubicBezTo>
                      <a:pt x="2339" y="12626"/>
                      <a:pt x="2361" y="12669"/>
                      <a:pt x="2409" y="12669"/>
                    </a:cubicBezTo>
                    <a:cubicBezTo>
                      <a:pt x="2431" y="12669"/>
                      <a:pt x="2474" y="12626"/>
                      <a:pt x="2474" y="12599"/>
                    </a:cubicBezTo>
                    <a:cubicBezTo>
                      <a:pt x="2474" y="12556"/>
                      <a:pt x="2431" y="12534"/>
                      <a:pt x="2409" y="12534"/>
                    </a:cubicBezTo>
                    <a:close/>
                    <a:moveTo>
                      <a:pt x="2679" y="12534"/>
                    </a:moveTo>
                    <a:cubicBezTo>
                      <a:pt x="2631" y="12534"/>
                      <a:pt x="2609" y="12556"/>
                      <a:pt x="2609" y="12599"/>
                    </a:cubicBezTo>
                    <a:cubicBezTo>
                      <a:pt x="2609" y="12626"/>
                      <a:pt x="2631" y="12669"/>
                      <a:pt x="2679" y="12669"/>
                    </a:cubicBezTo>
                    <a:cubicBezTo>
                      <a:pt x="2701" y="12669"/>
                      <a:pt x="2744" y="12626"/>
                      <a:pt x="2744" y="12599"/>
                    </a:cubicBezTo>
                    <a:cubicBezTo>
                      <a:pt x="2744" y="12556"/>
                      <a:pt x="2701" y="12534"/>
                      <a:pt x="2679" y="12534"/>
                    </a:cubicBezTo>
                    <a:close/>
                    <a:moveTo>
                      <a:pt x="2949" y="12534"/>
                    </a:moveTo>
                    <a:cubicBezTo>
                      <a:pt x="2901" y="12534"/>
                      <a:pt x="2879" y="12556"/>
                      <a:pt x="2879" y="12599"/>
                    </a:cubicBezTo>
                    <a:cubicBezTo>
                      <a:pt x="2879" y="12626"/>
                      <a:pt x="2901" y="12669"/>
                      <a:pt x="2949" y="12669"/>
                    </a:cubicBezTo>
                    <a:cubicBezTo>
                      <a:pt x="2971" y="12669"/>
                      <a:pt x="3014" y="12626"/>
                      <a:pt x="3014" y="12599"/>
                    </a:cubicBezTo>
                    <a:cubicBezTo>
                      <a:pt x="3014" y="12556"/>
                      <a:pt x="2971" y="12534"/>
                      <a:pt x="2949" y="12534"/>
                    </a:cubicBezTo>
                    <a:close/>
                    <a:moveTo>
                      <a:pt x="3219" y="12534"/>
                    </a:moveTo>
                    <a:cubicBezTo>
                      <a:pt x="3171" y="12534"/>
                      <a:pt x="3149" y="12556"/>
                      <a:pt x="3149" y="12599"/>
                    </a:cubicBezTo>
                    <a:cubicBezTo>
                      <a:pt x="3149" y="12626"/>
                      <a:pt x="3171" y="12669"/>
                      <a:pt x="3219" y="12669"/>
                    </a:cubicBezTo>
                    <a:cubicBezTo>
                      <a:pt x="3241" y="12669"/>
                      <a:pt x="3284" y="12626"/>
                      <a:pt x="3284" y="12599"/>
                    </a:cubicBezTo>
                    <a:cubicBezTo>
                      <a:pt x="3284" y="12556"/>
                      <a:pt x="3241" y="12534"/>
                      <a:pt x="3219" y="12534"/>
                    </a:cubicBezTo>
                    <a:close/>
                    <a:moveTo>
                      <a:pt x="3489" y="12534"/>
                    </a:moveTo>
                    <a:cubicBezTo>
                      <a:pt x="3441" y="12534"/>
                      <a:pt x="3419" y="12556"/>
                      <a:pt x="3419" y="12599"/>
                    </a:cubicBezTo>
                    <a:cubicBezTo>
                      <a:pt x="3419" y="12626"/>
                      <a:pt x="3441" y="12669"/>
                      <a:pt x="3489" y="12669"/>
                    </a:cubicBezTo>
                    <a:cubicBezTo>
                      <a:pt x="3511" y="12669"/>
                      <a:pt x="3554" y="12626"/>
                      <a:pt x="3554" y="12599"/>
                    </a:cubicBezTo>
                    <a:cubicBezTo>
                      <a:pt x="3554" y="12556"/>
                      <a:pt x="3511" y="12534"/>
                      <a:pt x="3489" y="12534"/>
                    </a:cubicBezTo>
                    <a:close/>
                    <a:moveTo>
                      <a:pt x="3759" y="12534"/>
                    </a:moveTo>
                    <a:cubicBezTo>
                      <a:pt x="3711" y="12534"/>
                      <a:pt x="3689" y="12556"/>
                      <a:pt x="3689" y="12599"/>
                    </a:cubicBezTo>
                    <a:cubicBezTo>
                      <a:pt x="3689" y="12626"/>
                      <a:pt x="3711" y="12669"/>
                      <a:pt x="3759" y="12669"/>
                    </a:cubicBezTo>
                    <a:cubicBezTo>
                      <a:pt x="3781" y="12669"/>
                      <a:pt x="3824" y="12626"/>
                      <a:pt x="3824" y="12599"/>
                    </a:cubicBezTo>
                    <a:cubicBezTo>
                      <a:pt x="3824" y="12556"/>
                      <a:pt x="3781" y="12534"/>
                      <a:pt x="3759" y="12534"/>
                    </a:cubicBezTo>
                    <a:close/>
                    <a:moveTo>
                      <a:pt x="4029" y="12534"/>
                    </a:moveTo>
                    <a:cubicBezTo>
                      <a:pt x="3981" y="12534"/>
                      <a:pt x="3959" y="12556"/>
                      <a:pt x="3959" y="12599"/>
                    </a:cubicBezTo>
                    <a:cubicBezTo>
                      <a:pt x="3959" y="12626"/>
                      <a:pt x="3981" y="12669"/>
                      <a:pt x="4029" y="12669"/>
                    </a:cubicBezTo>
                    <a:cubicBezTo>
                      <a:pt x="4051" y="12669"/>
                      <a:pt x="4094" y="12626"/>
                      <a:pt x="4094" y="12599"/>
                    </a:cubicBezTo>
                    <a:cubicBezTo>
                      <a:pt x="4094" y="12556"/>
                      <a:pt x="4051" y="12534"/>
                      <a:pt x="4029" y="12534"/>
                    </a:cubicBezTo>
                    <a:close/>
                    <a:moveTo>
                      <a:pt x="4299" y="12534"/>
                    </a:moveTo>
                    <a:cubicBezTo>
                      <a:pt x="4251" y="12534"/>
                      <a:pt x="4229" y="12556"/>
                      <a:pt x="4229" y="12599"/>
                    </a:cubicBezTo>
                    <a:cubicBezTo>
                      <a:pt x="4229" y="12626"/>
                      <a:pt x="4251" y="12669"/>
                      <a:pt x="4299" y="12669"/>
                    </a:cubicBezTo>
                    <a:cubicBezTo>
                      <a:pt x="4321" y="12669"/>
                      <a:pt x="4364" y="12626"/>
                      <a:pt x="4364" y="12599"/>
                    </a:cubicBezTo>
                    <a:cubicBezTo>
                      <a:pt x="4364" y="12556"/>
                      <a:pt x="4321" y="12534"/>
                      <a:pt x="4299" y="12534"/>
                    </a:cubicBezTo>
                    <a:close/>
                    <a:moveTo>
                      <a:pt x="4569" y="12534"/>
                    </a:moveTo>
                    <a:cubicBezTo>
                      <a:pt x="4521" y="12534"/>
                      <a:pt x="4499" y="12556"/>
                      <a:pt x="4499" y="12599"/>
                    </a:cubicBezTo>
                    <a:cubicBezTo>
                      <a:pt x="4499" y="12626"/>
                      <a:pt x="4521" y="12669"/>
                      <a:pt x="4569" y="12669"/>
                    </a:cubicBezTo>
                    <a:cubicBezTo>
                      <a:pt x="4591" y="12669"/>
                      <a:pt x="4634" y="12626"/>
                      <a:pt x="4634" y="12599"/>
                    </a:cubicBezTo>
                    <a:cubicBezTo>
                      <a:pt x="4634" y="12556"/>
                      <a:pt x="4591" y="12534"/>
                      <a:pt x="4569" y="12534"/>
                    </a:cubicBezTo>
                    <a:close/>
                    <a:moveTo>
                      <a:pt x="4839" y="12534"/>
                    </a:moveTo>
                    <a:cubicBezTo>
                      <a:pt x="4791" y="12534"/>
                      <a:pt x="4769" y="12556"/>
                      <a:pt x="4769" y="12599"/>
                    </a:cubicBezTo>
                    <a:cubicBezTo>
                      <a:pt x="4769" y="12626"/>
                      <a:pt x="4791" y="12669"/>
                      <a:pt x="4839" y="12669"/>
                    </a:cubicBezTo>
                    <a:cubicBezTo>
                      <a:pt x="4861" y="12669"/>
                      <a:pt x="4904" y="12626"/>
                      <a:pt x="4904" y="12599"/>
                    </a:cubicBezTo>
                    <a:cubicBezTo>
                      <a:pt x="4904" y="12556"/>
                      <a:pt x="4861" y="12534"/>
                      <a:pt x="4839" y="12534"/>
                    </a:cubicBezTo>
                    <a:close/>
                    <a:moveTo>
                      <a:pt x="5017" y="12599"/>
                    </a:moveTo>
                    <a:cubicBezTo>
                      <a:pt x="4996" y="12599"/>
                      <a:pt x="4953" y="12626"/>
                      <a:pt x="4953" y="12669"/>
                    </a:cubicBezTo>
                    <a:cubicBezTo>
                      <a:pt x="4953" y="12691"/>
                      <a:pt x="4996" y="12734"/>
                      <a:pt x="5017" y="12734"/>
                    </a:cubicBezTo>
                    <a:cubicBezTo>
                      <a:pt x="5061" y="12734"/>
                      <a:pt x="5088" y="12691"/>
                      <a:pt x="5088" y="12669"/>
                    </a:cubicBezTo>
                    <a:cubicBezTo>
                      <a:pt x="5088" y="12626"/>
                      <a:pt x="5061" y="12599"/>
                      <a:pt x="5017" y="12599"/>
                    </a:cubicBezTo>
                    <a:close/>
                    <a:moveTo>
                      <a:pt x="5017" y="12869"/>
                    </a:moveTo>
                    <a:cubicBezTo>
                      <a:pt x="4996" y="12869"/>
                      <a:pt x="4953" y="12896"/>
                      <a:pt x="4953" y="12939"/>
                    </a:cubicBezTo>
                    <a:cubicBezTo>
                      <a:pt x="4953" y="12961"/>
                      <a:pt x="4996" y="13004"/>
                      <a:pt x="5017" y="13004"/>
                    </a:cubicBezTo>
                    <a:cubicBezTo>
                      <a:pt x="5061" y="13004"/>
                      <a:pt x="5088" y="12961"/>
                      <a:pt x="5088" y="12939"/>
                    </a:cubicBezTo>
                    <a:cubicBezTo>
                      <a:pt x="5088" y="12896"/>
                      <a:pt x="5061" y="12869"/>
                      <a:pt x="5017" y="12869"/>
                    </a:cubicBezTo>
                    <a:close/>
                    <a:moveTo>
                      <a:pt x="5017" y="13139"/>
                    </a:moveTo>
                    <a:cubicBezTo>
                      <a:pt x="4996" y="13139"/>
                      <a:pt x="4953" y="13166"/>
                      <a:pt x="4953" y="13209"/>
                    </a:cubicBezTo>
                    <a:cubicBezTo>
                      <a:pt x="4953" y="13231"/>
                      <a:pt x="4996" y="13274"/>
                      <a:pt x="5017" y="13274"/>
                    </a:cubicBezTo>
                    <a:cubicBezTo>
                      <a:pt x="5061" y="13274"/>
                      <a:pt x="5088" y="13231"/>
                      <a:pt x="5088" y="13209"/>
                    </a:cubicBezTo>
                    <a:cubicBezTo>
                      <a:pt x="5088" y="13166"/>
                      <a:pt x="5061" y="13139"/>
                      <a:pt x="5017" y="13139"/>
                    </a:cubicBezTo>
                    <a:close/>
                    <a:moveTo>
                      <a:pt x="5017" y="13409"/>
                    </a:moveTo>
                    <a:cubicBezTo>
                      <a:pt x="4996" y="13409"/>
                      <a:pt x="4953" y="13436"/>
                      <a:pt x="4953" y="13479"/>
                    </a:cubicBezTo>
                    <a:cubicBezTo>
                      <a:pt x="4953" y="13501"/>
                      <a:pt x="4996" y="13544"/>
                      <a:pt x="5017" y="13544"/>
                    </a:cubicBezTo>
                    <a:cubicBezTo>
                      <a:pt x="5061" y="13544"/>
                      <a:pt x="5088" y="13501"/>
                      <a:pt x="5088" y="13479"/>
                    </a:cubicBezTo>
                    <a:cubicBezTo>
                      <a:pt x="5088" y="13436"/>
                      <a:pt x="5061" y="13409"/>
                      <a:pt x="5017" y="13409"/>
                    </a:cubicBezTo>
                    <a:close/>
                    <a:moveTo>
                      <a:pt x="5017" y="13679"/>
                    </a:moveTo>
                    <a:cubicBezTo>
                      <a:pt x="4996" y="13679"/>
                      <a:pt x="4953" y="13706"/>
                      <a:pt x="4953" y="13749"/>
                    </a:cubicBezTo>
                    <a:cubicBezTo>
                      <a:pt x="4953" y="13771"/>
                      <a:pt x="4996" y="13814"/>
                      <a:pt x="5017" y="13814"/>
                    </a:cubicBezTo>
                    <a:cubicBezTo>
                      <a:pt x="5061" y="13814"/>
                      <a:pt x="5088" y="13771"/>
                      <a:pt x="5088" y="13749"/>
                    </a:cubicBezTo>
                    <a:cubicBezTo>
                      <a:pt x="5088" y="13706"/>
                      <a:pt x="5061" y="13679"/>
                      <a:pt x="5017" y="13679"/>
                    </a:cubicBezTo>
                    <a:close/>
                    <a:moveTo>
                      <a:pt x="5017" y="13949"/>
                    </a:moveTo>
                    <a:cubicBezTo>
                      <a:pt x="4996" y="13949"/>
                      <a:pt x="4953" y="13976"/>
                      <a:pt x="4953" y="14019"/>
                    </a:cubicBezTo>
                    <a:cubicBezTo>
                      <a:pt x="4953" y="14041"/>
                      <a:pt x="4996" y="14084"/>
                      <a:pt x="5017" y="14084"/>
                    </a:cubicBezTo>
                    <a:cubicBezTo>
                      <a:pt x="5061" y="14084"/>
                      <a:pt x="5088" y="14041"/>
                      <a:pt x="5088" y="14019"/>
                    </a:cubicBezTo>
                    <a:cubicBezTo>
                      <a:pt x="5088" y="13976"/>
                      <a:pt x="5061" y="13949"/>
                      <a:pt x="5017" y="13949"/>
                    </a:cubicBezTo>
                    <a:close/>
                    <a:moveTo>
                      <a:pt x="5017" y="14219"/>
                    </a:moveTo>
                    <a:cubicBezTo>
                      <a:pt x="4996" y="14219"/>
                      <a:pt x="4953" y="14246"/>
                      <a:pt x="4953" y="14289"/>
                    </a:cubicBezTo>
                    <a:cubicBezTo>
                      <a:pt x="4953" y="14311"/>
                      <a:pt x="4996" y="14354"/>
                      <a:pt x="5017" y="14354"/>
                    </a:cubicBezTo>
                    <a:cubicBezTo>
                      <a:pt x="5061" y="14354"/>
                      <a:pt x="5088" y="14311"/>
                      <a:pt x="5088" y="14289"/>
                    </a:cubicBezTo>
                    <a:cubicBezTo>
                      <a:pt x="5088" y="14246"/>
                      <a:pt x="5061" y="14219"/>
                      <a:pt x="5017" y="14219"/>
                    </a:cubicBezTo>
                    <a:close/>
                    <a:moveTo>
                      <a:pt x="5017" y="14489"/>
                    </a:moveTo>
                    <a:cubicBezTo>
                      <a:pt x="4996" y="14489"/>
                      <a:pt x="4953" y="14516"/>
                      <a:pt x="4953" y="14559"/>
                    </a:cubicBezTo>
                    <a:cubicBezTo>
                      <a:pt x="4953" y="14581"/>
                      <a:pt x="4996" y="14624"/>
                      <a:pt x="5017" y="14624"/>
                    </a:cubicBezTo>
                    <a:cubicBezTo>
                      <a:pt x="5061" y="14624"/>
                      <a:pt x="5088" y="14581"/>
                      <a:pt x="5088" y="14559"/>
                    </a:cubicBezTo>
                    <a:cubicBezTo>
                      <a:pt x="5088" y="14516"/>
                      <a:pt x="5061" y="14489"/>
                      <a:pt x="5017" y="14489"/>
                    </a:cubicBezTo>
                    <a:close/>
                    <a:moveTo>
                      <a:pt x="5017" y="14759"/>
                    </a:moveTo>
                    <a:cubicBezTo>
                      <a:pt x="4996" y="14759"/>
                      <a:pt x="4953" y="14786"/>
                      <a:pt x="4953" y="14829"/>
                    </a:cubicBezTo>
                    <a:cubicBezTo>
                      <a:pt x="4953" y="14851"/>
                      <a:pt x="4996" y="14894"/>
                      <a:pt x="5017" y="14894"/>
                    </a:cubicBezTo>
                    <a:cubicBezTo>
                      <a:pt x="5061" y="14894"/>
                      <a:pt x="5088" y="14851"/>
                      <a:pt x="5088" y="14829"/>
                    </a:cubicBezTo>
                    <a:cubicBezTo>
                      <a:pt x="5088" y="14786"/>
                      <a:pt x="5061" y="14759"/>
                      <a:pt x="5017" y="14759"/>
                    </a:cubicBezTo>
                    <a:close/>
                    <a:moveTo>
                      <a:pt x="5017" y="15029"/>
                    </a:moveTo>
                    <a:cubicBezTo>
                      <a:pt x="4996" y="15029"/>
                      <a:pt x="4953" y="15056"/>
                      <a:pt x="4953" y="15099"/>
                    </a:cubicBezTo>
                    <a:cubicBezTo>
                      <a:pt x="4953" y="15121"/>
                      <a:pt x="4996" y="15164"/>
                      <a:pt x="5017" y="15164"/>
                    </a:cubicBezTo>
                    <a:cubicBezTo>
                      <a:pt x="5061" y="15164"/>
                      <a:pt x="5088" y="15121"/>
                      <a:pt x="5088" y="15099"/>
                    </a:cubicBezTo>
                    <a:cubicBezTo>
                      <a:pt x="5088" y="15056"/>
                      <a:pt x="5061" y="15029"/>
                      <a:pt x="5017" y="15029"/>
                    </a:cubicBezTo>
                    <a:close/>
                    <a:moveTo>
                      <a:pt x="5017" y="15299"/>
                    </a:moveTo>
                    <a:cubicBezTo>
                      <a:pt x="4996" y="15299"/>
                      <a:pt x="4953" y="15326"/>
                      <a:pt x="4953" y="15369"/>
                    </a:cubicBezTo>
                    <a:cubicBezTo>
                      <a:pt x="4953" y="15391"/>
                      <a:pt x="4996" y="15434"/>
                      <a:pt x="5017" y="15434"/>
                    </a:cubicBezTo>
                    <a:cubicBezTo>
                      <a:pt x="5061" y="15434"/>
                      <a:pt x="5088" y="15391"/>
                      <a:pt x="5088" y="15369"/>
                    </a:cubicBezTo>
                    <a:cubicBezTo>
                      <a:pt x="5088" y="15326"/>
                      <a:pt x="5061" y="15299"/>
                      <a:pt x="5017" y="15299"/>
                    </a:cubicBezTo>
                    <a:close/>
                    <a:moveTo>
                      <a:pt x="5017" y="15569"/>
                    </a:moveTo>
                    <a:cubicBezTo>
                      <a:pt x="4996" y="15569"/>
                      <a:pt x="4953" y="15596"/>
                      <a:pt x="4953" y="15639"/>
                    </a:cubicBezTo>
                    <a:cubicBezTo>
                      <a:pt x="4953" y="15661"/>
                      <a:pt x="4996" y="15704"/>
                      <a:pt x="5017" y="15704"/>
                    </a:cubicBezTo>
                    <a:cubicBezTo>
                      <a:pt x="5061" y="15704"/>
                      <a:pt x="5088" y="15661"/>
                      <a:pt x="5088" y="15639"/>
                    </a:cubicBezTo>
                    <a:cubicBezTo>
                      <a:pt x="5088" y="15596"/>
                      <a:pt x="5061" y="15569"/>
                      <a:pt x="5017" y="15569"/>
                    </a:cubicBezTo>
                    <a:close/>
                    <a:moveTo>
                      <a:pt x="5017" y="15839"/>
                    </a:moveTo>
                    <a:cubicBezTo>
                      <a:pt x="4996" y="15839"/>
                      <a:pt x="4953" y="15866"/>
                      <a:pt x="4953" y="15909"/>
                    </a:cubicBezTo>
                    <a:cubicBezTo>
                      <a:pt x="4953" y="15931"/>
                      <a:pt x="4996" y="15974"/>
                      <a:pt x="5017" y="15974"/>
                    </a:cubicBezTo>
                    <a:cubicBezTo>
                      <a:pt x="5061" y="15974"/>
                      <a:pt x="5088" y="15931"/>
                      <a:pt x="5088" y="15909"/>
                    </a:cubicBezTo>
                    <a:cubicBezTo>
                      <a:pt x="5088" y="15866"/>
                      <a:pt x="5061" y="15839"/>
                      <a:pt x="5017" y="15839"/>
                    </a:cubicBezTo>
                    <a:close/>
                    <a:moveTo>
                      <a:pt x="5017" y="16109"/>
                    </a:moveTo>
                    <a:cubicBezTo>
                      <a:pt x="4996" y="16109"/>
                      <a:pt x="4953" y="16136"/>
                      <a:pt x="4953" y="16179"/>
                    </a:cubicBezTo>
                    <a:cubicBezTo>
                      <a:pt x="4953" y="16201"/>
                      <a:pt x="4996" y="16244"/>
                      <a:pt x="5017" y="16244"/>
                    </a:cubicBezTo>
                    <a:cubicBezTo>
                      <a:pt x="5061" y="16244"/>
                      <a:pt x="5088" y="16201"/>
                      <a:pt x="5088" y="16179"/>
                    </a:cubicBezTo>
                    <a:cubicBezTo>
                      <a:pt x="5088" y="16136"/>
                      <a:pt x="5061" y="16109"/>
                      <a:pt x="5017" y="16109"/>
                    </a:cubicBezTo>
                    <a:close/>
                    <a:moveTo>
                      <a:pt x="5017" y="16379"/>
                    </a:moveTo>
                    <a:cubicBezTo>
                      <a:pt x="4996" y="16379"/>
                      <a:pt x="4953" y="16406"/>
                      <a:pt x="4953" y="16449"/>
                    </a:cubicBezTo>
                    <a:cubicBezTo>
                      <a:pt x="4953" y="16471"/>
                      <a:pt x="4996" y="16514"/>
                      <a:pt x="5017" y="16514"/>
                    </a:cubicBezTo>
                    <a:cubicBezTo>
                      <a:pt x="5061" y="16514"/>
                      <a:pt x="5088" y="16471"/>
                      <a:pt x="5088" y="16449"/>
                    </a:cubicBezTo>
                    <a:cubicBezTo>
                      <a:pt x="5088" y="16406"/>
                      <a:pt x="5061" y="16379"/>
                      <a:pt x="5017" y="16379"/>
                    </a:cubicBezTo>
                    <a:close/>
                    <a:moveTo>
                      <a:pt x="5017" y="16649"/>
                    </a:moveTo>
                    <a:cubicBezTo>
                      <a:pt x="4996" y="16649"/>
                      <a:pt x="4953" y="16676"/>
                      <a:pt x="4953" y="16719"/>
                    </a:cubicBezTo>
                    <a:cubicBezTo>
                      <a:pt x="4953" y="16741"/>
                      <a:pt x="4996" y="16784"/>
                      <a:pt x="5017" y="16784"/>
                    </a:cubicBezTo>
                    <a:cubicBezTo>
                      <a:pt x="5061" y="16784"/>
                      <a:pt x="5088" y="16741"/>
                      <a:pt x="5088" y="16719"/>
                    </a:cubicBezTo>
                    <a:cubicBezTo>
                      <a:pt x="5088" y="16676"/>
                      <a:pt x="5061" y="16649"/>
                      <a:pt x="5017" y="16649"/>
                    </a:cubicBezTo>
                    <a:close/>
                    <a:moveTo>
                      <a:pt x="5017" y="16919"/>
                    </a:moveTo>
                    <a:cubicBezTo>
                      <a:pt x="4996" y="16919"/>
                      <a:pt x="4953" y="16946"/>
                      <a:pt x="4953" y="16989"/>
                    </a:cubicBezTo>
                    <a:cubicBezTo>
                      <a:pt x="4953" y="17011"/>
                      <a:pt x="4996" y="17054"/>
                      <a:pt x="5017" y="17054"/>
                    </a:cubicBezTo>
                    <a:cubicBezTo>
                      <a:pt x="5061" y="17054"/>
                      <a:pt x="5088" y="17011"/>
                      <a:pt x="5088" y="16989"/>
                    </a:cubicBezTo>
                    <a:cubicBezTo>
                      <a:pt x="5088" y="16946"/>
                      <a:pt x="5061" y="16919"/>
                      <a:pt x="5017" y="16919"/>
                    </a:cubicBezTo>
                    <a:close/>
                    <a:moveTo>
                      <a:pt x="5017" y="17189"/>
                    </a:moveTo>
                    <a:cubicBezTo>
                      <a:pt x="4996" y="17189"/>
                      <a:pt x="4953" y="17216"/>
                      <a:pt x="4953" y="17259"/>
                    </a:cubicBezTo>
                    <a:cubicBezTo>
                      <a:pt x="4953" y="17281"/>
                      <a:pt x="4996" y="17324"/>
                      <a:pt x="5017" y="17324"/>
                    </a:cubicBezTo>
                    <a:cubicBezTo>
                      <a:pt x="5061" y="17324"/>
                      <a:pt x="5088" y="17281"/>
                      <a:pt x="5088" y="17259"/>
                    </a:cubicBezTo>
                    <a:cubicBezTo>
                      <a:pt x="5088" y="17216"/>
                      <a:pt x="5061" y="17189"/>
                      <a:pt x="5017" y="17189"/>
                    </a:cubicBezTo>
                    <a:close/>
                    <a:moveTo>
                      <a:pt x="5017" y="17459"/>
                    </a:moveTo>
                    <a:cubicBezTo>
                      <a:pt x="4996" y="17459"/>
                      <a:pt x="4953" y="17486"/>
                      <a:pt x="4953" y="17529"/>
                    </a:cubicBezTo>
                    <a:cubicBezTo>
                      <a:pt x="4953" y="17551"/>
                      <a:pt x="4996" y="17594"/>
                      <a:pt x="5017" y="17594"/>
                    </a:cubicBezTo>
                    <a:cubicBezTo>
                      <a:pt x="5061" y="17594"/>
                      <a:pt x="5088" y="17551"/>
                      <a:pt x="5088" y="17529"/>
                    </a:cubicBezTo>
                    <a:cubicBezTo>
                      <a:pt x="5088" y="17486"/>
                      <a:pt x="5061" y="17459"/>
                      <a:pt x="5017" y="17459"/>
                    </a:cubicBezTo>
                    <a:close/>
                    <a:moveTo>
                      <a:pt x="5017" y="17729"/>
                    </a:moveTo>
                    <a:cubicBezTo>
                      <a:pt x="4996" y="17729"/>
                      <a:pt x="4953" y="17756"/>
                      <a:pt x="4953" y="17799"/>
                    </a:cubicBezTo>
                    <a:cubicBezTo>
                      <a:pt x="4953" y="17821"/>
                      <a:pt x="4996" y="17864"/>
                      <a:pt x="5017" y="17864"/>
                    </a:cubicBezTo>
                    <a:cubicBezTo>
                      <a:pt x="5061" y="17864"/>
                      <a:pt x="5088" y="17821"/>
                      <a:pt x="5088" y="17799"/>
                    </a:cubicBezTo>
                    <a:cubicBezTo>
                      <a:pt x="5088" y="17756"/>
                      <a:pt x="5061" y="17729"/>
                      <a:pt x="5017" y="17729"/>
                    </a:cubicBezTo>
                    <a:close/>
                    <a:moveTo>
                      <a:pt x="5017" y="17999"/>
                    </a:moveTo>
                    <a:cubicBezTo>
                      <a:pt x="4996" y="17999"/>
                      <a:pt x="4953" y="18026"/>
                      <a:pt x="4953" y="18069"/>
                    </a:cubicBezTo>
                    <a:cubicBezTo>
                      <a:pt x="4953" y="18091"/>
                      <a:pt x="4996" y="18134"/>
                      <a:pt x="5017" y="18134"/>
                    </a:cubicBezTo>
                    <a:cubicBezTo>
                      <a:pt x="5061" y="18134"/>
                      <a:pt x="5088" y="18091"/>
                      <a:pt x="5088" y="18069"/>
                    </a:cubicBezTo>
                    <a:cubicBezTo>
                      <a:pt x="5088" y="18026"/>
                      <a:pt x="5061" y="17999"/>
                      <a:pt x="5017" y="17999"/>
                    </a:cubicBezTo>
                    <a:close/>
                    <a:moveTo>
                      <a:pt x="5017" y="18269"/>
                    </a:moveTo>
                    <a:cubicBezTo>
                      <a:pt x="4996" y="18269"/>
                      <a:pt x="4953" y="18296"/>
                      <a:pt x="4953" y="18339"/>
                    </a:cubicBezTo>
                    <a:cubicBezTo>
                      <a:pt x="4953" y="18361"/>
                      <a:pt x="4996" y="18404"/>
                      <a:pt x="5017" y="18404"/>
                    </a:cubicBezTo>
                    <a:cubicBezTo>
                      <a:pt x="5061" y="18404"/>
                      <a:pt x="5088" y="18361"/>
                      <a:pt x="5088" y="18339"/>
                    </a:cubicBezTo>
                    <a:cubicBezTo>
                      <a:pt x="5088" y="18296"/>
                      <a:pt x="5061" y="18269"/>
                      <a:pt x="5017" y="18269"/>
                    </a:cubicBezTo>
                    <a:close/>
                    <a:moveTo>
                      <a:pt x="5017" y="18539"/>
                    </a:moveTo>
                    <a:cubicBezTo>
                      <a:pt x="4996" y="18539"/>
                      <a:pt x="4953" y="18566"/>
                      <a:pt x="4953" y="18609"/>
                    </a:cubicBezTo>
                    <a:cubicBezTo>
                      <a:pt x="4953" y="18631"/>
                      <a:pt x="4996" y="18674"/>
                      <a:pt x="5017" y="18674"/>
                    </a:cubicBezTo>
                    <a:cubicBezTo>
                      <a:pt x="5061" y="18674"/>
                      <a:pt x="5088" y="18631"/>
                      <a:pt x="5088" y="18609"/>
                    </a:cubicBezTo>
                    <a:cubicBezTo>
                      <a:pt x="5088" y="18566"/>
                      <a:pt x="5061" y="18539"/>
                      <a:pt x="5017" y="18539"/>
                    </a:cubicBezTo>
                    <a:close/>
                    <a:moveTo>
                      <a:pt x="5017" y="18809"/>
                    </a:moveTo>
                    <a:cubicBezTo>
                      <a:pt x="4996" y="18809"/>
                      <a:pt x="4953" y="18836"/>
                      <a:pt x="4953" y="18879"/>
                    </a:cubicBezTo>
                    <a:cubicBezTo>
                      <a:pt x="4953" y="18901"/>
                      <a:pt x="4996" y="18944"/>
                      <a:pt x="5017" y="18944"/>
                    </a:cubicBezTo>
                    <a:cubicBezTo>
                      <a:pt x="5061" y="18944"/>
                      <a:pt x="5088" y="18901"/>
                      <a:pt x="5088" y="18879"/>
                    </a:cubicBezTo>
                    <a:cubicBezTo>
                      <a:pt x="5088" y="18836"/>
                      <a:pt x="5061" y="18809"/>
                      <a:pt x="5017" y="18809"/>
                    </a:cubicBezTo>
                    <a:close/>
                    <a:moveTo>
                      <a:pt x="5017" y="19079"/>
                    </a:moveTo>
                    <a:cubicBezTo>
                      <a:pt x="4996" y="19079"/>
                      <a:pt x="4953" y="19106"/>
                      <a:pt x="4953" y="19149"/>
                    </a:cubicBezTo>
                    <a:cubicBezTo>
                      <a:pt x="4953" y="19171"/>
                      <a:pt x="4996" y="19214"/>
                      <a:pt x="5017" y="19214"/>
                    </a:cubicBezTo>
                    <a:cubicBezTo>
                      <a:pt x="5061" y="19214"/>
                      <a:pt x="5088" y="19171"/>
                      <a:pt x="5088" y="19149"/>
                    </a:cubicBezTo>
                    <a:cubicBezTo>
                      <a:pt x="5088" y="19106"/>
                      <a:pt x="5061" y="19079"/>
                      <a:pt x="5017" y="19079"/>
                    </a:cubicBezTo>
                    <a:close/>
                    <a:moveTo>
                      <a:pt x="4974" y="19398"/>
                    </a:moveTo>
                    <a:cubicBezTo>
                      <a:pt x="4953" y="19398"/>
                      <a:pt x="4953" y="19419"/>
                      <a:pt x="4953" y="19419"/>
                    </a:cubicBezTo>
                    <a:cubicBezTo>
                      <a:pt x="4953" y="19441"/>
                      <a:pt x="4996" y="19484"/>
                      <a:pt x="5017" y="19484"/>
                    </a:cubicBezTo>
                    <a:cubicBezTo>
                      <a:pt x="5061" y="19484"/>
                      <a:pt x="5088" y="19441"/>
                      <a:pt x="5088" y="19419"/>
                    </a:cubicBezTo>
                    <a:lnTo>
                      <a:pt x="5088" y="19398"/>
                    </a:lnTo>
                    <a:cubicBezTo>
                      <a:pt x="5088" y="19441"/>
                      <a:pt x="5061" y="19462"/>
                      <a:pt x="5017" y="19462"/>
                    </a:cubicBezTo>
                    <a:cubicBezTo>
                      <a:pt x="4996" y="19462"/>
                      <a:pt x="4974" y="19441"/>
                      <a:pt x="4974" y="19398"/>
                    </a:cubicBezTo>
                    <a:close/>
                    <a:moveTo>
                      <a:pt x="5017" y="19619"/>
                    </a:moveTo>
                    <a:cubicBezTo>
                      <a:pt x="4996" y="19619"/>
                      <a:pt x="4953" y="19646"/>
                      <a:pt x="4953" y="19689"/>
                    </a:cubicBezTo>
                    <a:cubicBezTo>
                      <a:pt x="4953" y="19711"/>
                      <a:pt x="4996" y="19754"/>
                      <a:pt x="5017" y="19754"/>
                    </a:cubicBezTo>
                    <a:cubicBezTo>
                      <a:pt x="5061" y="19754"/>
                      <a:pt x="5088" y="19711"/>
                      <a:pt x="5088" y="19689"/>
                    </a:cubicBezTo>
                    <a:cubicBezTo>
                      <a:pt x="5088" y="19646"/>
                      <a:pt x="5061" y="19619"/>
                      <a:pt x="5017" y="19619"/>
                    </a:cubicBezTo>
                    <a:close/>
                    <a:moveTo>
                      <a:pt x="5017" y="19889"/>
                    </a:moveTo>
                    <a:cubicBezTo>
                      <a:pt x="4996" y="19889"/>
                      <a:pt x="4953" y="19916"/>
                      <a:pt x="4953" y="19959"/>
                    </a:cubicBezTo>
                    <a:cubicBezTo>
                      <a:pt x="4953" y="19981"/>
                      <a:pt x="4996" y="20024"/>
                      <a:pt x="5017" y="20024"/>
                    </a:cubicBezTo>
                    <a:cubicBezTo>
                      <a:pt x="5061" y="20024"/>
                      <a:pt x="5088" y="19981"/>
                      <a:pt x="5088" y="19959"/>
                    </a:cubicBezTo>
                    <a:cubicBezTo>
                      <a:pt x="5088" y="19916"/>
                      <a:pt x="5061" y="19889"/>
                      <a:pt x="5017" y="19889"/>
                    </a:cubicBezTo>
                    <a:close/>
                    <a:moveTo>
                      <a:pt x="5017" y="20159"/>
                    </a:moveTo>
                    <a:cubicBezTo>
                      <a:pt x="4996" y="20159"/>
                      <a:pt x="4953" y="20186"/>
                      <a:pt x="4953" y="20229"/>
                    </a:cubicBezTo>
                    <a:cubicBezTo>
                      <a:pt x="4953" y="20251"/>
                      <a:pt x="4996" y="20294"/>
                      <a:pt x="5017" y="20294"/>
                    </a:cubicBezTo>
                    <a:cubicBezTo>
                      <a:pt x="5061" y="20294"/>
                      <a:pt x="5088" y="20251"/>
                      <a:pt x="5088" y="20229"/>
                    </a:cubicBezTo>
                    <a:cubicBezTo>
                      <a:pt x="5088" y="20186"/>
                      <a:pt x="5061" y="20159"/>
                      <a:pt x="5017" y="20159"/>
                    </a:cubicBezTo>
                    <a:close/>
                    <a:moveTo>
                      <a:pt x="5017" y="20429"/>
                    </a:moveTo>
                    <a:cubicBezTo>
                      <a:pt x="4996" y="20429"/>
                      <a:pt x="4953" y="20456"/>
                      <a:pt x="4953" y="20499"/>
                    </a:cubicBezTo>
                    <a:cubicBezTo>
                      <a:pt x="4953" y="20521"/>
                      <a:pt x="4996" y="20564"/>
                      <a:pt x="5017" y="20564"/>
                    </a:cubicBezTo>
                    <a:cubicBezTo>
                      <a:pt x="5061" y="20564"/>
                      <a:pt x="5088" y="20521"/>
                      <a:pt x="5088" y="20499"/>
                    </a:cubicBezTo>
                    <a:cubicBezTo>
                      <a:pt x="5088" y="20456"/>
                      <a:pt x="5061" y="20429"/>
                      <a:pt x="5017" y="20429"/>
                    </a:cubicBezTo>
                    <a:close/>
                    <a:moveTo>
                      <a:pt x="5017" y="20699"/>
                    </a:moveTo>
                    <a:cubicBezTo>
                      <a:pt x="4996" y="20699"/>
                      <a:pt x="4953" y="20726"/>
                      <a:pt x="4953" y="20769"/>
                    </a:cubicBezTo>
                    <a:cubicBezTo>
                      <a:pt x="4953" y="20791"/>
                      <a:pt x="4996" y="20834"/>
                      <a:pt x="5017" y="20834"/>
                    </a:cubicBezTo>
                    <a:cubicBezTo>
                      <a:pt x="5061" y="20834"/>
                      <a:pt x="5088" y="20791"/>
                      <a:pt x="5088" y="20769"/>
                    </a:cubicBezTo>
                    <a:cubicBezTo>
                      <a:pt x="5088" y="20726"/>
                      <a:pt x="5061" y="20699"/>
                      <a:pt x="5017" y="20699"/>
                    </a:cubicBezTo>
                    <a:close/>
                    <a:moveTo>
                      <a:pt x="5017" y="20969"/>
                    </a:moveTo>
                    <a:cubicBezTo>
                      <a:pt x="4996" y="20969"/>
                      <a:pt x="4953" y="20996"/>
                      <a:pt x="4953" y="21039"/>
                    </a:cubicBezTo>
                    <a:cubicBezTo>
                      <a:pt x="4953" y="21061"/>
                      <a:pt x="4996" y="21104"/>
                      <a:pt x="5017" y="21104"/>
                    </a:cubicBezTo>
                    <a:cubicBezTo>
                      <a:pt x="5061" y="21104"/>
                      <a:pt x="5088" y="21061"/>
                      <a:pt x="5088" y="21039"/>
                    </a:cubicBezTo>
                    <a:cubicBezTo>
                      <a:pt x="5088" y="20996"/>
                      <a:pt x="5061" y="20969"/>
                      <a:pt x="5017" y="20969"/>
                    </a:cubicBezTo>
                    <a:close/>
                    <a:moveTo>
                      <a:pt x="5017" y="21239"/>
                    </a:moveTo>
                    <a:cubicBezTo>
                      <a:pt x="4996" y="21239"/>
                      <a:pt x="4953" y="21266"/>
                      <a:pt x="4953" y="21309"/>
                    </a:cubicBezTo>
                    <a:cubicBezTo>
                      <a:pt x="4953" y="21331"/>
                      <a:pt x="4996" y="21374"/>
                      <a:pt x="5017" y="21374"/>
                    </a:cubicBezTo>
                    <a:cubicBezTo>
                      <a:pt x="5061" y="21374"/>
                      <a:pt x="5088" y="21331"/>
                      <a:pt x="5088" y="21309"/>
                    </a:cubicBezTo>
                    <a:cubicBezTo>
                      <a:pt x="5088" y="21266"/>
                      <a:pt x="5061" y="21239"/>
                      <a:pt x="5017" y="21239"/>
                    </a:cubicBezTo>
                    <a:close/>
                    <a:moveTo>
                      <a:pt x="5017" y="21509"/>
                    </a:moveTo>
                    <a:cubicBezTo>
                      <a:pt x="4996" y="21509"/>
                      <a:pt x="4953" y="21536"/>
                      <a:pt x="4953" y="21579"/>
                    </a:cubicBezTo>
                    <a:cubicBezTo>
                      <a:pt x="4953" y="21601"/>
                      <a:pt x="4996" y="21644"/>
                      <a:pt x="5017" y="21644"/>
                    </a:cubicBezTo>
                    <a:cubicBezTo>
                      <a:pt x="5061" y="21644"/>
                      <a:pt x="5088" y="21601"/>
                      <a:pt x="5088" y="21579"/>
                    </a:cubicBezTo>
                    <a:cubicBezTo>
                      <a:pt x="5088" y="21536"/>
                      <a:pt x="5061" y="21509"/>
                      <a:pt x="5017" y="21509"/>
                    </a:cubicBezTo>
                    <a:close/>
                    <a:moveTo>
                      <a:pt x="5017" y="21779"/>
                    </a:moveTo>
                    <a:cubicBezTo>
                      <a:pt x="4996" y="21779"/>
                      <a:pt x="4953" y="21806"/>
                      <a:pt x="4953" y="21849"/>
                    </a:cubicBezTo>
                    <a:cubicBezTo>
                      <a:pt x="4953" y="21871"/>
                      <a:pt x="4996" y="21914"/>
                      <a:pt x="5017" y="21914"/>
                    </a:cubicBezTo>
                    <a:cubicBezTo>
                      <a:pt x="5061" y="21914"/>
                      <a:pt x="5088" y="21871"/>
                      <a:pt x="5088" y="21849"/>
                    </a:cubicBezTo>
                    <a:cubicBezTo>
                      <a:pt x="5088" y="21806"/>
                      <a:pt x="5061" y="21779"/>
                      <a:pt x="5017" y="21779"/>
                    </a:cubicBezTo>
                    <a:close/>
                    <a:moveTo>
                      <a:pt x="5017" y="22049"/>
                    </a:moveTo>
                    <a:cubicBezTo>
                      <a:pt x="4996" y="22049"/>
                      <a:pt x="4953" y="22076"/>
                      <a:pt x="4953" y="22119"/>
                    </a:cubicBezTo>
                    <a:cubicBezTo>
                      <a:pt x="4953" y="22141"/>
                      <a:pt x="4996" y="22184"/>
                      <a:pt x="5017" y="22184"/>
                    </a:cubicBezTo>
                    <a:cubicBezTo>
                      <a:pt x="5061" y="22184"/>
                      <a:pt x="5088" y="22141"/>
                      <a:pt x="5088" y="22119"/>
                    </a:cubicBezTo>
                    <a:cubicBezTo>
                      <a:pt x="5088" y="22076"/>
                      <a:pt x="5061" y="22049"/>
                      <a:pt x="5017" y="22049"/>
                    </a:cubicBezTo>
                    <a:close/>
                    <a:moveTo>
                      <a:pt x="5017" y="22319"/>
                    </a:moveTo>
                    <a:cubicBezTo>
                      <a:pt x="4996" y="22319"/>
                      <a:pt x="4953" y="22346"/>
                      <a:pt x="4953" y="22389"/>
                    </a:cubicBezTo>
                    <a:cubicBezTo>
                      <a:pt x="4953" y="22411"/>
                      <a:pt x="4996" y="22454"/>
                      <a:pt x="5017" y="22454"/>
                    </a:cubicBezTo>
                    <a:cubicBezTo>
                      <a:pt x="5061" y="22454"/>
                      <a:pt x="5088" y="22411"/>
                      <a:pt x="5088" y="22389"/>
                    </a:cubicBezTo>
                    <a:cubicBezTo>
                      <a:pt x="5088" y="22346"/>
                      <a:pt x="5061" y="22319"/>
                      <a:pt x="5017" y="22319"/>
                    </a:cubicBezTo>
                    <a:close/>
                    <a:moveTo>
                      <a:pt x="5017" y="22589"/>
                    </a:moveTo>
                    <a:cubicBezTo>
                      <a:pt x="4996" y="22589"/>
                      <a:pt x="4953" y="22616"/>
                      <a:pt x="4953" y="22659"/>
                    </a:cubicBezTo>
                    <a:cubicBezTo>
                      <a:pt x="4953" y="22681"/>
                      <a:pt x="4996" y="22724"/>
                      <a:pt x="5017" y="22724"/>
                    </a:cubicBezTo>
                    <a:cubicBezTo>
                      <a:pt x="5061" y="22724"/>
                      <a:pt x="5088" y="22681"/>
                      <a:pt x="5088" y="22659"/>
                    </a:cubicBezTo>
                    <a:cubicBezTo>
                      <a:pt x="5088" y="22616"/>
                      <a:pt x="5061" y="22589"/>
                      <a:pt x="5017" y="22589"/>
                    </a:cubicBezTo>
                    <a:close/>
                    <a:moveTo>
                      <a:pt x="5017" y="22859"/>
                    </a:moveTo>
                    <a:cubicBezTo>
                      <a:pt x="4996" y="22859"/>
                      <a:pt x="4953" y="22886"/>
                      <a:pt x="4953" y="22929"/>
                    </a:cubicBezTo>
                    <a:cubicBezTo>
                      <a:pt x="4953" y="22951"/>
                      <a:pt x="4996" y="22994"/>
                      <a:pt x="5017" y="22994"/>
                    </a:cubicBezTo>
                    <a:cubicBezTo>
                      <a:pt x="5061" y="22994"/>
                      <a:pt x="5088" y="22951"/>
                      <a:pt x="5088" y="22929"/>
                    </a:cubicBezTo>
                    <a:cubicBezTo>
                      <a:pt x="5088" y="22886"/>
                      <a:pt x="5061" y="22859"/>
                      <a:pt x="5017" y="22859"/>
                    </a:cubicBezTo>
                    <a:close/>
                    <a:moveTo>
                      <a:pt x="5017" y="23129"/>
                    </a:moveTo>
                    <a:cubicBezTo>
                      <a:pt x="4996" y="23129"/>
                      <a:pt x="4953" y="23156"/>
                      <a:pt x="4953" y="23199"/>
                    </a:cubicBezTo>
                    <a:cubicBezTo>
                      <a:pt x="4953" y="23221"/>
                      <a:pt x="4996" y="23264"/>
                      <a:pt x="5017" y="23264"/>
                    </a:cubicBezTo>
                    <a:cubicBezTo>
                      <a:pt x="5061" y="23264"/>
                      <a:pt x="5088" y="23221"/>
                      <a:pt x="5088" y="23199"/>
                    </a:cubicBezTo>
                    <a:cubicBezTo>
                      <a:pt x="5088" y="23156"/>
                      <a:pt x="5061" y="23129"/>
                      <a:pt x="5017" y="23129"/>
                    </a:cubicBezTo>
                    <a:close/>
                    <a:moveTo>
                      <a:pt x="5017" y="23399"/>
                    </a:moveTo>
                    <a:cubicBezTo>
                      <a:pt x="4996" y="23399"/>
                      <a:pt x="4953" y="23426"/>
                      <a:pt x="4953" y="23469"/>
                    </a:cubicBezTo>
                    <a:cubicBezTo>
                      <a:pt x="4953" y="23491"/>
                      <a:pt x="4996" y="23534"/>
                      <a:pt x="5017" y="23534"/>
                    </a:cubicBezTo>
                    <a:cubicBezTo>
                      <a:pt x="5061" y="23534"/>
                      <a:pt x="5088" y="23491"/>
                      <a:pt x="5088" y="23469"/>
                    </a:cubicBezTo>
                    <a:cubicBezTo>
                      <a:pt x="5088" y="23426"/>
                      <a:pt x="5061" y="23399"/>
                      <a:pt x="5017" y="23399"/>
                    </a:cubicBezTo>
                    <a:close/>
                    <a:moveTo>
                      <a:pt x="5017" y="23669"/>
                    </a:moveTo>
                    <a:cubicBezTo>
                      <a:pt x="4996" y="23669"/>
                      <a:pt x="4953" y="23696"/>
                      <a:pt x="4953" y="23739"/>
                    </a:cubicBezTo>
                    <a:cubicBezTo>
                      <a:pt x="4953" y="23761"/>
                      <a:pt x="4996" y="23804"/>
                      <a:pt x="5017" y="23804"/>
                    </a:cubicBezTo>
                    <a:cubicBezTo>
                      <a:pt x="5061" y="23804"/>
                      <a:pt x="5088" y="23761"/>
                      <a:pt x="5088" y="23739"/>
                    </a:cubicBezTo>
                    <a:cubicBezTo>
                      <a:pt x="5088" y="23696"/>
                      <a:pt x="5061" y="23669"/>
                      <a:pt x="5017" y="23669"/>
                    </a:cubicBezTo>
                    <a:close/>
                    <a:moveTo>
                      <a:pt x="5017" y="23939"/>
                    </a:moveTo>
                    <a:cubicBezTo>
                      <a:pt x="4996" y="23939"/>
                      <a:pt x="4953" y="23966"/>
                      <a:pt x="4953" y="24009"/>
                    </a:cubicBezTo>
                    <a:cubicBezTo>
                      <a:pt x="4953" y="24031"/>
                      <a:pt x="4996" y="24074"/>
                      <a:pt x="5017" y="24074"/>
                    </a:cubicBezTo>
                    <a:cubicBezTo>
                      <a:pt x="5061" y="24074"/>
                      <a:pt x="5088" y="24031"/>
                      <a:pt x="5088" y="24009"/>
                    </a:cubicBezTo>
                    <a:cubicBezTo>
                      <a:pt x="5088" y="23966"/>
                      <a:pt x="5061" y="23939"/>
                      <a:pt x="5017" y="23939"/>
                    </a:cubicBezTo>
                    <a:close/>
                    <a:moveTo>
                      <a:pt x="5017" y="24209"/>
                    </a:moveTo>
                    <a:cubicBezTo>
                      <a:pt x="4996" y="24209"/>
                      <a:pt x="4953" y="24236"/>
                      <a:pt x="4953" y="24279"/>
                    </a:cubicBezTo>
                    <a:cubicBezTo>
                      <a:pt x="4953" y="24301"/>
                      <a:pt x="4996" y="24344"/>
                      <a:pt x="5017" y="24344"/>
                    </a:cubicBezTo>
                    <a:cubicBezTo>
                      <a:pt x="5061" y="24344"/>
                      <a:pt x="5088" y="24301"/>
                      <a:pt x="5088" y="24279"/>
                    </a:cubicBezTo>
                    <a:cubicBezTo>
                      <a:pt x="5088" y="24236"/>
                      <a:pt x="5061" y="24209"/>
                      <a:pt x="5017" y="24209"/>
                    </a:cubicBezTo>
                    <a:close/>
                    <a:moveTo>
                      <a:pt x="5017" y="24479"/>
                    </a:moveTo>
                    <a:cubicBezTo>
                      <a:pt x="4996" y="24479"/>
                      <a:pt x="4953" y="24506"/>
                      <a:pt x="4953" y="24549"/>
                    </a:cubicBezTo>
                    <a:cubicBezTo>
                      <a:pt x="4953" y="24571"/>
                      <a:pt x="4996" y="24614"/>
                      <a:pt x="5017" y="24614"/>
                    </a:cubicBezTo>
                    <a:cubicBezTo>
                      <a:pt x="5061" y="24614"/>
                      <a:pt x="5088" y="24571"/>
                      <a:pt x="5088" y="24549"/>
                    </a:cubicBezTo>
                    <a:cubicBezTo>
                      <a:pt x="5088" y="24506"/>
                      <a:pt x="5061" y="24479"/>
                      <a:pt x="5017" y="24479"/>
                    </a:cubicBezTo>
                    <a:close/>
                    <a:moveTo>
                      <a:pt x="5017" y="24749"/>
                    </a:moveTo>
                    <a:cubicBezTo>
                      <a:pt x="4996" y="24749"/>
                      <a:pt x="4953" y="24776"/>
                      <a:pt x="4953" y="24819"/>
                    </a:cubicBezTo>
                    <a:cubicBezTo>
                      <a:pt x="4953" y="24841"/>
                      <a:pt x="4996" y="24884"/>
                      <a:pt x="5017" y="24884"/>
                    </a:cubicBezTo>
                    <a:cubicBezTo>
                      <a:pt x="5061" y="24884"/>
                      <a:pt x="5088" y="24841"/>
                      <a:pt x="5088" y="24819"/>
                    </a:cubicBezTo>
                    <a:cubicBezTo>
                      <a:pt x="5088" y="24776"/>
                      <a:pt x="5061" y="24749"/>
                      <a:pt x="5017" y="24749"/>
                    </a:cubicBezTo>
                    <a:close/>
                    <a:moveTo>
                      <a:pt x="5017" y="25019"/>
                    </a:moveTo>
                    <a:cubicBezTo>
                      <a:pt x="4996" y="25019"/>
                      <a:pt x="4953" y="25046"/>
                      <a:pt x="4953" y="25089"/>
                    </a:cubicBezTo>
                    <a:cubicBezTo>
                      <a:pt x="4953" y="25111"/>
                      <a:pt x="4996" y="25154"/>
                      <a:pt x="5017" y="25154"/>
                    </a:cubicBezTo>
                    <a:cubicBezTo>
                      <a:pt x="5061" y="25154"/>
                      <a:pt x="5088" y="25111"/>
                      <a:pt x="5088" y="25089"/>
                    </a:cubicBezTo>
                    <a:cubicBezTo>
                      <a:pt x="5088" y="25046"/>
                      <a:pt x="5061" y="25019"/>
                      <a:pt x="5017" y="25019"/>
                    </a:cubicBezTo>
                    <a:close/>
                    <a:moveTo>
                      <a:pt x="5017" y="25289"/>
                    </a:moveTo>
                    <a:cubicBezTo>
                      <a:pt x="4996" y="25289"/>
                      <a:pt x="4953" y="25316"/>
                      <a:pt x="4953" y="25359"/>
                    </a:cubicBezTo>
                    <a:cubicBezTo>
                      <a:pt x="4953" y="25381"/>
                      <a:pt x="4996" y="25424"/>
                      <a:pt x="5017" y="25424"/>
                    </a:cubicBezTo>
                    <a:cubicBezTo>
                      <a:pt x="5061" y="25424"/>
                      <a:pt x="5088" y="25381"/>
                      <a:pt x="5088" y="25359"/>
                    </a:cubicBezTo>
                    <a:cubicBezTo>
                      <a:pt x="5088" y="25316"/>
                      <a:pt x="5061" y="25289"/>
                      <a:pt x="5017" y="25289"/>
                    </a:cubicBezTo>
                    <a:close/>
                    <a:moveTo>
                      <a:pt x="5017" y="25559"/>
                    </a:moveTo>
                    <a:cubicBezTo>
                      <a:pt x="4996" y="25559"/>
                      <a:pt x="4953" y="25586"/>
                      <a:pt x="4953" y="25629"/>
                    </a:cubicBezTo>
                    <a:cubicBezTo>
                      <a:pt x="4953" y="25651"/>
                      <a:pt x="4996" y="25694"/>
                      <a:pt x="5017" y="25694"/>
                    </a:cubicBezTo>
                    <a:cubicBezTo>
                      <a:pt x="5061" y="25694"/>
                      <a:pt x="5088" y="25651"/>
                      <a:pt x="5088" y="25629"/>
                    </a:cubicBezTo>
                    <a:cubicBezTo>
                      <a:pt x="5088" y="25586"/>
                      <a:pt x="5061" y="25559"/>
                      <a:pt x="5017" y="25559"/>
                    </a:cubicBezTo>
                    <a:close/>
                    <a:moveTo>
                      <a:pt x="5017" y="25829"/>
                    </a:moveTo>
                    <a:cubicBezTo>
                      <a:pt x="4996" y="25829"/>
                      <a:pt x="4953" y="25856"/>
                      <a:pt x="4953" y="25899"/>
                    </a:cubicBezTo>
                    <a:cubicBezTo>
                      <a:pt x="4953" y="25921"/>
                      <a:pt x="4996" y="25964"/>
                      <a:pt x="5017" y="25964"/>
                    </a:cubicBezTo>
                    <a:cubicBezTo>
                      <a:pt x="5061" y="25964"/>
                      <a:pt x="5088" y="25921"/>
                      <a:pt x="5088" y="25899"/>
                    </a:cubicBezTo>
                    <a:cubicBezTo>
                      <a:pt x="5088" y="25856"/>
                      <a:pt x="5061" y="25829"/>
                      <a:pt x="5017" y="25829"/>
                    </a:cubicBezTo>
                    <a:close/>
                    <a:moveTo>
                      <a:pt x="5017" y="26099"/>
                    </a:moveTo>
                    <a:cubicBezTo>
                      <a:pt x="4996" y="26099"/>
                      <a:pt x="4953" y="26126"/>
                      <a:pt x="4953" y="26169"/>
                    </a:cubicBezTo>
                    <a:cubicBezTo>
                      <a:pt x="4953" y="26191"/>
                      <a:pt x="4996" y="26234"/>
                      <a:pt x="5017" y="26234"/>
                    </a:cubicBezTo>
                    <a:cubicBezTo>
                      <a:pt x="5061" y="26234"/>
                      <a:pt x="5088" y="26191"/>
                      <a:pt x="5088" y="26169"/>
                    </a:cubicBezTo>
                    <a:cubicBezTo>
                      <a:pt x="5088" y="26126"/>
                      <a:pt x="5061" y="26099"/>
                      <a:pt x="5017" y="26099"/>
                    </a:cubicBezTo>
                    <a:close/>
                    <a:moveTo>
                      <a:pt x="5017" y="26369"/>
                    </a:moveTo>
                    <a:cubicBezTo>
                      <a:pt x="4996" y="26369"/>
                      <a:pt x="4953" y="26396"/>
                      <a:pt x="4953" y="26439"/>
                    </a:cubicBezTo>
                    <a:cubicBezTo>
                      <a:pt x="4953" y="26461"/>
                      <a:pt x="4996" y="26504"/>
                      <a:pt x="5017" y="26504"/>
                    </a:cubicBezTo>
                    <a:cubicBezTo>
                      <a:pt x="5061" y="26504"/>
                      <a:pt x="5088" y="26461"/>
                      <a:pt x="5088" y="26439"/>
                    </a:cubicBezTo>
                    <a:cubicBezTo>
                      <a:pt x="5088" y="26396"/>
                      <a:pt x="5061" y="26369"/>
                      <a:pt x="5017" y="26369"/>
                    </a:cubicBezTo>
                    <a:close/>
                    <a:moveTo>
                      <a:pt x="5017" y="26639"/>
                    </a:moveTo>
                    <a:cubicBezTo>
                      <a:pt x="4996" y="26639"/>
                      <a:pt x="4953" y="26666"/>
                      <a:pt x="4953" y="26710"/>
                    </a:cubicBezTo>
                    <a:cubicBezTo>
                      <a:pt x="4953" y="26731"/>
                      <a:pt x="4996" y="26774"/>
                      <a:pt x="5017" y="26774"/>
                    </a:cubicBezTo>
                    <a:cubicBezTo>
                      <a:pt x="5061" y="26774"/>
                      <a:pt x="5088" y="26731"/>
                      <a:pt x="5088" y="26710"/>
                    </a:cubicBezTo>
                    <a:cubicBezTo>
                      <a:pt x="5088" y="26666"/>
                      <a:pt x="5061" y="26639"/>
                      <a:pt x="5017" y="26639"/>
                    </a:cubicBezTo>
                    <a:close/>
                    <a:moveTo>
                      <a:pt x="5017" y="26909"/>
                    </a:moveTo>
                    <a:cubicBezTo>
                      <a:pt x="4996" y="26909"/>
                      <a:pt x="4953" y="26936"/>
                      <a:pt x="4953" y="26980"/>
                    </a:cubicBezTo>
                    <a:cubicBezTo>
                      <a:pt x="4953" y="27001"/>
                      <a:pt x="4996" y="27044"/>
                      <a:pt x="5017" y="27044"/>
                    </a:cubicBezTo>
                    <a:cubicBezTo>
                      <a:pt x="5061" y="27044"/>
                      <a:pt x="5088" y="27001"/>
                      <a:pt x="5088" y="26980"/>
                    </a:cubicBezTo>
                    <a:cubicBezTo>
                      <a:pt x="5088" y="26936"/>
                      <a:pt x="5061" y="26909"/>
                      <a:pt x="5017" y="26909"/>
                    </a:cubicBezTo>
                    <a:close/>
                    <a:moveTo>
                      <a:pt x="5017" y="27179"/>
                    </a:moveTo>
                    <a:cubicBezTo>
                      <a:pt x="4996" y="27179"/>
                      <a:pt x="4953" y="27206"/>
                      <a:pt x="4953" y="27250"/>
                    </a:cubicBezTo>
                    <a:cubicBezTo>
                      <a:pt x="4953" y="27271"/>
                      <a:pt x="4996" y="27314"/>
                      <a:pt x="5017" y="27314"/>
                    </a:cubicBezTo>
                    <a:cubicBezTo>
                      <a:pt x="5061" y="27314"/>
                      <a:pt x="5088" y="27271"/>
                      <a:pt x="5088" y="27250"/>
                    </a:cubicBezTo>
                    <a:cubicBezTo>
                      <a:pt x="5088" y="27206"/>
                      <a:pt x="5061" y="27179"/>
                      <a:pt x="5017" y="27179"/>
                    </a:cubicBezTo>
                    <a:close/>
                    <a:moveTo>
                      <a:pt x="5017" y="27449"/>
                    </a:moveTo>
                    <a:cubicBezTo>
                      <a:pt x="4996" y="27449"/>
                      <a:pt x="4953" y="27476"/>
                      <a:pt x="4953" y="27520"/>
                    </a:cubicBezTo>
                    <a:cubicBezTo>
                      <a:pt x="4953" y="27541"/>
                      <a:pt x="4996" y="27584"/>
                      <a:pt x="5017" y="27584"/>
                    </a:cubicBezTo>
                    <a:cubicBezTo>
                      <a:pt x="5061" y="27584"/>
                      <a:pt x="5088" y="27541"/>
                      <a:pt x="5088" y="27520"/>
                    </a:cubicBezTo>
                    <a:cubicBezTo>
                      <a:pt x="5088" y="27476"/>
                      <a:pt x="5061" y="27449"/>
                      <a:pt x="5017" y="27449"/>
                    </a:cubicBezTo>
                    <a:close/>
                    <a:moveTo>
                      <a:pt x="5017" y="27719"/>
                    </a:moveTo>
                    <a:cubicBezTo>
                      <a:pt x="4996" y="27719"/>
                      <a:pt x="4953" y="27746"/>
                      <a:pt x="4953" y="27790"/>
                    </a:cubicBezTo>
                    <a:cubicBezTo>
                      <a:pt x="4953" y="27811"/>
                      <a:pt x="4996" y="27854"/>
                      <a:pt x="5017" y="27854"/>
                    </a:cubicBezTo>
                    <a:cubicBezTo>
                      <a:pt x="5061" y="27854"/>
                      <a:pt x="5088" y="27811"/>
                      <a:pt x="5088" y="27790"/>
                    </a:cubicBezTo>
                    <a:cubicBezTo>
                      <a:pt x="5088" y="27746"/>
                      <a:pt x="5061" y="27719"/>
                      <a:pt x="5017" y="27719"/>
                    </a:cubicBezTo>
                    <a:close/>
                    <a:moveTo>
                      <a:pt x="5017" y="27989"/>
                    </a:moveTo>
                    <a:cubicBezTo>
                      <a:pt x="4996" y="27989"/>
                      <a:pt x="4953" y="28016"/>
                      <a:pt x="4953" y="28060"/>
                    </a:cubicBezTo>
                    <a:cubicBezTo>
                      <a:pt x="4953" y="28081"/>
                      <a:pt x="4996" y="28124"/>
                      <a:pt x="5017" y="28124"/>
                    </a:cubicBezTo>
                    <a:cubicBezTo>
                      <a:pt x="5061" y="28124"/>
                      <a:pt x="5088" y="28081"/>
                      <a:pt x="5088" y="28060"/>
                    </a:cubicBezTo>
                    <a:cubicBezTo>
                      <a:pt x="5088" y="28016"/>
                      <a:pt x="5061" y="27989"/>
                      <a:pt x="5017" y="27989"/>
                    </a:cubicBezTo>
                    <a:close/>
                    <a:moveTo>
                      <a:pt x="5017" y="28259"/>
                    </a:moveTo>
                    <a:cubicBezTo>
                      <a:pt x="4996" y="28259"/>
                      <a:pt x="4953" y="28286"/>
                      <a:pt x="4953" y="28330"/>
                    </a:cubicBezTo>
                    <a:cubicBezTo>
                      <a:pt x="4953" y="28351"/>
                      <a:pt x="4996" y="28394"/>
                      <a:pt x="5017" y="28394"/>
                    </a:cubicBezTo>
                    <a:cubicBezTo>
                      <a:pt x="5061" y="28394"/>
                      <a:pt x="5088" y="28351"/>
                      <a:pt x="5088" y="28330"/>
                    </a:cubicBezTo>
                    <a:cubicBezTo>
                      <a:pt x="5088" y="28286"/>
                      <a:pt x="5061" y="28259"/>
                      <a:pt x="5017" y="28259"/>
                    </a:cubicBezTo>
                    <a:close/>
                    <a:moveTo>
                      <a:pt x="5109" y="28443"/>
                    </a:moveTo>
                    <a:cubicBezTo>
                      <a:pt x="5088" y="28443"/>
                      <a:pt x="5039" y="28465"/>
                      <a:pt x="5039" y="28508"/>
                    </a:cubicBezTo>
                    <a:cubicBezTo>
                      <a:pt x="5039" y="28529"/>
                      <a:pt x="5088" y="28578"/>
                      <a:pt x="5109" y="28578"/>
                    </a:cubicBezTo>
                    <a:cubicBezTo>
                      <a:pt x="5152" y="28578"/>
                      <a:pt x="5174" y="28529"/>
                      <a:pt x="5174" y="28508"/>
                    </a:cubicBezTo>
                    <a:cubicBezTo>
                      <a:pt x="5174" y="28465"/>
                      <a:pt x="5152" y="28443"/>
                      <a:pt x="5109" y="28443"/>
                    </a:cubicBezTo>
                    <a:close/>
                    <a:moveTo>
                      <a:pt x="5379" y="28443"/>
                    </a:moveTo>
                    <a:cubicBezTo>
                      <a:pt x="5358" y="28443"/>
                      <a:pt x="5309" y="28465"/>
                      <a:pt x="5309" y="28508"/>
                    </a:cubicBezTo>
                    <a:cubicBezTo>
                      <a:pt x="5309" y="28529"/>
                      <a:pt x="5358" y="28578"/>
                      <a:pt x="5379" y="28578"/>
                    </a:cubicBezTo>
                    <a:cubicBezTo>
                      <a:pt x="5422" y="28578"/>
                      <a:pt x="5444" y="28529"/>
                      <a:pt x="5444" y="28508"/>
                    </a:cubicBezTo>
                    <a:cubicBezTo>
                      <a:pt x="5444" y="28465"/>
                      <a:pt x="5422" y="28443"/>
                      <a:pt x="5379" y="28443"/>
                    </a:cubicBezTo>
                    <a:close/>
                    <a:moveTo>
                      <a:pt x="5649" y="28443"/>
                    </a:moveTo>
                    <a:cubicBezTo>
                      <a:pt x="5628" y="28443"/>
                      <a:pt x="5579" y="28465"/>
                      <a:pt x="5579" y="28508"/>
                    </a:cubicBezTo>
                    <a:cubicBezTo>
                      <a:pt x="5579" y="28529"/>
                      <a:pt x="5628" y="28578"/>
                      <a:pt x="5649" y="28578"/>
                    </a:cubicBezTo>
                    <a:cubicBezTo>
                      <a:pt x="5692" y="28578"/>
                      <a:pt x="5714" y="28529"/>
                      <a:pt x="5714" y="28508"/>
                    </a:cubicBezTo>
                    <a:cubicBezTo>
                      <a:pt x="5714" y="28465"/>
                      <a:pt x="5692" y="28443"/>
                      <a:pt x="5649" y="28443"/>
                    </a:cubicBezTo>
                    <a:close/>
                    <a:moveTo>
                      <a:pt x="5919" y="28443"/>
                    </a:moveTo>
                    <a:cubicBezTo>
                      <a:pt x="5898" y="28443"/>
                      <a:pt x="5849" y="28465"/>
                      <a:pt x="5849" y="28508"/>
                    </a:cubicBezTo>
                    <a:cubicBezTo>
                      <a:pt x="5849" y="28529"/>
                      <a:pt x="5898" y="28578"/>
                      <a:pt x="5919" y="28578"/>
                    </a:cubicBezTo>
                    <a:cubicBezTo>
                      <a:pt x="5962" y="28578"/>
                      <a:pt x="5984" y="28529"/>
                      <a:pt x="5984" y="28508"/>
                    </a:cubicBezTo>
                    <a:cubicBezTo>
                      <a:pt x="5984" y="28465"/>
                      <a:pt x="5962" y="28443"/>
                      <a:pt x="5919" y="28443"/>
                    </a:cubicBezTo>
                    <a:close/>
                    <a:moveTo>
                      <a:pt x="6189" y="28443"/>
                    </a:moveTo>
                    <a:cubicBezTo>
                      <a:pt x="6168" y="28443"/>
                      <a:pt x="6119" y="28465"/>
                      <a:pt x="6119" y="28508"/>
                    </a:cubicBezTo>
                    <a:cubicBezTo>
                      <a:pt x="6119" y="28529"/>
                      <a:pt x="6168" y="28578"/>
                      <a:pt x="6189" y="28578"/>
                    </a:cubicBezTo>
                    <a:cubicBezTo>
                      <a:pt x="6233" y="28578"/>
                      <a:pt x="6254" y="28529"/>
                      <a:pt x="6254" y="28508"/>
                    </a:cubicBezTo>
                    <a:cubicBezTo>
                      <a:pt x="6254" y="28465"/>
                      <a:pt x="6233" y="28443"/>
                      <a:pt x="6189" y="28443"/>
                    </a:cubicBezTo>
                    <a:close/>
                    <a:moveTo>
                      <a:pt x="6459" y="28443"/>
                    </a:moveTo>
                    <a:cubicBezTo>
                      <a:pt x="6438" y="28443"/>
                      <a:pt x="6389" y="28465"/>
                      <a:pt x="6389" y="28508"/>
                    </a:cubicBezTo>
                    <a:cubicBezTo>
                      <a:pt x="6389" y="28529"/>
                      <a:pt x="6438" y="28578"/>
                      <a:pt x="6459" y="28578"/>
                    </a:cubicBezTo>
                    <a:cubicBezTo>
                      <a:pt x="6503" y="28578"/>
                      <a:pt x="6524" y="28529"/>
                      <a:pt x="6524" y="28508"/>
                    </a:cubicBezTo>
                    <a:cubicBezTo>
                      <a:pt x="6524" y="28465"/>
                      <a:pt x="6503" y="28443"/>
                      <a:pt x="6459" y="28443"/>
                    </a:cubicBezTo>
                    <a:close/>
                    <a:moveTo>
                      <a:pt x="6729" y="28443"/>
                    </a:moveTo>
                    <a:cubicBezTo>
                      <a:pt x="6708" y="28443"/>
                      <a:pt x="6659" y="28465"/>
                      <a:pt x="6659" y="28508"/>
                    </a:cubicBezTo>
                    <a:cubicBezTo>
                      <a:pt x="6659" y="28529"/>
                      <a:pt x="6708" y="28578"/>
                      <a:pt x="6729" y="28578"/>
                    </a:cubicBezTo>
                    <a:cubicBezTo>
                      <a:pt x="6773" y="28578"/>
                      <a:pt x="6794" y="28529"/>
                      <a:pt x="6794" y="28508"/>
                    </a:cubicBezTo>
                    <a:cubicBezTo>
                      <a:pt x="6794" y="28465"/>
                      <a:pt x="6773" y="28443"/>
                      <a:pt x="6729" y="28443"/>
                    </a:cubicBezTo>
                    <a:close/>
                    <a:moveTo>
                      <a:pt x="6999" y="28443"/>
                    </a:moveTo>
                    <a:cubicBezTo>
                      <a:pt x="6978" y="28443"/>
                      <a:pt x="6929" y="28465"/>
                      <a:pt x="6929" y="28508"/>
                    </a:cubicBezTo>
                    <a:cubicBezTo>
                      <a:pt x="6929" y="28529"/>
                      <a:pt x="6978" y="28578"/>
                      <a:pt x="6999" y="28578"/>
                    </a:cubicBezTo>
                    <a:cubicBezTo>
                      <a:pt x="7043" y="28578"/>
                      <a:pt x="7064" y="28529"/>
                      <a:pt x="7064" y="28508"/>
                    </a:cubicBezTo>
                    <a:cubicBezTo>
                      <a:pt x="7064" y="28465"/>
                      <a:pt x="7043" y="28443"/>
                      <a:pt x="6999" y="28443"/>
                    </a:cubicBezTo>
                    <a:close/>
                    <a:moveTo>
                      <a:pt x="7269" y="28443"/>
                    </a:moveTo>
                    <a:cubicBezTo>
                      <a:pt x="7248" y="28443"/>
                      <a:pt x="7199" y="28465"/>
                      <a:pt x="7199" y="28508"/>
                    </a:cubicBezTo>
                    <a:cubicBezTo>
                      <a:pt x="7199" y="28529"/>
                      <a:pt x="7248" y="28578"/>
                      <a:pt x="7269" y="28578"/>
                    </a:cubicBezTo>
                    <a:cubicBezTo>
                      <a:pt x="7313" y="28578"/>
                      <a:pt x="7334" y="28529"/>
                      <a:pt x="7334" y="28508"/>
                    </a:cubicBezTo>
                    <a:cubicBezTo>
                      <a:pt x="7334" y="28465"/>
                      <a:pt x="7313" y="28443"/>
                      <a:pt x="7269" y="28443"/>
                    </a:cubicBezTo>
                    <a:close/>
                    <a:moveTo>
                      <a:pt x="7539" y="28443"/>
                    </a:moveTo>
                    <a:cubicBezTo>
                      <a:pt x="7518" y="28443"/>
                      <a:pt x="7469" y="28465"/>
                      <a:pt x="7469" y="28508"/>
                    </a:cubicBezTo>
                    <a:cubicBezTo>
                      <a:pt x="7469" y="28529"/>
                      <a:pt x="7518" y="28578"/>
                      <a:pt x="7539" y="28578"/>
                    </a:cubicBezTo>
                    <a:cubicBezTo>
                      <a:pt x="7583" y="28578"/>
                      <a:pt x="7604" y="28529"/>
                      <a:pt x="7604" y="28508"/>
                    </a:cubicBezTo>
                    <a:cubicBezTo>
                      <a:pt x="7604" y="28465"/>
                      <a:pt x="7583" y="28443"/>
                      <a:pt x="7539" y="28443"/>
                    </a:cubicBezTo>
                    <a:close/>
                    <a:moveTo>
                      <a:pt x="7809" y="28443"/>
                    </a:moveTo>
                    <a:cubicBezTo>
                      <a:pt x="7788" y="28443"/>
                      <a:pt x="7739" y="28465"/>
                      <a:pt x="7739" y="28508"/>
                    </a:cubicBezTo>
                    <a:cubicBezTo>
                      <a:pt x="7739" y="28529"/>
                      <a:pt x="7788" y="28578"/>
                      <a:pt x="7809" y="28578"/>
                    </a:cubicBezTo>
                    <a:cubicBezTo>
                      <a:pt x="7853" y="28578"/>
                      <a:pt x="7874" y="28529"/>
                      <a:pt x="7874" y="28508"/>
                    </a:cubicBezTo>
                    <a:cubicBezTo>
                      <a:pt x="7874" y="28465"/>
                      <a:pt x="7853" y="28443"/>
                      <a:pt x="7809" y="28443"/>
                    </a:cubicBezTo>
                    <a:close/>
                    <a:moveTo>
                      <a:pt x="8079" y="28443"/>
                    </a:moveTo>
                    <a:cubicBezTo>
                      <a:pt x="8058" y="28443"/>
                      <a:pt x="8009" y="28465"/>
                      <a:pt x="8009" y="28508"/>
                    </a:cubicBezTo>
                    <a:cubicBezTo>
                      <a:pt x="8009" y="28529"/>
                      <a:pt x="8058" y="28578"/>
                      <a:pt x="8079" y="28578"/>
                    </a:cubicBezTo>
                    <a:cubicBezTo>
                      <a:pt x="8123" y="28578"/>
                      <a:pt x="8144" y="28529"/>
                      <a:pt x="8144" y="28508"/>
                    </a:cubicBezTo>
                    <a:cubicBezTo>
                      <a:pt x="8144" y="28465"/>
                      <a:pt x="8123" y="28443"/>
                      <a:pt x="8079" y="28443"/>
                    </a:cubicBezTo>
                    <a:close/>
                    <a:moveTo>
                      <a:pt x="8349" y="28443"/>
                    </a:moveTo>
                    <a:cubicBezTo>
                      <a:pt x="8328" y="28443"/>
                      <a:pt x="8279" y="28465"/>
                      <a:pt x="8279" y="28508"/>
                    </a:cubicBezTo>
                    <a:cubicBezTo>
                      <a:pt x="8279" y="28529"/>
                      <a:pt x="8328" y="28578"/>
                      <a:pt x="8349" y="28578"/>
                    </a:cubicBezTo>
                    <a:cubicBezTo>
                      <a:pt x="8393" y="28578"/>
                      <a:pt x="8414" y="28529"/>
                      <a:pt x="8414" y="28508"/>
                    </a:cubicBezTo>
                    <a:cubicBezTo>
                      <a:pt x="8414" y="28465"/>
                      <a:pt x="8393" y="28443"/>
                      <a:pt x="8349" y="28443"/>
                    </a:cubicBezTo>
                    <a:close/>
                    <a:moveTo>
                      <a:pt x="8619" y="28443"/>
                    </a:moveTo>
                    <a:cubicBezTo>
                      <a:pt x="8598" y="28443"/>
                      <a:pt x="8549" y="28465"/>
                      <a:pt x="8549" y="28508"/>
                    </a:cubicBezTo>
                    <a:cubicBezTo>
                      <a:pt x="8549" y="28529"/>
                      <a:pt x="8598" y="28578"/>
                      <a:pt x="8619" y="28578"/>
                    </a:cubicBezTo>
                    <a:cubicBezTo>
                      <a:pt x="8663" y="28578"/>
                      <a:pt x="8684" y="28529"/>
                      <a:pt x="8684" y="28508"/>
                    </a:cubicBezTo>
                    <a:cubicBezTo>
                      <a:pt x="8684" y="28465"/>
                      <a:pt x="8663" y="28443"/>
                      <a:pt x="8619" y="28443"/>
                    </a:cubicBezTo>
                    <a:close/>
                    <a:moveTo>
                      <a:pt x="8889" y="28443"/>
                    </a:moveTo>
                    <a:cubicBezTo>
                      <a:pt x="8868" y="28443"/>
                      <a:pt x="8819" y="28465"/>
                      <a:pt x="8819" y="28508"/>
                    </a:cubicBezTo>
                    <a:cubicBezTo>
                      <a:pt x="8819" y="28529"/>
                      <a:pt x="8868" y="28578"/>
                      <a:pt x="8889" y="28578"/>
                    </a:cubicBezTo>
                    <a:cubicBezTo>
                      <a:pt x="8933" y="28578"/>
                      <a:pt x="8954" y="28529"/>
                      <a:pt x="8954" y="28508"/>
                    </a:cubicBezTo>
                    <a:cubicBezTo>
                      <a:pt x="8954" y="28465"/>
                      <a:pt x="8933" y="28443"/>
                      <a:pt x="8889" y="28443"/>
                    </a:cubicBezTo>
                    <a:close/>
                    <a:moveTo>
                      <a:pt x="9159" y="28443"/>
                    </a:moveTo>
                    <a:cubicBezTo>
                      <a:pt x="9138" y="28443"/>
                      <a:pt x="9089" y="28465"/>
                      <a:pt x="9089" y="28508"/>
                    </a:cubicBezTo>
                    <a:cubicBezTo>
                      <a:pt x="9089" y="28529"/>
                      <a:pt x="9138" y="28578"/>
                      <a:pt x="9159" y="28578"/>
                    </a:cubicBezTo>
                    <a:lnTo>
                      <a:pt x="9181" y="28578"/>
                    </a:lnTo>
                    <a:cubicBezTo>
                      <a:pt x="9159" y="28556"/>
                      <a:pt x="9138" y="28529"/>
                      <a:pt x="9138" y="28508"/>
                    </a:cubicBezTo>
                    <a:cubicBezTo>
                      <a:pt x="9138" y="28486"/>
                      <a:pt x="9159" y="28443"/>
                      <a:pt x="9181" y="28443"/>
                    </a:cubicBezTo>
                    <a:close/>
                    <a:moveTo>
                      <a:pt x="9429" y="28443"/>
                    </a:moveTo>
                    <a:cubicBezTo>
                      <a:pt x="9408" y="28443"/>
                      <a:pt x="9359" y="28465"/>
                      <a:pt x="9359" y="28508"/>
                    </a:cubicBezTo>
                    <a:cubicBezTo>
                      <a:pt x="9359" y="28529"/>
                      <a:pt x="9408" y="28578"/>
                      <a:pt x="9429" y="28578"/>
                    </a:cubicBezTo>
                    <a:cubicBezTo>
                      <a:pt x="9473" y="28578"/>
                      <a:pt x="9494" y="28529"/>
                      <a:pt x="9494" y="28508"/>
                    </a:cubicBezTo>
                    <a:cubicBezTo>
                      <a:pt x="9494" y="28465"/>
                      <a:pt x="9473" y="28443"/>
                      <a:pt x="9429" y="28443"/>
                    </a:cubicBezTo>
                    <a:close/>
                    <a:moveTo>
                      <a:pt x="9699" y="28443"/>
                    </a:moveTo>
                    <a:cubicBezTo>
                      <a:pt x="9678" y="28443"/>
                      <a:pt x="9629" y="28465"/>
                      <a:pt x="9629" y="28508"/>
                    </a:cubicBezTo>
                    <a:cubicBezTo>
                      <a:pt x="9629" y="28529"/>
                      <a:pt x="9678" y="28578"/>
                      <a:pt x="9699" y="28578"/>
                    </a:cubicBezTo>
                    <a:cubicBezTo>
                      <a:pt x="9743" y="28578"/>
                      <a:pt x="9764" y="28529"/>
                      <a:pt x="9764" y="28508"/>
                    </a:cubicBezTo>
                    <a:cubicBezTo>
                      <a:pt x="9764" y="28465"/>
                      <a:pt x="9743" y="28443"/>
                      <a:pt x="9699" y="28443"/>
                    </a:cubicBezTo>
                    <a:close/>
                    <a:moveTo>
                      <a:pt x="9969" y="28443"/>
                    </a:moveTo>
                    <a:cubicBezTo>
                      <a:pt x="9948" y="28443"/>
                      <a:pt x="9899" y="28465"/>
                      <a:pt x="9899" y="28508"/>
                    </a:cubicBezTo>
                    <a:cubicBezTo>
                      <a:pt x="9899" y="28529"/>
                      <a:pt x="9948" y="28578"/>
                      <a:pt x="9969" y="28578"/>
                    </a:cubicBezTo>
                    <a:cubicBezTo>
                      <a:pt x="10013" y="28578"/>
                      <a:pt x="10034" y="28529"/>
                      <a:pt x="10034" y="28508"/>
                    </a:cubicBezTo>
                    <a:cubicBezTo>
                      <a:pt x="10034" y="28465"/>
                      <a:pt x="10013" y="28443"/>
                      <a:pt x="9969" y="28443"/>
                    </a:cubicBezTo>
                    <a:close/>
                    <a:moveTo>
                      <a:pt x="10240" y="28443"/>
                    </a:moveTo>
                    <a:cubicBezTo>
                      <a:pt x="10218" y="28443"/>
                      <a:pt x="10169" y="28465"/>
                      <a:pt x="10169" y="28508"/>
                    </a:cubicBezTo>
                    <a:cubicBezTo>
                      <a:pt x="10169" y="28529"/>
                      <a:pt x="10218" y="28578"/>
                      <a:pt x="10240" y="28578"/>
                    </a:cubicBezTo>
                    <a:cubicBezTo>
                      <a:pt x="10283" y="28578"/>
                      <a:pt x="10304" y="28529"/>
                      <a:pt x="10304" y="28508"/>
                    </a:cubicBezTo>
                    <a:cubicBezTo>
                      <a:pt x="10304" y="28465"/>
                      <a:pt x="10283" y="28443"/>
                      <a:pt x="10240" y="28443"/>
                    </a:cubicBezTo>
                    <a:close/>
                    <a:moveTo>
                      <a:pt x="10510" y="28443"/>
                    </a:moveTo>
                    <a:cubicBezTo>
                      <a:pt x="10488" y="28443"/>
                      <a:pt x="10439" y="28465"/>
                      <a:pt x="10439" y="28508"/>
                    </a:cubicBezTo>
                    <a:cubicBezTo>
                      <a:pt x="10439" y="28529"/>
                      <a:pt x="10488" y="28578"/>
                      <a:pt x="10510" y="28578"/>
                    </a:cubicBezTo>
                    <a:cubicBezTo>
                      <a:pt x="10553" y="28578"/>
                      <a:pt x="10574" y="28529"/>
                      <a:pt x="10574" y="28508"/>
                    </a:cubicBezTo>
                    <a:cubicBezTo>
                      <a:pt x="10574" y="28465"/>
                      <a:pt x="10553" y="28443"/>
                      <a:pt x="10510" y="28443"/>
                    </a:cubicBezTo>
                    <a:close/>
                    <a:moveTo>
                      <a:pt x="10780" y="28443"/>
                    </a:moveTo>
                    <a:cubicBezTo>
                      <a:pt x="10758" y="28443"/>
                      <a:pt x="10709" y="28465"/>
                      <a:pt x="10709" y="28508"/>
                    </a:cubicBezTo>
                    <a:cubicBezTo>
                      <a:pt x="10709" y="28529"/>
                      <a:pt x="10758" y="28578"/>
                      <a:pt x="10780" y="28578"/>
                    </a:cubicBezTo>
                    <a:cubicBezTo>
                      <a:pt x="10823" y="28578"/>
                      <a:pt x="10844" y="28529"/>
                      <a:pt x="10844" y="28508"/>
                    </a:cubicBezTo>
                    <a:cubicBezTo>
                      <a:pt x="10844" y="28465"/>
                      <a:pt x="10823" y="28443"/>
                      <a:pt x="10780" y="28443"/>
                    </a:cubicBezTo>
                    <a:close/>
                    <a:moveTo>
                      <a:pt x="11050" y="28443"/>
                    </a:moveTo>
                    <a:cubicBezTo>
                      <a:pt x="11028" y="28443"/>
                      <a:pt x="10979" y="28465"/>
                      <a:pt x="10979" y="28508"/>
                    </a:cubicBezTo>
                    <a:cubicBezTo>
                      <a:pt x="10979" y="28529"/>
                      <a:pt x="11028" y="28578"/>
                      <a:pt x="11050" y="28578"/>
                    </a:cubicBezTo>
                    <a:cubicBezTo>
                      <a:pt x="11093" y="28578"/>
                      <a:pt x="11114" y="28529"/>
                      <a:pt x="11114" y="28508"/>
                    </a:cubicBezTo>
                    <a:cubicBezTo>
                      <a:pt x="11114" y="28465"/>
                      <a:pt x="11093" y="28443"/>
                      <a:pt x="11050" y="28443"/>
                    </a:cubicBezTo>
                    <a:close/>
                    <a:moveTo>
                      <a:pt x="11320" y="28443"/>
                    </a:moveTo>
                    <a:cubicBezTo>
                      <a:pt x="11298" y="28443"/>
                      <a:pt x="11249" y="28465"/>
                      <a:pt x="11249" y="28508"/>
                    </a:cubicBezTo>
                    <a:cubicBezTo>
                      <a:pt x="11249" y="28529"/>
                      <a:pt x="11298" y="28578"/>
                      <a:pt x="11320" y="28578"/>
                    </a:cubicBezTo>
                    <a:cubicBezTo>
                      <a:pt x="11363" y="28578"/>
                      <a:pt x="11384" y="28529"/>
                      <a:pt x="11384" y="28508"/>
                    </a:cubicBezTo>
                    <a:cubicBezTo>
                      <a:pt x="11384" y="28465"/>
                      <a:pt x="11363" y="28443"/>
                      <a:pt x="11320" y="2844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4" name="Google Shape;454;p18"/>
            <p:cNvSpPr/>
            <p:nvPr/>
          </p:nvSpPr>
          <p:spPr>
            <a:xfrm rot="10800000">
              <a:off x="8572637" y="1017730"/>
              <a:ext cx="1850784" cy="996121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457" name="Google Shape;457;p19"/>
          <p:cNvSpPr txBox="1">
            <a:spLocks noGrp="1"/>
          </p:cNvSpPr>
          <p:nvPr>
            <p:ph type="subTitle" idx="1"/>
          </p:nvPr>
        </p:nvSpPr>
        <p:spPr>
          <a:xfrm>
            <a:off x="713050" y="1717488"/>
            <a:ext cx="24102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458" name="Google Shape;458;p19"/>
          <p:cNvSpPr txBox="1">
            <a:spLocks noGrp="1"/>
          </p:cNvSpPr>
          <p:nvPr>
            <p:ph type="subTitle" idx="2"/>
          </p:nvPr>
        </p:nvSpPr>
        <p:spPr>
          <a:xfrm>
            <a:off x="3366888" y="1717496"/>
            <a:ext cx="24102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459" name="Google Shape;459;p19"/>
          <p:cNvSpPr txBox="1">
            <a:spLocks noGrp="1"/>
          </p:cNvSpPr>
          <p:nvPr>
            <p:ph type="subTitle" idx="3"/>
          </p:nvPr>
        </p:nvSpPr>
        <p:spPr>
          <a:xfrm>
            <a:off x="713050" y="3506137"/>
            <a:ext cx="24102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460" name="Google Shape;460;p19"/>
          <p:cNvSpPr txBox="1">
            <a:spLocks noGrp="1"/>
          </p:cNvSpPr>
          <p:nvPr>
            <p:ph type="subTitle" idx="4"/>
          </p:nvPr>
        </p:nvSpPr>
        <p:spPr>
          <a:xfrm>
            <a:off x="3366888" y="3506137"/>
            <a:ext cx="24102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461" name="Google Shape;461;p19"/>
          <p:cNvSpPr txBox="1">
            <a:spLocks noGrp="1"/>
          </p:cNvSpPr>
          <p:nvPr>
            <p:ph type="subTitle" idx="5"/>
          </p:nvPr>
        </p:nvSpPr>
        <p:spPr>
          <a:xfrm>
            <a:off x="6020577" y="1717496"/>
            <a:ext cx="24102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462" name="Google Shape;462;p19"/>
          <p:cNvSpPr txBox="1">
            <a:spLocks noGrp="1"/>
          </p:cNvSpPr>
          <p:nvPr>
            <p:ph type="subTitle" idx="6"/>
          </p:nvPr>
        </p:nvSpPr>
        <p:spPr>
          <a:xfrm>
            <a:off x="6020577" y="3506137"/>
            <a:ext cx="24102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463" name="Google Shape;463;p19"/>
          <p:cNvSpPr txBox="1">
            <a:spLocks noGrp="1"/>
          </p:cNvSpPr>
          <p:nvPr>
            <p:ph type="subTitle" idx="7"/>
          </p:nvPr>
        </p:nvSpPr>
        <p:spPr>
          <a:xfrm>
            <a:off x="713050" y="1269375"/>
            <a:ext cx="24102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 dirty="0"/>
          </a:p>
        </p:txBody>
      </p:sp>
      <p:sp>
        <p:nvSpPr>
          <p:cNvPr id="464" name="Google Shape;464;p19"/>
          <p:cNvSpPr txBox="1">
            <a:spLocks noGrp="1"/>
          </p:cNvSpPr>
          <p:nvPr>
            <p:ph type="subTitle" idx="8"/>
          </p:nvPr>
        </p:nvSpPr>
        <p:spPr>
          <a:xfrm>
            <a:off x="3374000" y="1269384"/>
            <a:ext cx="24009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 dirty="0"/>
          </a:p>
        </p:txBody>
      </p:sp>
      <p:sp>
        <p:nvSpPr>
          <p:cNvPr id="465" name="Google Shape;465;p19"/>
          <p:cNvSpPr txBox="1">
            <a:spLocks noGrp="1"/>
          </p:cNvSpPr>
          <p:nvPr>
            <p:ph type="subTitle" idx="9"/>
          </p:nvPr>
        </p:nvSpPr>
        <p:spPr>
          <a:xfrm>
            <a:off x="6025324" y="1269384"/>
            <a:ext cx="24009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 dirty="0"/>
          </a:p>
        </p:txBody>
      </p:sp>
      <p:sp>
        <p:nvSpPr>
          <p:cNvPr id="466" name="Google Shape;466;p19"/>
          <p:cNvSpPr txBox="1">
            <a:spLocks noGrp="1"/>
          </p:cNvSpPr>
          <p:nvPr>
            <p:ph type="subTitle" idx="13"/>
          </p:nvPr>
        </p:nvSpPr>
        <p:spPr>
          <a:xfrm>
            <a:off x="713050" y="3054900"/>
            <a:ext cx="24102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 dirty="0"/>
          </a:p>
        </p:txBody>
      </p:sp>
      <p:sp>
        <p:nvSpPr>
          <p:cNvPr id="467" name="Google Shape;467;p19"/>
          <p:cNvSpPr txBox="1">
            <a:spLocks noGrp="1"/>
          </p:cNvSpPr>
          <p:nvPr>
            <p:ph type="subTitle" idx="14"/>
          </p:nvPr>
        </p:nvSpPr>
        <p:spPr>
          <a:xfrm>
            <a:off x="3373994" y="3054900"/>
            <a:ext cx="24009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 dirty="0"/>
          </a:p>
        </p:txBody>
      </p:sp>
      <p:sp>
        <p:nvSpPr>
          <p:cNvPr id="468" name="Google Shape;468;p19"/>
          <p:cNvSpPr txBox="1">
            <a:spLocks noGrp="1"/>
          </p:cNvSpPr>
          <p:nvPr>
            <p:ph type="subTitle" idx="15"/>
          </p:nvPr>
        </p:nvSpPr>
        <p:spPr>
          <a:xfrm>
            <a:off x="6025322" y="3054900"/>
            <a:ext cx="24009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 dirty="0"/>
          </a:p>
        </p:txBody>
      </p:sp>
      <p:grpSp>
        <p:nvGrpSpPr>
          <p:cNvPr id="469" name="Google Shape;469;p19"/>
          <p:cNvGrpSpPr/>
          <p:nvPr/>
        </p:nvGrpSpPr>
        <p:grpSpPr>
          <a:xfrm>
            <a:off x="7874304" y="261300"/>
            <a:ext cx="301874" cy="154373"/>
            <a:chOff x="7893111" y="352204"/>
            <a:chExt cx="225869" cy="115505"/>
          </a:xfrm>
        </p:grpSpPr>
        <p:sp>
          <p:nvSpPr>
            <p:cNvPr id="470" name="Google Shape;470;p19"/>
            <p:cNvSpPr/>
            <p:nvPr/>
          </p:nvSpPr>
          <p:spPr>
            <a:xfrm>
              <a:off x="7893111" y="352204"/>
              <a:ext cx="75760" cy="115505"/>
            </a:xfrm>
            <a:custGeom>
              <a:avLst/>
              <a:gdLst/>
              <a:ahLst/>
              <a:cxnLst/>
              <a:rect l="l" t="t" r="r" b="b"/>
              <a:pathLst>
                <a:path w="589" h="898" extrusionOk="0">
                  <a:moveTo>
                    <a:pt x="157" y="1"/>
                  </a:moveTo>
                  <a:lnTo>
                    <a:pt x="0" y="157"/>
                  </a:lnTo>
                  <a:lnTo>
                    <a:pt x="292" y="449"/>
                  </a:lnTo>
                  <a:lnTo>
                    <a:pt x="0" y="741"/>
                  </a:lnTo>
                  <a:lnTo>
                    <a:pt x="157" y="897"/>
                  </a:lnTo>
                  <a:lnTo>
                    <a:pt x="589" y="44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968744" y="352204"/>
              <a:ext cx="75246" cy="115505"/>
            </a:xfrm>
            <a:custGeom>
              <a:avLst/>
              <a:gdLst/>
              <a:ahLst/>
              <a:cxnLst/>
              <a:rect l="l" t="t" r="r" b="b"/>
              <a:pathLst>
                <a:path w="585" h="898" extrusionOk="0">
                  <a:moveTo>
                    <a:pt x="157" y="1"/>
                  </a:moveTo>
                  <a:lnTo>
                    <a:pt x="1" y="157"/>
                  </a:lnTo>
                  <a:lnTo>
                    <a:pt x="314" y="449"/>
                  </a:lnTo>
                  <a:lnTo>
                    <a:pt x="1" y="741"/>
                  </a:lnTo>
                  <a:lnTo>
                    <a:pt x="157" y="897"/>
                  </a:lnTo>
                  <a:lnTo>
                    <a:pt x="584" y="44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8043863" y="352204"/>
              <a:ext cx="75117" cy="115505"/>
            </a:xfrm>
            <a:custGeom>
              <a:avLst/>
              <a:gdLst/>
              <a:ahLst/>
              <a:cxnLst/>
              <a:rect l="l" t="t" r="r" b="b"/>
              <a:pathLst>
                <a:path w="584" h="898" extrusionOk="0">
                  <a:moveTo>
                    <a:pt x="157" y="1"/>
                  </a:moveTo>
                  <a:lnTo>
                    <a:pt x="0" y="157"/>
                  </a:lnTo>
                  <a:lnTo>
                    <a:pt x="313" y="449"/>
                  </a:lnTo>
                  <a:lnTo>
                    <a:pt x="0" y="741"/>
                  </a:lnTo>
                  <a:lnTo>
                    <a:pt x="157" y="897"/>
                  </a:lnTo>
                  <a:lnTo>
                    <a:pt x="583" y="44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19"/>
          <p:cNvGrpSpPr/>
          <p:nvPr/>
        </p:nvGrpSpPr>
        <p:grpSpPr>
          <a:xfrm rot="5400000">
            <a:off x="241279" y="3508775"/>
            <a:ext cx="301874" cy="154373"/>
            <a:chOff x="7893111" y="352204"/>
            <a:chExt cx="225869" cy="115505"/>
          </a:xfrm>
        </p:grpSpPr>
        <p:sp>
          <p:nvSpPr>
            <p:cNvPr id="474" name="Google Shape;474;p19"/>
            <p:cNvSpPr/>
            <p:nvPr/>
          </p:nvSpPr>
          <p:spPr>
            <a:xfrm>
              <a:off x="7893111" y="352204"/>
              <a:ext cx="75760" cy="115505"/>
            </a:xfrm>
            <a:custGeom>
              <a:avLst/>
              <a:gdLst/>
              <a:ahLst/>
              <a:cxnLst/>
              <a:rect l="l" t="t" r="r" b="b"/>
              <a:pathLst>
                <a:path w="589" h="898" extrusionOk="0">
                  <a:moveTo>
                    <a:pt x="157" y="1"/>
                  </a:moveTo>
                  <a:lnTo>
                    <a:pt x="0" y="157"/>
                  </a:lnTo>
                  <a:lnTo>
                    <a:pt x="292" y="449"/>
                  </a:lnTo>
                  <a:lnTo>
                    <a:pt x="0" y="741"/>
                  </a:lnTo>
                  <a:lnTo>
                    <a:pt x="157" y="897"/>
                  </a:lnTo>
                  <a:lnTo>
                    <a:pt x="589" y="44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7968744" y="352204"/>
              <a:ext cx="75246" cy="115505"/>
            </a:xfrm>
            <a:custGeom>
              <a:avLst/>
              <a:gdLst/>
              <a:ahLst/>
              <a:cxnLst/>
              <a:rect l="l" t="t" r="r" b="b"/>
              <a:pathLst>
                <a:path w="585" h="898" extrusionOk="0">
                  <a:moveTo>
                    <a:pt x="157" y="1"/>
                  </a:moveTo>
                  <a:lnTo>
                    <a:pt x="1" y="157"/>
                  </a:lnTo>
                  <a:lnTo>
                    <a:pt x="314" y="449"/>
                  </a:lnTo>
                  <a:lnTo>
                    <a:pt x="1" y="741"/>
                  </a:lnTo>
                  <a:lnTo>
                    <a:pt x="157" y="897"/>
                  </a:lnTo>
                  <a:lnTo>
                    <a:pt x="584" y="44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8043863" y="352204"/>
              <a:ext cx="75117" cy="115505"/>
            </a:xfrm>
            <a:custGeom>
              <a:avLst/>
              <a:gdLst/>
              <a:ahLst/>
              <a:cxnLst/>
              <a:rect l="l" t="t" r="r" b="b"/>
              <a:pathLst>
                <a:path w="584" h="898" extrusionOk="0">
                  <a:moveTo>
                    <a:pt x="157" y="1"/>
                  </a:moveTo>
                  <a:lnTo>
                    <a:pt x="0" y="157"/>
                  </a:lnTo>
                  <a:lnTo>
                    <a:pt x="313" y="449"/>
                  </a:lnTo>
                  <a:lnTo>
                    <a:pt x="0" y="741"/>
                  </a:lnTo>
                  <a:lnTo>
                    <a:pt x="157" y="897"/>
                  </a:lnTo>
                  <a:lnTo>
                    <a:pt x="583" y="44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19"/>
          <p:cNvGrpSpPr/>
          <p:nvPr/>
        </p:nvGrpSpPr>
        <p:grpSpPr>
          <a:xfrm>
            <a:off x="-95243" y="-1194060"/>
            <a:ext cx="10518663" cy="7286857"/>
            <a:chOff x="-95243" y="-1194060"/>
            <a:chExt cx="10518663" cy="7286857"/>
          </a:xfrm>
        </p:grpSpPr>
        <p:grpSp>
          <p:nvGrpSpPr>
            <p:cNvPr id="478" name="Google Shape;478;p19"/>
            <p:cNvGrpSpPr/>
            <p:nvPr/>
          </p:nvGrpSpPr>
          <p:grpSpPr>
            <a:xfrm rot="10800000" flipH="1">
              <a:off x="-95243" y="-1194060"/>
              <a:ext cx="10518663" cy="7286857"/>
              <a:chOff x="-95243" y="-873985"/>
              <a:chExt cx="10518663" cy="7286857"/>
            </a:xfrm>
          </p:grpSpPr>
          <p:grpSp>
            <p:nvGrpSpPr>
              <p:cNvPr id="479" name="Google Shape;479;p19"/>
              <p:cNvGrpSpPr/>
              <p:nvPr/>
            </p:nvGrpSpPr>
            <p:grpSpPr>
              <a:xfrm flipH="1">
                <a:off x="-95243" y="-873985"/>
                <a:ext cx="9986867" cy="7286857"/>
                <a:chOff x="-674872" y="-873985"/>
                <a:chExt cx="9986867" cy="7286857"/>
              </a:xfrm>
            </p:grpSpPr>
            <p:grpSp>
              <p:nvGrpSpPr>
                <p:cNvPr id="480" name="Google Shape;480;p19"/>
                <p:cNvGrpSpPr/>
                <p:nvPr/>
              </p:nvGrpSpPr>
              <p:grpSpPr>
                <a:xfrm>
                  <a:off x="4071872" y="4749547"/>
                  <a:ext cx="1303356" cy="352312"/>
                  <a:chOff x="4071872" y="4749547"/>
                  <a:chExt cx="1303356" cy="352312"/>
                </a:xfrm>
              </p:grpSpPr>
              <p:sp>
                <p:nvSpPr>
                  <p:cNvPr id="481" name="Google Shape;481;p19"/>
                  <p:cNvSpPr/>
                  <p:nvPr/>
                </p:nvSpPr>
                <p:spPr>
                  <a:xfrm>
                    <a:off x="4071872" y="4749547"/>
                    <a:ext cx="15756" cy="3210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" h="2771" extrusionOk="0">
                        <a:moveTo>
                          <a:pt x="65" y="1"/>
                        </a:moveTo>
                        <a:cubicBezTo>
                          <a:pt x="22" y="1"/>
                          <a:pt x="1" y="49"/>
                          <a:pt x="1" y="71"/>
                        </a:cubicBezTo>
                        <a:cubicBezTo>
                          <a:pt x="1" y="114"/>
                          <a:pt x="22" y="136"/>
                          <a:pt x="65" y="136"/>
                        </a:cubicBezTo>
                        <a:cubicBezTo>
                          <a:pt x="87" y="136"/>
                          <a:pt x="136" y="114"/>
                          <a:pt x="136" y="71"/>
                        </a:cubicBezTo>
                        <a:cubicBezTo>
                          <a:pt x="136" y="49"/>
                          <a:pt x="87" y="1"/>
                          <a:pt x="65" y="1"/>
                        </a:cubicBezTo>
                        <a:close/>
                        <a:moveTo>
                          <a:pt x="65" y="271"/>
                        </a:moveTo>
                        <a:cubicBezTo>
                          <a:pt x="22" y="271"/>
                          <a:pt x="1" y="298"/>
                          <a:pt x="1" y="341"/>
                        </a:cubicBezTo>
                        <a:cubicBezTo>
                          <a:pt x="1" y="384"/>
                          <a:pt x="22" y="406"/>
                          <a:pt x="65" y="406"/>
                        </a:cubicBezTo>
                        <a:cubicBezTo>
                          <a:pt x="87" y="406"/>
                          <a:pt x="136" y="384"/>
                          <a:pt x="136" y="341"/>
                        </a:cubicBezTo>
                        <a:cubicBezTo>
                          <a:pt x="136" y="298"/>
                          <a:pt x="87" y="271"/>
                          <a:pt x="65" y="271"/>
                        </a:cubicBezTo>
                        <a:close/>
                        <a:moveTo>
                          <a:pt x="65" y="541"/>
                        </a:moveTo>
                        <a:cubicBezTo>
                          <a:pt x="22" y="541"/>
                          <a:pt x="1" y="568"/>
                          <a:pt x="1" y="611"/>
                        </a:cubicBezTo>
                        <a:cubicBezTo>
                          <a:pt x="1" y="632"/>
                          <a:pt x="22" y="676"/>
                          <a:pt x="65" y="676"/>
                        </a:cubicBezTo>
                        <a:cubicBezTo>
                          <a:pt x="87" y="676"/>
                          <a:pt x="136" y="632"/>
                          <a:pt x="136" y="611"/>
                        </a:cubicBezTo>
                        <a:cubicBezTo>
                          <a:pt x="136" y="568"/>
                          <a:pt x="87" y="541"/>
                          <a:pt x="65" y="541"/>
                        </a:cubicBezTo>
                        <a:close/>
                        <a:moveTo>
                          <a:pt x="65" y="789"/>
                        </a:moveTo>
                        <a:cubicBezTo>
                          <a:pt x="22" y="789"/>
                          <a:pt x="1" y="838"/>
                          <a:pt x="1" y="859"/>
                        </a:cubicBezTo>
                        <a:cubicBezTo>
                          <a:pt x="1" y="902"/>
                          <a:pt x="22" y="924"/>
                          <a:pt x="65" y="924"/>
                        </a:cubicBezTo>
                        <a:cubicBezTo>
                          <a:pt x="87" y="924"/>
                          <a:pt x="136" y="902"/>
                          <a:pt x="136" y="859"/>
                        </a:cubicBezTo>
                        <a:cubicBezTo>
                          <a:pt x="136" y="838"/>
                          <a:pt x="87" y="789"/>
                          <a:pt x="65" y="789"/>
                        </a:cubicBezTo>
                        <a:close/>
                        <a:moveTo>
                          <a:pt x="65" y="1059"/>
                        </a:moveTo>
                        <a:cubicBezTo>
                          <a:pt x="22" y="1059"/>
                          <a:pt x="1" y="1081"/>
                          <a:pt x="1" y="1129"/>
                        </a:cubicBezTo>
                        <a:cubicBezTo>
                          <a:pt x="1" y="1172"/>
                          <a:pt x="22" y="1194"/>
                          <a:pt x="65" y="1194"/>
                        </a:cubicBezTo>
                        <a:cubicBezTo>
                          <a:pt x="87" y="1194"/>
                          <a:pt x="136" y="1172"/>
                          <a:pt x="136" y="1129"/>
                        </a:cubicBezTo>
                        <a:cubicBezTo>
                          <a:pt x="136" y="1081"/>
                          <a:pt x="87" y="1059"/>
                          <a:pt x="65" y="1059"/>
                        </a:cubicBezTo>
                        <a:close/>
                        <a:moveTo>
                          <a:pt x="65" y="1329"/>
                        </a:moveTo>
                        <a:cubicBezTo>
                          <a:pt x="22" y="1329"/>
                          <a:pt x="1" y="1351"/>
                          <a:pt x="1" y="1399"/>
                        </a:cubicBezTo>
                        <a:cubicBezTo>
                          <a:pt x="1" y="1421"/>
                          <a:pt x="22" y="1464"/>
                          <a:pt x="65" y="1464"/>
                        </a:cubicBezTo>
                        <a:cubicBezTo>
                          <a:pt x="87" y="1464"/>
                          <a:pt x="136" y="1421"/>
                          <a:pt x="136" y="1399"/>
                        </a:cubicBezTo>
                        <a:cubicBezTo>
                          <a:pt x="136" y="1351"/>
                          <a:pt x="87" y="1329"/>
                          <a:pt x="65" y="1329"/>
                        </a:cubicBezTo>
                        <a:close/>
                        <a:moveTo>
                          <a:pt x="65" y="1577"/>
                        </a:moveTo>
                        <a:cubicBezTo>
                          <a:pt x="22" y="1577"/>
                          <a:pt x="1" y="1621"/>
                          <a:pt x="1" y="1648"/>
                        </a:cubicBezTo>
                        <a:cubicBezTo>
                          <a:pt x="1" y="1691"/>
                          <a:pt x="22" y="1712"/>
                          <a:pt x="65" y="1712"/>
                        </a:cubicBezTo>
                        <a:cubicBezTo>
                          <a:pt x="87" y="1712"/>
                          <a:pt x="136" y="1691"/>
                          <a:pt x="136" y="1648"/>
                        </a:cubicBezTo>
                        <a:cubicBezTo>
                          <a:pt x="136" y="1621"/>
                          <a:pt x="87" y="1577"/>
                          <a:pt x="65" y="1577"/>
                        </a:cubicBezTo>
                        <a:close/>
                        <a:moveTo>
                          <a:pt x="65" y="1847"/>
                        </a:moveTo>
                        <a:cubicBezTo>
                          <a:pt x="22" y="1847"/>
                          <a:pt x="1" y="1869"/>
                          <a:pt x="1" y="1918"/>
                        </a:cubicBezTo>
                        <a:cubicBezTo>
                          <a:pt x="1" y="1961"/>
                          <a:pt x="22" y="1982"/>
                          <a:pt x="65" y="1982"/>
                        </a:cubicBezTo>
                        <a:cubicBezTo>
                          <a:pt x="87" y="1982"/>
                          <a:pt x="136" y="1961"/>
                          <a:pt x="136" y="1918"/>
                        </a:cubicBezTo>
                        <a:cubicBezTo>
                          <a:pt x="136" y="1869"/>
                          <a:pt x="87" y="1847"/>
                          <a:pt x="65" y="1847"/>
                        </a:cubicBezTo>
                        <a:close/>
                        <a:moveTo>
                          <a:pt x="65" y="2117"/>
                        </a:moveTo>
                        <a:cubicBezTo>
                          <a:pt x="22" y="2117"/>
                          <a:pt x="1" y="2139"/>
                          <a:pt x="1" y="2188"/>
                        </a:cubicBezTo>
                        <a:cubicBezTo>
                          <a:pt x="1" y="2209"/>
                          <a:pt x="22" y="2252"/>
                          <a:pt x="65" y="2252"/>
                        </a:cubicBezTo>
                        <a:cubicBezTo>
                          <a:pt x="87" y="2252"/>
                          <a:pt x="136" y="2209"/>
                          <a:pt x="136" y="2188"/>
                        </a:cubicBezTo>
                        <a:cubicBezTo>
                          <a:pt x="136" y="2139"/>
                          <a:pt x="87" y="2117"/>
                          <a:pt x="65" y="2117"/>
                        </a:cubicBezTo>
                        <a:close/>
                        <a:moveTo>
                          <a:pt x="65" y="2366"/>
                        </a:moveTo>
                        <a:cubicBezTo>
                          <a:pt x="22" y="2366"/>
                          <a:pt x="1" y="2409"/>
                          <a:pt x="1" y="2431"/>
                        </a:cubicBezTo>
                        <a:cubicBezTo>
                          <a:pt x="1" y="2479"/>
                          <a:pt x="22" y="2501"/>
                          <a:pt x="65" y="2501"/>
                        </a:cubicBezTo>
                        <a:cubicBezTo>
                          <a:pt x="87" y="2501"/>
                          <a:pt x="136" y="2479"/>
                          <a:pt x="136" y="2431"/>
                        </a:cubicBezTo>
                        <a:cubicBezTo>
                          <a:pt x="136" y="2409"/>
                          <a:pt x="87" y="2366"/>
                          <a:pt x="65" y="2366"/>
                        </a:cubicBezTo>
                        <a:close/>
                        <a:moveTo>
                          <a:pt x="65" y="2636"/>
                        </a:moveTo>
                        <a:cubicBezTo>
                          <a:pt x="22" y="2636"/>
                          <a:pt x="1" y="2657"/>
                          <a:pt x="1" y="2701"/>
                        </a:cubicBezTo>
                        <a:cubicBezTo>
                          <a:pt x="1" y="2749"/>
                          <a:pt x="22" y="2771"/>
                          <a:pt x="65" y="2771"/>
                        </a:cubicBezTo>
                        <a:cubicBezTo>
                          <a:pt x="87" y="2771"/>
                          <a:pt x="136" y="2749"/>
                          <a:pt x="136" y="2701"/>
                        </a:cubicBezTo>
                        <a:cubicBezTo>
                          <a:pt x="136" y="2657"/>
                          <a:pt x="87" y="2636"/>
                          <a:pt x="65" y="2636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19"/>
                  <p:cNvSpPr/>
                  <p:nvPr/>
                </p:nvSpPr>
                <p:spPr>
                  <a:xfrm>
                    <a:off x="4071872" y="5086103"/>
                    <a:ext cx="15756" cy="15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" h="136" extrusionOk="0">
                        <a:moveTo>
                          <a:pt x="22" y="1"/>
                        </a:moveTo>
                        <a:cubicBezTo>
                          <a:pt x="1" y="23"/>
                          <a:pt x="1" y="44"/>
                          <a:pt x="1" y="66"/>
                        </a:cubicBezTo>
                        <a:cubicBezTo>
                          <a:pt x="1" y="66"/>
                          <a:pt x="1" y="93"/>
                          <a:pt x="22" y="114"/>
                        </a:cubicBezTo>
                        <a:cubicBezTo>
                          <a:pt x="22" y="114"/>
                          <a:pt x="44" y="136"/>
                          <a:pt x="65" y="136"/>
                        </a:cubicBezTo>
                        <a:cubicBezTo>
                          <a:pt x="87" y="136"/>
                          <a:pt x="87" y="114"/>
                          <a:pt x="114" y="114"/>
                        </a:cubicBezTo>
                        <a:cubicBezTo>
                          <a:pt x="114" y="93"/>
                          <a:pt x="136" y="66"/>
                          <a:pt x="136" y="66"/>
                        </a:cubicBezTo>
                        <a:cubicBezTo>
                          <a:pt x="136" y="44"/>
                          <a:pt x="114" y="23"/>
                          <a:pt x="11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19"/>
                  <p:cNvSpPr/>
                  <p:nvPr/>
                </p:nvSpPr>
                <p:spPr>
                  <a:xfrm>
                    <a:off x="4103153" y="5086103"/>
                    <a:ext cx="1240807" cy="15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10" h="136" extrusionOk="0">
                        <a:moveTo>
                          <a:pt x="65" y="1"/>
                        </a:moveTo>
                        <a:cubicBezTo>
                          <a:pt x="22" y="1"/>
                          <a:pt x="1" y="23"/>
                          <a:pt x="1" y="66"/>
                        </a:cubicBezTo>
                        <a:cubicBezTo>
                          <a:pt x="1" y="93"/>
                          <a:pt x="22" y="136"/>
                          <a:pt x="65" y="136"/>
                        </a:cubicBezTo>
                        <a:cubicBezTo>
                          <a:pt x="114" y="136"/>
                          <a:pt x="136" y="93"/>
                          <a:pt x="136" y="66"/>
                        </a:cubicBezTo>
                        <a:cubicBezTo>
                          <a:pt x="136" y="23"/>
                          <a:pt x="114" y="1"/>
                          <a:pt x="65" y="1"/>
                        </a:cubicBezTo>
                        <a:close/>
                        <a:moveTo>
                          <a:pt x="336" y="1"/>
                        </a:moveTo>
                        <a:cubicBezTo>
                          <a:pt x="292" y="1"/>
                          <a:pt x="271" y="23"/>
                          <a:pt x="271" y="66"/>
                        </a:cubicBezTo>
                        <a:cubicBezTo>
                          <a:pt x="271" y="93"/>
                          <a:pt x="292" y="136"/>
                          <a:pt x="336" y="136"/>
                        </a:cubicBezTo>
                        <a:cubicBezTo>
                          <a:pt x="384" y="136"/>
                          <a:pt x="406" y="93"/>
                          <a:pt x="406" y="66"/>
                        </a:cubicBezTo>
                        <a:cubicBezTo>
                          <a:pt x="406" y="23"/>
                          <a:pt x="384" y="1"/>
                          <a:pt x="336" y="1"/>
                        </a:cubicBezTo>
                        <a:close/>
                        <a:moveTo>
                          <a:pt x="606" y="1"/>
                        </a:moveTo>
                        <a:cubicBezTo>
                          <a:pt x="562" y="1"/>
                          <a:pt x="541" y="23"/>
                          <a:pt x="541" y="66"/>
                        </a:cubicBezTo>
                        <a:cubicBezTo>
                          <a:pt x="541" y="93"/>
                          <a:pt x="562" y="136"/>
                          <a:pt x="606" y="136"/>
                        </a:cubicBezTo>
                        <a:cubicBezTo>
                          <a:pt x="654" y="136"/>
                          <a:pt x="676" y="93"/>
                          <a:pt x="676" y="66"/>
                        </a:cubicBezTo>
                        <a:cubicBezTo>
                          <a:pt x="676" y="23"/>
                          <a:pt x="654" y="1"/>
                          <a:pt x="606" y="1"/>
                        </a:cubicBezTo>
                        <a:close/>
                        <a:moveTo>
                          <a:pt x="876" y="1"/>
                        </a:moveTo>
                        <a:cubicBezTo>
                          <a:pt x="832" y="1"/>
                          <a:pt x="811" y="23"/>
                          <a:pt x="811" y="66"/>
                        </a:cubicBezTo>
                        <a:cubicBezTo>
                          <a:pt x="811" y="93"/>
                          <a:pt x="832" y="136"/>
                          <a:pt x="876" y="136"/>
                        </a:cubicBezTo>
                        <a:cubicBezTo>
                          <a:pt x="924" y="136"/>
                          <a:pt x="946" y="93"/>
                          <a:pt x="946" y="66"/>
                        </a:cubicBezTo>
                        <a:cubicBezTo>
                          <a:pt x="946" y="23"/>
                          <a:pt x="924" y="1"/>
                          <a:pt x="876" y="1"/>
                        </a:cubicBezTo>
                        <a:close/>
                        <a:moveTo>
                          <a:pt x="1146" y="1"/>
                        </a:moveTo>
                        <a:cubicBezTo>
                          <a:pt x="1102" y="1"/>
                          <a:pt x="1081" y="23"/>
                          <a:pt x="1081" y="66"/>
                        </a:cubicBezTo>
                        <a:cubicBezTo>
                          <a:pt x="1081" y="93"/>
                          <a:pt x="1102" y="136"/>
                          <a:pt x="1146" y="136"/>
                        </a:cubicBezTo>
                        <a:cubicBezTo>
                          <a:pt x="1194" y="136"/>
                          <a:pt x="1216" y="93"/>
                          <a:pt x="1216" y="66"/>
                        </a:cubicBezTo>
                        <a:cubicBezTo>
                          <a:pt x="1216" y="23"/>
                          <a:pt x="1194" y="1"/>
                          <a:pt x="1146" y="1"/>
                        </a:cubicBezTo>
                        <a:close/>
                        <a:moveTo>
                          <a:pt x="1416" y="1"/>
                        </a:moveTo>
                        <a:cubicBezTo>
                          <a:pt x="1394" y="1"/>
                          <a:pt x="1351" y="23"/>
                          <a:pt x="1351" y="66"/>
                        </a:cubicBezTo>
                        <a:cubicBezTo>
                          <a:pt x="1351" y="93"/>
                          <a:pt x="1394" y="136"/>
                          <a:pt x="1416" y="136"/>
                        </a:cubicBezTo>
                        <a:cubicBezTo>
                          <a:pt x="1464" y="136"/>
                          <a:pt x="1486" y="93"/>
                          <a:pt x="1486" y="66"/>
                        </a:cubicBezTo>
                        <a:cubicBezTo>
                          <a:pt x="1486" y="23"/>
                          <a:pt x="1464" y="1"/>
                          <a:pt x="1416" y="1"/>
                        </a:cubicBezTo>
                        <a:close/>
                        <a:moveTo>
                          <a:pt x="1686" y="1"/>
                        </a:moveTo>
                        <a:cubicBezTo>
                          <a:pt x="1664" y="1"/>
                          <a:pt x="1621" y="23"/>
                          <a:pt x="1621" y="66"/>
                        </a:cubicBezTo>
                        <a:cubicBezTo>
                          <a:pt x="1621" y="93"/>
                          <a:pt x="1664" y="136"/>
                          <a:pt x="1686" y="136"/>
                        </a:cubicBezTo>
                        <a:cubicBezTo>
                          <a:pt x="1734" y="136"/>
                          <a:pt x="1756" y="93"/>
                          <a:pt x="1756" y="66"/>
                        </a:cubicBezTo>
                        <a:cubicBezTo>
                          <a:pt x="1756" y="23"/>
                          <a:pt x="1734" y="1"/>
                          <a:pt x="1686" y="1"/>
                        </a:cubicBezTo>
                        <a:close/>
                        <a:moveTo>
                          <a:pt x="1956" y="1"/>
                        </a:moveTo>
                        <a:cubicBezTo>
                          <a:pt x="1934" y="1"/>
                          <a:pt x="1891" y="23"/>
                          <a:pt x="1891" y="66"/>
                        </a:cubicBezTo>
                        <a:cubicBezTo>
                          <a:pt x="1891" y="93"/>
                          <a:pt x="1934" y="136"/>
                          <a:pt x="1956" y="136"/>
                        </a:cubicBezTo>
                        <a:cubicBezTo>
                          <a:pt x="2004" y="136"/>
                          <a:pt x="2026" y="93"/>
                          <a:pt x="2026" y="66"/>
                        </a:cubicBezTo>
                        <a:cubicBezTo>
                          <a:pt x="2026" y="23"/>
                          <a:pt x="2004" y="1"/>
                          <a:pt x="1956" y="1"/>
                        </a:cubicBezTo>
                        <a:close/>
                        <a:moveTo>
                          <a:pt x="2226" y="1"/>
                        </a:moveTo>
                        <a:cubicBezTo>
                          <a:pt x="2204" y="1"/>
                          <a:pt x="2161" y="23"/>
                          <a:pt x="2161" y="66"/>
                        </a:cubicBezTo>
                        <a:cubicBezTo>
                          <a:pt x="2161" y="93"/>
                          <a:pt x="2204" y="136"/>
                          <a:pt x="2226" y="136"/>
                        </a:cubicBezTo>
                        <a:cubicBezTo>
                          <a:pt x="2274" y="136"/>
                          <a:pt x="2296" y="93"/>
                          <a:pt x="2296" y="66"/>
                        </a:cubicBezTo>
                        <a:cubicBezTo>
                          <a:pt x="2296" y="23"/>
                          <a:pt x="2274" y="1"/>
                          <a:pt x="2226" y="1"/>
                        </a:cubicBezTo>
                        <a:close/>
                        <a:moveTo>
                          <a:pt x="2496" y="1"/>
                        </a:moveTo>
                        <a:cubicBezTo>
                          <a:pt x="2474" y="1"/>
                          <a:pt x="2431" y="23"/>
                          <a:pt x="2431" y="66"/>
                        </a:cubicBezTo>
                        <a:cubicBezTo>
                          <a:pt x="2431" y="93"/>
                          <a:pt x="2474" y="136"/>
                          <a:pt x="2496" y="136"/>
                        </a:cubicBezTo>
                        <a:cubicBezTo>
                          <a:pt x="2544" y="136"/>
                          <a:pt x="2566" y="93"/>
                          <a:pt x="2566" y="66"/>
                        </a:cubicBezTo>
                        <a:cubicBezTo>
                          <a:pt x="2566" y="23"/>
                          <a:pt x="2544" y="1"/>
                          <a:pt x="2496" y="1"/>
                        </a:cubicBezTo>
                        <a:close/>
                        <a:moveTo>
                          <a:pt x="2766" y="1"/>
                        </a:moveTo>
                        <a:cubicBezTo>
                          <a:pt x="2744" y="1"/>
                          <a:pt x="2701" y="23"/>
                          <a:pt x="2701" y="66"/>
                        </a:cubicBezTo>
                        <a:cubicBezTo>
                          <a:pt x="2701" y="93"/>
                          <a:pt x="2744" y="136"/>
                          <a:pt x="2766" y="136"/>
                        </a:cubicBezTo>
                        <a:cubicBezTo>
                          <a:pt x="2814" y="136"/>
                          <a:pt x="2836" y="93"/>
                          <a:pt x="2836" y="66"/>
                        </a:cubicBezTo>
                        <a:cubicBezTo>
                          <a:pt x="2836" y="23"/>
                          <a:pt x="2814" y="1"/>
                          <a:pt x="2766" y="1"/>
                        </a:cubicBezTo>
                        <a:close/>
                        <a:moveTo>
                          <a:pt x="3057" y="1"/>
                        </a:moveTo>
                        <a:cubicBezTo>
                          <a:pt x="3014" y="1"/>
                          <a:pt x="2992" y="23"/>
                          <a:pt x="2992" y="66"/>
                        </a:cubicBezTo>
                        <a:cubicBezTo>
                          <a:pt x="2992" y="93"/>
                          <a:pt x="3014" y="136"/>
                          <a:pt x="3057" y="136"/>
                        </a:cubicBezTo>
                        <a:cubicBezTo>
                          <a:pt x="3084" y="136"/>
                          <a:pt x="3127" y="93"/>
                          <a:pt x="3127" y="66"/>
                        </a:cubicBezTo>
                        <a:cubicBezTo>
                          <a:pt x="3127" y="23"/>
                          <a:pt x="3084" y="1"/>
                          <a:pt x="3057" y="1"/>
                        </a:cubicBezTo>
                        <a:close/>
                        <a:moveTo>
                          <a:pt x="3327" y="1"/>
                        </a:moveTo>
                        <a:cubicBezTo>
                          <a:pt x="3284" y="1"/>
                          <a:pt x="3262" y="23"/>
                          <a:pt x="3262" y="66"/>
                        </a:cubicBezTo>
                        <a:cubicBezTo>
                          <a:pt x="3262" y="93"/>
                          <a:pt x="3284" y="136"/>
                          <a:pt x="3327" y="136"/>
                        </a:cubicBezTo>
                        <a:cubicBezTo>
                          <a:pt x="3354" y="136"/>
                          <a:pt x="3397" y="93"/>
                          <a:pt x="3397" y="66"/>
                        </a:cubicBezTo>
                        <a:cubicBezTo>
                          <a:pt x="3397" y="23"/>
                          <a:pt x="3354" y="1"/>
                          <a:pt x="3327" y="1"/>
                        </a:cubicBezTo>
                        <a:close/>
                        <a:moveTo>
                          <a:pt x="3597" y="1"/>
                        </a:moveTo>
                        <a:cubicBezTo>
                          <a:pt x="3554" y="1"/>
                          <a:pt x="3532" y="23"/>
                          <a:pt x="3532" y="66"/>
                        </a:cubicBezTo>
                        <a:cubicBezTo>
                          <a:pt x="3532" y="93"/>
                          <a:pt x="3554" y="136"/>
                          <a:pt x="3597" y="136"/>
                        </a:cubicBezTo>
                        <a:cubicBezTo>
                          <a:pt x="3624" y="136"/>
                          <a:pt x="3667" y="93"/>
                          <a:pt x="3667" y="66"/>
                        </a:cubicBezTo>
                        <a:cubicBezTo>
                          <a:pt x="3667" y="23"/>
                          <a:pt x="3624" y="1"/>
                          <a:pt x="3597" y="1"/>
                        </a:cubicBezTo>
                        <a:close/>
                        <a:moveTo>
                          <a:pt x="3867" y="1"/>
                        </a:moveTo>
                        <a:cubicBezTo>
                          <a:pt x="3824" y="1"/>
                          <a:pt x="3802" y="23"/>
                          <a:pt x="3802" y="66"/>
                        </a:cubicBezTo>
                        <a:cubicBezTo>
                          <a:pt x="3802" y="93"/>
                          <a:pt x="3824" y="136"/>
                          <a:pt x="3867" y="136"/>
                        </a:cubicBezTo>
                        <a:cubicBezTo>
                          <a:pt x="3894" y="136"/>
                          <a:pt x="3937" y="93"/>
                          <a:pt x="3937" y="66"/>
                        </a:cubicBezTo>
                        <a:cubicBezTo>
                          <a:pt x="3937" y="23"/>
                          <a:pt x="3894" y="1"/>
                          <a:pt x="3867" y="1"/>
                        </a:cubicBezTo>
                        <a:close/>
                        <a:moveTo>
                          <a:pt x="4137" y="1"/>
                        </a:moveTo>
                        <a:cubicBezTo>
                          <a:pt x="4094" y="1"/>
                          <a:pt x="4072" y="23"/>
                          <a:pt x="4072" y="66"/>
                        </a:cubicBezTo>
                        <a:cubicBezTo>
                          <a:pt x="4072" y="93"/>
                          <a:pt x="4094" y="136"/>
                          <a:pt x="4137" y="136"/>
                        </a:cubicBezTo>
                        <a:cubicBezTo>
                          <a:pt x="4164" y="136"/>
                          <a:pt x="4208" y="93"/>
                          <a:pt x="4208" y="66"/>
                        </a:cubicBezTo>
                        <a:cubicBezTo>
                          <a:pt x="4208" y="23"/>
                          <a:pt x="4164" y="1"/>
                          <a:pt x="4137" y="1"/>
                        </a:cubicBezTo>
                        <a:close/>
                        <a:moveTo>
                          <a:pt x="4407" y="1"/>
                        </a:moveTo>
                        <a:cubicBezTo>
                          <a:pt x="4364" y="1"/>
                          <a:pt x="4343" y="23"/>
                          <a:pt x="4343" y="66"/>
                        </a:cubicBezTo>
                        <a:cubicBezTo>
                          <a:pt x="4343" y="93"/>
                          <a:pt x="4364" y="136"/>
                          <a:pt x="4407" y="136"/>
                        </a:cubicBezTo>
                        <a:cubicBezTo>
                          <a:pt x="4456" y="136"/>
                          <a:pt x="4478" y="93"/>
                          <a:pt x="4478" y="66"/>
                        </a:cubicBezTo>
                        <a:cubicBezTo>
                          <a:pt x="4478" y="23"/>
                          <a:pt x="4456" y="1"/>
                          <a:pt x="4407" y="1"/>
                        </a:cubicBezTo>
                        <a:close/>
                        <a:moveTo>
                          <a:pt x="4677" y="1"/>
                        </a:moveTo>
                        <a:cubicBezTo>
                          <a:pt x="4634" y="1"/>
                          <a:pt x="4613" y="23"/>
                          <a:pt x="4613" y="66"/>
                        </a:cubicBezTo>
                        <a:cubicBezTo>
                          <a:pt x="4613" y="93"/>
                          <a:pt x="4634" y="136"/>
                          <a:pt x="4677" y="136"/>
                        </a:cubicBezTo>
                        <a:cubicBezTo>
                          <a:pt x="4726" y="136"/>
                          <a:pt x="4748" y="93"/>
                          <a:pt x="4748" y="66"/>
                        </a:cubicBezTo>
                        <a:cubicBezTo>
                          <a:pt x="4748" y="23"/>
                          <a:pt x="4726" y="1"/>
                          <a:pt x="4677" y="1"/>
                        </a:cubicBezTo>
                        <a:close/>
                        <a:moveTo>
                          <a:pt x="4947" y="1"/>
                        </a:moveTo>
                        <a:cubicBezTo>
                          <a:pt x="4904" y="1"/>
                          <a:pt x="4883" y="23"/>
                          <a:pt x="4883" y="66"/>
                        </a:cubicBezTo>
                        <a:cubicBezTo>
                          <a:pt x="4883" y="93"/>
                          <a:pt x="4904" y="136"/>
                          <a:pt x="4947" y="136"/>
                        </a:cubicBezTo>
                        <a:cubicBezTo>
                          <a:pt x="4996" y="136"/>
                          <a:pt x="5018" y="93"/>
                          <a:pt x="5018" y="66"/>
                        </a:cubicBezTo>
                        <a:cubicBezTo>
                          <a:pt x="5018" y="23"/>
                          <a:pt x="4996" y="1"/>
                          <a:pt x="4947" y="1"/>
                        </a:cubicBezTo>
                        <a:close/>
                        <a:moveTo>
                          <a:pt x="5217" y="1"/>
                        </a:moveTo>
                        <a:cubicBezTo>
                          <a:pt x="5174" y="1"/>
                          <a:pt x="5153" y="23"/>
                          <a:pt x="5153" y="66"/>
                        </a:cubicBezTo>
                        <a:cubicBezTo>
                          <a:pt x="5153" y="93"/>
                          <a:pt x="5174" y="136"/>
                          <a:pt x="5217" y="136"/>
                        </a:cubicBezTo>
                        <a:cubicBezTo>
                          <a:pt x="5266" y="136"/>
                          <a:pt x="5288" y="93"/>
                          <a:pt x="5288" y="66"/>
                        </a:cubicBezTo>
                        <a:cubicBezTo>
                          <a:pt x="5288" y="23"/>
                          <a:pt x="5266" y="1"/>
                          <a:pt x="5217" y="1"/>
                        </a:cubicBezTo>
                        <a:close/>
                        <a:moveTo>
                          <a:pt x="5487" y="1"/>
                        </a:moveTo>
                        <a:cubicBezTo>
                          <a:pt x="5444" y="1"/>
                          <a:pt x="5423" y="23"/>
                          <a:pt x="5423" y="66"/>
                        </a:cubicBezTo>
                        <a:cubicBezTo>
                          <a:pt x="5423" y="93"/>
                          <a:pt x="5444" y="136"/>
                          <a:pt x="5487" y="136"/>
                        </a:cubicBezTo>
                        <a:cubicBezTo>
                          <a:pt x="5536" y="136"/>
                          <a:pt x="5558" y="93"/>
                          <a:pt x="5558" y="66"/>
                        </a:cubicBezTo>
                        <a:cubicBezTo>
                          <a:pt x="5558" y="23"/>
                          <a:pt x="5536" y="1"/>
                          <a:pt x="5487" y="1"/>
                        </a:cubicBezTo>
                        <a:close/>
                        <a:moveTo>
                          <a:pt x="5757" y="1"/>
                        </a:moveTo>
                        <a:cubicBezTo>
                          <a:pt x="5736" y="1"/>
                          <a:pt x="5693" y="23"/>
                          <a:pt x="5693" y="66"/>
                        </a:cubicBezTo>
                        <a:cubicBezTo>
                          <a:pt x="5693" y="93"/>
                          <a:pt x="5736" y="136"/>
                          <a:pt x="5757" y="136"/>
                        </a:cubicBezTo>
                        <a:cubicBezTo>
                          <a:pt x="5806" y="136"/>
                          <a:pt x="5828" y="93"/>
                          <a:pt x="5828" y="66"/>
                        </a:cubicBezTo>
                        <a:cubicBezTo>
                          <a:pt x="5828" y="23"/>
                          <a:pt x="5806" y="1"/>
                          <a:pt x="5757" y="1"/>
                        </a:cubicBezTo>
                        <a:close/>
                        <a:moveTo>
                          <a:pt x="6027" y="1"/>
                        </a:moveTo>
                        <a:cubicBezTo>
                          <a:pt x="6006" y="1"/>
                          <a:pt x="5963" y="23"/>
                          <a:pt x="5963" y="66"/>
                        </a:cubicBezTo>
                        <a:cubicBezTo>
                          <a:pt x="5963" y="93"/>
                          <a:pt x="6006" y="136"/>
                          <a:pt x="6027" y="136"/>
                        </a:cubicBezTo>
                        <a:cubicBezTo>
                          <a:pt x="6076" y="136"/>
                          <a:pt x="6098" y="93"/>
                          <a:pt x="6098" y="66"/>
                        </a:cubicBezTo>
                        <a:cubicBezTo>
                          <a:pt x="6098" y="23"/>
                          <a:pt x="6076" y="1"/>
                          <a:pt x="6027" y="1"/>
                        </a:cubicBezTo>
                        <a:close/>
                        <a:moveTo>
                          <a:pt x="6297" y="1"/>
                        </a:moveTo>
                        <a:cubicBezTo>
                          <a:pt x="6276" y="1"/>
                          <a:pt x="6233" y="23"/>
                          <a:pt x="6233" y="66"/>
                        </a:cubicBezTo>
                        <a:cubicBezTo>
                          <a:pt x="6233" y="93"/>
                          <a:pt x="6276" y="136"/>
                          <a:pt x="6297" y="136"/>
                        </a:cubicBezTo>
                        <a:cubicBezTo>
                          <a:pt x="6346" y="136"/>
                          <a:pt x="6368" y="93"/>
                          <a:pt x="6368" y="66"/>
                        </a:cubicBezTo>
                        <a:cubicBezTo>
                          <a:pt x="6368" y="23"/>
                          <a:pt x="6346" y="1"/>
                          <a:pt x="6297" y="1"/>
                        </a:cubicBezTo>
                        <a:close/>
                        <a:moveTo>
                          <a:pt x="6567" y="1"/>
                        </a:moveTo>
                        <a:cubicBezTo>
                          <a:pt x="6546" y="1"/>
                          <a:pt x="6503" y="23"/>
                          <a:pt x="6503" y="66"/>
                        </a:cubicBezTo>
                        <a:cubicBezTo>
                          <a:pt x="6503" y="93"/>
                          <a:pt x="6546" y="136"/>
                          <a:pt x="6567" y="136"/>
                        </a:cubicBezTo>
                        <a:cubicBezTo>
                          <a:pt x="6616" y="136"/>
                          <a:pt x="6638" y="93"/>
                          <a:pt x="6638" y="66"/>
                        </a:cubicBezTo>
                        <a:cubicBezTo>
                          <a:pt x="6638" y="23"/>
                          <a:pt x="6616" y="1"/>
                          <a:pt x="6567" y="1"/>
                        </a:cubicBezTo>
                        <a:close/>
                        <a:moveTo>
                          <a:pt x="6837" y="1"/>
                        </a:moveTo>
                        <a:cubicBezTo>
                          <a:pt x="6816" y="1"/>
                          <a:pt x="6773" y="23"/>
                          <a:pt x="6773" y="66"/>
                        </a:cubicBezTo>
                        <a:cubicBezTo>
                          <a:pt x="6773" y="93"/>
                          <a:pt x="6816" y="136"/>
                          <a:pt x="6837" y="136"/>
                        </a:cubicBezTo>
                        <a:cubicBezTo>
                          <a:pt x="6886" y="136"/>
                          <a:pt x="6908" y="93"/>
                          <a:pt x="6908" y="66"/>
                        </a:cubicBezTo>
                        <a:cubicBezTo>
                          <a:pt x="6908" y="23"/>
                          <a:pt x="6886" y="1"/>
                          <a:pt x="6837" y="1"/>
                        </a:cubicBezTo>
                        <a:close/>
                        <a:moveTo>
                          <a:pt x="7134" y="1"/>
                        </a:moveTo>
                        <a:cubicBezTo>
                          <a:pt x="7086" y="1"/>
                          <a:pt x="7064" y="23"/>
                          <a:pt x="7064" y="66"/>
                        </a:cubicBezTo>
                        <a:cubicBezTo>
                          <a:pt x="7064" y="93"/>
                          <a:pt x="7086" y="136"/>
                          <a:pt x="7134" y="136"/>
                        </a:cubicBezTo>
                        <a:cubicBezTo>
                          <a:pt x="7156" y="136"/>
                          <a:pt x="7199" y="93"/>
                          <a:pt x="7199" y="66"/>
                        </a:cubicBezTo>
                        <a:cubicBezTo>
                          <a:pt x="7199" y="23"/>
                          <a:pt x="7156" y="1"/>
                          <a:pt x="7134" y="1"/>
                        </a:cubicBezTo>
                        <a:close/>
                        <a:moveTo>
                          <a:pt x="7404" y="1"/>
                        </a:moveTo>
                        <a:cubicBezTo>
                          <a:pt x="7356" y="1"/>
                          <a:pt x="7334" y="23"/>
                          <a:pt x="7334" y="66"/>
                        </a:cubicBezTo>
                        <a:cubicBezTo>
                          <a:pt x="7334" y="93"/>
                          <a:pt x="7356" y="136"/>
                          <a:pt x="7404" y="136"/>
                        </a:cubicBezTo>
                        <a:cubicBezTo>
                          <a:pt x="7426" y="136"/>
                          <a:pt x="7469" y="93"/>
                          <a:pt x="7469" y="66"/>
                        </a:cubicBezTo>
                        <a:cubicBezTo>
                          <a:pt x="7469" y="23"/>
                          <a:pt x="7426" y="1"/>
                          <a:pt x="7404" y="1"/>
                        </a:cubicBezTo>
                        <a:close/>
                        <a:moveTo>
                          <a:pt x="7674" y="1"/>
                        </a:moveTo>
                        <a:cubicBezTo>
                          <a:pt x="7626" y="1"/>
                          <a:pt x="7604" y="23"/>
                          <a:pt x="7604" y="66"/>
                        </a:cubicBezTo>
                        <a:cubicBezTo>
                          <a:pt x="7604" y="93"/>
                          <a:pt x="7626" y="136"/>
                          <a:pt x="7674" y="136"/>
                        </a:cubicBezTo>
                        <a:cubicBezTo>
                          <a:pt x="7696" y="136"/>
                          <a:pt x="7739" y="93"/>
                          <a:pt x="7739" y="66"/>
                        </a:cubicBezTo>
                        <a:cubicBezTo>
                          <a:pt x="7739" y="23"/>
                          <a:pt x="7696" y="1"/>
                          <a:pt x="7674" y="1"/>
                        </a:cubicBezTo>
                        <a:close/>
                        <a:moveTo>
                          <a:pt x="7944" y="1"/>
                        </a:moveTo>
                        <a:cubicBezTo>
                          <a:pt x="7896" y="1"/>
                          <a:pt x="7874" y="23"/>
                          <a:pt x="7874" y="66"/>
                        </a:cubicBezTo>
                        <a:cubicBezTo>
                          <a:pt x="7874" y="93"/>
                          <a:pt x="7896" y="136"/>
                          <a:pt x="7944" y="136"/>
                        </a:cubicBezTo>
                        <a:cubicBezTo>
                          <a:pt x="7966" y="136"/>
                          <a:pt x="8009" y="93"/>
                          <a:pt x="8009" y="66"/>
                        </a:cubicBezTo>
                        <a:cubicBezTo>
                          <a:pt x="8009" y="23"/>
                          <a:pt x="7966" y="1"/>
                          <a:pt x="7944" y="1"/>
                        </a:cubicBezTo>
                        <a:close/>
                        <a:moveTo>
                          <a:pt x="8215" y="1"/>
                        </a:moveTo>
                        <a:cubicBezTo>
                          <a:pt x="8166" y="1"/>
                          <a:pt x="8144" y="23"/>
                          <a:pt x="8144" y="66"/>
                        </a:cubicBezTo>
                        <a:cubicBezTo>
                          <a:pt x="8144" y="93"/>
                          <a:pt x="8166" y="136"/>
                          <a:pt x="8215" y="136"/>
                        </a:cubicBezTo>
                        <a:cubicBezTo>
                          <a:pt x="8236" y="136"/>
                          <a:pt x="8279" y="93"/>
                          <a:pt x="8279" y="66"/>
                        </a:cubicBezTo>
                        <a:cubicBezTo>
                          <a:pt x="8279" y="23"/>
                          <a:pt x="8236" y="1"/>
                          <a:pt x="8215" y="1"/>
                        </a:cubicBezTo>
                        <a:close/>
                        <a:moveTo>
                          <a:pt x="8485" y="1"/>
                        </a:moveTo>
                        <a:cubicBezTo>
                          <a:pt x="8436" y="1"/>
                          <a:pt x="8414" y="23"/>
                          <a:pt x="8414" y="66"/>
                        </a:cubicBezTo>
                        <a:cubicBezTo>
                          <a:pt x="8414" y="93"/>
                          <a:pt x="8436" y="136"/>
                          <a:pt x="8485" y="136"/>
                        </a:cubicBezTo>
                        <a:cubicBezTo>
                          <a:pt x="8506" y="136"/>
                          <a:pt x="8549" y="93"/>
                          <a:pt x="8549" y="66"/>
                        </a:cubicBezTo>
                        <a:cubicBezTo>
                          <a:pt x="8549" y="23"/>
                          <a:pt x="8506" y="1"/>
                          <a:pt x="8485" y="1"/>
                        </a:cubicBezTo>
                        <a:close/>
                        <a:moveTo>
                          <a:pt x="8755" y="1"/>
                        </a:moveTo>
                        <a:cubicBezTo>
                          <a:pt x="8706" y="1"/>
                          <a:pt x="8684" y="23"/>
                          <a:pt x="8684" y="66"/>
                        </a:cubicBezTo>
                        <a:cubicBezTo>
                          <a:pt x="8684" y="93"/>
                          <a:pt x="8706" y="136"/>
                          <a:pt x="8755" y="136"/>
                        </a:cubicBezTo>
                        <a:cubicBezTo>
                          <a:pt x="8798" y="136"/>
                          <a:pt x="8819" y="93"/>
                          <a:pt x="8819" y="66"/>
                        </a:cubicBezTo>
                        <a:cubicBezTo>
                          <a:pt x="8819" y="23"/>
                          <a:pt x="8798" y="1"/>
                          <a:pt x="8755" y="1"/>
                        </a:cubicBezTo>
                        <a:close/>
                        <a:moveTo>
                          <a:pt x="9025" y="1"/>
                        </a:moveTo>
                        <a:cubicBezTo>
                          <a:pt x="8976" y="1"/>
                          <a:pt x="8954" y="23"/>
                          <a:pt x="8954" y="66"/>
                        </a:cubicBezTo>
                        <a:cubicBezTo>
                          <a:pt x="8954" y="93"/>
                          <a:pt x="8976" y="136"/>
                          <a:pt x="9025" y="136"/>
                        </a:cubicBezTo>
                        <a:cubicBezTo>
                          <a:pt x="9068" y="136"/>
                          <a:pt x="9089" y="93"/>
                          <a:pt x="9089" y="66"/>
                        </a:cubicBezTo>
                        <a:cubicBezTo>
                          <a:pt x="9089" y="23"/>
                          <a:pt x="9068" y="1"/>
                          <a:pt x="9025" y="1"/>
                        </a:cubicBezTo>
                        <a:close/>
                        <a:moveTo>
                          <a:pt x="9295" y="1"/>
                        </a:moveTo>
                        <a:cubicBezTo>
                          <a:pt x="9246" y="1"/>
                          <a:pt x="9224" y="23"/>
                          <a:pt x="9224" y="66"/>
                        </a:cubicBezTo>
                        <a:cubicBezTo>
                          <a:pt x="9224" y="93"/>
                          <a:pt x="9246" y="136"/>
                          <a:pt x="9295" y="136"/>
                        </a:cubicBezTo>
                        <a:cubicBezTo>
                          <a:pt x="9338" y="136"/>
                          <a:pt x="9359" y="93"/>
                          <a:pt x="9359" y="66"/>
                        </a:cubicBezTo>
                        <a:cubicBezTo>
                          <a:pt x="9359" y="23"/>
                          <a:pt x="9338" y="1"/>
                          <a:pt x="9295" y="1"/>
                        </a:cubicBezTo>
                        <a:close/>
                        <a:moveTo>
                          <a:pt x="9565" y="1"/>
                        </a:moveTo>
                        <a:cubicBezTo>
                          <a:pt x="9516" y="1"/>
                          <a:pt x="9494" y="23"/>
                          <a:pt x="9494" y="66"/>
                        </a:cubicBezTo>
                        <a:cubicBezTo>
                          <a:pt x="9494" y="93"/>
                          <a:pt x="9516" y="136"/>
                          <a:pt x="9565" y="136"/>
                        </a:cubicBezTo>
                        <a:cubicBezTo>
                          <a:pt x="9608" y="136"/>
                          <a:pt x="9629" y="93"/>
                          <a:pt x="9629" y="66"/>
                        </a:cubicBezTo>
                        <a:cubicBezTo>
                          <a:pt x="9629" y="23"/>
                          <a:pt x="9608" y="1"/>
                          <a:pt x="9565" y="1"/>
                        </a:cubicBezTo>
                        <a:close/>
                        <a:moveTo>
                          <a:pt x="9835" y="1"/>
                        </a:moveTo>
                        <a:cubicBezTo>
                          <a:pt x="9786" y="1"/>
                          <a:pt x="9764" y="23"/>
                          <a:pt x="9764" y="66"/>
                        </a:cubicBezTo>
                        <a:cubicBezTo>
                          <a:pt x="9764" y="93"/>
                          <a:pt x="9786" y="136"/>
                          <a:pt x="9835" y="136"/>
                        </a:cubicBezTo>
                        <a:cubicBezTo>
                          <a:pt x="9878" y="136"/>
                          <a:pt x="9899" y="93"/>
                          <a:pt x="9899" y="66"/>
                        </a:cubicBezTo>
                        <a:cubicBezTo>
                          <a:pt x="9899" y="23"/>
                          <a:pt x="9878" y="1"/>
                          <a:pt x="9835" y="1"/>
                        </a:cubicBezTo>
                        <a:close/>
                        <a:moveTo>
                          <a:pt x="10105" y="1"/>
                        </a:moveTo>
                        <a:cubicBezTo>
                          <a:pt x="10078" y="1"/>
                          <a:pt x="10034" y="23"/>
                          <a:pt x="10034" y="66"/>
                        </a:cubicBezTo>
                        <a:cubicBezTo>
                          <a:pt x="10034" y="93"/>
                          <a:pt x="10078" y="136"/>
                          <a:pt x="10105" y="136"/>
                        </a:cubicBezTo>
                        <a:cubicBezTo>
                          <a:pt x="10148" y="136"/>
                          <a:pt x="10169" y="93"/>
                          <a:pt x="10169" y="66"/>
                        </a:cubicBezTo>
                        <a:cubicBezTo>
                          <a:pt x="10169" y="23"/>
                          <a:pt x="10148" y="1"/>
                          <a:pt x="10105" y="1"/>
                        </a:cubicBezTo>
                        <a:close/>
                        <a:moveTo>
                          <a:pt x="10375" y="1"/>
                        </a:moveTo>
                        <a:cubicBezTo>
                          <a:pt x="10348" y="1"/>
                          <a:pt x="10304" y="23"/>
                          <a:pt x="10304" y="66"/>
                        </a:cubicBezTo>
                        <a:cubicBezTo>
                          <a:pt x="10304" y="93"/>
                          <a:pt x="10348" y="136"/>
                          <a:pt x="10375" y="136"/>
                        </a:cubicBezTo>
                        <a:cubicBezTo>
                          <a:pt x="10418" y="136"/>
                          <a:pt x="10439" y="93"/>
                          <a:pt x="10439" y="66"/>
                        </a:cubicBezTo>
                        <a:cubicBezTo>
                          <a:pt x="10439" y="23"/>
                          <a:pt x="10418" y="1"/>
                          <a:pt x="10375" y="1"/>
                        </a:cubicBezTo>
                        <a:close/>
                        <a:moveTo>
                          <a:pt x="10645" y="1"/>
                        </a:moveTo>
                        <a:cubicBezTo>
                          <a:pt x="10618" y="1"/>
                          <a:pt x="10574" y="23"/>
                          <a:pt x="10574" y="66"/>
                        </a:cubicBezTo>
                        <a:cubicBezTo>
                          <a:pt x="10574" y="93"/>
                          <a:pt x="10618" y="136"/>
                          <a:pt x="10645" y="136"/>
                        </a:cubicBezTo>
                        <a:cubicBezTo>
                          <a:pt x="10688" y="136"/>
                          <a:pt x="10709" y="93"/>
                          <a:pt x="10709" y="66"/>
                        </a:cubicBezTo>
                        <a:cubicBezTo>
                          <a:pt x="10709" y="23"/>
                          <a:pt x="10688" y="1"/>
                          <a:pt x="10645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19"/>
                  <p:cNvSpPr/>
                  <p:nvPr/>
                </p:nvSpPr>
                <p:spPr>
                  <a:xfrm>
                    <a:off x="5359472" y="5086103"/>
                    <a:ext cx="15756" cy="15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" h="136" extrusionOk="0">
                        <a:moveTo>
                          <a:pt x="22" y="1"/>
                        </a:moveTo>
                        <a:cubicBezTo>
                          <a:pt x="22" y="23"/>
                          <a:pt x="0" y="44"/>
                          <a:pt x="0" y="66"/>
                        </a:cubicBezTo>
                        <a:cubicBezTo>
                          <a:pt x="0" y="66"/>
                          <a:pt x="22" y="93"/>
                          <a:pt x="22" y="114"/>
                        </a:cubicBezTo>
                        <a:cubicBezTo>
                          <a:pt x="44" y="114"/>
                          <a:pt x="71" y="136"/>
                          <a:pt x="71" y="136"/>
                        </a:cubicBezTo>
                        <a:cubicBezTo>
                          <a:pt x="92" y="136"/>
                          <a:pt x="114" y="114"/>
                          <a:pt x="135" y="114"/>
                        </a:cubicBezTo>
                        <a:lnTo>
                          <a:pt x="135" y="66"/>
                        </a:lnTo>
                        <a:lnTo>
                          <a:pt x="135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19"/>
                  <p:cNvSpPr/>
                  <p:nvPr/>
                </p:nvSpPr>
                <p:spPr>
                  <a:xfrm>
                    <a:off x="5359472" y="4749547"/>
                    <a:ext cx="15756" cy="3210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" h="2771" extrusionOk="0">
                        <a:moveTo>
                          <a:pt x="71" y="1"/>
                        </a:moveTo>
                        <a:cubicBezTo>
                          <a:pt x="44" y="1"/>
                          <a:pt x="0" y="49"/>
                          <a:pt x="0" y="71"/>
                        </a:cubicBezTo>
                        <a:cubicBezTo>
                          <a:pt x="0" y="114"/>
                          <a:pt x="44" y="136"/>
                          <a:pt x="71" y="136"/>
                        </a:cubicBezTo>
                        <a:cubicBezTo>
                          <a:pt x="114" y="136"/>
                          <a:pt x="135" y="114"/>
                          <a:pt x="135" y="71"/>
                        </a:cubicBezTo>
                        <a:cubicBezTo>
                          <a:pt x="135" y="49"/>
                          <a:pt x="114" y="1"/>
                          <a:pt x="71" y="1"/>
                        </a:cubicBezTo>
                        <a:close/>
                        <a:moveTo>
                          <a:pt x="71" y="271"/>
                        </a:moveTo>
                        <a:cubicBezTo>
                          <a:pt x="44" y="271"/>
                          <a:pt x="0" y="298"/>
                          <a:pt x="0" y="341"/>
                        </a:cubicBezTo>
                        <a:cubicBezTo>
                          <a:pt x="0" y="384"/>
                          <a:pt x="44" y="406"/>
                          <a:pt x="71" y="406"/>
                        </a:cubicBezTo>
                        <a:cubicBezTo>
                          <a:pt x="114" y="406"/>
                          <a:pt x="135" y="384"/>
                          <a:pt x="135" y="341"/>
                        </a:cubicBezTo>
                        <a:cubicBezTo>
                          <a:pt x="135" y="298"/>
                          <a:pt x="114" y="271"/>
                          <a:pt x="71" y="271"/>
                        </a:cubicBezTo>
                        <a:close/>
                        <a:moveTo>
                          <a:pt x="71" y="541"/>
                        </a:moveTo>
                        <a:cubicBezTo>
                          <a:pt x="44" y="541"/>
                          <a:pt x="0" y="568"/>
                          <a:pt x="0" y="611"/>
                        </a:cubicBezTo>
                        <a:cubicBezTo>
                          <a:pt x="0" y="632"/>
                          <a:pt x="44" y="676"/>
                          <a:pt x="71" y="676"/>
                        </a:cubicBezTo>
                        <a:cubicBezTo>
                          <a:pt x="114" y="676"/>
                          <a:pt x="135" y="632"/>
                          <a:pt x="135" y="611"/>
                        </a:cubicBezTo>
                        <a:cubicBezTo>
                          <a:pt x="135" y="568"/>
                          <a:pt x="114" y="541"/>
                          <a:pt x="71" y="541"/>
                        </a:cubicBezTo>
                        <a:close/>
                        <a:moveTo>
                          <a:pt x="71" y="789"/>
                        </a:moveTo>
                        <a:cubicBezTo>
                          <a:pt x="44" y="789"/>
                          <a:pt x="0" y="838"/>
                          <a:pt x="0" y="859"/>
                        </a:cubicBezTo>
                        <a:cubicBezTo>
                          <a:pt x="0" y="902"/>
                          <a:pt x="44" y="924"/>
                          <a:pt x="71" y="924"/>
                        </a:cubicBezTo>
                        <a:cubicBezTo>
                          <a:pt x="114" y="924"/>
                          <a:pt x="135" y="902"/>
                          <a:pt x="135" y="859"/>
                        </a:cubicBezTo>
                        <a:cubicBezTo>
                          <a:pt x="135" y="838"/>
                          <a:pt x="114" y="789"/>
                          <a:pt x="71" y="789"/>
                        </a:cubicBezTo>
                        <a:close/>
                        <a:moveTo>
                          <a:pt x="71" y="1059"/>
                        </a:moveTo>
                        <a:cubicBezTo>
                          <a:pt x="44" y="1059"/>
                          <a:pt x="0" y="1081"/>
                          <a:pt x="0" y="1129"/>
                        </a:cubicBezTo>
                        <a:cubicBezTo>
                          <a:pt x="0" y="1172"/>
                          <a:pt x="44" y="1194"/>
                          <a:pt x="71" y="1194"/>
                        </a:cubicBezTo>
                        <a:cubicBezTo>
                          <a:pt x="114" y="1194"/>
                          <a:pt x="135" y="1172"/>
                          <a:pt x="135" y="1129"/>
                        </a:cubicBezTo>
                        <a:cubicBezTo>
                          <a:pt x="135" y="1081"/>
                          <a:pt x="114" y="1059"/>
                          <a:pt x="71" y="1059"/>
                        </a:cubicBezTo>
                        <a:close/>
                        <a:moveTo>
                          <a:pt x="71" y="1329"/>
                        </a:moveTo>
                        <a:cubicBezTo>
                          <a:pt x="44" y="1329"/>
                          <a:pt x="0" y="1351"/>
                          <a:pt x="0" y="1399"/>
                        </a:cubicBezTo>
                        <a:cubicBezTo>
                          <a:pt x="0" y="1421"/>
                          <a:pt x="44" y="1464"/>
                          <a:pt x="71" y="1464"/>
                        </a:cubicBezTo>
                        <a:cubicBezTo>
                          <a:pt x="114" y="1464"/>
                          <a:pt x="135" y="1421"/>
                          <a:pt x="135" y="1399"/>
                        </a:cubicBezTo>
                        <a:cubicBezTo>
                          <a:pt x="135" y="1351"/>
                          <a:pt x="114" y="1329"/>
                          <a:pt x="71" y="1329"/>
                        </a:cubicBezTo>
                        <a:close/>
                        <a:moveTo>
                          <a:pt x="71" y="1577"/>
                        </a:moveTo>
                        <a:cubicBezTo>
                          <a:pt x="44" y="1577"/>
                          <a:pt x="0" y="1621"/>
                          <a:pt x="0" y="1648"/>
                        </a:cubicBezTo>
                        <a:cubicBezTo>
                          <a:pt x="0" y="1691"/>
                          <a:pt x="44" y="1712"/>
                          <a:pt x="71" y="1712"/>
                        </a:cubicBezTo>
                        <a:cubicBezTo>
                          <a:pt x="114" y="1712"/>
                          <a:pt x="135" y="1691"/>
                          <a:pt x="135" y="1648"/>
                        </a:cubicBezTo>
                        <a:cubicBezTo>
                          <a:pt x="135" y="1621"/>
                          <a:pt x="114" y="1577"/>
                          <a:pt x="71" y="1577"/>
                        </a:cubicBezTo>
                        <a:close/>
                        <a:moveTo>
                          <a:pt x="71" y="1847"/>
                        </a:moveTo>
                        <a:cubicBezTo>
                          <a:pt x="44" y="1847"/>
                          <a:pt x="0" y="1869"/>
                          <a:pt x="0" y="1918"/>
                        </a:cubicBezTo>
                        <a:cubicBezTo>
                          <a:pt x="0" y="1961"/>
                          <a:pt x="44" y="1982"/>
                          <a:pt x="71" y="1982"/>
                        </a:cubicBezTo>
                        <a:cubicBezTo>
                          <a:pt x="114" y="1982"/>
                          <a:pt x="135" y="1961"/>
                          <a:pt x="135" y="1918"/>
                        </a:cubicBezTo>
                        <a:cubicBezTo>
                          <a:pt x="135" y="1869"/>
                          <a:pt x="114" y="1847"/>
                          <a:pt x="71" y="1847"/>
                        </a:cubicBezTo>
                        <a:close/>
                        <a:moveTo>
                          <a:pt x="71" y="2117"/>
                        </a:moveTo>
                        <a:cubicBezTo>
                          <a:pt x="44" y="2117"/>
                          <a:pt x="0" y="2139"/>
                          <a:pt x="0" y="2188"/>
                        </a:cubicBezTo>
                        <a:cubicBezTo>
                          <a:pt x="0" y="2209"/>
                          <a:pt x="44" y="2252"/>
                          <a:pt x="71" y="2252"/>
                        </a:cubicBezTo>
                        <a:cubicBezTo>
                          <a:pt x="114" y="2252"/>
                          <a:pt x="135" y="2209"/>
                          <a:pt x="135" y="2188"/>
                        </a:cubicBezTo>
                        <a:cubicBezTo>
                          <a:pt x="135" y="2139"/>
                          <a:pt x="114" y="2117"/>
                          <a:pt x="71" y="2117"/>
                        </a:cubicBezTo>
                        <a:close/>
                        <a:moveTo>
                          <a:pt x="71" y="2366"/>
                        </a:moveTo>
                        <a:cubicBezTo>
                          <a:pt x="44" y="2366"/>
                          <a:pt x="0" y="2409"/>
                          <a:pt x="0" y="2431"/>
                        </a:cubicBezTo>
                        <a:cubicBezTo>
                          <a:pt x="0" y="2479"/>
                          <a:pt x="44" y="2501"/>
                          <a:pt x="71" y="2501"/>
                        </a:cubicBezTo>
                        <a:cubicBezTo>
                          <a:pt x="114" y="2501"/>
                          <a:pt x="135" y="2479"/>
                          <a:pt x="135" y="2431"/>
                        </a:cubicBezTo>
                        <a:cubicBezTo>
                          <a:pt x="135" y="2409"/>
                          <a:pt x="114" y="2366"/>
                          <a:pt x="71" y="2366"/>
                        </a:cubicBezTo>
                        <a:close/>
                        <a:moveTo>
                          <a:pt x="71" y="2636"/>
                        </a:moveTo>
                        <a:cubicBezTo>
                          <a:pt x="44" y="2636"/>
                          <a:pt x="0" y="2657"/>
                          <a:pt x="0" y="2701"/>
                        </a:cubicBezTo>
                        <a:cubicBezTo>
                          <a:pt x="0" y="2749"/>
                          <a:pt x="44" y="2771"/>
                          <a:pt x="71" y="2771"/>
                        </a:cubicBezTo>
                        <a:cubicBezTo>
                          <a:pt x="114" y="2771"/>
                          <a:pt x="135" y="2749"/>
                          <a:pt x="135" y="2701"/>
                        </a:cubicBezTo>
                        <a:cubicBezTo>
                          <a:pt x="135" y="2657"/>
                          <a:pt x="114" y="2636"/>
                          <a:pt x="71" y="2636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6" name="Google Shape;486;p19"/>
                <p:cNvSpPr/>
                <p:nvPr/>
              </p:nvSpPr>
              <p:spPr>
                <a:xfrm rot="-5400000">
                  <a:off x="5662097" y="4465529"/>
                  <a:ext cx="1577366" cy="2145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15" h="18518" extrusionOk="0">
                      <a:moveTo>
                        <a:pt x="13544" y="0"/>
                      </a:moveTo>
                      <a:cubicBezTo>
                        <a:pt x="13523" y="0"/>
                        <a:pt x="13480" y="22"/>
                        <a:pt x="13480" y="65"/>
                      </a:cubicBezTo>
                      <a:cubicBezTo>
                        <a:pt x="13480" y="92"/>
                        <a:pt x="13523" y="135"/>
                        <a:pt x="13544" y="135"/>
                      </a:cubicBezTo>
                      <a:cubicBezTo>
                        <a:pt x="13593" y="135"/>
                        <a:pt x="13615" y="92"/>
                        <a:pt x="13615" y="65"/>
                      </a:cubicBezTo>
                      <a:cubicBezTo>
                        <a:pt x="13615" y="22"/>
                        <a:pt x="13593" y="0"/>
                        <a:pt x="13544" y="0"/>
                      </a:cubicBezTo>
                      <a:close/>
                      <a:moveTo>
                        <a:pt x="13544" y="270"/>
                      </a:moveTo>
                      <a:cubicBezTo>
                        <a:pt x="13523" y="270"/>
                        <a:pt x="13480" y="292"/>
                        <a:pt x="13480" y="335"/>
                      </a:cubicBezTo>
                      <a:cubicBezTo>
                        <a:pt x="13480" y="362"/>
                        <a:pt x="13523" y="405"/>
                        <a:pt x="13544" y="405"/>
                      </a:cubicBezTo>
                      <a:cubicBezTo>
                        <a:pt x="13593" y="405"/>
                        <a:pt x="13615" y="362"/>
                        <a:pt x="13615" y="335"/>
                      </a:cubicBezTo>
                      <a:cubicBezTo>
                        <a:pt x="13615" y="292"/>
                        <a:pt x="13593" y="270"/>
                        <a:pt x="13544" y="270"/>
                      </a:cubicBezTo>
                      <a:close/>
                      <a:moveTo>
                        <a:pt x="13544" y="540"/>
                      </a:moveTo>
                      <a:cubicBezTo>
                        <a:pt x="13523" y="540"/>
                        <a:pt x="13480" y="562"/>
                        <a:pt x="13480" y="605"/>
                      </a:cubicBezTo>
                      <a:cubicBezTo>
                        <a:pt x="13480" y="632"/>
                        <a:pt x="13523" y="675"/>
                        <a:pt x="13544" y="675"/>
                      </a:cubicBezTo>
                      <a:cubicBezTo>
                        <a:pt x="13593" y="675"/>
                        <a:pt x="13615" y="632"/>
                        <a:pt x="13615" y="605"/>
                      </a:cubicBezTo>
                      <a:cubicBezTo>
                        <a:pt x="13615" y="562"/>
                        <a:pt x="13593" y="540"/>
                        <a:pt x="13544" y="540"/>
                      </a:cubicBezTo>
                      <a:close/>
                      <a:moveTo>
                        <a:pt x="13544" y="810"/>
                      </a:moveTo>
                      <a:cubicBezTo>
                        <a:pt x="13523" y="810"/>
                        <a:pt x="13480" y="832"/>
                        <a:pt x="13480" y="875"/>
                      </a:cubicBezTo>
                      <a:cubicBezTo>
                        <a:pt x="13480" y="902"/>
                        <a:pt x="13523" y="945"/>
                        <a:pt x="13544" y="945"/>
                      </a:cubicBezTo>
                      <a:cubicBezTo>
                        <a:pt x="13593" y="945"/>
                        <a:pt x="13615" y="902"/>
                        <a:pt x="13615" y="875"/>
                      </a:cubicBezTo>
                      <a:cubicBezTo>
                        <a:pt x="13615" y="832"/>
                        <a:pt x="13593" y="810"/>
                        <a:pt x="13544" y="810"/>
                      </a:cubicBezTo>
                      <a:close/>
                      <a:moveTo>
                        <a:pt x="13544" y="1080"/>
                      </a:moveTo>
                      <a:cubicBezTo>
                        <a:pt x="13523" y="1080"/>
                        <a:pt x="13480" y="1102"/>
                        <a:pt x="13480" y="1145"/>
                      </a:cubicBezTo>
                      <a:cubicBezTo>
                        <a:pt x="13480" y="1172"/>
                        <a:pt x="13523" y="1215"/>
                        <a:pt x="13544" y="1215"/>
                      </a:cubicBezTo>
                      <a:cubicBezTo>
                        <a:pt x="13593" y="1215"/>
                        <a:pt x="13615" y="1172"/>
                        <a:pt x="13615" y="1145"/>
                      </a:cubicBezTo>
                      <a:cubicBezTo>
                        <a:pt x="13615" y="1102"/>
                        <a:pt x="13593" y="1080"/>
                        <a:pt x="13544" y="1080"/>
                      </a:cubicBezTo>
                      <a:close/>
                      <a:moveTo>
                        <a:pt x="13544" y="1350"/>
                      </a:moveTo>
                      <a:cubicBezTo>
                        <a:pt x="13523" y="1350"/>
                        <a:pt x="13480" y="1372"/>
                        <a:pt x="13480" y="1415"/>
                      </a:cubicBezTo>
                      <a:cubicBezTo>
                        <a:pt x="13480" y="1442"/>
                        <a:pt x="13523" y="1485"/>
                        <a:pt x="13544" y="1485"/>
                      </a:cubicBezTo>
                      <a:cubicBezTo>
                        <a:pt x="13593" y="1485"/>
                        <a:pt x="13615" y="1442"/>
                        <a:pt x="13615" y="1415"/>
                      </a:cubicBezTo>
                      <a:cubicBezTo>
                        <a:pt x="13615" y="1372"/>
                        <a:pt x="13593" y="1350"/>
                        <a:pt x="13544" y="1350"/>
                      </a:cubicBezTo>
                      <a:close/>
                      <a:moveTo>
                        <a:pt x="13544" y="1620"/>
                      </a:moveTo>
                      <a:cubicBezTo>
                        <a:pt x="13523" y="1620"/>
                        <a:pt x="13480" y="1642"/>
                        <a:pt x="13480" y="1685"/>
                      </a:cubicBezTo>
                      <a:cubicBezTo>
                        <a:pt x="13480" y="1712"/>
                        <a:pt x="13523" y="1755"/>
                        <a:pt x="13544" y="1755"/>
                      </a:cubicBezTo>
                      <a:cubicBezTo>
                        <a:pt x="13593" y="1755"/>
                        <a:pt x="13615" y="1712"/>
                        <a:pt x="13615" y="1685"/>
                      </a:cubicBezTo>
                      <a:cubicBezTo>
                        <a:pt x="13615" y="1642"/>
                        <a:pt x="13593" y="1620"/>
                        <a:pt x="13544" y="1620"/>
                      </a:cubicBezTo>
                      <a:close/>
                      <a:moveTo>
                        <a:pt x="13544" y="1890"/>
                      </a:moveTo>
                      <a:cubicBezTo>
                        <a:pt x="13523" y="1890"/>
                        <a:pt x="13480" y="1912"/>
                        <a:pt x="13480" y="1955"/>
                      </a:cubicBezTo>
                      <a:cubicBezTo>
                        <a:pt x="13480" y="1982"/>
                        <a:pt x="13523" y="2025"/>
                        <a:pt x="13544" y="2025"/>
                      </a:cubicBezTo>
                      <a:cubicBezTo>
                        <a:pt x="13593" y="2025"/>
                        <a:pt x="13615" y="1982"/>
                        <a:pt x="13615" y="1955"/>
                      </a:cubicBezTo>
                      <a:cubicBezTo>
                        <a:pt x="13615" y="1912"/>
                        <a:pt x="13593" y="1890"/>
                        <a:pt x="13544" y="1890"/>
                      </a:cubicBezTo>
                      <a:close/>
                      <a:moveTo>
                        <a:pt x="13544" y="2160"/>
                      </a:moveTo>
                      <a:cubicBezTo>
                        <a:pt x="13523" y="2160"/>
                        <a:pt x="13480" y="2182"/>
                        <a:pt x="13480" y="2225"/>
                      </a:cubicBezTo>
                      <a:cubicBezTo>
                        <a:pt x="13480" y="2252"/>
                        <a:pt x="13523" y="2295"/>
                        <a:pt x="13544" y="2295"/>
                      </a:cubicBezTo>
                      <a:cubicBezTo>
                        <a:pt x="13593" y="2295"/>
                        <a:pt x="13615" y="2252"/>
                        <a:pt x="13615" y="2225"/>
                      </a:cubicBezTo>
                      <a:cubicBezTo>
                        <a:pt x="13615" y="2182"/>
                        <a:pt x="13593" y="2160"/>
                        <a:pt x="13544" y="2160"/>
                      </a:cubicBezTo>
                      <a:close/>
                      <a:moveTo>
                        <a:pt x="13544" y="2431"/>
                      </a:moveTo>
                      <a:cubicBezTo>
                        <a:pt x="13523" y="2431"/>
                        <a:pt x="13480" y="2452"/>
                        <a:pt x="13480" y="2495"/>
                      </a:cubicBezTo>
                      <a:cubicBezTo>
                        <a:pt x="13480" y="2522"/>
                        <a:pt x="13523" y="2566"/>
                        <a:pt x="13544" y="2566"/>
                      </a:cubicBezTo>
                      <a:cubicBezTo>
                        <a:pt x="13593" y="2566"/>
                        <a:pt x="13615" y="2522"/>
                        <a:pt x="13615" y="2495"/>
                      </a:cubicBezTo>
                      <a:cubicBezTo>
                        <a:pt x="13615" y="2452"/>
                        <a:pt x="13593" y="2431"/>
                        <a:pt x="13544" y="2431"/>
                      </a:cubicBezTo>
                      <a:close/>
                      <a:moveTo>
                        <a:pt x="13544" y="2701"/>
                      </a:moveTo>
                      <a:cubicBezTo>
                        <a:pt x="13523" y="2701"/>
                        <a:pt x="13480" y="2722"/>
                        <a:pt x="13480" y="2765"/>
                      </a:cubicBezTo>
                      <a:cubicBezTo>
                        <a:pt x="13480" y="2792"/>
                        <a:pt x="13523" y="2836"/>
                        <a:pt x="13544" y="2836"/>
                      </a:cubicBezTo>
                      <a:cubicBezTo>
                        <a:pt x="13593" y="2836"/>
                        <a:pt x="13615" y="2792"/>
                        <a:pt x="13615" y="2765"/>
                      </a:cubicBezTo>
                      <a:cubicBezTo>
                        <a:pt x="13615" y="2722"/>
                        <a:pt x="13593" y="2701"/>
                        <a:pt x="13544" y="2701"/>
                      </a:cubicBezTo>
                      <a:close/>
                      <a:moveTo>
                        <a:pt x="13544" y="2971"/>
                      </a:moveTo>
                      <a:cubicBezTo>
                        <a:pt x="13523" y="2971"/>
                        <a:pt x="13480" y="2992"/>
                        <a:pt x="13480" y="3035"/>
                      </a:cubicBezTo>
                      <a:cubicBezTo>
                        <a:pt x="13480" y="3062"/>
                        <a:pt x="13523" y="3106"/>
                        <a:pt x="13544" y="3106"/>
                      </a:cubicBezTo>
                      <a:cubicBezTo>
                        <a:pt x="13593" y="3106"/>
                        <a:pt x="13615" y="3062"/>
                        <a:pt x="13615" y="3035"/>
                      </a:cubicBezTo>
                      <a:cubicBezTo>
                        <a:pt x="13615" y="2992"/>
                        <a:pt x="13593" y="2971"/>
                        <a:pt x="13544" y="2971"/>
                      </a:cubicBezTo>
                      <a:close/>
                      <a:moveTo>
                        <a:pt x="13544" y="3241"/>
                      </a:moveTo>
                      <a:cubicBezTo>
                        <a:pt x="13523" y="3241"/>
                        <a:pt x="13480" y="3262"/>
                        <a:pt x="13480" y="3305"/>
                      </a:cubicBezTo>
                      <a:cubicBezTo>
                        <a:pt x="13480" y="3332"/>
                        <a:pt x="13523" y="3376"/>
                        <a:pt x="13544" y="3376"/>
                      </a:cubicBezTo>
                      <a:cubicBezTo>
                        <a:pt x="13593" y="3376"/>
                        <a:pt x="13615" y="3332"/>
                        <a:pt x="13615" y="3305"/>
                      </a:cubicBezTo>
                      <a:cubicBezTo>
                        <a:pt x="13615" y="3262"/>
                        <a:pt x="13593" y="3241"/>
                        <a:pt x="13544" y="3241"/>
                      </a:cubicBezTo>
                      <a:close/>
                      <a:moveTo>
                        <a:pt x="13544" y="3511"/>
                      </a:moveTo>
                      <a:cubicBezTo>
                        <a:pt x="13523" y="3511"/>
                        <a:pt x="13480" y="3532"/>
                        <a:pt x="13480" y="3575"/>
                      </a:cubicBezTo>
                      <a:cubicBezTo>
                        <a:pt x="13480" y="3602"/>
                        <a:pt x="13523" y="3646"/>
                        <a:pt x="13544" y="3646"/>
                      </a:cubicBezTo>
                      <a:cubicBezTo>
                        <a:pt x="13593" y="3646"/>
                        <a:pt x="13615" y="3602"/>
                        <a:pt x="13615" y="3575"/>
                      </a:cubicBezTo>
                      <a:cubicBezTo>
                        <a:pt x="13615" y="3532"/>
                        <a:pt x="13593" y="3511"/>
                        <a:pt x="13544" y="3511"/>
                      </a:cubicBezTo>
                      <a:close/>
                      <a:moveTo>
                        <a:pt x="13544" y="3781"/>
                      </a:moveTo>
                      <a:cubicBezTo>
                        <a:pt x="13523" y="3781"/>
                        <a:pt x="13480" y="3802"/>
                        <a:pt x="13480" y="3845"/>
                      </a:cubicBezTo>
                      <a:cubicBezTo>
                        <a:pt x="13480" y="3872"/>
                        <a:pt x="13523" y="3916"/>
                        <a:pt x="13544" y="3916"/>
                      </a:cubicBezTo>
                      <a:cubicBezTo>
                        <a:pt x="13593" y="3916"/>
                        <a:pt x="13615" y="3872"/>
                        <a:pt x="13615" y="3845"/>
                      </a:cubicBezTo>
                      <a:cubicBezTo>
                        <a:pt x="13615" y="3802"/>
                        <a:pt x="13593" y="3781"/>
                        <a:pt x="13544" y="3781"/>
                      </a:cubicBezTo>
                      <a:close/>
                      <a:moveTo>
                        <a:pt x="13544" y="4051"/>
                      </a:moveTo>
                      <a:cubicBezTo>
                        <a:pt x="13523" y="4051"/>
                        <a:pt x="13480" y="4072"/>
                        <a:pt x="13480" y="4115"/>
                      </a:cubicBezTo>
                      <a:cubicBezTo>
                        <a:pt x="13480" y="4142"/>
                        <a:pt x="13523" y="4186"/>
                        <a:pt x="13544" y="4186"/>
                      </a:cubicBezTo>
                      <a:cubicBezTo>
                        <a:pt x="13593" y="4186"/>
                        <a:pt x="13615" y="4142"/>
                        <a:pt x="13615" y="4115"/>
                      </a:cubicBezTo>
                      <a:cubicBezTo>
                        <a:pt x="13615" y="4072"/>
                        <a:pt x="13593" y="4051"/>
                        <a:pt x="13544" y="4051"/>
                      </a:cubicBezTo>
                      <a:close/>
                      <a:moveTo>
                        <a:pt x="13544" y="4321"/>
                      </a:moveTo>
                      <a:cubicBezTo>
                        <a:pt x="13523" y="4321"/>
                        <a:pt x="13480" y="4342"/>
                        <a:pt x="13480" y="4385"/>
                      </a:cubicBezTo>
                      <a:cubicBezTo>
                        <a:pt x="13480" y="4412"/>
                        <a:pt x="13523" y="4456"/>
                        <a:pt x="13544" y="4456"/>
                      </a:cubicBezTo>
                      <a:cubicBezTo>
                        <a:pt x="13593" y="4456"/>
                        <a:pt x="13615" y="4412"/>
                        <a:pt x="13615" y="4385"/>
                      </a:cubicBezTo>
                      <a:cubicBezTo>
                        <a:pt x="13615" y="4342"/>
                        <a:pt x="13593" y="4321"/>
                        <a:pt x="13544" y="4321"/>
                      </a:cubicBezTo>
                      <a:close/>
                      <a:moveTo>
                        <a:pt x="13544" y="4591"/>
                      </a:moveTo>
                      <a:cubicBezTo>
                        <a:pt x="13523" y="4591"/>
                        <a:pt x="13480" y="4612"/>
                        <a:pt x="13480" y="4655"/>
                      </a:cubicBezTo>
                      <a:cubicBezTo>
                        <a:pt x="13480" y="4682"/>
                        <a:pt x="13523" y="4726"/>
                        <a:pt x="13544" y="4726"/>
                      </a:cubicBezTo>
                      <a:cubicBezTo>
                        <a:pt x="13593" y="4726"/>
                        <a:pt x="13615" y="4682"/>
                        <a:pt x="13615" y="4655"/>
                      </a:cubicBezTo>
                      <a:cubicBezTo>
                        <a:pt x="13615" y="4612"/>
                        <a:pt x="13593" y="4591"/>
                        <a:pt x="13544" y="4591"/>
                      </a:cubicBezTo>
                      <a:close/>
                      <a:moveTo>
                        <a:pt x="13544" y="4861"/>
                      </a:moveTo>
                      <a:cubicBezTo>
                        <a:pt x="13523" y="4861"/>
                        <a:pt x="13480" y="4882"/>
                        <a:pt x="13480" y="4925"/>
                      </a:cubicBezTo>
                      <a:cubicBezTo>
                        <a:pt x="13480" y="4952"/>
                        <a:pt x="13523" y="4996"/>
                        <a:pt x="13544" y="4996"/>
                      </a:cubicBezTo>
                      <a:cubicBezTo>
                        <a:pt x="13593" y="4996"/>
                        <a:pt x="13615" y="4952"/>
                        <a:pt x="13615" y="4925"/>
                      </a:cubicBezTo>
                      <a:cubicBezTo>
                        <a:pt x="13615" y="4882"/>
                        <a:pt x="13593" y="4861"/>
                        <a:pt x="13544" y="4861"/>
                      </a:cubicBezTo>
                      <a:close/>
                      <a:moveTo>
                        <a:pt x="13544" y="5131"/>
                      </a:moveTo>
                      <a:cubicBezTo>
                        <a:pt x="13523" y="5131"/>
                        <a:pt x="13480" y="5152"/>
                        <a:pt x="13480" y="5195"/>
                      </a:cubicBezTo>
                      <a:cubicBezTo>
                        <a:pt x="13480" y="5222"/>
                        <a:pt x="13523" y="5266"/>
                        <a:pt x="13544" y="5266"/>
                      </a:cubicBezTo>
                      <a:cubicBezTo>
                        <a:pt x="13593" y="5266"/>
                        <a:pt x="13615" y="5222"/>
                        <a:pt x="13615" y="5195"/>
                      </a:cubicBezTo>
                      <a:cubicBezTo>
                        <a:pt x="13615" y="5152"/>
                        <a:pt x="13593" y="5131"/>
                        <a:pt x="13544" y="5131"/>
                      </a:cubicBezTo>
                      <a:close/>
                      <a:moveTo>
                        <a:pt x="13544" y="5401"/>
                      </a:moveTo>
                      <a:cubicBezTo>
                        <a:pt x="13523" y="5401"/>
                        <a:pt x="13480" y="5422"/>
                        <a:pt x="13480" y="5465"/>
                      </a:cubicBezTo>
                      <a:cubicBezTo>
                        <a:pt x="13480" y="5492"/>
                        <a:pt x="13523" y="5536"/>
                        <a:pt x="13544" y="5536"/>
                      </a:cubicBezTo>
                      <a:cubicBezTo>
                        <a:pt x="13593" y="5536"/>
                        <a:pt x="13615" y="5492"/>
                        <a:pt x="13615" y="5465"/>
                      </a:cubicBezTo>
                      <a:cubicBezTo>
                        <a:pt x="13615" y="5422"/>
                        <a:pt x="13593" y="5401"/>
                        <a:pt x="13544" y="5401"/>
                      </a:cubicBezTo>
                      <a:close/>
                      <a:moveTo>
                        <a:pt x="13544" y="5671"/>
                      </a:moveTo>
                      <a:cubicBezTo>
                        <a:pt x="13523" y="5671"/>
                        <a:pt x="13480" y="5692"/>
                        <a:pt x="13480" y="5735"/>
                      </a:cubicBezTo>
                      <a:cubicBezTo>
                        <a:pt x="13480" y="5762"/>
                        <a:pt x="13523" y="5806"/>
                        <a:pt x="13544" y="5806"/>
                      </a:cubicBezTo>
                      <a:cubicBezTo>
                        <a:pt x="13593" y="5806"/>
                        <a:pt x="13615" y="5762"/>
                        <a:pt x="13615" y="5735"/>
                      </a:cubicBezTo>
                      <a:cubicBezTo>
                        <a:pt x="13615" y="5692"/>
                        <a:pt x="13593" y="5671"/>
                        <a:pt x="13544" y="5671"/>
                      </a:cubicBezTo>
                      <a:close/>
                      <a:moveTo>
                        <a:pt x="13544" y="5941"/>
                      </a:moveTo>
                      <a:cubicBezTo>
                        <a:pt x="13523" y="5941"/>
                        <a:pt x="13480" y="5962"/>
                        <a:pt x="13480" y="6005"/>
                      </a:cubicBezTo>
                      <a:cubicBezTo>
                        <a:pt x="13480" y="6032"/>
                        <a:pt x="13523" y="6076"/>
                        <a:pt x="13544" y="6076"/>
                      </a:cubicBezTo>
                      <a:cubicBezTo>
                        <a:pt x="13593" y="6076"/>
                        <a:pt x="13615" y="6032"/>
                        <a:pt x="13615" y="6005"/>
                      </a:cubicBezTo>
                      <a:cubicBezTo>
                        <a:pt x="13615" y="5962"/>
                        <a:pt x="13593" y="5941"/>
                        <a:pt x="13544" y="5941"/>
                      </a:cubicBezTo>
                      <a:close/>
                      <a:moveTo>
                        <a:pt x="13544" y="6211"/>
                      </a:moveTo>
                      <a:cubicBezTo>
                        <a:pt x="13523" y="6211"/>
                        <a:pt x="13480" y="6232"/>
                        <a:pt x="13480" y="6275"/>
                      </a:cubicBezTo>
                      <a:cubicBezTo>
                        <a:pt x="13480" y="6302"/>
                        <a:pt x="13523" y="6346"/>
                        <a:pt x="13544" y="6346"/>
                      </a:cubicBezTo>
                      <a:cubicBezTo>
                        <a:pt x="13593" y="6346"/>
                        <a:pt x="13615" y="6302"/>
                        <a:pt x="13615" y="6275"/>
                      </a:cubicBezTo>
                      <a:cubicBezTo>
                        <a:pt x="13615" y="6232"/>
                        <a:pt x="13593" y="6211"/>
                        <a:pt x="13544" y="6211"/>
                      </a:cubicBezTo>
                      <a:close/>
                      <a:moveTo>
                        <a:pt x="13544" y="6481"/>
                      </a:moveTo>
                      <a:cubicBezTo>
                        <a:pt x="13523" y="6481"/>
                        <a:pt x="13480" y="6502"/>
                        <a:pt x="13480" y="6545"/>
                      </a:cubicBezTo>
                      <a:cubicBezTo>
                        <a:pt x="13480" y="6572"/>
                        <a:pt x="13523" y="6616"/>
                        <a:pt x="13544" y="6616"/>
                      </a:cubicBezTo>
                      <a:cubicBezTo>
                        <a:pt x="13593" y="6616"/>
                        <a:pt x="13615" y="6572"/>
                        <a:pt x="13615" y="6545"/>
                      </a:cubicBezTo>
                      <a:cubicBezTo>
                        <a:pt x="13615" y="6502"/>
                        <a:pt x="13593" y="6481"/>
                        <a:pt x="13544" y="6481"/>
                      </a:cubicBezTo>
                      <a:close/>
                      <a:moveTo>
                        <a:pt x="13544" y="6751"/>
                      </a:moveTo>
                      <a:cubicBezTo>
                        <a:pt x="13523" y="6751"/>
                        <a:pt x="13480" y="6772"/>
                        <a:pt x="13480" y="6815"/>
                      </a:cubicBezTo>
                      <a:cubicBezTo>
                        <a:pt x="13480" y="6842"/>
                        <a:pt x="13523" y="6886"/>
                        <a:pt x="13544" y="6886"/>
                      </a:cubicBezTo>
                      <a:cubicBezTo>
                        <a:pt x="13593" y="6886"/>
                        <a:pt x="13615" y="6842"/>
                        <a:pt x="13615" y="6815"/>
                      </a:cubicBezTo>
                      <a:cubicBezTo>
                        <a:pt x="13615" y="6772"/>
                        <a:pt x="13593" y="6751"/>
                        <a:pt x="13544" y="6751"/>
                      </a:cubicBezTo>
                      <a:close/>
                      <a:moveTo>
                        <a:pt x="13544" y="7021"/>
                      </a:moveTo>
                      <a:cubicBezTo>
                        <a:pt x="13523" y="7021"/>
                        <a:pt x="13480" y="7042"/>
                        <a:pt x="13480" y="7085"/>
                      </a:cubicBezTo>
                      <a:cubicBezTo>
                        <a:pt x="13480" y="7112"/>
                        <a:pt x="13523" y="7156"/>
                        <a:pt x="13544" y="7156"/>
                      </a:cubicBezTo>
                      <a:cubicBezTo>
                        <a:pt x="13593" y="7156"/>
                        <a:pt x="13615" y="7112"/>
                        <a:pt x="13615" y="7085"/>
                      </a:cubicBezTo>
                      <a:cubicBezTo>
                        <a:pt x="13615" y="7042"/>
                        <a:pt x="13593" y="7021"/>
                        <a:pt x="13544" y="7021"/>
                      </a:cubicBezTo>
                      <a:close/>
                      <a:moveTo>
                        <a:pt x="13544" y="7291"/>
                      </a:moveTo>
                      <a:cubicBezTo>
                        <a:pt x="13523" y="7291"/>
                        <a:pt x="13480" y="7312"/>
                        <a:pt x="13480" y="7356"/>
                      </a:cubicBezTo>
                      <a:cubicBezTo>
                        <a:pt x="13480" y="7383"/>
                        <a:pt x="13523" y="7426"/>
                        <a:pt x="13544" y="7426"/>
                      </a:cubicBezTo>
                      <a:cubicBezTo>
                        <a:pt x="13593" y="7426"/>
                        <a:pt x="13615" y="7383"/>
                        <a:pt x="13615" y="7356"/>
                      </a:cubicBezTo>
                      <a:cubicBezTo>
                        <a:pt x="13615" y="7312"/>
                        <a:pt x="13593" y="7291"/>
                        <a:pt x="13544" y="7291"/>
                      </a:cubicBezTo>
                      <a:close/>
                      <a:moveTo>
                        <a:pt x="13544" y="7561"/>
                      </a:moveTo>
                      <a:cubicBezTo>
                        <a:pt x="13523" y="7561"/>
                        <a:pt x="13480" y="7582"/>
                        <a:pt x="13480" y="7626"/>
                      </a:cubicBezTo>
                      <a:cubicBezTo>
                        <a:pt x="13480" y="7653"/>
                        <a:pt x="13523" y="7696"/>
                        <a:pt x="13544" y="7696"/>
                      </a:cubicBezTo>
                      <a:cubicBezTo>
                        <a:pt x="13593" y="7696"/>
                        <a:pt x="13615" y="7653"/>
                        <a:pt x="13615" y="7626"/>
                      </a:cubicBezTo>
                      <a:cubicBezTo>
                        <a:pt x="13615" y="7582"/>
                        <a:pt x="13593" y="7561"/>
                        <a:pt x="13544" y="7561"/>
                      </a:cubicBezTo>
                      <a:close/>
                      <a:moveTo>
                        <a:pt x="13544" y="7831"/>
                      </a:moveTo>
                      <a:cubicBezTo>
                        <a:pt x="13523" y="7831"/>
                        <a:pt x="13480" y="7852"/>
                        <a:pt x="13480" y="7896"/>
                      </a:cubicBezTo>
                      <a:cubicBezTo>
                        <a:pt x="13480" y="7923"/>
                        <a:pt x="13523" y="7966"/>
                        <a:pt x="13544" y="7966"/>
                      </a:cubicBezTo>
                      <a:cubicBezTo>
                        <a:pt x="13593" y="7966"/>
                        <a:pt x="13615" y="7923"/>
                        <a:pt x="13615" y="7896"/>
                      </a:cubicBezTo>
                      <a:cubicBezTo>
                        <a:pt x="13615" y="7852"/>
                        <a:pt x="13593" y="7831"/>
                        <a:pt x="13544" y="7831"/>
                      </a:cubicBezTo>
                      <a:close/>
                      <a:moveTo>
                        <a:pt x="13544" y="8101"/>
                      </a:moveTo>
                      <a:cubicBezTo>
                        <a:pt x="13523" y="8101"/>
                        <a:pt x="13480" y="8122"/>
                        <a:pt x="13480" y="8166"/>
                      </a:cubicBezTo>
                      <a:cubicBezTo>
                        <a:pt x="13480" y="8193"/>
                        <a:pt x="13523" y="8236"/>
                        <a:pt x="13544" y="8236"/>
                      </a:cubicBezTo>
                      <a:cubicBezTo>
                        <a:pt x="13593" y="8236"/>
                        <a:pt x="13615" y="8193"/>
                        <a:pt x="13615" y="8166"/>
                      </a:cubicBezTo>
                      <a:cubicBezTo>
                        <a:pt x="13615" y="8122"/>
                        <a:pt x="13593" y="8101"/>
                        <a:pt x="13544" y="8101"/>
                      </a:cubicBezTo>
                      <a:close/>
                      <a:moveTo>
                        <a:pt x="13544" y="8371"/>
                      </a:moveTo>
                      <a:cubicBezTo>
                        <a:pt x="13523" y="8371"/>
                        <a:pt x="13480" y="8392"/>
                        <a:pt x="13480" y="8436"/>
                      </a:cubicBezTo>
                      <a:cubicBezTo>
                        <a:pt x="13480" y="8463"/>
                        <a:pt x="13523" y="8506"/>
                        <a:pt x="13544" y="8506"/>
                      </a:cubicBezTo>
                      <a:cubicBezTo>
                        <a:pt x="13593" y="8506"/>
                        <a:pt x="13615" y="8463"/>
                        <a:pt x="13615" y="8436"/>
                      </a:cubicBezTo>
                      <a:cubicBezTo>
                        <a:pt x="13615" y="8392"/>
                        <a:pt x="13593" y="8371"/>
                        <a:pt x="13544" y="8371"/>
                      </a:cubicBezTo>
                      <a:close/>
                      <a:moveTo>
                        <a:pt x="13544" y="8641"/>
                      </a:moveTo>
                      <a:cubicBezTo>
                        <a:pt x="13523" y="8641"/>
                        <a:pt x="13480" y="8662"/>
                        <a:pt x="13480" y="8706"/>
                      </a:cubicBezTo>
                      <a:cubicBezTo>
                        <a:pt x="13480" y="8733"/>
                        <a:pt x="13523" y="8776"/>
                        <a:pt x="13544" y="8776"/>
                      </a:cubicBezTo>
                      <a:cubicBezTo>
                        <a:pt x="13593" y="8776"/>
                        <a:pt x="13615" y="8733"/>
                        <a:pt x="13615" y="8706"/>
                      </a:cubicBezTo>
                      <a:cubicBezTo>
                        <a:pt x="13615" y="8662"/>
                        <a:pt x="13593" y="8641"/>
                        <a:pt x="13544" y="8641"/>
                      </a:cubicBezTo>
                      <a:close/>
                      <a:moveTo>
                        <a:pt x="13544" y="8911"/>
                      </a:moveTo>
                      <a:cubicBezTo>
                        <a:pt x="13523" y="8911"/>
                        <a:pt x="13480" y="8932"/>
                        <a:pt x="13480" y="8976"/>
                      </a:cubicBezTo>
                      <a:cubicBezTo>
                        <a:pt x="13480" y="9003"/>
                        <a:pt x="13523" y="9046"/>
                        <a:pt x="13544" y="9046"/>
                      </a:cubicBezTo>
                      <a:cubicBezTo>
                        <a:pt x="13593" y="9046"/>
                        <a:pt x="13615" y="9003"/>
                        <a:pt x="13615" y="8976"/>
                      </a:cubicBezTo>
                      <a:cubicBezTo>
                        <a:pt x="13615" y="8932"/>
                        <a:pt x="13593" y="8911"/>
                        <a:pt x="13544" y="8911"/>
                      </a:cubicBezTo>
                      <a:close/>
                      <a:moveTo>
                        <a:pt x="13544" y="9181"/>
                      </a:moveTo>
                      <a:cubicBezTo>
                        <a:pt x="13523" y="9181"/>
                        <a:pt x="13480" y="9202"/>
                        <a:pt x="13480" y="9246"/>
                      </a:cubicBezTo>
                      <a:cubicBezTo>
                        <a:pt x="13480" y="9273"/>
                        <a:pt x="13523" y="9316"/>
                        <a:pt x="13544" y="9316"/>
                      </a:cubicBezTo>
                      <a:cubicBezTo>
                        <a:pt x="13593" y="9316"/>
                        <a:pt x="13615" y="9273"/>
                        <a:pt x="13615" y="9246"/>
                      </a:cubicBezTo>
                      <a:cubicBezTo>
                        <a:pt x="13615" y="9202"/>
                        <a:pt x="13593" y="9181"/>
                        <a:pt x="13544" y="9181"/>
                      </a:cubicBezTo>
                      <a:close/>
                      <a:moveTo>
                        <a:pt x="13544" y="9451"/>
                      </a:moveTo>
                      <a:cubicBezTo>
                        <a:pt x="13523" y="9451"/>
                        <a:pt x="13480" y="9472"/>
                        <a:pt x="13480" y="9516"/>
                      </a:cubicBezTo>
                      <a:cubicBezTo>
                        <a:pt x="13480" y="9543"/>
                        <a:pt x="13523" y="9586"/>
                        <a:pt x="13544" y="9586"/>
                      </a:cubicBezTo>
                      <a:cubicBezTo>
                        <a:pt x="13593" y="9586"/>
                        <a:pt x="13615" y="9543"/>
                        <a:pt x="13615" y="9516"/>
                      </a:cubicBezTo>
                      <a:cubicBezTo>
                        <a:pt x="13615" y="9472"/>
                        <a:pt x="13593" y="9451"/>
                        <a:pt x="13544" y="9451"/>
                      </a:cubicBezTo>
                      <a:close/>
                      <a:moveTo>
                        <a:pt x="13544" y="9721"/>
                      </a:moveTo>
                      <a:cubicBezTo>
                        <a:pt x="13523" y="9721"/>
                        <a:pt x="13480" y="9742"/>
                        <a:pt x="13480" y="9786"/>
                      </a:cubicBezTo>
                      <a:cubicBezTo>
                        <a:pt x="13480" y="9813"/>
                        <a:pt x="13523" y="9856"/>
                        <a:pt x="13544" y="9856"/>
                      </a:cubicBezTo>
                      <a:cubicBezTo>
                        <a:pt x="13593" y="9856"/>
                        <a:pt x="13615" y="9813"/>
                        <a:pt x="13615" y="9786"/>
                      </a:cubicBezTo>
                      <a:cubicBezTo>
                        <a:pt x="13615" y="9742"/>
                        <a:pt x="13593" y="9721"/>
                        <a:pt x="13544" y="9721"/>
                      </a:cubicBezTo>
                      <a:close/>
                      <a:moveTo>
                        <a:pt x="13544" y="9991"/>
                      </a:moveTo>
                      <a:cubicBezTo>
                        <a:pt x="13523" y="9991"/>
                        <a:pt x="13480" y="10012"/>
                        <a:pt x="13480" y="10056"/>
                      </a:cubicBezTo>
                      <a:cubicBezTo>
                        <a:pt x="13480" y="10083"/>
                        <a:pt x="13523" y="10126"/>
                        <a:pt x="13544" y="10126"/>
                      </a:cubicBezTo>
                      <a:cubicBezTo>
                        <a:pt x="13593" y="10126"/>
                        <a:pt x="13615" y="10083"/>
                        <a:pt x="13615" y="10056"/>
                      </a:cubicBezTo>
                      <a:cubicBezTo>
                        <a:pt x="13615" y="10012"/>
                        <a:pt x="13593" y="9991"/>
                        <a:pt x="13544" y="9991"/>
                      </a:cubicBezTo>
                      <a:close/>
                      <a:moveTo>
                        <a:pt x="13544" y="10261"/>
                      </a:moveTo>
                      <a:cubicBezTo>
                        <a:pt x="13523" y="10261"/>
                        <a:pt x="13480" y="10282"/>
                        <a:pt x="13480" y="10326"/>
                      </a:cubicBezTo>
                      <a:cubicBezTo>
                        <a:pt x="13480" y="10353"/>
                        <a:pt x="13523" y="10396"/>
                        <a:pt x="13544" y="10396"/>
                      </a:cubicBezTo>
                      <a:cubicBezTo>
                        <a:pt x="13593" y="10396"/>
                        <a:pt x="13615" y="10353"/>
                        <a:pt x="13615" y="10326"/>
                      </a:cubicBezTo>
                      <a:cubicBezTo>
                        <a:pt x="13615" y="10282"/>
                        <a:pt x="13593" y="10261"/>
                        <a:pt x="13544" y="10261"/>
                      </a:cubicBezTo>
                      <a:close/>
                      <a:moveTo>
                        <a:pt x="13544" y="10531"/>
                      </a:moveTo>
                      <a:cubicBezTo>
                        <a:pt x="13523" y="10531"/>
                        <a:pt x="13480" y="10552"/>
                        <a:pt x="13480" y="10596"/>
                      </a:cubicBezTo>
                      <a:cubicBezTo>
                        <a:pt x="13480" y="10623"/>
                        <a:pt x="13523" y="10666"/>
                        <a:pt x="13544" y="10666"/>
                      </a:cubicBezTo>
                      <a:cubicBezTo>
                        <a:pt x="13593" y="10666"/>
                        <a:pt x="13615" y="10623"/>
                        <a:pt x="13615" y="10596"/>
                      </a:cubicBezTo>
                      <a:cubicBezTo>
                        <a:pt x="13615" y="10552"/>
                        <a:pt x="13593" y="10531"/>
                        <a:pt x="13544" y="10531"/>
                      </a:cubicBezTo>
                      <a:close/>
                      <a:moveTo>
                        <a:pt x="13544" y="10801"/>
                      </a:moveTo>
                      <a:cubicBezTo>
                        <a:pt x="13523" y="10801"/>
                        <a:pt x="13480" y="10822"/>
                        <a:pt x="13480" y="10866"/>
                      </a:cubicBezTo>
                      <a:cubicBezTo>
                        <a:pt x="13480" y="10893"/>
                        <a:pt x="13523" y="10936"/>
                        <a:pt x="13544" y="10936"/>
                      </a:cubicBezTo>
                      <a:cubicBezTo>
                        <a:pt x="13593" y="10936"/>
                        <a:pt x="13615" y="10893"/>
                        <a:pt x="13615" y="10866"/>
                      </a:cubicBezTo>
                      <a:cubicBezTo>
                        <a:pt x="13615" y="10822"/>
                        <a:pt x="13593" y="10801"/>
                        <a:pt x="13544" y="10801"/>
                      </a:cubicBezTo>
                      <a:close/>
                      <a:moveTo>
                        <a:pt x="13544" y="11071"/>
                      </a:moveTo>
                      <a:cubicBezTo>
                        <a:pt x="13523" y="11071"/>
                        <a:pt x="13480" y="11092"/>
                        <a:pt x="13480" y="11136"/>
                      </a:cubicBezTo>
                      <a:cubicBezTo>
                        <a:pt x="13480" y="11163"/>
                        <a:pt x="13523" y="11206"/>
                        <a:pt x="13544" y="11206"/>
                      </a:cubicBezTo>
                      <a:cubicBezTo>
                        <a:pt x="13593" y="11206"/>
                        <a:pt x="13615" y="11163"/>
                        <a:pt x="13615" y="11136"/>
                      </a:cubicBezTo>
                      <a:cubicBezTo>
                        <a:pt x="13615" y="11092"/>
                        <a:pt x="13593" y="11071"/>
                        <a:pt x="13544" y="11071"/>
                      </a:cubicBezTo>
                      <a:close/>
                      <a:moveTo>
                        <a:pt x="13544" y="11341"/>
                      </a:moveTo>
                      <a:cubicBezTo>
                        <a:pt x="13523" y="11341"/>
                        <a:pt x="13480" y="11362"/>
                        <a:pt x="13480" y="11406"/>
                      </a:cubicBezTo>
                      <a:cubicBezTo>
                        <a:pt x="13480" y="11433"/>
                        <a:pt x="13523" y="11476"/>
                        <a:pt x="13544" y="11476"/>
                      </a:cubicBezTo>
                      <a:cubicBezTo>
                        <a:pt x="13593" y="11476"/>
                        <a:pt x="13615" y="11433"/>
                        <a:pt x="13615" y="11406"/>
                      </a:cubicBezTo>
                      <a:cubicBezTo>
                        <a:pt x="13615" y="11362"/>
                        <a:pt x="13593" y="11341"/>
                        <a:pt x="13544" y="11341"/>
                      </a:cubicBezTo>
                      <a:close/>
                      <a:moveTo>
                        <a:pt x="13544" y="11611"/>
                      </a:moveTo>
                      <a:cubicBezTo>
                        <a:pt x="13523" y="11611"/>
                        <a:pt x="13480" y="11632"/>
                        <a:pt x="13480" y="11676"/>
                      </a:cubicBezTo>
                      <a:cubicBezTo>
                        <a:pt x="13480" y="11703"/>
                        <a:pt x="13523" y="11746"/>
                        <a:pt x="13544" y="11746"/>
                      </a:cubicBezTo>
                      <a:cubicBezTo>
                        <a:pt x="13593" y="11746"/>
                        <a:pt x="13615" y="11703"/>
                        <a:pt x="13615" y="11676"/>
                      </a:cubicBezTo>
                      <a:cubicBezTo>
                        <a:pt x="13615" y="11632"/>
                        <a:pt x="13593" y="11611"/>
                        <a:pt x="13544" y="11611"/>
                      </a:cubicBezTo>
                      <a:close/>
                      <a:moveTo>
                        <a:pt x="13544" y="11881"/>
                      </a:moveTo>
                      <a:cubicBezTo>
                        <a:pt x="13523" y="11881"/>
                        <a:pt x="13480" y="11902"/>
                        <a:pt x="13480" y="11946"/>
                      </a:cubicBezTo>
                      <a:cubicBezTo>
                        <a:pt x="13480" y="11973"/>
                        <a:pt x="13523" y="12016"/>
                        <a:pt x="13544" y="12016"/>
                      </a:cubicBezTo>
                      <a:cubicBezTo>
                        <a:pt x="13593" y="12016"/>
                        <a:pt x="13615" y="11973"/>
                        <a:pt x="13615" y="11946"/>
                      </a:cubicBezTo>
                      <a:cubicBezTo>
                        <a:pt x="13615" y="11902"/>
                        <a:pt x="13593" y="11881"/>
                        <a:pt x="13544" y="11881"/>
                      </a:cubicBezTo>
                      <a:close/>
                      <a:moveTo>
                        <a:pt x="13544" y="12151"/>
                      </a:moveTo>
                      <a:cubicBezTo>
                        <a:pt x="13523" y="12151"/>
                        <a:pt x="13480" y="12173"/>
                        <a:pt x="13480" y="12216"/>
                      </a:cubicBezTo>
                      <a:cubicBezTo>
                        <a:pt x="13480" y="12243"/>
                        <a:pt x="13523" y="12286"/>
                        <a:pt x="13544" y="12286"/>
                      </a:cubicBezTo>
                      <a:cubicBezTo>
                        <a:pt x="13593" y="12286"/>
                        <a:pt x="13615" y="12243"/>
                        <a:pt x="13615" y="12216"/>
                      </a:cubicBezTo>
                      <a:cubicBezTo>
                        <a:pt x="13615" y="12173"/>
                        <a:pt x="13593" y="12151"/>
                        <a:pt x="13544" y="12151"/>
                      </a:cubicBezTo>
                      <a:close/>
                      <a:moveTo>
                        <a:pt x="13544" y="12421"/>
                      </a:moveTo>
                      <a:cubicBezTo>
                        <a:pt x="13523" y="12421"/>
                        <a:pt x="13480" y="12443"/>
                        <a:pt x="13480" y="12486"/>
                      </a:cubicBezTo>
                      <a:cubicBezTo>
                        <a:pt x="13480" y="12513"/>
                        <a:pt x="13523" y="12556"/>
                        <a:pt x="13544" y="12556"/>
                      </a:cubicBezTo>
                      <a:cubicBezTo>
                        <a:pt x="13593" y="12556"/>
                        <a:pt x="13615" y="12513"/>
                        <a:pt x="13615" y="12486"/>
                      </a:cubicBezTo>
                      <a:cubicBezTo>
                        <a:pt x="13615" y="12443"/>
                        <a:pt x="13593" y="12421"/>
                        <a:pt x="13544" y="12421"/>
                      </a:cubicBezTo>
                      <a:close/>
                      <a:moveTo>
                        <a:pt x="13544" y="12691"/>
                      </a:moveTo>
                      <a:cubicBezTo>
                        <a:pt x="13523" y="12691"/>
                        <a:pt x="13480" y="12713"/>
                        <a:pt x="13480" y="12756"/>
                      </a:cubicBezTo>
                      <a:cubicBezTo>
                        <a:pt x="13480" y="12783"/>
                        <a:pt x="13523" y="12826"/>
                        <a:pt x="13544" y="12826"/>
                      </a:cubicBezTo>
                      <a:cubicBezTo>
                        <a:pt x="13593" y="12826"/>
                        <a:pt x="13615" y="12783"/>
                        <a:pt x="13615" y="12756"/>
                      </a:cubicBezTo>
                      <a:cubicBezTo>
                        <a:pt x="13615" y="12713"/>
                        <a:pt x="13593" y="12691"/>
                        <a:pt x="13544" y="12691"/>
                      </a:cubicBezTo>
                      <a:close/>
                      <a:moveTo>
                        <a:pt x="13544" y="12961"/>
                      </a:moveTo>
                      <a:cubicBezTo>
                        <a:pt x="13523" y="12961"/>
                        <a:pt x="13480" y="12983"/>
                        <a:pt x="13480" y="13026"/>
                      </a:cubicBezTo>
                      <a:cubicBezTo>
                        <a:pt x="13480" y="13053"/>
                        <a:pt x="13523" y="13096"/>
                        <a:pt x="13544" y="13096"/>
                      </a:cubicBezTo>
                      <a:cubicBezTo>
                        <a:pt x="13593" y="13096"/>
                        <a:pt x="13615" y="13053"/>
                        <a:pt x="13615" y="13026"/>
                      </a:cubicBezTo>
                      <a:cubicBezTo>
                        <a:pt x="13615" y="12983"/>
                        <a:pt x="13593" y="12961"/>
                        <a:pt x="13544" y="12961"/>
                      </a:cubicBezTo>
                      <a:close/>
                      <a:moveTo>
                        <a:pt x="13544" y="13231"/>
                      </a:moveTo>
                      <a:cubicBezTo>
                        <a:pt x="13523" y="13231"/>
                        <a:pt x="13480" y="13253"/>
                        <a:pt x="13480" y="13296"/>
                      </a:cubicBezTo>
                      <a:cubicBezTo>
                        <a:pt x="13480" y="13323"/>
                        <a:pt x="13523" y="13366"/>
                        <a:pt x="13544" y="13366"/>
                      </a:cubicBezTo>
                      <a:cubicBezTo>
                        <a:pt x="13593" y="13366"/>
                        <a:pt x="13615" y="13323"/>
                        <a:pt x="13615" y="13296"/>
                      </a:cubicBezTo>
                      <a:cubicBezTo>
                        <a:pt x="13615" y="13253"/>
                        <a:pt x="13593" y="13231"/>
                        <a:pt x="13544" y="13231"/>
                      </a:cubicBezTo>
                      <a:close/>
                      <a:moveTo>
                        <a:pt x="13544" y="13501"/>
                      </a:moveTo>
                      <a:cubicBezTo>
                        <a:pt x="13523" y="13501"/>
                        <a:pt x="13480" y="13523"/>
                        <a:pt x="13480" y="13566"/>
                      </a:cubicBezTo>
                      <a:cubicBezTo>
                        <a:pt x="13480" y="13593"/>
                        <a:pt x="13523" y="13636"/>
                        <a:pt x="13544" y="13636"/>
                      </a:cubicBezTo>
                      <a:cubicBezTo>
                        <a:pt x="13593" y="13636"/>
                        <a:pt x="13615" y="13593"/>
                        <a:pt x="13615" y="13566"/>
                      </a:cubicBezTo>
                      <a:cubicBezTo>
                        <a:pt x="13615" y="13523"/>
                        <a:pt x="13593" y="13501"/>
                        <a:pt x="13544" y="13501"/>
                      </a:cubicBezTo>
                      <a:close/>
                      <a:moveTo>
                        <a:pt x="13544" y="13771"/>
                      </a:moveTo>
                      <a:cubicBezTo>
                        <a:pt x="13523" y="13771"/>
                        <a:pt x="13480" y="13793"/>
                        <a:pt x="13480" y="13836"/>
                      </a:cubicBezTo>
                      <a:cubicBezTo>
                        <a:pt x="13480" y="13863"/>
                        <a:pt x="13523" y="13906"/>
                        <a:pt x="13544" y="13906"/>
                      </a:cubicBezTo>
                      <a:cubicBezTo>
                        <a:pt x="13593" y="13906"/>
                        <a:pt x="13615" y="13863"/>
                        <a:pt x="13615" y="13836"/>
                      </a:cubicBezTo>
                      <a:cubicBezTo>
                        <a:pt x="13615" y="13793"/>
                        <a:pt x="13593" y="13771"/>
                        <a:pt x="13544" y="13771"/>
                      </a:cubicBezTo>
                      <a:close/>
                      <a:moveTo>
                        <a:pt x="13544" y="14041"/>
                      </a:moveTo>
                      <a:cubicBezTo>
                        <a:pt x="13523" y="14041"/>
                        <a:pt x="13480" y="14063"/>
                        <a:pt x="13480" y="14106"/>
                      </a:cubicBezTo>
                      <a:cubicBezTo>
                        <a:pt x="13480" y="14133"/>
                        <a:pt x="13523" y="14176"/>
                        <a:pt x="13544" y="14176"/>
                      </a:cubicBezTo>
                      <a:cubicBezTo>
                        <a:pt x="13593" y="14176"/>
                        <a:pt x="13615" y="14133"/>
                        <a:pt x="13615" y="14106"/>
                      </a:cubicBezTo>
                      <a:cubicBezTo>
                        <a:pt x="13615" y="14063"/>
                        <a:pt x="13593" y="14041"/>
                        <a:pt x="13544" y="14041"/>
                      </a:cubicBezTo>
                      <a:close/>
                      <a:moveTo>
                        <a:pt x="13544" y="14311"/>
                      </a:moveTo>
                      <a:cubicBezTo>
                        <a:pt x="13523" y="14311"/>
                        <a:pt x="13480" y="14333"/>
                        <a:pt x="13480" y="14376"/>
                      </a:cubicBezTo>
                      <a:cubicBezTo>
                        <a:pt x="13480" y="14403"/>
                        <a:pt x="13523" y="14446"/>
                        <a:pt x="13544" y="14446"/>
                      </a:cubicBezTo>
                      <a:cubicBezTo>
                        <a:pt x="13593" y="14446"/>
                        <a:pt x="13615" y="14403"/>
                        <a:pt x="13615" y="14376"/>
                      </a:cubicBezTo>
                      <a:cubicBezTo>
                        <a:pt x="13615" y="14333"/>
                        <a:pt x="13593" y="14311"/>
                        <a:pt x="13544" y="14311"/>
                      </a:cubicBezTo>
                      <a:close/>
                      <a:moveTo>
                        <a:pt x="13544" y="14581"/>
                      </a:moveTo>
                      <a:cubicBezTo>
                        <a:pt x="13523" y="14581"/>
                        <a:pt x="13480" y="14603"/>
                        <a:pt x="13480" y="14646"/>
                      </a:cubicBezTo>
                      <a:cubicBezTo>
                        <a:pt x="13480" y="14673"/>
                        <a:pt x="13523" y="14716"/>
                        <a:pt x="13544" y="14716"/>
                      </a:cubicBezTo>
                      <a:cubicBezTo>
                        <a:pt x="13593" y="14716"/>
                        <a:pt x="13615" y="14673"/>
                        <a:pt x="13615" y="14646"/>
                      </a:cubicBezTo>
                      <a:cubicBezTo>
                        <a:pt x="13615" y="14603"/>
                        <a:pt x="13593" y="14581"/>
                        <a:pt x="13544" y="14581"/>
                      </a:cubicBezTo>
                      <a:close/>
                      <a:moveTo>
                        <a:pt x="13544" y="14851"/>
                      </a:moveTo>
                      <a:cubicBezTo>
                        <a:pt x="13523" y="14851"/>
                        <a:pt x="13480" y="14873"/>
                        <a:pt x="13480" y="14916"/>
                      </a:cubicBezTo>
                      <a:cubicBezTo>
                        <a:pt x="13480" y="14943"/>
                        <a:pt x="13523" y="14986"/>
                        <a:pt x="13544" y="14986"/>
                      </a:cubicBezTo>
                      <a:cubicBezTo>
                        <a:pt x="13593" y="14986"/>
                        <a:pt x="13615" y="14943"/>
                        <a:pt x="13615" y="14916"/>
                      </a:cubicBezTo>
                      <a:cubicBezTo>
                        <a:pt x="13615" y="14873"/>
                        <a:pt x="13593" y="14851"/>
                        <a:pt x="13544" y="14851"/>
                      </a:cubicBezTo>
                      <a:close/>
                      <a:moveTo>
                        <a:pt x="13544" y="15121"/>
                      </a:moveTo>
                      <a:cubicBezTo>
                        <a:pt x="13523" y="15121"/>
                        <a:pt x="13480" y="15143"/>
                        <a:pt x="13480" y="15186"/>
                      </a:cubicBezTo>
                      <a:cubicBezTo>
                        <a:pt x="13480" y="15213"/>
                        <a:pt x="13523" y="15256"/>
                        <a:pt x="13544" y="15256"/>
                      </a:cubicBezTo>
                      <a:cubicBezTo>
                        <a:pt x="13593" y="15256"/>
                        <a:pt x="13615" y="15213"/>
                        <a:pt x="13615" y="15186"/>
                      </a:cubicBezTo>
                      <a:cubicBezTo>
                        <a:pt x="13615" y="15143"/>
                        <a:pt x="13593" y="15121"/>
                        <a:pt x="13544" y="15121"/>
                      </a:cubicBezTo>
                      <a:close/>
                      <a:moveTo>
                        <a:pt x="71" y="15143"/>
                      </a:moveTo>
                      <a:cubicBezTo>
                        <a:pt x="44" y="15143"/>
                        <a:pt x="0" y="15164"/>
                        <a:pt x="0" y="15213"/>
                      </a:cubicBezTo>
                      <a:cubicBezTo>
                        <a:pt x="0" y="15234"/>
                        <a:pt x="44" y="15278"/>
                        <a:pt x="71" y="15278"/>
                      </a:cubicBezTo>
                      <a:cubicBezTo>
                        <a:pt x="114" y="15278"/>
                        <a:pt x="135" y="15234"/>
                        <a:pt x="135" y="15213"/>
                      </a:cubicBezTo>
                      <a:cubicBezTo>
                        <a:pt x="135" y="15164"/>
                        <a:pt x="114" y="15143"/>
                        <a:pt x="71" y="15143"/>
                      </a:cubicBezTo>
                      <a:close/>
                      <a:moveTo>
                        <a:pt x="341" y="15143"/>
                      </a:moveTo>
                      <a:cubicBezTo>
                        <a:pt x="314" y="15143"/>
                        <a:pt x="270" y="15164"/>
                        <a:pt x="270" y="15213"/>
                      </a:cubicBezTo>
                      <a:cubicBezTo>
                        <a:pt x="270" y="15234"/>
                        <a:pt x="314" y="15278"/>
                        <a:pt x="341" y="15278"/>
                      </a:cubicBezTo>
                      <a:cubicBezTo>
                        <a:pt x="384" y="15278"/>
                        <a:pt x="405" y="15234"/>
                        <a:pt x="405" y="15213"/>
                      </a:cubicBezTo>
                      <a:cubicBezTo>
                        <a:pt x="405" y="15164"/>
                        <a:pt x="384" y="15143"/>
                        <a:pt x="341" y="15143"/>
                      </a:cubicBezTo>
                      <a:close/>
                      <a:moveTo>
                        <a:pt x="611" y="15143"/>
                      </a:moveTo>
                      <a:cubicBezTo>
                        <a:pt x="584" y="15143"/>
                        <a:pt x="540" y="15164"/>
                        <a:pt x="540" y="15213"/>
                      </a:cubicBezTo>
                      <a:cubicBezTo>
                        <a:pt x="540" y="15234"/>
                        <a:pt x="584" y="15278"/>
                        <a:pt x="611" y="15278"/>
                      </a:cubicBezTo>
                      <a:cubicBezTo>
                        <a:pt x="654" y="15278"/>
                        <a:pt x="675" y="15234"/>
                        <a:pt x="675" y="15213"/>
                      </a:cubicBezTo>
                      <a:cubicBezTo>
                        <a:pt x="675" y="15164"/>
                        <a:pt x="654" y="15143"/>
                        <a:pt x="611" y="15143"/>
                      </a:cubicBezTo>
                      <a:close/>
                      <a:moveTo>
                        <a:pt x="881" y="15143"/>
                      </a:moveTo>
                      <a:cubicBezTo>
                        <a:pt x="854" y="15143"/>
                        <a:pt x="810" y="15164"/>
                        <a:pt x="810" y="15213"/>
                      </a:cubicBezTo>
                      <a:cubicBezTo>
                        <a:pt x="810" y="15234"/>
                        <a:pt x="854" y="15278"/>
                        <a:pt x="881" y="15278"/>
                      </a:cubicBezTo>
                      <a:cubicBezTo>
                        <a:pt x="924" y="15278"/>
                        <a:pt x="945" y="15234"/>
                        <a:pt x="945" y="15213"/>
                      </a:cubicBezTo>
                      <a:cubicBezTo>
                        <a:pt x="945" y="15164"/>
                        <a:pt x="924" y="15143"/>
                        <a:pt x="881" y="15143"/>
                      </a:cubicBezTo>
                      <a:close/>
                      <a:moveTo>
                        <a:pt x="1151" y="15143"/>
                      </a:moveTo>
                      <a:cubicBezTo>
                        <a:pt x="1124" y="15143"/>
                        <a:pt x="1080" y="15164"/>
                        <a:pt x="1080" y="15213"/>
                      </a:cubicBezTo>
                      <a:cubicBezTo>
                        <a:pt x="1080" y="15234"/>
                        <a:pt x="1124" y="15278"/>
                        <a:pt x="1151" y="15278"/>
                      </a:cubicBezTo>
                      <a:cubicBezTo>
                        <a:pt x="1194" y="15278"/>
                        <a:pt x="1215" y="15234"/>
                        <a:pt x="1215" y="15213"/>
                      </a:cubicBezTo>
                      <a:cubicBezTo>
                        <a:pt x="1215" y="15164"/>
                        <a:pt x="1194" y="15143"/>
                        <a:pt x="1151" y="15143"/>
                      </a:cubicBezTo>
                      <a:close/>
                      <a:moveTo>
                        <a:pt x="1421" y="15143"/>
                      </a:moveTo>
                      <a:cubicBezTo>
                        <a:pt x="1394" y="15143"/>
                        <a:pt x="1351" y="15164"/>
                        <a:pt x="1351" y="15213"/>
                      </a:cubicBezTo>
                      <a:cubicBezTo>
                        <a:pt x="1351" y="15234"/>
                        <a:pt x="1394" y="15278"/>
                        <a:pt x="1421" y="15278"/>
                      </a:cubicBezTo>
                      <a:cubicBezTo>
                        <a:pt x="1464" y="15278"/>
                        <a:pt x="1486" y="15234"/>
                        <a:pt x="1486" y="15213"/>
                      </a:cubicBezTo>
                      <a:cubicBezTo>
                        <a:pt x="1486" y="15164"/>
                        <a:pt x="1464" y="15143"/>
                        <a:pt x="1421" y="15143"/>
                      </a:cubicBezTo>
                      <a:close/>
                      <a:moveTo>
                        <a:pt x="1691" y="15143"/>
                      </a:moveTo>
                      <a:cubicBezTo>
                        <a:pt x="1664" y="15143"/>
                        <a:pt x="1621" y="15164"/>
                        <a:pt x="1621" y="15213"/>
                      </a:cubicBezTo>
                      <a:cubicBezTo>
                        <a:pt x="1621" y="15234"/>
                        <a:pt x="1664" y="15278"/>
                        <a:pt x="1691" y="15278"/>
                      </a:cubicBezTo>
                      <a:cubicBezTo>
                        <a:pt x="1734" y="15278"/>
                        <a:pt x="1756" y="15234"/>
                        <a:pt x="1756" y="15213"/>
                      </a:cubicBezTo>
                      <a:cubicBezTo>
                        <a:pt x="1756" y="15164"/>
                        <a:pt x="1734" y="15143"/>
                        <a:pt x="1691" y="15143"/>
                      </a:cubicBezTo>
                      <a:close/>
                      <a:moveTo>
                        <a:pt x="1961" y="15143"/>
                      </a:moveTo>
                      <a:cubicBezTo>
                        <a:pt x="1934" y="15143"/>
                        <a:pt x="1891" y="15164"/>
                        <a:pt x="1891" y="15213"/>
                      </a:cubicBezTo>
                      <a:cubicBezTo>
                        <a:pt x="1891" y="15234"/>
                        <a:pt x="1934" y="15278"/>
                        <a:pt x="1961" y="15278"/>
                      </a:cubicBezTo>
                      <a:cubicBezTo>
                        <a:pt x="2004" y="15278"/>
                        <a:pt x="2026" y="15234"/>
                        <a:pt x="2026" y="15213"/>
                      </a:cubicBezTo>
                      <a:cubicBezTo>
                        <a:pt x="2026" y="15164"/>
                        <a:pt x="2004" y="15143"/>
                        <a:pt x="1961" y="15143"/>
                      </a:cubicBezTo>
                      <a:close/>
                      <a:moveTo>
                        <a:pt x="2231" y="15143"/>
                      </a:moveTo>
                      <a:cubicBezTo>
                        <a:pt x="2204" y="15143"/>
                        <a:pt x="2161" y="15164"/>
                        <a:pt x="2161" y="15213"/>
                      </a:cubicBezTo>
                      <a:cubicBezTo>
                        <a:pt x="2161" y="15234"/>
                        <a:pt x="2204" y="15278"/>
                        <a:pt x="2231" y="15278"/>
                      </a:cubicBezTo>
                      <a:cubicBezTo>
                        <a:pt x="2274" y="15278"/>
                        <a:pt x="2296" y="15234"/>
                        <a:pt x="2296" y="15213"/>
                      </a:cubicBezTo>
                      <a:cubicBezTo>
                        <a:pt x="2296" y="15164"/>
                        <a:pt x="2274" y="15143"/>
                        <a:pt x="2231" y="15143"/>
                      </a:cubicBezTo>
                      <a:close/>
                      <a:moveTo>
                        <a:pt x="2501" y="15143"/>
                      </a:moveTo>
                      <a:cubicBezTo>
                        <a:pt x="2474" y="15143"/>
                        <a:pt x="2431" y="15164"/>
                        <a:pt x="2431" y="15213"/>
                      </a:cubicBezTo>
                      <a:cubicBezTo>
                        <a:pt x="2431" y="15234"/>
                        <a:pt x="2474" y="15278"/>
                        <a:pt x="2501" y="15278"/>
                      </a:cubicBezTo>
                      <a:cubicBezTo>
                        <a:pt x="2544" y="15278"/>
                        <a:pt x="2566" y="15234"/>
                        <a:pt x="2566" y="15213"/>
                      </a:cubicBezTo>
                      <a:cubicBezTo>
                        <a:pt x="2566" y="15164"/>
                        <a:pt x="2544" y="15143"/>
                        <a:pt x="2501" y="15143"/>
                      </a:cubicBezTo>
                      <a:close/>
                      <a:moveTo>
                        <a:pt x="2771" y="15143"/>
                      </a:moveTo>
                      <a:cubicBezTo>
                        <a:pt x="2744" y="15143"/>
                        <a:pt x="2701" y="15164"/>
                        <a:pt x="2701" y="15213"/>
                      </a:cubicBezTo>
                      <a:cubicBezTo>
                        <a:pt x="2701" y="15234"/>
                        <a:pt x="2744" y="15278"/>
                        <a:pt x="2771" y="15278"/>
                      </a:cubicBezTo>
                      <a:cubicBezTo>
                        <a:pt x="2814" y="15278"/>
                        <a:pt x="2836" y="15234"/>
                        <a:pt x="2836" y="15213"/>
                      </a:cubicBezTo>
                      <a:cubicBezTo>
                        <a:pt x="2836" y="15164"/>
                        <a:pt x="2814" y="15143"/>
                        <a:pt x="2771" y="15143"/>
                      </a:cubicBezTo>
                      <a:close/>
                      <a:moveTo>
                        <a:pt x="3041" y="15143"/>
                      </a:moveTo>
                      <a:cubicBezTo>
                        <a:pt x="3014" y="15143"/>
                        <a:pt x="2971" y="15164"/>
                        <a:pt x="2971" y="15213"/>
                      </a:cubicBezTo>
                      <a:cubicBezTo>
                        <a:pt x="2971" y="15234"/>
                        <a:pt x="3014" y="15278"/>
                        <a:pt x="3041" y="15278"/>
                      </a:cubicBezTo>
                      <a:cubicBezTo>
                        <a:pt x="3084" y="15278"/>
                        <a:pt x="3106" y="15234"/>
                        <a:pt x="3106" y="15213"/>
                      </a:cubicBezTo>
                      <a:cubicBezTo>
                        <a:pt x="3106" y="15164"/>
                        <a:pt x="3084" y="15143"/>
                        <a:pt x="3041" y="15143"/>
                      </a:cubicBezTo>
                      <a:close/>
                      <a:moveTo>
                        <a:pt x="3311" y="15143"/>
                      </a:moveTo>
                      <a:cubicBezTo>
                        <a:pt x="3284" y="15143"/>
                        <a:pt x="3241" y="15164"/>
                        <a:pt x="3241" y="15213"/>
                      </a:cubicBezTo>
                      <a:cubicBezTo>
                        <a:pt x="3241" y="15234"/>
                        <a:pt x="3284" y="15278"/>
                        <a:pt x="3311" y="15278"/>
                      </a:cubicBezTo>
                      <a:cubicBezTo>
                        <a:pt x="3332" y="15278"/>
                        <a:pt x="3354" y="15256"/>
                        <a:pt x="3376" y="15256"/>
                      </a:cubicBezTo>
                      <a:cubicBezTo>
                        <a:pt x="3354" y="15234"/>
                        <a:pt x="3354" y="15213"/>
                        <a:pt x="3354" y="15213"/>
                      </a:cubicBezTo>
                      <a:cubicBezTo>
                        <a:pt x="3354" y="15186"/>
                        <a:pt x="3354" y="15164"/>
                        <a:pt x="3376" y="15164"/>
                      </a:cubicBezTo>
                      <a:cubicBezTo>
                        <a:pt x="3354" y="15143"/>
                        <a:pt x="3332" y="15143"/>
                        <a:pt x="3311" y="15143"/>
                      </a:cubicBezTo>
                      <a:close/>
                      <a:moveTo>
                        <a:pt x="3581" y="15143"/>
                      </a:moveTo>
                      <a:cubicBezTo>
                        <a:pt x="3554" y="15143"/>
                        <a:pt x="3511" y="15164"/>
                        <a:pt x="3511" y="15213"/>
                      </a:cubicBezTo>
                      <a:cubicBezTo>
                        <a:pt x="3511" y="15234"/>
                        <a:pt x="3554" y="15278"/>
                        <a:pt x="3581" y="15278"/>
                      </a:cubicBezTo>
                      <a:cubicBezTo>
                        <a:pt x="3624" y="15278"/>
                        <a:pt x="3646" y="15234"/>
                        <a:pt x="3646" y="15213"/>
                      </a:cubicBezTo>
                      <a:cubicBezTo>
                        <a:pt x="3646" y="15164"/>
                        <a:pt x="3624" y="15143"/>
                        <a:pt x="3581" y="15143"/>
                      </a:cubicBezTo>
                      <a:close/>
                      <a:moveTo>
                        <a:pt x="3851" y="15143"/>
                      </a:moveTo>
                      <a:cubicBezTo>
                        <a:pt x="3824" y="15143"/>
                        <a:pt x="3781" y="15164"/>
                        <a:pt x="3781" y="15213"/>
                      </a:cubicBezTo>
                      <a:cubicBezTo>
                        <a:pt x="3781" y="15234"/>
                        <a:pt x="3824" y="15278"/>
                        <a:pt x="3851" y="15278"/>
                      </a:cubicBezTo>
                      <a:cubicBezTo>
                        <a:pt x="3894" y="15278"/>
                        <a:pt x="3916" y="15234"/>
                        <a:pt x="3916" y="15213"/>
                      </a:cubicBezTo>
                      <a:cubicBezTo>
                        <a:pt x="3916" y="15164"/>
                        <a:pt x="3894" y="15143"/>
                        <a:pt x="3851" y="15143"/>
                      </a:cubicBezTo>
                      <a:close/>
                      <a:moveTo>
                        <a:pt x="4121" y="15143"/>
                      </a:moveTo>
                      <a:cubicBezTo>
                        <a:pt x="4094" y="15143"/>
                        <a:pt x="4051" y="15164"/>
                        <a:pt x="4051" y="15213"/>
                      </a:cubicBezTo>
                      <a:cubicBezTo>
                        <a:pt x="4051" y="15234"/>
                        <a:pt x="4094" y="15278"/>
                        <a:pt x="4121" y="15278"/>
                      </a:cubicBezTo>
                      <a:cubicBezTo>
                        <a:pt x="4164" y="15278"/>
                        <a:pt x="4186" y="15234"/>
                        <a:pt x="4186" y="15213"/>
                      </a:cubicBezTo>
                      <a:cubicBezTo>
                        <a:pt x="4186" y="15164"/>
                        <a:pt x="4164" y="15143"/>
                        <a:pt x="4121" y="15143"/>
                      </a:cubicBezTo>
                      <a:close/>
                      <a:moveTo>
                        <a:pt x="4391" y="15143"/>
                      </a:moveTo>
                      <a:cubicBezTo>
                        <a:pt x="4364" y="15143"/>
                        <a:pt x="4321" y="15164"/>
                        <a:pt x="4321" y="15213"/>
                      </a:cubicBezTo>
                      <a:cubicBezTo>
                        <a:pt x="4321" y="15234"/>
                        <a:pt x="4364" y="15278"/>
                        <a:pt x="4391" y="15278"/>
                      </a:cubicBezTo>
                      <a:cubicBezTo>
                        <a:pt x="4434" y="15278"/>
                        <a:pt x="4456" y="15234"/>
                        <a:pt x="4456" y="15213"/>
                      </a:cubicBezTo>
                      <a:cubicBezTo>
                        <a:pt x="4456" y="15164"/>
                        <a:pt x="4434" y="15143"/>
                        <a:pt x="4391" y="15143"/>
                      </a:cubicBezTo>
                      <a:close/>
                      <a:moveTo>
                        <a:pt x="4661" y="15143"/>
                      </a:moveTo>
                      <a:cubicBezTo>
                        <a:pt x="4634" y="15143"/>
                        <a:pt x="4591" y="15164"/>
                        <a:pt x="4591" y="15213"/>
                      </a:cubicBezTo>
                      <a:cubicBezTo>
                        <a:pt x="4591" y="15234"/>
                        <a:pt x="4634" y="15278"/>
                        <a:pt x="4661" y="15278"/>
                      </a:cubicBezTo>
                      <a:cubicBezTo>
                        <a:pt x="4704" y="15278"/>
                        <a:pt x="4726" y="15234"/>
                        <a:pt x="4726" y="15213"/>
                      </a:cubicBezTo>
                      <a:cubicBezTo>
                        <a:pt x="4726" y="15164"/>
                        <a:pt x="4704" y="15143"/>
                        <a:pt x="4661" y="15143"/>
                      </a:cubicBezTo>
                      <a:close/>
                      <a:moveTo>
                        <a:pt x="4931" y="15143"/>
                      </a:moveTo>
                      <a:cubicBezTo>
                        <a:pt x="4904" y="15143"/>
                        <a:pt x="4861" y="15164"/>
                        <a:pt x="4861" y="15213"/>
                      </a:cubicBezTo>
                      <a:cubicBezTo>
                        <a:pt x="4861" y="15234"/>
                        <a:pt x="4904" y="15278"/>
                        <a:pt x="4931" y="15278"/>
                      </a:cubicBezTo>
                      <a:cubicBezTo>
                        <a:pt x="4974" y="15278"/>
                        <a:pt x="4996" y="15234"/>
                        <a:pt x="4996" y="15213"/>
                      </a:cubicBezTo>
                      <a:cubicBezTo>
                        <a:pt x="4996" y="15164"/>
                        <a:pt x="4974" y="15143"/>
                        <a:pt x="4931" y="15143"/>
                      </a:cubicBezTo>
                      <a:close/>
                      <a:moveTo>
                        <a:pt x="5201" y="15143"/>
                      </a:moveTo>
                      <a:cubicBezTo>
                        <a:pt x="5174" y="15143"/>
                        <a:pt x="5131" y="15164"/>
                        <a:pt x="5131" y="15213"/>
                      </a:cubicBezTo>
                      <a:cubicBezTo>
                        <a:pt x="5131" y="15234"/>
                        <a:pt x="5174" y="15278"/>
                        <a:pt x="5201" y="15278"/>
                      </a:cubicBezTo>
                      <a:cubicBezTo>
                        <a:pt x="5244" y="15278"/>
                        <a:pt x="5266" y="15234"/>
                        <a:pt x="5266" y="15213"/>
                      </a:cubicBezTo>
                      <a:cubicBezTo>
                        <a:pt x="5266" y="15164"/>
                        <a:pt x="5244" y="15143"/>
                        <a:pt x="5201" y="15143"/>
                      </a:cubicBezTo>
                      <a:close/>
                      <a:moveTo>
                        <a:pt x="5471" y="15143"/>
                      </a:moveTo>
                      <a:cubicBezTo>
                        <a:pt x="5444" y="15143"/>
                        <a:pt x="5401" y="15164"/>
                        <a:pt x="5401" y="15213"/>
                      </a:cubicBezTo>
                      <a:cubicBezTo>
                        <a:pt x="5401" y="15234"/>
                        <a:pt x="5444" y="15278"/>
                        <a:pt x="5471" y="15278"/>
                      </a:cubicBezTo>
                      <a:cubicBezTo>
                        <a:pt x="5514" y="15278"/>
                        <a:pt x="5536" y="15234"/>
                        <a:pt x="5536" y="15213"/>
                      </a:cubicBezTo>
                      <a:cubicBezTo>
                        <a:pt x="5536" y="15164"/>
                        <a:pt x="5514" y="15143"/>
                        <a:pt x="5471" y="15143"/>
                      </a:cubicBezTo>
                      <a:close/>
                      <a:moveTo>
                        <a:pt x="5741" y="15143"/>
                      </a:moveTo>
                      <a:cubicBezTo>
                        <a:pt x="5714" y="15143"/>
                        <a:pt x="5671" y="15164"/>
                        <a:pt x="5671" y="15213"/>
                      </a:cubicBezTo>
                      <a:cubicBezTo>
                        <a:pt x="5671" y="15234"/>
                        <a:pt x="5714" y="15278"/>
                        <a:pt x="5741" y="15278"/>
                      </a:cubicBezTo>
                      <a:cubicBezTo>
                        <a:pt x="5784" y="15278"/>
                        <a:pt x="5806" y="15234"/>
                        <a:pt x="5806" y="15213"/>
                      </a:cubicBezTo>
                      <a:cubicBezTo>
                        <a:pt x="5806" y="15164"/>
                        <a:pt x="5784" y="15143"/>
                        <a:pt x="5741" y="15143"/>
                      </a:cubicBezTo>
                      <a:close/>
                      <a:moveTo>
                        <a:pt x="6011" y="15143"/>
                      </a:moveTo>
                      <a:cubicBezTo>
                        <a:pt x="5984" y="15143"/>
                        <a:pt x="5941" y="15164"/>
                        <a:pt x="5941" y="15213"/>
                      </a:cubicBezTo>
                      <a:cubicBezTo>
                        <a:pt x="5941" y="15234"/>
                        <a:pt x="5984" y="15278"/>
                        <a:pt x="6011" y="15278"/>
                      </a:cubicBezTo>
                      <a:cubicBezTo>
                        <a:pt x="6054" y="15278"/>
                        <a:pt x="6076" y="15234"/>
                        <a:pt x="6076" y="15213"/>
                      </a:cubicBezTo>
                      <a:cubicBezTo>
                        <a:pt x="6076" y="15164"/>
                        <a:pt x="6054" y="15143"/>
                        <a:pt x="6011" y="15143"/>
                      </a:cubicBezTo>
                      <a:close/>
                      <a:moveTo>
                        <a:pt x="6281" y="15143"/>
                      </a:moveTo>
                      <a:cubicBezTo>
                        <a:pt x="6254" y="15143"/>
                        <a:pt x="6211" y="15164"/>
                        <a:pt x="6211" y="15213"/>
                      </a:cubicBezTo>
                      <a:cubicBezTo>
                        <a:pt x="6211" y="15234"/>
                        <a:pt x="6254" y="15278"/>
                        <a:pt x="6281" y="15278"/>
                      </a:cubicBezTo>
                      <a:cubicBezTo>
                        <a:pt x="6324" y="15278"/>
                        <a:pt x="6346" y="15234"/>
                        <a:pt x="6346" y="15213"/>
                      </a:cubicBezTo>
                      <a:cubicBezTo>
                        <a:pt x="6346" y="15164"/>
                        <a:pt x="6324" y="15143"/>
                        <a:pt x="6281" y="15143"/>
                      </a:cubicBezTo>
                      <a:close/>
                      <a:moveTo>
                        <a:pt x="6551" y="15143"/>
                      </a:moveTo>
                      <a:cubicBezTo>
                        <a:pt x="6524" y="15143"/>
                        <a:pt x="6481" y="15164"/>
                        <a:pt x="6481" y="15213"/>
                      </a:cubicBezTo>
                      <a:cubicBezTo>
                        <a:pt x="6481" y="15234"/>
                        <a:pt x="6524" y="15278"/>
                        <a:pt x="6551" y="15278"/>
                      </a:cubicBezTo>
                      <a:cubicBezTo>
                        <a:pt x="6594" y="15278"/>
                        <a:pt x="6616" y="15234"/>
                        <a:pt x="6616" y="15213"/>
                      </a:cubicBezTo>
                      <a:cubicBezTo>
                        <a:pt x="6616" y="15164"/>
                        <a:pt x="6594" y="15143"/>
                        <a:pt x="6551" y="15143"/>
                      </a:cubicBezTo>
                      <a:close/>
                      <a:moveTo>
                        <a:pt x="6821" y="15143"/>
                      </a:moveTo>
                      <a:cubicBezTo>
                        <a:pt x="6794" y="15143"/>
                        <a:pt x="6751" y="15164"/>
                        <a:pt x="6751" y="15213"/>
                      </a:cubicBezTo>
                      <a:cubicBezTo>
                        <a:pt x="6751" y="15234"/>
                        <a:pt x="6794" y="15278"/>
                        <a:pt x="6821" y="15278"/>
                      </a:cubicBezTo>
                      <a:cubicBezTo>
                        <a:pt x="6864" y="15278"/>
                        <a:pt x="6886" y="15234"/>
                        <a:pt x="6886" y="15213"/>
                      </a:cubicBezTo>
                      <a:cubicBezTo>
                        <a:pt x="6886" y="15164"/>
                        <a:pt x="6864" y="15143"/>
                        <a:pt x="6821" y="15143"/>
                      </a:cubicBezTo>
                      <a:close/>
                      <a:moveTo>
                        <a:pt x="7091" y="15143"/>
                      </a:moveTo>
                      <a:cubicBezTo>
                        <a:pt x="7064" y="15143"/>
                        <a:pt x="7021" y="15164"/>
                        <a:pt x="7021" y="15213"/>
                      </a:cubicBezTo>
                      <a:cubicBezTo>
                        <a:pt x="7021" y="15234"/>
                        <a:pt x="7064" y="15278"/>
                        <a:pt x="7091" y="15278"/>
                      </a:cubicBezTo>
                      <a:cubicBezTo>
                        <a:pt x="7134" y="15278"/>
                        <a:pt x="7156" y="15234"/>
                        <a:pt x="7156" y="15213"/>
                      </a:cubicBezTo>
                      <a:cubicBezTo>
                        <a:pt x="7156" y="15164"/>
                        <a:pt x="7134" y="15143"/>
                        <a:pt x="7091" y="15143"/>
                      </a:cubicBezTo>
                      <a:close/>
                      <a:moveTo>
                        <a:pt x="7361" y="15143"/>
                      </a:moveTo>
                      <a:cubicBezTo>
                        <a:pt x="7334" y="15143"/>
                        <a:pt x="7291" y="15164"/>
                        <a:pt x="7291" y="15213"/>
                      </a:cubicBezTo>
                      <a:cubicBezTo>
                        <a:pt x="7291" y="15234"/>
                        <a:pt x="7334" y="15278"/>
                        <a:pt x="7361" y="15278"/>
                      </a:cubicBezTo>
                      <a:cubicBezTo>
                        <a:pt x="7404" y="15278"/>
                        <a:pt x="7426" y="15234"/>
                        <a:pt x="7426" y="15213"/>
                      </a:cubicBezTo>
                      <a:cubicBezTo>
                        <a:pt x="7426" y="15164"/>
                        <a:pt x="7404" y="15143"/>
                        <a:pt x="7361" y="15143"/>
                      </a:cubicBezTo>
                      <a:close/>
                      <a:moveTo>
                        <a:pt x="7631" y="15143"/>
                      </a:moveTo>
                      <a:cubicBezTo>
                        <a:pt x="7604" y="15143"/>
                        <a:pt x="7561" y="15164"/>
                        <a:pt x="7561" y="15213"/>
                      </a:cubicBezTo>
                      <a:cubicBezTo>
                        <a:pt x="7561" y="15234"/>
                        <a:pt x="7604" y="15278"/>
                        <a:pt x="7631" y="15278"/>
                      </a:cubicBezTo>
                      <a:cubicBezTo>
                        <a:pt x="7674" y="15278"/>
                        <a:pt x="7696" y="15234"/>
                        <a:pt x="7696" y="15213"/>
                      </a:cubicBezTo>
                      <a:cubicBezTo>
                        <a:pt x="7696" y="15164"/>
                        <a:pt x="7674" y="15143"/>
                        <a:pt x="7631" y="15143"/>
                      </a:cubicBezTo>
                      <a:close/>
                      <a:moveTo>
                        <a:pt x="7901" y="15143"/>
                      </a:moveTo>
                      <a:cubicBezTo>
                        <a:pt x="7874" y="15143"/>
                        <a:pt x="7831" y="15164"/>
                        <a:pt x="7831" y="15213"/>
                      </a:cubicBezTo>
                      <a:cubicBezTo>
                        <a:pt x="7831" y="15234"/>
                        <a:pt x="7874" y="15278"/>
                        <a:pt x="7901" y="15278"/>
                      </a:cubicBezTo>
                      <a:cubicBezTo>
                        <a:pt x="7944" y="15278"/>
                        <a:pt x="7966" y="15234"/>
                        <a:pt x="7966" y="15213"/>
                      </a:cubicBezTo>
                      <a:cubicBezTo>
                        <a:pt x="7966" y="15164"/>
                        <a:pt x="7944" y="15143"/>
                        <a:pt x="7901" y="15143"/>
                      </a:cubicBezTo>
                      <a:close/>
                      <a:moveTo>
                        <a:pt x="8171" y="15143"/>
                      </a:moveTo>
                      <a:cubicBezTo>
                        <a:pt x="8144" y="15143"/>
                        <a:pt x="8101" y="15164"/>
                        <a:pt x="8101" y="15213"/>
                      </a:cubicBezTo>
                      <a:cubicBezTo>
                        <a:pt x="8101" y="15234"/>
                        <a:pt x="8144" y="15278"/>
                        <a:pt x="8171" y="15278"/>
                      </a:cubicBezTo>
                      <a:cubicBezTo>
                        <a:pt x="8214" y="15278"/>
                        <a:pt x="8236" y="15234"/>
                        <a:pt x="8236" y="15213"/>
                      </a:cubicBezTo>
                      <a:cubicBezTo>
                        <a:pt x="8236" y="15164"/>
                        <a:pt x="8214" y="15143"/>
                        <a:pt x="8171" y="15143"/>
                      </a:cubicBezTo>
                      <a:close/>
                      <a:moveTo>
                        <a:pt x="8441" y="15143"/>
                      </a:moveTo>
                      <a:cubicBezTo>
                        <a:pt x="8414" y="15143"/>
                        <a:pt x="8371" y="15164"/>
                        <a:pt x="8371" y="15213"/>
                      </a:cubicBezTo>
                      <a:cubicBezTo>
                        <a:pt x="8371" y="15234"/>
                        <a:pt x="8414" y="15278"/>
                        <a:pt x="8441" y="15278"/>
                      </a:cubicBezTo>
                      <a:cubicBezTo>
                        <a:pt x="8484" y="15278"/>
                        <a:pt x="8506" y="15234"/>
                        <a:pt x="8506" y="15213"/>
                      </a:cubicBezTo>
                      <a:cubicBezTo>
                        <a:pt x="8506" y="15164"/>
                        <a:pt x="8484" y="15143"/>
                        <a:pt x="8441" y="15143"/>
                      </a:cubicBezTo>
                      <a:close/>
                      <a:moveTo>
                        <a:pt x="8711" y="15143"/>
                      </a:moveTo>
                      <a:cubicBezTo>
                        <a:pt x="8684" y="15143"/>
                        <a:pt x="8641" y="15164"/>
                        <a:pt x="8641" y="15213"/>
                      </a:cubicBezTo>
                      <a:cubicBezTo>
                        <a:pt x="8641" y="15234"/>
                        <a:pt x="8684" y="15278"/>
                        <a:pt x="8711" y="15278"/>
                      </a:cubicBezTo>
                      <a:cubicBezTo>
                        <a:pt x="8754" y="15278"/>
                        <a:pt x="8776" y="15234"/>
                        <a:pt x="8776" y="15213"/>
                      </a:cubicBezTo>
                      <a:cubicBezTo>
                        <a:pt x="8776" y="15164"/>
                        <a:pt x="8754" y="15143"/>
                        <a:pt x="8711" y="15143"/>
                      </a:cubicBezTo>
                      <a:close/>
                      <a:moveTo>
                        <a:pt x="8981" y="15143"/>
                      </a:moveTo>
                      <a:cubicBezTo>
                        <a:pt x="8954" y="15143"/>
                        <a:pt x="8911" y="15164"/>
                        <a:pt x="8911" y="15213"/>
                      </a:cubicBezTo>
                      <a:cubicBezTo>
                        <a:pt x="8911" y="15234"/>
                        <a:pt x="8954" y="15278"/>
                        <a:pt x="8981" y="15278"/>
                      </a:cubicBezTo>
                      <a:cubicBezTo>
                        <a:pt x="9024" y="15278"/>
                        <a:pt x="9046" y="15234"/>
                        <a:pt x="9046" y="15213"/>
                      </a:cubicBezTo>
                      <a:cubicBezTo>
                        <a:pt x="9046" y="15164"/>
                        <a:pt x="9024" y="15143"/>
                        <a:pt x="8981" y="15143"/>
                      </a:cubicBezTo>
                      <a:close/>
                      <a:moveTo>
                        <a:pt x="9251" y="15143"/>
                      </a:moveTo>
                      <a:cubicBezTo>
                        <a:pt x="9224" y="15143"/>
                        <a:pt x="9181" y="15164"/>
                        <a:pt x="9181" y="15213"/>
                      </a:cubicBezTo>
                      <a:cubicBezTo>
                        <a:pt x="9181" y="15234"/>
                        <a:pt x="9224" y="15278"/>
                        <a:pt x="9251" y="15278"/>
                      </a:cubicBezTo>
                      <a:cubicBezTo>
                        <a:pt x="9294" y="15278"/>
                        <a:pt x="9316" y="15234"/>
                        <a:pt x="9316" y="15213"/>
                      </a:cubicBezTo>
                      <a:cubicBezTo>
                        <a:pt x="9316" y="15164"/>
                        <a:pt x="9294" y="15143"/>
                        <a:pt x="9251" y="15143"/>
                      </a:cubicBezTo>
                      <a:close/>
                      <a:moveTo>
                        <a:pt x="9521" y="15143"/>
                      </a:moveTo>
                      <a:cubicBezTo>
                        <a:pt x="9494" y="15143"/>
                        <a:pt x="9451" y="15164"/>
                        <a:pt x="9451" y="15213"/>
                      </a:cubicBezTo>
                      <a:cubicBezTo>
                        <a:pt x="9451" y="15234"/>
                        <a:pt x="9494" y="15278"/>
                        <a:pt x="9521" y="15278"/>
                      </a:cubicBezTo>
                      <a:cubicBezTo>
                        <a:pt x="9564" y="15278"/>
                        <a:pt x="9586" y="15234"/>
                        <a:pt x="9586" y="15213"/>
                      </a:cubicBezTo>
                      <a:cubicBezTo>
                        <a:pt x="9586" y="15164"/>
                        <a:pt x="9564" y="15143"/>
                        <a:pt x="9521" y="15143"/>
                      </a:cubicBezTo>
                      <a:close/>
                      <a:moveTo>
                        <a:pt x="9791" y="15143"/>
                      </a:moveTo>
                      <a:cubicBezTo>
                        <a:pt x="9764" y="15143"/>
                        <a:pt x="9721" y="15164"/>
                        <a:pt x="9721" y="15213"/>
                      </a:cubicBezTo>
                      <a:cubicBezTo>
                        <a:pt x="9721" y="15234"/>
                        <a:pt x="9764" y="15278"/>
                        <a:pt x="9791" y="15278"/>
                      </a:cubicBezTo>
                      <a:cubicBezTo>
                        <a:pt x="9834" y="15278"/>
                        <a:pt x="9856" y="15234"/>
                        <a:pt x="9856" y="15213"/>
                      </a:cubicBezTo>
                      <a:cubicBezTo>
                        <a:pt x="9856" y="15164"/>
                        <a:pt x="9834" y="15143"/>
                        <a:pt x="9791" y="15143"/>
                      </a:cubicBezTo>
                      <a:close/>
                      <a:moveTo>
                        <a:pt x="10061" y="15143"/>
                      </a:moveTo>
                      <a:cubicBezTo>
                        <a:pt x="10034" y="15143"/>
                        <a:pt x="9991" y="15164"/>
                        <a:pt x="9991" y="15213"/>
                      </a:cubicBezTo>
                      <a:cubicBezTo>
                        <a:pt x="9991" y="15234"/>
                        <a:pt x="10034" y="15278"/>
                        <a:pt x="10061" y="15278"/>
                      </a:cubicBezTo>
                      <a:cubicBezTo>
                        <a:pt x="10104" y="15278"/>
                        <a:pt x="10126" y="15234"/>
                        <a:pt x="10126" y="15213"/>
                      </a:cubicBezTo>
                      <a:cubicBezTo>
                        <a:pt x="10126" y="15164"/>
                        <a:pt x="10104" y="15143"/>
                        <a:pt x="10061" y="15143"/>
                      </a:cubicBezTo>
                      <a:close/>
                      <a:moveTo>
                        <a:pt x="10331" y="15143"/>
                      </a:moveTo>
                      <a:cubicBezTo>
                        <a:pt x="10304" y="15143"/>
                        <a:pt x="10261" y="15164"/>
                        <a:pt x="10261" y="15213"/>
                      </a:cubicBezTo>
                      <a:cubicBezTo>
                        <a:pt x="10261" y="15234"/>
                        <a:pt x="10304" y="15278"/>
                        <a:pt x="10331" y="15278"/>
                      </a:cubicBezTo>
                      <a:cubicBezTo>
                        <a:pt x="10374" y="15278"/>
                        <a:pt x="10396" y="15234"/>
                        <a:pt x="10396" y="15213"/>
                      </a:cubicBezTo>
                      <a:cubicBezTo>
                        <a:pt x="10396" y="15164"/>
                        <a:pt x="10374" y="15143"/>
                        <a:pt x="10331" y="15143"/>
                      </a:cubicBezTo>
                      <a:close/>
                      <a:moveTo>
                        <a:pt x="10601" y="15143"/>
                      </a:moveTo>
                      <a:cubicBezTo>
                        <a:pt x="10574" y="15143"/>
                        <a:pt x="10531" y="15164"/>
                        <a:pt x="10531" y="15213"/>
                      </a:cubicBezTo>
                      <a:cubicBezTo>
                        <a:pt x="10531" y="15234"/>
                        <a:pt x="10574" y="15278"/>
                        <a:pt x="10601" y="15278"/>
                      </a:cubicBezTo>
                      <a:cubicBezTo>
                        <a:pt x="10644" y="15278"/>
                        <a:pt x="10666" y="15234"/>
                        <a:pt x="10666" y="15213"/>
                      </a:cubicBezTo>
                      <a:cubicBezTo>
                        <a:pt x="10666" y="15164"/>
                        <a:pt x="10644" y="15143"/>
                        <a:pt x="10601" y="15143"/>
                      </a:cubicBezTo>
                      <a:close/>
                      <a:moveTo>
                        <a:pt x="10871" y="15143"/>
                      </a:moveTo>
                      <a:cubicBezTo>
                        <a:pt x="10844" y="15143"/>
                        <a:pt x="10801" y="15164"/>
                        <a:pt x="10801" y="15213"/>
                      </a:cubicBezTo>
                      <a:cubicBezTo>
                        <a:pt x="10801" y="15234"/>
                        <a:pt x="10844" y="15278"/>
                        <a:pt x="10871" y="15278"/>
                      </a:cubicBezTo>
                      <a:cubicBezTo>
                        <a:pt x="10914" y="15278"/>
                        <a:pt x="10936" y="15234"/>
                        <a:pt x="10936" y="15213"/>
                      </a:cubicBezTo>
                      <a:cubicBezTo>
                        <a:pt x="10936" y="15164"/>
                        <a:pt x="10914" y="15143"/>
                        <a:pt x="10871" y="15143"/>
                      </a:cubicBezTo>
                      <a:close/>
                      <a:moveTo>
                        <a:pt x="11141" y="15143"/>
                      </a:moveTo>
                      <a:cubicBezTo>
                        <a:pt x="11114" y="15143"/>
                        <a:pt x="11071" y="15164"/>
                        <a:pt x="11071" y="15213"/>
                      </a:cubicBezTo>
                      <a:cubicBezTo>
                        <a:pt x="11071" y="15234"/>
                        <a:pt x="11114" y="15278"/>
                        <a:pt x="11141" y="15278"/>
                      </a:cubicBezTo>
                      <a:cubicBezTo>
                        <a:pt x="11184" y="15278"/>
                        <a:pt x="11206" y="15234"/>
                        <a:pt x="11206" y="15213"/>
                      </a:cubicBezTo>
                      <a:cubicBezTo>
                        <a:pt x="11206" y="15164"/>
                        <a:pt x="11184" y="15143"/>
                        <a:pt x="11141" y="15143"/>
                      </a:cubicBezTo>
                      <a:close/>
                      <a:moveTo>
                        <a:pt x="11411" y="15143"/>
                      </a:moveTo>
                      <a:cubicBezTo>
                        <a:pt x="11384" y="15143"/>
                        <a:pt x="11341" y="15164"/>
                        <a:pt x="11341" y="15213"/>
                      </a:cubicBezTo>
                      <a:cubicBezTo>
                        <a:pt x="11341" y="15234"/>
                        <a:pt x="11384" y="15278"/>
                        <a:pt x="11411" y="15278"/>
                      </a:cubicBezTo>
                      <a:cubicBezTo>
                        <a:pt x="11454" y="15278"/>
                        <a:pt x="11476" y="15234"/>
                        <a:pt x="11476" y="15213"/>
                      </a:cubicBezTo>
                      <a:cubicBezTo>
                        <a:pt x="11476" y="15164"/>
                        <a:pt x="11454" y="15143"/>
                        <a:pt x="11411" y="15143"/>
                      </a:cubicBezTo>
                      <a:close/>
                      <a:moveTo>
                        <a:pt x="11681" y="15143"/>
                      </a:moveTo>
                      <a:cubicBezTo>
                        <a:pt x="11654" y="15143"/>
                        <a:pt x="11611" y="15164"/>
                        <a:pt x="11611" y="15213"/>
                      </a:cubicBezTo>
                      <a:cubicBezTo>
                        <a:pt x="11611" y="15234"/>
                        <a:pt x="11654" y="15278"/>
                        <a:pt x="11681" y="15278"/>
                      </a:cubicBezTo>
                      <a:cubicBezTo>
                        <a:pt x="11724" y="15278"/>
                        <a:pt x="11746" y="15234"/>
                        <a:pt x="11746" y="15213"/>
                      </a:cubicBezTo>
                      <a:cubicBezTo>
                        <a:pt x="11746" y="15164"/>
                        <a:pt x="11724" y="15143"/>
                        <a:pt x="11681" y="15143"/>
                      </a:cubicBezTo>
                      <a:close/>
                      <a:moveTo>
                        <a:pt x="11951" y="15143"/>
                      </a:moveTo>
                      <a:cubicBezTo>
                        <a:pt x="11924" y="15143"/>
                        <a:pt x="11881" y="15164"/>
                        <a:pt x="11881" y="15213"/>
                      </a:cubicBezTo>
                      <a:cubicBezTo>
                        <a:pt x="11881" y="15234"/>
                        <a:pt x="11924" y="15278"/>
                        <a:pt x="11951" y="15278"/>
                      </a:cubicBezTo>
                      <a:cubicBezTo>
                        <a:pt x="11994" y="15278"/>
                        <a:pt x="12016" y="15234"/>
                        <a:pt x="12016" y="15213"/>
                      </a:cubicBezTo>
                      <a:cubicBezTo>
                        <a:pt x="12016" y="15164"/>
                        <a:pt x="11994" y="15143"/>
                        <a:pt x="11951" y="15143"/>
                      </a:cubicBezTo>
                      <a:close/>
                      <a:moveTo>
                        <a:pt x="12221" y="15143"/>
                      </a:moveTo>
                      <a:cubicBezTo>
                        <a:pt x="12194" y="15143"/>
                        <a:pt x="12151" y="15164"/>
                        <a:pt x="12151" y="15213"/>
                      </a:cubicBezTo>
                      <a:cubicBezTo>
                        <a:pt x="12151" y="15234"/>
                        <a:pt x="12194" y="15278"/>
                        <a:pt x="12221" y="15278"/>
                      </a:cubicBezTo>
                      <a:cubicBezTo>
                        <a:pt x="12264" y="15278"/>
                        <a:pt x="12286" y="15234"/>
                        <a:pt x="12286" y="15213"/>
                      </a:cubicBezTo>
                      <a:cubicBezTo>
                        <a:pt x="12286" y="15164"/>
                        <a:pt x="12264" y="15143"/>
                        <a:pt x="12221" y="15143"/>
                      </a:cubicBezTo>
                      <a:close/>
                      <a:moveTo>
                        <a:pt x="12491" y="15143"/>
                      </a:moveTo>
                      <a:cubicBezTo>
                        <a:pt x="12464" y="15143"/>
                        <a:pt x="12421" y="15164"/>
                        <a:pt x="12421" y="15213"/>
                      </a:cubicBezTo>
                      <a:cubicBezTo>
                        <a:pt x="12421" y="15234"/>
                        <a:pt x="12464" y="15278"/>
                        <a:pt x="12491" y="15278"/>
                      </a:cubicBezTo>
                      <a:cubicBezTo>
                        <a:pt x="12534" y="15278"/>
                        <a:pt x="12556" y="15234"/>
                        <a:pt x="12556" y="15213"/>
                      </a:cubicBezTo>
                      <a:cubicBezTo>
                        <a:pt x="12556" y="15164"/>
                        <a:pt x="12534" y="15143"/>
                        <a:pt x="12491" y="15143"/>
                      </a:cubicBezTo>
                      <a:close/>
                      <a:moveTo>
                        <a:pt x="12761" y="15143"/>
                      </a:moveTo>
                      <a:cubicBezTo>
                        <a:pt x="12734" y="15143"/>
                        <a:pt x="12691" y="15164"/>
                        <a:pt x="12691" y="15213"/>
                      </a:cubicBezTo>
                      <a:cubicBezTo>
                        <a:pt x="12691" y="15234"/>
                        <a:pt x="12734" y="15278"/>
                        <a:pt x="12761" y="15278"/>
                      </a:cubicBezTo>
                      <a:cubicBezTo>
                        <a:pt x="12804" y="15278"/>
                        <a:pt x="12826" y="15234"/>
                        <a:pt x="12826" y="15213"/>
                      </a:cubicBezTo>
                      <a:cubicBezTo>
                        <a:pt x="12826" y="15164"/>
                        <a:pt x="12804" y="15143"/>
                        <a:pt x="12761" y="15143"/>
                      </a:cubicBezTo>
                      <a:close/>
                      <a:moveTo>
                        <a:pt x="13031" y="15143"/>
                      </a:moveTo>
                      <a:cubicBezTo>
                        <a:pt x="13004" y="15143"/>
                        <a:pt x="12961" y="15164"/>
                        <a:pt x="12961" y="15213"/>
                      </a:cubicBezTo>
                      <a:cubicBezTo>
                        <a:pt x="12961" y="15234"/>
                        <a:pt x="13004" y="15278"/>
                        <a:pt x="13031" y="15278"/>
                      </a:cubicBezTo>
                      <a:cubicBezTo>
                        <a:pt x="13074" y="15278"/>
                        <a:pt x="13096" y="15234"/>
                        <a:pt x="13096" y="15213"/>
                      </a:cubicBezTo>
                      <a:cubicBezTo>
                        <a:pt x="13096" y="15164"/>
                        <a:pt x="13074" y="15143"/>
                        <a:pt x="13031" y="15143"/>
                      </a:cubicBezTo>
                      <a:close/>
                      <a:moveTo>
                        <a:pt x="13301" y="15143"/>
                      </a:moveTo>
                      <a:cubicBezTo>
                        <a:pt x="13274" y="15143"/>
                        <a:pt x="13231" y="15164"/>
                        <a:pt x="13231" y="15213"/>
                      </a:cubicBezTo>
                      <a:cubicBezTo>
                        <a:pt x="13231" y="15234"/>
                        <a:pt x="13274" y="15278"/>
                        <a:pt x="13301" y="15278"/>
                      </a:cubicBezTo>
                      <a:cubicBezTo>
                        <a:pt x="13345" y="15278"/>
                        <a:pt x="13366" y="15234"/>
                        <a:pt x="13366" y="15213"/>
                      </a:cubicBezTo>
                      <a:cubicBezTo>
                        <a:pt x="13366" y="15164"/>
                        <a:pt x="13345" y="15143"/>
                        <a:pt x="13301" y="15143"/>
                      </a:cubicBezTo>
                      <a:close/>
                      <a:moveTo>
                        <a:pt x="71" y="15413"/>
                      </a:moveTo>
                      <a:cubicBezTo>
                        <a:pt x="44" y="15413"/>
                        <a:pt x="0" y="15434"/>
                        <a:pt x="0" y="15483"/>
                      </a:cubicBezTo>
                      <a:cubicBezTo>
                        <a:pt x="0" y="15504"/>
                        <a:pt x="44" y="15548"/>
                        <a:pt x="71" y="15548"/>
                      </a:cubicBezTo>
                      <a:cubicBezTo>
                        <a:pt x="114" y="15548"/>
                        <a:pt x="135" y="15504"/>
                        <a:pt x="135" y="15483"/>
                      </a:cubicBezTo>
                      <a:cubicBezTo>
                        <a:pt x="135" y="15434"/>
                        <a:pt x="114" y="15413"/>
                        <a:pt x="71" y="15413"/>
                      </a:cubicBezTo>
                      <a:close/>
                      <a:moveTo>
                        <a:pt x="71" y="15683"/>
                      </a:moveTo>
                      <a:cubicBezTo>
                        <a:pt x="44" y="15683"/>
                        <a:pt x="0" y="15704"/>
                        <a:pt x="0" y="15753"/>
                      </a:cubicBezTo>
                      <a:cubicBezTo>
                        <a:pt x="0" y="15774"/>
                        <a:pt x="44" y="15818"/>
                        <a:pt x="71" y="15818"/>
                      </a:cubicBezTo>
                      <a:cubicBezTo>
                        <a:pt x="114" y="15818"/>
                        <a:pt x="135" y="15774"/>
                        <a:pt x="135" y="15753"/>
                      </a:cubicBezTo>
                      <a:cubicBezTo>
                        <a:pt x="135" y="15704"/>
                        <a:pt x="114" y="15683"/>
                        <a:pt x="71" y="15683"/>
                      </a:cubicBezTo>
                      <a:close/>
                      <a:moveTo>
                        <a:pt x="71" y="15953"/>
                      </a:moveTo>
                      <a:cubicBezTo>
                        <a:pt x="44" y="15953"/>
                        <a:pt x="0" y="15974"/>
                        <a:pt x="0" y="16023"/>
                      </a:cubicBezTo>
                      <a:cubicBezTo>
                        <a:pt x="0" y="16044"/>
                        <a:pt x="44" y="16088"/>
                        <a:pt x="71" y="16088"/>
                      </a:cubicBezTo>
                      <a:cubicBezTo>
                        <a:pt x="114" y="16088"/>
                        <a:pt x="135" y="16044"/>
                        <a:pt x="135" y="16023"/>
                      </a:cubicBezTo>
                      <a:cubicBezTo>
                        <a:pt x="135" y="15974"/>
                        <a:pt x="114" y="15953"/>
                        <a:pt x="71" y="15953"/>
                      </a:cubicBezTo>
                      <a:close/>
                      <a:moveTo>
                        <a:pt x="71" y="16223"/>
                      </a:moveTo>
                      <a:cubicBezTo>
                        <a:pt x="44" y="16223"/>
                        <a:pt x="0" y="16244"/>
                        <a:pt x="0" y="16293"/>
                      </a:cubicBezTo>
                      <a:cubicBezTo>
                        <a:pt x="0" y="16314"/>
                        <a:pt x="44" y="16358"/>
                        <a:pt x="71" y="16358"/>
                      </a:cubicBezTo>
                      <a:cubicBezTo>
                        <a:pt x="114" y="16358"/>
                        <a:pt x="135" y="16314"/>
                        <a:pt x="135" y="16293"/>
                      </a:cubicBezTo>
                      <a:cubicBezTo>
                        <a:pt x="135" y="16244"/>
                        <a:pt x="114" y="16223"/>
                        <a:pt x="71" y="16223"/>
                      </a:cubicBezTo>
                      <a:close/>
                      <a:moveTo>
                        <a:pt x="71" y="16493"/>
                      </a:moveTo>
                      <a:cubicBezTo>
                        <a:pt x="44" y="16493"/>
                        <a:pt x="0" y="16514"/>
                        <a:pt x="0" y="16563"/>
                      </a:cubicBezTo>
                      <a:cubicBezTo>
                        <a:pt x="0" y="16584"/>
                        <a:pt x="44" y="16628"/>
                        <a:pt x="71" y="16628"/>
                      </a:cubicBezTo>
                      <a:cubicBezTo>
                        <a:pt x="114" y="16628"/>
                        <a:pt x="135" y="16584"/>
                        <a:pt x="135" y="16563"/>
                      </a:cubicBezTo>
                      <a:cubicBezTo>
                        <a:pt x="135" y="16514"/>
                        <a:pt x="114" y="16493"/>
                        <a:pt x="71" y="16493"/>
                      </a:cubicBezTo>
                      <a:close/>
                      <a:moveTo>
                        <a:pt x="71" y="16763"/>
                      </a:moveTo>
                      <a:cubicBezTo>
                        <a:pt x="44" y="16763"/>
                        <a:pt x="0" y="16784"/>
                        <a:pt x="0" y="16833"/>
                      </a:cubicBezTo>
                      <a:cubicBezTo>
                        <a:pt x="0" y="16854"/>
                        <a:pt x="44" y="16898"/>
                        <a:pt x="71" y="16898"/>
                      </a:cubicBezTo>
                      <a:cubicBezTo>
                        <a:pt x="114" y="16898"/>
                        <a:pt x="135" y="16854"/>
                        <a:pt x="135" y="16833"/>
                      </a:cubicBezTo>
                      <a:cubicBezTo>
                        <a:pt x="135" y="16784"/>
                        <a:pt x="114" y="16763"/>
                        <a:pt x="71" y="16763"/>
                      </a:cubicBezTo>
                      <a:close/>
                      <a:moveTo>
                        <a:pt x="71" y="17033"/>
                      </a:moveTo>
                      <a:cubicBezTo>
                        <a:pt x="44" y="17033"/>
                        <a:pt x="0" y="17054"/>
                        <a:pt x="0" y="17103"/>
                      </a:cubicBezTo>
                      <a:cubicBezTo>
                        <a:pt x="0" y="17125"/>
                        <a:pt x="44" y="17168"/>
                        <a:pt x="71" y="17168"/>
                      </a:cubicBezTo>
                      <a:cubicBezTo>
                        <a:pt x="114" y="17168"/>
                        <a:pt x="135" y="17125"/>
                        <a:pt x="135" y="17103"/>
                      </a:cubicBezTo>
                      <a:cubicBezTo>
                        <a:pt x="135" y="17054"/>
                        <a:pt x="114" y="17033"/>
                        <a:pt x="71" y="17033"/>
                      </a:cubicBezTo>
                      <a:close/>
                      <a:moveTo>
                        <a:pt x="71" y="17303"/>
                      </a:moveTo>
                      <a:cubicBezTo>
                        <a:pt x="44" y="17303"/>
                        <a:pt x="0" y="17324"/>
                        <a:pt x="0" y="17373"/>
                      </a:cubicBezTo>
                      <a:cubicBezTo>
                        <a:pt x="0" y="17395"/>
                        <a:pt x="44" y="17438"/>
                        <a:pt x="71" y="17438"/>
                      </a:cubicBezTo>
                      <a:cubicBezTo>
                        <a:pt x="114" y="17438"/>
                        <a:pt x="135" y="17395"/>
                        <a:pt x="135" y="17373"/>
                      </a:cubicBezTo>
                      <a:cubicBezTo>
                        <a:pt x="135" y="17324"/>
                        <a:pt x="114" y="17303"/>
                        <a:pt x="71" y="17303"/>
                      </a:cubicBezTo>
                      <a:close/>
                      <a:moveTo>
                        <a:pt x="71" y="17573"/>
                      </a:moveTo>
                      <a:cubicBezTo>
                        <a:pt x="44" y="17573"/>
                        <a:pt x="0" y="17594"/>
                        <a:pt x="0" y="17643"/>
                      </a:cubicBezTo>
                      <a:cubicBezTo>
                        <a:pt x="0" y="17665"/>
                        <a:pt x="44" y="17708"/>
                        <a:pt x="71" y="17708"/>
                      </a:cubicBezTo>
                      <a:cubicBezTo>
                        <a:pt x="114" y="17708"/>
                        <a:pt x="135" y="17665"/>
                        <a:pt x="135" y="17643"/>
                      </a:cubicBezTo>
                      <a:cubicBezTo>
                        <a:pt x="135" y="17594"/>
                        <a:pt x="114" y="17573"/>
                        <a:pt x="71" y="17573"/>
                      </a:cubicBezTo>
                      <a:close/>
                      <a:moveTo>
                        <a:pt x="71" y="17843"/>
                      </a:moveTo>
                      <a:cubicBezTo>
                        <a:pt x="44" y="17843"/>
                        <a:pt x="0" y="17864"/>
                        <a:pt x="0" y="17913"/>
                      </a:cubicBezTo>
                      <a:cubicBezTo>
                        <a:pt x="0" y="17935"/>
                        <a:pt x="44" y="17978"/>
                        <a:pt x="71" y="17978"/>
                      </a:cubicBezTo>
                      <a:cubicBezTo>
                        <a:pt x="114" y="17978"/>
                        <a:pt x="135" y="17935"/>
                        <a:pt x="135" y="17913"/>
                      </a:cubicBezTo>
                      <a:cubicBezTo>
                        <a:pt x="135" y="17864"/>
                        <a:pt x="114" y="17843"/>
                        <a:pt x="71" y="17843"/>
                      </a:cubicBezTo>
                      <a:close/>
                      <a:moveTo>
                        <a:pt x="71" y="18113"/>
                      </a:moveTo>
                      <a:cubicBezTo>
                        <a:pt x="44" y="18113"/>
                        <a:pt x="0" y="18134"/>
                        <a:pt x="0" y="18183"/>
                      </a:cubicBezTo>
                      <a:cubicBezTo>
                        <a:pt x="0" y="18205"/>
                        <a:pt x="44" y="18248"/>
                        <a:pt x="71" y="18248"/>
                      </a:cubicBezTo>
                      <a:cubicBezTo>
                        <a:pt x="114" y="18248"/>
                        <a:pt x="135" y="18205"/>
                        <a:pt x="135" y="18183"/>
                      </a:cubicBezTo>
                      <a:cubicBezTo>
                        <a:pt x="135" y="18134"/>
                        <a:pt x="114" y="18113"/>
                        <a:pt x="71" y="18113"/>
                      </a:cubicBezTo>
                      <a:close/>
                      <a:moveTo>
                        <a:pt x="71" y="18383"/>
                      </a:moveTo>
                      <a:cubicBezTo>
                        <a:pt x="44" y="18383"/>
                        <a:pt x="0" y="18404"/>
                        <a:pt x="0" y="18453"/>
                      </a:cubicBezTo>
                      <a:cubicBezTo>
                        <a:pt x="0" y="18475"/>
                        <a:pt x="44" y="18518"/>
                        <a:pt x="71" y="18518"/>
                      </a:cubicBezTo>
                      <a:cubicBezTo>
                        <a:pt x="114" y="18518"/>
                        <a:pt x="135" y="18475"/>
                        <a:pt x="135" y="18453"/>
                      </a:cubicBezTo>
                      <a:cubicBezTo>
                        <a:pt x="135" y="18404"/>
                        <a:pt x="114" y="18383"/>
                        <a:pt x="71" y="18383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19"/>
                <p:cNvSpPr/>
                <p:nvPr/>
              </p:nvSpPr>
              <p:spPr>
                <a:xfrm rot="10800000" flipH="1">
                  <a:off x="2573007" y="-551095"/>
                  <a:ext cx="1850784" cy="996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75" h="8598" extrusionOk="0">
                      <a:moveTo>
                        <a:pt x="15909" y="1"/>
                      </a:moveTo>
                      <a:cubicBezTo>
                        <a:pt x="15861" y="1"/>
                        <a:pt x="15839" y="22"/>
                        <a:pt x="15839" y="66"/>
                      </a:cubicBezTo>
                      <a:cubicBezTo>
                        <a:pt x="15839" y="93"/>
                        <a:pt x="15861" y="136"/>
                        <a:pt x="15909" y="136"/>
                      </a:cubicBezTo>
                      <a:cubicBezTo>
                        <a:pt x="15931" y="136"/>
                        <a:pt x="15974" y="93"/>
                        <a:pt x="15974" y="66"/>
                      </a:cubicBezTo>
                      <a:cubicBezTo>
                        <a:pt x="15974" y="22"/>
                        <a:pt x="15931" y="1"/>
                        <a:pt x="15909" y="1"/>
                      </a:cubicBezTo>
                      <a:close/>
                      <a:moveTo>
                        <a:pt x="15909" y="271"/>
                      </a:moveTo>
                      <a:cubicBezTo>
                        <a:pt x="15861" y="271"/>
                        <a:pt x="15839" y="292"/>
                        <a:pt x="15839" y="336"/>
                      </a:cubicBezTo>
                      <a:cubicBezTo>
                        <a:pt x="15839" y="363"/>
                        <a:pt x="15861" y="406"/>
                        <a:pt x="15909" y="406"/>
                      </a:cubicBezTo>
                      <a:cubicBezTo>
                        <a:pt x="15931" y="406"/>
                        <a:pt x="15974" y="363"/>
                        <a:pt x="15974" y="336"/>
                      </a:cubicBezTo>
                      <a:cubicBezTo>
                        <a:pt x="15974" y="292"/>
                        <a:pt x="15931" y="271"/>
                        <a:pt x="15909" y="271"/>
                      </a:cubicBezTo>
                      <a:close/>
                      <a:moveTo>
                        <a:pt x="15909" y="541"/>
                      </a:moveTo>
                      <a:cubicBezTo>
                        <a:pt x="15861" y="541"/>
                        <a:pt x="15839" y="562"/>
                        <a:pt x="15839" y="606"/>
                      </a:cubicBezTo>
                      <a:cubicBezTo>
                        <a:pt x="15839" y="633"/>
                        <a:pt x="15861" y="676"/>
                        <a:pt x="15909" y="676"/>
                      </a:cubicBezTo>
                      <a:cubicBezTo>
                        <a:pt x="15931" y="676"/>
                        <a:pt x="15974" y="633"/>
                        <a:pt x="15974" y="606"/>
                      </a:cubicBezTo>
                      <a:cubicBezTo>
                        <a:pt x="15974" y="562"/>
                        <a:pt x="15931" y="541"/>
                        <a:pt x="15909" y="541"/>
                      </a:cubicBezTo>
                      <a:close/>
                      <a:moveTo>
                        <a:pt x="15909" y="811"/>
                      </a:moveTo>
                      <a:cubicBezTo>
                        <a:pt x="15861" y="811"/>
                        <a:pt x="15839" y="832"/>
                        <a:pt x="15839" y="876"/>
                      </a:cubicBezTo>
                      <a:cubicBezTo>
                        <a:pt x="15839" y="903"/>
                        <a:pt x="15861" y="946"/>
                        <a:pt x="15909" y="946"/>
                      </a:cubicBezTo>
                      <a:cubicBezTo>
                        <a:pt x="15931" y="946"/>
                        <a:pt x="15974" y="903"/>
                        <a:pt x="15974" y="876"/>
                      </a:cubicBezTo>
                      <a:cubicBezTo>
                        <a:pt x="15974" y="832"/>
                        <a:pt x="15931" y="811"/>
                        <a:pt x="15909" y="811"/>
                      </a:cubicBezTo>
                      <a:close/>
                      <a:moveTo>
                        <a:pt x="15909" y="1081"/>
                      </a:moveTo>
                      <a:cubicBezTo>
                        <a:pt x="15861" y="1081"/>
                        <a:pt x="15839" y="1102"/>
                        <a:pt x="15839" y="1146"/>
                      </a:cubicBezTo>
                      <a:cubicBezTo>
                        <a:pt x="15839" y="1173"/>
                        <a:pt x="15861" y="1216"/>
                        <a:pt x="15909" y="1216"/>
                      </a:cubicBezTo>
                      <a:cubicBezTo>
                        <a:pt x="15931" y="1216"/>
                        <a:pt x="15974" y="1173"/>
                        <a:pt x="15974" y="1146"/>
                      </a:cubicBezTo>
                      <a:cubicBezTo>
                        <a:pt x="15974" y="1102"/>
                        <a:pt x="15931" y="1081"/>
                        <a:pt x="15909" y="1081"/>
                      </a:cubicBezTo>
                      <a:close/>
                      <a:moveTo>
                        <a:pt x="15909" y="1351"/>
                      </a:moveTo>
                      <a:cubicBezTo>
                        <a:pt x="15861" y="1351"/>
                        <a:pt x="15839" y="1372"/>
                        <a:pt x="15839" y="1416"/>
                      </a:cubicBezTo>
                      <a:cubicBezTo>
                        <a:pt x="15839" y="1443"/>
                        <a:pt x="15861" y="1486"/>
                        <a:pt x="15909" y="1486"/>
                      </a:cubicBezTo>
                      <a:cubicBezTo>
                        <a:pt x="15931" y="1486"/>
                        <a:pt x="15974" y="1443"/>
                        <a:pt x="15974" y="1416"/>
                      </a:cubicBezTo>
                      <a:cubicBezTo>
                        <a:pt x="15974" y="1372"/>
                        <a:pt x="15931" y="1351"/>
                        <a:pt x="15909" y="1351"/>
                      </a:cubicBezTo>
                      <a:close/>
                      <a:moveTo>
                        <a:pt x="15909" y="1621"/>
                      </a:moveTo>
                      <a:cubicBezTo>
                        <a:pt x="15861" y="1621"/>
                        <a:pt x="15839" y="1642"/>
                        <a:pt x="15839" y="1686"/>
                      </a:cubicBezTo>
                      <a:cubicBezTo>
                        <a:pt x="15839" y="1713"/>
                        <a:pt x="15861" y="1756"/>
                        <a:pt x="15909" y="1756"/>
                      </a:cubicBezTo>
                      <a:cubicBezTo>
                        <a:pt x="15931" y="1756"/>
                        <a:pt x="15974" y="1713"/>
                        <a:pt x="15974" y="1686"/>
                      </a:cubicBezTo>
                      <a:cubicBezTo>
                        <a:pt x="15974" y="1642"/>
                        <a:pt x="15931" y="1621"/>
                        <a:pt x="15909" y="1621"/>
                      </a:cubicBezTo>
                      <a:close/>
                      <a:moveTo>
                        <a:pt x="15909" y="1891"/>
                      </a:moveTo>
                      <a:cubicBezTo>
                        <a:pt x="15861" y="1891"/>
                        <a:pt x="15839" y="1912"/>
                        <a:pt x="15839" y="1956"/>
                      </a:cubicBezTo>
                      <a:cubicBezTo>
                        <a:pt x="15839" y="1983"/>
                        <a:pt x="15861" y="2026"/>
                        <a:pt x="15909" y="2026"/>
                      </a:cubicBezTo>
                      <a:cubicBezTo>
                        <a:pt x="15931" y="2026"/>
                        <a:pt x="15974" y="1983"/>
                        <a:pt x="15974" y="1956"/>
                      </a:cubicBezTo>
                      <a:cubicBezTo>
                        <a:pt x="15974" y="1912"/>
                        <a:pt x="15931" y="1891"/>
                        <a:pt x="15909" y="1891"/>
                      </a:cubicBezTo>
                      <a:close/>
                      <a:moveTo>
                        <a:pt x="11319" y="2161"/>
                      </a:moveTo>
                      <a:cubicBezTo>
                        <a:pt x="11270" y="2161"/>
                        <a:pt x="11249" y="2182"/>
                        <a:pt x="11249" y="2226"/>
                      </a:cubicBezTo>
                      <a:cubicBezTo>
                        <a:pt x="11249" y="2253"/>
                        <a:pt x="11270" y="2296"/>
                        <a:pt x="11319" y="2296"/>
                      </a:cubicBezTo>
                      <a:cubicBezTo>
                        <a:pt x="11341" y="2296"/>
                        <a:pt x="11384" y="2253"/>
                        <a:pt x="11384" y="2226"/>
                      </a:cubicBezTo>
                      <a:cubicBezTo>
                        <a:pt x="11384" y="2182"/>
                        <a:pt x="11341" y="2161"/>
                        <a:pt x="11319" y="2161"/>
                      </a:cubicBezTo>
                      <a:close/>
                      <a:moveTo>
                        <a:pt x="11589" y="2161"/>
                      </a:moveTo>
                      <a:cubicBezTo>
                        <a:pt x="11540" y="2161"/>
                        <a:pt x="11519" y="2182"/>
                        <a:pt x="11519" y="2226"/>
                      </a:cubicBezTo>
                      <a:cubicBezTo>
                        <a:pt x="11519" y="2253"/>
                        <a:pt x="11540" y="2296"/>
                        <a:pt x="11589" y="2296"/>
                      </a:cubicBezTo>
                      <a:cubicBezTo>
                        <a:pt x="11611" y="2296"/>
                        <a:pt x="11654" y="2253"/>
                        <a:pt x="11654" y="2226"/>
                      </a:cubicBezTo>
                      <a:cubicBezTo>
                        <a:pt x="11654" y="2182"/>
                        <a:pt x="11611" y="2161"/>
                        <a:pt x="11589" y="2161"/>
                      </a:cubicBezTo>
                      <a:close/>
                      <a:moveTo>
                        <a:pt x="11859" y="2161"/>
                      </a:moveTo>
                      <a:cubicBezTo>
                        <a:pt x="11810" y="2161"/>
                        <a:pt x="11789" y="2182"/>
                        <a:pt x="11789" y="2226"/>
                      </a:cubicBezTo>
                      <a:cubicBezTo>
                        <a:pt x="11789" y="2253"/>
                        <a:pt x="11810" y="2296"/>
                        <a:pt x="11859" y="2296"/>
                      </a:cubicBezTo>
                      <a:cubicBezTo>
                        <a:pt x="11881" y="2296"/>
                        <a:pt x="11924" y="2253"/>
                        <a:pt x="11924" y="2226"/>
                      </a:cubicBezTo>
                      <a:cubicBezTo>
                        <a:pt x="11924" y="2182"/>
                        <a:pt x="11881" y="2161"/>
                        <a:pt x="11859" y="2161"/>
                      </a:cubicBezTo>
                      <a:close/>
                      <a:moveTo>
                        <a:pt x="12129" y="2161"/>
                      </a:moveTo>
                      <a:cubicBezTo>
                        <a:pt x="12080" y="2161"/>
                        <a:pt x="12059" y="2182"/>
                        <a:pt x="12059" y="2226"/>
                      </a:cubicBezTo>
                      <a:cubicBezTo>
                        <a:pt x="12059" y="2253"/>
                        <a:pt x="12080" y="2296"/>
                        <a:pt x="12129" y="2296"/>
                      </a:cubicBezTo>
                      <a:cubicBezTo>
                        <a:pt x="12151" y="2296"/>
                        <a:pt x="12194" y="2253"/>
                        <a:pt x="12194" y="2226"/>
                      </a:cubicBezTo>
                      <a:cubicBezTo>
                        <a:pt x="12194" y="2182"/>
                        <a:pt x="12151" y="2161"/>
                        <a:pt x="12129" y="2161"/>
                      </a:cubicBezTo>
                      <a:close/>
                      <a:moveTo>
                        <a:pt x="12399" y="2161"/>
                      </a:moveTo>
                      <a:cubicBezTo>
                        <a:pt x="12350" y="2161"/>
                        <a:pt x="12329" y="2182"/>
                        <a:pt x="12329" y="2226"/>
                      </a:cubicBezTo>
                      <a:cubicBezTo>
                        <a:pt x="12329" y="2253"/>
                        <a:pt x="12350" y="2296"/>
                        <a:pt x="12399" y="2296"/>
                      </a:cubicBezTo>
                      <a:cubicBezTo>
                        <a:pt x="12421" y="2296"/>
                        <a:pt x="12464" y="2253"/>
                        <a:pt x="12464" y="2226"/>
                      </a:cubicBezTo>
                      <a:cubicBezTo>
                        <a:pt x="12464" y="2182"/>
                        <a:pt x="12421" y="2161"/>
                        <a:pt x="12399" y="2161"/>
                      </a:cubicBezTo>
                      <a:close/>
                      <a:moveTo>
                        <a:pt x="12669" y="2161"/>
                      </a:moveTo>
                      <a:cubicBezTo>
                        <a:pt x="12620" y="2161"/>
                        <a:pt x="12599" y="2182"/>
                        <a:pt x="12599" y="2226"/>
                      </a:cubicBezTo>
                      <a:cubicBezTo>
                        <a:pt x="12599" y="2253"/>
                        <a:pt x="12620" y="2296"/>
                        <a:pt x="12669" y="2296"/>
                      </a:cubicBezTo>
                      <a:cubicBezTo>
                        <a:pt x="12691" y="2296"/>
                        <a:pt x="12734" y="2253"/>
                        <a:pt x="12734" y="2226"/>
                      </a:cubicBezTo>
                      <a:cubicBezTo>
                        <a:pt x="12734" y="2182"/>
                        <a:pt x="12691" y="2161"/>
                        <a:pt x="12669" y="2161"/>
                      </a:cubicBezTo>
                      <a:close/>
                      <a:moveTo>
                        <a:pt x="12939" y="2161"/>
                      </a:moveTo>
                      <a:cubicBezTo>
                        <a:pt x="12891" y="2161"/>
                        <a:pt x="12869" y="2182"/>
                        <a:pt x="12869" y="2226"/>
                      </a:cubicBezTo>
                      <a:cubicBezTo>
                        <a:pt x="12869" y="2253"/>
                        <a:pt x="12891" y="2296"/>
                        <a:pt x="12939" y="2296"/>
                      </a:cubicBezTo>
                      <a:cubicBezTo>
                        <a:pt x="12961" y="2296"/>
                        <a:pt x="13004" y="2253"/>
                        <a:pt x="13004" y="2226"/>
                      </a:cubicBezTo>
                      <a:cubicBezTo>
                        <a:pt x="13004" y="2182"/>
                        <a:pt x="12961" y="2161"/>
                        <a:pt x="12939" y="2161"/>
                      </a:cubicBezTo>
                      <a:close/>
                      <a:moveTo>
                        <a:pt x="13209" y="2161"/>
                      </a:moveTo>
                      <a:cubicBezTo>
                        <a:pt x="13161" y="2161"/>
                        <a:pt x="13139" y="2182"/>
                        <a:pt x="13139" y="2226"/>
                      </a:cubicBezTo>
                      <a:cubicBezTo>
                        <a:pt x="13139" y="2253"/>
                        <a:pt x="13161" y="2296"/>
                        <a:pt x="13209" y="2296"/>
                      </a:cubicBezTo>
                      <a:cubicBezTo>
                        <a:pt x="13231" y="2296"/>
                        <a:pt x="13274" y="2253"/>
                        <a:pt x="13274" y="2226"/>
                      </a:cubicBezTo>
                      <a:cubicBezTo>
                        <a:pt x="13274" y="2182"/>
                        <a:pt x="13231" y="2161"/>
                        <a:pt x="13209" y="2161"/>
                      </a:cubicBezTo>
                      <a:close/>
                      <a:moveTo>
                        <a:pt x="13479" y="2161"/>
                      </a:moveTo>
                      <a:cubicBezTo>
                        <a:pt x="13431" y="2161"/>
                        <a:pt x="13409" y="2182"/>
                        <a:pt x="13409" y="2226"/>
                      </a:cubicBezTo>
                      <a:cubicBezTo>
                        <a:pt x="13409" y="2253"/>
                        <a:pt x="13431" y="2296"/>
                        <a:pt x="13479" y="2296"/>
                      </a:cubicBezTo>
                      <a:cubicBezTo>
                        <a:pt x="13501" y="2296"/>
                        <a:pt x="13544" y="2253"/>
                        <a:pt x="13544" y="2226"/>
                      </a:cubicBezTo>
                      <a:cubicBezTo>
                        <a:pt x="13544" y="2182"/>
                        <a:pt x="13501" y="2161"/>
                        <a:pt x="13479" y="2161"/>
                      </a:cubicBezTo>
                      <a:close/>
                      <a:moveTo>
                        <a:pt x="13749" y="2161"/>
                      </a:moveTo>
                      <a:cubicBezTo>
                        <a:pt x="13701" y="2161"/>
                        <a:pt x="13679" y="2182"/>
                        <a:pt x="13679" y="2226"/>
                      </a:cubicBezTo>
                      <a:cubicBezTo>
                        <a:pt x="13679" y="2253"/>
                        <a:pt x="13701" y="2296"/>
                        <a:pt x="13749" y="2296"/>
                      </a:cubicBezTo>
                      <a:cubicBezTo>
                        <a:pt x="13771" y="2296"/>
                        <a:pt x="13814" y="2253"/>
                        <a:pt x="13814" y="2226"/>
                      </a:cubicBezTo>
                      <a:cubicBezTo>
                        <a:pt x="13814" y="2182"/>
                        <a:pt x="13771" y="2161"/>
                        <a:pt x="13749" y="2161"/>
                      </a:cubicBezTo>
                      <a:close/>
                      <a:moveTo>
                        <a:pt x="14019" y="2161"/>
                      </a:moveTo>
                      <a:cubicBezTo>
                        <a:pt x="13971" y="2161"/>
                        <a:pt x="13949" y="2182"/>
                        <a:pt x="13949" y="2226"/>
                      </a:cubicBezTo>
                      <a:cubicBezTo>
                        <a:pt x="13949" y="2253"/>
                        <a:pt x="13971" y="2296"/>
                        <a:pt x="14019" y="2296"/>
                      </a:cubicBezTo>
                      <a:cubicBezTo>
                        <a:pt x="14041" y="2296"/>
                        <a:pt x="14084" y="2253"/>
                        <a:pt x="14084" y="2226"/>
                      </a:cubicBezTo>
                      <a:cubicBezTo>
                        <a:pt x="14084" y="2182"/>
                        <a:pt x="14041" y="2161"/>
                        <a:pt x="14019" y="2161"/>
                      </a:cubicBezTo>
                      <a:close/>
                      <a:moveTo>
                        <a:pt x="14289" y="2161"/>
                      </a:moveTo>
                      <a:cubicBezTo>
                        <a:pt x="14241" y="2161"/>
                        <a:pt x="14219" y="2182"/>
                        <a:pt x="14219" y="2226"/>
                      </a:cubicBezTo>
                      <a:cubicBezTo>
                        <a:pt x="14219" y="2253"/>
                        <a:pt x="14241" y="2296"/>
                        <a:pt x="14289" y="2296"/>
                      </a:cubicBezTo>
                      <a:cubicBezTo>
                        <a:pt x="14311" y="2296"/>
                        <a:pt x="14354" y="2253"/>
                        <a:pt x="14354" y="2226"/>
                      </a:cubicBezTo>
                      <a:cubicBezTo>
                        <a:pt x="14354" y="2182"/>
                        <a:pt x="14311" y="2161"/>
                        <a:pt x="14289" y="2161"/>
                      </a:cubicBezTo>
                      <a:close/>
                      <a:moveTo>
                        <a:pt x="14559" y="2161"/>
                      </a:moveTo>
                      <a:cubicBezTo>
                        <a:pt x="14511" y="2161"/>
                        <a:pt x="14489" y="2182"/>
                        <a:pt x="14489" y="2226"/>
                      </a:cubicBezTo>
                      <a:cubicBezTo>
                        <a:pt x="14489" y="2253"/>
                        <a:pt x="14511" y="2296"/>
                        <a:pt x="14559" y="2296"/>
                      </a:cubicBezTo>
                      <a:cubicBezTo>
                        <a:pt x="14581" y="2296"/>
                        <a:pt x="14624" y="2253"/>
                        <a:pt x="14624" y="2226"/>
                      </a:cubicBezTo>
                      <a:cubicBezTo>
                        <a:pt x="14624" y="2182"/>
                        <a:pt x="14581" y="2161"/>
                        <a:pt x="14559" y="2161"/>
                      </a:cubicBezTo>
                      <a:close/>
                      <a:moveTo>
                        <a:pt x="14829" y="2161"/>
                      </a:moveTo>
                      <a:cubicBezTo>
                        <a:pt x="14781" y="2161"/>
                        <a:pt x="14759" y="2182"/>
                        <a:pt x="14759" y="2226"/>
                      </a:cubicBezTo>
                      <a:cubicBezTo>
                        <a:pt x="14759" y="2253"/>
                        <a:pt x="14781" y="2296"/>
                        <a:pt x="14829" y="2296"/>
                      </a:cubicBezTo>
                      <a:cubicBezTo>
                        <a:pt x="14851" y="2296"/>
                        <a:pt x="14894" y="2253"/>
                        <a:pt x="14894" y="2226"/>
                      </a:cubicBezTo>
                      <a:cubicBezTo>
                        <a:pt x="14894" y="2182"/>
                        <a:pt x="14851" y="2161"/>
                        <a:pt x="14829" y="2161"/>
                      </a:cubicBezTo>
                      <a:close/>
                      <a:moveTo>
                        <a:pt x="15099" y="2161"/>
                      </a:moveTo>
                      <a:cubicBezTo>
                        <a:pt x="15051" y="2161"/>
                        <a:pt x="15029" y="2182"/>
                        <a:pt x="15029" y="2226"/>
                      </a:cubicBezTo>
                      <a:cubicBezTo>
                        <a:pt x="15029" y="2253"/>
                        <a:pt x="15051" y="2296"/>
                        <a:pt x="15099" y="2296"/>
                      </a:cubicBezTo>
                      <a:cubicBezTo>
                        <a:pt x="15121" y="2296"/>
                        <a:pt x="15164" y="2253"/>
                        <a:pt x="15164" y="2226"/>
                      </a:cubicBezTo>
                      <a:cubicBezTo>
                        <a:pt x="15164" y="2182"/>
                        <a:pt x="15121" y="2161"/>
                        <a:pt x="15099" y="2161"/>
                      </a:cubicBezTo>
                      <a:close/>
                      <a:moveTo>
                        <a:pt x="15369" y="2161"/>
                      </a:moveTo>
                      <a:cubicBezTo>
                        <a:pt x="15321" y="2161"/>
                        <a:pt x="15299" y="2182"/>
                        <a:pt x="15299" y="2226"/>
                      </a:cubicBezTo>
                      <a:cubicBezTo>
                        <a:pt x="15299" y="2253"/>
                        <a:pt x="15321" y="2296"/>
                        <a:pt x="15369" y="2296"/>
                      </a:cubicBezTo>
                      <a:cubicBezTo>
                        <a:pt x="15391" y="2296"/>
                        <a:pt x="15434" y="2253"/>
                        <a:pt x="15434" y="2226"/>
                      </a:cubicBezTo>
                      <a:cubicBezTo>
                        <a:pt x="15434" y="2182"/>
                        <a:pt x="15391" y="2161"/>
                        <a:pt x="15369" y="2161"/>
                      </a:cubicBezTo>
                      <a:close/>
                      <a:moveTo>
                        <a:pt x="15639" y="2161"/>
                      </a:moveTo>
                      <a:cubicBezTo>
                        <a:pt x="15591" y="2161"/>
                        <a:pt x="15569" y="2182"/>
                        <a:pt x="15569" y="2226"/>
                      </a:cubicBezTo>
                      <a:cubicBezTo>
                        <a:pt x="15569" y="2253"/>
                        <a:pt x="15591" y="2296"/>
                        <a:pt x="15639" y="2296"/>
                      </a:cubicBezTo>
                      <a:cubicBezTo>
                        <a:pt x="15661" y="2296"/>
                        <a:pt x="15704" y="2253"/>
                        <a:pt x="15704" y="2226"/>
                      </a:cubicBezTo>
                      <a:cubicBezTo>
                        <a:pt x="15704" y="2182"/>
                        <a:pt x="15661" y="2161"/>
                        <a:pt x="15639" y="2161"/>
                      </a:cubicBezTo>
                      <a:close/>
                      <a:moveTo>
                        <a:pt x="15909" y="2161"/>
                      </a:moveTo>
                      <a:cubicBezTo>
                        <a:pt x="15861" y="2161"/>
                        <a:pt x="15839" y="2182"/>
                        <a:pt x="15839" y="2226"/>
                      </a:cubicBezTo>
                      <a:cubicBezTo>
                        <a:pt x="15839" y="2253"/>
                        <a:pt x="15861" y="2296"/>
                        <a:pt x="15909" y="2296"/>
                      </a:cubicBezTo>
                      <a:cubicBezTo>
                        <a:pt x="15931" y="2296"/>
                        <a:pt x="15974" y="2253"/>
                        <a:pt x="15974" y="2226"/>
                      </a:cubicBezTo>
                      <a:cubicBezTo>
                        <a:pt x="15974" y="2182"/>
                        <a:pt x="15931" y="2161"/>
                        <a:pt x="15909" y="2161"/>
                      </a:cubicBezTo>
                      <a:close/>
                      <a:moveTo>
                        <a:pt x="11162" y="2274"/>
                      </a:moveTo>
                      <a:cubicBezTo>
                        <a:pt x="11135" y="2274"/>
                        <a:pt x="11092" y="2317"/>
                        <a:pt x="11092" y="2339"/>
                      </a:cubicBezTo>
                      <a:cubicBezTo>
                        <a:pt x="11092" y="2388"/>
                        <a:pt x="11135" y="2409"/>
                        <a:pt x="11162" y="2409"/>
                      </a:cubicBezTo>
                      <a:cubicBezTo>
                        <a:pt x="11206" y="2409"/>
                        <a:pt x="11227" y="2388"/>
                        <a:pt x="11227" y="2339"/>
                      </a:cubicBezTo>
                      <a:cubicBezTo>
                        <a:pt x="11227" y="2317"/>
                        <a:pt x="11206" y="2274"/>
                        <a:pt x="11162" y="2274"/>
                      </a:cubicBezTo>
                      <a:close/>
                      <a:moveTo>
                        <a:pt x="11162" y="2544"/>
                      </a:moveTo>
                      <a:cubicBezTo>
                        <a:pt x="11135" y="2544"/>
                        <a:pt x="11092" y="2587"/>
                        <a:pt x="11092" y="2609"/>
                      </a:cubicBezTo>
                      <a:cubicBezTo>
                        <a:pt x="11092" y="2658"/>
                        <a:pt x="11135" y="2679"/>
                        <a:pt x="11162" y="2679"/>
                      </a:cubicBezTo>
                      <a:cubicBezTo>
                        <a:pt x="11206" y="2679"/>
                        <a:pt x="11227" y="2658"/>
                        <a:pt x="11227" y="2609"/>
                      </a:cubicBezTo>
                      <a:cubicBezTo>
                        <a:pt x="11227" y="2587"/>
                        <a:pt x="11206" y="2544"/>
                        <a:pt x="11162" y="2544"/>
                      </a:cubicBezTo>
                      <a:close/>
                      <a:moveTo>
                        <a:pt x="11162" y="2814"/>
                      </a:moveTo>
                      <a:cubicBezTo>
                        <a:pt x="11135" y="2814"/>
                        <a:pt x="11092" y="2857"/>
                        <a:pt x="11092" y="2879"/>
                      </a:cubicBezTo>
                      <a:cubicBezTo>
                        <a:pt x="11092" y="2928"/>
                        <a:pt x="11135" y="2949"/>
                        <a:pt x="11162" y="2949"/>
                      </a:cubicBezTo>
                      <a:cubicBezTo>
                        <a:pt x="11206" y="2949"/>
                        <a:pt x="11227" y="2928"/>
                        <a:pt x="11227" y="2879"/>
                      </a:cubicBezTo>
                      <a:cubicBezTo>
                        <a:pt x="11227" y="2857"/>
                        <a:pt x="11206" y="2814"/>
                        <a:pt x="11162" y="2814"/>
                      </a:cubicBezTo>
                      <a:close/>
                      <a:moveTo>
                        <a:pt x="11162" y="3084"/>
                      </a:moveTo>
                      <a:cubicBezTo>
                        <a:pt x="11135" y="3084"/>
                        <a:pt x="11092" y="3127"/>
                        <a:pt x="11092" y="3149"/>
                      </a:cubicBezTo>
                      <a:cubicBezTo>
                        <a:pt x="11092" y="3198"/>
                        <a:pt x="11135" y="3219"/>
                        <a:pt x="11162" y="3219"/>
                      </a:cubicBezTo>
                      <a:cubicBezTo>
                        <a:pt x="11206" y="3219"/>
                        <a:pt x="11227" y="3198"/>
                        <a:pt x="11227" y="3149"/>
                      </a:cubicBezTo>
                      <a:cubicBezTo>
                        <a:pt x="11227" y="3127"/>
                        <a:pt x="11206" y="3084"/>
                        <a:pt x="11162" y="3084"/>
                      </a:cubicBezTo>
                      <a:close/>
                      <a:moveTo>
                        <a:pt x="11162" y="3354"/>
                      </a:moveTo>
                      <a:cubicBezTo>
                        <a:pt x="11135" y="3354"/>
                        <a:pt x="11092" y="3398"/>
                        <a:pt x="11092" y="3419"/>
                      </a:cubicBezTo>
                      <a:cubicBezTo>
                        <a:pt x="11092" y="3468"/>
                        <a:pt x="11135" y="3489"/>
                        <a:pt x="11162" y="3489"/>
                      </a:cubicBezTo>
                      <a:cubicBezTo>
                        <a:pt x="11206" y="3489"/>
                        <a:pt x="11227" y="3468"/>
                        <a:pt x="11227" y="3419"/>
                      </a:cubicBezTo>
                      <a:cubicBezTo>
                        <a:pt x="11227" y="3398"/>
                        <a:pt x="11206" y="3354"/>
                        <a:pt x="11162" y="3354"/>
                      </a:cubicBezTo>
                      <a:close/>
                      <a:moveTo>
                        <a:pt x="11162" y="3624"/>
                      </a:moveTo>
                      <a:cubicBezTo>
                        <a:pt x="11135" y="3624"/>
                        <a:pt x="11092" y="3668"/>
                        <a:pt x="11092" y="3689"/>
                      </a:cubicBezTo>
                      <a:cubicBezTo>
                        <a:pt x="11092" y="3738"/>
                        <a:pt x="11135" y="3759"/>
                        <a:pt x="11162" y="3759"/>
                      </a:cubicBezTo>
                      <a:cubicBezTo>
                        <a:pt x="11206" y="3759"/>
                        <a:pt x="11227" y="3738"/>
                        <a:pt x="11227" y="3689"/>
                      </a:cubicBezTo>
                      <a:cubicBezTo>
                        <a:pt x="11227" y="3668"/>
                        <a:pt x="11206" y="3624"/>
                        <a:pt x="11162" y="3624"/>
                      </a:cubicBezTo>
                      <a:close/>
                      <a:moveTo>
                        <a:pt x="11162" y="3894"/>
                      </a:moveTo>
                      <a:cubicBezTo>
                        <a:pt x="11135" y="3894"/>
                        <a:pt x="11092" y="3938"/>
                        <a:pt x="11092" y="3959"/>
                      </a:cubicBezTo>
                      <a:cubicBezTo>
                        <a:pt x="11092" y="4008"/>
                        <a:pt x="11135" y="4029"/>
                        <a:pt x="11162" y="4029"/>
                      </a:cubicBezTo>
                      <a:cubicBezTo>
                        <a:pt x="11206" y="4029"/>
                        <a:pt x="11227" y="4008"/>
                        <a:pt x="11227" y="3959"/>
                      </a:cubicBezTo>
                      <a:cubicBezTo>
                        <a:pt x="11227" y="3938"/>
                        <a:pt x="11206" y="3894"/>
                        <a:pt x="11162" y="3894"/>
                      </a:cubicBezTo>
                      <a:close/>
                      <a:moveTo>
                        <a:pt x="11162" y="4164"/>
                      </a:moveTo>
                      <a:cubicBezTo>
                        <a:pt x="11135" y="4164"/>
                        <a:pt x="11092" y="4208"/>
                        <a:pt x="11092" y="4229"/>
                      </a:cubicBezTo>
                      <a:cubicBezTo>
                        <a:pt x="11092" y="4278"/>
                        <a:pt x="11135" y="4299"/>
                        <a:pt x="11162" y="4299"/>
                      </a:cubicBezTo>
                      <a:cubicBezTo>
                        <a:pt x="11206" y="4299"/>
                        <a:pt x="11227" y="4278"/>
                        <a:pt x="11227" y="4229"/>
                      </a:cubicBezTo>
                      <a:cubicBezTo>
                        <a:pt x="11227" y="4208"/>
                        <a:pt x="11206" y="4164"/>
                        <a:pt x="11162" y="4164"/>
                      </a:cubicBezTo>
                      <a:close/>
                      <a:moveTo>
                        <a:pt x="11162" y="4434"/>
                      </a:moveTo>
                      <a:cubicBezTo>
                        <a:pt x="11135" y="4434"/>
                        <a:pt x="11092" y="4478"/>
                        <a:pt x="11092" y="4499"/>
                      </a:cubicBezTo>
                      <a:cubicBezTo>
                        <a:pt x="11092" y="4548"/>
                        <a:pt x="11135" y="4569"/>
                        <a:pt x="11162" y="4569"/>
                      </a:cubicBezTo>
                      <a:cubicBezTo>
                        <a:pt x="11206" y="4569"/>
                        <a:pt x="11227" y="4548"/>
                        <a:pt x="11227" y="4499"/>
                      </a:cubicBezTo>
                      <a:cubicBezTo>
                        <a:pt x="11227" y="4478"/>
                        <a:pt x="11206" y="4434"/>
                        <a:pt x="11162" y="4434"/>
                      </a:cubicBezTo>
                      <a:close/>
                      <a:moveTo>
                        <a:pt x="11162" y="4704"/>
                      </a:moveTo>
                      <a:cubicBezTo>
                        <a:pt x="11135" y="4704"/>
                        <a:pt x="11092" y="4748"/>
                        <a:pt x="11092" y="4769"/>
                      </a:cubicBezTo>
                      <a:cubicBezTo>
                        <a:pt x="11092" y="4818"/>
                        <a:pt x="11135" y="4839"/>
                        <a:pt x="11162" y="4839"/>
                      </a:cubicBezTo>
                      <a:cubicBezTo>
                        <a:pt x="11206" y="4839"/>
                        <a:pt x="11227" y="4818"/>
                        <a:pt x="11227" y="4769"/>
                      </a:cubicBezTo>
                      <a:cubicBezTo>
                        <a:pt x="11227" y="4748"/>
                        <a:pt x="11206" y="4704"/>
                        <a:pt x="11162" y="4704"/>
                      </a:cubicBezTo>
                      <a:close/>
                      <a:moveTo>
                        <a:pt x="11162" y="4974"/>
                      </a:moveTo>
                      <a:cubicBezTo>
                        <a:pt x="11135" y="4974"/>
                        <a:pt x="11092" y="5018"/>
                        <a:pt x="11092" y="5039"/>
                      </a:cubicBezTo>
                      <a:cubicBezTo>
                        <a:pt x="11092" y="5088"/>
                        <a:pt x="11135" y="5109"/>
                        <a:pt x="11162" y="5109"/>
                      </a:cubicBezTo>
                      <a:cubicBezTo>
                        <a:pt x="11206" y="5109"/>
                        <a:pt x="11227" y="5088"/>
                        <a:pt x="11227" y="5039"/>
                      </a:cubicBezTo>
                      <a:cubicBezTo>
                        <a:pt x="11227" y="5018"/>
                        <a:pt x="11206" y="4974"/>
                        <a:pt x="11162" y="4974"/>
                      </a:cubicBezTo>
                      <a:close/>
                      <a:moveTo>
                        <a:pt x="11162" y="5244"/>
                      </a:moveTo>
                      <a:cubicBezTo>
                        <a:pt x="11135" y="5244"/>
                        <a:pt x="11092" y="5288"/>
                        <a:pt x="11092" y="5309"/>
                      </a:cubicBezTo>
                      <a:cubicBezTo>
                        <a:pt x="11092" y="5358"/>
                        <a:pt x="11135" y="5379"/>
                        <a:pt x="11162" y="5379"/>
                      </a:cubicBezTo>
                      <a:cubicBezTo>
                        <a:pt x="11206" y="5379"/>
                        <a:pt x="11227" y="5358"/>
                        <a:pt x="11227" y="5309"/>
                      </a:cubicBezTo>
                      <a:cubicBezTo>
                        <a:pt x="11227" y="5288"/>
                        <a:pt x="11206" y="5244"/>
                        <a:pt x="11162" y="5244"/>
                      </a:cubicBezTo>
                      <a:close/>
                      <a:moveTo>
                        <a:pt x="11162" y="5514"/>
                      </a:moveTo>
                      <a:cubicBezTo>
                        <a:pt x="11135" y="5514"/>
                        <a:pt x="11092" y="5558"/>
                        <a:pt x="11092" y="5579"/>
                      </a:cubicBezTo>
                      <a:cubicBezTo>
                        <a:pt x="11092" y="5628"/>
                        <a:pt x="11135" y="5649"/>
                        <a:pt x="11162" y="5649"/>
                      </a:cubicBezTo>
                      <a:cubicBezTo>
                        <a:pt x="11206" y="5649"/>
                        <a:pt x="11227" y="5628"/>
                        <a:pt x="11227" y="5579"/>
                      </a:cubicBezTo>
                      <a:cubicBezTo>
                        <a:pt x="11227" y="5558"/>
                        <a:pt x="11206" y="5514"/>
                        <a:pt x="11162" y="5514"/>
                      </a:cubicBezTo>
                      <a:close/>
                      <a:moveTo>
                        <a:pt x="11162" y="5784"/>
                      </a:moveTo>
                      <a:cubicBezTo>
                        <a:pt x="11135" y="5784"/>
                        <a:pt x="11092" y="5828"/>
                        <a:pt x="11092" y="5849"/>
                      </a:cubicBezTo>
                      <a:cubicBezTo>
                        <a:pt x="11092" y="5898"/>
                        <a:pt x="11135" y="5919"/>
                        <a:pt x="11162" y="5919"/>
                      </a:cubicBezTo>
                      <a:cubicBezTo>
                        <a:pt x="11206" y="5919"/>
                        <a:pt x="11227" y="5898"/>
                        <a:pt x="11227" y="5849"/>
                      </a:cubicBezTo>
                      <a:cubicBezTo>
                        <a:pt x="11227" y="5828"/>
                        <a:pt x="11206" y="5784"/>
                        <a:pt x="11162" y="5784"/>
                      </a:cubicBezTo>
                      <a:close/>
                      <a:moveTo>
                        <a:pt x="11162" y="6054"/>
                      </a:moveTo>
                      <a:cubicBezTo>
                        <a:pt x="11135" y="6054"/>
                        <a:pt x="11092" y="6098"/>
                        <a:pt x="11092" y="6119"/>
                      </a:cubicBezTo>
                      <a:cubicBezTo>
                        <a:pt x="11092" y="6168"/>
                        <a:pt x="11135" y="6189"/>
                        <a:pt x="11162" y="6189"/>
                      </a:cubicBezTo>
                      <a:cubicBezTo>
                        <a:pt x="11206" y="6189"/>
                        <a:pt x="11227" y="6168"/>
                        <a:pt x="11227" y="6119"/>
                      </a:cubicBezTo>
                      <a:cubicBezTo>
                        <a:pt x="11227" y="6098"/>
                        <a:pt x="11206" y="6054"/>
                        <a:pt x="11162" y="6054"/>
                      </a:cubicBezTo>
                      <a:close/>
                      <a:moveTo>
                        <a:pt x="11162" y="6324"/>
                      </a:moveTo>
                      <a:cubicBezTo>
                        <a:pt x="11135" y="6324"/>
                        <a:pt x="11092" y="6368"/>
                        <a:pt x="11092" y="6389"/>
                      </a:cubicBezTo>
                      <a:cubicBezTo>
                        <a:pt x="11092" y="6438"/>
                        <a:pt x="11135" y="6459"/>
                        <a:pt x="11162" y="6459"/>
                      </a:cubicBezTo>
                      <a:cubicBezTo>
                        <a:pt x="11206" y="6459"/>
                        <a:pt x="11227" y="6438"/>
                        <a:pt x="11227" y="6389"/>
                      </a:cubicBezTo>
                      <a:cubicBezTo>
                        <a:pt x="11227" y="6368"/>
                        <a:pt x="11206" y="6324"/>
                        <a:pt x="11162" y="6324"/>
                      </a:cubicBezTo>
                      <a:close/>
                      <a:moveTo>
                        <a:pt x="11162" y="6594"/>
                      </a:moveTo>
                      <a:cubicBezTo>
                        <a:pt x="11135" y="6594"/>
                        <a:pt x="11092" y="6638"/>
                        <a:pt x="11092" y="6659"/>
                      </a:cubicBezTo>
                      <a:cubicBezTo>
                        <a:pt x="11092" y="6708"/>
                        <a:pt x="11135" y="6729"/>
                        <a:pt x="11162" y="6729"/>
                      </a:cubicBezTo>
                      <a:cubicBezTo>
                        <a:pt x="11206" y="6729"/>
                        <a:pt x="11227" y="6708"/>
                        <a:pt x="11227" y="6659"/>
                      </a:cubicBezTo>
                      <a:cubicBezTo>
                        <a:pt x="11227" y="6638"/>
                        <a:pt x="11206" y="6594"/>
                        <a:pt x="11162" y="6594"/>
                      </a:cubicBezTo>
                      <a:close/>
                      <a:moveTo>
                        <a:pt x="11162" y="6864"/>
                      </a:moveTo>
                      <a:cubicBezTo>
                        <a:pt x="11135" y="6864"/>
                        <a:pt x="11092" y="6908"/>
                        <a:pt x="11092" y="6929"/>
                      </a:cubicBezTo>
                      <a:cubicBezTo>
                        <a:pt x="11092" y="6978"/>
                        <a:pt x="11135" y="6999"/>
                        <a:pt x="11162" y="6999"/>
                      </a:cubicBezTo>
                      <a:cubicBezTo>
                        <a:pt x="11206" y="6999"/>
                        <a:pt x="11227" y="6978"/>
                        <a:pt x="11227" y="6929"/>
                      </a:cubicBezTo>
                      <a:cubicBezTo>
                        <a:pt x="11227" y="6908"/>
                        <a:pt x="11206" y="6864"/>
                        <a:pt x="11162" y="6864"/>
                      </a:cubicBezTo>
                      <a:close/>
                      <a:moveTo>
                        <a:pt x="11162" y="7134"/>
                      </a:moveTo>
                      <a:cubicBezTo>
                        <a:pt x="11135" y="7134"/>
                        <a:pt x="11092" y="7178"/>
                        <a:pt x="11092" y="7199"/>
                      </a:cubicBezTo>
                      <a:cubicBezTo>
                        <a:pt x="11092" y="7248"/>
                        <a:pt x="11135" y="7269"/>
                        <a:pt x="11162" y="7269"/>
                      </a:cubicBezTo>
                      <a:cubicBezTo>
                        <a:pt x="11206" y="7269"/>
                        <a:pt x="11227" y="7248"/>
                        <a:pt x="11227" y="7199"/>
                      </a:cubicBezTo>
                      <a:cubicBezTo>
                        <a:pt x="11227" y="7178"/>
                        <a:pt x="11206" y="7134"/>
                        <a:pt x="11162" y="7134"/>
                      </a:cubicBezTo>
                      <a:close/>
                      <a:moveTo>
                        <a:pt x="11162" y="7404"/>
                      </a:moveTo>
                      <a:cubicBezTo>
                        <a:pt x="11135" y="7404"/>
                        <a:pt x="11092" y="7448"/>
                        <a:pt x="11092" y="7469"/>
                      </a:cubicBezTo>
                      <a:cubicBezTo>
                        <a:pt x="11092" y="7518"/>
                        <a:pt x="11135" y="7539"/>
                        <a:pt x="11162" y="7539"/>
                      </a:cubicBezTo>
                      <a:cubicBezTo>
                        <a:pt x="11206" y="7539"/>
                        <a:pt x="11227" y="7518"/>
                        <a:pt x="11227" y="7469"/>
                      </a:cubicBezTo>
                      <a:cubicBezTo>
                        <a:pt x="11227" y="7448"/>
                        <a:pt x="11206" y="7404"/>
                        <a:pt x="11162" y="7404"/>
                      </a:cubicBezTo>
                      <a:close/>
                      <a:moveTo>
                        <a:pt x="11162" y="7674"/>
                      </a:moveTo>
                      <a:cubicBezTo>
                        <a:pt x="11135" y="7674"/>
                        <a:pt x="11092" y="7718"/>
                        <a:pt x="11092" y="7739"/>
                      </a:cubicBezTo>
                      <a:cubicBezTo>
                        <a:pt x="11092" y="7788"/>
                        <a:pt x="11135" y="7809"/>
                        <a:pt x="11162" y="7809"/>
                      </a:cubicBezTo>
                      <a:cubicBezTo>
                        <a:pt x="11206" y="7809"/>
                        <a:pt x="11227" y="7788"/>
                        <a:pt x="11227" y="7739"/>
                      </a:cubicBezTo>
                      <a:cubicBezTo>
                        <a:pt x="11227" y="7718"/>
                        <a:pt x="11206" y="7674"/>
                        <a:pt x="11162" y="7674"/>
                      </a:cubicBezTo>
                      <a:close/>
                      <a:moveTo>
                        <a:pt x="11162" y="7944"/>
                      </a:moveTo>
                      <a:cubicBezTo>
                        <a:pt x="11135" y="7944"/>
                        <a:pt x="11092" y="7988"/>
                        <a:pt x="11092" y="8009"/>
                      </a:cubicBezTo>
                      <a:cubicBezTo>
                        <a:pt x="11092" y="8058"/>
                        <a:pt x="11135" y="8080"/>
                        <a:pt x="11162" y="8080"/>
                      </a:cubicBezTo>
                      <a:cubicBezTo>
                        <a:pt x="11206" y="8080"/>
                        <a:pt x="11227" y="8058"/>
                        <a:pt x="11227" y="8009"/>
                      </a:cubicBezTo>
                      <a:cubicBezTo>
                        <a:pt x="11227" y="7988"/>
                        <a:pt x="11206" y="7944"/>
                        <a:pt x="11162" y="7944"/>
                      </a:cubicBezTo>
                      <a:close/>
                      <a:moveTo>
                        <a:pt x="11162" y="8215"/>
                      </a:moveTo>
                      <a:cubicBezTo>
                        <a:pt x="11135" y="8215"/>
                        <a:pt x="11092" y="8258"/>
                        <a:pt x="11092" y="8279"/>
                      </a:cubicBezTo>
                      <a:cubicBezTo>
                        <a:pt x="11092" y="8328"/>
                        <a:pt x="11135" y="8350"/>
                        <a:pt x="11162" y="8350"/>
                      </a:cubicBezTo>
                      <a:cubicBezTo>
                        <a:pt x="11206" y="8350"/>
                        <a:pt x="11227" y="8328"/>
                        <a:pt x="11227" y="8279"/>
                      </a:cubicBezTo>
                      <a:cubicBezTo>
                        <a:pt x="11227" y="8258"/>
                        <a:pt x="11206" y="8215"/>
                        <a:pt x="11162" y="8215"/>
                      </a:cubicBezTo>
                      <a:close/>
                      <a:moveTo>
                        <a:pt x="65" y="8463"/>
                      </a:moveTo>
                      <a:cubicBezTo>
                        <a:pt x="65" y="8485"/>
                        <a:pt x="43" y="8485"/>
                        <a:pt x="22" y="8485"/>
                      </a:cubicBezTo>
                      <a:cubicBezTo>
                        <a:pt x="22" y="8485"/>
                        <a:pt x="0" y="8506"/>
                        <a:pt x="0" y="8528"/>
                      </a:cubicBezTo>
                      <a:cubicBezTo>
                        <a:pt x="0" y="8571"/>
                        <a:pt x="22" y="8598"/>
                        <a:pt x="65" y="8598"/>
                      </a:cubicBezTo>
                      <a:cubicBezTo>
                        <a:pt x="113" y="8598"/>
                        <a:pt x="135" y="8571"/>
                        <a:pt x="135" y="8528"/>
                      </a:cubicBezTo>
                      <a:cubicBezTo>
                        <a:pt x="135" y="8506"/>
                        <a:pt x="113" y="8463"/>
                        <a:pt x="65" y="8463"/>
                      </a:cubicBezTo>
                      <a:close/>
                      <a:moveTo>
                        <a:pt x="335" y="8463"/>
                      </a:moveTo>
                      <a:cubicBezTo>
                        <a:pt x="292" y="8463"/>
                        <a:pt x="270" y="8485"/>
                        <a:pt x="270" y="8528"/>
                      </a:cubicBezTo>
                      <a:cubicBezTo>
                        <a:pt x="270" y="8571"/>
                        <a:pt x="292" y="8598"/>
                        <a:pt x="335" y="8598"/>
                      </a:cubicBezTo>
                      <a:cubicBezTo>
                        <a:pt x="383" y="8598"/>
                        <a:pt x="405" y="8571"/>
                        <a:pt x="405" y="8528"/>
                      </a:cubicBezTo>
                      <a:cubicBezTo>
                        <a:pt x="405" y="8485"/>
                        <a:pt x="383" y="8463"/>
                        <a:pt x="335" y="8463"/>
                      </a:cubicBezTo>
                      <a:close/>
                      <a:moveTo>
                        <a:pt x="605" y="8463"/>
                      </a:moveTo>
                      <a:cubicBezTo>
                        <a:pt x="562" y="8463"/>
                        <a:pt x="540" y="8485"/>
                        <a:pt x="540" y="8528"/>
                      </a:cubicBezTo>
                      <a:cubicBezTo>
                        <a:pt x="540" y="8571"/>
                        <a:pt x="562" y="8598"/>
                        <a:pt x="605" y="8598"/>
                      </a:cubicBezTo>
                      <a:cubicBezTo>
                        <a:pt x="653" y="8598"/>
                        <a:pt x="675" y="8571"/>
                        <a:pt x="675" y="8528"/>
                      </a:cubicBezTo>
                      <a:cubicBezTo>
                        <a:pt x="675" y="8485"/>
                        <a:pt x="653" y="8463"/>
                        <a:pt x="605" y="8463"/>
                      </a:cubicBezTo>
                      <a:close/>
                      <a:moveTo>
                        <a:pt x="875" y="8463"/>
                      </a:moveTo>
                      <a:cubicBezTo>
                        <a:pt x="832" y="8463"/>
                        <a:pt x="810" y="8485"/>
                        <a:pt x="810" y="8528"/>
                      </a:cubicBezTo>
                      <a:cubicBezTo>
                        <a:pt x="810" y="8571"/>
                        <a:pt x="832" y="8598"/>
                        <a:pt x="875" y="8598"/>
                      </a:cubicBezTo>
                      <a:cubicBezTo>
                        <a:pt x="923" y="8598"/>
                        <a:pt x="945" y="8571"/>
                        <a:pt x="945" y="8528"/>
                      </a:cubicBezTo>
                      <a:cubicBezTo>
                        <a:pt x="945" y="8485"/>
                        <a:pt x="923" y="8463"/>
                        <a:pt x="875" y="8463"/>
                      </a:cubicBezTo>
                      <a:close/>
                      <a:moveTo>
                        <a:pt x="1145" y="8463"/>
                      </a:moveTo>
                      <a:cubicBezTo>
                        <a:pt x="1102" y="8463"/>
                        <a:pt x="1080" y="8485"/>
                        <a:pt x="1080" y="8528"/>
                      </a:cubicBezTo>
                      <a:cubicBezTo>
                        <a:pt x="1080" y="8571"/>
                        <a:pt x="1102" y="8598"/>
                        <a:pt x="1145" y="8598"/>
                      </a:cubicBezTo>
                      <a:cubicBezTo>
                        <a:pt x="1194" y="8598"/>
                        <a:pt x="1215" y="8571"/>
                        <a:pt x="1215" y="8528"/>
                      </a:cubicBezTo>
                      <a:cubicBezTo>
                        <a:pt x="1215" y="8485"/>
                        <a:pt x="1194" y="8463"/>
                        <a:pt x="1145" y="8463"/>
                      </a:cubicBezTo>
                      <a:close/>
                      <a:moveTo>
                        <a:pt x="1415" y="8463"/>
                      </a:moveTo>
                      <a:cubicBezTo>
                        <a:pt x="1372" y="8463"/>
                        <a:pt x="1350" y="8485"/>
                        <a:pt x="1350" y="8528"/>
                      </a:cubicBezTo>
                      <a:cubicBezTo>
                        <a:pt x="1350" y="8571"/>
                        <a:pt x="1372" y="8598"/>
                        <a:pt x="1415" y="8598"/>
                      </a:cubicBezTo>
                      <a:cubicBezTo>
                        <a:pt x="1464" y="8598"/>
                        <a:pt x="1485" y="8571"/>
                        <a:pt x="1485" y="8528"/>
                      </a:cubicBezTo>
                      <a:cubicBezTo>
                        <a:pt x="1485" y="8485"/>
                        <a:pt x="1464" y="8463"/>
                        <a:pt x="1415" y="8463"/>
                      </a:cubicBezTo>
                      <a:close/>
                      <a:moveTo>
                        <a:pt x="1685" y="8463"/>
                      </a:moveTo>
                      <a:cubicBezTo>
                        <a:pt x="1642" y="8463"/>
                        <a:pt x="1620" y="8485"/>
                        <a:pt x="1620" y="8528"/>
                      </a:cubicBezTo>
                      <a:cubicBezTo>
                        <a:pt x="1620" y="8571"/>
                        <a:pt x="1642" y="8598"/>
                        <a:pt x="1685" y="8598"/>
                      </a:cubicBezTo>
                      <a:cubicBezTo>
                        <a:pt x="1734" y="8598"/>
                        <a:pt x="1755" y="8571"/>
                        <a:pt x="1755" y="8528"/>
                      </a:cubicBezTo>
                      <a:cubicBezTo>
                        <a:pt x="1755" y="8485"/>
                        <a:pt x="1734" y="8463"/>
                        <a:pt x="1685" y="8463"/>
                      </a:cubicBezTo>
                      <a:close/>
                      <a:moveTo>
                        <a:pt x="1955" y="8463"/>
                      </a:moveTo>
                      <a:cubicBezTo>
                        <a:pt x="1912" y="8463"/>
                        <a:pt x="1890" y="8485"/>
                        <a:pt x="1890" y="8528"/>
                      </a:cubicBezTo>
                      <a:cubicBezTo>
                        <a:pt x="1890" y="8571"/>
                        <a:pt x="1912" y="8598"/>
                        <a:pt x="1955" y="8598"/>
                      </a:cubicBezTo>
                      <a:cubicBezTo>
                        <a:pt x="2004" y="8598"/>
                        <a:pt x="2025" y="8571"/>
                        <a:pt x="2025" y="8528"/>
                      </a:cubicBezTo>
                      <a:cubicBezTo>
                        <a:pt x="2025" y="8485"/>
                        <a:pt x="2004" y="8463"/>
                        <a:pt x="1955" y="8463"/>
                      </a:cubicBezTo>
                      <a:close/>
                      <a:moveTo>
                        <a:pt x="2225" y="8463"/>
                      </a:moveTo>
                      <a:cubicBezTo>
                        <a:pt x="2182" y="8463"/>
                        <a:pt x="2160" y="8485"/>
                        <a:pt x="2160" y="8528"/>
                      </a:cubicBezTo>
                      <a:cubicBezTo>
                        <a:pt x="2160" y="8571"/>
                        <a:pt x="2182" y="8598"/>
                        <a:pt x="2225" y="8598"/>
                      </a:cubicBezTo>
                      <a:cubicBezTo>
                        <a:pt x="2274" y="8598"/>
                        <a:pt x="2295" y="8571"/>
                        <a:pt x="2295" y="8528"/>
                      </a:cubicBezTo>
                      <a:cubicBezTo>
                        <a:pt x="2295" y="8485"/>
                        <a:pt x="2274" y="8463"/>
                        <a:pt x="2225" y="8463"/>
                      </a:cubicBezTo>
                      <a:close/>
                      <a:moveTo>
                        <a:pt x="2495" y="8463"/>
                      </a:moveTo>
                      <a:cubicBezTo>
                        <a:pt x="2452" y="8463"/>
                        <a:pt x="2430" y="8485"/>
                        <a:pt x="2430" y="8528"/>
                      </a:cubicBezTo>
                      <a:cubicBezTo>
                        <a:pt x="2430" y="8571"/>
                        <a:pt x="2452" y="8598"/>
                        <a:pt x="2495" y="8598"/>
                      </a:cubicBezTo>
                      <a:cubicBezTo>
                        <a:pt x="2544" y="8598"/>
                        <a:pt x="2565" y="8571"/>
                        <a:pt x="2565" y="8528"/>
                      </a:cubicBezTo>
                      <a:cubicBezTo>
                        <a:pt x="2565" y="8485"/>
                        <a:pt x="2544" y="8463"/>
                        <a:pt x="2495" y="8463"/>
                      </a:cubicBezTo>
                      <a:close/>
                      <a:moveTo>
                        <a:pt x="2765" y="8463"/>
                      </a:moveTo>
                      <a:cubicBezTo>
                        <a:pt x="2722" y="8463"/>
                        <a:pt x="2700" y="8485"/>
                        <a:pt x="2700" y="8528"/>
                      </a:cubicBezTo>
                      <a:cubicBezTo>
                        <a:pt x="2700" y="8571"/>
                        <a:pt x="2722" y="8598"/>
                        <a:pt x="2765" y="8598"/>
                      </a:cubicBezTo>
                      <a:cubicBezTo>
                        <a:pt x="2814" y="8598"/>
                        <a:pt x="2835" y="8571"/>
                        <a:pt x="2835" y="8528"/>
                      </a:cubicBezTo>
                      <a:cubicBezTo>
                        <a:pt x="2835" y="8485"/>
                        <a:pt x="2814" y="8463"/>
                        <a:pt x="2765" y="8463"/>
                      </a:cubicBezTo>
                      <a:close/>
                      <a:moveTo>
                        <a:pt x="3035" y="8463"/>
                      </a:moveTo>
                      <a:cubicBezTo>
                        <a:pt x="2992" y="8463"/>
                        <a:pt x="2970" y="8485"/>
                        <a:pt x="2970" y="8528"/>
                      </a:cubicBezTo>
                      <a:cubicBezTo>
                        <a:pt x="2970" y="8571"/>
                        <a:pt x="2992" y="8598"/>
                        <a:pt x="3035" y="8598"/>
                      </a:cubicBezTo>
                      <a:cubicBezTo>
                        <a:pt x="3084" y="8598"/>
                        <a:pt x="3105" y="8571"/>
                        <a:pt x="3105" y="8528"/>
                      </a:cubicBezTo>
                      <a:cubicBezTo>
                        <a:pt x="3105" y="8485"/>
                        <a:pt x="3084" y="8463"/>
                        <a:pt x="3035" y="8463"/>
                      </a:cubicBezTo>
                      <a:close/>
                      <a:moveTo>
                        <a:pt x="3305" y="8463"/>
                      </a:moveTo>
                      <a:cubicBezTo>
                        <a:pt x="3262" y="8463"/>
                        <a:pt x="3240" y="8485"/>
                        <a:pt x="3240" y="8528"/>
                      </a:cubicBezTo>
                      <a:cubicBezTo>
                        <a:pt x="3240" y="8571"/>
                        <a:pt x="3262" y="8598"/>
                        <a:pt x="3305" y="8598"/>
                      </a:cubicBezTo>
                      <a:cubicBezTo>
                        <a:pt x="3354" y="8598"/>
                        <a:pt x="3375" y="8571"/>
                        <a:pt x="3375" y="8528"/>
                      </a:cubicBezTo>
                      <a:cubicBezTo>
                        <a:pt x="3375" y="8485"/>
                        <a:pt x="3354" y="8463"/>
                        <a:pt x="3305" y="8463"/>
                      </a:cubicBezTo>
                      <a:close/>
                      <a:moveTo>
                        <a:pt x="3575" y="8463"/>
                      </a:moveTo>
                      <a:cubicBezTo>
                        <a:pt x="3532" y="8463"/>
                        <a:pt x="3510" y="8485"/>
                        <a:pt x="3510" y="8528"/>
                      </a:cubicBezTo>
                      <a:cubicBezTo>
                        <a:pt x="3510" y="8571"/>
                        <a:pt x="3532" y="8598"/>
                        <a:pt x="3575" y="8598"/>
                      </a:cubicBezTo>
                      <a:cubicBezTo>
                        <a:pt x="3624" y="8598"/>
                        <a:pt x="3645" y="8571"/>
                        <a:pt x="3645" y="8528"/>
                      </a:cubicBezTo>
                      <a:cubicBezTo>
                        <a:pt x="3645" y="8485"/>
                        <a:pt x="3624" y="8463"/>
                        <a:pt x="3575" y="8463"/>
                      </a:cubicBezTo>
                      <a:close/>
                      <a:moveTo>
                        <a:pt x="3845" y="8463"/>
                      </a:moveTo>
                      <a:cubicBezTo>
                        <a:pt x="3802" y="8463"/>
                        <a:pt x="3780" y="8485"/>
                        <a:pt x="3780" y="8528"/>
                      </a:cubicBezTo>
                      <a:cubicBezTo>
                        <a:pt x="3780" y="8571"/>
                        <a:pt x="3802" y="8598"/>
                        <a:pt x="3845" y="8598"/>
                      </a:cubicBezTo>
                      <a:cubicBezTo>
                        <a:pt x="3894" y="8598"/>
                        <a:pt x="3915" y="8571"/>
                        <a:pt x="3915" y="8528"/>
                      </a:cubicBezTo>
                      <a:cubicBezTo>
                        <a:pt x="3915" y="8485"/>
                        <a:pt x="3894" y="8463"/>
                        <a:pt x="3845" y="8463"/>
                      </a:cubicBezTo>
                      <a:close/>
                      <a:moveTo>
                        <a:pt x="4115" y="8463"/>
                      </a:moveTo>
                      <a:cubicBezTo>
                        <a:pt x="4072" y="8463"/>
                        <a:pt x="4050" y="8485"/>
                        <a:pt x="4050" y="8528"/>
                      </a:cubicBezTo>
                      <a:cubicBezTo>
                        <a:pt x="4050" y="8571"/>
                        <a:pt x="4072" y="8598"/>
                        <a:pt x="4115" y="8598"/>
                      </a:cubicBezTo>
                      <a:cubicBezTo>
                        <a:pt x="4164" y="8598"/>
                        <a:pt x="4185" y="8571"/>
                        <a:pt x="4185" y="8528"/>
                      </a:cubicBezTo>
                      <a:cubicBezTo>
                        <a:pt x="4185" y="8485"/>
                        <a:pt x="4164" y="8463"/>
                        <a:pt x="4115" y="8463"/>
                      </a:cubicBezTo>
                      <a:close/>
                      <a:moveTo>
                        <a:pt x="4385" y="8463"/>
                      </a:moveTo>
                      <a:cubicBezTo>
                        <a:pt x="4342" y="8463"/>
                        <a:pt x="4320" y="8485"/>
                        <a:pt x="4320" y="8528"/>
                      </a:cubicBezTo>
                      <a:cubicBezTo>
                        <a:pt x="4320" y="8571"/>
                        <a:pt x="4342" y="8598"/>
                        <a:pt x="4385" y="8598"/>
                      </a:cubicBezTo>
                      <a:cubicBezTo>
                        <a:pt x="4434" y="8598"/>
                        <a:pt x="4455" y="8571"/>
                        <a:pt x="4455" y="8528"/>
                      </a:cubicBezTo>
                      <a:cubicBezTo>
                        <a:pt x="4455" y="8485"/>
                        <a:pt x="4434" y="8463"/>
                        <a:pt x="4385" y="8463"/>
                      </a:cubicBezTo>
                      <a:close/>
                      <a:moveTo>
                        <a:pt x="4655" y="8463"/>
                      </a:moveTo>
                      <a:cubicBezTo>
                        <a:pt x="4612" y="8463"/>
                        <a:pt x="4590" y="8485"/>
                        <a:pt x="4590" y="8528"/>
                      </a:cubicBezTo>
                      <a:cubicBezTo>
                        <a:pt x="4590" y="8571"/>
                        <a:pt x="4612" y="8598"/>
                        <a:pt x="4655" y="8598"/>
                      </a:cubicBezTo>
                      <a:cubicBezTo>
                        <a:pt x="4704" y="8598"/>
                        <a:pt x="4725" y="8571"/>
                        <a:pt x="4725" y="8528"/>
                      </a:cubicBezTo>
                      <a:cubicBezTo>
                        <a:pt x="4725" y="8485"/>
                        <a:pt x="4704" y="8463"/>
                        <a:pt x="4655" y="8463"/>
                      </a:cubicBezTo>
                      <a:close/>
                      <a:moveTo>
                        <a:pt x="4925" y="8463"/>
                      </a:moveTo>
                      <a:cubicBezTo>
                        <a:pt x="4882" y="8463"/>
                        <a:pt x="4860" y="8485"/>
                        <a:pt x="4860" y="8528"/>
                      </a:cubicBezTo>
                      <a:cubicBezTo>
                        <a:pt x="4860" y="8571"/>
                        <a:pt x="4882" y="8598"/>
                        <a:pt x="4925" y="8598"/>
                      </a:cubicBezTo>
                      <a:cubicBezTo>
                        <a:pt x="4974" y="8598"/>
                        <a:pt x="4995" y="8571"/>
                        <a:pt x="4995" y="8528"/>
                      </a:cubicBezTo>
                      <a:cubicBezTo>
                        <a:pt x="4995" y="8485"/>
                        <a:pt x="4974" y="8463"/>
                        <a:pt x="4925" y="8463"/>
                      </a:cubicBezTo>
                      <a:close/>
                      <a:moveTo>
                        <a:pt x="5195" y="8463"/>
                      </a:moveTo>
                      <a:cubicBezTo>
                        <a:pt x="5152" y="8463"/>
                        <a:pt x="5130" y="8485"/>
                        <a:pt x="5130" y="8528"/>
                      </a:cubicBezTo>
                      <a:cubicBezTo>
                        <a:pt x="5130" y="8571"/>
                        <a:pt x="5152" y="8598"/>
                        <a:pt x="5195" y="8598"/>
                      </a:cubicBezTo>
                      <a:cubicBezTo>
                        <a:pt x="5244" y="8598"/>
                        <a:pt x="5265" y="8571"/>
                        <a:pt x="5265" y="8528"/>
                      </a:cubicBezTo>
                      <a:cubicBezTo>
                        <a:pt x="5265" y="8485"/>
                        <a:pt x="5244" y="8463"/>
                        <a:pt x="5195" y="8463"/>
                      </a:cubicBezTo>
                      <a:close/>
                      <a:moveTo>
                        <a:pt x="5465" y="8463"/>
                      </a:moveTo>
                      <a:cubicBezTo>
                        <a:pt x="5422" y="8463"/>
                        <a:pt x="5400" y="8485"/>
                        <a:pt x="5400" y="8528"/>
                      </a:cubicBezTo>
                      <a:cubicBezTo>
                        <a:pt x="5400" y="8571"/>
                        <a:pt x="5422" y="8598"/>
                        <a:pt x="5465" y="8598"/>
                      </a:cubicBezTo>
                      <a:cubicBezTo>
                        <a:pt x="5514" y="8598"/>
                        <a:pt x="5535" y="8571"/>
                        <a:pt x="5535" y="8528"/>
                      </a:cubicBezTo>
                      <a:cubicBezTo>
                        <a:pt x="5535" y="8485"/>
                        <a:pt x="5514" y="8463"/>
                        <a:pt x="5465" y="8463"/>
                      </a:cubicBezTo>
                      <a:close/>
                      <a:moveTo>
                        <a:pt x="5735" y="8463"/>
                      </a:moveTo>
                      <a:cubicBezTo>
                        <a:pt x="5692" y="8463"/>
                        <a:pt x="5670" y="8485"/>
                        <a:pt x="5670" y="8528"/>
                      </a:cubicBezTo>
                      <a:cubicBezTo>
                        <a:pt x="5670" y="8571"/>
                        <a:pt x="5692" y="8598"/>
                        <a:pt x="5735" y="8598"/>
                      </a:cubicBezTo>
                      <a:cubicBezTo>
                        <a:pt x="5784" y="8598"/>
                        <a:pt x="5805" y="8571"/>
                        <a:pt x="5805" y="8528"/>
                      </a:cubicBezTo>
                      <a:cubicBezTo>
                        <a:pt x="5805" y="8485"/>
                        <a:pt x="5784" y="8463"/>
                        <a:pt x="5735" y="8463"/>
                      </a:cubicBezTo>
                      <a:close/>
                      <a:moveTo>
                        <a:pt x="6005" y="8463"/>
                      </a:moveTo>
                      <a:cubicBezTo>
                        <a:pt x="5962" y="8463"/>
                        <a:pt x="5940" y="8485"/>
                        <a:pt x="5940" y="8528"/>
                      </a:cubicBezTo>
                      <a:cubicBezTo>
                        <a:pt x="5940" y="8571"/>
                        <a:pt x="5962" y="8598"/>
                        <a:pt x="6005" y="8598"/>
                      </a:cubicBezTo>
                      <a:cubicBezTo>
                        <a:pt x="6054" y="8598"/>
                        <a:pt x="6075" y="8571"/>
                        <a:pt x="6075" y="8528"/>
                      </a:cubicBezTo>
                      <a:cubicBezTo>
                        <a:pt x="6075" y="8485"/>
                        <a:pt x="6054" y="8463"/>
                        <a:pt x="6005" y="8463"/>
                      </a:cubicBezTo>
                      <a:close/>
                      <a:moveTo>
                        <a:pt x="6275" y="8463"/>
                      </a:moveTo>
                      <a:cubicBezTo>
                        <a:pt x="6232" y="8463"/>
                        <a:pt x="6210" y="8485"/>
                        <a:pt x="6210" y="8528"/>
                      </a:cubicBezTo>
                      <a:cubicBezTo>
                        <a:pt x="6210" y="8571"/>
                        <a:pt x="6232" y="8598"/>
                        <a:pt x="6275" y="8598"/>
                      </a:cubicBezTo>
                      <a:cubicBezTo>
                        <a:pt x="6324" y="8598"/>
                        <a:pt x="6345" y="8571"/>
                        <a:pt x="6345" y="8528"/>
                      </a:cubicBezTo>
                      <a:cubicBezTo>
                        <a:pt x="6345" y="8485"/>
                        <a:pt x="6324" y="8463"/>
                        <a:pt x="6275" y="8463"/>
                      </a:cubicBezTo>
                      <a:close/>
                      <a:moveTo>
                        <a:pt x="6545" y="8463"/>
                      </a:moveTo>
                      <a:cubicBezTo>
                        <a:pt x="6502" y="8463"/>
                        <a:pt x="6480" y="8485"/>
                        <a:pt x="6480" y="8528"/>
                      </a:cubicBezTo>
                      <a:cubicBezTo>
                        <a:pt x="6480" y="8571"/>
                        <a:pt x="6502" y="8598"/>
                        <a:pt x="6545" y="8598"/>
                      </a:cubicBezTo>
                      <a:cubicBezTo>
                        <a:pt x="6594" y="8598"/>
                        <a:pt x="6615" y="8571"/>
                        <a:pt x="6615" y="8528"/>
                      </a:cubicBezTo>
                      <a:cubicBezTo>
                        <a:pt x="6615" y="8485"/>
                        <a:pt x="6594" y="8463"/>
                        <a:pt x="6545" y="8463"/>
                      </a:cubicBezTo>
                      <a:close/>
                      <a:moveTo>
                        <a:pt x="6815" y="8463"/>
                      </a:moveTo>
                      <a:cubicBezTo>
                        <a:pt x="6772" y="8463"/>
                        <a:pt x="6750" y="8485"/>
                        <a:pt x="6750" y="8528"/>
                      </a:cubicBezTo>
                      <a:cubicBezTo>
                        <a:pt x="6750" y="8571"/>
                        <a:pt x="6772" y="8598"/>
                        <a:pt x="6815" y="8598"/>
                      </a:cubicBezTo>
                      <a:cubicBezTo>
                        <a:pt x="6864" y="8598"/>
                        <a:pt x="6885" y="8571"/>
                        <a:pt x="6885" y="8528"/>
                      </a:cubicBezTo>
                      <a:cubicBezTo>
                        <a:pt x="6885" y="8485"/>
                        <a:pt x="6864" y="8463"/>
                        <a:pt x="6815" y="8463"/>
                      </a:cubicBezTo>
                      <a:close/>
                      <a:moveTo>
                        <a:pt x="7085" y="8463"/>
                      </a:moveTo>
                      <a:cubicBezTo>
                        <a:pt x="7042" y="8463"/>
                        <a:pt x="7020" y="8485"/>
                        <a:pt x="7020" y="8528"/>
                      </a:cubicBezTo>
                      <a:cubicBezTo>
                        <a:pt x="7020" y="8571"/>
                        <a:pt x="7042" y="8598"/>
                        <a:pt x="7085" y="8598"/>
                      </a:cubicBezTo>
                      <a:cubicBezTo>
                        <a:pt x="7134" y="8598"/>
                        <a:pt x="7155" y="8571"/>
                        <a:pt x="7155" y="8528"/>
                      </a:cubicBezTo>
                      <a:cubicBezTo>
                        <a:pt x="7155" y="8485"/>
                        <a:pt x="7134" y="8463"/>
                        <a:pt x="7085" y="8463"/>
                      </a:cubicBezTo>
                      <a:close/>
                      <a:moveTo>
                        <a:pt x="7355" y="8463"/>
                      </a:moveTo>
                      <a:cubicBezTo>
                        <a:pt x="7312" y="8463"/>
                        <a:pt x="7290" y="8485"/>
                        <a:pt x="7290" y="8528"/>
                      </a:cubicBezTo>
                      <a:cubicBezTo>
                        <a:pt x="7290" y="8571"/>
                        <a:pt x="7312" y="8598"/>
                        <a:pt x="7355" y="8598"/>
                      </a:cubicBezTo>
                      <a:cubicBezTo>
                        <a:pt x="7404" y="8598"/>
                        <a:pt x="7425" y="8571"/>
                        <a:pt x="7425" y="8528"/>
                      </a:cubicBezTo>
                      <a:cubicBezTo>
                        <a:pt x="7425" y="8485"/>
                        <a:pt x="7404" y="8463"/>
                        <a:pt x="7355" y="8463"/>
                      </a:cubicBezTo>
                      <a:close/>
                      <a:moveTo>
                        <a:pt x="7625" y="8463"/>
                      </a:moveTo>
                      <a:cubicBezTo>
                        <a:pt x="7582" y="8463"/>
                        <a:pt x="7560" y="8485"/>
                        <a:pt x="7560" y="8528"/>
                      </a:cubicBezTo>
                      <a:cubicBezTo>
                        <a:pt x="7560" y="8571"/>
                        <a:pt x="7582" y="8598"/>
                        <a:pt x="7625" y="8598"/>
                      </a:cubicBezTo>
                      <a:cubicBezTo>
                        <a:pt x="7674" y="8598"/>
                        <a:pt x="7695" y="8571"/>
                        <a:pt x="7695" y="8528"/>
                      </a:cubicBezTo>
                      <a:cubicBezTo>
                        <a:pt x="7695" y="8485"/>
                        <a:pt x="7674" y="8463"/>
                        <a:pt x="7625" y="8463"/>
                      </a:cubicBezTo>
                      <a:close/>
                      <a:moveTo>
                        <a:pt x="7895" y="8463"/>
                      </a:moveTo>
                      <a:cubicBezTo>
                        <a:pt x="7852" y="8463"/>
                        <a:pt x="7830" y="8485"/>
                        <a:pt x="7830" y="8528"/>
                      </a:cubicBezTo>
                      <a:cubicBezTo>
                        <a:pt x="7830" y="8571"/>
                        <a:pt x="7852" y="8598"/>
                        <a:pt x="7895" y="8598"/>
                      </a:cubicBezTo>
                      <a:cubicBezTo>
                        <a:pt x="7944" y="8598"/>
                        <a:pt x="7965" y="8571"/>
                        <a:pt x="7965" y="8528"/>
                      </a:cubicBezTo>
                      <a:cubicBezTo>
                        <a:pt x="7965" y="8485"/>
                        <a:pt x="7944" y="8463"/>
                        <a:pt x="7895" y="8463"/>
                      </a:cubicBezTo>
                      <a:close/>
                      <a:moveTo>
                        <a:pt x="8165" y="8463"/>
                      </a:moveTo>
                      <a:cubicBezTo>
                        <a:pt x="8122" y="8463"/>
                        <a:pt x="8100" y="8485"/>
                        <a:pt x="8100" y="8528"/>
                      </a:cubicBezTo>
                      <a:cubicBezTo>
                        <a:pt x="8100" y="8571"/>
                        <a:pt x="8122" y="8598"/>
                        <a:pt x="8165" y="8598"/>
                      </a:cubicBezTo>
                      <a:cubicBezTo>
                        <a:pt x="8214" y="8598"/>
                        <a:pt x="8235" y="8571"/>
                        <a:pt x="8235" y="8528"/>
                      </a:cubicBezTo>
                      <a:cubicBezTo>
                        <a:pt x="8235" y="8485"/>
                        <a:pt x="8214" y="8463"/>
                        <a:pt x="8165" y="8463"/>
                      </a:cubicBezTo>
                      <a:close/>
                      <a:moveTo>
                        <a:pt x="8435" y="8463"/>
                      </a:moveTo>
                      <a:cubicBezTo>
                        <a:pt x="8392" y="8463"/>
                        <a:pt x="8370" y="8485"/>
                        <a:pt x="8370" y="8528"/>
                      </a:cubicBezTo>
                      <a:cubicBezTo>
                        <a:pt x="8370" y="8571"/>
                        <a:pt x="8392" y="8598"/>
                        <a:pt x="8435" y="8598"/>
                      </a:cubicBezTo>
                      <a:cubicBezTo>
                        <a:pt x="8484" y="8598"/>
                        <a:pt x="8505" y="8571"/>
                        <a:pt x="8505" y="8528"/>
                      </a:cubicBezTo>
                      <a:cubicBezTo>
                        <a:pt x="8505" y="8485"/>
                        <a:pt x="8484" y="8463"/>
                        <a:pt x="8435" y="8463"/>
                      </a:cubicBezTo>
                      <a:close/>
                      <a:moveTo>
                        <a:pt x="8705" y="8463"/>
                      </a:moveTo>
                      <a:cubicBezTo>
                        <a:pt x="8662" y="8463"/>
                        <a:pt x="8640" y="8485"/>
                        <a:pt x="8640" y="8528"/>
                      </a:cubicBezTo>
                      <a:cubicBezTo>
                        <a:pt x="8640" y="8571"/>
                        <a:pt x="8662" y="8598"/>
                        <a:pt x="8705" y="8598"/>
                      </a:cubicBezTo>
                      <a:cubicBezTo>
                        <a:pt x="8754" y="8598"/>
                        <a:pt x="8775" y="8571"/>
                        <a:pt x="8775" y="8528"/>
                      </a:cubicBezTo>
                      <a:cubicBezTo>
                        <a:pt x="8775" y="8485"/>
                        <a:pt x="8754" y="8463"/>
                        <a:pt x="8705" y="8463"/>
                      </a:cubicBezTo>
                      <a:close/>
                      <a:moveTo>
                        <a:pt x="8975" y="8463"/>
                      </a:moveTo>
                      <a:cubicBezTo>
                        <a:pt x="8932" y="8463"/>
                        <a:pt x="8911" y="8485"/>
                        <a:pt x="8911" y="8528"/>
                      </a:cubicBezTo>
                      <a:cubicBezTo>
                        <a:pt x="8911" y="8571"/>
                        <a:pt x="8932" y="8598"/>
                        <a:pt x="8975" y="8598"/>
                      </a:cubicBezTo>
                      <a:cubicBezTo>
                        <a:pt x="9024" y="8598"/>
                        <a:pt x="9046" y="8571"/>
                        <a:pt x="9046" y="8528"/>
                      </a:cubicBezTo>
                      <a:cubicBezTo>
                        <a:pt x="9046" y="8485"/>
                        <a:pt x="9024" y="8463"/>
                        <a:pt x="8975" y="8463"/>
                      </a:cubicBezTo>
                      <a:close/>
                      <a:moveTo>
                        <a:pt x="9245" y="8463"/>
                      </a:moveTo>
                      <a:cubicBezTo>
                        <a:pt x="9202" y="8463"/>
                        <a:pt x="9181" y="8485"/>
                        <a:pt x="9181" y="8528"/>
                      </a:cubicBezTo>
                      <a:cubicBezTo>
                        <a:pt x="9181" y="8571"/>
                        <a:pt x="9202" y="8598"/>
                        <a:pt x="9245" y="8598"/>
                      </a:cubicBezTo>
                      <a:cubicBezTo>
                        <a:pt x="9294" y="8598"/>
                        <a:pt x="9316" y="8571"/>
                        <a:pt x="9316" y="8528"/>
                      </a:cubicBezTo>
                      <a:cubicBezTo>
                        <a:pt x="9316" y="8485"/>
                        <a:pt x="9294" y="8463"/>
                        <a:pt x="9245" y="8463"/>
                      </a:cubicBezTo>
                      <a:close/>
                      <a:moveTo>
                        <a:pt x="9515" y="8463"/>
                      </a:moveTo>
                      <a:cubicBezTo>
                        <a:pt x="9472" y="8463"/>
                        <a:pt x="9451" y="8485"/>
                        <a:pt x="9451" y="8528"/>
                      </a:cubicBezTo>
                      <a:cubicBezTo>
                        <a:pt x="9451" y="8571"/>
                        <a:pt x="9472" y="8598"/>
                        <a:pt x="9515" y="8598"/>
                      </a:cubicBezTo>
                      <a:cubicBezTo>
                        <a:pt x="9564" y="8598"/>
                        <a:pt x="9586" y="8571"/>
                        <a:pt x="9586" y="8528"/>
                      </a:cubicBezTo>
                      <a:cubicBezTo>
                        <a:pt x="9586" y="8485"/>
                        <a:pt x="9564" y="8463"/>
                        <a:pt x="9515" y="8463"/>
                      </a:cubicBezTo>
                      <a:close/>
                      <a:moveTo>
                        <a:pt x="9785" y="8463"/>
                      </a:moveTo>
                      <a:cubicBezTo>
                        <a:pt x="9742" y="8463"/>
                        <a:pt x="9721" y="8485"/>
                        <a:pt x="9721" y="8528"/>
                      </a:cubicBezTo>
                      <a:cubicBezTo>
                        <a:pt x="9721" y="8571"/>
                        <a:pt x="9742" y="8598"/>
                        <a:pt x="9785" y="8598"/>
                      </a:cubicBezTo>
                      <a:cubicBezTo>
                        <a:pt x="9834" y="8598"/>
                        <a:pt x="9856" y="8571"/>
                        <a:pt x="9856" y="8528"/>
                      </a:cubicBezTo>
                      <a:cubicBezTo>
                        <a:pt x="9856" y="8485"/>
                        <a:pt x="9834" y="8463"/>
                        <a:pt x="9785" y="8463"/>
                      </a:cubicBezTo>
                      <a:close/>
                      <a:moveTo>
                        <a:pt x="10055" y="8463"/>
                      </a:moveTo>
                      <a:cubicBezTo>
                        <a:pt x="10012" y="8463"/>
                        <a:pt x="9991" y="8485"/>
                        <a:pt x="9991" y="8528"/>
                      </a:cubicBezTo>
                      <a:cubicBezTo>
                        <a:pt x="9991" y="8571"/>
                        <a:pt x="10012" y="8598"/>
                        <a:pt x="10055" y="8598"/>
                      </a:cubicBezTo>
                      <a:cubicBezTo>
                        <a:pt x="10104" y="8598"/>
                        <a:pt x="10126" y="8571"/>
                        <a:pt x="10126" y="8528"/>
                      </a:cubicBezTo>
                      <a:cubicBezTo>
                        <a:pt x="10126" y="8485"/>
                        <a:pt x="10104" y="8463"/>
                        <a:pt x="10055" y="8463"/>
                      </a:cubicBezTo>
                      <a:close/>
                      <a:moveTo>
                        <a:pt x="10325" y="8463"/>
                      </a:moveTo>
                      <a:cubicBezTo>
                        <a:pt x="10282" y="8463"/>
                        <a:pt x="10261" y="8485"/>
                        <a:pt x="10261" y="8528"/>
                      </a:cubicBezTo>
                      <a:cubicBezTo>
                        <a:pt x="10261" y="8571"/>
                        <a:pt x="10282" y="8598"/>
                        <a:pt x="10325" y="8598"/>
                      </a:cubicBezTo>
                      <a:cubicBezTo>
                        <a:pt x="10374" y="8598"/>
                        <a:pt x="10396" y="8571"/>
                        <a:pt x="10396" y="8528"/>
                      </a:cubicBezTo>
                      <a:cubicBezTo>
                        <a:pt x="10396" y="8485"/>
                        <a:pt x="10374" y="8463"/>
                        <a:pt x="10325" y="8463"/>
                      </a:cubicBezTo>
                      <a:close/>
                      <a:moveTo>
                        <a:pt x="10595" y="8463"/>
                      </a:moveTo>
                      <a:cubicBezTo>
                        <a:pt x="10552" y="8463"/>
                        <a:pt x="10531" y="8485"/>
                        <a:pt x="10531" y="8528"/>
                      </a:cubicBezTo>
                      <a:cubicBezTo>
                        <a:pt x="10531" y="8571"/>
                        <a:pt x="10552" y="8598"/>
                        <a:pt x="10595" y="8598"/>
                      </a:cubicBezTo>
                      <a:cubicBezTo>
                        <a:pt x="10644" y="8598"/>
                        <a:pt x="10666" y="8571"/>
                        <a:pt x="10666" y="8528"/>
                      </a:cubicBezTo>
                      <a:cubicBezTo>
                        <a:pt x="10666" y="8485"/>
                        <a:pt x="10644" y="8463"/>
                        <a:pt x="10595" y="8463"/>
                      </a:cubicBezTo>
                      <a:close/>
                      <a:moveTo>
                        <a:pt x="10865" y="8463"/>
                      </a:moveTo>
                      <a:cubicBezTo>
                        <a:pt x="10822" y="8463"/>
                        <a:pt x="10801" y="8485"/>
                        <a:pt x="10801" y="8528"/>
                      </a:cubicBezTo>
                      <a:cubicBezTo>
                        <a:pt x="10801" y="8571"/>
                        <a:pt x="10822" y="8598"/>
                        <a:pt x="10865" y="8598"/>
                      </a:cubicBezTo>
                      <a:cubicBezTo>
                        <a:pt x="10914" y="8598"/>
                        <a:pt x="10936" y="8571"/>
                        <a:pt x="10936" y="8528"/>
                      </a:cubicBezTo>
                      <a:cubicBezTo>
                        <a:pt x="10936" y="8485"/>
                        <a:pt x="10914" y="8463"/>
                        <a:pt x="10865" y="8463"/>
                      </a:cubicBezTo>
                      <a:close/>
                      <a:moveTo>
                        <a:pt x="11135" y="8463"/>
                      </a:moveTo>
                      <a:cubicBezTo>
                        <a:pt x="11092" y="8463"/>
                        <a:pt x="11071" y="8485"/>
                        <a:pt x="11071" y="8528"/>
                      </a:cubicBezTo>
                      <a:cubicBezTo>
                        <a:pt x="11071" y="8571"/>
                        <a:pt x="11092" y="8598"/>
                        <a:pt x="11135" y="8598"/>
                      </a:cubicBezTo>
                      <a:cubicBezTo>
                        <a:pt x="11184" y="8598"/>
                        <a:pt x="11206" y="8571"/>
                        <a:pt x="11206" y="8528"/>
                      </a:cubicBezTo>
                      <a:cubicBezTo>
                        <a:pt x="11206" y="8485"/>
                        <a:pt x="11184" y="8463"/>
                        <a:pt x="11135" y="8463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19"/>
                <p:cNvSpPr/>
                <p:nvPr/>
              </p:nvSpPr>
              <p:spPr>
                <a:xfrm>
                  <a:off x="2573012" y="4749545"/>
                  <a:ext cx="1454675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56" h="136" extrusionOk="0">
                      <a:moveTo>
                        <a:pt x="65" y="1"/>
                      </a:moveTo>
                      <a:cubicBezTo>
                        <a:pt x="43" y="1"/>
                        <a:pt x="0" y="44"/>
                        <a:pt x="0" y="65"/>
                      </a:cubicBezTo>
                      <a:cubicBezTo>
                        <a:pt x="0" y="109"/>
                        <a:pt x="43" y="136"/>
                        <a:pt x="65" y="136"/>
                      </a:cubicBezTo>
                      <a:cubicBezTo>
                        <a:pt x="108" y="136"/>
                        <a:pt x="135" y="109"/>
                        <a:pt x="135" y="65"/>
                      </a:cubicBezTo>
                      <a:cubicBezTo>
                        <a:pt x="135" y="44"/>
                        <a:pt x="108" y="1"/>
                        <a:pt x="65" y="1"/>
                      </a:cubicBezTo>
                      <a:close/>
                      <a:moveTo>
                        <a:pt x="335" y="1"/>
                      </a:moveTo>
                      <a:cubicBezTo>
                        <a:pt x="313" y="1"/>
                        <a:pt x="270" y="44"/>
                        <a:pt x="270" y="65"/>
                      </a:cubicBezTo>
                      <a:cubicBezTo>
                        <a:pt x="270" y="109"/>
                        <a:pt x="313" y="136"/>
                        <a:pt x="335" y="136"/>
                      </a:cubicBezTo>
                      <a:cubicBezTo>
                        <a:pt x="378" y="136"/>
                        <a:pt x="405" y="109"/>
                        <a:pt x="405" y="65"/>
                      </a:cubicBezTo>
                      <a:cubicBezTo>
                        <a:pt x="405" y="44"/>
                        <a:pt x="378" y="1"/>
                        <a:pt x="335" y="1"/>
                      </a:cubicBezTo>
                      <a:close/>
                      <a:moveTo>
                        <a:pt x="605" y="1"/>
                      </a:moveTo>
                      <a:cubicBezTo>
                        <a:pt x="583" y="1"/>
                        <a:pt x="540" y="44"/>
                        <a:pt x="540" y="65"/>
                      </a:cubicBezTo>
                      <a:cubicBezTo>
                        <a:pt x="540" y="109"/>
                        <a:pt x="583" y="136"/>
                        <a:pt x="605" y="136"/>
                      </a:cubicBezTo>
                      <a:cubicBezTo>
                        <a:pt x="648" y="136"/>
                        <a:pt x="675" y="109"/>
                        <a:pt x="675" y="65"/>
                      </a:cubicBezTo>
                      <a:cubicBezTo>
                        <a:pt x="675" y="44"/>
                        <a:pt x="648" y="1"/>
                        <a:pt x="605" y="1"/>
                      </a:cubicBezTo>
                      <a:close/>
                      <a:moveTo>
                        <a:pt x="875" y="1"/>
                      </a:moveTo>
                      <a:cubicBezTo>
                        <a:pt x="853" y="1"/>
                        <a:pt x="810" y="44"/>
                        <a:pt x="810" y="65"/>
                      </a:cubicBezTo>
                      <a:cubicBezTo>
                        <a:pt x="810" y="109"/>
                        <a:pt x="853" y="136"/>
                        <a:pt x="875" y="136"/>
                      </a:cubicBezTo>
                      <a:cubicBezTo>
                        <a:pt x="918" y="136"/>
                        <a:pt x="945" y="109"/>
                        <a:pt x="945" y="65"/>
                      </a:cubicBezTo>
                      <a:cubicBezTo>
                        <a:pt x="945" y="44"/>
                        <a:pt x="918" y="1"/>
                        <a:pt x="875" y="1"/>
                      </a:cubicBezTo>
                      <a:close/>
                      <a:moveTo>
                        <a:pt x="1145" y="1"/>
                      </a:moveTo>
                      <a:cubicBezTo>
                        <a:pt x="1123" y="1"/>
                        <a:pt x="1080" y="44"/>
                        <a:pt x="1080" y="65"/>
                      </a:cubicBezTo>
                      <a:cubicBezTo>
                        <a:pt x="1080" y="109"/>
                        <a:pt x="1123" y="136"/>
                        <a:pt x="1145" y="136"/>
                      </a:cubicBezTo>
                      <a:cubicBezTo>
                        <a:pt x="1188" y="136"/>
                        <a:pt x="1215" y="109"/>
                        <a:pt x="1215" y="65"/>
                      </a:cubicBezTo>
                      <a:cubicBezTo>
                        <a:pt x="1215" y="44"/>
                        <a:pt x="1188" y="1"/>
                        <a:pt x="1145" y="1"/>
                      </a:cubicBezTo>
                      <a:close/>
                      <a:moveTo>
                        <a:pt x="1415" y="1"/>
                      </a:moveTo>
                      <a:cubicBezTo>
                        <a:pt x="1393" y="1"/>
                        <a:pt x="1350" y="44"/>
                        <a:pt x="1350" y="65"/>
                      </a:cubicBezTo>
                      <a:cubicBezTo>
                        <a:pt x="1350" y="109"/>
                        <a:pt x="1393" y="136"/>
                        <a:pt x="1415" y="136"/>
                      </a:cubicBezTo>
                      <a:cubicBezTo>
                        <a:pt x="1458" y="136"/>
                        <a:pt x="1485" y="109"/>
                        <a:pt x="1485" y="65"/>
                      </a:cubicBezTo>
                      <a:cubicBezTo>
                        <a:pt x="1485" y="44"/>
                        <a:pt x="1458" y="1"/>
                        <a:pt x="1415" y="1"/>
                      </a:cubicBezTo>
                      <a:close/>
                      <a:moveTo>
                        <a:pt x="1685" y="1"/>
                      </a:moveTo>
                      <a:cubicBezTo>
                        <a:pt x="1663" y="1"/>
                        <a:pt x="1620" y="44"/>
                        <a:pt x="1620" y="65"/>
                      </a:cubicBezTo>
                      <a:cubicBezTo>
                        <a:pt x="1620" y="109"/>
                        <a:pt x="1663" y="136"/>
                        <a:pt x="1685" y="136"/>
                      </a:cubicBezTo>
                      <a:cubicBezTo>
                        <a:pt x="1728" y="136"/>
                        <a:pt x="1755" y="109"/>
                        <a:pt x="1755" y="65"/>
                      </a:cubicBezTo>
                      <a:cubicBezTo>
                        <a:pt x="1755" y="44"/>
                        <a:pt x="1728" y="1"/>
                        <a:pt x="1685" y="1"/>
                      </a:cubicBezTo>
                      <a:close/>
                      <a:moveTo>
                        <a:pt x="1955" y="1"/>
                      </a:moveTo>
                      <a:cubicBezTo>
                        <a:pt x="1934" y="1"/>
                        <a:pt x="1890" y="44"/>
                        <a:pt x="1890" y="65"/>
                      </a:cubicBezTo>
                      <a:cubicBezTo>
                        <a:pt x="1890" y="109"/>
                        <a:pt x="1934" y="136"/>
                        <a:pt x="1955" y="136"/>
                      </a:cubicBezTo>
                      <a:cubicBezTo>
                        <a:pt x="1998" y="136"/>
                        <a:pt x="2025" y="109"/>
                        <a:pt x="2025" y="65"/>
                      </a:cubicBezTo>
                      <a:cubicBezTo>
                        <a:pt x="2025" y="44"/>
                        <a:pt x="1998" y="1"/>
                        <a:pt x="1955" y="1"/>
                      </a:cubicBezTo>
                      <a:close/>
                      <a:moveTo>
                        <a:pt x="2225" y="1"/>
                      </a:moveTo>
                      <a:cubicBezTo>
                        <a:pt x="2204" y="1"/>
                        <a:pt x="2160" y="44"/>
                        <a:pt x="2160" y="65"/>
                      </a:cubicBezTo>
                      <a:cubicBezTo>
                        <a:pt x="2160" y="109"/>
                        <a:pt x="2204" y="136"/>
                        <a:pt x="2225" y="136"/>
                      </a:cubicBezTo>
                      <a:cubicBezTo>
                        <a:pt x="2268" y="136"/>
                        <a:pt x="2295" y="109"/>
                        <a:pt x="2295" y="65"/>
                      </a:cubicBezTo>
                      <a:cubicBezTo>
                        <a:pt x="2295" y="44"/>
                        <a:pt x="2268" y="1"/>
                        <a:pt x="2225" y="1"/>
                      </a:cubicBezTo>
                      <a:close/>
                      <a:moveTo>
                        <a:pt x="2495" y="1"/>
                      </a:moveTo>
                      <a:cubicBezTo>
                        <a:pt x="2474" y="1"/>
                        <a:pt x="2430" y="44"/>
                        <a:pt x="2430" y="65"/>
                      </a:cubicBezTo>
                      <a:cubicBezTo>
                        <a:pt x="2430" y="109"/>
                        <a:pt x="2474" y="136"/>
                        <a:pt x="2495" y="136"/>
                      </a:cubicBezTo>
                      <a:cubicBezTo>
                        <a:pt x="2538" y="136"/>
                        <a:pt x="2565" y="109"/>
                        <a:pt x="2565" y="65"/>
                      </a:cubicBezTo>
                      <a:cubicBezTo>
                        <a:pt x="2565" y="44"/>
                        <a:pt x="2538" y="1"/>
                        <a:pt x="2495" y="1"/>
                      </a:cubicBezTo>
                      <a:close/>
                      <a:moveTo>
                        <a:pt x="2765" y="1"/>
                      </a:moveTo>
                      <a:cubicBezTo>
                        <a:pt x="2744" y="1"/>
                        <a:pt x="2700" y="44"/>
                        <a:pt x="2700" y="65"/>
                      </a:cubicBezTo>
                      <a:cubicBezTo>
                        <a:pt x="2700" y="109"/>
                        <a:pt x="2744" y="136"/>
                        <a:pt x="2765" y="136"/>
                      </a:cubicBezTo>
                      <a:cubicBezTo>
                        <a:pt x="2808" y="136"/>
                        <a:pt x="2835" y="109"/>
                        <a:pt x="2835" y="65"/>
                      </a:cubicBezTo>
                      <a:cubicBezTo>
                        <a:pt x="2835" y="44"/>
                        <a:pt x="2808" y="1"/>
                        <a:pt x="2765" y="1"/>
                      </a:cubicBezTo>
                      <a:close/>
                      <a:moveTo>
                        <a:pt x="3035" y="1"/>
                      </a:moveTo>
                      <a:cubicBezTo>
                        <a:pt x="3014" y="1"/>
                        <a:pt x="2970" y="44"/>
                        <a:pt x="2970" y="65"/>
                      </a:cubicBezTo>
                      <a:cubicBezTo>
                        <a:pt x="2970" y="109"/>
                        <a:pt x="3014" y="136"/>
                        <a:pt x="3035" y="136"/>
                      </a:cubicBezTo>
                      <a:cubicBezTo>
                        <a:pt x="3078" y="136"/>
                        <a:pt x="3105" y="109"/>
                        <a:pt x="3105" y="65"/>
                      </a:cubicBezTo>
                      <a:cubicBezTo>
                        <a:pt x="3105" y="44"/>
                        <a:pt x="3078" y="1"/>
                        <a:pt x="3035" y="1"/>
                      </a:cubicBezTo>
                      <a:close/>
                      <a:moveTo>
                        <a:pt x="3305" y="1"/>
                      </a:moveTo>
                      <a:cubicBezTo>
                        <a:pt x="3284" y="1"/>
                        <a:pt x="3240" y="44"/>
                        <a:pt x="3240" y="65"/>
                      </a:cubicBezTo>
                      <a:cubicBezTo>
                        <a:pt x="3240" y="109"/>
                        <a:pt x="3284" y="136"/>
                        <a:pt x="3305" y="136"/>
                      </a:cubicBezTo>
                      <a:cubicBezTo>
                        <a:pt x="3348" y="136"/>
                        <a:pt x="3375" y="109"/>
                        <a:pt x="3375" y="65"/>
                      </a:cubicBezTo>
                      <a:cubicBezTo>
                        <a:pt x="3375" y="44"/>
                        <a:pt x="3348" y="1"/>
                        <a:pt x="3305" y="1"/>
                      </a:cubicBezTo>
                      <a:close/>
                      <a:moveTo>
                        <a:pt x="3575" y="1"/>
                      </a:moveTo>
                      <a:cubicBezTo>
                        <a:pt x="3554" y="1"/>
                        <a:pt x="3510" y="44"/>
                        <a:pt x="3510" y="65"/>
                      </a:cubicBezTo>
                      <a:cubicBezTo>
                        <a:pt x="3510" y="109"/>
                        <a:pt x="3554" y="136"/>
                        <a:pt x="3575" y="136"/>
                      </a:cubicBezTo>
                      <a:cubicBezTo>
                        <a:pt x="3618" y="136"/>
                        <a:pt x="3645" y="109"/>
                        <a:pt x="3645" y="65"/>
                      </a:cubicBezTo>
                      <a:cubicBezTo>
                        <a:pt x="3645" y="44"/>
                        <a:pt x="3618" y="1"/>
                        <a:pt x="3575" y="1"/>
                      </a:cubicBezTo>
                      <a:close/>
                      <a:moveTo>
                        <a:pt x="3845" y="1"/>
                      </a:moveTo>
                      <a:cubicBezTo>
                        <a:pt x="3824" y="1"/>
                        <a:pt x="3780" y="44"/>
                        <a:pt x="3780" y="65"/>
                      </a:cubicBezTo>
                      <a:cubicBezTo>
                        <a:pt x="3780" y="109"/>
                        <a:pt x="3824" y="136"/>
                        <a:pt x="3845" y="136"/>
                      </a:cubicBezTo>
                      <a:cubicBezTo>
                        <a:pt x="3888" y="136"/>
                        <a:pt x="3915" y="109"/>
                        <a:pt x="3915" y="65"/>
                      </a:cubicBezTo>
                      <a:cubicBezTo>
                        <a:pt x="3915" y="44"/>
                        <a:pt x="3888" y="1"/>
                        <a:pt x="3845" y="1"/>
                      </a:cubicBezTo>
                      <a:close/>
                      <a:moveTo>
                        <a:pt x="4115" y="1"/>
                      </a:moveTo>
                      <a:cubicBezTo>
                        <a:pt x="4094" y="1"/>
                        <a:pt x="4050" y="44"/>
                        <a:pt x="4050" y="65"/>
                      </a:cubicBezTo>
                      <a:cubicBezTo>
                        <a:pt x="4050" y="109"/>
                        <a:pt x="4094" y="136"/>
                        <a:pt x="4115" y="136"/>
                      </a:cubicBezTo>
                      <a:cubicBezTo>
                        <a:pt x="4158" y="136"/>
                        <a:pt x="4185" y="109"/>
                        <a:pt x="4185" y="65"/>
                      </a:cubicBezTo>
                      <a:cubicBezTo>
                        <a:pt x="4185" y="44"/>
                        <a:pt x="4158" y="1"/>
                        <a:pt x="4115" y="1"/>
                      </a:cubicBezTo>
                      <a:close/>
                      <a:moveTo>
                        <a:pt x="4385" y="1"/>
                      </a:moveTo>
                      <a:cubicBezTo>
                        <a:pt x="4364" y="1"/>
                        <a:pt x="4320" y="44"/>
                        <a:pt x="4320" y="65"/>
                      </a:cubicBezTo>
                      <a:cubicBezTo>
                        <a:pt x="4320" y="109"/>
                        <a:pt x="4364" y="136"/>
                        <a:pt x="4385" y="136"/>
                      </a:cubicBezTo>
                      <a:cubicBezTo>
                        <a:pt x="4428" y="136"/>
                        <a:pt x="4455" y="109"/>
                        <a:pt x="4455" y="65"/>
                      </a:cubicBezTo>
                      <a:cubicBezTo>
                        <a:pt x="4455" y="44"/>
                        <a:pt x="4428" y="1"/>
                        <a:pt x="4385" y="1"/>
                      </a:cubicBezTo>
                      <a:close/>
                      <a:moveTo>
                        <a:pt x="4655" y="1"/>
                      </a:moveTo>
                      <a:cubicBezTo>
                        <a:pt x="4634" y="1"/>
                        <a:pt x="4590" y="44"/>
                        <a:pt x="4590" y="65"/>
                      </a:cubicBezTo>
                      <a:cubicBezTo>
                        <a:pt x="4590" y="109"/>
                        <a:pt x="4634" y="136"/>
                        <a:pt x="4655" y="136"/>
                      </a:cubicBezTo>
                      <a:cubicBezTo>
                        <a:pt x="4698" y="136"/>
                        <a:pt x="4725" y="109"/>
                        <a:pt x="4725" y="65"/>
                      </a:cubicBezTo>
                      <a:cubicBezTo>
                        <a:pt x="4725" y="44"/>
                        <a:pt x="4698" y="1"/>
                        <a:pt x="4655" y="1"/>
                      </a:cubicBezTo>
                      <a:close/>
                      <a:moveTo>
                        <a:pt x="4925" y="1"/>
                      </a:moveTo>
                      <a:cubicBezTo>
                        <a:pt x="4904" y="1"/>
                        <a:pt x="4860" y="44"/>
                        <a:pt x="4860" y="65"/>
                      </a:cubicBezTo>
                      <a:cubicBezTo>
                        <a:pt x="4860" y="109"/>
                        <a:pt x="4904" y="136"/>
                        <a:pt x="4925" y="136"/>
                      </a:cubicBezTo>
                      <a:cubicBezTo>
                        <a:pt x="4968" y="136"/>
                        <a:pt x="4995" y="109"/>
                        <a:pt x="4995" y="65"/>
                      </a:cubicBezTo>
                      <a:cubicBezTo>
                        <a:pt x="4995" y="44"/>
                        <a:pt x="4968" y="1"/>
                        <a:pt x="4925" y="1"/>
                      </a:cubicBezTo>
                      <a:close/>
                      <a:moveTo>
                        <a:pt x="5195" y="1"/>
                      </a:moveTo>
                      <a:cubicBezTo>
                        <a:pt x="5174" y="1"/>
                        <a:pt x="5130" y="44"/>
                        <a:pt x="5130" y="65"/>
                      </a:cubicBezTo>
                      <a:cubicBezTo>
                        <a:pt x="5130" y="109"/>
                        <a:pt x="5174" y="136"/>
                        <a:pt x="5195" y="136"/>
                      </a:cubicBezTo>
                      <a:cubicBezTo>
                        <a:pt x="5238" y="136"/>
                        <a:pt x="5265" y="109"/>
                        <a:pt x="5265" y="65"/>
                      </a:cubicBezTo>
                      <a:cubicBezTo>
                        <a:pt x="5265" y="44"/>
                        <a:pt x="5238" y="1"/>
                        <a:pt x="5195" y="1"/>
                      </a:cubicBezTo>
                      <a:close/>
                      <a:moveTo>
                        <a:pt x="5465" y="1"/>
                      </a:moveTo>
                      <a:cubicBezTo>
                        <a:pt x="5444" y="1"/>
                        <a:pt x="5400" y="44"/>
                        <a:pt x="5400" y="65"/>
                      </a:cubicBezTo>
                      <a:cubicBezTo>
                        <a:pt x="5400" y="109"/>
                        <a:pt x="5444" y="136"/>
                        <a:pt x="5465" y="136"/>
                      </a:cubicBezTo>
                      <a:cubicBezTo>
                        <a:pt x="5508" y="136"/>
                        <a:pt x="5535" y="109"/>
                        <a:pt x="5535" y="65"/>
                      </a:cubicBezTo>
                      <a:cubicBezTo>
                        <a:pt x="5535" y="44"/>
                        <a:pt x="5508" y="1"/>
                        <a:pt x="5465" y="1"/>
                      </a:cubicBezTo>
                      <a:close/>
                      <a:moveTo>
                        <a:pt x="5735" y="1"/>
                      </a:moveTo>
                      <a:cubicBezTo>
                        <a:pt x="5714" y="1"/>
                        <a:pt x="5670" y="44"/>
                        <a:pt x="5670" y="65"/>
                      </a:cubicBezTo>
                      <a:cubicBezTo>
                        <a:pt x="5670" y="109"/>
                        <a:pt x="5714" y="136"/>
                        <a:pt x="5735" y="136"/>
                      </a:cubicBezTo>
                      <a:cubicBezTo>
                        <a:pt x="5779" y="136"/>
                        <a:pt x="5806" y="109"/>
                        <a:pt x="5806" y="65"/>
                      </a:cubicBezTo>
                      <a:cubicBezTo>
                        <a:pt x="5806" y="44"/>
                        <a:pt x="5779" y="1"/>
                        <a:pt x="5735" y="1"/>
                      </a:cubicBezTo>
                      <a:close/>
                      <a:moveTo>
                        <a:pt x="6005" y="1"/>
                      </a:moveTo>
                      <a:cubicBezTo>
                        <a:pt x="5984" y="1"/>
                        <a:pt x="5941" y="44"/>
                        <a:pt x="5941" y="65"/>
                      </a:cubicBezTo>
                      <a:cubicBezTo>
                        <a:pt x="5941" y="109"/>
                        <a:pt x="5984" y="136"/>
                        <a:pt x="6005" y="136"/>
                      </a:cubicBezTo>
                      <a:cubicBezTo>
                        <a:pt x="6049" y="136"/>
                        <a:pt x="6076" y="109"/>
                        <a:pt x="6076" y="65"/>
                      </a:cubicBezTo>
                      <a:cubicBezTo>
                        <a:pt x="6076" y="44"/>
                        <a:pt x="6049" y="1"/>
                        <a:pt x="6005" y="1"/>
                      </a:cubicBezTo>
                      <a:close/>
                      <a:moveTo>
                        <a:pt x="6275" y="1"/>
                      </a:moveTo>
                      <a:cubicBezTo>
                        <a:pt x="6254" y="1"/>
                        <a:pt x="6211" y="44"/>
                        <a:pt x="6211" y="65"/>
                      </a:cubicBezTo>
                      <a:cubicBezTo>
                        <a:pt x="6211" y="109"/>
                        <a:pt x="6254" y="136"/>
                        <a:pt x="6275" y="136"/>
                      </a:cubicBezTo>
                      <a:cubicBezTo>
                        <a:pt x="6319" y="136"/>
                        <a:pt x="6346" y="109"/>
                        <a:pt x="6346" y="65"/>
                      </a:cubicBezTo>
                      <a:cubicBezTo>
                        <a:pt x="6346" y="44"/>
                        <a:pt x="6319" y="1"/>
                        <a:pt x="6275" y="1"/>
                      </a:cubicBezTo>
                      <a:close/>
                      <a:moveTo>
                        <a:pt x="6545" y="1"/>
                      </a:moveTo>
                      <a:cubicBezTo>
                        <a:pt x="6524" y="1"/>
                        <a:pt x="6481" y="44"/>
                        <a:pt x="6481" y="65"/>
                      </a:cubicBezTo>
                      <a:cubicBezTo>
                        <a:pt x="6481" y="109"/>
                        <a:pt x="6524" y="136"/>
                        <a:pt x="6545" y="136"/>
                      </a:cubicBezTo>
                      <a:cubicBezTo>
                        <a:pt x="6589" y="136"/>
                        <a:pt x="6616" y="109"/>
                        <a:pt x="6616" y="65"/>
                      </a:cubicBezTo>
                      <a:cubicBezTo>
                        <a:pt x="6616" y="44"/>
                        <a:pt x="6589" y="1"/>
                        <a:pt x="6545" y="1"/>
                      </a:cubicBezTo>
                      <a:close/>
                      <a:moveTo>
                        <a:pt x="6815" y="1"/>
                      </a:moveTo>
                      <a:cubicBezTo>
                        <a:pt x="6794" y="1"/>
                        <a:pt x="6751" y="44"/>
                        <a:pt x="6751" y="65"/>
                      </a:cubicBezTo>
                      <a:cubicBezTo>
                        <a:pt x="6751" y="109"/>
                        <a:pt x="6794" y="136"/>
                        <a:pt x="6815" y="136"/>
                      </a:cubicBezTo>
                      <a:cubicBezTo>
                        <a:pt x="6859" y="136"/>
                        <a:pt x="6886" y="109"/>
                        <a:pt x="6886" y="65"/>
                      </a:cubicBezTo>
                      <a:cubicBezTo>
                        <a:pt x="6886" y="44"/>
                        <a:pt x="6859" y="1"/>
                        <a:pt x="6815" y="1"/>
                      </a:cubicBezTo>
                      <a:close/>
                      <a:moveTo>
                        <a:pt x="7085" y="1"/>
                      </a:moveTo>
                      <a:cubicBezTo>
                        <a:pt x="7064" y="1"/>
                        <a:pt x="7021" y="44"/>
                        <a:pt x="7021" y="65"/>
                      </a:cubicBezTo>
                      <a:cubicBezTo>
                        <a:pt x="7021" y="109"/>
                        <a:pt x="7064" y="136"/>
                        <a:pt x="7085" y="136"/>
                      </a:cubicBezTo>
                      <a:cubicBezTo>
                        <a:pt x="7129" y="136"/>
                        <a:pt x="7156" y="109"/>
                        <a:pt x="7156" y="65"/>
                      </a:cubicBezTo>
                      <a:cubicBezTo>
                        <a:pt x="7156" y="44"/>
                        <a:pt x="7129" y="1"/>
                        <a:pt x="7085" y="1"/>
                      </a:cubicBezTo>
                      <a:close/>
                      <a:moveTo>
                        <a:pt x="7355" y="1"/>
                      </a:moveTo>
                      <a:cubicBezTo>
                        <a:pt x="7334" y="1"/>
                        <a:pt x="7291" y="44"/>
                        <a:pt x="7291" y="65"/>
                      </a:cubicBezTo>
                      <a:cubicBezTo>
                        <a:pt x="7291" y="109"/>
                        <a:pt x="7334" y="136"/>
                        <a:pt x="7355" y="136"/>
                      </a:cubicBezTo>
                      <a:cubicBezTo>
                        <a:pt x="7399" y="136"/>
                        <a:pt x="7426" y="109"/>
                        <a:pt x="7426" y="65"/>
                      </a:cubicBezTo>
                      <a:cubicBezTo>
                        <a:pt x="7426" y="44"/>
                        <a:pt x="7399" y="1"/>
                        <a:pt x="7355" y="1"/>
                      </a:cubicBezTo>
                      <a:close/>
                      <a:moveTo>
                        <a:pt x="7625" y="1"/>
                      </a:moveTo>
                      <a:cubicBezTo>
                        <a:pt x="7604" y="1"/>
                        <a:pt x="7561" y="44"/>
                        <a:pt x="7561" y="65"/>
                      </a:cubicBezTo>
                      <a:cubicBezTo>
                        <a:pt x="7561" y="109"/>
                        <a:pt x="7604" y="136"/>
                        <a:pt x="7625" y="136"/>
                      </a:cubicBezTo>
                      <a:cubicBezTo>
                        <a:pt x="7669" y="136"/>
                        <a:pt x="7696" y="109"/>
                        <a:pt x="7696" y="65"/>
                      </a:cubicBezTo>
                      <a:cubicBezTo>
                        <a:pt x="7696" y="44"/>
                        <a:pt x="7669" y="1"/>
                        <a:pt x="7625" y="1"/>
                      </a:cubicBezTo>
                      <a:close/>
                      <a:moveTo>
                        <a:pt x="7895" y="1"/>
                      </a:moveTo>
                      <a:cubicBezTo>
                        <a:pt x="7874" y="1"/>
                        <a:pt x="7831" y="44"/>
                        <a:pt x="7831" y="65"/>
                      </a:cubicBezTo>
                      <a:cubicBezTo>
                        <a:pt x="7831" y="109"/>
                        <a:pt x="7874" y="136"/>
                        <a:pt x="7895" y="136"/>
                      </a:cubicBezTo>
                      <a:cubicBezTo>
                        <a:pt x="7939" y="136"/>
                        <a:pt x="7966" y="109"/>
                        <a:pt x="7966" y="65"/>
                      </a:cubicBezTo>
                      <a:cubicBezTo>
                        <a:pt x="7966" y="44"/>
                        <a:pt x="7939" y="1"/>
                        <a:pt x="7895" y="1"/>
                      </a:cubicBezTo>
                      <a:close/>
                      <a:moveTo>
                        <a:pt x="8165" y="1"/>
                      </a:moveTo>
                      <a:cubicBezTo>
                        <a:pt x="8144" y="1"/>
                        <a:pt x="8101" y="44"/>
                        <a:pt x="8101" y="65"/>
                      </a:cubicBezTo>
                      <a:cubicBezTo>
                        <a:pt x="8101" y="109"/>
                        <a:pt x="8144" y="136"/>
                        <a:pt x="8165" y="136"/>
                      </a:cubicBezTo>
                      <a:cubicBezTo>
                        <a:pt x="8209" y="136"/>
                        <a:pt x="8236" y="109"/>
                        <a:pt x="8236" y="65"/>
                      </a:cubicBezTo>
                      <a:cubicBezTo>
                        <a:pt x="8236" y="44"/>
                        <a:pt x="8209" y="1"/>
                        <a:pt x="8165" y="1"/>
                      </a:cubicBezTo>
                      <a:close/>
                      <a:moveTo>
                        <a:pt x="8435" y="1"/>
                      </a:moveTo>
                      <a:cubicBezTo>
                        <a:pt x="8414" y="1"/>
                        <a:pt x="8371" y="44"/>
                        <a:pt x="8371" y="65"/>
                      </a:cubicBezTo>
                      <a:cubicBezTo>
                        <a:pt x="8371" y="109"/>
                        <a:pt x="8414" y="136"/>
                        <a:pt x="8435" y="136"/>
                      </a:cubicBezTo>
                      <a:cubicBezTo>
                        <a:pt x="8479" y="136"/>
                        <a:pt x="8506" y="109"/>
                        <a:pt x="8506" y="65"/>
                      </a:cubicBezTo>
                      <a:cubicBezTo>
                        <a:pt x="8506" y="44"/>
                        <a:pt x="8479" y="1"/>
                        <a:pt x="8435" y="1"/>
                      </a:cubicBezTo>
                      <a:close/>
                      <a:moveTo>
                        <a:pt x="8705" y="1"/>
                      </a:moveTo>
                      <a:cubicBezTo>
                        <a:pt x="8684" y="1"/>
                        <a:pt x="8641" y="44"/>
                        <a:pt x="8641" y="65"/>
                      </a:cubicBezTo>
                      <a:cubicBezTo>
                        <a:pt x="8641" y="109"/>
                        <a:pt x="8684" y="136"/>
                        <a:pt x="8705" y="136"/>
                      </a:cubicBezTo>
                      <a:cubicBezTo>
                        <a:pt x="8749" y="136"/>
                        <a:pt x="8776" y="109"/>
                        <a:pt x="8776" y="65"/>
                      </a:cubicBezTo>
                      <a:cubicBezTo>
                        <a:pt x="8776" y="44"/>
                        <a:pt x="8749" y="1"/>
                        <a:pt x="8705" y="1"/>
                      </a:cubicBezTo>
                      <a:close/>
                      <a:moveTo>
                        <a:pt x="8975" y="1"/>
                      </a:moveTo>
                      <a:cubicBezTo>
                        <a:pt x="8954" y="1"/>
                        <a:pt x="8911" y="44"/>
                        <a:pt x="8911" y="65"/>
                      </a:cubicBezTo>
                      <a:cubicBezTo>
                        <a:pt x="8911" y="109"/>
                        <a:pt x="8954" y="136"/>
                        <a:pt x="8975" y="136"/>
                      </a:cubicBezTo>
                      <a:cubicBezTo>
                        <a:pt x="9019" y="136"/>
                        <a:pt x="9046" y="109"/>
                        <a:pt x="9046" y="65"/>
                      </a:cubicBezTo>
                      <a:cubicBezTo>
                        <a:pt x="9046" y="44"/>
                        <a:pt x="9019" y="1"/>
                        <a:pt x="8975" y="1"/>
                      </a:cubicBezTo>
                      <a:close/>
                      <a:moveTo>
                        <a:pt x="9245" y="1"/>
                      </a:moveTo>
                      <a:cubicBezTo>
                        <a:pt x="9224" y="1"/>
                        <a:pt x="9181" y="44"/>
                        <a:pt x="9181" y="65"/>
                      </a:cubicBezTo>
                      <a:cubicBezTo>
                        <a:pt x="9181" y="109"/>
                        <a:pt x="9224" y="136"/>
                        <a:pt x="9245" y="136"/>
                      </a:cubicBezTo>
                      <a:cubicBezTo>
                        <a:pt x="9289" y="136"/>
                        <a:pt x="9316" y="109"/>
                        <a:pt x="9316" y="65"/>
                      </a:cubicBezTo>
                      <a:cubicBezTo>
                        <a:pt x="9316" y="44"/>
                        <a:pt x="9289" y="1"/>
                        <a:pt x="9245" y="1"/>
                      </a:cubicBezTo>
                      <a:close/>
                      <a:moveTo>
                        <a:pt x="9515" y="1"/>
                      </a:moveTo>
                      <a:cubicBezTo>
                        <a:pt x="9494" y="1"/>
                        <a:pt x="9451" y="44"/>
                        <a:pt x="9451" y="65"/>
                      </a:cubicBezTo>
                      <a:cubicBezTo>
                        <a:pt x="9451" y="109"/>
                        <a:pt x="9494" y="136"/>
                        <a:pt x="9515" y="136"/>
                      </a:cubicBezTo>
                      <a:cubicBezTo>
                        <a:pt x="9559" y="136"/>
                        <a:pt x="9586" y="109"/>
                        <a:pt x="9586" y="65"/>
                      </a:cubicBezTo>
                      <a:cubicBezTo>
                        <a:pt x="9586" y="44"/>
                        <a:pt x="9559" y="1"/>
                        <a:pt x="9515" y="1"/>
                      </a:cubicBezTo>
                      <a:close/>
                      <a:moveTo>
                        <a:pt x="9786" y="1"/>
                      </a:moveTo>
                      <a:cubicBezTo>
                        <a:pt x="9764" y="1"/>
                        <a:pt x="9721" y="44"/>
                        <a:pt x="9721" y="65"/>
                      </a:cubicBezTo>
                      <a:cubicBezTo>
                        <a:pt x="9721" y="109"/>
                        <a:pt x="9764" y="136"/>
                        <a:pt x="9786" y="136"/>
                      </a:cubicBezTo>
                      <a:cubicBezTo>
                        <a:pt x="9829" y="136"/>
                        <a:pt x="9856" y="109"/>
                        <a:pt x="9856" y="65"/>
                      </a:cubicBezTo>
                      <a:cubicBezTo>
                        <a:pt x="9856" y="44"/>
                        <a:pt x="9829" y="1"/>
                        <a:pt x="9786" y="1"/>
                      </a:cubicBezTo>
                      <a:close/>
                      <a:moveTo>
                        <a:pt x="10056" y="1"/>
                      </a:moveTo>
                      <a:cubicBezTo>
                        <a:pt x="10034" y="1"/>
                        <a:pt x="9991" y="44"/>
                        <a:pt x="9991" y="65"/>
                      </a:cubicBezTo>
                      <a:cubicBezTo>
                        <a:pt x="9991" y="109"/>
                        <a:pt x="10034" y="136"/>
                        <a:pt x="10056" y="136"/>
                      </a:cubicBezTo>
                      <a:cubicBezTo>
                        <a:pt x="10099" y="136"/>
                        <a:pt x="10126" y="109"/>
                        <a:pt x="10126" y="65"/>
                      </a:cubicBezTo>
                      <a:cubicBezTo>
                        <a:pt x="10126" y="44"/>
                        <a:pt x="10099" y="1"/>
                        <a:pt x="10056" y="1"/>
                      </a:cubicBezTo>
                      <a:close/>
                      <a:moveTo>
                        <a:pt x="10326" y="1"/>
                      </a:moveTo>
                      <a:cubicBezTo>
                        <a:pt x="10304" y="1"/>
                        <a:pt x="10261" y="44"/>
                        <a:pt x="10261" y="65"/>
                      </a:cubicBezTo>
                      <a:cubicBezTo>
                        <a:pt x="10261" y="109"/>
                        <a:pt x="10304" y="136"/>
                        <a:pt x="10326" y="136"/>
                      </a:cubicBezTo>
                      <a:cubicBezTo>
                        <a:pt x="10369" y="136"/>
                        <a:pt x="10396" y="109"/>
                        <a:pt x="10396" y="65"/>
                      </a:cubicBezTo>
                      <a:cubicBezTo>
                        <a:pt x="10396" y="44"/>
                        <a:pt x="10369" y="1"/>
                        <a:pt x="10326" y="1"/>
                      </a:cubicBezTo>
                      <a:close/>
                      <a:moveTo>
                        <a:pt x="10596" y="1"/>
                      </a:moveTo>
                      <a:cubicBezTo>
                        <a:pt x="10574" y="1"/>
                        <a:pt x="10531" y="44"/>
                        <a:pt x="10531" y="65"/>
                      </a:cubicBezTo>
                      <a:cubicBezTo>
                        <a:pt x="10531" y="109"/>
                        <a:pt x="10574" y="136"/>
                        <a:pt x="10596" y="136"/>
                      </a:cubicBezTo>
                      <a:cubicBezTo>
                        <a:pt x="10639" y="136"/>
                        <a:pt x="10666" y="109"/>
                        <a:pt x="10666" y="65"/>
                      </a:cubicBezTo>
                      <a:cubicBezTo>
                        <a:pt x="10666" y="44"/>
                        <a:pt x="10639" y="1"/>
                        <a:pt x="10596" y="1"/>
                      </a:cubicBezTo>
                      <a:close/>
                      <a:moveTo>
                        <a:pt x="10866" y="1"/>
                      </a:moveTo>
                      <a:cubicBezTo>
                        <a:pt x="10844" y="1"/>
                        <a:pt x="10801" y="44"/>
                        <a:pt x="10801" y="65"/>
                      </a:cubicBezTo>
                      <a:cubicBezTo>
                        <a:pt x="10801" y="109"/>
                        <a:pt x="10844" y="136"/>
                        <a:pt x="10866" y="136"/>
                      </a:cubicBezTo>
                      <a:cubicBezTo>
                        <a:pt x="10909" y="136"/>
                        <a:pt x="10936" y="109"/>
                        <a:pt x="10936" y="65"/>
                      </a:cubicBezTo>
                      <a:cubicBezTo>
                        <a:pt x="10936" y="44"/>
                        <a:pt x="10909" y="1"/>
                        <a:pt x="10866" y="1"/>
                      </a:cubicBezTo>
                      <a:close/>
                      <a:moveTo>
                        <a:pt x="11136" y="1"/>
                      </a:moveTo>
                      <a:cubicBezTo>
                        <a:pt x="11114" y="1"/>
                        <a:pt x="11071" y="44"/>
                        <a:pt x="11071" y="65"/>
                      </a:cubicBezTo>
                      <a:cubicBezTo>
                        <a:pt x="11071" y="109"/>
                        <a:pt x="11114" y="136"/>
                        <a:pt x="11136" y="136"/>
                      </a:cubicBezTo>
                      <a:cubicBezTo>
                        <a:pt x="11179" y="136"/>
                        <a:pt x="11206" y="109"/>
                        <a:pt x="11206" y="65"/>
                      </a:cubicBezTo>
                      <a:cubicBezTo>
                        <a:pt x="11206" y="44"/>
                        <a:pt x="11179" y="1"/>
                        <a:pt x="11136" y="1"/>
                      </a:cubicBezTo>
                      <a:close/>
                      <a:moveTo>
                        <a:pt x="11406" y="1"/>
                      </a:moveTo>
                      <a:cubicBezTo>
                        <a:pt x="11384" y="1"/>
                        <a:pt x="11341" y="44"/>
                        <a:pt x="11341" y="65"/>
                      </a:cubicBezTo>
                      <a:cubicBezTo>
                        <a:pt x="11341" y="109"/>
                        <a:pt x="11384" y="136"/>
                        <a:pt x="11406" y="136"/>
                      </a:cubicBezTo>
                      <a:cubicBezTo>
                        <a:pt x="11449" y="136"/>
                        <a:pt x="11476" y="109"/>
                        <a:pt x="11476" y="65"/>
                      </a:cubicBezTo>
                      <a:cubicBezTo>
                        <a:pt x="11476" y="44"/>
                        <a:pt x="11449" y="1"/>
                        <a:pt x="11406" y="1"/>
                      </a:cubicBezTo>
                      <a:close/>
                      <a:moveTo>
                        <a:pt x="11676" y="1"/>
                      </a:moveTo>
                      <a:cubicBezTo>
                        <a:pt x="11654" y="1"/>
                        <a:pt x="11611" y="44"/>
                        <a:pt x="11611" y="65"/>
                      </a:cubicBezTo>
                      <a:cubicBezTo>
                        <a:pt x="11611" y="109"/>
                        <a:pt x="11654" y="136"/>
                        <a:pt x="11676" y="136"/>
                      </a:cubicBezTo>
                      <a:cubicBezTo>
                        <a:pt x="11719" y="136"/>
                        <a:pt x="11746" y="109"/>
                        <a:pt x="11746" y="65"/>
                      </a:cubicBezTo>
                      <a:cubicBezTo>
                        <a:pt x="11746" y="44"/>
                        <a:pt x="11719" y="1"/>
                        <a:pt x="11676" y="1"/>
                      </a:cubicBezTo>
                      <a:close/>
                      <a:moveTo>
                        <a:pt x="11946" y="1"/>
                      </a:moveTo>
                      <a:cubicBezTo>
                        <a:pt x="11924" y="1"/>
                        <a:pt x="11881" y="44"/>
                        <a:pt x="11881" y="65"/>
                      </a:cubicBezTo>
                      <a:cubicBezTo>
                        <a:pt x="11881" y="109"/>
                        <a:pt x="11924" y="136"/>
                        <a:pt x="11946" y="136"/>
                      </a:cubicBezTo>
                      <a:cubicBezTo>
                        <a:pt x="11989" y="136"/>
                        <a:pt x="12016" y="109"/>
                        <a:pt x="12016" y="65"/>
                      </a:cubicBezTo>
                      <a:cubicBezTo>
                        <a:pt x="12016" y="44"/>
                        <a:pt x="11989" y="1"/>
                        <a:pt x="11946" y="1"/>
                      </a:cubicBezTo>
                      <a:close/>
                      <a:moveTo>
                        <a:pt x="12216" y="1"/>
                      </a:moveTo>
                      <a:cubicBezTo>
                        <a:pt x="12194" y="1"/>
                        <a:pt x="12151" y="44"/>
                        <a:pt x="12151" y="65"/>
                      </a:cubicBezTo>
                      <a:cubicBezTo>
                        <a:pt x="12151" y="109"/>
                        <a:pt x="12194" y="136"/>
                        <a:pt x="12216" y="136"/>
                      </a:cubicBezTo>
                      <a:cubicBezTo>
                        <a:pt x="12259" y="136"/>
                        <a:pt x="12286" y="109"/>
                        <a:pt x="12286" y="65"/>
                      </a:cubicBezTo>
                      <a:cubicBezTo>
                        <a:pt x="12286" y="44"/>
                        <a:pt x="12259" y="1"/>
                        <a:pt x="12216" y="1"/>
                      </a:cubicBezTo>
                      <a:close/>
                      <a:moveTo>
                        <a:pt x="12486" y="1"/>
                      </a:moveTo>
                      <a:cubicBezTo>
                        <a:pt x="12464" y="1"/>
                        <a:pt x="12421" y="44"/>
                        <a:pt x="12421" y="65"/>
                      </a:cubicBezTo>
                      <a:cubicBezTo>
                        <a:pt x="12421" y="109"/>
                        <a:pt x="12464" y="136"/>
                        <a:pt x="12486" y="136"/>
                      </a:cubicBezTo>
                      <a:cubicBezTo>
                        <a:pt x="12529" y="136"/>
                        <a:pt x="12556" y="109"/>
                        <a:pt x="12556" y="65"/>
                      </a:cubicBezTo>
                      <a:cubicBezTo>
                        <a:pt x="12556" y="44"/>
                        <a:pt x="12529" y="1"/>
                        <a:pt x="1248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19"/>
                <p:cNvSpPr/>
                <p:nvPr/>
              </p:nvSpPr>
              <p:spPr>
                <a:xfrm rot="5400000">
                  <a:off x="7214672" y="2853931"/>
                  <a:ext cx="2440254" cy="1754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63" h="15143" extrusionOk="0">
                      <a:moveTo>
                        <a:pt x="66" y="0"/>
                      </a:moveTo>
                      <a:cubicBezTo>
                        <a:pt x="44" y="0"/>
                        <a:pt x="1" y="44"/>
                        <a:pt x="1" y="65"/>
                      </a:cubicBezTo>
                      <a:cubicBezTo>
                        <a:pt x="1" y="114"/>
                        <a:pt x="44" y="135"/>
                        <a:pt x="66" y="135"/>
                      </a:cubicBezTo>
                      <a:cubicBezTo>
                        <a:pt x="114" y="135"/>
                        <a:pt x="136" y="114"/>
                        <a:pt x="136" y="65"/>
                      </a:cubicBezTo>
                      <a:cubicBezTo>
                        <a:pt x="136" y="44"/>
                        <a:pt x="114" y="0"/>
                        <a:pt x="66" y="0"/>
                      </a:cubicBezTo>
                      <a:close/>
                      <a:moveTo>
                        <a:pt x="66" y="270"/>
                      </a:moveTo>
                      <a:cubicBezTo>
                        <a:pt x="44" y="270"/>
                        <a:pt x="1" y="314"/>
                        <a:pt x="1" y="335"/>
                      </a:cubicBezTo>
                      <a:cubicBezTo>
                        <a:pt x="1" y="384"/>
                        <a:pt x="44" y="405"/>
                        <a:pt x="66" y="405"/>
                      </a:cubicBezTo>
                      <a:cubicBezTo>
                        <a:pt x="114" y="405"/>
                        <a:pt x="136" y="384"/>
                        <a:pt x="136" y="335"/>
                      </a:cubicBezTo>
                      <a:cubicBezTo>
                        <a:pt x="136" y="314"/>
                        <a:pt x="114" y="270"/>
                        <a:pt x="66" y="270"/>
                      </a:cubicBezTo>
                      <a:close/>
                      <a:moveTo>
                        <a:pt x="66" y="540"/>
                      </a:moveTo>
                      <a:cubicBezTo>
                        <a:pt x="44" y="540"/>
                        <a:pt x="1" y="584"/>
                        <a:pt x="1" y="605"/>
                      </a:cubicBezTo>
                      <a:cubicBezTo>
                        <a:pt x="1" y="654"/>
                        <a:pt x="44" y="675"/>
                        <a:pt x="66" y="675"/>
                      </a:cubicBezTo>
                      <a:cubicBezTo>
                        <a:pt x="114" y="675"/>
                        <a:pt x="136" y="654"/>
                        <a:pt x="136" y="605"/>
                      </a:cubicBezTo>
                      <a:cubicBezTo>
                        <a:pt x="136" y="584"/>
                        <a:pt x="114" y="540"/>
                        <a:pt x="66" y="540"/>
                      </a:cubicBezTo>
                      <a:close/>
                      <a:moveTo>
                        <a:pt x="66" y="810"/>
                      </a:moveTo>
                      <a:cubicBezTo>
                        <a:pt x="44" y="810"/>
                        <a:pt x="1" y="854"/>
                        <a:pt x="1" y="875"/>
                      </a:cubicBezTo>
                      <a:cubicBezTo>
                        <a:pt x="1" y="924"/>
                        <a:pt x="44" y="945"/>
                        <a:pt x="66" y="945"/>
                      </a:cubicBezTo>
                      <a:cubicBezTo>
                        <a:pt x="114" y="945"/>
                        <a:pt x="136" y="924"/>
                        <a:pt x="136" y="875"/>
                      </a:cubicBezTo>
                      <a:cubicBezTo>
                        <a:pt x="136" y="854"/>
                        <a:pt x="114" y="810"/>
                        <a:pt x="66" y="810"/>
                      </a:cubicBezTo>
                      <a:close/>
                      <a:moveTo>
                        <a:pt x="66" y="1080"/>
                      </a:moveTo>
                      <a:cubicBezTo>
                        <a:pt x="44" y="1080"/>
                        <a:pt x="1" y="1124"/>
                        <a:pt x="1" y="1145"/>
                      </a:cubicBezTo>
                      <a:cubicBezTo>
                        <a:pt x="1" y="1194"/>
                        <a:pt x="44" y="1215"/>
                        <a:pt x="66" y="1215"/>
                      </a:cubicBezTo>
                      <a:cubicBezTo>
                        <a:pt x="114" y="1215"/>
                        <a:pt x="136" y="1194"/>
                        <a:pt x="136" y="1145"/>
                      </a:cubicBezTo>
                      <a:cubicBezTo>
                        <a:pt x="136" y="1124"/>
                        <a:pt x="114" y="1080"/>
                        <a:pt x="66" y="1080"/>
                      </a:cubicBezTo>
                      <a:close/>
                      <a:moveTo>
                        <a:pt x="66" y="1350"/>
                      </a:moveTo>
                      <a:cubicBezTo>
                        <a:pt x="44" y="1350"/>
                        <a:pt x="1" y="1394"/>
                        <a:pt x="1" y="1415"/>
                      </a:cubicBezTo>
                      <a:cubicBezTo>
                        <a:pt x="1" y="1464"/>
                        <a:pt x="44" y="1485"/>
                        <a:pt x="66" y="1485"/>
                      </a:cubicBezTo>
                      <a:cubicBezTo>
                        <a:pt x="114" y="1485"/>
                        <a:pt x="136" y="1464"/>
                        <a:pt x="136" y="1415"/>
                      </a:cubicBezTo>
                      <a:cubicBezTo>
                        <a:pt x="136" y="1394"/>
                        <a:pt x="114" y="1350"/>
                        <a:pt x="66" y="1350"/>
                      </a:cubicBezTo>
                      <a:close/>
                      <a:moveTo>
                        <a:pt x="66" y="1620"/>
                      </a:moveTo>
                      <a:cubicBezTo>
                        <a:pt x="44" y="1620"/>
                        <a:pt x="1" y="1664"/>
                        <a:pt x="1" y="1685"/>
                      </a:cubicBezTo>
                      <a:cubicBezTo>
                        <a:pt x="1" y="1734"/>
                        <a:pt x="44" y="1755"/>
                        <a:pt x="66" y="1755"/>
                      </a:cubicBezTo>
                      <a:cubicBezTo>
                        <a:pt x="114" y="1755"/>
                        <a:pt x="136" y="1734"/>
                        <a:pt x="136" y="1685"/>
                      </a:cubicBezTo>
                      <a:cubicBezTo>
                        <a:pt x="136" y="1664"/>
                        <a:pt x="114" y="1620"/>
                        <a:pt x="66" y="1620"/>
                      </a:cubicBezTo>
                      <a:close/>
                      <a:moveTo>
                        <a:pt x="66" y="1890"/>
                      </a:moveTo>
                      <a:cubicBezTo>
                        <a:pt x="44" y="1890"/>
                        <a:pt x="1" y="1934"/>
                        <a:pt x="1" y="1955"/>
                      </a:cubicBezTo>
                      <a:cubicBezTo>
                        <a:pt x="1" y="2004"/>
                        <a:pt x="44" y="2025"/>
                        <a:pt x="66" y="2025"/>
                      </a:cubicBezTo>
                      <a:cubicBezTo>
                        <a:pt x="114" y="2025"/>
                        <a:pt x="136" y="2004"/>
                        <a:pt x="136" y="1955"/>
                      </a:cubicBezTo>
                      <a:cubicBezTo>
                        <a:pt x="136" y="1934"/>
                        <a:pt x="114" y="1890"/>
                        <a:pt x="66" y="1890"/>
                      </a:cubicBezTo>
                      <a:close/>
                      <a:moveTo>
                        <a:pt x="66" y="2160"/>
                      </a:moveTo>
                      <a:cubicBezTo>
                        <a:pt x="44" y="2160"/>
                        <a:pt x="1" y="2204"/>
                        <a:pt x="1" y="2225"/>
                      </a:cubicBezTo>
                      <a:cubicBezTo>
                        <a:pt x="1" y="2274"/>
                        <a:pt x="44" y="2296"/>
                        <a:pt x="66" y="2296"/>
                      </a:cubicBezTo>
                      <a:cubicBezTo>
                        <a:pt x="114" y="2296"/>
                        <a:pt x="136" y="2274"/>
                        <a:pt x="136" y="2225"/>
                      </a:cubicBezTo>
                      <a:cubicBezTo>
                        <a:pt x="136" y="2204"/>
                        <a:pt x="114" y="2160"/>
                        <a:pt x="66" y="2160"/>
                      </a:cubicBezTo>
                      <a:close/>
                      <a:moveTo>
                        <a:pt x="66" y="2431"/>
                      </a:moveTo>
                      <a:cubicBezTo>
                        <a:pt x="44" y="2431"/>
                        <a:pt x="1" y="2474"/>
                        <a:pt x="1" y="2495"/>
                      </a:cubicBezTo>
                      <a:cubicBezTo>
                        <a:pt x="1" y="2544"/>
                        <a:pt x="44" y="2566"/>
                        <a:pt x="66" y="2566"/>
                      </a:cubicBezTo>
                      <a:cubicBezTo>
                        <a:pt x="114" y="2566"/>
                        <a:pt x="136" y="2544"/>
                        <a:pt x="136" y="2495"/>
                      </a:cubicBezTo>
                      <a:cubicBezTo>
                        <a:pt x="136" y="2474"/>
                        <a:pt x="114" y="2431"/>
                        <a:pt x="66" y="2431"/>
                      </a:cubicBezTo>
                      <a:close/>
                      <a:moveTo>
                        <a:pt x="66" y="2701"/>
                      </a:moveTo>
                      <a:cubicBezTo>
                        <a:pt x="44" y="2701"/>
                        <a:pt x="1" y="2744"/>
                        <a:pt x="1" y="2765"/>
                      </a:cubicBezTo>
                      <a:cubicBezTo>
                        <a:pt x="1" y="2814"/>
                        <a:pt x="44" y="2836"/>
                        <a:pt x="66" y="2836"/>
                      </a:cubicBezTo>
                      <a:cubicBezTo>
                        <a:pt x="114" y="2836"/>
                        <a:pt x="136" y="2814"/>
                        <a:pt x="136" y="2765"/>
                      </a:cubicBezTo>
                      <a:cubicBezTo>
                        <a:pt x="136" y="2744"/>
                        <a:pt x="114" y="2701"/>
                        <a:pt x="66" y="2701"/>
                      </a:cubicBezTo>
                      <a:close/>
                      <a:moveTo>
                        <a:pt x="66" y="2971"/>
                      </a:moveTo>
                      <a:cubicBezTo>
                        <a:pt x="44" y="2971"/>
                        <a:pt x="1" y="3014"/>
                        <a:pt x="1" y="3035"/>
                      </a:cubicBezTo>
                      <a:cubicBezTo>
                        <a:pt x="1" y="3084"/>
                        <a:pt x="44" y="3106"/>
                        <a:pt x="66" y="3106"/>
                      </a:cubicBezTo>
                      <a:cubicBezTo>
                        <a:pt x="114" y="3106"/>
                        <a:pt x="136" y="3084"/>
                        <a:pt x="136" y="3035"/>
                      </a:cubicBezTo>
                      <a:cubicBezTo>
                        <a:pt x="136" y="3014"/>
                        <a:pt x="114" y="2971"/>
                        <a:pt x="66" y="2971"/>
                      </a:cubicBezTo>
                      <a:close/>
                      <a:moveTo>
                        <a:pt x="66" y="3241"/>
                      </a:moveTo>
                      <a:cubicBezTo>
                        <a:pt x="44" y="3241"/>
                        <a:pt x="1" y="3284"/>
                        <a:pt x="1" y="3305"/>
                      </a:cubicBezTo>
                      <a:cubicBezTo>
                        <a:pt x="1" y="3354"/>
                        <a:pt x="44" y="3376"/>
                        <a:pt x="66" y="3376"/>
                      </a:cubicBezTo>
                      <a:cubicBezTo>
                        <a:pt x="114" y="3376"/>
                        <a:pt x="136" y="3354"/>
                        <a:pt x="136" y="3305"/>
                      </a:cubicBezTo>
                      <a:cubicBezTo>
                        <a:pt x="136" y="3284"/>
                        <a:pt x="114" y="3241"/>
                        <a:pt x="66" y="3241"/>
                      </a:cubicBezTo>
                      <a:close/>
                      <a:moveTo>
                        <a:pt x="66" y="3511"/>
                      </a:moveTo>
                      <a:cubicBezTo>
                        <a:pt x="44" y="3511"/>
                        <a:pt x="1" y="3554"/>
                        <a:pt x="1" y="3575"/>
                      </a:cubicBezTo>
                      <a:cubicBezTo>
                        <a:pt x="1" y="3624"/>
                        <a:pt x="44" y="3646"/>
                        <a:pt x="66" y="3646"/>
                      </a:cubicBezTo>
                      <a:cubicBezTo>
                        <a:pt x="114" y="3646"/>
                        <a:pt x="136" y="3624"/>
                        <a:pt x="136" y="3575"/>
                      </a:cubicBezTo>
                      <a:cubicBezTo>
                        <a:pt x="136" y="3554"/>
                        <a:pt x="114" y="3511"/>
                        <a:pt x="66" y="3511"/>
                      </a:cubicBezTo>
                      <a:close/>
                      <a:moveTo>
                        <a:pt x="66" y="3781"/>
                      </a:moveTo>
                      <a:cubicBezTo>
                        <a:pt x="44" y="3781"/>
                        <a:pt x="1" y="3824"/>
                        <a:pt x="1" y="3845"/>
                      </a:cubicBezTo>
                      <a:cubicBezTo>
                        <a:pt x="1" y="3894"/>
                        <a:pt x="44" y="3916"/>
                        <a:pt x="66" y="3916"/>
                      </a:cubicBezTo>
                      <a:cubicBezTo>
                        <a:pt x="114" y="3916"/>
                        <a:pt x="136" y="3894"/>
                        <a:pt x="136" y="3845"/>
                      </a:cubicBezTo>
                      <a:cubicBezTo>
                        <a:pt x="136" y="3824"/>
                        <a:pt x="114" y="3781"/>
                        <a:pt x="66" y="3781"/>
                      </a:cubicBezTo>
                      <a:close/>
                      <a:moveTo>
                        <a:pt x="66" y="4051"/>
                      </a:moveTo>
                      <a:cubicBezTo>
                        <a:pt x="44" y="4051"/>
                        <a:pt x="1" y="4094"/>
                        <a:pt x="1" y="4115"/>
                      </a:cubicBezTo>
                      <a:cubicBezTo>
                        <a:pt x="1" y="4164"/>
                        <a:pt x="44" y="4186"/>
                        <a:pt x="66" y="4186"/>
                      </a:cubicBezTo>
                      <a:cubicBezTo>
                        <a:pt x="114" y="4186"/>
                        <a:pt x="136" y="4164"/>
                        <a:pt x="136" y="4115"/>
                      </a:cubicBezTo>
                      <a:cubicBezTo>
                        <a:pt x="136" y="4094"/>
                        <a:pt x="114" y="4051"/>
                        <a:pt x="66" y="4051"/>
                      </a:cubicBezTo>
                      <a:close/>
                      <a:moveTo>
                        <a:pt x="136" y="4277"/>
                      </a:moveTo>
                      <a:cubicBezTo>
                        <a:pt x="93" y="4277"/>
                        <a:pt x="66" y="4299"/>
                        <a:pt x="66" y="4342"/>
                      </a:cubicBezTo>
                      <a:cubicBezTo>
                        <a:pt x="66" y="4364"/>
                        <a:pt x="93" y="4412"/>
                        <a:pt x="136" y="4412"/>
                      </a:cubicBezTo>
                      <a:cubicBezTo>
                        <a:pt x="179" y="4412"/>
                        <a:pt x="201" y="4364"/>
                        <a:pt x="201" y="4342"/>
                      </a:cubicBezTo>
                      <a:cubicBezTo>
                        <a:pt x="201" y="4299"/>
                        <a:pt x="179" y="4277"/>
                        <a:pt x="136" y="4277"/>
                      </a:cubicBezTo>
                      <a:close/>
                      <a:moveTo>
                        <a:pt x="406" y="4277"/>
                      </a:moveTo>
                      <a:cubicBezTo>
                        <a:pt x="363" y="4277"/>
                        <a:pt x="336" y="4299"/>
                        <a:pt x="336" y="4342"/>
                      </a:cubicBezTo>
                      <a:cubicBezTo>
                        <a:pt x="336" y="4364"/>
                        <a:pt x="363" y="4412"/>
                        <a:pt x="406" y="4412"/>
                      </a:cubicBezTo>
                      <a:cubicBezTo>
                        <a:pt x="449" y="4412"/>
                        <a:pt x="471" y="4364"/>
                        <a:pt x="471" y="4342"/>
                      </a:cubicBezTo>
                      <a:cubicBezTo>
                        <a:pt x="471" y="4299"/>
                        <a:pt x="449" y="4277"/>
                        <a:pt x="406" y="4277"/>
                      </a:cubicBezTo>
                      <a:close/>
                      <a:moveTo>
                        <a:pt x="676" y="4277"/>
                      </a:moveTo>
                      <a:cubicBezTo>
                        <a:pt x="633" y="4277"/>
                        <a:pt x="606" y="4299"/>
                        <a:pt x="606" y="4342"/>
                      </a:cubicBezTo>
                      <a:cubicBezTo>
                        <a:pt x="606" y="4364"/>
                        <a:pt x="633" y="4412"/>
                        <a:pt x="676" y="4412"/>
                      </a:cubicBezTo>
                      <a:cubicBezTo>
                        <a:pt x="719" y="4412"/>
                        <a:pt x="741" y="4364"/>
                        <a:pt x="741" y="4342"/>
                      </a:cubicBezTo>
                      <a:cubicBezTo>
                        <a:pt x="741" y="4299"/>
                        <a:pt x="719" y="4277"/>
                        <a:pt x="676" y="4277"/>
                      </a:cubicBezTo>
                      <a:close/>
                      <a:moveTo>
                        <a:pt x="946" y="4277"/>
                      </a:moveTo>
                      <a:cubicBezTo>
                        <a:pt x="903" y="4277"/>
                        <a:pt x="876" y="4299"/>
                        <a:pt x="876" y="4342"/>
                      </a:cubicBezTo>
                      <a:cubicBezTo>
                        <a:pt x="876" y="4364"/>
                        <a:pt x="903" y="4412"/>
                        <a:pt x="946" y="4412"/>
                      </a:cubicBezTo>
                      <a:cubicBezTo>
                        <a:pt x="989" y="4412"/>
                        <a:pt x="1011" y="4364"/>
                        <a:pt x="1011" y="4342"/>
                      </a:cubicBezTo>
                      <a:cubicBezTo>
                        <a:pt x="1011" y="4299"/>
                        <a:pt x="989" y="4277"/>
                        <a:pt x="946" y="4277"/>
                      </a:cubicBezTo>
                      <a:close/>
                      <a:moveTo>
                        <a:pt x="1216" y="4277"/>
                      </a:moveTo>
                      <a:cubicBezTo>
                        <a:pt x="1173" y="4277"/>
                        <a:pt x="1146" y="4299"/>
                        <a:pt x="1146" y="4342"/>
                      </a:cubicBezTo>
                      <a:cubicBezTo>
                        <a:pt x="1146" y="4364"/>
                        <a:pt x="1173" y="4412"/>
                        <a:pt x="1216" y="4412"/>
                      </a:cubicBezTo>
                      <a:cubicBezTo>
                        <a:pt x="1259" y="4412"/>
                        <a:pt x="1281" y="4364"/>
                        <a:pt x="1281" y="4342"/>
                      </a:cubicBezTo>
                      <a:cubicBezTo>
                        <a:pt x="1281" y="4299"/>
                        <a:pt x="1259" y="4277"/>
                        <a:pt x="1216" y="4277"/>
                      </a:cubicBezTo>
                      <a:close/>
                      <a:moveTo>
                        <a:pt x="1486" y="4277"/>
                      </a:moveTo>
                      <a:cubicBezTo>
                        <a:pt x="1443" y="4277"/>
                        <a:pt x="1416" y="4299"/>
                        <a:pt x="1416" y="4342"/>
                      </a:cubicBezTo>
                      <a:cubicBezTo>
                        <a:pt x="1416" y="4364"/>
                        <a:pt x="1443" y="4412"/>
                        <a:pt x="1486" y="4412"/>
                      </a:cubicBezTo>
                      <a:cubicBezTo>
                        <a:pt x="1529" y="4412"/>
                        <a:pt x="1551" y="4364"/>
                        <a:pt x="1551" y="4342"/>
                      </a:cubicBezTo>
                      <a:cubicBezTo>
                        <a:pt x="1551" y="4299"/>
                        <a:pt x="1529" y="4277"/>
                        <a:pt x="1486" y="4277"/>
                      </a:cubicBezTo>
                      <a:close/>
                      <a:moveTo>
                        <a:pt x="1756" y="4277"/>
                      </a:moveTo>
                      <a:cubicBezTo>
                        <a:pt x="1713" y="4277"/>
                        <a:pt x="1686" y="4299"/>
                        <a:pt x="1686" y="4342"/>
                      </a:cubicBezTo>
                      <a:cubicBezTo>
                        <a:pt x="1686" y="4364"/>
                        <a:pt x="1713" y="4412"/>
                        <a:pt x="1756" y="4412"/>
                      </a:cubicBezTo>
                      <a:cubicBezTo>
                        <a:pt x="1799" y="4412"/>
                        <a:pt x="1821" y="4364"/>
                        <a:pt x="1821" y="4342"/>
                      </a:cubicBezTo>
                      <a:cubicBezTo>
                        <a:pt x="1821" y="4299"/>
                        <a:pt x="1799" y="4277"/>
                        <a:pt x="1756" y="4277"/>
                      </a:cubicBezTo>
                      <a:close/>
                      <a:moveTo>
                        <a:pt x="2026" y="4277"/>
                      </a:moveTo>
                      <a:cubicBezTo>
                        <a:pt x="1983" y="4277"/>
                        <a:pt x="1956" y="4299"/>
                        <a:pt x="1956" y="4342"/>
                      </a:cubicBezTo>
                      <a:cubicBezTo>
                        <a:pt x="1956" y="4364"/>
                        <a:pt x="1983" y="4412"/>
                        <a:pt x="2026" y="4412"/>
                      </a:cubicBezTo>
                      <a:cubicBezTo>
                        <a:pt x="2069" y="4412"/>
                        <a:pt x="2091" y="4364"/>
                        <a:pt x="2091" y="4342"/>
                      </a:cubicBezTo>
                      <a:cubicBezTo>
                        <a:pt x="2091" y="4299"/>
                        <a:pt x="2069" y="4277"/>
                        <a:pt x="2026" y="4277"/>
                      </a:cubicBezTo>
                      <a:close/>
                      <a:moveTo>
                        <a:pt x="2296" y="4277"/>
                      </a:moveTo>
                      <a:cubicBezTo>
                        <a:pt x="2253" y="4277"/>
                        <a:pt x="2226" y="4299"/>
                        <a:pt x="2226" y="4342"/>
                      </a:cubicBezTo>
                      <a:cubicBezTo>
                        <a:pt x="2226" y="4364"/>
                        <a:pt x="2253" y="4412"/>
                        <a:pt x="2296" y="4412"/>
                      </a:cubicBezTo>
                      <a:cubicBezTo>
                        <a:pt x="2339" y="4412"/>
                        <a:pt x="2361" y="4364"/>
                        <a:pt x="2361" y="4342"/>
                      </a:cubicBezTo>
                      <a:cubicBezTo>
                        <a:pt x="2361" y="4299"/>
                        <a:pt x="2339" y="4277"/>
                        <a:pt x="2296" y="4277"/>
                      </a:cubicBezTo>
                      <a:close/>
                      <a:moveTo>
                        <a:pt x="2566" y="4277"/>
                      </a:moveTo>
                      <a:cubicBezTo>
                        <a:pt x="2523" y="4277"/>
                        <a:pt x="2496" y="4299"/>
                        <a:pt x="2496" y="4342"/>
                      </a:cubicBezTo>
                      <a:cubicBezTo>
                        <a:pt x="2496" y="4364"/>
                        <a:pt x="2523" y="4412"/>
                        <a:pt x="2566" y="4412"/>
                      </a:cubicBezTo>
                      <a:cubicBezTo>
                        <a:pt x="2609" y="4412"/>
                        <a:pt x="2631" y="4364"/>
                        <a:pt x="2631" y="4342"/>
                      </a:cubicBezTo>
                      <a:cubicBezTo>
                        <a:pt x="2631" y="4299"/>
                        <a:pt x="2609" y="4277"/>
                        <a:pt x="2566" y="4277"/>
                      </a:cubicBezTo>
                      <a:close/>
                      <a:moveTo>
                        <a:pt x="2836" y="4277"/>
                      </a:moveTo>
                      <a:cubicBezTo>
                        <a:pt x="2793" y="4277"/>
                        <a:pt x="2766" y="4299"/>
                        <a:pt x="2766" y="4342"/>
                      </a:cubicBezTo>
                      <a:cubicBezTo>
                        <a:pt x="2766" y="4364"/>
                        <a:pt x="2793" y="4412"/>
                        <a:pt x="2836" y="4412"/>
                      </a:cubicBezTo>
                      <a:cubicBezTo>
                        <a:pt x="2879" y="4412"/>
                        <a:pt x="2901" y="4364"/>
                        <a:pt x="2901" y="4342"/>
                      </a:cubicBezTo>
                      <a:cubicBezTo>
                        <a:pt x="2901" y="4299"/>
                        <a:pt x="2879" y="4277"/>
                        <a:pt x="2836" y="4277"/>
                      </a:cubicBezTo>
                      <a:close/>
                      <a:moveTo>
                        <a:pt x="3106" y="4277"/>
                      </a:moveTo>
                      <a:cubicBezTo>
                        <a:pt x="3063" y="4277"/>
                        <a:pt x="3036" y="4299"/>
                        <a:pt x="3036" y="4342"/>
                      </a:cubicBezTo>
                      <a:cubicBezTo>
                        <a:pt x="3036" y="4364"/>
                        <a:pt x="3063" y="4412"/>
                        <a:pt x="3106" y="4412"/>
                      </a:cubicBezTo>
                      <a:cubicBezTo>
                        <a:pt x="3149" y="4412"/>
                        <a:pt x="3171" y="4364"/>
                        <a:pt x="3171" y="4342"/>
                      </a:cubicBezTo>
                      <a:cubicBezTo>
                        <a:pt x="3171" y="4299"/>
                        <a:pt x="3149" y="4277"/>
                        <a:pt x="3106" y="4277"/>
                      </a:cubicBezTo>
                      <a:close/>
                      <a:moveTo>
                        <a:pt x="3376" y="4277"/>
                      </a:moveTo>
                      <a:cubicBezTo>
                        <a:pt x="3333" y="4277"/>
                        <a:pt x="3306" y="4299"/>
                        <a:pt x="3306" y="4342"/>
                      </a:cubicBezTo>
                      <a:cubicBezTo>
                        <a:pt x="3306" y="4364"/>
                        <a:pt x="3333" y="4412"/>
                        <a:pt x="3376" y="4412"/>
                      </a:cubicBezTo>
                      <a:cubicBezTo>
                        <a:pt x="3419" y="4412"/>
                        <a:pt x="3441" y="4364"/>
                        <a:pt x="3441" y="4342"/>
                      </a:cubicBezTo>
                      <a:cubicBezTo>
                        <a:pt x="3441" y="4299"/>
                        <a:pt x="3419" y="4277"/>
                        <a:pt x="3376" y="4277"/>
                      </a:cubicBezTo>
                      <a:close/>
                      <a:moveTo>
                        <a:pt x="3646" y="4277"/>
                      </a:moveTo>
                      <a:cubicBezTo>
                        <a:pt x="3603" y="4277"/>
                        <a:pt x="3576" y="4299"/>
                        <a:pt x="3576" y="4342"/>
                      </a:cubicBezTo>
                      <a:cubicBezTo>
                        <a:pt x="3576" y="4364"/>
                        <a:pt x="3603" y="4412"/>
                        <a:pt x="3646" y="4412"/>
                      </a:cubicBezTo>
                      <a:cubicBezTo>
                        <a:pt x="3689" y="4412"/>
                        <a:pt x="3711" y="4364"/>
                        <a:pt x="3711" y="4342"/>
                      </a:cubicBezTo>
                      <a:cubicBezTo>
                        <a:pt x="3711" y="4299"/>
                        <a:pt x="3689" y="4277"/>
                        <a:pt x="3646" y="4277"/>
                      </a:cubicBezTo>
                      <a:close/>
                      <a:moveTo>
                        <a:pt x="3916" y="4277"/>
                      </a:moveTo>
                      <a:cubicBezTo>
                        <a:pt x="3873" y="4277"/>
                        <a:pt x="3846" y="4299"/>
                        <a:pt x="3846" y="4342"/>
                      </a:cubicBezTo>
                      <a:cubicBezTo>
                        <a:pt x="3846" y="4364"/>
                        <a:pt x="3873" y="4412"/>
                        <a:pt x="3916" y="4412"/>
                      </a:cubicBezTo>
                      <a:cubicBezTo>
                        <a:pt x="3959" y="4412"/>
                        <a:pt x="3981" y="4364"/>
                        <a:pt x="3981" y="4342"/>
                      </a:cubicBezTo>
                      <a:cubicBezTo>
                        <a:pt x="3981" y="4299"/>
                        <a:pt x="3959" y="4277"/>
                        <a:pt x="3916" y="4277"/>
                      </a:cubicBezTo>
                      <a:close/>
                      <a:moveTo>
                        <a:pt x="4186" y="4277"/>
                      </a:moveTo>
                      <a:cubicBezTo>
                        <a:pt x="4143" y="4277"/>
                        <a:pt x="4116" y="4299"/>
                        <a:pt x="4116" y="4342"/>
                      </a:cubicBezTo>
                      <a:cubicBezTo>
                        <a:pt x="4116" y="4364"/>
                        <a:pt x="4143" y="4412"/>
                        <a:pt x="4186" y="4412"/>
                      </a:cubicBezTo>
                      <a:cubicBezTo>
                        <a:pt x="4229" y="4412"/>
                        <a:pt x="4251" y="4364"/>
                        <a:pt x="4251" y="4342"/>
                      </a:cubicBezTo>
                      <a:cubicBezTo>
                        <a:pt x="4251" y="4299"/>
                        <a:pt x="4229" y="4277"/>
                        <a:pt x="4186" y="4277"/>
                      </a:cubicBezTo>
                      <a:close/>
                      <a:moveTo>
                        <a:pt x="4456" y="4277"/>
                      </a:moveTo>
                      <a:cubicBezTo>
                        <a:pt x="4413" y="4277"/>
                        <a:pt x="4386" y="4299"/>
                        <a:pt x="4386" y="4342"/>
                      </a:cubicBezTo>
                      <a:cubicBezTo>
                        <a:pt x="4386" y="4364"/>
                        <a:pt x="4413" y="4412"/>
                        <a:pt x="4456" y="4412"/>
                      </a:cubicBezTo>
                      <a:cubicBezTo>
                        <a:pt x="4499" y="4412"/>
                        <a:pt x="4521" y="4364"/>
                        <a:pt x="4521" y="4342"/>
                      </a:cubicBezTo>
                      <a:cubicBezTo>
                        <a:pt x="4521" y="4299"/>
                        <a:pt x="4499" y="4277"/>
                        <a:pt x="4456" y="4277"/>
                      </a:cubicBezTo>
                      <a:close/>
                      <a:moveTo>
                        <a:pt x="4726" y="4277"/>
                      </a:moveTo>
                      <a:cubicBezTo>
                        <a:pt x="4683" y="4277"/>
                        <a:pt x="4656" y="4299"/>
                        <a:pt x="4656" y="4342"/>
                      </a:cubicBezTo>
                      <a:cubicBezTo>
                        <a:pt x="4656" y="4364"/>
                        <a:pt x="4683" y="4412"/>
                        <a:pt x="4726" y="4412"/>
                      </a:cubicBezTo>
                      <a:cubicBezTo>
                        <a:pt x="4769" y="4412"/>
                        <a:pt x="4791" y="4364"/>
                        <a:pt x="4791" y="4342"/>
                      </a:cubicBezTo>
                      <a:cubicBezTo>
                        <a:pt x="4791" y="4299"/>
                        <a:pt x="4769" y="4277"/>
                        <a:pt x="4726" y="4277"/>
                      </a:cubicBezTo>
                      <a:close/>
                      <a:moveTo>
                        <a:pt x="4996" y="4277"/>
                      </a:moveTo>
                      <a:cubicBezTo>
                        <a:pt x="4953" y="4277"/>
                        <a:pt x="4926" y="4299"/>
                        <a:pt x="4926" y="4342"/>
                      </a:cubicBezTo>
                      <a:cubicBezTo>
                        <a:pt x="4926" y="4364"/>
                        <a:pt x="4953" y="4412"/>
                        <a:pt x="4996" y="4412"/>
                      </a:cubicBezTo>
                      <a:cubicBezTo>
                        <a:pt x="5039" y="4412"/>
                        <a:pt x="5061" y="4364"/>
                        <a:pt x="5061" y="4342"/>
                      </a:cubicBezTo>
                      <a:cubicBezTo>
                        <a:pt x="5061" y="4299"/>
                        <a:pt x="5039" y="4277"/>
                        <a:pt x="4996" y="4277"/>
                      </a:cubicBezTo>
                      <a:close/>
                      <a:moveTo>
                        <a:pt x="5266" y="4277"/>
                      </a:moveTo>
                      <a:cubicBezTo>
                        <a:pt x="5223" y="4277"/>
                        <a:pt x="5196" y="4299"/>
                        <a:pt x="5196" y="4342"/>
                      </a:cubicBezTo>
                      <a:cubicBezTo>
                        <a:pt x="5196" y="4364"/>
                        <a:pt x="5223" y="4412"/>
                        <a:pt x="5266" y="4412"/>
                      </a:cubicBezTo>
                      <a:cubicBezTo>
                        <a:pt x="5309" y="4412"/>
                        <a:pt x="5331" y="4364"/>
                        <a:pt x="5331" y="4342"/>
                      </a:cubicBezTo>
                      <a:cubicBezTo>
                        <a:pt x="5331" y="4299"/>
                        <a:pt x="5309" y="4277"/>
                        <a:pt x="5266" y="4277"/>
                      </a:cubicBezTo>
                      <a:close/>
                      <a:moveTo>
                        <a:pt x="5536" y="4277"/>
                      </a:moveTo>
                      <a:cubicBezTo>
                        <a:pt x="5493" y="4277"/>
                        <a:pt x="5466" y="4299"/>
                        <a:pt x="5466" y="4342"/>
                      </a:cubicBezTo>
                      <a:cubicBezTo>
                        <a:pt x="5466" y="4364"/>
                        <a:pt x="5493" y="4412"/>
                        <a:pt x="5536" y="4412"/>
                      </a:cubicBezTo>
                      <a:cubicBezTo>
                        <a:pt x="5579" y="4412"/>
                        <a:pt x="5601" y="4364"/>
                        <a:pt x="5601" y="4342"/>
                      </a:cubicBezTo>
                      <a:cubicBezTo>
                        <a:pt x="5601" y="4299"/>
                        <a:pt x="5579" y="4277"/>
                        <a:pt x="5536" y="4277"/>
                      </a:cubicBezTo>
                      <a:close/>
                      <a:moveTo>
                        <a:pt x="5806" y="4277"/>
                      </a:moveTo>
                      <a:cubicBezTo>
                        <a:pt x="5763" y="4277"/>
                        <a:pt x="5736" y="4299"/>
                        <a:pt x="5736" y="4342"/>
                      </a:cubicBezTo>
                      <a:cubicBezTo>
                        <a:pt x="5736" y="4364"/>
                        <a:pt x="5763" y="4412"/>
                        <a:pt x="5806" y="4412"/>
                      </a:cubicBezTo>
                      <a:cubicBezTo>
                        <a:pt x="5849" y="4412"/>
                        <a:pt x="5871" y="4364"/>
                        <a:pt x="5871" y="4342"/>
                      </a:cubicBezTo>
                      <a:cubicBezTo>
                        <a:pt x="5871" y="4299"/>
                        <a:pt x="5849" y="4277"/>
                        <a:pt x="5806" y="4277"/>
                      </a:cubicBezTo>
                      <a:close/>
                      <a:moveTo>
                        <a:pt x="6076" y="4277"/>
                      </a:moveTo>
                      <a:cubicBezTo>
                        <a:pt x="6033" y="4277"/>
                        <a:pt x="6006" y="4299"/>
                        <a:pt x="6006" y="4342"/>
                      </a:cubicBezTo>
                      <a:cubicBezTo>
                        <a:pt x="6006" y="4364"/>
                        <a:pt x="6033" y="4412"/>
                        <a:pt x="6076" y="4412"/>
                      </a:cubicBezTo>
                      <a:cubicBezTo>
                        <a:pt x="6119" y="4412"/>
                        <a:pt x="6141" y="4364"/>
                        <a:pt x="6141" y="4342"/>
                      </a:cubicBezTo>
                      <a:cubicBezTo>
                        <a:pt x="6141" y="4299"/>
                        <a:pt x="6119" y="4277"/>
                        <a:pt x="6076" y="4277"/>
                      </a:cubicBezTo>
                      <a:close/>
                      <a:moveTo>
                        <a:pt x="6346" y="4277"/>
                      </a:moveTo>
                      <a:cubicBezTo>
                        <a:pt x="6303" y="4277"/>
                        <a:pt x="6276" y="4299"/>
                        <a:pt x="6276" y="4342"/>
                      </a:cubicBezTo>
                      <a:cubicBezTo>
                        <a:pt x="6276" y="4364"/>
                        <a:pt x="6303" y="4412"/>
                        <a:pt x="6346" y="4412"/>
                      </a:cubicBezTo>
                      <a:cubicBezTo>
                        <a:pt x="6389" y="4412"/>
                        <a:pt x="6411" y="4364"/>
                        <a:pt x="6411" y="4342"/>
                      </a:cubicBezTo>
                      <a:cubicBezTo>
                        <a:pt x="6411" y="4299"/>
                        <a:pt x="6389" y="4277"/>
                        <a:pt x="6346" y="4277"/>
                      </a:cubicBezTo>
                      <a:close/>
                      <a:moveTo>
                        <a:pt x="6616" y="4277"/>
                      </a:moveTo>
                      <a:cubicBezTo>
                        <a:pt x="6573" y="4277"/>
                        <a:pt x="6546" y="4299"/>
                        <a:pt x="6546" y="4342"/>
                      </a:cubicBezTo>
                      <a:cubicBezTo>
                        <a:pt x="6546" y="4364"/>
                        <a:pt x="6573" y="4412"/>
                        <a:pt x="6616" y="4412"/>
                      </a:cubicBezTo>
                      <a:cubicBezTo>
                        <a:pt x="6659" y="4412"/>
                        <a:pt x="6681" y="4364"/>
                        <a:pt x="6681" y="4342"/>
                      </a:cubicBezTo>
                      <a:cubicBezTo>
                        <a:pt x="6681" y="4299"/>
                        <a:pt x="6659" y="4277"/>
                        <a:pt x="6616" y="4277"/>
                      </a:cubicBezTo>
                      <a:close/>
                      <a:moveTo>
                        <a:pt x="6886" y="4277"/>
                      </a:moveTo>
                      <a:cubicBezTo>
                        <a:pt x="6843" y="4277"/>
                        <a:pt x="6816" y="4299"/>
                        <a:pt x="6816" y="4342"/>
                      </a:cubicBezTo>
                      <a:cubicBezTo>
                        <a:pt x="6816" y="4364"/>
                        <a:pt x="6843" y="4412"/>
                        <a:pt x="6886" y="4412"/>
                      </a:cubicBezTo>
                      <a:cubicBezTo>
                        <a:pt x="6930" y="4412"/>
                        <a:pt x="6951" y="4364"/>
                        <a:pt x="6951" y="4342"/>
                      </a:cubicBezTo>
                      <a:cubicBezTo>
                        <a:pt x="6951" y="4299"/>
                        <a:pt x="6930" y="4277"/>
                        <a:pt x="6886" y="4277"/>
                      </a:cubicBezTo>
                      <a:close/>
                      <a:moveTo>
                        <a:pt x="7156" y="4277"/>
                      </a:moveTo>
                      <a:cubicBezTo>
                        <a:pt x="7113" y="4277"/>
                        <a:pt x="7086" y="4299"/>
                        <a:pt x="7086" y="4342"/>
                      </a:cubicBezTo>
                      <a:cubicBezTo>
                        <a:pt x="7086" y="4364"/>
                        <a:pt x="7113" y="4412"/>
                        <a:pt x="7156" y="4412"/>
                      </a:cubicBezTo>
                      <a:cubicBezTo>
                        <a:pt x="7200" y="4412"/>
                        <a:pt x="7221" y="4364"/>
                        <a:pt x="7221" y="4342"/>
                      </a:cubicBezTo>
                      <a:cubicBezTo>
                        <a:pt x="7221" y="4299"/>
                        <a:pt x="7200" y="4277"/>
                        <a:pt x="7156" y="4277"/>
                      </a:cubicBezTo>
                      <a:close/>
                      <a:moveTo>
                        <a:pt x="7426" y="4277"/>
                      </a:moveTo>
                      <a:cubicBezTo>
                        <a:pt x="7383" y="4277"/>
                        <a:pt x="7356" y="4299"/>
                        <a:pt x="7356" y="4342"/>
                      </a:cubicBezTo>
                      <a:cubicBezTo>
                        <a:pt x="7356" y="4364"/>
                        <a:pt x="7383" y="4412"/>
                        <a:pt x="7426" y="4412"/>
                      </a:cubicBezTo>
                      <a:cubicBezTo>
                        <a:pt x="7470" y="4412"/>
                        <a:pt x="7491" y="4364"/>
                        <a:pt x="7491" y="4342"/>
                      </a:cubicBezTo>
                      <a:cubicBezTo>
                        <a:pt x="7491" y="4299"/>
                        <a:pt x="7470" y="4277"/>
                        <a:pt x="7426" y="4277"/>
                      </a:cubicBezTo>
                      <a:close/>
                      <a:moveTo>
                        <a:pt x="7696" y="4277"/>
                      </a:moveTo>
                      <a:cubicBezTo>
                        <a:pt x="7653" y="4277"/>
                        <a:pt x="7626" y="4299"/>
                        <a:pt x="7626" y="4342"/>
                      </a:cubicBezTo>
                      <a:cubicBezTo>
                        <a:pt x="7626" y="4364"/>
                        <a:pt x="7653" y="4412"/>
                        <a:pt x="7696" y="4412"/>
                      </a:cubicBezTo>
                      <a:cubicBezTo>
                        <a:pt x="7740" y="4412"/>
                        <a:pt x="7761" y="4364"/>
                        <a:pt x="7761" y="4342"/>
                      </a:cubicBezTo>
                      <a:cubicBezTo>
                        <a:pt x="7761" y="4299"/>
                        <a:pt x="7740" y="4277"/>
                        <a:pt x="7696" y="4277"/>
                      </a:cubicBezTo>
                      <a:close/>
                      <a:moveTo>
                        <a:pt x="7966" y="4277"/>
                      </a:moveTo>
                      <a:cubicBezTo>
                        <a:pt x="7923" y="4277"/>
                        <a:pt x="7896" y="4299"/>
                        <a:pt x="7896" y="4342"/>
                      </a:cubicBezTo>
                      <a:cubicBezTo>
                        <a:pt x="7896" y="4364"/>
                        <a:pt x="7923" y="4412"/>
                        <a:pt x="7966" y="4412"/>
                      </a:cubicBezTo>
                      <a:cubicBezTo>
                        <a:pt x="8010" y="4412"/>
                        <a:pt x="8031" y="4364"/>
                        <a:pt x="8031" y="4342"/>
                      </a:cubicBezTo>
                      <a:cubicBezTo>
                        <a:pt x="8031" y="4299"/>
                        <a:pt x="8010" y="4277"/>
                        <a:pt x="7966" y="4277"/>
                      </a:cubicBezTo>
                      <a:close/>
                      <a:moveTo>
                        <a:pt x="8236" y="4277"/>
                      </a:moveTo>
                      <a:cubicBezTo>
                        <a:pt x="8193" y="4277"/>
                        <a:pt x="8166" y="4299"/>
                        <a:pt x="8166" y="4342"/>
                      </a:cubicBezTo>
                      <a:cubicBezTo>
                        <a:pt x="8166" y="4364"/>
                        <a:pt x="8193" y="4412"/>
                        <a:pt x="8236" y="4412"/>
                      </a:cubicBezTo>
                      <a:cubicBezTo>
                        <a:pt x="8280" y="4412"/>
                        <a:pt x="8301" y="4364"/>
                        <a:pt x="8301" y="4342"/>
                      </a:cubicBezTo>
                      <a:cubicBezTo>
                        <a:pt x="8301" y="4299"/>
                        <a:pt x="8280" y="4277"/>
                        <a:pt x="8236" y="4277"/>
                      </a:cubicBezTo>
                      <a:close/>
                      <a:moveTo>
                        <a:pt x="8506" y="4277"/>
                      </a:moveTo>
                      <a:cubicBezTo>
                        <a:pt x="8463" y="4277"/>
                        <a:pt x="8436" y="4299"/>
                        <a:pt x="8436" y="4342"/>
                      </a:cubicBezTo>
                      <a:cubicBezTo>
                        <a:pt x="8436" y="4364"/>
                        <a:pt x="8463" y="4412"/>
                        <a:pt x="8506" y="4412"/>
                      </a:cubicBezTo>
                      <a:cubicBezTo>
                        <a:pt x="8550" y="4412"/>
                        <a:pt x="8571" y="4364"/>
                        <a:pt x="8571" y="4342"/>
                      </a:cubicBezTo>
                      <a:cubicBezTo>
                        <a:pt x="8571" y="4299"/>
                        <a:pt x="8550" y="4277"/>
                        <a:pt x="8506" y="4277"/>
                      </a:cubicBezTo>
                      <a:close/>
                      <a:moveTo>
                        <a:pt x="8776" y="4277"/>
                      </a:moveTo>
                      <a:cubicBezTo>
                        <a:pt x="8733" y="4277"/>
                        <a:pt x="8706" y="4299"/>
                        <a:pt x="8706" y="4342"/>
                      </a:cubicBezTo>
                      <a:cubicBezTo>
                        <a:pt x="8706" y="4364"/>
                        <a:pt x="8733" y="4412"/>
                        <a:pt x="8776" y="4412"/>
                      </a:cubicBezTo>
                      <a:cubicBezTo>
                        <a:pt x="8820" y="4412"/>
                        <a:pt x="8841" y="4364"/>
                        <a:pt x="8841" y="4342"/>
                      </a:cubicBezTo>
                      <a:cubicBezTo>
                        <a:pt x="8841" y="4299"/>
                        <a:pt x="8820" y="4277"/>
                        <a:pt x="8776" y="4277"/>
                      </a:cubicBezTo>
                      <a:close/>
                      <a:moveTo>
                        <a:pt x="9046" y="4277"/>
                      </a:moveTo>
                      <a:cubicBezTo>
                        <a:pt x="9003" y="4277"/>
                        <a:pt x="8976" y="4299"/>
                        <a:pt x="8976" y="4342"/>
                      </a:cubicBezTo>
                      <a:cubicBezTo>
                        <a:pt x="8976" y="4364"/>
                        <a:pt x="9003" y="4412"/>
                        <a:pt x="9046" y="4412"/>
                      </a:cubicBezTo>
                      <a:cubicBezTo>
                        <a:pt x="9090" y="4412"/>
                        <a:pt x="9111" y="4364"/>
                        <a:pt x="9111" y="4342"/>
                      </a:cubicBezTo>
                      <a:cubicBezTo>
                        <a:pt x="9111" y="4299"/>
                        <a:pt x="9090" y="4277"/>
                        <a:pt x="9046" y="4277"/>
                      </a:cubicBezTo>
                      <a:close/>
                      <a:moveTo>
                        <a:pt x="9316" y="4277"/>
                      </a:moveTo>
                      <a:cubicBezTo>
                        <a:pt x="9273" y="4277"/>
                        <a:pt x="9246" y="4299"/>
                        <a:pt x="9246" y="4342"/>
                      </a:cubicBezTo>
                      <a:cubicBezTo>
                        <a:pt x="9246" y="4364"/>
                        <a:pt x="9273" y="4412"/>
                        <a:pt x="9316" y="4412"/>
                      </a:cubicBezTo>
                      <a:cubicBezTo>
                        <a:pt x="9360" y="4412"/>
                        <a:pt x="9381" y="4364"/>
                        <a:pt x="9381" y="4342"/>
                      </a:cubicBezTo>
                      <a:cubicBezTo>
                        <a:pt x="9381" y="4299"/>
                        <a:pt x="9360" y="4277"/>
                        <a:pt x="9316" y="4277"/>
                      </a:cubicBezTo>
                      <a:close/>
                      <a:moveTo>
                        <a:pt x="9586" y="4277"/>
                      </a:moveTo>
                      <a:cubicBezTo>
                        <a:pt x="9543" y="4277"/>
                        <a:pt x="9516" y="4299"/>
                        <a:pt x="9516" y="4342"/>
                      </a:cubicBezTo>
                      <a:cubicBezTo>
                        <a:pt x="9516" y="4364"/>
                        <a:pt x="9543" y="4412"/>
                        <a:pt x="9586" y="4412"/>
                      </a:cubicBezTo>
                      <a:cubicBezTo>
                        <a:pt x="9630" y="4412"/>
                        <a:pt x="9651" y="4364"/>
                        <a:pt x="9651" y="4342"/>
                      </a:cubicBezTo>
                      <a:cubicBezTo>
                        <a:pt x="9651" y="4299"/>
                        <a:pt x="9630" y="4277"/>
                        <a:pt x="9586" y="4277"/>
                      </a:cubicBezTo>
                      <a:close/>
                      <a:moveTo>
                        <a:pt x="9856" y="4277"/>
                      </a:moveTo>
                      <a:cubicBezTo>
                        <a:pt x="9813" y="4277"/>
                        <a:pt x="9786" y="4299"/>
                        <a:pt x="9786" y="4342"/>
                      </a:cubicBezTo>
                      <a:cubicBezTo>
                        <a:pt x="9786" y="4364"/>
                        <a:pt x="9813" y="4412"/>
                        <a:pt x="9856" y="4412"/>
                      </a:cubicBezTo>
                      <a:cubicBezTo>
                        <a:pt x="9900" y="4412"/>
                        <a:pt x="9921" y="4364"/>
                        <a:pt x="9921" y="4342"/>
                      </a:cubicBezTo>
                      <a:cubicBezTo>
                        <a:pt x="9921" y="4299"/>
                        <a:pt x="9900" y="4277"/>
                        <a:pt x="9856" y="4277"/>
                      </a:cubicBezTo>
                      <a:close/>
                      <a:moveTo>
                        <a:pt x="10126" y="4277"/>
                      </a:moveTo>
                      <a:cubicBezTo>
                        <a:pt x="10083" y="4277"/>
                        <a:pt x="10056" y="4299"/>
                        <a:pt x="10056" y="4342"/>
                      </a:cubicBezTo>
                      <a:cubicBezTo>
                        <a:pt x="10056" y="4364"/>
                        <a:pt x="10083" y="4412"/>
                        <a:pt x="10126" y="4412"/>
                      </a:cubicBezTo>
                      <a:cubicBezTo>
                        <a:pt x="10170" y="4412"/>
                        <a:pt x="10191" y="4364"/>
                        <a:pt x="10191" y="4342"/>
                      </a:cubicBezTo>
                      <a:cubicBezTo>
                        <a:pt x="10191" y="4299"/>
                        <a:pt x="10170" y="4277"/>
                        <a:pt x="10126" y="4277"/>
                      </a:cubicBezTo>
                      <a:close/>
                      <a:moveTo>
                        <a:pt x="10396" y="4277"/>
                      </a:moveTo>
                      <a:cubicBezTo>
                        <a:pt x="10353" y="4277"/>
                        <a:pt x="10326" y="4299"/>
                        <a:pt x="10326" y="4342"/>
                      </a:cubicBezTo>
                      <a:cubicBezTo>
                        <a:pt x="10326" y="4364"/>
                        <a:pt x="10353" y="4412"/>
                        <a:pt x="10396" y="4412"/>
                      </a:cubicBezTo>
                      <a:cubicBezTo>
                        <a:pt x="10440" y="4412"/>
                        <a:pt x="10461" y="4364"/>
                        <a:pt x="10461" y="4342"/>
                      </a:cubicBezTo>
                      <a:cubicBezTo>
                        <a:pt x="10461" y="4299"/>
                        <a:pt x="10440" y="4277"/>
                        <a:pt x="10396" y="4277"/>
                      </a:cubicBezTo>
                      <a:close/>
                      <a:moveTo>
                        <a:pt x="10666" y="4277"/>
                      </a:moveTo>
                      <a:cubicBezTo>
                        <a:pt x="10623" y="4277"/>
                        <a:pt x="10596" y="4299"/>
                        <a:pt x="10596" y="4342"/>
                      </a:cubicBezTo>
                      <a:cubicBezTo>
                        <a:pt x="10596" y="4364"/>
                        <a:pt x="10623" y="4412"/>
                        <a:pt x="10666" y="4412"/>
                      </a:cubicBezTo>
                      <a:cubicBezTo>
                        <a:pt x="10710" y="4412"/>
                        <a:pt x="10731" y="4364"/>
                        <a:pt x="10731" y="4342"/>
                      </a:cubicBezTo>
                      <a:cubicBezTo>
                        <a:pt x="10731" y="4299"/>
                        <a:pt x="10710" y="4277"/>
                        <a:pt x="10666" y="4277"/>
                      </a:cubicBezTo>
                      <a:close/>
                      <a:moveTo>
                        <a:pt x="10937" y="4277"/>
                      </a:moveTo>
                      <a:cubicBezTo>
                        <a:pt x="10893" y="4277"/>
                        <a:pt x="10866" y="4299"/>
                        <a:pt x="10866" y="4342"/>
                      </a:cubicBezTo>
                      <a:cubicBezTo>
                        <a:pt x="10866" y="4364"/>
                        <a:pt x="10893" y="4412"/>
                        <a:pt x="10937" y="4412"/>
                      </a:cubicBezTo>
                      <a:cubicBezTo>
                        <a:pt x="10980" y="4412"/>
                        <a:pt x="11001" y="4364"/>
                        <a:pt x="11001" y="4342"/>
                      </a:cubicBezTo>
                      <a:cubicBezTo>
                        <a:pt x="11001" y="4299"/>
                        <a:pt x="10980" y="4277"/>
                        <a:pt x="10937" y="4277"/>
                      </a:cubicBezTo>
                      <a:close/>
                      <a:moveTo>
                        <a:pt x="11207" y="4277"/>
                      </a:moveTo>
                      <a:cubicBezTo>
                        <a:pt x="11163" y="4277"/>
                        <a:pt x="11136" y="4299"/>
                        <a:pt x="11136" y="4342"/>
                      </a:cubicBezTo>
                      <a:cubicBezTo>
                        <a:pt x="11136" y="4364"/>
                        <a:pt x="11163" y="4412"/>
                        <a:pt x="11207" y="4412"/>
                      </a:cubicBezTo>
                      <a:cubicBezTo>
                        <a:pt x="11250" y="4412"/>
                        <a:pt x="11271" y="4364"/>
                        <a:pt x="11271" y="4342"/>
                      </a:cubicBezTo>
                      <a:cubicBezTo>
                        <a:pt x="11271" y="4299"/>
                        <a:pt x="11250" y="4277"/>
                        <a:pt x="11207" y="4277"/>
                      </a:cubicBezTo>
                      <a:close/>
                      <a:moveTo>
                        <a:pt x="11477" y="4277"/>
                      </a:moveTo>
                      <a:cubicBezTo>
                        <a:pt x="11433" y="4277"/>
                        <a:pt x="11406" y="4299"/>
                        <a:pt x="11406" y="4342"/>
                      </a:cubicBezTo>
                      <a:cubicBezTo>
                        <a:pt x="11406" y="4364"/>
                        <a:pt x="11433" y="4412"/>
                        <a:pt x="11477" y="4412"/>
                      </a:cubicBezTo>
                      <a:cubicBezTo>
                        <a:pt x="11520" y="4412"/>
                        <a:pt x="11541" y="4364"/>
                        <a:pt x="11541" y="4342"/>
                      </a:cubicBezTo>
                      <a:cubicBezTo>
                        <a:pt x="11541" y="4299"/>
                        <a:pt x="11520" y="4277"/>
                        <a:pt x="11477" y="4277"/>
                      </a:cubicBezTo>
                      <a:close/>
                      <a:moveTo>
                        <a:pt x="11747" y="4277"/>
                      </a:moveTo>
                      <a:cubicBezTo>
                        <a:pt x="11703" y="4277"/>
                        <a:pt x="11676" y="4299"/>
                        <a:pt x="11676" y="4342"/>
                      </a:cubicBezTo>
                      <a:cubicBezTo>
                        <a:pt x="11676" y="4364"/>
                        <a:pt x="11703" y="4412"/>
                        <a:pt x="11747" y="4412"/>
                      </a:cubicBezTo>
                      <a:cubicBezTo>
                        <a:pt x="11790" y="4412"/>
                        <a:pt x="11811" y="4364"/>
                        <a:pt x="11811" y="4342"/>
                      </a:cubicBezTo>
                      <a:cubicBezTo>
                        <a:pt x="11811" y="4299"/>
                        <a:pt x="11790" y="4277"/>
                        <a:pt x="11747" y="4277"/>
                      </a:cubicBezTo>
                      <a:close/>
                      <a:moveTo>
                        <a:pt x="12017" y="4277"/>
                      </a:moveTo>
                      <a:cubicBezTo>
                        <a:pt x="11973" y="4277"/>
                        <a:pt x="11946" y="4299"/>
                        <a:pt x="11946" y="4342"/>
                      </a:cubicBezTo>
                      <a:cubicBezTo>
                        <a:pt x="11946" y="4364"/>
                        <a:pt x="11973" y="4412"/>
                        <a:pt x="12017" y="4412"/>
                      </a:cubicBezTo>
                      <a:cubicBezTo>
                        <a:pt x="12060" y="4412"/>
                        <a:pt x="12081" y="4364"/>
                        <a:pt x="12081" y="4342"/>
                      </a:cubicBezTo>
                      <a:cubicBezTo>
                        <a:pt x="12081" y="4299"/>
                        <a:pt x="12060" y="4277"/>
                        <a:pt x="12017" y="4277"/>
                      </a:cubicBezTo>
                      <a:close/>
                      <a:moveTo>
                        <a:pt x="12287" y="4277"/>
                      </a:moveTo>
                      <a:cubicBezTo>
                        <a:pt x="12243" y="4277"/>
                        <a:pt x="12216" y="4299"/>
                        <a:pt x="12216" y="4342"/>
                      </a:cubicBezTo>
                      <a:cubicBezTo>
                        <a:pt x="12216" y="4364"/>
                        <a:pt x="12243" y="4412"/>
                        <a:pt x="12287" y="4412"/>
                      </a:cubicBezTo>
                      <a:cubicBezTo>
                        <a:pt x="12330" y="4412"/>
                        <a:pt x="12351" y="4364"/>
                        <a:pt x="12351" y="4342"/>
                      </a:cubicBezTo>
                      <a:cubicBezTo>
                        <a:pt x="12351" y="4299"/>
                        <a:pt x="12330" y="4277"/>
                        <a:pt x="12287" y="4277"/>
                      </a:cubicBezTo>
                      <a:close/>
                      <a:moveTo>
                        <a:pt x="12557" y="4277"/>
                      </a:moveTo>
                      <a:cubicBezTo>
                        <a:pt x="12513" y="4277"/>
                        <a:pt x="12486" y="4299"/>
                        <a:pt x="12486" y="4342"/>
                      </a:cubicBezTo>
                      <a:cubicBezTo>
                        <a:pt x="12486" y="4364"/>
                        <a:pt x="12513" y="4412"/>
                        <a:pt x="12557" y="4412"/>
                      </a:cubicBezTo>
                      <a:cubicBezTo>
                        <a:pt x="12600" y="4412"/>
                        <a:pt x="12621" y="4364"/>
                        <a:pt x="12621" y="4342"/>
                      </a:cubicBezTo>
                      <a:cubicBezTo>
                        <a:pt x="12621" y="4299"/>
                        <a:pt x="12600" y="4277"/>
                        <a:pt x="12557" y="4277"/>
                      </a:cubicBezTo>
                      <a:close/>
                      <a:moveTo>
                        <a:pt x="12827" y="4277"/>
                      </a:moveTo>
                      <a:cubicBezTo>
                        <a:pt x="12783" y="4277"/>
                        <a:pt x="12756" y="4299"/>
                        <a:pt x="12756" y="4342"/>
                      </a:cubicBezTo>
                      <a:cubicBezTo>
                        <a:pt x="12756" y="4364"/>
                        <a:pt x="12783" y="4412"/>
                        <a:pt x="12827" y="4412"/>
                      </a:cubicBezTo>
                      <a:cubicBezTo>
                        <a:pt x="12870" y="4412"/>
                        <a:pt x="12891" y="4364"/>
                        <a:pt x="12891" y="4342"/>
                      </a:cubicBezTo>
                      <a:cubicBezTo>
                        <a:pt x="12891" y="4299"/>
                        <a:pt x="12870" y="4277"/>
                        <a:pt x="12827" y="4277"/>
                      </a:cubicBezTo>
                      <a:close/>
                      <a:moveTo>
                        <a:pt x="13097" y="4277"/>
                      </a:moveTo>
                      <a:cubicBezTo>
                        <a:pt x="13053" y="4277"/>
                        <a:pt x="13026" y="4299"/>
                        <a:pt x="13026" y="4342"/>
                      </a:cubicBezTo>
                      <a:cubicBezTo>
                        <a:pt x="13026" y="4364"/>
                        <a:pt x="13053" y="4412"/>
                        <a:pt x="13097" y="4412"/>
                      </a:cubicBezTo>
                      <a:cubicBezTo>
                        <a:pt x="13140" y="4412"/>
                        <a:pt x="13161" y="4364"/>
                        <a:pt x="13161" y="4342"/>
                      </a:cubicBezTo>
                      <a:cubicBezTo>
                        <a:pt x="13161" y="4299"/>
                        <a:pt x="13140" y="4277"/>
                        <a:pt x="13097" y="4277"/>
                      </a:cubicBezTo>
                      <a:close/>
                      <a:moveTo>
                        <a:pt x="13367" y="4277"/>
                      </a:moveTo>
                      <a:cubicBezTo>
                        <a:pt x="13323" y="4277"/>
                        <a:pt x="13296" y="4299"/>
                        <a:pt x="13296" y="4342"/>
                      </a:cubicBezTo>
                      <a:cubicBezTo>
                        <a:pt x="13296" y="4364"/>
                        <a:pt x="13323" y="4412"/>
                        <a:pt x="13367" y="4412"/>
                      </a:cubicBezTo>
                      <a:cubicBezTo>
                        <a:pt x="13410" y="4412"/>
                        <a:pt x="13431" y="4364"/>
                        <a:pt x="13431" y="4342"/>
                      </a:cubicBezTo>
                      <a:cubicBezTo>
                        <a:pt x="13431" y="4299"/>
                        <a:pt x="13410" y="4277"/>
                        <a:pt x="13367" y="4277"/>
                      </a:cubicBezTo>
                      <a:close/>
                      <a:moveTo>
                        <a:pt x="13637" y="4277"/>
                      </a:moveTo>
                      <a:cubicBezTo>
                        <a:pt x="13593" y="4277"/>
                        <a:pt x="13566" y="4299"/>
                        <a:pt x="13566" y="4342"/>
                      </a:cubicBezTo>
                      <a:cubicBezTo>
                        <a:pt x="13566" y="4364"/>
                        <a:pt x="13593" y="4412"/>
                        <a:pt x="13637" y="4412"/>
                      </a:cubicBezTo>
                      <a:cubicBezTo>
                        <a:pt x="13680" y="4412"/>
                        <a:pt x="13701" y="4364"/>
                        <a:pt x="13701" y="4342"/>
                      </a:cubicBezTo>
                      <a:cubicBezTo>
                        <a:pt x="13701" y="4299"/>
                        <a:pt x="13680" y="4277"/>
                        <a:pt x="13637" y="4277"/>
                      </a:cubicBezTo>
                      <a:close/>
                      <a:moveTo>
                        <a:pt x="13907" y="4277"/>
                      </a:moveTo>
                      <a:cubicBezTo>
                        <a:pt x="13863" y="4277"/>
                        <a:pt x="13836" y="4299"/>
                        <a:pt x="13836" y="4342"/>
                      </a:cubicBezTo>
                      <a:cubicBezTo>
                        <a:pt x="13836" y="4364"/>
                        <a:pt x="13863" y="4412"/>
                        <a:pt x="13907" y="4412"/>
                      </a:cubicBezTo>
                      <a:cubicBezTo>
                        <a:pt x="13950" y="4412"/>
                        <a:pt x="13971" y="4364"/>
                        <a:pt x="13971" y="4342"/>
                      </a:cubicBezTo>
                      <a:cubicBezTo>
                        <a:pt x="13971" y="4299"/>
                        <a:pt x="13950" y="4277"/>
                        <a:pt x="13907" y="4277"/>
                      </a:cubicBezTo>
                      <a:close/>
                      <a:moveTo>
                        <a:pt x="14177" y="4277"/>
                      </a:moveTo>
                      <a:cubicBezTo>
                        <a:pt x="14133" y="4277"/>
                        <a:pt x="14106" y="4299"/>
                        <a:pt x="14106" y="4342"/>
                      </a:cubicBezTo>
                      <a:cubicBezTo>
                        <a:pt x="14106" y="4364"/>
                        <a:pt x="14133" y="4412"/>
                        <a:pt x="14177" y="4412"/>
                      </a:cubicBezTo>
                      <a:cubicBezTo>
                        <a:pt x="14220" y="4412"/>
                        <a:pt x="14241" y="4364"/>
                        <a:pt x="14241" y="4342"/>
                      </a:cubicBezTo>
                      <a:cubicBezTo>
                        <a:pt x="14241" y="4299"/>
                        <a:pt x="14220" y="4277"/>
                        <a:pt x="14177" y="4277"/>
                      </a:cubicBezTo>
                      <a:close/>
                      <a:moveTo>
                        <a:pt x="14447" y="4277"/>
                      </a:moveTo>
                      <a:cubicBezTo>
                        <a:pt x="14403" y="4277"/>
                        <a:pt x="14376" y="4299"/>
                        <a:pt x="14376" y="4342"/>
                      </a:cubicBezTo>
                      <a:cubicBezTo>
                        <a:pt x="14376" y="4364"/>
                        <a:pt x="14403" y="4412"/>
                        <a:pt x="14447" y="4412"/>
                      </a:cubicBezTo>
                      <a:cubicBezTo>
                        <a:pt x="14490" y="4412"/>
                        <a:pt x="14511" y="4364"/>
                        <a:pt x="14511" y="4342"/>
                      </a:cubicBezTo>
                      <a:cubicBezTo>
                        <a:pt x="14511" y="4299"/>
                        <a:pt x="14490" y="4277"/>
                        <a:pt x="14447" y="4277"/>
                      </a:cubicBezTo>
                      <a:close/>
                      <a:moveTo>
                        <a:pt x="14717" y="4277"/>
                      </a:moveTo>
                      <a:cubicBezTo>
                        <a:pt x="14673" y="4277"/>
                        <a:pt x="14646" y="4299"/>
                        <a:pt x="14646" y="4342"/>
                      </a:cubicBezTo>
                      <a:cubicBezTo>
                        <a:pt x="14646" y="4364"/>
                        <a:pt x="14673" y="4412"/>
                        <a:pt x="14717" y="4412"/>
                      </a:cubicBezTo>
                      <a:cubicBezTo>
                        <a:pt x="14760" y="4412"/>
                        <a:pt x="14781" y="4364"/>
                        <a:pt x="14781" y="4342"/>
                      </a:cubicBezTo>
                      <a:cubicBezTo>
                        <a:pt x="14781" y="4299"/>
                        <a:pt x="14760" y="4277"/>
                        <a:pt x="14717" y="4277"/>
                      </a:cubicBezTo>
                      <a:close/>
                      <a:moveTo>
                        <a:pt x="14987" y="4277"/>
                      </a:moveTo>
                      <a:cubicBezTo>
                        <a:pt x="14944" y="4277"/>
                        <a:pt x="14917" y="4299"/>
                        <a:pt x="14917" y="4342"/>
                      </a:cubicBezTo>
                      <a:cubicBezTo>
                        <a:pt x="14917" y="4364"/>
                        <a:pt x="14944" y="4412"/>
                        <a:pt x="14987" y="4412"/>
                      </a:cubicBezTo>
                      <a:cubicBezTo>
                        <a:pt x="15030" y="4412"/>
                        <a:pt x="15052" y="4364"/>
                        <a:pt x="15052" y="4342"/>
                      </a:cubicBezTo>
                      <a:cubicBezTo>
                        <a:pt x="15052" y="4299"/>
                        <a:pt x="15030" y="4277"/>
                        <a:pt x="14987" y="4277"/>
                      </a:cubicBezTo>
                      <a:close/>
                      <a:moveTo>
                        <a:pt x="15257" y="4277"/>
                      </a:moveTo>
                      <a:cubicBezTo>
                        <a:pt x="15214" y="4277"/>
                        <a:pt x="15187" y="4299"/>
                        <a:pt x="15187" y="4342"/>
                      </a:cubicBezTo>
                      <a:cubicBezTo>
                        <a:pt x="15187" y="4364"/>
                        <a:pt x="15214" y="4412"/>
                        <a:pt x="15257" y="4412"/>
                      </a:cubicBezTo>
                      <a:cubicBezTo>
                        <a:pt x="15300" y="4412"/>
                        <a:pt x="15322" y="4364"/>
                        <a:pt x="15322" y="4342"/>
                      </a:cubicBezTo>
                      <a:cubicBezTo>
                        <a:pt x="15322" y="4299"/>
                        <a:pt x="15300" y="4277"/>
                        <a:pt x="15257" y="4277"/>
                      </a:cubicBezTo>
                      <a:close/>
                      <a:moveTo>
                        <a:pt x="15527" y="4277"/>
                      </a:moveTo>
                      <a:cubicBezTo>
                        <a:pt x="15484" y="4277"/>
                        <a:pt x="15457" y="4299"/>
                        <a:pt x="15457" y="4342"/>
                      </a:cubicBezTo>
                      <a:cubicBezTo>
                        <a:pt x="15457" y="4364"/>
                        <a:pt x="15484" y="4412"/>
                        <a:pt x="15527" y="4412"/>
                      </a:cubicBezTo>
                      <a:cubicBezTo>
                        <a:pt x="15570" y="4412"/>
                        <a:pt x="15592" y="4364"/>
                        <a:pt x="15592" y="4342"/>
                      </a:cubicBezTo>
                      <a:cubicBezTo>
                        <a:pt x="15592" y="4299"/>
                        <a:pt x="15570" y="4277"/>
                        <a:pt x="15527" y="4277"/>
                      </a:cubicBezTo>
                      <a:close/>
                      <a:moveTo>
                        <a:pt x="15797" y="4277"/>
                      </a:moveTo>
                      <a:cubicBezTo>
                        <a:pt x="15754" y="4277"/>
                        <a:pt x="15727" y="4299"/>
                        <a:pt x="15727" y="4342"/>
                      </a:cubicBezTo>
                      <a:cubicBezTo>
                        <a:pt x="15727" y="4364"/>
                        <a:pt x="15754" y="4412"/>
                        <a:pt x="15797" y="4412"/>
                      </a:cubicBezTo>
                      <a:cubicBezTo>
                        <a:pt x="15840" y="4412"/>
                        <a:pt x="15862" y="4364"/>
                        <a:pt x="15862" y="4342"/>
                      </a:cubicBezTo>
                      <a:cubicBezTo>
                        <a:pt x="15862" y="4299"/>
                        <a:pt x="15840" y="4277"/>
                        <a:pt x="15797" y="4277"/>
                      </a:cubicBezTo>
                      <a:close/>
                      <a:moveTo>
                        <a:pt x="16067" y="4277"/>
                      </a:moveTo>
                      <a:cubicBezTo>
                        <a:pt x="16024" y="4277"/>
                        <a:pt x="15997" y="4299"/>
                        <a:pt x="15997" y="4342"/>
                      </a:cubicBezTo>
                      <a:cubicBezTo>
                        <a:pt x="15997" y="4364"/>
                        <a:pt x="16024" y="4412"/>
                        <a:pt x="16067" y="4412"/>
                      </a:cubicBezTo>
                      <a:cubicBezTo>
                        <a:pt x="16110" y="4412"/>
                        <a:pt x="16132" y="4364"/>
                        <a:pt x="16132" y="4342"/>
                      </a:cubicBezTo>
                      <a:cubicBezTo>
                        <a:pt x="16132" y="4299"/>
                        <a:pt x="16110" y="4277"/>
                        <a:pt x="16067" y="4277"/>
                      </a:cubicBezTo>
                      <a:close/>
                      <a:moveTo>
                        <a:pt x="16337" y="4277"/>
                      </a:moveTo>
                      <a:cubicBezTo>
                        <a:pt x="16294" y="4277"/>
                        <a:pt x="16267" y="4299"/>
                        <a:pt x="16267" y="4342"/>
                      </a:cubicBezTo>
                      <a:cubicBezTo>
                        <a:pt x="16267" y="4364"/>
                        <a:pt x="16294" y="4412"/>
                        <a:pt x="16337" y="4412"/>
                      </a:cubicBezTo>
                      <a:cubicBezTo>
                        <a:pt x="16380" y="4412"/>
                        <a:pt x="16402" y="4364"/>
                        <a:pt x="16402" y="4342"/>
                      </a:cubicBezTo>
                      <a:cubicBezTo>
                        <a:pt x="16402" y="4299"/>
                        <a:pt x="16380" y="4277"/>
                        <a:pt x="16337" y="4277"/>
                      </a:cubicBezTo>
                      <a:close/>
                      <a:moveTo>
                        <a:pt x="16607" y="4277"/>
                      </a:moveTo>
                      <a:cubicBezTo>
                        <a:pt x="16564" y="4277"/>
                        <a:pt x="16537" y="4299"/>
                        <a:pt x="16537" y="4342"/>
                      </a:cubicBezTo>
                      <a:cubicBezTo>
                        <a:pt x="16537" y="4364"/>
                        <a:pt x="16564" y="4412"/>
                        <a:pt x="16607" y="4412"/>
                      </a:cubicBezTo>
                      <a:cubicBezTo>
                        <a:pt x="16650" y="4412"/>
                        <a:pt x="16672" y="4364"/>
                        <a:pt x="16672" y="4342"/>
                      </a:cubicBezTo>
                      <a:cubicBezTo>
                        <a:pt x="16672" y="4299"/>
                        <a:pt x="16650" y="4277"/>
                        <a:pt x="16607" y="4277"/>
                      </a:cubicBezTo>
                      <a:close/>
                      <a:moveTo>
                        <a:pt x="16877" y="4277"/>
                      </a:moveTo>
                      <a:cubicBezTo>
                        <a:pt x="16834" y="4277"/>
                        <a:pt x="16807" y="4299"/>
                        <a:pt x="16807" y="4342"/>
                      </a:cubicBezTo>
                      <a:cubicBezTo>
                        <a:pt x="16807" y="4364"/>
                        <a:pt x="16834" y="4412"/>
                        <a:pt x="16877" y="4412"/>
                      </a:cubicBezTo>
                      <a:cubicBezTo>
                        <a:pt x="16920" y="4412"/>
                        <a:pt x="16942" y="4364"/>
                        <a:pt x="16942" y="4342"/>
                      </a:cubicBezTo>
                      <a:cubicBezTo>
                        <a:pt x="16942" y="4299"/>
                        <a:pt x="16920" y="4277"/>
                        <a:pt x="16877" y="4277"/>
                      </a:cubicBezTo>
                      <a:close/>
                      <a:moveTo>
                        <a:pt x="17147" y="4277"/>
                      </a:moveTo>
                      <a:cubicBezTo>
                        <a:pt x="17104" y="4277"/>
                        <a:pt x="17077" y="4299"/>
                        <a:pt x="17077" y="4342"/>
                      </a:cubicBezTo>
                      <a:cubicBezTo>
                        <a:pt x="17077" y="4364"/>
                        <a:pt x="17104" y="4412"/>
                        <a:pt x="17147" y="4412"/>
                      </a:cubicBezTo>
                      <a:cubicBezTo>
                        <a:pt x="17190" y="4412"/>
                        <a:pt x="17212" y="4364"/>
                        <a:pt x="17212" y="4342"/>
                      </a:cubicBezTo>
                      <a:cubicBezTo>
                        <a:pt x="17212" y="4299"/>
                        <a:pt x="17190" y="4277"/>
                        <a:pt x="17147" y="4277"/>
                      </a:cubicBezTo>
                      <a:close/>
                      <a:moveTo>
                        <a:pt x="17417" y="4277"/>
                      </a:moveTo>
                      <a:cubicBezTo>
                        <a:pt x="17374" y="4277"/>
                        <a:pt x="17347" y="4299"/>
                        <a:pt x="17347" y="4342"/>
                      </a:cubicBezTo>
                      <a:cubicBezTo>
                        <a:pt x="17347" y="4364"/>
                        <a:pt x="17374" y="4412"/>
                        <a:pt x="17417" y="4412"/>
                      </a:cubicBezTo>
                      <a:cubicBezTo>
                        <a:pt x="17460" y="4412"/>
                        <a:pt x="17482" y="4364"/>
                        <a:pt x="17482" y="4342"/>
                      </a:cubicBezTo>
                      <a:cubicBezTo>
                        <a:pt x="17482" y="4299"/>
                        <a:pt x="17460" y="4277"/>
                        <a:pt x="17417" y="4277"/>
                      </a:cubicBezTo>
                      <a:close/>
                      <a:moveTo>
                        <a:pt x="17687" y="4277"/>
                      </a:moveTo>
                      <a:cubicBezTo>
                        <a:pt x="17644" y="4277"/>
                        <a:pt x="17617" y="4299"/>
                        <a:pt x="17617" y="4342"/>
                      </a:cubicBezTo>
                      <a:cubicBezTo>
                        <a:pt x="17617" y="4364"/>
                        <a:pt x="17644" y="4412"/>
                        <a:pt x="17687" y="4412"/>
                      </a:cubicBezTo>
                      <a:cubicBezTo>
                        <a:pt x="17730" y="4412"/>
                        <a:pt x="17752" y="4364"/>
                        <a:pt x="17752" y="4342"/>
                      </a:cubicBezTo>
                      <a:cubicBezTo>
                        <a:pt x="17752" y="4299"/>
                        <a:pt x="17730" y="4277"/>
                        <a:pt x="17687" y="4277"/>
                      </a:cubicBezTo>
                      <a:close/>
                      <a:moveTo>
                        <a:pt x="17957" y="4277"/>
                      </a:moveTo>
                      <a:cubicBezTo>
                        <a:pt x="17914" y="4277"/>
                        <a:pt x="17887" y="4299"/>
                        <a:pt x="17887" y="4342"/>
                      </a:cubicBezTo>
                      <a:cubicBezTo>
                        <a:pt x="17887" y="4364"/>
                        <a:pt x="17914" y="4412"/>
                        <a:pt x="17957" y="4412"/>
                      </a:cubicBezTo>
                      <a:cubicBezTo>
                        <a:pt x="18000" y="4412"/>
                        <a:pt x="18022" y="4364"/>
                        <a:pt x="18022" y="4342"/>
                      </a:cubicBezTo>
                      <a:cubicBezTo>
                        <a:pt x="18022" y="4299"/>
                        <a:pt x="18000" y="4277"/>
                        <a:pt x="17957" y="4277"/>
                      </a:cubicBezTo>
                      <a:close/>
                      <a:moveTo>
                        <a:pt x="18227" y="4277"/>
                      </a:moveTo>
                      <a:cubicBezTo>
                        <a:pt x="18184" y="4277"/>
                        <a:pt x="18157" y="4299"/>
                        <a:pt x="18157" y="4342"/>
                      </a:cubicBezTo>
                      <a:cubicBezTo>
                        <a:pt x="18157" y="4364"/>
                        <a:pt x="18184" y="4412"/>
                        <a:pt x="18227" y="4412"/>
                      </a:cubicBezTo>
                      <a:cubicBezTo>
                        <a:pt x="18270" y="4412"/>
                        <a:pt x="18292" y="4364"/>
                        <a:pt x="18292" y="4342"/>
                      </a:cubicBezTo>
                      <a:cubicBezTo>
                        <a:pt x="18292" y="4299"/>
                        <a:pt x="18270" y="4277"/>
                        <a:pt x="18227" y="4277"/>
                      </a:cubicBezTo>
                      <a:close/>
                      <a:moveTo>
                        <a:pt x="18497" y="4277"/>
                      </a:moveTo>
                      <a:cubicBezTo>
                        <a:pt x="18454" y="4277"/>
                        <a:pt x="18427" y="4299"/>
                        <a:pt x="18427" y="4342"/>
                      </a:cubicBezTo>
                      <a:cubicBezTo>
                        <a:pt x="18427" y="4364"/>
                        <a:pt x="18454" y="4412"/>
                        <a:pt x="18497" y="4412"/>
                      </a:cubicBezTo>
                      <a:cubicBezTo>
                        <a:pt x="18540" y="4412"/>
                        <a:pt x="18562" y="4364"/>
                        <a:pt x="18562" y="4342"/>
                      </a:cubicBezTo>
                      <a:cubicBezTo>
                        <a:pt x="18562" y="4299"/>
                        <a:pt x="18540" y="4277"/>
                        <a:pt x="18497" y="4277"/>
                      </a:cubicBezTo>
                      <a:close/>
                      <a:moveTo>
                        <a:pt x="18767" y="4277"/>
                      </a:moveTo>
                      <a:cubicBezTo>
                        <a:pt x="18724" y="4277"/>
                        <a:pt x="18697" y="4299"/>
                        <a:pt x="18697" y="4342"/>
                      </a:cubicBezTo>
                      <a:cubicBezTo>
                        <a:pt x="18697" y="4364"/>
                        <a:pt x="18724" y="4412"/>
                        <a:pt x="18767" y="4412"/>
                      </a:cubicBezTo>
                      <a:cubicBezTo>
                        <a:pt x="18810" y="4412"/>
                        <a:pt x="18832" y="4364"/>
                        <a:pt x="18832" y="4342"/>
                      </a:cubicBezTo>
                      <a:cubicBezTo>
                        <a:pt x="18832" y="4299"/>
                        <a:pt x="18810" y="4277"/>
                        <a:pt x="18767" y="4277"/>
                      </a:cubicBezTo>
                      <a:close/>
                      <a:moveTo>
                        <a:pt x="19037" y="4277"/>
                      </a:moveTo>
                      <a:cubicBezTo>
                        <a:pt x="18994" y="4277"/>
                        <a:pt x="18967" y="4299"/>
                        <a:pt x="18967" y="4342"/>
                      </a:cubicBezTo>
                      <a:cubicBezTo>
                        <a:pt x="18967" y="4364"/>
                        <a:pt x="18994" y="4412"/>
                        <a:pt x="19037" y="4412"/>
                      </a:cubicBezTo>
                      <a:cubicBezTo>
                        <a:pt x="19080" y="4412"/>
                        <a:pt x="19102" y="4364"/>
                        <a:pt x="19102" y="4342"/>
                      </a:cubicBezTo>
                      <a:cubicBezTo>
                        <a:pt x="19102" y="4299"/>
                        <a:pt x="19080" y="4277"/>
                        <a:pt x="19037" y="4277"/>
                      </a:cubicBezTo>
                      <a:close/>
                      <a:moveTo>
                        <a:pt x="19307" y="4277"/>
                      </a:moveTo>
                      <a:cubicBezTo>
                        <a:pt x="19264" y="4277"/>
                        <a:pt x="19237" y="4299"/>
                        <a:pt x="19237" y="4342"/>
                      </a:cubicBezTo>
                      <a:cubicBezTo>
                        <a:pt x="19237" y="4364"/>
                        <a:pt x="19264" y="4412"/>
                        <a:pt x="19307" y="4412"/>
                      </a:cubicBezTo>
                      <a:cubicBezTo>
                        <a:pt x="19350" y="4412"/>
                        <a:pt x="19372" y="4364"/>
                        <a:pt x="19372" y="4342"/>
                      </a:cubicBezTo>
                      <a:cubicBezTo>
                        <a:pt x="19372" y="4299"/>
                        <a:pt x="19350" y="4277"/>
                        <a:pt x="19307" y="4277"/>
                      </a:cubicBezTo>
                      <a:close/>
                      <a:moveTo>
                        <a:pt x="19577" y="4277"/>
                      </a:moveTo>
                      <a:cubicBezTo>
                        <a:pt x="19534" y="4277"/>
                        <a:pt x="19507" y="4299"/>
                        <a:pt x="19507" y="4342"/>
                      </a:cubicBezTo>
                      <a:cubicBezTo>
                        <a:pt x="19507" y="4364"/>
                        <a:pt x="19534" y="4412"/>
                        <a:pt x="19577" y="4412"/>
                      </a:cubicBezTo>
                      <a:cubicBezTo>
                        <a:pt x="19620" y="4412"/>
                        <a:pt x="19642" y="4364"/>
                        <a:pt x="19642" y="4342"/>
                      </a:cubicBezTo>
                      <a:cubicBezTo>
                        <a:pt x="19642" y="4299"/>
                        <a:pt x="19620" y="4277"/>
                        <a:pt x="19577" y="4277"/>
                      </a:cubicBezTo>
                      <a:close/>
                      <a:moveTo>
                        <a:pt x="19847" y="4277"/>
                      </a:moveTo>
                      <a:cubicBezTo>
                        <a:pt x="19804" y="4277"/>
                        <a:pt x="19777" y="4299"/>
                        <a:pt x="19777" y="4342"/>
                      </a:cubicBezTo>
                      <a:cubicBezTo>
                        <a:pt x="19777" y="4364"/>
                        <a:pt x="19804" y="4412"/>
                        <a:pt x="19847" y="4412"/>
                      </a:cubicBezTo>
                      <a:cubicBezTo>
                        <a:pt x="19890" y="4412"/>
                        <a:pt x="19912" y="4364"/>
                        <a:pt x="19912" y="4342"/>
                      </a:cubicBezTo>
                      <a:cubicBezTo>
                        <a:pt x="19912" y="4299"/>
                        <a:pt x="19890" y="4277"/>
                        <a:pt x="19847" y="4277"/>
                      </a:cubicBezTo>
                      <a:close/>
                      <a:moveTo>
                        <a:pt x="20117" y="4277"/>
                      </a:moveTo>
                      <a:cubicBezTo>
                        <a:pt x="20074" y="4277"/>
                        <a:pt x="20047" y="4299"/>
                        <a:pt x="20047" y="4342"/>
                      </a:cubicBezTo>
                      <a:cubicBezTo>
                        <a:pt x="20047" y="4364"/>
                        <a:pt x="20074" y="4412"/>
                        <a:pt x="20117" y="4412"/>
                      </a:cubicBezTo>
                      <a:cubicBezTo>
                        <a:pt x="20160" y="4412"/>
                        <a:pt x="20182" y="4364"/>
                        <a:pt x="20182" y="4342"/>
                      </a:cubicBezTo>
                      <a:cubicBezTo>
                        <a:pt x="20182" y="4299"/>
                        <a:pt x="20160" y="4277"/>
                        <a:pt x="20117" y="4277"/>
                      </a:cubicBezTo>
                      <a:close/>
                      <a:moveTo>
                        <a:pt x="20387" y="4277"/>
                      </a:moveTo>
                      <a:cubicBezTo>
                        <a:pt x="20344" y="4277"/>
                        <a:pt x="20317" y="4299"/>
                        <a:pt x="20317" y="4342"/>
                      </a:cubicBezTo>
                      <a:cubicBezTo>
                        <a:pt x="20317" y="4364"/>
                        <a:pt x="20344" y="4412"/>
                        <a:pt x="20387" y="4412"/>
                      </a:cubicBezTo>
                      <a:cubicBezTo>
                        <a:pt x="20430" y="4412"/>
                        <a:pt x="20452" y="4364"/>
                        <a:pt x="20452" y="4342"/>
                      </a:cubicBezTo>
                      <a:cubicBezTo>
                        <a:pt x="20452" y="4299"/>
                        <a:pt x="20430" y="4277"/>
                        <a:pt x="20387" y="4277"/>
                      </a:cubicBezTo>
                      <a:close/>
                      <a:moveTo>
                        <a:pt x="20657" y="4277"/>
                      </a:moveTo>
                      <a:cubicBezTo>
                        <a:pt x="20614" y="4277"/>
                        <a:pt x="20587" y="4299"/>
                        <a:pt x="20587" y="4342"/>
                      </a:cubicBezTo>
                      <a:cubicBezTo>
                        <a:pt x="20587" y="4364"/>
                        <a:pt x="20614" y="4412"/>
                        <a:pt x="20657" y="4412"/>
                      </a:cubicBezTo>
                      <a:cubicBezTo>
                        <a:pt x="20700" y="4412"/>
                        <a:pt x="20722" y="4364"/>
                        <a:pt x="20722" y="4342"/>
                      </a:cubicBezTo>
                      <a:cubicBezTo>
                        <a:pt x="20722" y="4299"/>
                        <a:pt x="20700" y="4277"/>
                        <a:pt x="20657" y="4277"/>
                      </a:cubicBezTo>
                      <a:close/>
                      <a:moveTo>
                        <a:pt x="20927" y="4277"/>
                      </a:moveTo>
                      <a:cubicBezTo>
                        <a:pt x="20884" y="4277"/>
                        <a:pt x="20857" y="4299"/>
                        <a:pt x="20857" y="4342"/>
                      </a:cubicBezTo>
                      <a:cubicBezTo>
                        <a:pt x="20857" y="4364"/>
                        <a:pt x="20884" y="4412"/>
                        <a:pt x="20927" y="4412"/>
                      </a:cubicBezTo>
                      <a:cubicBezTo>
                        <a:pt x="20970" y="4412"/>
                        <a:pt x="20992" y="4364"/>
                        <a:pt x="20992" y="4342"/>
                      </a:cubicBezTo>
                      <a:cubicBezTo>
                        <a:pt x="20992" y="4299"/>
                        <a:pt x="20970" y="4277"/>
                        <a:pt x="20927" y="4277"/>
                      </a:cubicBezTo>
                      <a:close/>
                      <a:moveTo>
                        <a:pt x="20992" y="4477"/>
                      </a:moveTo>
                      <a:cubicBezTo>
                        <a:pt x="20949" y="4477"/>
                        <a:pt x="20927" y="4499"/>
                        <a:pt x="20927" y="4547"/>
                      </a:cubicBezTo>
                      <a:cubicBezTo>
                        <a:pt x="20927" y="4569"/>
                        <a:pt x="20949" y="4612"/>
                        <a:pt x="20992" y="4612"/>
                      </a:cubicBezTo>
                      <a:cubicBezTo>
                        <a:pt x="21040" y="4612"/>
                        <a:pt x="21062" y="4569"/>
                        <a:pt x="21062" y="4547"/>
                      </a:cubicBezTo>
                      <a:cubicBezTo>
                        <a:pt x="21062" y="4499"/>
                        <a:pt x="21040" y="4477"/>
                        <a:pt x="20992" y="4477"/>
                      </a:cubicBezTo>
                      <a:close/>
                      <a:moveTo>
                        <a:pt x="20992" y="4747"/>
                      </a:moveTo>
                      <a:cubicBezTo>
                        <a:pt x="20949" y="4747"/>
                        <a:pt x="20927" y="4769"/>
                        <a:pt x="20927" y="4817"/>
                      </a:cubicBezTo>
                      <a:cubicBezTo>
                        <a:pt x="20927" y="4839"/>
                        <a:pt x="20949" y="4882"/>
                        <a:pt x="20992" y="4882"/>
                      </a:cubicBezTo>
                      <a:cubicBezTo>
                        <a:pt x="21040" y="4882"/>
                        <a:pt x="21062" y="4839"/>
                        <a:pt x="21062" y="4817"/>
                      </a:cubicBezTo>
                      <a:cubicBezTo>
                        <a:pt x="21062" y="4769"/>
                        <a:pt x="21040" y="4747"/>
                        <a:pt x="20992" y="4747"/>
                      </a:cubicBezTo>
                      <a:close/>
                      <a:moveTo>
                        <a:pt x="20992" y="5017"/>
                      </a:moveTo>
                      <a:cubicBezTo>
                        <a:pt x="20949" y="5017"/>
                        <a:pt x="20927" y="5039"/>
                        <a:pt x="20927" y="5087"/>
                      </a:cubicBezTo>
                      <a:cubicBezTo>
                        <a:pt x="20927" y="5109"/>
                        <a:pt x="20949" y="5152"/>
                        <a:pt x="20992" y="5152"/>
                      </a:cubicBezTo>
                      <a:cubicBezTo>
                        <a:pt x="21040" y="5152"/>
                        <a:pt x="21062" y="5109"/>
                        <a:pt x="21062" y="5087"/>
                      </a:cubicBezTo>
                      <a:cubicBezTo>
                        <a:pt x="21062" y="5039"/>
                        <a:pt x="21040" y="5017"/>
                        <a:pt x="20992" y="5017"/>
                      </a:cubicBezTo>
                      <a:close/>
                      <a:moveTo>
                        <a:pt x="20992" y="5287"/>
                      </a:moveTo>
                      <a:cubicBezTo>
                        <a:pt x="20949" y="5287"/>
                        <a:pt x="20927" y="5309"/>
                        <a:pt x="20927" y="5357"/>
                      </a:cubicBezTo>
                      <a:cubicBezTo>
                        <a:pt x="20927" y="5379"/>
                        <a:pt x="20949" y="5422"/>
                        <a:pt x="20992" y="5422"/>
                      </a:cubicBezTo>
                      <a:cubicBezTo>
                        <a:pt x="21040" y="5422"/>
                        <a:pt x="21062" y="5379"/>
                        <a:pt x="21062" y="5357"/>
                      </a:cubicBezTo>
                      <a:cubicBezTo>
                        <a:pt x="21062" y="5309"/>
                        <a:pt x="21040" y="5287"/>
                        <a:pt x="20992" y="5287"/>
                      </a:cubicBezTo>
                      <a:close/>
                      <a:moveTo>
                        <a:pt x="20992" y="5557"/>
                      </a:moveTo>
                      <a:cubicBezTo>
                        <a:pt x="20949" y="5557"/>
                        <a:pt x="20927" y="5579"/>
                        <a:pt x="20927" y="5627"/>
                      </a:cubicBezTo>
                      <a:cubicBezTo>
                        <a:pt x="20927" y="5649"/>
                        <a:pt x="20949" y="5692"/>
                        <a:pt x="20992" y="5692"/>
                      </a:cubicBezTo>
                      <a:cubicBezTo>
                        <a:pt x="21040" y="5692"/>
                        <a:pt x="21062" y="5649"/>
                        <a:pt x="21062" y="5627"/>
                      </a:cubicBezTo>
                      <a:cubicBezTo>
                        <a:pt x="21062" y="5579"/>
                        <a:pt x="21040" y="5557"/>
                        <a:pt x="20992" y="5557"/>
                      </a:cubicBezTo>
                      <a:close/>
                      <a:moveTo>
                        <a:pt x="20992" y="5827"/>
                      </a:moveTo>
                      <a:cubicBezTo>
                        <a:pt x="20949" y="5827"/>
                        <a:pt x="20927" y="5849"/>
                        <a:pt x="20927" y="5897"/>
                      </a:cubicBezTo>
                      <a:cubicBezTo>
                        <a:pt x="20927" y="5919"/>
                        <a:pt x="20949" y="5962"/>
                        <a:pt x="20992" y="5962"/>
                      </a:cubicBezTo>
                      <a:cubicBezTo>
                        <a:pt x="21040" y="5962"/>
                        <a:pt x="21062" y="5919"/>
                        <a:pt x="21062" y="5897"/>
                      </a:cubicBezTo>
                      <a:cubicBezTo>
                        <a:pt x="21062" y="5849"/>
                        <a:pt x="21040" y="5827"/>
                        <a:pt x="20992" y="5827"/>
                      </a:cubicBezTo>
                      <a:close/>
                      <a:moveTo>
                        <a:pt x="20992" y="6097"/>
                      </a:moveTo>
                      <a:cubicBezTo>
                        <a:pt x="20949" y="6097"/>
                        <a:pt x="20927" y="6119"/>
                        <a:pt x="20927" y="6167"/>
                      </a:cubicBezTo>
                      <a:cubicBezTo>
                        <a:pt x="20927" y="6189"/>
                        <a:pt x="20949" y="6232"/>
                        <a:pt x="20992" y="6232"/>
                      </a:cubicBezTo>
                      <a:cubicBezTo>
                        <a:pt x="21040" y="6232"/>
                        <a:pt x="21062" y="6189"/>
                        <a:pt x="21062" y="6167"/>
                      </a:cubicBezTo>
                      <a:cubicBezTo>
                        <a:pt x="21062" y="6119"/>
                        <a:pt x="21040" y="6097"/>
                        <a:pt x="20992" y="6097"/>
                      </a:cubicBezTo>
                      <a:close/>
                      <a:moveTo>
                        <a:pt x="20992" y="6367"/>
                      </a:moveTo>
                      <a:cubicBezTo>
                        <a:pt x="20949" y="6367"/>
                        <a:pt x="20927" y="6389"/>
                        <a:pt x="20927" y="6437"/>
                      </a:cubicBezTo>
                      <a:cubicBezTo>
                        <a:pt x="20927" y="6459"/>
                        <a:pt x="20949" y="6502"/>
                        <a:pt x="20992" y="6502"/>
                      </a:cubicBezTo>
                      <a:cubicBezTo>
                        <a:pt x="21040" y="6502"/>
                        <a:pt x="21062" y="6459"/>
                        <a:pt x="21062" y="6437"/>
                      </a:cubicBezTo>
                      <a:cubicBezTo>
                        <a:pt x="21062" y="6389"/>
                        <a:pt x="21040" y="6367"/>
                        <a:pt x="20992" y="6367"/>
                      </a:cubicBezTo>
                      <a:close/>
                      <a:moveTo>
                        <a:pt x="20992" y="6637"/>
                      </a:moveTo>
                      <a:cubicBezTo>
                        <a:pt x="20949" y="6637"/>
                        <a:pt x="20927" y="6659"/>
                        <a:pt x="20927" y="6707"/>
                      </a:cubicBezTo>
                      <a:cubicBezTo>
                        <a:pt x="20927" y="6729"/>
                        <a:pt x="20949" y="6772"/>
                        <a:pt x="20992" y="6772"/>
                      </a:cubicBezTo>
                      <a:cubicBezTo>
                        <a:pt x="21040" y="6772"/>
                        <a:pt x="21062" y="6729"/>
                        <a:pt x="21062" y="6707"/>
                      </a:cubicBezTo>
                      <a:cubicBezTo>
                        <a:pt x="21062" y="6659"/>
                        <a:pt x="21040" y="6637"/>
                        <a:pt x="20992" y="6637"/>
                      </a:cubicBezTo>
                      <a:close/>
                      <a:moveTo>
                        <a:pt x="20992" y="6907"/>
                      </a:moveTo>
                      <a:cubicBezTo>
                        <a:pt x="20949" y="6907"/>
                        <a:pt x="20927" y="6929"/>
                        <a:pt x="20927" y="6977"/>
                      </a:cubicBezTo>
                      <a:cubicBezTo>
                        <a:pt x="20927" y="6999"/>
                        <a:pt x="20949" y="7042"/>
                        <a:pt x="20992" y="7042"/>
                      </a:cubicBezTo>
                      <a:cubicBezTo>
                        <a:pt x="21040" y="7042"/>
                        <a:pt x="21062" y="6999"/>
                        <a:pt x="21062" y="6977"/>
                      </a:cubicBezTo>
                      <a:cubicBezTo>
                        <a:pt x="21062" y="6929"/>
                        <a:pt x="21040" y="6907"/>
                        <a:pt x="20992" y="6907"/>
                      </a:cubicBezTo>
                      <a:close/>
                      <a:moveTo>
                        <a:pt x="20992" y="7177"/>
                      </a:moveTo>
                      <a:cubicBezTo>
                        <a:pt x="20949" y="7177"/>
                        <a:pt x="20927" y="7199"/>
                        <a:pt x="20927" y="7248"/>
                      </a:cubicBezTo>
                      <a:cubicBezTo>
                        <a:pt x="20927" y="7269"/>
                        <a:pt x="20949" y="7312"/>
                        <a:pt x="20992" y="7312"/>
                      </a:cubicBezTo>
                      <a:cubicBezTo>
                        <a:pt x="21040" y="7312"/>
                        <a:pt x="21062" y="7269"/>
                        <a:pt x="21062" y="7248"/>
                      </a:cubicBezTo>
                      <a:cubicBezTo>
                        <a:pt x="21062" y="7199"/>
                        <a:pt x="21040" y="7177"/>
                        <a:pt x="20992" y="7177"/>
                      </a:cubicBezTo>
                      <a:close/>
                      <a:moveTo>
                        <a:pt x="20992" y="7447"/>
                      </a:moveTo>
                      <a:cubicBezTo>
                        <a:pt x="20949" y="7447"/>
                        <a:pt x="20927" y="7469"/>
                        <a:pt x="20927" y="7518"/>
                      </a:cubicBezTo>
                      <a:cubicBezTo>
                        <a:pt x="20927" y="7539"/>
                        <a:pt x="20949" y="7582"/>
                        <a:pt x="20992" y="7582"/>
                      </a:cubicBezTo>
                      <a:cubicBezTo>
                        <a:pt x="21040" y="7582"/>
                        <a:pt x="21062" y="7539"/>
                        <a:pt x="21062" y="7518"/>
                      </a:cubicBezTo>
                      <a:cubicBezTo>
                        <a:pt x="21062" y="7469"/>
                        <a:pt x="21040" y="7447"/>
                        <a:pt x="20992" y="7447"/>
                      </a:cubicBezTo>
                      <a:close/>
                      <a:moveTo>
                        <a:pt x="20992" y="7717"/>
                      </a:moveTo>
                      <a:cubicBezTo>
                        <a:pt x="20949" y="7717"/>
                        <a:pt x="20927" y="7739"/>
                        <a:pt x="20927" y="7788"/>
                      </a:cubicBezTo>
                      <a:cubicBezTo>
                        <a:pt x="20927" y="7809"/>
                        <a:pt x="20949" y="7852"/>
                        <a:pt x="20992" y="7852"/>
                      </a:cubicBezTo>
                      <a:cubicBezTo>
                        <a:pt x="21040" y="7852"/>
                        <a:pt x="21062" y="7809"/>
                        <a:pt x="21062" y="7788"/>
                      </a:cubicBezTo>
                      <a:cubicBezTo>
                        <a:pt x="21062" y="7739"/>
                        <a:pt x="21040" y="7717"/>
                        <a:pt x="20992" y="7717"/>
                      </a:cubicBezTo>
                      <a:close/>
                      <a:moveTo>
                        <a:pt x="20992" y="7987"/>
                      </a:moveTo>
                      <a:cubicBezTo>
                        <a:pt x="20949" y="7987"/>
                        <a:pt x="20927" y="8009"/>
                        <a:pt x="20927" y="8058"/>
                      </a:cubicBezTo>
                      <a:cubicBezTo>
                        <a:pt x="20927" y="8079"/>
                        <a:pt x="20949" y="8122"/>
                        <a:pt x="20992" y="8122"/>
                      </a:cubicBezTo>
                      <a:cubicBezTo>
                        <a:pt x="21040" y="8122"/>
                        <a:pt x="21062" y="8079"/>
                        <a:pt x="21062" y="8058"/>
                      </a:cubicBezTo>
                      <a:cubicBezTo>
                        <a:pt x="21062" y="8009"/>
                        <a:pt x="21040" y="7987"/>
                        <a:pt x="20992" y="7987"/>
                      </a:cubicBezTo>
                      <a:close/>
                      <a:moveTo>
                        <a:pt x="20992" y="8257"/>
                      </a:moveTo>
                      <a:cubicBezTo>
                        <a:pt x="20949" y="8257"/>
                        <a:pt x="20927" y="8279"/>
                        <a:pt x="20927" y="8328"/>
                      </a:cubicBezTo>
                      <a:cubicBezTo>
                        <a:pt x="20927" y="8349"/>
                        <a:pt x="20949" y="8392"/>
                        <a:pt x="20992" y="8392"/>
                      </a:cubicBezTo>
                      <a:cubicBezTo>
                        <a:pt x="21040" y="8392"/>
                        <a:pt x="21062" y="8349"/>
                        <a:pt x="21062" y="8328"/>
                      </a:cubicBezTo>
                      <a:cubicBezTo>
                        <a:pt x="21062" y="8279"/>
                        <a:pt x="21040" y="8257"/>
                        <a:pt x="20992" y="8257"/>
                      </a:cubicBezTo>
                      <a:close/>
                      <a:moveTo>
                        <a:pt x="20992" y="8527"/>
                      </a:moveTo>
                      <a:cubicBezTo>
                        <a:pt x="20949" y="8527"/>
                        <a:pt x="20927" y="8549"/>
                        <a:pt x="20927" y="8598"/>
                      </a:cubicBezTo>
                      <a:cubicBezTo>
                        <a:pt x="20927" y="8619"/>
                        <a:pt x="20949" y="8662"/>
                        <a:pt x="20992" y="8662"/>
                      </a:cubicBezTo>
                      <a:cubicBezTo>
                        <a:pt x="21040" y="8662"/>
                        <a:pt x="21062" y="8619"/>
                        <a:pt x="21062" y="8598"/>
                      </a:cubicBezTo>
                      <a:cubicBezTo>
                        <a:pt x="21062" y="8549"/>
                        <a:pt x="21040" y="8527"/>
                        <a:pt x="20992" y="8527"/>
                      </a:cubicBezTo>
                      <a:close/>
                      <a:moveTo>
                        <a:pt x="20992" y="8797"/>
                      </a:moveTo>
                      <a:cubicBezTo>
                        <a:pt x="20949" y="8797"/>
                        <a:pt x="20927" y="8819"/>
                        <a:pt x="20927" y="8868"/>
                      </a:cubicBezTo>
                      <a:cubicBezTo>
                        <a:pt x="20927" y="8889"/>
                        <a:pt x="20949" y="8932"/>
                        <a:pt x="20992" y="8932"/>
                      </a:cubicBezTo>
                      <a:cubicBezTo>
                        <a:pt x="21040" y="8932"/>
                        <a:pt x="21062" y="8889"/>
                        <a:pt x="21062" y="8868"/>
                      </a:cubicBezTo>
                      <a:cubicBezTo>
                        <a:pt x="21062" y="8819"/>
                        <a:pt x="21040" y="8797"/>
                        <a:pt x="20992" y="8797"/>
                      </a:cubicBezTo>
                      <a:close/>
                      <a:moveTo>
                        <a:pt x="20992" y="9067"/>
                      </a:moveTo>
                      <a:cubicBezTo>
                        <a:pt x="20949" y="9067"/>
                        <a:pt x="20927" y="9089"/>
                        <a:pt x="20927" y="9138"/>
                      </a:cubicBezTo>
                      <a:cubicBezTo>
                        <a:pt x="20927" y="9159"/>
                        <a:pt x="20949" y="9202"/>
                        <a:pt x="20992" y="9202"/>
                      </a:cubicBezTo>
                      <a:cubicBezTo>
                        <a:pt x="21040" y="9202"/>
                        <a:pt x="21062" y="9159"/>
                        <a:pt x="21062" y="9138"/>
                      </a:cubicBezTo>
                      <a:cubicBezTo>
                        <a:pt x="21062" y="9089"/>
                        <a:pt x="21040" y="9067"/>
                        <a:pt x="20992" y="9067"/>
                      </a:cubicBezTo>
                      <a:close/>
                      <a:moveTo>
                        <a:pt x="20992" y="9337"/>
                      </a:moveTo>
                      <a:cubicBezTo>
                        <a:pt x="20949" y="9337"/>
                        <a:pt x="20927" y="9359"/>
                        <a:pt x="20927" y="9408"/>
                      </a:cubicBezTo>
                      <a:cubicBezTo>
                        <a:pt x="20927" y="9429"/>
                        <a:pt x="20949" y="9472"/>
                        <a:pt x="20992" y="9472"/>
                      </a:cubicBezTo>
                      <a:cubicBezTo>
                        <a:pt x="21040" y="9472"/>
                        <a:pt x="21062" y="9429"/>
                        <a:pt x="21062" y="9408"/>
                      </a:cubicBezTo>
                      <a:cubicBezTo>
                        <a:pt x="21062" y="9359"/>
                        <a:pt x="21040" y="9337"/>
                        <a:pt x="20992" y="9337"/>
                      </a:cubicBezTo>
                      <a:close/>
                      <a:moveTo>
                        <a:pt x="20992" y="9607"/>
                      </a:moveTo>
                      <a:cubicBezTo>
                        <a:pt x="20949" y="9607"/>
                        <a:pt x="20927" y="9629"/>
                        <a:pt x="20927" y="9678"/>
                      </a:cubicBezTo>
                      <a:cubicBezTo>
                        <a:pt x="20927" y="9699"/>
                        <a:pt x="20949" y="9742"/>
                        <a:pt x="20992" y="9742"/>
                      </a:cubicBezTo>
                      <a:cubicBezTo>
                        <a:pt x="21040" y="9742"/>
                        <a:pt x="21062" y="9699"/>
                        <a:pt x="21062" y="9678"/>
                      </a:cubicBezTo>
                      <a:cubicBezTo>
                        <a:pt x="21062" y="9629"/>
                        <a:pt x="21040" y="9607"/>
                        <a:pt x="20992" y="9607"/>
                      </a:cubicBezTo>
                      <a:close/>
                      <a:moveTo>
                        <a:pt x="20992" y="9877"/>
                      </a:moveTo>
                      <a:cubicBezTo>
                        <a:pt x="20949" y="9877"/>
                        <a:pt x="20927" y="9899"/>
                        <a:pt x="20927" y="9948"/>
                      </a:cubicBezTo>
                      <a:cubicBezTo>
                        <a:pt x="20927" y="9969"/>
                        <a:pt x="20949" y="10012"/>
                        <a:pt x="20992" y="10012"/>
                      </a:cubicBezTo>
                      <a:cubicBezTo>
                        <a:pt x="21040" y="10012"/>
                        <a:pt x="21062" y="9969"/>
                        <a:pt x="21062" y="9948"/>
                      </a:cubicBezTo>
                      <a:cubicBezTo>
                        <a:pt x="21062" y="9899"/>
                        <a:pt x="21040" y="9877"/>
                        <a:pt x="20992" y="9877"/>
                      </a:cubicBezTo>
                      <a:close/>
                      <a:moveTo>
                        <a:pt x="20992" y="10147"/>
                      </a:moveTo>
                      <a:cubicBezTo>
                        <a:pt x="20949" y="10147"/>
                        <a:pt x="20927" y="10169"/>
                        <a:pt x="20927" y="10218"/>
                      </a:cubicBezTo>
                      <a:cubicBezTo>
                        <a:pt x="20927" y="10239"/>
                        <a:pt x="20949" y="10282"/>
                        <a:pt x="20992" y="10282"/>
                      </a:cubicBezTo>
                      <a:cubicBezTo>
                        <a:pt x="21040" y="10282"/>
                        <a:pt x="21062" y="10239"/>
                        <a:pt x="21062" y="10218"/>
                      </a:cubicBezTo>
                      <a:cubicBezTo>
                        <a:pt x="21062" y="10169"/>
                        <a:pt x="21040" y="10147"/>
                        <a:pt x="20992" y="10147"/>
                      </a:cubicBezTo>
                      <a:close/>
                      <a:moveTo>
                        <a:pt x="20992" y="10417"/>
                      </a:moveTo>
                      <a:cubicBezTo>
                        <a:pt x="20949" y="10417"/>
                        <a:pt x="20927" y="10439"/>
                        <a:pt x="20927" y="10488"/>
                      </a:cubicBezTo>
                      <a:cubicBezTo>
                        <a:pt x="20927" y="10509"/>
                        <a:pt x="20949" y="10552"/>
                        <a:pt x="20992" y="10552"/>
                      </a:cubicBezTo>
                      <a:cubicBezTo>
                        <a:pt x="21040" y="10552"/>
                        <a:pt x="21062" y="10509"/>
                        <a:pt x="21062" y="10488"/>
                      </a:cubicBezTo>
                      <a:cubicBezTo>
                        <a:pt x="21062" y="10439"/>
                        <a:pt x="21040" y="10417"/>
                        <a:pt x="20992" y="10417"/>
                      </a:cubicBezTo>
                      <a:close/>
                      <a:moveTo>
                        <a:pt x="20992" y="10687"/>
                      </a:moveTo>
                      <a:cubicBezTo>
                        <a:pt x="20949" y="10687"/>
                        <a:pt x="20927" y="10709"/>
                        <a:pt x="20927" y="10758"/>
                      </a:cubicBezTo>
                      <a:cubicBezTo>
                        <a:pt x="20927" y="10779"/>
                        <a:pt x="20949" y="10822"/>
                        <a:pt x="20992" y="10822"/>
                      </a:cubicBezTo>
                      <a:cubicBezTo>
                        <a:pt x="21040" y="10822"/>
                        <a:pt x="21062" y="10779"/>
                        <a:pt x="21062" y="10758"/>
                      </a:cubicBezTo>
                      <a:cubicBezTo>
                        <a:pt x="21062" y="10709"/>
                        <a:pt x="21040" y="10687"/>
                        <a:pt x="20992" y="10687"/>
                      </a:cubicBezTo>
                      <a:close/>
                      <a:moveTo>
                        <a:pt x="20992" y="10957"/>
                      </a:moveTo>
                      <a:cubicBezTo>
                        <a:pt x="20949" y="10957"/>
                        <a:pt x="20927" y="10979"/>
                        <a:pt x="20927" y="11028"/>
                      </a:cubicBezTo>
                      <a:cubicBezTo>
                        <a:pt x="20927" y="11049"/>
                        <a:pt x="20949" y="11092"/>
                        <a:pt x="20992" y="11092"/>
                      </a:cubicBezTo>
                      <a:cubicBezTo>
                        <a:pt x="21040" y="11092"/>
                        <a:pt x="21062" y="11049"/>
                        <a:pt x="21062" y="11028"/>
                      </a:cubicBezTo>
                      <a:cubicBezTo>
                        <a:pt x="21062" y="10979"/>
                        <a:pt x="21040" y="10957"/>
                        <a:pt x="20992" y="10957"/>
                      </a:cubicBezTo>
                      <a:close/>
                      <a:moveTo>
                        <a:pt x="20992" y="11227"/>
                      </a:moveTo>
                      <a:cubicBezTo>
                        <a:pt x="20949" y="11227"/>
                        <a:pt x="20927" y="11249"/>
                        <a:pt x="20927" y="11298"/>
                      </a:cubicBezTo>
                      <a:cubicBezTo>
                        <a:pt x="20927" y="11319"/>
                        <a:pt x="20949" y="11362"/>
                        <a:pt x="20992" y="11362"/>
                      </a:cubicBezTo>
                      <a:cubicBezTo>
                        <a:pt x="21040" y="11362"/>
                        <a:pt x="21062" y="11319"/>
                        <a:pt x="21062" y="11298"/>
                      </a:cubicBezTo>
                      <a:cubicBezTo>
                        <a:pt x="21062" y="11249"/>
                        <a:pt x="21040" y="11227"/>
                        <a:pt x="20992" y="11227"/>
                      </a:cubicBezTo>
                      <a:close/>
                      <a:moveTo>
                        <a:pt x="20992" y="11497"/>
                      </a:moveTo>
                      <a:cubicBezTo>
                        <a:pt x="20949" y="11497"/>
                        <a:pt x="20927" y="11519"/>
                        <a:pt x="20927" y="11568"/>
                      </a:cubicBezTo>
                      <a:cubicBezTo>
                        <a:pt x="20927" y="11589"/>
                        <a:pt x="20949" y="11632"/>
                        <a:pt x="20992" y="11632"/>
                      </a:cubicBezTo>
                      <a:cubicBezTo>
                        <a:pt x="21040" y="11632"/>
                        <a:pt x="21062" y="11589"/>
                        <a:pt x="21062" y="11568"/>
                      </a:cubicBezTo>
                      <a:cubicBezTo>
                        <a:pt x="21062" y="11519"/>
                        <a:pt x="21040" y="11497"/>
                        <a:pt x="20992" y="11497"/>
                      </a:cubicBezTo>
                      <a:close/>
                      <a:moveTo>
                        <a:pt x="20992" y="11767"/>
                      </a:moveTo>
                      <a:cubicBezTo>
                        <a:pt x="20949" y="11767"/>
                        <a:pt x="20927" y="11789"/>
                        <a:pt x="20927" y="11838"/>
                      </a:cubicBezTo>
                      <a:cubicBezTo>
                        <a:pt x="20927" y="11859"/>
                        <a:pt x="20949" y="11902"/>
                        <a:pt x="20992" y="11902"/>
                      </a:cubicBezTo>
                      <a:cubicBezTo>
                        <a:pt x="21040" y="11902"/>
                        <a:pt x="21062" y="11859"/>
                        <a:pt x="21062" y="11838"/>
                      </a:cubicBezTo>
                      <a:cubicBezTo>
                        <a:pt x="21062" y="11789"/>
                        <a:pt x="21040" y="11767"/>
                        <a:pt x="20992" y="11767"/>
                      </a:cubicBezTo>
                      <a:close/>
                      <a:moveTo>
                        <a:pt x="20992" y="12038"/>
                      </a:moveTo>
                      <a:cubicBezTo>
                        <a:pt x="20949" y="12038"/>
                        <a:pt x="20927" y="12059"/>
                        <a:pt x="20927" y="12108"/>
                      </a:cubicBezTo>
                      <a:cubicBezTo>
                        <a:pt x="20927" y="12129"/>
                        <a:pt x="20949" y="12173"/>
                        <a:pt x="20992" y="12173"/>
                      </a:cubicBezTo>
                      <a:cubicBezTo>
                        <a:pt x="21040" y="12173"/>
                        <a:pt x="21062" y="12129"/>
                        <a:pt x="21062" y="12108"/>
                      </a:cubicBezTo>
                      <a:cubicBezTo>
                        <a:pt x="21062" y="12059"/>
                        <a:pt x="21040" y="12038"/>
                        <a:pt x="20992" y="12038"/>
                      </a:cubicBezTo>
                      <a:close/>
                      <a:moveTo>
                        <a:pt x="20992" y="12308"/>
                      </a:moveTo>
                      <a:cubicBezTo>
                        <a:pt x="20949" y="12308"/>
                        <a:pt x="20927" y="12329"/>
                        <a:pt x="20927" y="12378"/>
                      </a:cubicBezTo>
                      <a:cubicBezTo>
                        <a:pt x="20927" y="12399"/>
                        <a:pt x="20949" y="12443"/>
                        <a:pt x="20992" y="12443"/>
                      </a:cubicBezTo>
                      <a:cubicBezTo>
                        <a:pt x="21040" y="12443"/>
                        <a:pt x="21062" y="12399"/>
                        <a:pt x="21062" y="12378"/>
                      </a:cubicBezTo>
                      <a:cubicBezTo>
                        <a:pt x="21062" y="12329"/>
                        <a:pt x="21040" y="12308"/>
                        <a:pt x="20992" y="12308"/>
                      </a:cubicBezTo>
                      <a:close/>
                      <a:moveTo>
                        <a:pt x="20992" y="12578"/>
                      </a:moveTo>
                      <a:cubicBezTo>
                        <a:pt x="20949" y="12578"/>
                        <a:pt x="20927" y="12599"/>
                        <a:pt x="20927" y="12648"/>
                      </a:cubicBezTo>
                      <a:cubicBezTo>
                        <a:pt x="20927" y="12669"/>
                        <a:pt x="20949" y="12713"/>
                        <a:pt x="20992" y="12713"/>
                      </a:cubicBezTo>
                      <a:cubicBezTo>
                        <a:pt x="21040" y="12713"/>
                        <a:pt x="21062" y="12669"/>
                        <a:pt x="21062" y="12648"/>
                      </a:cubicBezTo>
                      <a:cubicBezTo>
                        <a:pt x="21062" y="12599"/>
                        <a:pt x="21040" y="12578"/>
                        <a:pt x="20992" y="12578"/>
                      </a:cubicBezTo>
                      <a:close/>
                      <a:moveTo>
                        <a:pt x="20992" y="12848"/>
                      </a:moveTo>
                      <a:cubicBezTo>
                        <a:pt x="20949" y="12848"/>
                        <a:pt x="20927" y="12869"/>
                        <a:pt x="20927" y="12918"/>
                      </a:cubicBezTo>
                      <a:cubicBezTo>
                        <a:pt x="20927" y="12939"/>
                        <a:pt x="20949" y="12983"/>
                        <a:pt x="20992" y="12983"/>
                      </a:cubicBezTo>
                      <a:cubicBezTo>
                        <a:pt x="21040" y="12983"/>
                        <a:pt x="21062" y="12939"/>
                        <a:pt x="21062" y="12918"/>
                      </a:cubicBezTo>
                      <a:cubicBezTo>
                        <a:pt x="21062" y="12869"/>
                        <a:pt x="21040" y="12848"/>
                        <a:pt x="20992" y="12848"/>
                      </a:cubicBezTo>
                      <a:close/>
                      <a:moveTo>
                        <a:pt x="20992" y="13118"/>
                      </a:moveTo>
                      <a:cubicBezTo>
                        <a:pt x="20949" y="13118"/>
                        <a:pt x="20927" y="13139"/>
                        <a:pt x="20927" y="13188"/>
                      </a:cubicBezTo>
                      <a:cubicBezTo>
                        <a:pt x="20927" y="13209"/>
                        <a:pt x="20949" y="13253"/>
                        <a:pt x="20992" y="13253"/>
                      </a:cubicBezTo>
                      <a:cubicBezTo>
                        <a:pt x="21040" y="13253"/>
                        <a:pt x="21062" y="13209"/>
                        <a:pt x="21062" y="13188"/>
                      </a:cubicBezTo>
                      <a:cubicBezTo>
                        <a:pt x="21062" y="13139"/>
                        <a:pt x="21040" y="13118"/>
                        <a:pt x="20992" y="13118"/>
                      </a:cubicBezTo>
                      <a:close/>
                      <a:moveTo>
                        <a:pt x="20992" y="13388"/>
                      </a:moveTo>
                      <a:cubicBezTo>
                        <a:pt x="20949" y="13388"/>
                        <a:pt x="20927" y="13409"/>
                        <a:pt x="20927" y="13458"/>
                      </a:cubicBezTo>
                      <a:cubicBezTo>
                        <a:pt x="20927" y="13479"/>
                        <a:pt x="20949" y="13523"/>
                        <a:pt x="20992" y="13523"/>
                      </a:cubicBezTo>
                      <a:cubicBezTo>
                        <a:pt x="21040" y="13523"/>
                        <a:pt x="21062" y="13479"/>
                        <a:pt x="21062" y="13458"/>
                      </a:cubicBezTo>
                      <a:cubicBezTo>
                        <a:pt x="21062" y="13409"/>
                        <a:pt x="21040" y="13388"/>
                        <a:pt x="20992" y="13388"/>
                      </a:cubicBezTo>
                      <a:close/>
                      <a:moveTo>
                        <a:pt x="20992" y="13658"/>
                      </a:moveTo>
                      <a:cubicBezTo>
                        <a:pt x="20949" y="13658"/>
                        <a:pt x="20927" y="13679"/>
                        <a:pt x="20927" y="13728"/>
                      </a:cubicBezTo>
                      <a:cubicBezTo>
                        <a:pt x="20927" y="13749"/>
                        <a:pt x="20949" y="13793"/>
                        <a:pt x="20992" y="13793"/>
                      </a:cubicBezTo>
                      <a:cubicBezTo>
                        <a:pt x="21040" y="13793"/>
                        <a:pt x="21062" y="13749"/>
                        <a:pt x="21062" y="13728"/>
                      </a:cubicBezTo>
                      <a:cubicBezTo>
                        <a:pt x="21062" y="13679"/>
                        <a:pt x="21040" y="13658"/>
                        <a:pt x="20992" y="13658"/>
                      </a:cubicBezTo>
                      <a:close/>
                      <a:moveTo>
                        <a:pt x="20992" y="13928"/>
                      </a:moveTo>
                      <a:cubicBezTo>
                        <a:pt x="20949" y="13928"/>
                        <a:pt x="20927" y="13949"/>
                        <a:pt x="20927" y="13998"/>
                      </a:cubicBezTo>
                      <a:cubicBezTo>
                        <a:pt x="20927" y="14019"/>
                        <a:pt x="20949" y="14063"/>
                        <a:pt x="20992" y="14063"/>
                      </a:cubicBezTo>
                      <a:cubicBezTo>
                        <a:pt x="21040" y="14063"/>
                        <a:pt x="21062" y="14019"/>
                        <a:pt x="21062" y="13998"/>
                      </a:cubicBezTo>
                      <a:cubicBezTo>
                        <a:pt x="21062" y="13949"/>
                        <a:pt x="21040" y="13928"/>
                        <a:pt x="20992" y="13928"/>
                      </a:cubicBezTo>
                      <a:close/>
                      <a:moveTo>
                        <a:pt x="20992" y="14198"/>
                      </a:moveTo>
                      <a:cubicBezTo>
                        <a:pt x="20949" y="14198"/>
                        <a:pt x="20927" y="14219"/>
                        <a:pt x="20927" y="14268"/>
                      </a:cubicBezTo>
                      <a:cubicBezTo>
                        <a:pt x="20927" y="14289"/>
                        <a:pt x="20949" y="14333"/>
                        <a:pt x="20992" y="14333"/>
                      </a:cubicBezTo>
                      <a:cubicBezTo>
                        <a:pt x="21040" y="14333"/>
                        <a:pt x="21062" y="14289"/>
                        <a:pt x="21062" y="14268"/>
                      </a:cubicBezTo>
                      <a:cubicBezTo>
                        <a:pt x="21062" y="14219"/>
                        <a:pt x="21040" y="14198"/>
                        <a:pt x="20992" y="14198"/>
                      </a:cubicBezTo>
                      <a:close/>
                      <a:moveTo>
                        <a:pt x="20992" y="14468"/>
                      </a:moveTo>
                      <a:cubicBezTo>
                        <a:pt x="20949" y="14468"/>
                        <a:pt x="20927" y="14489"/>
                        <a:pt x="20927" y="14538"/>
                      </a:cubicBezTo>
                      <a:cubicBezTo>
                        <a:pt x="20927" y="14559"/>
                        <a:pt x="20949" y="14603"/>
                        <a:pt x="20992" y="14603"/>
                      </a:cubicBezTo>
                      <a:cubicBezTo>
                        <a:pt x="21040" y="14603"/>
                        <a:pt x="21062" y="14559"/>
                        <a:pt x="21062" y="14538"/>
                      </a:cubicBezTo>
                      <a:cubicBezTo>
                        <a:pt x="21062" y="14489"/>
                        <a:pt x="21040" y="14468"/>
                        <a:pt x="20992" y="14468"/>
                      </a:cubicBezTo>
                      <a:close/>
                      <a:moveTo>
                        <a:pt x="20992" y="14738"/>
                      </a:moveTo>
                      <a:cubicBezTo>
                        <a:pt x="20949" y="14738"/>
                        <a:pt x="20927" y="14759"/>
                        <a:pt x="20927" y="14808"/>
                      </a:cubicBezTo>
                      <a:cubicBezTo>
                        <a:pt x="20927" y="14829"/>
                        <a:pt x="20949" y="14873"/>
                        <a:pt x="20992" y="14873"/>
                      </a:cubicBezTo>
                      <a:cubicBezTo>
                        <a:pt x="21040" y="14873"/>
                        <a:pt x="21062" y="14829"/>
                        <a:pt x="21062" y="14808"/>
                      </a:cubicBezTo>
                      <a:cubicBezTo>
                        <a:pt x="21062" y="14759"/>
                        <a:pt x="21040" y="14738"/>
                        <a:pt x="20992" y="14738"/>
                      </a:cubicBezTo>
                      <a:close/>
                      <a:moveTo>
                        <a:pt x="20992" y="15008"/>
                      </a:moveTo>
                      <a:cubicBezTo>
                        <a:pt x="20970" y="15008"/>
                        <a:pt x="20949" y="15008"/>
                        <a:pt x="20949" y="15029"/>
                      </a:cubicBezTo>
                      <a:lnTo>
                        <a:pt x="20949" y="15078"/>
                      </a:lnTo>
                      <a:lnTo>
                        <a:pt x="20949" y="15121"/>
                      </a:lnTo>
                      <a:cubicBezTo>
                        <a:pt x="20949" y="15121"/>
                        <a:pt x="20970" y="15143"/>
                        <a:pt x="20992" y="15143"/>
                      </a:cubicBezTo>
                      <a:cubicBezTo>
                        <a:pt x="21040" y="15143"/>
                        <a:pt x="21062" y="15099"/>
                        <a:pt x="21062" y="15078"/>
                      </a:cubicBezTo>
                      <a:cubicBezTo>
                        <a:pt x="21062" y="15029"/>
                        <a:pt x="21040" y="15008"/>
                        <a:pt x="20992" y="15008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19"/>
                <p:cNvSpPr/>
                <p:nvPr/>
              </p:nvSpPr>
              <p:spPr>
                <a:xfrm rot="5400000">
                  <a:off x="6757974" y="-205931"/>
                  <a:ext cx="2549621" cy="2080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07" h="17957" extrusionOk="0">
                      <a:moveTo>
                        <a:pt x="13836" y="1"/>
                      </a:moveTo>
                      <a:cubicBezTo>
                        <a:pt x="13815" y="1"/>
                        <a:pt x="13771" y="22"/>
                        <a:pt x="13771" y="71"/>
                      </a:cubicBezTo>
                      <a:cubicBezTo>
                        <a:pt x="13771" y="92"/>
                        <a:pt x="13815" y="136"/>
                        <a:pt x="13836" y="136"/>
                      </a:cubicBezTo>
                      <a:cubicBezTo>
                        <a:pt x="13879" y="136"/>
                        <a:pt x="13906" y="92"/>
                        <a:pt x="13906" y="71"/>
                      </a:cubicBezTo>
                      <a:cubicBezTo>
                        <a:pt x="13906" y="22"/>
                        <a:pt x="13879" y="1"/>
                        <a:pt x="13836" y="1"/>
                      </a:cubicBezTo>
                      <a:close/>
                      <a:moveTo>
                        <a:pt x="14106" y="1"/>
                      </a:moveTo>
                      <a:cubicBezTo>
                        <a:pt x="14085" y="1"/>
                        <a:pt x="14041" y="22"/>
                        <a:pt x="14041" y="71"/>
                      </a:cubicBezTo>
                      <a:cubicBezTo>
                        <a:pt x="14041" y="92"/>
                        <a:pt x="14085" y="136"/>
                        <a:pt x="14106" y="136"/>
                      </a:cubicBezTo>
                      <a:cubicBezTo>
                        <a:pt x="14149" y="136"/>
                        <a:pt x="14176" y="92"/>
                        <a:pt x="14176" y="71"/>
                      </a:cubicBezTo>
                      <a:cubicBezTo>
                        <a:pt x="14176" y="22"/>
                        <a:pt x="14149" y="1"/>
                        <a:pt x="14106" y="1"/>
                      </a:cubicBezTo>
                      <a:close/>
                      <a:moveTo>
                        <a:pt x="14376" y="1"/>
                      </a:moveTo>
                      <a:cubicBezTo>
                        <a:pt x="14355" y="1"/>
                        <a:pt x="14311" y="22"/>
                        <a:pt x="14311" y="71"/>
                      </a:cubicBezTo>
                      <a:cubicBezTo>
                        <a:pt x="14311" y="92"/>
                        <a:pt x="14355" y="136"/>
                        <a:pt x="14376" y="136"/>
                      </a:cubicBezTo>
                      <a:cubicBezTo>
                        <a:pt x="14419" y="136"/>
                        <a:pt x="14446" y="92"/>
                        <a:pt x="14446" y="71"/>
                      </a:cubicBezTo>
                      <a:cubicBezTo>
                        <a:pt x="14446" y="22"/>
                        <a:pt x="14419" y="1"/>
                        <a:pt x="14376" y="1"/>
                      </a:cubicBezTo>
                      <a:close/>
                      <a:moveTo>
                        <a:pt x="14646" y="1"/>
                      </a:moveTo>
                      <a:cubicBezTo>
                        <a:pt x="14625" y="1"/>
                        <a:pt x="14581" y="22"/>
                        <a:pt x="14581" y="71"/>
                      </a:cubicBezTo>
                      <a:cubicBezTo>
                        <a:pt x="14581" y="92"/>
                        <a:pt x="14625" y="136"/>
                        <a:pt x="14646" y="136"/>
                      </a:cubicBezTo>
                      <a:cubicBezTo>
                        <a:pt x="14689" y="136"/>
                        <a:pt x="14716" y="92"/>
                        <a:pt x="14716" y="71"/>
                      </a:cubicBezTo>
                      <a:cubicBezTo>
                        <a:pt x="14716" y="22"/>
                        <a:pt x="14689" y="1"/>
                        <a:pt x="14646" y="1"/>
                      </a:cubicBezTo>
                      <a:close/>
                      <a:moveTo>
                        <a:pt x="14916" y="1"/>
                      </a:moveTo>
                      <a:cubicBezTo>
                        <a:pt x="14895" y="1"/>
                        <a:pt x="14851" y="22"/>
                        <a:pt x="14851" y="71"/>
                      </a:cubicBezTo>
                      <a:cubicBezTo>
                        <a:pt x="14851" y="92"/>
                        <a:pt x="14895" y="136"/>
                        <a:pt x="14916" y="136"/>
                      </a:cubicBezTo>
                      <a:cubicBezTo>
                        <a:pt x="14959" y="136"/>
                        <a:pt x="14986" y="92"/>
                        <a:pt x="14986" y="71"/>
                      </a:cubicBezTo>
                      <a:cubicBezTo>
                        <a:pt x="14986" y="22"/>
                        <a:pt x="14959" y="1"/>
                        <a:pt x="14916" y="1"/>
                      </a:cubicBezTo>
                      <a:close/>
                      <a:moveTo>
                        <a:pt x="15186" y="1"/>
                      </a:moveTo>
                      <a:cubicBezTo>
                        <a:pt x="15165" y="1"/>
                        <a:pt x="15121" y="22"/>
                        <a:pt x="15121" y="71"/>
                      </a:cubicBezTo>
                      <a:cubicBezTo>
                        <a:pt x="15121" y="92"/>
                        <a:pt x="15165" y="136"/>
                        <a:pt x="15186" y="136"/>
                      </a:cubicBezTo>
                      <a:cubicBezTo>
                        <a:pt x="15229" y="136"/>
                        <a:pt x="15256" y="92"/>
                        <a:pt x="15256" y="71"/>
                      </a:cubicBezTo>
                      <a:cubicBezTo>
                        <a:pt x="15256" y="22"/>
                        <a:pt x="15229" y="1"/>
                        <a:pt x="15186" y="1"/>
                      </a:cubicBezTo>
                      <a:close/>
                      <a:moveTo>
                        <a:pt x="15456" y="1"/>
                      </a:moveTo>
                      <a:cubicBezTo>
                        <a:pt x="15435" y="1"/>
                        <a:pt x="15391" y="22"/>
                        <a:pt x="15391" y="71"/>
                      </a:cubicBezTo>
                      <a:cubicBezTo>
                        <a:pt x="15391" y="92"/>
                        <a:pt x="15435" y="136"/>
                        <a:pt x="15456" y="136"/>
                      </a:cubicBezTo>
                      <a:cubicBezTo>
                        <a:pt x="15499" y="136"/>
                        <a:pt x="15526" y="92"/>
                        <a:pt x="15526" y="71"/>
                      </a:cubicBezTo>
                      <a:cubicBezTo>
                        <a:pt x="15526" y="22"/>
                        <a:pt x="15499" y="1"/>
                        <a:pt x="15456" y="1"/>
                      </a:cubicBezTo>
                      <a:close/>
                      <a:moveTo>
                        <a:pt x="15726" y="1"/>
                      </a:moveTo>
                      <a:cubicBezTo>
                        <a:pt x="15705" y="1"/>
                        <a:pt x="15661" y="22"/>
                        <a:pt x="15661" y="71"/>
                      </a:cubicBezTo>
                      <a:cubicBezTo>
                        <a:pt x="15661" y="92"/>
                        <a:pt x="15705" y="136"/>
                        <a:pt x="15726" y="136"/>
                      </a:cubicBezTo>
                      <a:cubicBezTo>
                        <a:pt x="15769" y="136"/>
                        <a:pt x="15796" y="92"/>
                        <a:pt x="15796" y="71"/>
                      </a:cubicBezTo>
                      <a:cubicBezTo>
                        <a:pt x="15796" y="22"/>
                        <a:pt x="15769" y="1"/>
                        <a:pt x="15726" y="1"/>
                      </a:cubicBezTo>
                      <a:close/>
                      <a:moveTo>
                        <a:pt x="15996" y="1"/>
                      </a:moveTo>
                      <a:cubicBezTo>
                        <a:pt x="15975" y="1"/>
                        <a:pt x="15931" y="22"/>
                        <a:pt x="15931" y="71"/>
                      </a:cubicBezTo>
                      <a:cubicBezTo>
                        <a:pt x="15931" y="92"/>
                        <a:pt x="15975" y="136"/>
                        <a:pt x="15996" y="136"/>
                      </a:cubicBezTo>
                      <a:cubicBezTo>
                        <a:pt x="16039" y="136"/>
                        <a:pt x="16066" y="92"/>
                        <a:pt x="16066" y="71"/>
                      </a:cubicBezTo>
                      <a:cubicBezTo>
                        <a:pt x="16066" y="22"/>
                        <a:pt x="16039" y="1"/>
                        <a:pt x="15996" y="1"/>
                      </a:cubicBezTo>
                      <a:close/>
                      <a:moveTo>
                        <a:pt x="16266" y="1"/>
                      </a:moveTo>
                      <a:cubicBezTo>
                        <a:pt x="16245" y="1"/>
                        <a:pt x="16201" y="22"/>
                        <a:pt x="16201" y="71"/>
                      </a:cubicBezTo>
                      <a:cubicBezTo>
                        <a:pt x="16201" y="92"/>
                        <a:pt x="16245" y="136"/>
                        <a:pt x="16266" y="136"/>
                      </a:cubicBezTo>
                      <a:cubicBezTo>
                        <a:pt x="16309" y="136"/>
                        <a:pt x="16336" y="92"/>
                        <a:pt x="16336" y="71"/>
                      </a:cubicBezTo>
                      <a:cubicBezTo>
                        <a:pt x="16336" y="22"/>
                        <a:pt x="16309" y="1"/>
                        <a:pt x="16266" y="1"/>
                      </a:cubicBezTo>
                      <a:close/>
                      <a:moveTo>
                        <a:pt x="16536" y="1"/>
                      </a:moveTo>
                      <a:cubicBezTo>
                        <a:pt x="16515" y="1"/>
                        <a:pt x="16471" y="22"/>
                        <a:pt x="16471" y="71"/>
                      </a:cubicBezTo>
                      <a:cubicBezTo>
                        <a:pt x="16471" y="92"/>
                        <a:pt x="16515" y="136"/>
                        <a:pt x="16536" y="136"/>
                      </a:cubicBezTo>
                      <a:cubicBezTo>
                        <a:pt x="16579" y="136"/>
                        <a:pt x="16606" y="92"/>
                        <a:pt x="16606" y="71"/>
                      </a:cubicBezTo>
                      <a:cubicBezTo>
                        <a:pt x="16606" y="22"/>
                        <a:pt x="16579" y="1"/>
                        <a:pt x="16536" y="1"/>
                      </a:cubicBezTo>
                      <a:close/>
                      <a:moveTo>
                        <a:pt x="16806" y="1"/>
                      </a:moveTo>
                      <a:cubicBezTo>
                        <a:pt x="16785" y="1"/>
                        <a:pt x="16741" y="22"/>
                        <a:pt x="16741" y="71"/>
                      </a:cubicBezTo>
                      <a:cubicBezTo>
                        <a:pt x="16741" y="92"/>
                        <a:pt x="16785" y="136"/>
                        <a:pt x="16806" y="136"/>
                      </a:cubicBezTo>
                      <a:cubicBezTo>
                        <a:pt x="16849" y="136"/>
                        <a:pt x="16876" y="92"/>
                        <a:pt x="16876" y="71"/>
                      </a:cubicBezTo>
                      <a:cubicBezTo>
                        <a:pt x="16876" y="22"/>
                        <a:pt x="16849" y="1"/>
                        <a:pt x="16806" y="1"/>
                      </a:cubicBezTo>
                      <a:close/>
                      <a:moveTo>
                        <a:pt x="17076" y="1"/>
                      </a:moveTo>
                      <a:cubicBezTo>
                        <a:pt x="17055" y="1"/>
                        <a:pt x="17011" y="22"/>
                        <a:pt x="17011" y="71"/>
                      </a:cubicBezTo>
                      <a:cubicBezTo>
                        <a:pt x="17011" y="92"/>
                        <a:pt x="17055" y="136"/>
                        <a:pt x="17076" y="136"/>
                      </a:cubicBezTo>
                      <a:cubicBezTo>
                        <a:pt x="17120" y="136"/>
                        <a:pt x="17147" y="92"/>
                        <a:pt x="17147" y="71"/>
                      </a:cubicBezTo>
                      <a:cubicBezTo>
                        <a:pt x="17147" y="22"/>
                        <a:pt x="17120" y="1"/>
                        <a:pt x="17076" y="1"/>
                      </a:cubicBezTo>
                      <a:close/>
                      <a:moveTo>
                        <a:pt x="17346" y="1"/>
                      </a:moveTo>
                      <a:cubicBezTo>
                        <a:pt x="17325" y="1"/>
                        <a:pt x="17282" y="22"/>
                        <a:pt x="17282" y="71"/>
                      </a:cubicBezTo>
                      <a:cubicBezTo>
                        <a:pt x="17282" y="92"/>
                        <a:pt x="17325" y="136"/>
                        <a:pt x="17346" y="136"/>
                      </a:cubicBezTo>
                      <a:cubicBezTo>
                        <a:pt x="17390" y="136"/>
                        <a:pt x="17417" y="92"/>
                        <a:pt x="17417" y="71"/>
                      </a:cubicBezTo>
                      <a:cubicBezTo>
                        <a:pt x="17417" y="22"/>
                        <a:pt x="17390" y="1"/>
                        <a:pt x="17346" y="1"/>
                      </a:cubicBezTo>
                      <a:close/>
                      <a:moveTo>
                        <a:pt x="17616" y="1"/>
                      </a:moveTo>
                      <a:cubicBezTo>
                        <a:pt x="17595" y="1"/>
                        <a:pt x="17552" y="22"/>
                        <a:pt x="17552" y="71"/>
                      </a:cubicBezTo>
                      <a:cubicBezTo>
                        <a:pt x="17552" y="92"/>
                        <a:pt x="17595" y="136"/>
                        <a:pt x="17616" y="136"/>
                      </a:cubicBezTo>
                      <a:cubicBezTo>
                        <a:pt x="17660" y="136"/>
                        <a:pt x="17687" y="92"/>
                        <a:pt x="17687" y="71"/>
                      </a:cubicBezTo>
                      <a:cubicBezTo>
                        <a:pt x="17687" y="22"/>
                        <a:pt x="17660" y="1"/>
                        <a:pt x="17616" y="1"/>
                      </a:cubicBezTo>
                      <a:close/>
                      <a:moveTo>
                        <a:pt x="17886" y="1"/>
                      </a:moveTo>
                      <a:cubicBezTo>
                        <a:pt x="17865" y="1"/>
                        <a:pt x="17822" y="22"/>
                        <a:pt x="17822" y="71"/>
                      </a:cubicBezTo>
                      <a:cubicBezTo>
                        <a:pt x="17822" y="92"/>
                        <a:pt x="17865" y="136"/>
                        <a:pt x="17886" y="136"/>
                      </a:cubicBezTo>
                      <a:cubicBezTo>
                        <a:pt x="17930" y="136"/>
                        <a:pt x="17957" y="92"/>
                        <a:pt x="17957" y="71"/>
                      </a:cubicBezTo>
                      <a:cubicBezTo>
                        <a:pt x="17957" y="22"/>
                        <a:pt x="17930" y="1"/>
                        <a:pt x="17886" y="1"/>
                      </a:cubicBezTo>
                      <a:close/>
                      <a:moveTo>
                        <a:pt x="18156" y="1"/>
                      </a:moveTo>
                      <a:cubicBezTo>
                        <a:pt x="18135" y="1"/>
                        <a:pt x="18092" y="22"/>
                        <a:pt x="18092" y="71"/>
                      </a:cubicBezTo>
                      <a:cubicBezTo>
                        <a:pt x="18092" y="92"/>
                        <a:pt x="18135" y="136"/>
                        <a:pt x="18156" y="136"/>
                      </a:cubicBezTo>
                      <a:cubicBezTo>
                        <a:pt x="18200" y="136"/>
                        <a:pt x="18227" y="92"/>
                        <a:pt x="18227" y="71"/>
                      </a:cubicBezTo>
                      <a:cubicBezTo>
                        <a:pt x="18227" y="22"/>
                        <a:pt x="18200" y="1"/>
                        <a:pt x="18156" y="1"/>
                      </a:cubicBezTo>
                      <a:close/>
                      <a:moveTo>
                        <a:pt x="18426" y="1"/>
                      </a:moveTo>
                      <a:cubicBezTo>
                        <a:pt x="18405" y="1"/>
                        <a:pt x="18362" y="22"/>
                        <a:pt x="18362" y="71"/>
                      </a:cubicBezTo>
                      <a:cubicBezTo>
                        <a:pt x="18362" y="92"/>
                        <a:pt x="18405" y="136"/>
                        <a:pt x="18426" y="136"/>
                      </a:cubicBezTo>
                      <a:cubicBezTo>
                        <a:pt x="18470" y="136"/>
                        <a:pt x="18497" y="92"/>
                        <a:pt x="18497" y="71"/>
                      </a:cubicBezTo>
                      <a:cubicBezTo>
                        <a:pt x="18497" y="22"/>
                        <a:pt x="18470" y="1"/>
                        <a:pt x="18426" y="1"/>
                      </a:cubicBezTo>
                      <a:close/>
                      <a:moveTo>
                        <a:pt x="18696" y="1"/>
                      </a:moveTo>
                      <a:cubicBezTo>
                        <a:pt x="18675" y="1"/>
                        <a:pt x="18632" y="22"/>
                        <a:pt x="18632" y="71"/>
                      </a:cubicBezTo>
                      <a:cubicBezTo>
                        <a:pt x="18632" y="92"/>
                        <a:pt x="18675" y="136"/>
                        <a:pt x="18696" y="136"/>
                      </a:cubicBezTo>
                      <a:cubicBezTo>
                        <a:pt x="18740" y="136"/>
                        <a:pt x="18767" y="92"/>
                        <a:pt x="18767" y="71"/>
                      </a:cubicBezTo>
                      <a:cubicBezTo>
                        <a:pt x="18767" y="22"/>
                        <a:pt x="18740" y="1"/>
                        <a:pt x="18696" y="1"/>
                      </a:cubicBezTo>
                      <a:close/>
                      <a:moveTo>
                        <a:pt x="18966" y="1"/>
                      </a:moveTo>
                      <a:cubicBezTo>
                        <a:pt x="18945" y="1"/>
                        <a:pt x="18902" y="22"/>
                        <a:pt x="18902" y="71"/>
                      </a:cubicBezTo>
                      <a:cubicBezTo>
                        <a:pt x="18902" y="92"/>
                        <a:pt x="18945" y="136"/>
                        <a:pt x="18966" y="136"/>
                      </a:cubicBezTo>
                      <a:cubicBezTo>
                        <a:pt x="19010" y="136"/>
                        <a:pt x="19037" y="92"/>
                        <a:pt x="19037" y="71"/>
                      </a:cubicBezTo>
                      <a:cubicBezTo>
                        <a:pt x="19037" y="22"/>
                        <a:pt x="19010" y="1"/>
                        <a:pt x="18966" y="1"/>
                      </a:cubicBezTo>
                      <a:close/>
                      <a:moveTo>
                        <a:pt x="19236" y="1"/>
                      </a:moveTo>
                      <a:cubicBezTo>
                        <a:pt x="19215" y="1"/>
                        <a:pt x="19172" y="22"/>
                        <a:pt x="19172" y="71"/>
                      </a:cubicBezTo>
                      <a:cubicBezTo>
                        <a:pt x="19172" y="92"/>
                        <a:pt x="19215" y="136"/>
                        <a:pt x="19236" y="136"/>
                      </a:cubicBezTo>
                      <a:cubicBezTo>
                        <a:pt x="19280" y="136"/>
                        <a:pt x="19307" y="92"/>
                        <a:pt x="19307" y="71"/>
                      </a:cubicBezTo>
                      <a:cubicBezTo>
                        <a:pt x="19307" y="22"/>
                        <a:pt x="19280" y="1"/>
                        <a:pt x="19236" y="1"/>
                      </a:cubicBezTo>
                      <a:close/>
                      <a:moveTo>
                        <a:pt x="19506" y="1"/>
                      </a:moveTo>
                      <a:cubicBezTo>
                        <a:pt x="19485" y="1"/>
                        <a:pt x="19442" y="22"/>
                        <a:pt x="19442" y="71"/>
                      </a:cubicBezTo>
                      <a:cubicBezTo>
                        <a:pt x="19442" y="92"/>
                        <a:pt x="19485" y="136"/>
                        <a:pt x="19506" y="136"/>
                      </a:cubicBezTo>
                      <a:cubicBezTo>
                        <a:pt x="19550" y="136"/>
                        <a:pt x="19577" y="92"/>
                        <a:pt x="19577" y="71"/>
                      </a:cubicBezTo>
                      <a:cubicBezTo>
                        <a:pt x="19577" y="22"/>
                        <a:pt x="19550" y="1"/>
                        <a:pt x="19506" y="1"/>
                      </a:cubicBezTo>
                      <a:close/>
                      <a:moveTo>
                        <a:pt x="19776" y="1"/>
                      </a:moveTo>
                      <a:cubicBezTo>
                        <a:pt x="19755" y="1"/>
                        <a:pt x="19712" y="22"/>
                        <a:pt x="19712" y="71"/>
                      </a:cubicBezTo>
                      <a:cubicBezTo>
                        <a:pt x="19712" y="92"/>
                        <a:pt x="19755" y="136"/>
                        <a:pt x="19776" y="136"/>
                      </a:cubicBezTo>
                      <a:cubicBezTo>
                        <a:pt x="19820" y="136"/>
                        <a:pt x="19847" y="92"/>
                        <a:pt x="19847" y="71"/>
                      </a:cubicBezTo>
                      <a:cubicBezTo>
                        <a:pt x="19847" y="22"/>
                        <a:pt x="19820" y="1"/>
                        <a:pt x="19776" y="1"/>
                      </a:cubicBezTo>
                      <a:close/>
                      <a:moveTo>
                        <a:pt x="20046" y="1"/>
                      </a:moveTo>
                      <a:cubicBezTo>
                        <a:pt x="20025" y="1"/>
                        <a:pt x="19982" y="22"/>
                        <a:pt x="19982" y="71"/>
                      </a:cubicBezTo>
                      <a:cubicBezTo>
                        <a:pt x="19982" y="92"/>
                        <a:pt x="20025" y="136"/>
                        <a:pt x="20046" y="136"/>
                      </a:cubicBezTo>
                      <a:cubicBezTo>
                        <a:pt x="20090" y="136"/>
                        <a:pt x="20117" y="92"/>
                        <a:pt x="20117" y="71"/>
                      </a:cubicBezTo>
                      <a:cubicBezTo>
                        <a:pt x="20117" y="22"/>
                        <a:pt x="20090" y="1"/>
                        <a:pt x="20046" y="1"/>
                      </a:cubicBezTo>
                      <a:close/>
                      <a:moveTo>
                        <a:pt x="20316" y="1"/>
                      </a:moveTo>
                      <a:cubicBezTo>
                        <a:pt x="20295" y="1"/>
                        <a:pt x="20252" y="22"/>
                        <a:pt x="20252" y="71"/>
                      </a:cubicBezTo>
                      <a:cubicBezTo>
                        <a:pt x="20252" y="92"/>
                        <a:pt x="20295" y="136"/>
                        <a:pt x="20316" y="136"/>
                      </a:cubicBezTo>
                      <a:cubicBezTo>
                        <a:pt x="20360" y="136"/>
                        <a:pt x="20387" y="92"/>
                        <a:pt x="20387" y="71"/>
                      </a:cubicBezTo>
                      <a:cubicBezTo>
                        <a:pt x="20387" y="22"/>
                        <a:pt x="20360" y="1"/>
                        <a:pt x="20316" y="1"/>
                      </a:cubicBezTo>
                      <a:close/>
                      <a:moveTo>
                        <a:pt x="20586" y="1"/>
                      </a:moveTo>
                      <a:cubicBezTo>
                        <a:pt x="20565" y="1"/>
                        <a:pt x="20522" y="22"/>
                        <a:pt x="20522" y="71"/>
                      </a:cubicBezTo>
                      <a:cubicBezTo>
                        <a:pt x="20522" y="92"/>
                        <a:pt x="20565" y="136"/>
                        <a:pt x="20586" y="136"/>
                      </a:cubicBezTo>
                      <a:cubicBezTo>
                        <a:pt x="20630" y="136"/>
                        <a:pt x="20657" y="92"/>
                        <a:pt x="20657" y="71"/>
                      </a:cubicBezTo>
                      <a:cubicBezTo>
                        <a:pt x="20657" y="22"/>
                        <a:pt x="20630" y="1"/>
                        <a:pt x="20586" y="1"/>
                      </a:cubicBezTo>
                      <a:close/>
                      <a:moveTo>
                        <a:pt x="20856" y="1"/>
                      </a:moveTo>
                      <a:cubicBezTo>
                        <a:pt x="20835" y="1"/>
                        <a:pt x="20792" y="22"/>
                        <a:pt x="20792" y="71"/>
                      </a:cubicBezTo>
                      <a:cubicBezTo>
                        <a:pt x="20792" y="92"/>
                        <a:pt x="20835" y="136"/>
                        <a:pt x="20856" y="136"/>
                      </a:cubicBezTo>
                      <a:cubicBezTo>
                        <a:pt x="20900" y="136"/>
                        <a:pt x="20927" y="92"/>
                        <a:pt x="20927" y="71"/>
                      </a:cubicBezTo>
                      <a:cubicBezTo>
                        <a:pt x="20927" y="22"/>
                        <a:pt x="20900" y="1"/>
                        <a:pt x="20856" y="1"/>
                      </a:cubicBezTo>
                      <a:close/>
                      <a:moveTo>
                        <a:pt x="21127" y="1"/>
                      </a:moveTo>
                      <a:cubicBezTo>
                        <a:pt x="21105" y="1"/>
                        <a:pt x="21062" y="22"/>
                        <a:pt x="21062" y="71"/>
                      </a:cubicBezTo>
                      <a:cubicBezTo>
                        <a:pt x="21062" y="92"/>
                        <a:pt x="21105" y="136"/>
                        <a:pt x="21127" y="136"/>
                      </a:cubicBezTo>
                      <a:cubicBezTo>
                        <a:pt x="21170" y="136"/>
                        <a:pt x="21197" y="92"/>
                        <a:pt x="21197" y="71"/>
                      </a:cubicBezTo>
                      <a:cubicBezTo>
                        <a:pt x="21197" y="22"/>
                        <a:pt x="21170" y="1"/>
                        <a:pt x="21127" y="1"/>
                      </a:cubicBezTo>
                      <a:close/>
                      <a:moveTo>
                        <a:pt x="21397" y="1"/>
                      </a:moveTo>
                      <a:cubicBezTo>
                        <a:pt x="21375" y="1"/>
                        <a:pt x="21332" y="22"/>
                        <a:pt x="21332" y="71"/>
                      </a:cubicBezTo>
                      <a:cubicBezTo>
                        <a:pt x="21332" y="92"/>
                        <a:pt x="21375" y="136"/>
                        <a:pt x="21397" y="136"/>
                      </a:cubicBezTo>
                      <a:cubicBezTo>
                        <a:pt x="21440" y="136"/>
                        <a:pt x="21467" y="92"/>
                        <a:pt x="21467" y="71"/>
                      </a:cubicBezTo>
                      <a:cubicBezTo>
                        <a:pt x="21467" y="22"/>
                        <a:pt x="21440" y="1"/>
                        <a:pt x="21397" y="1"/>
                      </a:cubicBezTo>
                      <a:close/>
                      <a:moveTo>
                        <a:pt x="21667" y="1"/>
                      </a:moveTo>
                      <a:cubicBezTo>
                        <a:pt x="21645" y="1"/>
                        <a:pt x="21602" y="22"/>
                        <a:pt x="21602" y="71"/>
                      </a:cubicBezTo>
                      <a:cubicBezTo>
                        <a:pt x="21602" y="92"/>
                        <a:pt x="21645" y="136"/>
                        <a:pt x="21667" y="136"/>
                      </a:cubicBezTo>
                      <a:cubicBezTo>
                        <a:pt x="21710" y="136"/>
                        <a:pt x="21737" y="92"/>
                        <a:pt x="21737" y="71"/>
                      </a:cubicBezTo>
                      <a:cubicBezTo>
                        <a:pt x="21737" y="22"/>
                        <a:pt x="21710" y="1"/>
                        <a:pt x="21667" y="1"/>
                      </a:cubicBezTo>
                      <a:close/>
                      <a:moveTo>
                        <a:pt x="21937" y="1"/>
                      </a:moveTo>
                      <a:cubicBezTo>
                        <a:pt x="21915" y="1"/>
                        <a:pt x="21872" y="22"/>
                        <a:pt x="21872" y="71"/>
                      </a:cubicBezTo>
                      <a:cubicBezTo>
                        <a:pt x="21872" y="92"/>
                        <a:pt x="21915" y="136"/>
                        <a:pt x="21937" y="136"/>
                      </a:cubicBezTo>
                      <a:cubicBezTo>
                        <a:pt x="21980" y="136"/>
                        <a:pt x="22007" y="92"/>
                        <a:pt x="22007" y="71"/>
                      </a:cubicBezTo>
                      <a:cubicBezTo>
                        <a:pt x="22007" y="22"/>
                        <a:pt x="21980" y="1"/>
                        <a:pt x="21937" y="1"/>
                      </a:cubicBezTo>
                      <a:close/>
                      <a:moveTo>
                        <a:pt x="13658" y="71"/>
                      </a:moveTo>
                      <a:cubicBezTo>
                        <a:pt x="13609" y="71"/>
                        <a:pt x="13588" y="92"/>
                        <a:pt x="13588" y="136"/>
                      </a:cubicBezTo>
                      <a:cubicBezTo>
                        <a:pt x="13588" y="157"/>
                        <a:pt x="13609" y="206"/>
                        <a:pt x="13658" y="206"/>
                      </a:cubicBezTo>
                      <a:cubicBezTo>
                        <a:pt x="13680" y="206"/>
                        <a:pt x="13723" y="157"/>
                        <a:pt x="13723" y="136"/>
                      </a:cubicBezTo>
                      <a:cubicBezTo>
                        <a:pt x="13723" y="92"/>
                        <a:pt x="13680" y="71"/>
                        <a:pt x="13658" y="71"/>
                      </a:cubicBezTo>
                      <a:close/>
                      <a:moveTo>
                        <a:pt x="13658" y="341"/>
                      </a:moveTo>
                      <a:cubicBezTo>
                        <a:pt x="13609" y="341"/>
                        <a:pt x="13588" y="362"/>
                        <a:pt x="13588" y="406"/>
                      </a:cubicBezTo>
                      <a:cubicBezTo>
                        <a:pt x="13588" y="427"/>
                        <a:pt x="13609" y="476"/>
                        <a:pt x="13658" y="476"/>
                      </a:cubicBezTo>
                      <a:cubicBezTo>
                        <a:pt x="13680" y="476"/>
                        <a:pt x="13723" y="427"/>
                        <a:pt x="13723" y="406"/>
                      </a:cubicBezTo>
                      <a:cubicBezTo>
                        <a:pt x="13723" y="362"/>
                        <a:pt x="13680" y="341"/>
                        <a:pt x="13658" y="341"/>
                      </a:cubicBezTo>
                      <a:close/>
                      <a:moveTo>
                        <a:pt x="13658" y="611"/>
                      </a:moveTo>
                      <a:cubicBezTo>
                        <a:pt x="13609" y="611"/>
                        <a:pt x="13588" y="632"/>
                        <a:pt x="13588" y="676"/>
                      </a:cubicBezTo>
                      <a:cubicBezTo>
                        <a:pt x="13588" y="697"/>
                        <a:pt x="13609" y="746"/>
                        <a:pt x="13658" y="746"/>
                      </a:cubicBezTo>
                      <a:cubicBezTo>
                        <a:pt x="13680" y="746"/>
                        <a:pt x="13723" y="697"/>
                        <a:pt x="13723" y="676"/>
                      </a:cubicBezTo>
                      <a:cubicBezTo>
                        <a:pt x="13723" y="632"/>
                        <a:pt x="13680" y="611"/>
                        <a:pt x="13658" y="611"/>
                      </a:cubicBezTo>
                      <a:close/>
                      <a:moveTo>
                        <a:pt x="13658" y="881"/>
                      </a:moveTo>
                      <a:cubicBezTo>
                        <a:pt x="13609" y="881"/>
                        <a:pt x="13588" y="903"/>
                        <a:pt x="13588" y="946"/>
                      </a:cubicBezTo>
                      <a:cubicBezTo>
                        <a:pt x="13588" y="967"/>
                        <a:pt x="13609" y="1016"/>
                        <a:pt x="13658" y="1016"/>
                      </a:cubicBezTo>
                      <a:cubicBezTo>
                        <a:pt x="13680" y="1016"/>
                        <a:pt x="13723" y="967"/>
                        <a:pt x="13723" y="946"/>
                      </a:cubicBezTo>
                      <a:cubicBezTo>
                        <a:pt x="13723" y="903"/>
                        <a:pt x="13680" y="881"/>
                        <a:pt x="13658" y="881"/>
                      </a:cubicBezTo>
                      <a:close/>
                      <a:moveTo>
                        <a:pt x="13658" y="1151"/>
                      </a:moveTo>
                      <a:cubicBezTo>
                        <a:pt x="13609" y="1151"/>
                        <a:pt x="13588" y="1173"/>
                        <a:pt x="13588" y="1216"/>
                      </a:cubicBezTo>
                      <a:cubicBezTo>
                        <a:pt x="13588" y="1237"/>
                        <a:pt x="13609" y="1286"/>
                        <a:pt x="13658" y="1286"/>
                      </a:cubicBezTo>
                      <a:cubicBezTo>
                        <a:pt x="13680" y="1286"/>
                        <a:pt x="13723" y="1237"/>
                        <a:pt x="13723" y="1216"/>
                      </a:cubicBezTo>
                      <a:cubicBezTo>
                        <a:pt x="13723" y="1173"/>
                        <a:pt x="13680" y="1151"/>
                        <a:pt x="13658" y="1151"/>
                      </a:cubicBezTo>
                      <a:close/>
                      <a:moveTo>
                        <a:pt x="13658" y="1421"/>
                      </a:moveTo>
                      <a:cubicBezTo>
                        <a:pt x="13609" y="1421"/>
                        <a:pt x="13588" y="1443"/>
                        <a:pt x="13588" y="1486"/>
                      </a:cubicBezTo>
                      <a:cubicBezTo>
                        <a:pt x="13588" y="1507"/>
                        <a:pt x="13609" y="1556"/>
                        <a:pt x="13658" y="1556"/>
                      </a:cubicBezTo>
                      <a:cubicBezTo>
                        <a:pt x="13680" y="1556"/>
                        <a:pt x="13723" y="1507"/>
                        <a:pt x="13723" y="1486"/>
                      </a:cubicBezTo>
                      <a:cubicBezTo>
                        <a:pt x="13723" y="1443"/>
                        <a:pt x="13680" y="1421"/>
                        <a:pt x="13658" y="1421"/>
                      </a:cubicBezTo>
                      <a:close/>
                      <a:moveTo>
                        <a:pt x="13658" y="1691"/>
                      </a:moveTo>
                      <a:cubicBezTo>
                        <a:pt x="13609" y="1691"/>
                        <a:pt x="13588" y="1713"/>
                        <a:pt x="13588" y="1756"/>
                      </a:cubicBezTo>
                      <a:cubicBezTo>
                        <a:pt x="13588" y="1777"/>
                        <a:pt x="13609" y="1826"/>
                        <a:pt x="13658" y="1826"/>
                      </a:cubicBezTo>
                      <a:cubicBezTo>
                        <a:pt x="13680" y="1826"/>
                        <a:pt x="13723" y="1777"/>
                        <a:pt x="13723" y="1756"/>
                      </a:cubicBezTo>
                      <a:cubicBezTo>
                        <a:pt x="13723" y="1713"/>
                        <a:pt x="13680" y="1691"/>
                        <a:pt x="13658" y="1691"/>
                      </a:cubicBezTo>
                      <a:close/>
                      <a:moveTo>
                        <a:pt x="13658" y="1961"/>
                      </a:moveTo>
                      <a:cubicBezTo>
                        <a:pt x="13609" y="1961"/>
                        <a:pt x="13588" y="1983"/>
                        <a:pt x="13588" y="2026"/>
                      </a:cubicBezTo>
                      <a:cubicBezTo>
                        <a:pt x="13588" y="2047"/>
                        <a:pt x="13609" y="2096"/>
                        <a:pt x="13658" y="2096"/>
                      </a:cubicBezTo>
                      <a:cubicBezTo>
                        <a:pt x="13680" y="2096"/>
                        <a:pt x="13723" y="2047"/>
                        <a:pt x="13723" y="2026"/>
                      </a:cubicBezTo>
                      <a:cubicBezTo>
                        <a:pt x="13723" y="1983"/>
                        <a:pt x="13680" y="1961"/>
                        <a:pt x="13658" y="1961"/>
                      </a:cubicBezTo>
                      <a:close/>
                      <a:moveTo>
                        <a:pt x="13658" y="2231"/>
                      </a:moveTo>
                      <a:cubicBezTo>
                        <a:pt x="13609" y="2231"/>
                        <a:pt x="13588" y="2253"/>
                        <a:pt x="13588" y="2296"/>
                      </a:cubicBezTo>
                      <a:cubicBezTo>
                        <a:pt x="13588" y="2317"/>
                        <a:pt x="13609" y="2366"/>
                        <a:pt x="13658" y="2366"/>
                      </a:cubicBezTo>
                      <a:cubicBezTo>
                        <a:pt x="13680" y="2366"/>
                        <a:pt x="13723" y="2317"/>
                        <a:pt x="13723" y="2296"/>
                      </a:cubicBezTo>
                      <a:cubicBezTo>
                        <a:pt x="13723" y="2253"/>
                        <a:pt x="13680" y="2231"/>
                        <a:pt x="13658" y="2231"/>
                      </a:cubicBezTo>
                      <a:close/>
                      <a:moveTo>
                        <a:pt x="13658" y="2501"/>
                      </a:moveTo>
                      <a:cubicBezTo>
                        <a:pt x="13609" y="2501"/>
                        <a:pt x="13588" y="2523"/>
                        <a:pt x="13588" y="2566"/>
                      </a:cubicBezTo>
                      <a:cubicBezTo>
                        <a:pt x="13588" y="2587"/>
                        <a:pt x="13609" y="2636"/>
                        <a:pt x="13658" y="2636"/>
                      </a:cubicBezTo>
                      <a:cubicBezTo>
                        <a:pt x="13680" y="2636"/>
                        <a:pt x="13723" y="2587"/>
                        <a:pt x="13723" y="2566"/>
                      </a:cubicBezTo>
                      <a:cubicBezTo>
                        <a:pt x="13723" y="2523"/>
                        <a:pt x="13680" y="2501"/>
                        <a:pt x="13658" y="2501"/>
                      </a:cubicBezTo>
                      <a:close/>
                      <a:moveTo>
                        <a:pt x="13658" y="2771"/>
                      </a:moveTo>
                      <a:cubicBezTo>
                        <a:pt x="13609" y="2771"/>
                        <a:pt x="13588" y="2793"/>
                        <a:pt x="13588" y="2836"/>
                      </a:cubicBezTo>
                      <a:cubicBezTo>
                        <a:pt x="13588" y="2857"/>
                        <a:pt x="13609" y="2906"/>
                        <a:pt x="13658" y="2906"/>
                      </a:cubicBezTo>
                      <a:cubicBezTo>
                        <a:pt x="13680" y="2906"/>
                        <a:pt x="13723" y="2857"/>
                        <a:pt x="13723" y="2836"/>
                      </a:cubicBezTo>
                      <a:cubicBezTo>
                        <a:pt x="13723" y="2793"/>
                        <a:pt x="13680" y="2771"/>
                        <a:pt x="13658" y="2771"/>
                      </a:cubicBezTo>
                      <a:close/>
                      <a:moveTo>
                        <a:pt x="13658" y="3041"/>
                      </a:moveTo>
                      <a:cubicBezTo>
                        <a:pt x="13609" y="3041"/>
                        <a:pt x="13588" y="3063"/>
                        <a:pt x="13588" y="3106"/>
                      </a:cubicBezTo>
                      <a:cubicBezTo>
                        <a:pt x="13588" y="3127"/>
                        <a:pt x="13609" y="3176"/>
                        <a:pt x="13658" y="3176"/>
                      </a:cubicBezTo>
                      <a:cubicBezTo>
                        <a:pt x="13680" y="3176"/>
                        <a:pt x="13723" y="3127"/>
                        <a:pt x="13723" y="3106"/>
                      </a:cubicBezTo>
                      <a:cubicBezTo>
                        <a:pt x="13723" y="3063"/>
                        <a:pt x="13680" y="3041"/>
                        <a:pt x="13658" y="3041"/>
                      </a:cubicBezTo>
                      <a:close/>
                      <a:moveTo>
                        <a:pt x="5601" y="3106"/>
                      </a:moveTo>
                      <a:cubicBezTo>
                        <a:pt x="5579" y="3106"/>
                        <a:pt x="5536" y="3127"/>
                        <a:pt x="5536" y="3176"/>
                      </a:cubicBezTo>
                      <a:cubicBezTo>
                        <a:pt x="5536" y="3198"/>
                        <a:pt x="5579" y="3241"/>
                        <a:pt x="5601" y="3241"/>
                      </a:cubicBezTo>
                      <a:cubicBezTo>
                        <a:pt x="5644" y="3241"/>
                        <a:pt x="5671" y="3198"/>
                        <a:pt x="5671" y="3176"/>
                      </a:cubicBezTo>
                      <a:cubicBezTo>
                        <a:pt x="5671" y="3127"/>
                        <a:pt x="5644" y="3106"/>
                        <a:pt x="5601" y="3106"/>
                      </a:cubicBezTo>
                      <a:close/>
                      <a:moveTo>
                        <a:pt x="5871" y="3106"/>
                      </a:moveTo>
                      <a:cubicBezTo>
                        <a:pt x="5849" y="3106"/>
                        <a:pt x="5806" y="3127"/>
                        <a:pt x="5806" y="3176"/>
                      </a:cubicBezTo>
                      <a:cubicBezTo>
                        <a:pt x="5806" y="3198"/>
                        <a:pt x="5849" y="3241"/>
                        <a:pt x="5871" y="3241"/>
                      </a:cubicBezTo>
                      <a:cubicBezTo>
                        <a:pt x="5914" y="3241"/>
                        <a:pt x="5941" y="3198"/>
                        <a:pt x="5941" y="3176"/>
                      </a:cubicBezTo>
                      <a:cubicBezTo>
                        <a:pt x="5941" y="3127"/>
                        <a:pt x="5914" y="3106"/>
                        <a:pt x="5871" y="3106"/>
                      </a:cubicBezTo>
                      <a:close/>
                      <a:moveTo>
                        <a:pt x="6141" y="3106"/>
                      </a:moveTo>
                      <a:cubicBezTo>
                        <a:pt x="6119" y="3106"/>
                        <a:pt x="6076" y="3127"/>
                        <a:pt x="6076" y="3176"/>
                      </a:cubicBezTo>
                      <a:cubicBezTo>
                        <a:pt x="6076" y="3198"/>
                        <a:pt x="6119" y="3241"/>
                        <a:pt x="6141" y="3241"/>
                      </a:cubicBezTo>
                      <a:cubicBezTo>
                        <a:pt x="6184" y="3241"/>
                        <a:pt x="6211" y="3198"/>
                        <a:pt x="6211" y="3176"/>
                      </a:cubicBezTo>
                      <a:cubicBezTo>
                        <a:pt x="6211" y="3127"/>
                        <a:pt x="6184" y="3106"/>
                        <a:pt x="6141" y="3106"/>
                      </a:cubicBezTo>
                      <a:close/>
                      <a:moveTo>
                        <a:pt x="6411" y="3106"/>
                      </a:moveTo>
                      <a:cubicBezTo>
                        <a:pt x="6389" y="3106"/>
                        <a:pt x="6346" y="3127"/>
                        <a:pt x="6346" y="3176"/>
                      </a:cubicBezTo>
                      <a:cubicBezTo>
                        <a:pt x="6346" y="3198"/>
                        <a:pt x="6389" y="3241"/>
                        <a:pt x="6411" y="3241"/>
                      </a:cubicBezTo>
                      <a:cubicBezTo>
                        <a:pt x="6454" y="3241"/>
                        <a:pt x="6481" y="3198"/>
                        <a:pt x="6481" y="3176"/>
                      </a:cubicBezTo>
                      <a:cubicBezTo>
                        <a:pt x="6481" y="3127"/>
                        <a:pt x="6454" y="3106"/>
                        <a:pt x="6411" y="3106"/>
                      </a:cubicBezTo>
                      <a:close/>
                      <a:moveTo>
                        <a:pt x="6681" y="3106"/>
                      </a:moveTo>
                      <a:cubicBezTo>
                        <a:pt x="6659" y="3106"/>
                        <a:pt x="6616" y="3127"/>
                        <a:pt x="6616" y="3176"/>
                      </a:cubicBezTo>
                      <a:cubicBezTo>
                        <a:pt x="6616" y="3198"/>
                        <a:pt x="6659" y="3241"/>
                        <a:pt x="6681" y="3241"/>
                      </a:cubicBezTo>
                      <a:cubicBezTo>
                        <a:pt x="6724" y="3241"/>
                        <a:pt x="6751" y="3198"/>
                        <a:pt x="6751" y="3176"/>
                      </a:cubicBezTo>
                      <a:cubicBezTo>
                        <a:pt x="6751" y="3127"/>
                        <a:pt x="6724" y="3106"/>
                        <a:pt x="6681" y="3106"/>
                      </a:cubicBezTo>
                      <a:close/>
                      <a:moveTo>
                        <a:pt x="6951" y="3106"/>
                      </a:moveTo>
                      <a:cubicBezTo>
                        <a:pt x="6929" y="3106"/>
                        <a:pt x="6886" y="3127"/>
                        <a:pt x="6886" y="3176"/>
                      </a:cubicBezTo>
                      <a:cubicBezTo>
                        <a:pt x="6886" y="3198"/>
                        <a:pt x="6929" y="3241"/>
                        <a:pt x="6951" y="3241"/>
                      </a:cubicBezTo>
                      <a:cubicBezTo>
                        <a:pt x="6994" y="3241"/>
                        <a:pt x="7021" y="3198"/>
                        <a:pt x="7021" y="3176"/>
                      </a:cubicBezTo>
                      <a:cubicBezTo>
                        <a:pt x="7021" y="3127"/>
                        <a:pt x="6994" y="3106"/>
                        <a:pt x="6951" y="3106"/>
                      </a:cubicBezTo>
                      <a:close/>
                      <a:moveTo>
                        <a:pt x="7221" y="3106"/>
                      </a:moveTo>
                      <a:cubicBezTo>
                        <a:pt x="7199" y="3106"/>
                        <a:pt x="7156" y="3127"/>
                        <a:pt x="7156" y="3176"/>
                      </a:cubicBezTo>
                      <a:cubicBezTo>
                        <a:pt x="7156" y="3198"/>
                        <a:pt x="7199" y="3241"/>
                        <a:pt x="7221" y="3241"/>
                      </a:cubicBezTo>
                      <a:cubicBezTo>
                        <a:pt x="7264" y="3241"/>
                        <a:pt x="7291" y="3198"/>
                        <a:pt x="7291" y="3176"/>
                      </a:cubicBezTo>
                      <a:cubicBezTo>
                        <a:pt x="7291" y="3127"/>
                        <a:pt x="7264" y="3106"/>
                        <a:pt x="7221" y="3106"/>
                      </a:cubicBezTo>
                      <a:close/>
                      <a:moveTo>
                        <a:pt x="7491" y="3106"/>
                      </a:moveTo>
                      <a:cubicBezTo>
                        <a:pt x="7469" y="3106"/>
                        <a:pt x="7426" y="3127"/>
                        <a:pt x="7426" y="3176"/>
                      </a:cubicBezTo>
                      <a:cubicBezTo>
                        <a:pt x="7426" y="3198"/>
                        <a:pt x="7469" y="3241"/>
                        <a:pt x="7491" y="3241"/>
                      </a:cubicBezTo>
                      <a:cubicBezTo>
                        <a:pt x="7534" y="3241"/>
                        <a:pt x="7561" y="3198"/>
                        <a:pt x="7561" y="3176"/>
                      </a:cubicBezTo>
                      <a:cubicBezTo>
                        <a:pt x="7561" y="3127"/>
                        <a:pt x="7534" y="3106"/>
                        <a:pt x="7491" y="3106"/>
                      </a:cubicBezTo>
                      <a:close/>
                      <a:moveTo>
                        <a:pt x="7761" y="3106"/>
                      </a:moveTo>
                      <a:cubicBezTo>
                        <a:pt x="7739" y="3106"/>
                        <a:pt x="7696" y="3127"/>
                        <a:pt x="7696" y="3176"/>
                      </a:cubicBezTo>
                      <a:cubicBezTo>
                        <a:pt x="7696" y="3198"/>
                        <a:pt x="7739" y="3241"/>
                        <a:pt x="7761" y="3241"/>
                      </a:cubicBezTo>
                      <a:cubicBezTo>
                        <a:pt x="7804" y="3241"/>
                        <a:pt x="7831" y="3198"/>
                        <a:pt x="7831" y="3176"/>
                      </a:cubicBezTo>
                      <a:cubicBezTo>
                        <a:pt x="7831" y="3127"/>
                        <a:pt x="7804" y="3106"/>
                        <a:pt x="7761" y="3106"/>
                      </a:cubicBezTo>
                      <a:close/>
                      <a:moveTo>
                        <a:pt x="8031" y="3106"/>
                      </a:moveTo>
                      <a:cubicBezTo>
                        <a:pt x="8009" y="3106"/>
                        <a:pt x="7966" y="3127"/>
                        <a:pt x="7966" y="3176"/>
                      </a:cubicBezTo>
                      <a:cubicBezTo>
                        <a:pt x="7966" y="3198"/>
                        <a:pt x="8009" y="3241"/>
                        <a:pt x="8031" y="3241"/>
                      </a:cubicBezTo>
                      <a:cubicBezTo>
                        <a:pt x="8074" y="3241"/>
                        <a:pt x="8101" y="3198"/>
                        <a:pt x="8101" y="3176"/>
                      </a:cubicBezTo>
                      <a:cubicBezTo>
                        <a:pt x="8101" y="3127"/>
                        <a:pt x="8074" y="3106"/>
                        <a:pt x="8031" y="3106"/>
                      </a:cubicBezTo>
                      <a:close/>
                      <a:moveTo>
                        <a:pt x="8301" y="3106"/>
                      </a:moveTo>
                      <a:cubicBezTo>
                        <a:pt x="8279" y="3106"/>
                        <a:pt x="8236" y="3127"/>
                        <a:pt x="8236" y="3176"/>
                      </a:cubicBezTo>
                      <a:cubicBezTo>
                        <a:pt x="8236" y="3198"/>
                        <a:pt x="8279" y="3241"/>
                        <a:pt x="8301" y="3241"/>
                      </a:cubicBezTo>
                      <a:cubicBezTo>
                        <a:pt x="8344" y="3241"/>
                        <a:pt x="8371" y="3198"/>
                        <a:pt x="8371" y="3176"/>
                      </a:cubicBezTo>
                      <a:cubicBezTo>
                        <a:pt x="8371" y="3127"/>
                        <a:pt x="8344" y="3106"/>
                        <a:pt x="8301" y="3106"/>
                      </a:cubicBezTo>
                      <a:close/>
                      <a:moveTo>
                        <a:pt x="8571" y="3106"/>
                      </a:moveTo>
                      <a:cubicBezTo>
                        <a:pt x="8549" y="3106"/>
                        <a:pt x="8506" y="3127"/>
                        <a:pt x="8506" y="3176"/>
                      </a:cubicBezTo>
                      <a:cubicBezTo>
                        <a:pt x="8506" y="3198"/>
                        <a:pt x="8549" y="3241"/>
                        <a:pt x="8571" y="3241"/>
                      </a:cubicBezTo>
                      <a:cubicBezTo>
                        <a:pt x="8614" y="3241"/>
                        <a:pt x="8641" y="3198"/>
                        <a:pt x="8641" y="3176"/>
                      </a:cubicBezTo>
                      <a:cubicBezTo>
                        <a:pt x="8641" y="3127"/>
                        <a:pt x="8614" y="3106"/>
                        <a:pt x="8571" y="3106"/>
                      </a:cubicBezTo>
                      <a:close/>
                      <a:moveTo>
                        <a:pt x="8841" y="3106"/>
                      </a:moveTo>
                      <a:cubicBezTo>
                        <a:pt x="8819" y="3106"/>
                        <a:pt x="8776" y="3127"/>
                        <a:pt x="8776" y="3176"/>
                      </a:cubicBezTo>
                      <a:cubicBezTo>
                        <a:pt x="8776" y="3198"/>
                        <a:pt x="8819" y="3241"/>
                        <a:pt x="8841" y="3241"/>
                      </a:cubicBezTo>
                      <a:cubicBezTo>
                        <a:pt x="8884" y="3241"/>
                        <a:pt x="8911" y="3198"/>
                        <a:pt x="8911" y="3176"/>
                      </a:cubicBezTo>
                      <a:cubicBezTo>
                        <a:pt x="8911" y="3127"/>
                        <a:pt x="8884" y="3106"/>
                        <a:pt x="8841" y="3106"/>
                      </a:cubicBezTo>
                      <a:close/>
                      <a:moveTo>
                        <a:pt x="9111" y="3106"/>
                      </a:moveTo>
                      <a:cubicBezTo>
                        <a:pt x="9089" y="3106"/>
                        <a:pt x="9046" y="3127"/>
                        <a:pt x="9046" y="3176"/>
                      </a:cubicBezTo>
                      <a:cubicBezTo>
                        <a:pt x="9046" y="3198"/>
                        <a:pt x="9089" y="3241"/>
                        <a:pt x="9111" y="3241"/>
                      </a:cubicBezTo>
                      <a:cubicBezTo>
                        <a:pt x="9154" y="3241"/>
                        <a:pt x="9181" y="3198"/>
                        <a:pt x="9181" y="3176"/>
                      </a:cubicBezTo>
                      <a:cubicBezTo>
                        <a:pt x="9181" y="3127"/>
                        <a:pt x="9154" y="3106"/>
                        <a:pt x="9111" y="3106"/>
                      </a:cubicBezTo>
                      <a:close/>
                      <a:moveTo>
                        <a:pt x="9381" y="3106"/>
                      </a:moveTo>
                      <a:cubicBezTo>
                        <a:pt x="9359" y="3106"/>
                        <a:pt x="9316" y="3127"/>
                        <a:pt x="9316" y="3176"/>
                      </a:cubicBezTo>
                      <a:cubicBezTo>
                        <a:pt x="9316" y="3198"/>
                        <a:pt x="9359" y="3241"/>
                        <a:pt x="9381" y="3241"/>
                      </a:cubicBezTo>
                      <a:cubicBezTo>
                        <a:pt x="9424" y="3241"/>
                        <a:pt x="9451" y="3198"/>
                        <a:pt x="9451" y="3176"/>
                      </a:cubicBezTo>
                      <a:cubicBezTo>
                        <a:pt x="9451" y="3127"/>
                        <a:pt x="9424" y="3106"/>
                        <a:pt x="9381" y="3106"/>
                      </a:cubicBezTo>
                      <a:close/>
                      <a:moveTo>
                        <a:pt x="9651" y="3106"/>
                      </a:moveTo>
                      <a:cubicBezTo>
                        <a:pt x="9629" y="3106"/>
                        <a:pt x="9586" y="3127"/>
                        <a:pt x="9586" y="3176"/>
                      </a:cubicBezTo>
                      <a:cubicBezTo>
                        <a:pt x="9586" y="3198"/>
                        <a:pt x="9629" y="3241"/>
                        <a:pt x="9651" y="3241"/>
                      </a:cubicBezTo>
                      <a:cubicBezTo>
                        <a:pt x="9694" y="3241"/>
                        <a:pt x="9721" y="3198"/>
                        <a:pt x="9721" y="3176"/>
                      </a:cubicBezTo>
                      <a:cubicBezTo>
                        <a:pt x="9721" y="3127"/>
                        <a:pt x="9694" y="3106"/>
                        <a:pt x="9651" y="3106"/>
                      </a:cubicBezTo>
                      <a:close/>
                      <a:moveTo>
                        <a:pt x="9921" y="3106"/>
                      </a:moveTo>
                      <a:cubicBezTo>
                        <a:pt x="9899" y="3106"/>
                        <a:pt x="9856" y="3127"/>
                        <a:pt x="9856" y="3176"/>
                      </a:cubicBezTo>
                      <a:cubicBezTo>
                        <a:pt x="9856" y="3198"/>
                        <a:pt x="9899" y="3241"/>
                        <a:pt x="9921" y="3241"/>
                      </a:cubicBezTo>
                      <a:cubicBezTo>
                        <a:pt x="9964" y="3241"/>
                        <a:pt x="9991" y="3198"/>
                        <a:pt x="9991" y="3176"/>
                      </a:cubicBezTo>
                      <a:cubicBezTo>
                        <a:pt x="9991" y="3127"/>
                        <a:pt x="9964" y="3106"/>
                        <a:pt x="9921" y="3106"/>
                      </a:cubicBezTo>
                      <a:close/>
                      <a:moveTo>
                        <a:pt x="10191" y="3106"/>
                      </a:moveTo>
                      <a:cubicBezTo>
                        <a:pt x="10169" y="3106"/>
                        <a:pt x="10126" y="3127"/>
                        <a:pt x="10126" y="3176"/>
                      </a:cubicBezTo>
                      <a:cubicBezTo>
                        <a:pt x="10126" y="3198"/>
                        <a:pt x="10169" y="3241"/>
                        <a:pt x="10191" y="3241"/>
                      </a:cubicBezTo>
                      <a:cubicBezTo>
                        <a:pt x="10234" y="3241"/>
                        <a:pt x="10261" y="3198"/>
                        <a:pt x="10261" y="3176"/>
                      </a:cubicBezTo>
                      <a:cubicBezTo>
                        <a:pt x="10261" y="3127"/>
                        <a:pt x="10234" y="3106"/>
                        <a:pt x="10191" y="3106"/>
                      </a:cubicBezTo>
                      <a:close/>
                      <a:moveTo>
                        <a:pt x="10461" y="3106"/>
                      </a:moveTo>
                      <a:cubicBezTo>
                        <a:pt x="10439" y="3106"/>
                        <a:pt x="10396" y="3127"/>
                        <a:pt x="10396" y="3176"/>
                      </a:cubicBezTo>
                      <a:cubicBezTo>
                        <a:pt x="10396" y="3198"/>
                        <a:pt x="10439" y="3241"/>
                        <a:pt x="10461" y="3241"/>
                      </a:cubicBezTo>
                      <a:cubicBezTo>
                        <a:pt x="10504" y="3241"/>
                        <a:pt x="10531" y="3198"/>
                        <a:pt x="10531" y="3176"/>
                      </a:cubicBezTo>
                      <a:cubicBezTo>
                        <a:pt x="10531" y="3127"/>
                        <a:pt x="10504" y="3106"/>
                        <a:pt x="10461" y="3106"/>
                      </a:cubicBezTo>
                      <a:close/>
                      <a:moveTo>
                        <a:pt x="10731" y="3106"/>
                      </a:moveTo>
                      <a:cubicBezTo>
                        <a:pt x="10709" y="3106"/>
                        <a:pt x="10666" y="3127"/>
                        <a:pt x="10666" y="3176"/>
                      </a:cubicBezTo>
                      <a:cubicBezTo>
                        <a:pt x="10666" y="3198"/>
                        <a:pt x="10709" y="3241"/>
                        <a:pt x="10731" y="3241"/>
                      </a:cubicBezTo>
                      <a:cubicBezTo>
                        <a:pt x="10774" y="3241"/>
                        <a:pt x="10801" y="3198"/>
                        <a:pt x="10801" y="3176"/>
                      </a:cubicBezTo>
                      <a:cubicBezTo>
                        <a:pt x="10801" y="3127"/>
                        <a:pt x="10774" y="3106"/>
                        <a:pt x="10731" y="3106"/>
                      </a:cubicBezTo>
                      <a:close/>
                      <a:moveTo>
                        <a:pt x="11001" y="3106"/>
                      </a:moveTo>
                      <a:cubicBezTo>
                        <a:pt x="10979" y="3106"/>
                        <a:pt x="10936" y="3127"/>
                        <a:pt x="10936" y="3176"/>
                      </a:cubicBezTo>
                      <a:cubicBezTo>
                        <a:pt x="10936" y="3198"/>
                        <a:pt x="10979" y="3241"/>
                        <a:pt x="11001" y="3241"/>
                      </a:cubicBezTo>
                      <a:cubicBezTo>
                        <a:pt x="11044" y="3241"/>
                        <a:pt x="11071" y="3198"/>
                        <a:pt x="11071" y="3176"/>
                      </a:cubicBezTo>
                      <a:cubicBezTo>
                        <a:pt x="11071" y="3127"/>
                        <a:pt x="11044" y="3106"/>
                        <a:pt x="11001" y="3106"/>
                      </a:cubicBezTo>
                      <a:close/>
                      <a:moveTo>
                        <a:pt x="11271" y="3106"/>
                      </a:moveTo>
                      <a:cubicBezTo>
                        <a:pt x="11249" y="3106"/>
                        <a:pt x="11206" y="3127"/>
                        <a:pt x="11206" y="3176"/>
                      </a:cubicBezTo>
                      <a:cubicBezTo>
                        <a:pt x="11206" y="3198"/>
                        <a:pt x="11249" y="3241"/>
                        <a:pt x="11271" y="3241"/>
                      </a:cubicBezTo>
                      <a:cubicBezTo>
                        <a:pt x="11314" y="3241"/>
                        <a:pt x="11341" y="3198"/>
                        <a:pt x="11341" y="3176"/>
                      </a:cubicBezTo>
                      <a:cubicBezTo>
                        <a:pt x="11341" y="3127"/>
                        <a:pt x="11314" y="3106"/>
                        <a:pt x="11271" y="3106"/>
                      </a:cubicBezTo>
                      <a:close/>
                      <a:moveTo>
                        <a:pt x="11541" y="3106"/>
                      </a:moveTo>
                      <a:cubicBezTo>
                        <a:pt x="11519" y="3106"/>
                        <a:pt x="11476" y="3127"/>
                        <a:pt x="11476" y="3176"/>
                      </a:cubicBezTo>
                      <a:cubicBezTo>
                        <a:pt x="11476" y="3198"/>
                        <a:pt x="11519" y="3241"/>
                        <a:pt x="11541" y="3241"/>
                      </a:cubicBezTo>
                      <a:cubicBezTo>
                        <a:pt x="11584" y="3241"/>
                        <a:pt x="11611" y="3198"/>
                        <a:pt x="11611" y="3176"/>
                      </a:cubicBezTo>
                      <a:cubicBezTo>
                        <a:pt x="11611" y="3127"/>
                        <a:pt x="11584" y="3106"/>
                        <a:pt x="11541" y="3106"/>
                      </a:cubicBezTo>
                      <a:close/>
                      <a:moveTo>
                        <a:pt x="11811" y="3106"/>
                      </a:moveTo>
                      <a:cubicBezTo>
                        <a:pt x="11789" y="3106"/>
                        <a:pt x="11746" y="3127"/>
                        <a:pt x="11746" y="3176"/>
                      </a:cubicBezTo>
                      <a:cubicBezTo>
                        <a:pt x="11746" y="3198"/>
                        <a:pt x="11789" y="3241"/>
                        <a:pt x="11811" y="3241"/>
                      </a:cubicBezTo>
                      <a:cubicBezTo>
                        <a:pt x="11854" y="3241"/>
                        <a:pt x="11881" y="3198"/>
                        <a:pt x="11881" y="3176"/>
                      </a:cubicBezTo>
                      <a:cubicBezTo>
                        <a:pt x="11881" y="3127"/>
                        <a:pt x="11854" y="3106"/>
                        <a:pt x="11811" y="3106"/>
                      </a:cubicBezTo>
                      <a:close/>
                      <a:moveTo>
                        <a:pt x="12081" y="3106"/>
                      </a:moveTo>
                      <a:cubicBezTo>
                        <a:pt x="12059" y="3106"/>
                        <a:pt x="12016" y="3127"/>
                        <a:pt x="12016" y="3176"/>
                      </a:cubicBezTo>
                      <a:cubicBezTo>
                        <a:pt x="12016" y="3198"/>
                        <a:pt x="12059" y="3241"/>
                        <a:pt x="12081" y="3241"/>
                      </a:cubicBezTo>
                      <a:cubicBezTo>
                        <a:pt x="12124" y="3241"/>
                        <a:pt x="12151" y="3198"/>
                        <a:pt x="12151" y="3176"/>
                      </a:cubicBezTo>
                      <a:cubicBezTo>
                        <a:pt x="12151" y="3127"/>
                        <a:pt x="12124" y="3106"/>
                        <a:pt x="12081" y="3106"/>
                      </a:cubicBezTo>
                      <a:close/>
                      <a:moveTo>
                        <a:pt x="12351" y="3106"/>
                      </a:moveTo>
                      <a:cubicBezTo>
                        <a:pt x="12329" y="3106"/>
                        <a:pt x="12286" y="3127"/>
                        <a:pt x="12286" y="3176"/>
                      </a:cubicBezTo>
                      <a:cubicBezTo>
                        <a:pt x="12286" y="3198"/>
                        <a:pt x="12329" y="3241"/>
                        <a:pt x="12351" y="3241"/>
                      </a:cubicBezTo>
                      <a:cubicBezTo>
                        <a:pt x="12394" y="3241"/>
                        <a:pt x="12421" y="3198"/>
                        <a:pt x="12421" y="3176"/>
                      </a:cubicBezTo>
                      <a:cubicBezTo>
                        <a:pt x="12421" y="3127"/>
                        <a:pt x="12394" y="3106"/>
                        <a:pt x="12351" y="3106"/>
                      </a:cubicBezTo>
                      <a:close/>
                      <a:moveTo>
                        <a:pt x="12621" y="3106"/>
                      </a:moveTo>
                      <a:cubicBezTo>
                        <a:pt x="12599" y="3106"/>
                        <a:pt x="12556" y="3127"/>
                        <a:pt x="12556" y="3176"/>
                      </a:cubicBezTo>
                      <a:cubicBezTo>
                        <a:pt x="12556" y="3198"/>
                        <a:pt x="12599" y="3241"/>
                        <a:pt x="12621" y="3241"/>
                      </a:cubicBezTo>
                      <a:cubicBezTo>
                        <a:pt x="12664" y="3241"/>
                        <a:pt x="12691" y="3198"/>
                        <a:pt x="12691" y="3176"/>
                      </a:cubicBezTo>
                      <a:cubicBezTo>
                        <a:pt x="12691" y="3127"/>
                        <a:pt x="12664" y="3106"/>
                        <a:pt x="12621" y="3106"/>
                      </a:cubicBezTo>
                      <a:close/>
                      <a:moveTo>
                        <a:pt x="12891" y="3106"/>
                      </a:moveTo>
                      <a:cubicBezTo>
                        <a:pt x="12869" y="3106"/>
                        <a:pt x="12826" y="3127"/>
                        <a:pt x="12826" y="3176"/>
                      </a:cubicBezTo>
                      <a:cubicBezTo>
                        <a:pt x="12826" y="3198"/>
                        <a:pt x="12869" y="3241"/>
                        <a:pt x="12891" y="3241"/>
                      </a:cubicBezTo>
                      <a:cubicBezTo>
                        <a:pt x="12934" y="3241"/>
                        <a:pt x="12961" y="3198"/>
                        <a:pt x="12961" y="3176"/>
                      </a:cubicBezTo>
                      <a:cubicBezTo>
                        <a:pt x="12961" y="3127"/>
                        <a:pt x="12934" y="3106"/>
                        <a:pt x="12891" y="3106"/>
                      </a:cubicBezTo>
                      <a:close/>
                      <a:moveTo>
                        <a:pt x="13161" y="3106"/>
                      </a:moveTo>
                      <a:cubicBezTo>
                        <a:pt x="13140" y="3106"/>
                        <a:pt x="13096" y="3127"/>
                        <a:pt x="13096" y="3176"/>
                      </a:cubicBezTo>
                      <a:cubicBezTo>
                        <a:pt x="13096" y="3198"/>
                        <a:pt x="13140" y="3241"/>
                        <a:pt x="13161" y="3241"/>
                      </a:cubicBezTo>
                      <a:cubicBezTo>
                        <a:pt x="13204" y="3241"/>
                        <a:pt x="13231" y="3198"/>
                        <a:pt x="13231" y="3176"/>
                      </a:cubicBezTo>
                      <a:cubicBezTo>
                        <a:pt x="13231" y="3127"/>
                        <a:pt x="13204" y="3106"/>
                        <a:pt x="13161" y="3106"/>
                      </a:cubicBezTo>
                      <a:close/>
                      <a:moveTo>
                        <a:pt x="13431" y="3106"/>
                      </a:moveTo>
                      <a:cubicBezTo>
                        <a:pt x="13410" y="3106"/>
                        <a:pt x="13366" y="3127"/>
                        <a:pt x="13366" y="3176"/>
                      </a:cubicBezTo>
                      <a:cubicBezTo>
                        <a:pt x="13366" y="3198"/>
                        <a:pt x="13410" y="3241"/>
                        <a:pt x="13431" y="3241"/>
                      </a:cubicBezTo>
                      <a:cubicBezTo>
                        <a:pt x="13474" y="3241"/>
                        <a:pt x="13501" y="3198"/>
                        <a:pt x="13501" y="3176"/>
                      </a:cubicBezTo>
                      <a:cubicBezTo>
                        <a:pt x="13501" y="3127"/>
                        <a:pt x="13474" y="3106"/>
                        <a:pt x="13431" y="3106"/>
                      </a:cubicBezTo>
                      <a:close/>
                      <a:moveTo>
                        <a:pt x="5509" y="3262"/>
                      </a:moveTo>
                      <a:cubicBezTo>
                        <a:pt x="5466" y="3262"/>
                        <a:pt x="5444" y="3289"/>
                        <a:pt x="5444" y="3333"/>
                      </a:cubicBezTo>
                      <a:cubicBezTo>
                        <a:pt x="5444" y="3376"/>
                        <a:pt x="5466" y="3397"/>
                        <a:pt x="5509" y="3397"/>
                      </a:cubicBezTo>
                      <a:cubicBezTo>
                        <a:pt x="5536" y="3397"/>
                        <a:pt x="5579" y="3376"/>
                        <a:pt x="5579" y="3333"/>
                      </a:cubicBezTo>
                      <a:cubicBezTo>
                        <a:pt x="5579" y="3289"/>
                        <a:pt x="5536" y="3262"/>
                        <a:pt x="5509" y="3262"/>
                      </a:cubicBezTo>
                      <a:close/>
                      <a:moveTo>
                        <a:pt x="5509" y="3532"/>
                      </a:moveTo>
                      <a:cubicBezTo>
                        <a:pt x="5466" y="3532"/>
                        <a:pt x="5444" y="3559"/>
                        <a:pt x="5444" y="3603"/>
                      </a:cubicBezTo>
                      <a:cubicBezTo>
                        <a:pt x="5444" y="3646"/>
                        <a:pt x="5466" y="3667"/>
                        <a:pt x="5509" y="3667"/>
                      </a:cubicBezTo>
                      <a:cubicBezTo>
                        <a:pt x="5536" y="3667"/>
                        <a:pt x="5579" y="3646"/>
                        <a:pt x="5579" y="3603"/>
                      </a:cubicBezTo>
                      <a:cubicBezTo>
                        <a:pt x="5579" y="3559"/>
                        <a:pt x="5536" y="3532"/>
                        <a:pt x="5509" y="3532"/>
                      </a:cubicBezTo>
                      <a:close/>
                      <a:moveTo>
                        <a:pt x="5509" y="3802"/>
                      </a:moveTo>
                      <a:cubicBezTo>
                        <a:pt x="5466" y="3802"/>
                        <a:pt x="5444" y="3829"/>
                        <a:pt x="5444" y="3873"/>
                      </a:cubicBezTo>
                      <a:cubicBezTo>
                        <a:pt x="5444" y="3916"/>
                        <a:pt x="5466" y="3937"/>
                        <a:pt x="5509" y="3937"/>
                      </a:cubicBezTo>
                      <a:cubicBezTo>
                        <a:pt x="5536" y="3937"/>
                        <a:pt x="5579" y="3916"/>
                        <a:pt x="5579" y="3873"/>
                      </a:cubicBezTo>
                      <a:cubicBezTo>
                        <a:pt x="5579" y="3829"/>
                        <a:pt x="5536" y="3802"/>
                        <a:pt x="5509" y="3802"/>
                      </a:cubicBezTo>
                      <a:close/>
                      <a:moveTo>
                        <a:pt x="5509" y="4072"/>
                      </a:moveTo>
                      <a:cubicBezTo>
                        <a:pt x="5466" y="4072"/>
                        <a:pt x="5444" y="4099"/>
                        <a:pt x="5444" y="4143"/>
                      </a:cubicBezTo>
                      <a:cubicBezTo>
                        <a:pt x="5444" y="4186"/>
                        <a:pt x="5466" y="4207"/>
                        <a:pt x="5509" y="4207"/>
                      </a:cubicBezTo>
                      <a:cubicBezTo>
                        <a:pt x="5536" y="4207"/>
                        <a:pt x="5579" y="4186"/>
                        <a:pt x="5579" y="4143"/>
                      </a:cubicBezTo>
                      <a:cubicBezTo>
                        <a:pt x="5579" y="4099"/>
                        <a:pt x="5536" y="4072"/>
                        <a:pt x="5509" y="4072"/>
                      </a:cubicBezTo>
                      <a:close/>
                      <a:moveTo>
                        <a:pt x="5509" y="4342"/>
                      </a:moveTo>
                      <a:cubicBezTo>
                        <a:pt x="5466" y="4342"/>
                        <a:pt x="5444" y="4369"/>
                        <a:pt x="5444" y="4413"/>
                      </a:cubicBezTo>
                      <a:cubicBezTo>
                        <a:pt x="5444" y="4456"/>
                        <a:pt x="5466" y="4477"/>
                        <a:pt x="5509" y="4477"/>
                      </a:cubicBezTo>
                      <a:cubicBezTo>
                        <a:pt x="5536" y="4477"/>
                        <a:pt x="5579" y="4456"/>
                        <a:pt x="5579" y="4413"/>
                      </a:cubicBezTo>
                      <a:cubicBezTo>
                        <a:pt x="5579" y="4369"/>
                        <a:pt x="5536" y="4342"/>
                        <a:pt x="5509" y="4342"/>
                      </a:cubicBezTo>
                      <a:close/>
                      <a:moveTo>
                        <a:pt x="5509" y="4612"/>
                      </a:moveTo>
                      <a:cubicBezTo>
                        <a:pt x="5466" y="4612"/>
                        <a:pt x="5444" y="4639"/>
                        <a:pt x="5444" y="4683"/>
                      </a:cubicBezTo>
                      <a:cubicBezTo>
                        <a:pt x="5444" y="4726"/>
                        <a:pt x="5466" y="4747"/>
                        <a:pt x="5509" y="4747"/>
                      </a:cubicBezTo>
                      <a:cubicBezTo>
                        <a:pt x="5536" y="4747"/>
                        <a:pt x="5579" y="4726"/>
                        <a:pt x="5579" y="4683"/>
                      </a:cubicBezTo>
                      <a:cubicBezTo>
                        <a:pt x="5579" y="4639"/>
                        <a:pt x="5536" y="4612"/>
                        <a:pt x="5509" y="4612"/>
                      </a:cubicBezTo>
                      <a:close/>
                      <a:moveTo>
                        <a:pt x="5509" y="4882"/>
                      </a:moveTo>
                      <a:cubicBezTo>
                        <a:pt x="5466" y="4882"/>
                        <a:pt x="5444" y="4909"/>
                        <a:pt x="5444" y="4953"/>
                      </a:cubicBezTo>
                      <a:cubicBezTo>
                        <a:pt x="5444" y="4996"/>
                        <a:pt x="5466" y="5017"/>
                        <a:pt x="5509" y="5017"/>
                      </a:cubicBezTo>
                      <a:cubicBezTo>
                        <a:pt x="5536" y="5017"/>
                        <a:pt x="5579" y="4996"/>
                        <a:pt x="5579" y="4953"/>
                      </a:cubicBezTo>
                      <a:cubicBezTo>
                        <a:pt x="5579" y="4909"/>
                        <a:pt x="5536" y="4882"/>
                        <a:pt x="5509" y="4882"/>
                      </a:cubicBezTo>
                      <a:close/>
                      <a:moveTo>
                        <a:pt x="5509" y="5152"/>
                      </a:moveTo>
                      <a:cubicBezTo>
                        <a:pt x="5466" y="5152"/>
                        <a:pt x="5444" y="5179"/>
                        <a:pt x="5444" y="5223"/>
                      </a:cubicBezTo>
                      <a:cubicBezTo>
                        <a:pt x="5444" y="5266"/>
                        <a:pt x="5466" y="5287"/>
                        <a:pt x="5509" y="5287"/>
                      </a:cubicBezTo>
                      <a:cubicBezTo>
                        <a:pt x="5536" y="5287"/>
                        <a:pt x="5579" y="5266"/>
                        <a:pt x="5579" y="5223"/>
                      </a:cubicBezTo>
                      <a:cubicBezTo>
                        <a:pt x="5579" y="5179"/>
                        <a:pt x="5536" y="5152"/>
                        <a:pt x="5509" y="5152"/>
                      </a:cubicBezTo>
                      <a:close/>
                      <a:moveTo>
                        <a:pt x="5509" y="5422"/>
                      </a:moveTo>
                      <a:cubicBezTo>
                        <a:pt x="5466" y="5422"/>
                        <a:pt x="5444" y="5449"/>
                        <a:pt x="5444" y="5493"/>
                      </a:cubicBezTo>
                      <a:cubicBezTo>
                        <a:pt x="5444" y="5536"/>
                        <a:pt x="5466" y="5557"/>
                        <a:pt x="5509" y="5557"/>
                      </a:cubicBezTo>
                      <a:cubicBezTo>
                        <a:pt x="5536" y="5557"/>
                        <a:pt x="5579" y="5536"/>
                        <a:pt x="5579" y="5493"/>
                      </a:cubicBezTo>
                      <a:cubicBezTo>
                        <a:pt x="5579" y="5449"/>
                        <a:pt x="5536" y="5422"/>
                        <a:pt x="5509" y="5422"/>
                      </a:cubicBezTo>
                      <a:close/>
                      <a:moveTo>
                        <a:pt x="5509" y="5693"/>
                      </a:moveTo>
                      <a:cubicBezTo>
                        <a:pt x="5466" y="5693"/>
                        <a:pt x="5444" y="5720"/>
                        <a:pt x="5444" y="5763"/>
                      </a:cubicBezTo>
                      <a:cubicBezTo>
                        <a:pt x="5444" y="5806"/>
                        <a:pt x="5466" y="5828"/>
                        <a:pt x="5509" y="5828"/>
                      </a:cubicBezTo>
                      <a:cubicBezTo>
                        <a:pt x="5536" y="5828"/>
                        <a:pt x="5579" y="5806"/>
                        <a:pt x="5579" y="5763"/>
                      </a:cubicBezTo>
                      <a:cubicBezTo>
                        <a:pt x="5579" y="5720"/>
                        <a:pt x="5536" y="5693"/>
                        <a:pt x="5509" y="5693"/>
                      </a:cubicBezTo>
                      <a:close/>
                      <a:moveTo>
                        <a:pt x="5509" y="5963"/>
                      </a:moveTo>
                      <a:cubicBezTo>
                        <a:pt x="5466" y="5963"/>
                        <a:pt x="5444" y="5990"/>
                        <a:pt x="5444" y="6033"/>
                      </a:cubicBezTo>
                      <a:cubicBezTo>
                        <a:pt x="5444" y="6076"/>
                        <a:pt x="5466" y="6098"/>
                        <a:pt x="5509" y="6098"/>
                      </a:cubicBezTo>
                      <a:cubicBezTo>
                        <a:pt x="5536" y="6098"/>
                        <a:pt x="5579" y="6076"/>
                        <a:pt x="5579" y="6033"/>
                      </a:cubicBezTo>
                      <a:cubicBezTo>
                        <a:pt x="5579" y="5990"/>
                        <a:pt x="5536" y="5963"/>
                        <a:pt x="5509" y="5963"/>
                      </a:cubicBezTo>
                      <a:close/>
                      <a:moveTo>
                        <a:pt x="5509" y="6233"/>
                      </a:moveTo>
                      <a:cubicBezTo>
                        <a:pt x="5466" y="6233"/>
                        <a:pt x="5444" y="6260"/>
                        <a:pt x="5444" y="6303"/>
                      </a:cubicBezTo>
                      <a:cubicBezTo>
                        <a:pt x="5444" y="6346"/>
                        <a:pt x="5466" y="6368"/>
                        <a:pt x="5509" y="6368"/>
                      </a:cubicBezTo>
                      <a:cubicBezTo>
                        <a:pt x="5536" y="6368"/>
                        <a:pt x="5579" y="6346"/>
                        <a:pt x="5579" y="6303"/>
                      </a:cubicBezTo>
                      <a:cubicBezTo>
                        <a:pt x="5579" y="6260"/>
                        <a:pt x="5536" y="6233"/>
                        <a:pt x="5509" y="6233"/>
                      </a:cubicBezTo>
                      <a:close/>
                      <a:moveTo>
                        <a:pt x="5509" y="6503"/>
                      </a:moveTo>
                      <a:cubicBezTo>
                        <a:pt x="5466" y="6503"/>
                        <a:pt x="5444" y="6530"/>
                        <a:pt x="5444" y="6573"/>
                      </a:cubicBezTo>
                      <a:cubicBezTo>
                        <a:pt x="5444" y="6616"/>
                        <a:pt x="5466" y="6638"/>
                        <a:pt x="5509" y="6638"/>
                      </a:cubicBezTo>
                      <a:cubicBezTo>
                        <a:pt x="5536" y="6638"/>
                        <a:pt x="5579" y="6616"/>
                        <a:pt x="5579" y="6573"/>
                      </a:cubicBezTo>
                      <a:cubicBezTo>
                        <a:pt x="5579" y="6530"/>
                        <a:pt x="5536" y="6503"/>
                        <a:pt x="5509" y="6503"/>
                      </a:cubicBezTo>
                      <a:close/>
                      <a:moveTo>
                        <a:pt x="5509" y="6773"/>
                      </a:moveTo>
                      <a:cubicBezTo>
                        <a:pt x="5466" y="6773"/>
                        <a:pt x="5444" y="6800"/>
                        <a:pt x="5444" y="6843"/>
                      </a:cubicBezTo>
                      <a:cubicBezTo>
                        <a:pt x="5444" y="6886"/>
                        <a:pt x="5466" y="6908"/>
                        <a:pt x="5509" y="6908"/>
                      </a:cubicBezTo>
                      <a:cubicBezTo>
                        <a:pt x="5536" y="6908"/>
                        <a:pt x="5579" y="6886"/>
                        <a:pt x="5579" y="6843"/>
                      </a:cubicBezTo>
                      <a:cubicBezTo>
                        <a:pt x="5579" y="6800"/>
                        <a:pt x="5536" y="6773"/>
                        <a:pt x="5509" y="6773"/>
                      </a:cubicBezTo>
                      <a:close/>
                      <a:moveTo>
                        <a:pt x="5509" y="7043"/>
                      </a:moveTo>
                      <a:cubicBezTo>
                        <a:pt x="5466" y="7043"/>
                        <a:pt x="5444" y="7070"/>
                        <a:pt x="5444" y="7113"/>
                      </a:cubicBezTo>
                      <a:cubicBezTo>
                        <a:pt x="5444" y="7156"/>
                        <a:pt x="5466" y="7178"/>
                        <a:pt x="5509" y="7178"/>
                      </a:cubicBezTo>
                      <a:cubicBezTo>
                        <a:pt x="5536" y="7178"/>
                        <a:pt x="5579" y="7156"/>
                        <a:pt x="5579" y="7113"/>
                      </a:cubicBezTo>
                      <a:cubicBezTo>
                        <a:pt x="5579" y="7070"/>
                        <a:pt x="5536" y="7043"/>
                        <a:pt x="5509" y="7043"/>
                      </a:cubicBezTo>
                      <a:close/>
                      <a:moveTo>
                        <a:pt x="5509" y="7313"/>
                      </a:moveTo>
                      <a:cubicBezTo>
                        <a:pt x="5466" y="7313"/>
                        <a:pt x="5444" y="7340"/>
                        <a:pt x="5444" y="7383"/>
                      </a:cubicBezTo>
                      <a:cubicBezTo>
                        <a:pt x="5444" y="7426"/>
                        <a:pt x="5466" y="7448"/>
                        <a:pt x="5509" y="7448"/>
                      </a:cubicBezTo>
                      <a:cubicBezTo>
                        <a:pt x="5536" y="7448"/>
                        <a:pt x="5579" y="7426"/>
                        <a:pt x="5579" y="7383"/>
                      </a:cubicBezTo>
                      <a:cubicBezTo>
                        <a:pt x="5579" y="7340"/>
                        <a:pt x="5536" y="7313"/>
                        <a:pt x="5509" y="7313"/>
                      </a:cubicBezTo>
                      <a:close/>
                      <a:moveTo>
                        <a:pt x="5509" y="7583"/>
                      </a:moveTo>
                      <a:cubicBezTo>
                        <a:pt x="5466" y="7583"/>
                        <a:pt x="5444" y="7610"/>
                        <a:pt x="5444" y="7653"/>
                      </a:cubicBezTo>
                      <a:cubicBezTo>
                        <a:pt x="5444" y="7696"/>
                        <a:pt x="5466" y="7718"/>
                        <a:pt x="5509" y="7718"/>
                      </a:cubicBezTo>
                      <a:cubicBezTo>
                        <a:pt x="5536" y="7718"/>
                        <a:pt x="5579" y="7696"/>
                        <a:pt x="5579" y="7653"/>
                      </a:cubicBezTo>
                      <a:cubicBezTo>
                        <a:pt x="5579" y="7610"/>
                        <a:pt x="5536" y="7583"/>
                        <a:pt x="5509" y="7583"/>
                      </a:cubicBezTo>
                      <a:close/>
                      <a:moveTo>
                        <a:pt x="5509" y="7853"/>
                      </a:moveTo>
                      <a:cubicBezTo>
                        <a:pt x="5466" y="7853"/>
                        <a:pt x="5444" y="7880"/>
                        <a:pt x="5444" y="7923"/>
                      </a:cubicBezTo>
                      <a:cubicBezTo>
                        <a:pt x="5444" y="7966"/>
                        <a:pt x="5466" y="7988"/>
                        <a:pt x="5509" y="7988"/>
                      </a:cubicBezTo>
                      <a:cubicBezTo>
                        <a:pt x="5536" y="7988"/>
                        <a:pt x="5579" y="7966"/>
                        <a:pt x="5579" y="7923"/>
                      </a:cubicBezTo>
                      <a:cubicBezTo>
                        <a:pt x="5579" y="7880"/>
                        <a:pt x="5536" y="7853"/>
                        <a:pt x="5509" y="7853"/>
                      </a:cubicBezTo>
                      <a:close/>
                      <a:moveTo>
                        <a:pt x="5509" y="8123"/>
                      </a:moveTo>
                      <a:cubicBezTo>
                        <a:pt x="5466" y="8123"/>
                        <a:pt x="5444" y="8150"/>
                        <a:pt x="5444" y="8193"/>
                      </a:cubicBezTo>
                      <a:cubicBezTo>
                        <a:pt x="5444" y="8236"/>
                        <a:pt x="5466" y="8258"/>
                        <a:pt x="5509" y="8258"/>
                      </a:cubicBezTo>
                      <a:cubicBezTo>
                        <a:pt x="5536" y="8258"/>
                        <a:pt x="5579" y="8236"/>
                        <a:pt x="5579" y="8193"/>
                      </a:cubicBezTo>
                      <a:cubicBezTo>
                        <a:pt x="5579" y="8150"/>
                        <a:pt x="5536" y="8123"/>
                        <a:pt x="5509" y="8123"/>
                      </a:cubicBezTo>
                      <a:close/>
                      <a:moveTo>
                        <a:pt x="5509" y="8393"/>
                      </a:moveTo>
                      <a:cubicBezTo>
                        <a:pt x="5466" y="8393"/>
                        <a:pt x="5444" y="8420"/>
                        <a:pt x="5444" y="8463"/>
                      </a:cubicBezTo>
                      <a:cubicBezTo>
                        <a:pt x="5444" y="8506"/>
                        <a:pt x="5466" y="8528"/>
                        <a:pt x="5509" y="8528"/>
                      </a:cubicBezTo>
                      <a:cubicBezTo>
                        <a:pt x="5536" y="8528"/>
                        <a:pt x="5579" y="8506"/>
                        <a:pt x="5579" y="8463"/>
                      </a:cubicBezTo>
                      <a:cubicBezTo>
                        <a:pt x="5579" y="8420"/>
                        <a:pt x="5536" y="8393"/>
                        <a:pt x="5509" y="8393"/>
                      </a:cubicBezTo>
                      <a:close/>
                      <a:moveTo>
                        <a:pt x="5509" y="8663"/>
                      </a:moveTo>
                      <a:cubicBezTo>
                        <a:pt x="5466" y="8663"/>
                        <a:pt x="5444" y="8690"/>
                        <a:pt x="5444" y="8733"/>
                      </a:cubicBezTo>
                      <a:cubicBezTo>
                        <a:pt x="5444" y="8776"/>
                        <a:pt x="5466" y="8798"/>
                        <a:pt x="5509" y="8798"/>
                      </a:cubicBezTo>
                      <a:cubicBezTo>
                        <a:pt x="5536" y="8798"/>
                        <a:pt x="5579" y="8776"/>
                        <a:pt x="5579" y="8733"/>
                      </a:cubicBezTo>
                      <a:cubicBezTo>
                        <a:pt x="5579" y="8690"/>
                        <a:pt x="5536" y="8663"/>
                        <a:pt x="5509" y="8663"/>
                      </a:cubicBezTo>
                      <a:close/>
                      <a:moveTo>
                        <a:pt x="5509" y="8933"/>
                      </a:moveTo>
                      <a:cubicBezTo>
                        <a:pt x="5466" y="8933"/>
                        <a:pt x="5444" y="8960"/>
                        <a:pt x="5444" y="9003"/>
                      </a:cubicBezTo>
                      <a:cubicBezTo>
                        <a:pt x="5444" y="9046"/>
                        <a:pt x="5466" y="9068"/>
                        <a:pt x="5509" y="9068"/>
                      </a:cubicBezTo>
                      <a:cubicBezTo>
                        <a:pt x="5536" y="9068"/>
                        <a:pt x="5579" y="9046"/>
                        <a:pt x="5579" y="9003"/>
                      </a:cubicBezTo>
                      <a:cubicBezTo>
                        <a:pt x="5579" y="8960"/>
                        <a:pt x="5536" y="8933"/>
                        <a:pt x="5509" y="8933"/>
                      </a:cubicBezTo>
                      <a:close/>
                      <a:moveTo>
                        <a:pt x="5509" y="9203"/>
                      </a:moveTo>
                      <a:cubicBezTo>
                        <a:pt x="5466" y="9203"/>
                        <a:pt x="5444" y="9230"/>
                        <a:pt x="5444" y="9273"/>
                      </a:cubicBezTo>
                      <a:cubicBezTo>
                        <a:pt x="5444" y="9316"/>
                        <a:pt x="5466" y="9338"/>
                        <a:pt x="5509" y="9338"/>
                      </a:cubicBezTo>
                      <a:cubicBezTo>
                        <a:pt x="5536" y="9338"/>
                        <a:pt x="5579" y="9316"/>
                        <a:pt x="5579" y="9273"/>
                      </a:cubicBezTo>
                      <a:cubicBezTo>
                        <a:pt x="5579" y="9230"/>
                        <a:pt x="5536" y="9203"/>
                        <a:pt x="5509" y="9203"/>
                      </a:cubicBezTo>
                      <a:close/>
                      <a:moveTo>
                        <a:pt x="5509" y="9473"/>
                      </a:moveTo>
                      <a:cubicBezTo>
                        <a:pt x="5466" y="9473"/>
                        <a:pt x="5444" y="9500"/>
                        <a:pt x="5444" y="9543"/>
                      </a:cubicBezTo>
                      <a:cubicBezTo>
                        <a:pt x="5444" y="9586"/>
                        <a:pt x="5466" y="9608"/>
                        <a:pt x="5509" y="9608"/>
                      </a:cubicBezTo>
                      <a:cubicBezTo>
                        <a:pt x="5536" y="9608"/>
                        <a:pt x="5579" y="9586"/>
                        <a:pt x="5579" y="9543"/>
                      </a:cubicBezTo>
                      <a:cubicBezTo>
                        <a:pt x="5579" y="9500"/>
                        <a:pt x="5536" y="9473"/>
                        <a:pt x="5509" y="9473"/>
                      </a:cubicBezTo>
                      <a:close/>
                      <a:moveTo>
                        <a:pt x="5509" y="9743"/>
                      </a:moveTo>
                      <a:cubicBezTo>
                        <a:pt x="5466" y="9743"/>
                        <a:pt x="5444" y="9770"/>
                        <a:pt x="5444" y="9813"/>
                      </a:cubicBezTo>
                      <a:cubicBezTo>
                        <a:pt x="5444" y="9856"/>
                        <a:pt x="5466" y="9878"/>
                        <a:pt x="5509" y="9878"/>
                      </a:cubicBezTo>
                      <a:cubicBezTo>
                        <a:pt x="5536" y="9878"/>
                        <a:pt x="5579" y="9856"/>
                        <a:pt x="5579" y="9813"/>
                      </a:cubicBezTo>
                      <a:cubicBezTo>
                        <a:pt x="5579" y="9770"/>
                        <a:pt x="5536" y="9743"/>
                        <a:pt x="5509" y="9743"/>
                      </a:cubicBezTo>
                      <a:close/>
                      <a:moveTo>
                        <a:pt x="5509" y="10013"/>
                      </a:moveTo>
                      <a:cubicBezTo>
                        <a:pt x="5466" y="10013"/>
                        <a:pt x="5444" y="10040"/>
                        <a:pt x="5444" y="10083"/>
                      </a:cubicBezTo>
                      <a:cubicBezTo>
                        <a:pt x="5444" y="10126"/>
                        <a:pt x="5466" y="10148"/>
                        <a:pt x="5509" y="10148"/>
                      </a:cubicBezTo>
                      <a:cubicBezTo>
                        <a:pt x="5536" y="10148"/>
                        <a:pt x="5579" y="10126"/>
                        <a:pt x="5579" y="10083"/>
                      </a:cubicBezTo>
                      <a:cubicBezTo>
                        <a:pt x="5579" y="10040"/>
                        <a:pt x="5536" y="10013"/>
                        <a:pt x="5509" y="10013"/>
                      </a:cubicBezTo>
                      <a:close/>
                      <a:moveTo>
                        <a:pt x="5509" y="10283"/>
                      </a:moveTo>
                      <a:cubicBezTo>
                        <a:pt x="5466" y="10283"/>
                        <a:pt x="5444" y="10310"/>
                        <a:pt x="5444" y="10353"/>
                      </a:cubicBezTo>
                      <a:cubicBezTo>
                        <a:pt x="5444" y="10396"/>
                        <a:pt x="5466" y="10418"/>
                        <a:pt x="5509" y="10418"/>
                      </a:cubicBezTo>
                      <a:cubicBezTo>
                        <a:pt x="5536" y="10418"/>
                        <a:pt x="5579" y="10396"/>
                        <a:pt x="5579" y="10353"/>
                      </a:cubicBezTo>
                      <a:cubicBezTo>
                        <a:pt x="5579" y="10310"/>
                        <a:pt x="5536" y="10283"/>
                        <a:pt x="5509" y="10283"/>
                      </a:cubicBezTo>
                      <a:close/>
                      <a:moveTo>
                        <a:pt x="5509" y="10553"/>
                      </a:moveTo>
                      <a:cubicBezTo>
                        <a:pt x="5466" y="10553"/>
                        <a:pt x="5444" y="10580"/>
                        <a:pt x="5444" y="10623"/>
                      </a:cubicBezTo>
                      <a:cubicBezTo>
                        <a:pt x="5444" y="10666"/>
                        <a:pt x="5466" y="10688"/>
                        <a:pt x="5509" y="10688"/>
                      </a:cubicBezTo>
                      <a:cubicBezTo>
                        <a:pt x="5536" y="10688"/>
                        <a:pt x="5579" y="10666"/>
                        <a:pt x="5579" y="10623"/>
                      </a:cubicBezTo>
                      <a:cubicBezTo>
                        <a:pt x="5579" y="10580"/>
                        <a:pt x="5536" y="10553"/>
                        <a:pt x="5509" y="10553"/>
                      </a:cubicBezTo>
                      <a:close/>
                      <a:moveTo>
                        <a:pt x="5509" y="10823"/>
                      </a:moveTo>
                      <a:cubicBezTo>
                        <a:pt x="5466" y="10823"/>
                        <a:pt x="5444" y="10850"/>
                        <a:pt x="5444" y="10893"/>
                      </a:cubicBezTo>
                      <a:cubicBezTo>
                        <a:pt x="5444" y="10936"/>
                        <a:pt x="5466" y="10958"/>
                        <a:pt x="5509" y="10958"/>
                      </a:cubicBezTo>
                      <a:cubicBezTo>
                        <a:pt x="5536" y="10958"/>
                        <a:pt x="5579" y="10936"/>
                        <a:pt x="5579" y="10893"/>
                      </a:cubicBezTo>
                      <a:cubicBezTo>
                        <a:pt x="5579" y="10850"/>
                        <a:pt x="5536" y="10823"/>
                        <a:pt x="5509" y="10823"/>
                      </a:cubicBezTo>
                      <a:close/>
                      <a:moveTo>
                        <a:pt x="5509" y="11093"/>
                      </a:moveTo>
                      <a:cubicBezTo>
                        <a:pt x="5466" y="11093"/>
                        <a:pt x="5444" y="11120"/>
                        <a:pt x="5444" y="11163"/>
                      </a:cubicBezTo>
                      <a:cubicBezTo>
                        <a:pt x="5444" y="11206"/>
                        <a:pt x="5466" y="11228"/>
                        <a:pt x="5509" y="11228"/>
                      </a:cubicBezTo>
                      <a:cubicBezTo>
                        <a:pt x="5536" y="11228"/>
                        <a:pt x="5579" y="11206"/>
                        <a:pt x="5579" y="11163"/>
                      </a:cubicBezTo>
                      <a:cubicBezTo>
                        <a:pt x="5579" y="11120"/>
                        <a:pt x="5536" y="11093"/>
                        <a:pt x="5509" y="11093"/>
                      </a:cubicBezTo>
                      <a:close/>
                      <a:moveTo>
                        <a:pt x="5509" y="11363"/>
                      </a:moveTo>
                      <a:cubicBezTo>
                        <a:pt x="5466" y="11363"/>
                        <a:pt x="5444" y="11390"/>
                        <a:pt x="5444" y="11433"/>
                      </a:cubicBezTo>
                      <a:cubicBezTo>
                        <a:pt x="5444" y="11476"/>
                        <a:pt x="5466" y="11498"/>
                        <a:pt x="5509" y="11498"/>
                      </a:cubicBezTo>
                      <a:cubicBezTo>
                        <a:pt x="5536" y="11498"/>
                        <a:pt x="5579" y="11476"/>
                        <a:pt x="5579" y="11433"/>
                      </a:cubicBezTo>
                      <a:cubicBezTo>
                        <a:pt x="5579" y="11390"/>
                        <a:pt x="5536" y="11363"/>
                        <a:pt x="5509" y="11363"/>
                      </a:cubicBezTo>
                      <a:close/>
                      <a:moveTo>
                        <a:pt x="5509" y="11633"/>
                      </a:moveTo>
                      <a:cubicBezTo>
                        <a:pt x="5466" y="11633"/>
                        <a:pt x="5444" y="11660"/>
                        <a:pt x="5444" y="11703"/>
                      </a:cubicBezTo>
                      <a:cubicBezTo>
                        <a:pt x="5444" y="11746"/>
                        <a:pt x="5466" y="11768"/>
                        <a:pt x="5509" y="11768"/>
                      </a:cubicBezTo>
                      <a:cubicBezTo>
                        <a:pt x="5536" y="11768"/>
                        <a:pt x="5579" y="11746"/>
                        <a:pt x="5579" y="11703"/>
                      </a:cubicBezTo>
                      <a:cubicBezTo>
                        <a:pt x="5579" y="11660"/>
                        <a:pt x="5536" y="11633"/>
                        <a:pt x="5509" y="11633"/>
                      </a:cubicBezTo>
                      <a:close/>
                      <a:moveTo>
                        <a:pt x="5509" y="11903"/>
                      </a:moveTo>
                      <a:cubicBezTo>
                        <a:pt x="5466" y="11903"/>
                        <a:pt x="5444" y="11930"/>
                        <a:pt x="5444" y="11973"/>
                      </a:cubicBezTo>
                      <a:cubicBezTo>
                        <a:pt x="5444" y="12016"/>
                        <a:pt x="5466" y="12038"/>
                        <a:pt x="5509" y="12038"/>
                      </a:cubicBezTo>
                      <a:cubicBezTo>
                        <a:pt x="5536" y="12038"/>
                        <a:pt x="5579" y="12016"/>
                        <a:pt x="5579" y="11973"/>
                      </a:cubicBezTo>
                      <a:cubicBezTo>
                        <a:pt x="5579" y="11930"/>
                        <a:pt x="5536" y="11903"/>
                        <a:pt x="5509" y="11903"/>
                      </a:cubicBezTo>
                      <a:close/>
                      <a:moveTo>
                        <a:pt x="5509" y="12173"/>
                      </a:moveTo>
                      <a:cubicBezTo>
                        <a:pt x="5466" y="12173"/>
                        <a:pt x="5444" y="12200"/>
                        <a:pt x="5444" y="12243"/>
                      </a:cubicBezTo>
                      <a:cubicBezTo>
                        <a:pt x="5444" y="12286"/>
                        <a:pt x="5466" y="12308"/>
                        <a:pt x="5509" y="12308"/>
                      </a:cubicBezTo>
                      <a:cubicBezTo>
                        <a:pt x="5536" y="12308"/>
                        <a:pt x="5579" y="12286"/>
                        <a:pt x="5579" y="12243"/>
                      </a:cubicBezTo>
                      <a:cubicBezTo>
                        <a:pt x="5579" y="12200"/>
                        <a:pt x="5536" y="12173"/>
                        <a:pt x="5509" y="12173"/>
                      </a:cubicBezTo>
                      <a:close/>
                      <a:moveTo>
                        <a:pt x="5509" y="12443"/>
                      </a:moveTo>
                      <a:cubicBezTo>
                        <a:pt x="5466" y="12443"/>
                        <a:pt x="5444" y="12470"/>
                        <a:pt x="5444" y="12513"/>
                      </a:cubicBezTo>
                      <a:cubicBezTo>
                        <a:pt x="5444" y="12556"/>
                        <a:pt x="5466" y="12578"/>
                        <a:pt x="5509" y="12578"/>
                      </a:cubicBezTo>
                      <a:cubicBezTo>
                        <a:pt x="5536" y="12578"/>
                        <a:pt x="5579" y="12556"/>
                        <a:pt x="5579" y="12513"/>
                      </a:cubicBezTo>
                      <a:cubicBezTo>
                        <a:pt x="5579" y="12470"/>
                        <a:pt x="5536" y="12443"/>
                        <a:pt x="5509" y="12443"/>
                      </a:cubicBezTo>
                      <a:close/>
                      <a:moveTo>
                        <a:pt x="5509" y="12713"/>
                      </a:moveTo>
                      <a:cubicBezTo>
                        <a:pt x="5466" y="12713"/>
                        <a:pt x="5444" y="12740"/>
                        <a:pt x="5444" y="12783"/>
                      </a:cubicBezTo>
                      <a:cubicBezTo>
                        <a:pt x="5444" y="12826"/>
                        <a:pt x="5466" y="12848"/>
                        <a:pt x="5509" y="12848"/>
                      </a:cubicBezTo>
                      <a:cubicBezTo>
                        <a:pt x="5536" y="12848"/>
                        <a:pt x="5579" y="12826"/>
                        <a:pt x="5579" y="12783"/>
                      </a:cubicBezTo>
                      <a:cubicBezTo>
                        <a:pt x="5579" y="12740"/>
                        <a:pt x="5536" y="12713"/>
                        <a:pt x="5509" y="12713"/>
                      </a:cubicBezTo>
                      <a:close/>
                      <a:moveTo>
                        <a:pt x="5509" y="12983"/>
                      </a:moveTo>
                      <a:cubicBezTo>
                        <a:pt x="5466" y="12983"/>
                        <a:pt x="5444" y="13010"/>
                        <a:pt x="5444" y="13053"/>
                      </a:cubicBezTo>
                      <a:cubicBezTo>
                        <a:pt x="5444" y="13096"/>
                        <a:pt x="5466" y="13118"/>
                        <a:pt x="5509" y="13118"/>
                      </a:cubicBezTo>
                      <a:cubicBezTo>
                        <a:pt x="5536" y="13118"/>
                        <a:pt x="5579" y="13096"/>
                        <a:pt x="5579" y="13053"/>
                      </a:cubicBezTo>
                      <a:cubicBezTo>
                        <a:pt x="5579" y="13010"/>
                        <a:pt x="5536" y="12983"/>
                        <a:pt x="5509" y="12983"/>
                      </a:cubicBezTo>
                      <a:close/>
                      <a:moveTo>
                        <a:pt x="5509" y="13253"/>
                      </a:moveTo>
                      <a:cubicBezTo>
                        <a:pt x="5466" y="13253"/>
                        <a:pt x="5444" y="13280"/>
                        <a:pt x="5444" y="13323"/>
                      </a:cubicBezTo>
                      <a:cubicBezTo>
                        <a:pt x="5444" y="13366"/>
                        <a:pt x="5466" y="13388"/>
                        <a:pt x="5509" y="13388"/>
                      </a:cubicBezTo>
                      <a:cubicBezTo>
                        <a:pt x="5536" y="13388"/>
                        <a:pt x="5579" y="13366"/>
                        <a:pt x="5579" y="13323"/>
                      </a:cubicBezTo>
                      <a:cubicBezTo>
                        <a:pt x="5579" y="13280"/>
                        <a:pt x="5536" y="13253"/>
                        <a:pt x="5509" y="13253"/>
                      </a:cubicBezTo>
                      <a:close/>
                      <a:moveTo>
                        <a:pt x="5509" y="13523"/>
                      </a:moveTo>
                      <a:cubicBezTo>
                        <a:pt x="5466" y="13523"/>
                        <a:pt x="5444" y="13550"/>
                        <a:pt x="5444" y="13593"/>
                      </a:cubicBezTo>
                      <a:cubicBezTo>
                        <a:pt x="5444" y="13636"/>
                        <a:pt x="5466" y="13658"/>
                        <a:pt x="5509" y="13658"/>
                      </a:cubicBezTo>
                      <a:cubicBezTo>
                        <a:pt x="5536" y="13658"/>
                        <a:pt x="5579" y="13636"/>
                        <a:pt x="5579" y="13593"/>
                      </a:cubicBezTo>
                      <a:cubicBezTo>
                        <a:pt x="5579" y="13550"/>
                        <a:pt x="5536" y="13523"/>
                        <a:pt x="5509" y="13523"/>
                      </a:cubicBezTo>
                      <a:close/>
                      <a:moveTo>
                        <a:pt x="5509" y="13793"/>
                      </a:moveTo>
                      <a:cubicBezTo>
                        <a:pt x="5466" y="13793"/>
                        <a:pt x="5444" y="13820"/>
                        <a:pt x="5444" y="13863"/>
                      </a:cubicBezTo>
                      <a:cubicBezTo>
                        <a:pt x="5444" y="13906"/>
                        <a:pt x="5466" y="13928"/>
                        <a:pt x="5509" y="13928"/>
                      </a:cubicBezTo>
                      <a:cubicBezTo>
                        <a:pt x="5536" y="13928"/>
                        <a:pt x="5579" y="13906"/>
                        <a:pt x="5579" y="13863"/>
                      </a:cubicBezTo>
                      <a:cubicBezTo>
                        <a:pt x="5579" y="13820"/>
                        <a:pt x="5536" y="13793"/>
                        <a:pt x="5509" y="13793"/>
                      </a:cubicBezTo>
                      <a:close/>
                      <a:moveTo>
                        <a:pt x="5509" y="14063"/>
                      </a:moveTo>
                      <a:cubicBezTo>
                        <a:pt x="5466" y="14063"/>
                        <a:pt x="5444" y="14090"/>
                        <a:pt x="5444" y="14133"/>
                      </a:cubicBezTo>
                      <a:cubicBezTo>
                        <a:pt x="5444" y="14176"/>
                        <a:pt x="5466" y="14198"/>
                        <a:pt x="5509" y="14198"/>
                      </a:cubicBezTo>
                      <a:cubicBezTo>
                        <a:pt x="5536" y="14198"/>
                        <a:pt x="5579" y="14176"/>
                        <a:pt x="5579" y="14133"/>
                      </a:cubicBezTo>
                      <a:cubicBezTo>
                        <a:pt x="5579" y="14090"/>
                        <a:pt x="5536" y="14063"/>
                        <a:pt x="5509" y="14063"/>
                      </a:cubicBezTo>
                      <a:close/>
                      <a:moveTo>
                        <a:pt x="5509" y="14333"/>
                      </a:moveTo>
                      <a:cubicBezTo>
                        <a:pt x="5466" y="14333"/>
                        <a:pt x="5444" y="14360"/>
                        <a:pt x="5444" y="14403"/>
                      </a:cubicBezTo>
                      <a:cubicBezTo>
                        <a:pt x="5444" y="14446"/>
                        <a:pt x="5466" y="14468"/>
                        <a:pt x="5509" y="14468"/>
                      </a:cubicBezTo>
                      <a:cubicBezTo>
                        <a:pt x="5536" y="14468"/>
                        <a:pt x="5579" y="14446"/>
                        <a:pt x="5579" y="14403"/>
                      </a:cubicBezTo>
                      <a:cubicBezTo>
                        <a:pt x="5579" y="14360"/>
                        <a:pt x="5536" y="14333"/>
                        <a:pt x="5509" y="14333"/>
                      </a:cubicBezTo>
                      <a:close/>
                      <a:moveTo>
                        <a:pt x="5509" y="14603"/>
                      </a:moveTo>
                      <a:cubicBezTo>
                        <a:pt x="5466" y="14603"/>
                        <a:pt x="5444" y="14630"/>
                        <a:pt x="5444" y="14673"/>
                      </a:cubicBezTo>
                      <a:cubicBezTo>
                        <a:pt x="5444" y="14716"/>
                        <a:pt x="5466" y="14738"/>
                        <a:pt x="5509" y="14738"/>
                      </a:cubicBezTo>
                      <a:cubicBezTo>
                        <a:pt x="5536" y="14738"/>
                        <a:pt x="5579" y="14716"/>
                        <a:pt x="5579" y="14673"/>
                      </a:cubicBezTo>
                      <a:cubicBezTo>
                        <a:pt x="5579" y="14630"/>
                        <a:pt x="5536" y="14603"/>
                        <a:pt x="5509" y="14603"/>
                      </a:cubicBezTo>
                      <a:close/>
                      <a:moveTo>
                        <a:pt x="5509" y="14873"/>
                      </a:moveTo>
                      <a:cubicBezTo>
                        <a:pt x="5466" y="14873"/>
                        <a:pt x="5444" y="14900"/>
                        <a:pt x="5444" y="14943"/>
                      </a:cubicBezTo>
                      <a:cubicBezTo>
                        <a:pt x="5444" y="14986"/>
                        <a:pt x="5466" y="15008"/>
                        <a:pt x="5509" y="15008"/>
                      </a:cubicBezTo>
                      <a:cubicBezTo>
                        <a:pt x="5536" y="15008"/>
                        <a:pt x="5579" y="14986"/>
                        <a:pt x="5579" y="14943"/>
                      </a:cubicBezTo>
                      <a:cubicBezTo>
                        <a:pt x="5579" y="14900"/>
                        <a:pt x="5536" y="14873"/>
                        <a:pt x="5509" y="14873"/>
                      </a:cubicBezTo>
                      <a:close/>
                      <a:moveTo>
                        <a:pt x="5509" y="15143"/>
                      </a:moveTo>
                      <a:cubicBezTo>
                        <a:pt x="5466" y="15143"/>
                        <a:pt x="5444" y="15170"/>
                        <a:pt x="5444" y="15213"/>
                      </a:cubicBezTo>
                      <a:cubicBezTo>
                        <a:pt x="5444" y="15256"/>
                        <a:pt x="5466" y="15278"/>
                        <a:pt x="5509" y="15278"/>
                      </a:cubicBezTo>
                      <a:cubicBezTo>
                        <a:pt x="5536" y="15278"/>
                        <a:pt x="5579" y="15256"/>
                        <a:pt x="5579" y="15213"/>
                      </a:cubicBezTo>
                      <a:cubicBezTo>
                        <a:pt x="5579" y="15170"/>
                        <a:pt x="5536" y="15143"/>
                        <a:pt x="5509" y="15143"/>
                      </a:cubicBezTo>
                      <a:close/>
                      <a:moveTo>
                        <a:pt x="5509" y="15413"/>
                      </a:moveTo>
                      <a:cubicBezTo>
                        <a:pt x="5466" y="15413"/>
                        <a:pt x="5444" y="15440"/>
                        <a:pt x="5444" y="15483"/>
                      </a:cubicBezTo>
                      <a:cubicBezTo>
                        <a:pt x="5444" y="15526"/>
                        <a:pt x="5466" y="15548"/>
                        <a:pt x="5509" y="15548"/>
                      </a:cubicBezTo>
                      <a:cubicBezTo>
                        <a:pt x="5536" y="15548"/>
                        <a:pt x="5579" y="15526"/>
                        <a:pt x="5579" y="15483"/>
                      </a:cubicBezTo>
                      <a:cubicBezTo>
                        <a:pt x="5579" y="15440"/>
                        <a:pt x="5536" y="15413"/>
                        <a:pt x="5509" y="15413"/>
                      </a:cubicBezTo>
                      <a:close/>
                      <a:moveTo>
                        <a:pt x="5509" y="15683"/>
                      </a:moveTo>
                      <a:cubicBezTo>
                        <a:pt x="5466" y="15683"/>
                        <a:pt x="5444" y="15710"/>
                        <a:pt x="5444" y="15753"/>
                      </a:cubicBezTo>
                      <a:cubicBezTo>
                        <a:pt x="5444" y="15796"/>
                        <a:pt x="5466" y="15818"/>
                        <a:pt x="5509" y="15818"/>
                      </a:cubicBezTo>
                      <a:cubicBezTo>
                        <a:pt x="5536" y="15818"/>
                        <a:pt x="5579" y="15796"/>
                        <a:pt x="5579" y="15753"/>
                      </a:cubicBezTo>
                      <a:cubicBezTo>
                        <a:pt x="5579" y="15710"/>
                        <a:pt x="5536" y="15683"/>
                        <a:pt x="5509" y="15683"/>
                      </a:cubicBezTo>
                      <a:close/>
                      <a:moveTo>
                        <a:pt x="5509" y="15953"/>
                      </a:moveTo>
                      <a:cubicBezTo>
                        <a:pt x="5466" y="15953"/>
                        <a:pt x="5444" y="15980"/>
                        <a:pt x="5444" y="16023"/>
                      </a:cubicBezTo>
                      <a:cubicBezTo>
                        <a:pt x="5444" y="16066"/>
                        <a:pt x="5466" y="16088"/>
                        <a:pt x="5509" y="16088"/>
                      </a:cubicBezTo>
                      <a:cubicBezTo>
                        <a:pt x="5536" y="16088"/>
                        <a:pt x="5579" y="16066"/>
                        <a:pt x="5579" y="16023"/>
                      </a:cubicBezTo>
                      <a:cubicBezTo>
                        <a:pt x="5579" y="15980"/>
                        <a:pt x="5536" y="15953"/>
                        <a:pt x="5509" y="15953"/>
                      </a:cubicBezTo>
                      <a:close/>
                      <a:moveTo>
                        <a:pt x="5509" y="16223"/>
                      </a:moveTo>
                      <a:cubicBezTo>
                        <a:pt x="5466" y="16223"/>
                        <a:pt x="5444" y="16250"/>
                        <a:pt x="5444" y="16293"/>
                      </a:cubicBezTo>
                      <a:cubicBezTo>
                        <a:pt x="5444" y="16336"/>
                        <a:pt x="5466" y="16358"/>
                        <a:pt x="5509" y="16358"/>
                      </a:cubicBezTo>
                      <a:cubicBezTo>
                        <a:pt x="5536" y="16358"/>
                        <a:pt x="5579" y="16336"/>
                        <a:pt x="5579" y="16293"/>
                      </a:cubicBezTo>
                      <a:cubicBezTo>
                        <a:pt x="5579" y="16250"/>
                        <a:pt x="5536" y="16223"/>
                        <a:pt x="5509" y="16223"/>
                      </a:cubicBezTo>
                      <a:close/>
                      <a:moveTo>
                        <a:pt x="5509" y="16493"/>
                      </a:moveTo>
                      <a:cubicBezTo>
                        <a:pt x="5466" y="16493"/>
                        <a:pt x="5444" y="16520"/>
                        <a:pt x="5444" y="16563"/>
                      </a:cubicBezTo>
                      <a:cubicBezTo>
                        <a:pt x="5444" y="16606"/>
                        <a:pt x="5466" y="16628"/>
                        <a:pt x="5509" y="16628"/>
                      </a:cubicBezTo>
                      <a:cubicBezTo>
                        <a:pt x="5536" y="16628"/>
                        <a:pt x="5579" y="16606"/>
                        <a:pt x="5579" y="16563"/>
                      </a:cubicBezTo>
                      <a:cubicBezTo>
                        <a:pt x="5579" y="16520"/>
                        <a:pt x="5536" y="16493"/>
                        <a:pt x="5509" y="16493"/>
                      </a:cubicBezTo>
                      <a:close/>
                      <a:moveTo>
                        <a:pt x="5509" y="16763"/>
                      </a:moveTo>
                      <a:cubicBezTo>
                        <a:pt x="5466" y="16763"/>
                        <a:pt x="5444" y="16790"/>
                        <a:pt x="5444" y="16833"/>
                      </a:cubicBezTo>
                      <a:cubicBezTo>
                        <a:pt x="5444" y="16876"/>
                        <a:pt x="5466" y="16898"/>
                        <a:pt x="5509" y="16898"/>
                      </a:cubicBezTo>
                      <a:cubicBezTo>
                        <a:pt x="5536" y="16898"/>
                        <a:pt x="5579" y="16876"/>
                        <a:pt x="5579" y="16833"/>
                      </a:cubicBezTo>
                      <a:cubicBezTo>
                        <a:pt x="5579" y="16790"/>
                        <a:pt x="5536" y="16763"/>
                        <a:pt x="5509" y="16763"/>
                      </a:cubicBezTo>
                      <a:close/>
                      <a:moveTo>
                        <a:pt x="5509" y="17033"/>
                      </a:moveTo>
                      <a:cubicBezTo>
                        <a:pt x="5466" y="17033"/>
                        <a:pt x="5444" y="17060"/>
                        <a:pt x="5444" y="17103"/>
                      </a:cubicBezTo>
                      <a:cubicBezTo>
                        <a:pt x="5444" y="17146"/>
                        <a:pt x="5466" y="17168"/>
                        <a:pt x="5509" y="17168"/>
                      </a:cubicBezTo>
                      <a:cubicBezTo>
                        <a:pt x="5536" y="17168"/>
                        <a:pt x="5579" y="17146"/>
                        <a:pt x="5579" y="17103"/>
                      </a:cubicBezTo>
                      <a:cubicBezTo>
                        <a:pt x="5579" y="17060"/>
                        <a:pt x="5536" y="17033"/>
                        <a:pt x="5509" y="17033"/>
                      </a:cubicBezTo>
                      <a:close/>
                      <a:moveTo>
                        <a:pt x="5509" y="17303"/>
                      </a:moveTo>
                      <a:cubicBezTo>
                        <a:pt x="5466" y="17303"/>
                        <a:pt x="5444" y="17330"/>
                        <a:pt x="5444" y="17373"/>
                      </a:cubicBezTo>
                      <a:cubicBezTo>
                        <a:pt x="5444" y="17416"/>
                        <a:pt x="5466" y="17438"/>
                        <a:pt x="5509" y="17438"/>
                      </a:cubicBezTo>
                      <a:cubicBezTo>
                        <a:pt x="5536" y="17438"/>
                        <a:pt x="5579" y="17416"/>
                        <a:pt x="5579" y="17373"/>
                      </a:cubicBezTo>
                      <a:cubicBezTo>
                        <a:pt x="5579" y="17330"/>
                        <a:pt x="5536" y="17303"/>
                        <a:pt x="5509" y="17303"/>
                      </a:cubicBezTo>
                      <a:close/>
                      <a:moveTo>
                        <a:pt x="5509" y="17573"/>
                      </a:moveTo>
                      <a:cubicBezTo>
                        <a:pt x="5466" y="17573"/>
                        <a:pt x="5444" y="17600"/>
                        <a:pt x="5444" y="17643"/>
                      </a:cubicBezTo>
                      <a:cubicBezTo>
                        <a:pt x="5444" y="17686"/>
                        <a:pt x="5466" y="17708"/>
                        <a:pt x="5509" y="17708"/>
                      </a:cubicBezTo>
                      <a:cubicBezTo>
                        <a:pt x="5536" y="17708"/>
                        <a:pt x="5579" y="17686"/>
                        <a:pt x="5579" y="17643"/>
                      </a:cubicBezTo>
                      <a:cubicBezTo>
                        <a:pt x="5579" y="17600"/>
                        <a:pt x="5536" y="17573"/>
                        <a:pt x="5509" y="17573"/>
                      </a:cubicBezTo>
                      <a:close/>
                      <a:moveTo>
                        <a:pt x="65" y="17821"/>
                      </a:moveTo>
                      <a:cubicBezTo>
                        <a:pt x="44" y="17821"/>
                        <a:pt x="1" y="17843"/>
                        <a:pt x="1" y="17892"/>
                      </a:cubicBezTo>
                      <a:lnTo>
                        <a:pt x="22" y="17892"/>
                      </a:lnTo>
                      <a:cubicBezTo>
                        <a:pt x="22" y="17870"/>
                        <a:pt x="44" y="17843"/>
                        <a:pt x="65" y="17843"/>
                      </a:cubicBezTo>
                      <a:cubicBezTo>
                        <a:pt x="109" y="17843"/>
                        <a:pt x="136" y="17870"/>
                        <a:pt x="136" y="17892"/>
                      </a:cubicBezTo>
                      <a:cubicBezTo>
                        <a:pt x="136" y="17843"/>
                        <a:pt x="109" y="17821"/>
                        <a:pt x="65" y="17821"/>
                      </a:cubicBezTo>
                      <a:close/>
                      <a:moveTo>
                        <a:pt x="335" y="17821"/>
                      </a:moveTo>
                      <a:cubicBezTo>
                        <a:pt x="314" y="17821"/>
                        <a:pt x="271" y="17843"/>
                        <a:pt x="271" y="17892"/>
                      </a:cubicBezTo>
                      <a:cubicBezTo>
                        <a:pt x="271" y="17913"/>
                        <a:pt x="314" y="17956"/>
                        <a:pt x="335" y="17956"/>
                      </a:cubicBezTo>
                      <a:cubicBezTo>
                        <a:pt x="379" y="17956"/>
                        <a:pt x="406" y="17913"/>
                        <a:pt x="406" y="17892"/>
                      </a:cubicBezTo>
                      <a:cubicBezTo>
                        <a:pt x="406" y="17843"/>
                        <a:pt x="379" y="17821"/>
                        <a:pt x="335" y="17821"/>
                      </a:cubicBezTo>
                      <a:close/>
                      <a:moveTo>
                        <a:pt x="605" y="17821"/>
                      </a:moveTo>
                      <a:cubicBezTo>
                        <a:pt x="584" y="17821"/>
                        <a:pt x="541" y="17843"/>
                        <a:pt x="541" y="17892"/>
                      </a:cubicBezTo>
                      <a:cubicBezTo>
                        <a:pt x="541" y="17913"/>
                        <a:pt x="584" y="17956"/>
                        <a:pt x="605" y="17956"/>
                      </a:cubicBezTo>
                      <a:cubicBezTo>
                        <a:pt x="649" y="17956"/>
                        <a:pt x="676" y="17913"/>
                        <a:pt x="676" y="17892"/>
                      </a:cubicBezTo>
                      <a:cubicBezTo>
                        <a:pt x="676" y="17843"/>
                        <a:pt x="649" y="17821"/>
                        <a:pt x="605" y="17821"/>
                      </a:cubicBezTo>
                      <a:close/>
                      <a:moveTo>
                        <a:pt x="875" y="17821"/>
                      </a:moveTo>
                      <a:cubicBezTo>
                        <a:pt x="854" y="17821"/>
                        <a:pt x="811" y="17843"/>
                        <a:pt x="811" y="17892"/>
                      </a:cubicBezTo>
                      <a:cubicBezTo>
                        <a:pt x="811" y="17913"/>
                        <a:pt x="854" y="17956"/>
                        <a:pt x="875" y="17956"/>
                      </a:cubicBezTo>
                      <a:cubicBezTo>
                        <a:pt x="919" y="17956"/>
                        <a:pt x="946" y="17913"/>
                        <a:pt x="946" y="17892"/>
                      </a:cubicBezTo>
                      <a:cubicBezTo>
                        <a:pt x="946" y="17843"/>
                        <a:pt x="919" y="17821"/>
                        <a:pt x="875" y="17821"/>
                      </a:cubicBezTo>
                      <a:close/>
                      <a:moveTo>
                        <a:pt x="1145" y="17821"/>
                      </a:moveTo>
                      <a:cubicBezTo>
                        <a:pt x="1124" y="17821"/>
                        <a:pt x="1081" y="17843"/>
                        <a:pt x="1081" y="17892"/>
                      </a:cubicBezTo>
                      <a:cubicBezTo>
                        <a:pt x="1081" y="17913"/>
                        <a:pt x="1124" y="17956"/>
                        <a:pt x="1145" y="17956"/>
                      </a:cubicBezTo>
                      <a:cubicBezTo>
                        <a:pt x="1189" y="17956"/>
                        <a:pt x="1216" y="17913"/>
                        <a:pt x="1216" y="17892"/>
                      </a:cubicBezTo>
                      <a:cubicBezTo>
                        <a:pt x="1216" y="17843"/>
                        <a:pt x="1189" y="17821"/>
                        <a:pt x="1145" y="17821"/>
                      </a:cubicBezTo>
                      <a:close/>
                      <a:moveTo>
                        <a:pt x="1416" y="17821"/>
                      </a:moveTo>
                      <a:cubicBezTo>
                        <a:pt x="1394" y="17821"/>
                        <a:pt x="1351" y="17843"/>
                        <a:pt x="1351" y="17892"/>
                      </a:cubicBezTo>
                      <a:cubicBezTo>
                        <a:pt x="1351" y="17913"/>
                        <a:pt x="1394" y="17956"/>
                        <a:pt x="1416" y="17956"/>
                      </a:cubicBezTo>
                      <a:cubicBezTo>
                        <a:pt x="1459" y="17956"/>
                        <a:pt x="1486" y="17913"/>
                        <a:pt x="1486" y="17892"/>
                      </a:cubicBezTo>
                      <a:cubicBezTo>
                        <a:pt x="1486" y="17843"/>
                        <a:pt x="1459" y="17821"/>
                        <a:pt x="1416" y="17821"/>
                      </a:cubicBezTo>
                      <a:close/>
                      <a:moveTo>
                        <a:pt x="1686" y="17821"/>
                      </a:moveTo>
                      <a:cubicBezTo>
                        <a:pt x="1664" y="17821"/>
                        <a:pt x="1621" y="17843"/>
                        <a:pt x="1621" y="17892"/>
                      </a:cubicBezTo>
                      <a:cubicBezTo>
                        <a:pt x="1621" y="17913"/>
                        <a:pt x="1664" y="17956"/>
                        <a:pt x="1686" y="17956"/>
                      </a:cubicBezTo>
                      <a:cubicBezTo>
                        <a:pt x="1729" y="17956"/>
                        <a:pt x="1756" y="17913"/>
                        <a:pt x="1756" y="17892"/>
                      </a:cubicBezTo>
                      <a:cubicBezTo>
                        <a:pt x="1756" y="17843"/>
                        <a:pt x="1729" y="17821"/>
                        <a:pt x="1686" y="17821"/>
                      </a:cubicBezTo>
                      <a:close/>
                      <a:moveTo>
                        <a:pt x="1956" y="17821"/>
                      </a:moveTo>
                      <a:cubicBezTo>
                        <a:pt x="1934" y="17821"/>
                        <a:pt x="1891" y="17843"/>
                        <a:pt x="1891" y="17892"/>
                      </a:cubicBezTo>
                      <a:cubicBezTo>
                        <a:pt x="1891" y="17913"/>
                        <a:pt x="1934" y="17956"/>
                        <a:pt x="1956" y="17956"/>
                      </a:cubicBezTo>
                      <a:cubicBezTo>
                        <a:pt x="1999" y="17956"/>
                        <a:pt x="2026" y="17913"/>
                        <a:pt x="2026" y="17892"/>
                      </a:cubicBezTo>
                      <a:cubicBezTo>
                        <a:pt x="2026" y="17843"/>
                        <a:pt x="1999" y="17821"/>
                        <a:pt x="1956" y="17821"/>
                      </a:cubicBezTo>
                      <a:close/>
                      <a:moveTo>
                        <a:pt x="2226" y="17821"/>
                      </a:moveTo>
                      <a:cubicBezTo>
                        <a:pt x="2204" y="17821"/>
                        <a:pt x="2161" y="17843"/>
                        <a:pt x="2161" y="17892"/>
                      </a:cubicBezTo>
                      <a:cubicBezTo>
                        <a:pt x="2161" y="17913"/>
                        <a:pt x="2204" y="17956"/>
                        <a:pt x="2226" y="17956"/>
                      </a:cubicBezTo>
                      <a:cubicBezTo>
                        <a:pt x="2269" y="17956"/>
                        <a:pt x="2296" y="17913"/>
                        <a:pt x="2296" y="17892"/>
                      </a:cubicBezTo>
                      <a:cubicBezTo>
                        <a:pt x="2296" y="17843"/>
                        <a:pt x="2269" y="17821"/>
                        <a:pt x="2226" y="17821"/>
                      </a:cubicBezTo>
                      <a:close/>
                      <a:moveTo>
                        <a:pt x="2496" y="17821"/>
                      </a:moveTo>
                      <a:cubicBezTo>
                        <a:pt x="2474" y="17821"/>
                        <a:pt x="2431" y="17843"/>
                        <a:pt x="2431" y="17892"/>
                      </a:cubicBezTo>
                      <a:cubicBezTo>
                        <a:pt x="2431" y="17913"/>
                        <a:pt x="2474" y="17956"/>
                        <a:pt x="2496" y="17956"/>
                      </a:cubicBezTo>
                      <a:cubicBezTo>
                        <a:pt x="2539" y="17956"/>
                        <a:pt x="2566" y="17913"/>
                        <a:pt x="2566" y="17892"/>
                      </a:cubicBezTo>
                      <a:cubicBezTo>
                        <a:pt x="2566" y="17843"/>
                        <a:pt x="2539" y="17821"/>
                        <a:pt x="2496" y="17821"/>
                      </a:cubicBezTo>
                      <a:close/>
                      <a:moveTo>
                        <a:pt x="2766" y="17821"/>
                      </a:moveTo>
                      <a:cubicBezTo>
                        <a:pt x="2744" y="17821"/>
                        <a:pt x="2701" y="17843"/>
                        <a:pt x="2701" y="17892"/>
                      </a:cubicBezTo>
                      <a:cubicBezTo>
                        <a:pt x="2701" y="17913"/>
                        <a:pt x="2744" y="17956"/>
                        <a:pt x="2766" y="17956"/>
                      </a:cubicBezTo>
                      <a:cubicBezTo>
                        <a:pt x="2809" y="17956"/>
                        <a:pt x="2836" y="17913"/>
                        <a:pt x="2836" y="17892"/>
                      </a:cubicBezTo>
                      <a:cubicBezTo>
                        <a:pt x="2836" y="17843"/>
                        <a:pt x="2809" y="17821"/>
                        <a:pt x="2766" y="17821"/>
                      </a:cubicBezTo>
                      <a:close/>
                      <a:moveTo>
                        <a:pt x="3036" y="17821"/>
                      </a:moveTo>
                      <a:cubicBezTo>
                        <a:pt x="3014" y="17821"/>
                        <a:pt x="2971" y="17843"/>
                        <a:pt x="2971" y="17892"/>
                      </a:cubicBezTo>
                      <a:cubicBezTo>
                        <a:pt x="2971" y="17913"/>
                        <a:pt x="3014" y="17956"/>
                        <a:pt x="3036" y="17956"/>
                      </a:cubicBezTo>
                      <a:cubicBezTo>
                        <a:pt x="3079" y="17956"/>
                        <a:pt x="3106" y="17913"/>
                        <a:pt x="3106" y="17892"/>
                      </a:cubicBezTo>
                      <a:cubicBezTo>
                        <a:pt x="3106" y="17843"/>
                        <a:pt x="3079" y="17821"/>
                        <a:pt x="3036" y="17821"/>
                      </a:cubicBezTo>
                      <a:close/>
                      <a:moveTo>
                        <a:pt x="3306" y="17821"/>
                      </a:moveTo>
                      <a:cubicBezTo>
                        <a:pt x="3284" y="17821"/>
                        <a:pt x="3241" y="17843"/>
                        <a:pt x="3241" y="17892"/>
                      </a:cubicBezTo>
                      <a:cubicBezTo>
                        <a:pt x="3241" y="17913"/>
                        <a:pt x="3284" y="17956"/>
                        <a:pt x="3306" y="17956"/>
                      </a:cubicBezTo>
                      <a:cubicBezTo>
                        <a:pt x="3349" y="17956"/>
                        <a:pt x="3376" y="17913"/>
                        <a:pt x="3376" y="17892"/>
                      </a:cubicBezTo>
                      <a:cubicBezTo>
                        <a:pt x="3376" y="17843"/>
                        <a:pt x="3349" y="17821"/>
                        <a:pt x="3306" y="17821"/>
                      </a:cubicBezTo>
                      <a:close/>
                      <a:moveTo>
                        <a:pt x="3576" y="17821"/>
                      </a:moveTo>
                      <a:cubicBezTo>
                        <a:pt x="3554" y="17821"/>
                        <a:pt x="3511" y="17843"/>
                        <a:pt x="3511" y="17892"/>
                      </a:cubicBezTo>
                      <a:cubicBezTo>
                        <a:pt x="3511" y="17913"/>
                        <a:pt x="3554" y="17956"/>
                        <a:pt x="3576" y="17956"/>
                      </a:cubicBezTo>
                      <a:cubicBezTo>
                        <a:pt x="3619" y="17956"/>
                        <a:pt x="3646" y="17913"/>
                        <a:pt x="3646" y="17892"/>
                      </a:cubicBezTo>
                      <a:cubicBezTo>
                        <a:pt x="3646" y="17843"/>
                        <a:pt x="3619" y="17821"/>
                        <a:pt x="3576" y="17821"/>
                      </a:cubicBezTo>
                      <a:close/>
                      <a:moveTo>
                        <a:pt x="3846" y="17821"/>
                      </a:moveTo>
                      <a:cubicBezTo>
                        <a:pt x="3824" y="17821"/>
                        <a:pt x="3781" y="17843"/>
                        <a:pt x="3781" y="17892"/>
                      </a:cubicBezTo>
                      <a:cubicBezTo>
                        <a:pt x="3781" y="17913"/>
                        <a:pt x="3824" y="17956"/>
                        <a:pt x="3846" y="17956"/>
                      </a:cubicBezTo>
                      <a:cubicBezTo>
                        <a:pt x="3889" y="17956"/>
                        <a:pt x="3916" y="17913"/>
                        <a:pt x="3916" y="17892"/>
                      </a:cubicBezTo>
                      <a:cubicBezTo>
                        <a:pt x="3916" y="17843"/>
                        <a:pt x="3889" y="17821"/>
                        <a:pt x="3846" y="17821"/>
                      </a:cubicBezTo>
                      <a:close/>
                      <a:moveTo>
                        <a:pt x="4116" y="17821"/>
                      </a:moveTo>
                      <a:cubicBezTo>
                        <a:pt x="4094" y="17821"/>
                        <a:pt x="4051" y="17843"/>
                        <a:pt x="4051" y="17892"/>
                      </a:cubicBezTo>
                      <a:cubicBezTo>
                        <a:pt x="4051" y="17913"/>
                        <a:pt x="4094" y="17956"/>
                        <a:pt x="4116" y="17956"/>
                      </a:cubicBezTo>
                      <a:cubicBezTo>
                        <a:pt x="4159" y="17956"/>
                        <a:pt x="4186" y="17913"/>
                        <a:pt x="4186" y="17892"/>
                      </a:cubicBezTo>
                      <a:cubicBezTo>
                        <a:pt x="4186" y="17843"/>
                        <a:pt x="4159" y="17821"/>
                        <a:pt x="4116" y="17821"/>
                      </a:cubicBezTo>
                      <a:close/>
                      <a:moveTo>
                        <a:pt x="4386" y="17821"/>
                      </a:moveTo>
                      <a:cubicBezTo>
                        <a:pt x="4364" y="17821"/>
                        <a:pt x="4321" y="17843"/>
                        <a:pt x="4321" y="17892"/>
                      </a:cubicBezTo>
                      <a:cubicBezTo>
                        <a:pt x="4321" y="17913"/>
                        <a:pt x="4364" y="17956"/>
                        <a:pt x="4386" y="17956"/>
                      </a:cubicBezTo>
                      <a:cubicBezTo>
                        <a:pt x="4429" y="17956"/>
                        <a:pt x="4456" y="17913"/>
                        <a:pt x="4456" y="17892"/>
                      </a:cubicBezTo>
                      <a:cubicBezTo>
                        <a:pt x="4456" y="17843"/>
                        <a:pt x="4429" y="17821"/>
                        <a:pt x="4386" y="17821"/>
                      </a:cubicBezTo>
                      <a:close/>
                      <a:moveTo>
                        <a:pt x="4656" y="17821"/>
                      </a:moveTo>
                      <a:cubicBezTo>
                        <a:pt x="4634" y="17821"/>
                        <a:pt x="4591" y="17843"/>
                        <a:pt x="4591" y="17892"/>
                      </a:cubicBezTo>
                      <a:cubicBezTo>
                        <a:pt x="4591" y="17913"/>
                        <a:pt x="4634" y="17956"/>
                        <a:pt x="4656" y="17956"/>
                      </a:cubicBezTo>
                      <a:cubicBezTo>
                        <a:pt x="4699" y="17956"/>
                        <a:pt x="4726" y="17913"/>
                        <a:pt x="4726" y="17892"/>
                      </a:cubicBezTo>
                      <a:cubicBezTo>
                        <a:pt x="4726" y="17843"/>
                        <a:pt x="4699" y="17821"/>
                        <a:pt x="4656" y="17821"/>
                      </a:cubicBezTo>
                      <a:close/>
                      <a:moveTo>
                        <a:pt x="4926" y="17821"/>
                      </a:moveTo>
                      <a:cubicBezTo>
                        <a:pt x="4904" y="17821"/>
                        <a:pt x="4861" y="17843"/>
                        <a:pt x="4861" y="17892"/>
                      </a:cubicBezTo>
                      <a:cubicBezTo>
                        <a:pt x="4861" y="17913"/>
                        <a:pt x="4904" y="17956"/>
                        <a:pt x="4926" y="17956"/>
                      </a:cubicBezTo>
                      <a:cubicBezTo>
                        <a:pt x="4969" y="17956"/>
                        <a:pt x="4996" y="17913"/>
                        <a:pt x="4996" y="17892"/>
                      </a:cubicBezTo>
                      <a:cubicBezTo>
                        <a:pt x="4996" y="17843"/>
                        <a:pt x="4969" y="17821"/>
                        <a:pt x="4926" y="17821"/>
                      </a:cubicBezTo>
                      <a:close/>
                      <a:moveTo>
                        <a:pt x="5196" y="17821"/>
                      </a:moveTo>
                      <a:cubicBezTo>
                        <a:pt x="5174" y="17821"/>
                        <a:pt x="5131" y="17843"/>
                        <a:pt x="5131" y="17892"/>
                      </a:cubicBezTo>
                      <a:cubicBezTo>
                        <a:pt x="5131" y="17913"/>
                        <a:pt x="5174" y="17956"/>
                        <a:pt x="5196" y="17956"/>
                      </a:cubicBezTo>
                      <a:cubicBezTo>
                        <a:pt x="5239" y="17956"/>
                        <a:pt x="5266" y="17913"/>
                        <a:pt x="5266" y="17892"/>
                      </a:cubicBezTo>
                      <a:cubicBezTo>
                        <a:pt x="5266" y="17843"/>
                        <a:pt x="5239" y="17821"/>
                        <a:pt x="5196" y="17821"/>
                      </a:cubicBezTo>
                      <a:close/>
                      <a:moveTo>
                        <a:pt x="5466" y="17821"/>
                      </a:moveTo>
                      <a:cubicBezTo>
                        <a:pt x="5444" y="17821"/>
                        <a:pt x="5401" y="17843"/>
                        <a:pt x="5401" y="17892"/>
                      </a:cubicBezTo>
                      <a:cubicBezTo>
                        <a:pt x="5401" y="17913"/>
                        <a:pt x="5444" y="17956"/>
                        <a:pt x="5466" y="17956"/>
                      </a:cubicBezTo>
                      <a:cubicBezTo>
                        <a:pt x="5509" y="17956"/>
                        <a:pt x="5536" y="17913"/>
                        <a:pt x="5536" y="17892"/>
                      </a:cubicBezTo>
                      <a:cubicBezTo>
                        <a:pt x="5536" y="17843"/>
                        <a:pt x="5509" y="17821"/>
                        <a:pt x="5466" y="1782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19"/>
                <p:cNvSpPr/>
                <p:nvPr/>
              </p:nvSpPr>
              <p:spPr>
                <a:xfrm rot="-5400000">
                  <a:off x="133476" y="-563333"/>
                  <a:ext cx="1655568" cy="1600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0" h="13815" extrusionOk="0">
                      <a:moveTo>
                        <a:pt x="71" y="0"/>
                      </a:moveTo>
                      <a:cubicBezTo>
                        <a:pt x="28" y="0"/>
                        <a:pt x="1" y="43"/>
                        <a:pt x="1" y="65"/>
                      </a:cubicBezTo>
                      <a:cubicBezTo>
                        <a:pt x="1" y="108"/>
                        <a:pt x="28" y="135"/>
                        <a:pt x="71" y="135"/>
                      </a:cubicBezTo>
                      <a:cubicBezTo>
                        <a:pt x="114" y="135"/>
                        <a:pt x="136" y="108"/>
                        <a:pt x="136" y="65"/>
                      </a:cubicBezTo>
                      <a:cubicBezTo>
                        <a:pt x="136" y="43"/>
                        <a:pt x="114" y="0"/>
                        <a:pt x="71" y="0"/>
                      </a:cubicBezTo>
                      <a:close/>
                      <a:moveTo>
                        <a:pt x="341" y="0"/>
                      </a:moveTo>
                      <a:cubicBezTo>
                        <a:pt x="298" y="0"/>
                        <a:pt x="271" y="43"/>
                        <a:pt x="271" y="65"/>
                      </a:cubicBezTo>
                      <a:cubicBezTo>
                        <a:pt x="271" y="108"/>
                        <a:pt x="298" y="135"/>
                        <a:pt x="341" y="135"/>
                      </a:cubicBezTo>
                      <a:cubicBezTo>
                        <a:pt x="384" y="135"/>
                        <a:pt x="406" y="108"/>
                        <a:pt x="406" y="65"/>
                      </a:cubicBezTo>
                      <a:cubicBezTo>
                        <a:pt x="406" y="43"/>
                        <a:pt x="384" y="0"/>
                        <a:pt x="341" y="0"/>
                      </a:cubicBezTo>
                      <a:close/>
                      <a:moveTo>
                        <a:pt x="611" y="0"/>
                      </a:moveTo>
                      <a:cubicBezTo>
                        <a:pt x="568" y="0"/>
                        <a:pt x="541" y="43"/>
                        <a:pt x="541" y="65"/>
                      </a:cubicBezTo>
                      <a:cubicBezTo>
                        <a:pt x="541" y="108"/>
                        <a:pt x="568" y="135"/>
                        <a:pt x="611" y="135"/>
                      </a:cubicBezTo>
                      <a:cubicBezTo>
                        <a:pt x="654" y="135"/>
                        <a:pt x="676" y="108"/>
                        <a:pt x="676" y="65"/>
                      </a:cubicBezTo>
                      <a:cubicBezTo>
                        <a:pt x="676" y="43"/>
                        <a:pt x="654" y="0"/>
                        <a:pt x="611" y="0"/>
                      </a:cubicBezTo>
                      <a:close/>
                      <a:moveTo>
                        <a:pt x="881" y="0"/>
                      </a:moveTo>
                      <a:cubicBezTo>
                        <a:pt x="838" y="0"/>
                        <a:pt x="811" y="43"/>
                        <a:pt x="811" y="65"/>
                      </a:cubicBezTo>
                      <a:cubicBezTo>
                        <a:pt x="811" y="108"/>
                        <a:pt x="838" y="135"/>
                        <a:pt x="881" y="135"/>
                      </a:cubicBezTo>
                      <a:cubicBezTo>
                        <a:pt x="924" y="135"/>
                        <a:pt x="946" y="108"/>
                        <a:pt x="946" y="65"/>
                      </a:cubicBezTo>
                      <a:cubicBezTo>
                        <a:pt x="946" y="43"/>
                        <a:pt x="924" y="0"/>
                        <a:pt x="881" y="0"/>
                      </a:cubicBezTo>
                      <a:close/>
                      <a:moveTo>
                        <a:pt x="1151" y="0"/>
                      </a:moveTo>
                      <a:cubicBezTo>
                        <a:pt x="1108" y="0"/>
                        <a:pt x="1081" y="43"/>
                        <a:pt x="1081" y="65"/>
                      </a:cubicBezTo>
                      <a:cubicBezTo>
                        <a:pt x="1081" y="108"/>
                        <a:pt x="1108" y="135"/>
                        <a:pt x="1151" y="135"/>
                      </a:cubicBezTo>
                      <a:cubicBezTo>
                        <a:pt x="1194" y="135"/>
                        <a:pt x="1216" y="108"/>
                        <a:pt x="1216" y="65"/>
                      </a:cubicBezTo>
                      <a:cubicBezTo>
                        <a:pt x="1216" y="43"/>
                        <a:pt x="1194" y="0"/>
                        <a:pt x="1151" y="0"/>
                      </a:cubicBezTo>
                      <a:close/>
                      <a:moveTo>
                        <a:pt x="1421" y="0"/>
                      </a:moveTo>
                      <a:cubicBezTo>
                        <a:pt x="1378" y="0"/>
                        <a:pt x="1351" y="43"/>
                        <a:pt x="1351" y="65"/>
                      </a:cubicBezTo>
                      <a:cubicBezTo>
                        <a:pt x="1351" y="108"/>
                        <a:pt x="1378" y="135"/>
                        <a:pt x="1421" y="135"/>
                      </a:cubicBezTo>
                      <a:cubicBezTo>
                        <a:pt x="1464" y="135"/>
                        <a:pt x="1486" y="108"/>
                        <a:pt x="1486" y="65"/>
                      </a:cubicBezTo>
                      <a:cubicBezTo>
                        <a:pt x="1486" y="43"/>
                        <a:pt x="1464" y="0"/>
                        <a:pt x="1421" y="0"/>
                      </a:cubicBezTo>
                      <a:close/>
                      <a:moveTo>
                        <a:pt x="1691" y="0"/>
                      </a:moveTo>
                      <a:cubicBezTo>
                        <a:pt x="1648" y="0"/>
                        <a:pt x="1621" y="43"/>
                        <a:pt x="1621" y="65"/>
                      </a:cubicBezTo>
                      <a:cubicBezTo>
                        <a:pt x="1621" y="108"/>
                        <a:pt x="1648" y="135"/>
                        <a:pt x="1691" y="135"/>
                      </a:cubicBezTo>
                      <a:cubicBezTo>
                        <a:pt x="1734" y="135"/>
                        <a:pt x="1756" y="108"/>
                        <a:pt x="1756" y="65"/>
                      </a:cubicBezTo>
                      <a:cubicBezTo>
                        <a:pt x="1756" y="43"/>
                        <a:pt x="1734" y="0"/>
                        <a:pt x="1691" y="0"/>
                      </a:cubicBezTo>
                      <a:close/>
                      <a:moveTo>
                        <a:pt x="1961" y="0"/>
                      </a:moveTo>
                      <a:cubicBezTo>
                        <a:pt x="1918" y="0"/>
                        <a:pt x="1891" y="43"/>
                        <a:pt x="1891" y="65"/>
                      </a:cubicBezTo>
                      <a:cubicBezTo>
                        <a:pt x="1891" y="108"/>
                        <a:pt x="1918" y="135"/>
                        <a:pt x="1961" y="135"/>
                      </a:cubicBezTo>
                      <a:cubicBezTo>
                        <a:pt x="2004" y="135"/>
                        <a:pt x="2026" y="108"/>
                        <a:pt x="2026" y="65"/>
                      </a:cubicBezTo>
                      <a:cubicBezTo>
                        <a:pt x="2026" y="43"/>
                        <a:pt x="2004" y="0"/>
                        <a:pt x="1961" y="0"/>
                      </a:cubicBezTo>
                      <a:close/>
                      <a:moveTo>
                        <a:pt x="2231" y="0"/>
                      </a:moveTo>
                      <a:cubicBezTo>
                        <a:pt x="2188" y="0"/>
                        <a:pt x="2161" y="43"/>
                        <a:pt x="2161" y="65"/>
                      </a:cubicBezTo>
                      <a:cubicBezTo>
                        <a:pt x="2161" y="108"/>
                        <a:pt x="2188" y="135"/>
                        <a:pt x="2231" y="135"/>
                      </a:cubicBezTo>
                      <a:cubicBezTo>
                        <a:pt x="2274" y="135"/>
                        <a:pt x="2296" y="108"/>
                        <a:pt x="2296" y="65"/>
                      </a:cubicBezTo>
                      <a:cubicBezTo>
                        <a:pt x="2296" y="43"/>
                        <a:pt x="2274" y="0"/>
                        <a:pt x="2231" y="0"/>
                      </a:cubicBezTo>
                      <a:close/>
                      <a:moveTo>
                        <a:pt x="2501" y="0"/>
                      </a:moveTo>
                      <a:cubicBezTo>
                        <a:pt x="2458" y="0"/>
                        <a:pt x="2431" y="43"/>
                        <a:pt x="2431" y="65"/>
                      </a:cubicBezTo>
                      <a:cubicBezTo>
                        <a:pt x="2431" y="108"/>
                        <a:pt x="2458" y="135"/>
                        <a:pt x="2501" y="135"/>
                      </a:cubicBezTo>
                      <a:cubicBezTo>
                        <a:pt x="2544" y="135"/>
                        <a:pt x="2566" y="108"/>
                        <a:pt x="2566" y="65"/>
                      </a:cubicBezTo>
                      <a:cubicBezTo>
                        <a:pt x="2566" y="43"/>
                        <a:pt x="2544" y="0"/>
                        <a:pt x="2501" y="0"/>
                      </a:cubicBezTo>
                      <a:close/>
                      <a:moveTo>
                        <a:pt x="2771" y="0"/>
                      </a:moveTo>
                      <a:cubicBezTo>
                        <a:pt x="2728" y="0"/>
                        <a:pt x="2701" y="43"/>
                        <a:pt x="2701" y="65"/>
                      </a:cubicBezTo>
                      <a:cubicBezTo>
                        <a:pt x="2701" y="108"/>
                        <a:pt x="2728" y="135"/>
                        <a:pt x="2771" y="135"/>
                      </a:cubicBezTo>
                      <a:cubicBezTo>
                        <a:pt x="2814" y="135"/>
                        <a:pt x="2836" y="108"/>
                        <a:pt x="2836" y="65"/>
                      </a:cubicBezTo>
                      <a:cubicBezTo>
                        <a:pt x="2836" y="43"/>
                        <a:pt x="2814" y="0"/>
                        <a:pt x="2771" y="0"/>
                      </a:cubicBezTo>
                      <a:close/>
                      <a:moveTo>
                        <a:pt x="3041" y="0"/>
                      </a:moveTo>
                      <a:cubicBezTo>
                        <a:pt x="2998" y="0"/>
                        <a:pt x="2971" y="43"/>
                        <a:pt x="2971" y="65"/>
                      </a:cubicBezTo>
                      <a:cubicBezTo>
                        <a:pt x="2971" y="108"/>
                        <a:pt x="2998" y="135"/>
                        <a:pt x="3041" y="135"/>
                      </a:cubicBezTo>
                      <a:cubicBezTo>
                        <a:pt x="3084" y="135"/>
                        <a:pt x="3106" y="108"/>
                        <a:pt x="3106" y="65"/>
                      </a:cubicBezTo>
                      <a:cubicBezTo>
                        <a:pt x="3106" y="43"/>
                        <a:pt x="3084" y="0"/>
                        <a:pt x="3041" y="0"/>
                      </a:cubicBezTo>
                      <a:close/>
                      <a:moveTo>
                        <a:pt x="3311" y="0"/>
                      </a:moveTo>
                      <a:cubicBezTo>
                        <a:pt x="3268" y="0"/>
                        <a:pt x="3241" y="43"/>
                        <a:pt x="3241" y="65"/>
                      </a:cubicBezTo>
                      <a:cubicBezTo>
                        <a:pt x="3241" y="108"/>
                        <a:pt x="3268" y="135"/>
                        <a:pt x="3311" y="135"/>
                      </a:cubicBezTo>
                      <a:cubicBezTo>
                        <a:pt x="3354" y="135"/>
                        <a:pt x="3376" y="108"/>
                        <a:pt x="3376" y="65"/>
                      </a:cubicBezTo>
                      <a:cubicBezTo>
                        <a:pt x="3376" y="43"/>
                        <a:pt x="3354" y="0"/>
                        <a:pt x="3311" y="0"/>
                      </a:cubicBezTo>
                      <a:close/>
                      <a:moveTo>
                        <a:pt x="3581" y="0"/>
                      </a:moveTo>
                      <a:cubicBezTo>
                        <a:pt x="3538" y="0"/>
                        <a:pt x="3511" y="43"/>
                        <a:pt x="3511" y="65"/>
                      </a:cubicBezTo>
                      <a:cubicBezTo>
                        <a:pt x="3511" y="108"/>
                        <a:pt x="3538" y="135"/>
                        <a:pt x="3581" y="135"/>
                      </a:cubicBezTo>
                      <a:cubicBezTo>
                        <a:pt x="3624" y="135"/>
                        <a:pt x="3646" y="108"/>
                        <a:pt x="3646" y="65"/>
                      </a:cubicBezTo>
                      <a:cubicBezTo>
                        <a:pt x="3646" y="43"/>
                        <a:pt x="3624" y="0"/>
                        <a:pt x="3581" y="0"/>
                      </a:cubicBezTo>
                      <a:close/>
                      <a:moveTo>
                        <a:pt x="3851" y="0"/>
                      </a:moveTo>
                      <a:cubicBezTo>
                        <a:pt x="3808" y="0"/>
                        <a:pt x="3781" y="43"/>
                        <a:pt x="3781" y="65"/>
                      </a:cubicBezTo>
                      <a:cubicBezTo>
                        <a:pt x="3781" y="108"/>
                        <a:pt x="3808" y="135"/>
                        <a:pt x="3851" y="135"/>
                      </a:cubicBezTo>
                      <a:cubicBezTo>
                        <a:pt x="3894" y="135"/>
                        <a:pt x="3916" y="108"/>
                        <a:pt x="3916" y="65"/>
                      </a:cubicBezTo>
                      <a:cubicBezTo>
                        <a:pt x="3916" y="43"/>
                        <a:pt x="3894" y="0"/>
                        <a:pt x="3851" y="0"/>
                      </a:cubicBezTo>
                      <a:close/>
                      <a:moveTo>
                        <a:pt x="4121" y="0"/>
                      </a:moveTo>
                      <a:cubicBezTo>
                        <a:pt x="4078" y="0"/>
                        <a:pt x="4051" y="43"/>
                        <a:pt x="4051" y="65"/>
                      </a:cubicBezTo>
                      <a:cubicBezTo>
                        <a:pt x="4051" y="108"/>
                        <a:pt x="4078" y="135"/>
                        <a:pt x="4121" y="135"/>
                      </a:cubicBezTo>
                      <a:cubicBezTo>
                        <a:pt x="4164" y="135"/>
                        <a:pt x="4186" y="108"/>
                        <a:pt x="4186" y="65"/>
                      </a:cubicBezTo>
                      <a:cubicBezTo>
                        <a:pt x="4186" y="43"/>
                        <a:pt x="4164" y="0"/>
                        <a:pt x="4121" y="0"/>
                      </a:cubicBezTo>
                      <a:close/>
                      <a:moveTo>
                        <a:pt x="4391" y="0"/>
                      </a:moveTo>
                      <a:cubicBezTo>
                        <a:pt x="4348" y="0"/>
                        <a:pt x="4321" y="43"/>
                        <a:pt x="4321" y="65"/>
                      </a:cubicBezTo>
                      <a:cubicBezTo>
                        <a:pt x="4321" y="108"/>
                        <a:pt x="4348" y="135"/>
                        <a:pt x="4391" y="135"/>
                      </a:cubicBezTo>
                      <a:cubicBezTo>
                        <a:pt x="4434" y="135"/>
                        <a:pt x="4456" y="108"/>
                        <a:pt x="4456" y="65"/>
                      </a:cubicBezTo>
                      <a:cubicBezTo>
                        <a:pt x="4456" y="43"/>
                        <a:pt x="4434" y="0"/>
                        <a:pt x="4391" y="0"/>
                      </a:cubicBezTo>
                      <a:close/>
                      <a:moveTo>
                        <a:pt x="4661" y="0"/>
                      </a:moveTo>
                      <a:cubicBezTo>
                        <a:pt x="4618" y="0"/>
                        <a:pt x="4591" y="43"/>
                        <a:pt x="4591" y="65"/>
                      </a:cubicBezTo>
                      <a:cubicBezTo>
                        <a:pt x="4591" y="108"/>
                        <a:pt x="4618" y="135"/>
                        <a:pt x="4661" y="135"/>
                      </a:cubicBezTo>
                      <a:cubicBezTo>
                        <a:pt x="4704" y="135"/>
                        <a:pt x="4726" y="108"/>
                        <a:pt x="4726" y="65"/>
                      </a:cubicBezTo>
                      <a:cubicBezTo>
                        <a:pt x="4726" y="43"/>
                        <a:pt x="4704" y="0"/>
                        <a:pt x="4661" y="0"/>
                      </a:cubicBezTo>
                      <a:close/>
                      <a:moveTo>
                        <a:pt x="4931" y="0"/>
                      </a:moveTo>
                      <a:cubicBezTo>
                        <a:pt x="4888" y="0"/>
                        <a:pt x="4861" y="43"/>
                        <a:pt x="4861" y="65"/>
                      </a:cubicBezTo>
                      <a:cubicBezTo>
                        <a:pt x="4861" y="108"/>
                        <a:pt x="4888" y="135"/>
                        <a:pt x="4931" y="135"/>
                      </a:cubicBezTo>
                      <a:cubicBezTo>
                        <a:pt x="4975" y="135"/>
                        <a:pt x="4996" y="108"/>
                        <a:pt x="4996" y="65"/>
                      </a:cubicBezTo>
                      <a:cubicBezTo>
                        <a:pt x="4996" y="43"/>
                        <a:pt x="4975" y="0"/>
                        <a:pt x="4931" y="0"/>
                      </a:cubicBezTo>
                      <a:close/>
                      <a:moveTo>
                        <a:pt x="5201" y="0"/>
                      </a:moveTo>
                      <a:cubicBezTo>
                        <a:pt x="5158" y="0"/>
                        <a:pt x="5131" y="43"/>
                        <a:pt x="5131" y="65"/>
                      </a:cubicBezTo>
                      <a:cubicBezTo>
                        <a:pt x="5131" y="108"/>
                        <a:pt x="5158" y="135"/>
                        <a:pt x="5201" y="135"/>
                      </a:cubicBezTo>
                      <a:cubicBezTo>
                        <a:pt x="5245" y="135"/>
                        <a:pt x="5266" y="108"/>
                        <a:pt x="5266" y="65"/>
                      </a:cubicBezTo>
                      <a:cubicBezTo>
                        <a:pt x="5266" y="43"/>
                        <a:pt x="5245" y="0"/>
                        <a:pt x="5201" y="0"/>
                      </a:cubicBezTo>
                      <a:close/>
                      <a:moveTo>
                        <a:pt x="5471" y="0"/>
                      </a:moveTo>
                      <a:cubicBezTo>
                        <a:pt x="5428" y="0"/>
                        <a:pt x="5401" y="43"/>
                        <a:pt x="5401" y="65"/>
                      </a:cubicBezTo>
                      <a:cubicBezTo>
                        <a:pt x="5401" y="108"/>
                        <a:pt x="5428" y="135"/>
                        <a:pt x="5471" y="135"/>
                      </a:cubicBezTo>
                      <a:cubicBezTo>
                        <a:pt x="5515" y="135"/>
                        <a:pt x="5536" y="108"/>
                        <a:pt x="5536" y="65"/>
                      </a:cubicBezTo>
                      <a:cubicBezTo>
                        <a:pt x="5536" y="43"/>
                        <a:pt x="5515" y="0"/>
                        <a:pt x="5471" y="0"/>
                      </a:cubicBezTo>
                      <a:close/>
                      <a:moveTo>
                        <a:pt x="5741" y="0"/>
                      </a:moveTo>
                      <a:cubicBezTo>
                        <a:pt x="5698" y="0"/>
                        <a:pt x="5671" y="43"/>
                        <a:pt x="5671" y="65"/>
                      </a:cubicBezTo>
                      <a:cubicBezTo>
                        <a:pt x="5671" y="108"/>
                        <a:pt x="5698" y="135"/>
                        <a:pt x="5741" y="135"/>
                      </a:cubicBezTo>
                      <a:cubicBezTo>
                        <a:pt x="5785" y="135"/>
                        <a:pt x="5806" y="108"/>
                        <a:pt x="5806" y="65"/>
                      </a:cubicBezTo>
                      <a:cubicBezTo>
                        <a:pt x="5806" y="43"/>
                        <a:pt x="5785" y="0"/>
                        <a:pt x="5741" y="0"/>
                      </a:cubicBezTo>
                      <a:close/>
                      <a:moveTo>
                        <a:pt x="6011" y="0"/>
                      </a:moveTo>
                      <a:cubicBezTo>
                        <a:pt x="5968" y="0"/>
                        <a:pt x="5941" y="43"/>
                        <a:pt x="5941" y="65"/>
                      </a:cubicBezTo>
                      <a:cubicBezTo>
                        <a:pt x="5941" y="108"/>
                        <a:pt x="5968" y="135"/>
                        <a:pt x="6011" y="135"/>
                      </a:cubicBezTo>
                      <a:cubicBezTo>
                        <a:pt x="6055" y="135"/>
                        <a:pt x="6076" y="108"/>
                        <a:pt x="6076" y="65"/>
                      </a:cubicBezTo>
                      <a:cubicBezTo>
                        <a:pt x="6076" y="43"/>
                        <a:pt x="6055" y="0"/>
                        <a:pt x="6011" y="0"/>
                      </a:cubicBezTo>
                      <a:close/>
                      <a:moveTo>
                        <a:pt x="6281" y="0"/>
                      </a:moveTo>
                      <a:cubicBezTo>
                        <a:pt x="6238" y="0"/>
                        <a:pt x="6211" y="43"/>
                        <a:pt x="6211" y="65"/>
                      </a:cubicBezTo>
                      <a:cubicBezTo>
                        <a:pt x="6211" y="108"/>
                        <a:pt x="6238" y="135"/>
                        <a:pt x="6281" y="135"/>
                      </a:cubicBezTo>
                      <a:cubicBezTo>
                        <a:pt x="6325" y="135"/>
                        <a:pt x="6346" y="108"/>
                        <a:pt x="6346" y="65"/>
                      </a:cubicBezTo>
                      <a:cubicBezTo>
                        <a:pt x="6346" y="43"/>
                        <a:pt x="6325" y="0"/>
                        <a:pt x="6281" y="0"/>
                      </a:cubicBezTo>
                      <a:close/>
                      <a:moveTo>
                        <a:pt x="6551" y="0"/>
                      </a:moveTo>
                      <a:cubicBezTo>
                        <a:pt x="6508" y="0"/>
                        <a:pt x="6481" y="43"/>
                        <a:pt x="6481" y="65"/>
                      </a:cubicBezTo>
                      <a:cubicBezTo>
                        <a:pt x="6481" y="108"/>
                        <a:pt x="6508" y="135"/>
                        <a:pt x="6551" y="135"/>
                      </a:cubicBezTo>
                      <a:cubicBezTo>
                        <a:pt x="6595" y="135"/>
                        <a:pt x="6616" y="108"/>
                        <a:pt x="6616" y="65"/>
                      </a:cubicBezTo>
                      <a:cubicBezTo>
                        <a:pt x="6616" y="43"/>
                        <a:pt x="6595" y="0"/>
                        <a:pt x="6551" y="0"/>
                      </a:cubicBezTo>
                      <a:close/>
                      <a:moveTo>
                        <a:pt x="6821" y="0"/>
                      </a:moveTo>
                      <a:cubicBezTo>
                        <a:pt x="6778" y="0"/>
                        <a:pt x="6751" y="43"/>
                        <a:pt x="6751" y="65"/>
                      </a:cubicBezTo>
                      <a:cubicBezTo>
                        <a:pt x="6751" y="108"/>
                        <a:pt x="6778" y="135"/>
                        <a:pt x="6821" y="135"/>
                      </a:cubicBezTo>
                      <a:cubicBezTo>
                        <a:pt x="6865" y="135"/>
                        <a:pt x="6886" y="108"/>
                        <a:pt x="6886" y="65"/>
                      </a:cubicBezTo>
                      <a:cubicBezTo>
                        <a:pt x="6886" y="43"/>
                        <a:pt x="6865" y="0"/>
                        <a:pt x="6821" y="0"/>
                      </a:cubicBezTo>
                      <a:close/>
                      <a:moveTo>
                        <a:pt x="7091" y="0"/>
                      </a:moveTo>
                      <a:cubicBezTo>
                        <a:pt x="7048" y="0"/>
                        <a:pt x="7021" y="43"/>
                        <a:pt x="7021" y="65"/>
                      </a:cubicBezTo>
                      <a:cubicBezTo>
                        <a:pt x="7021" y="108"/>
                        <a:pt x="7048" y="135"/>
                        <a:pt x="7091" y="135"/>
                      </a:cubicBezTo>
                      <a:cubicBezTo>
                        <a:pt x="7135" y="135"/>
                        <a:pt x="7156" y="108"/>
                        <a:pt x="7156" y="65"/>
                      </a:cubicBezTo>
                      <a:cubicBezTo>
                        <a:pt x="7156" y="43"/>
                        <a:pt x="7135" y="0"/>
                        <a:pt x="7091" y="0"/>
                      </a:cubicBezTo>
                      <a:close/>
                      <a:moveTo>
                        <a:pt x="7113" y="243"/>
                      </a:moveTo>
                      <a:cubicBezTo>
                        <a:pt x="7091" y="243"/>
                        <a:pt x="7048" y="270"/>
                        <a:pt x="7048" y="314"/>
                      </a:cubicBezTo>
                      <a:cubicBezTo>
                        <a:pt x="7048" y="335"/>
                        <a:pt x="7091" y="378"/>
                        <a:pt x="7113" y="378"/>
                      </a:cubicBezTo>
                      <a:cubicBezTo>
                        <a:pt x="7156" y="378"/>
                        <a:pt x="7183" y="335"/>
                        <a:pt x="7183" y="314"/>
                      </a:cubicBezTo>
                      <a:cubicBezTo>
                        <a:pt x="7183" y="270"/>
                        <a:pt x="7156" y="243"/>
                        <a:pt x="7113" y="243"/>
                      </a:cubicBezTo>
                      <a:close/>
                      <a:moveTo>
                        <a:pt x="7113" y="513"/>
                      </a:moveTo>
                      <a:cubicBezTo>
                        <a:pt x="7091" y="513"/>
                        <a:pt x="7048" y="540"/>
                        <a:pt x="7048" y="584"/>
                      </a:cubicBezTo>
                      <a:cubicBezTo>
                        <a:pt x="7048" y="605"/>
                        <a:pt x="7091" y="648"/>
                        <a:pt x="7113" y="648"/>
                      </a:cubicBezTo>
                      <a:cubicBezTo>
                        <a:pt x="7156" y="648"/>
                        <a:pt x="7183" y="605"/>
                        <a:pt x="7183" y="584"/>
                      </a:cubicBezTo>
                      <a:cubicBezTo>
                        <a:pt x="7183" y="540"/>
                        <a:pt x="7156" y="513"/>
                        <a:pt x="7113" y="513"/>
                      </a:cubicBezTo>
                      <a:close/>
                      <a:moveTo>
                        <a:pt x="7113" y="783"/>
                      </a:moveTo>
                      <a:cubicBezTo>
                        <a:pt x="7091" y="783"/>
                        <a:pt x="7048" y="810"/>
                        <a:pt x="7048" y="854"/>
                      </a:cubicBezTo>
                      <a:cubicBezTo>
                        <a:pt x="7048" y="875"/>
                        <a:pt x="7091" y="918"/>
                        <a:pt x="7113" y="918"/>
                      </a:cubicBezTo>
                      <a:cubicBezTo>
                        <a:pt x="7156" y="918"/>
                        <a:pt x="7183" y="875"/>
                        <a:pt x="7183" y="854"/>
                      </a:cubicBezTo>
                      <a:cubicBezTo>
                        <a:pt x="7183" y="810"/>
                        <a:pt x="7156" y="783"/>
                        <a:pt x="7113" y="783"/>
                      </a:cubicBezTo>
                      <a:close/>
                      <a:moveTo>
                        <a:pt x="7113" y="1053"/>
                      </a:moveTo>
                      <a:cubicBezTo>
                        <a:pt x="7091" y="1053"/>
                        <a:pt x="7048" y="1080"/>
                        <a:pt x="7048" y="1124"/>
                      </a:cubicBezTo>
                      <a:cubicBezTo>
                        <a:pt x="7048" y="1145"/>
                        <a:pt x="7091" y="1188"/>
                        <a:pt x="7113" y="1188"/>
                      </a:cubicBezTo>
                      <a:cubicBezTo>
                        <a:pt x="7156" y="1188"/>
                        <a:pt x="7183" y="1145"/>
                        <a:pt x="7183" y="1124"/>
                      </a:cubicBezTo>
                      <a:cubicBezTo>
                        <a:pt x="7183" y="1080"/>
                        <a:pt x="7156" y="1053"/>
                        <a:pt x="7113" y="1053"/>
                      </a:cubicBezTo>
                      <a:close/>
                      <a:moveTo>
                        <a:pt x="7113" y="1323"/>
                      </a:moveTo>
                      <a:cubicBezTo>
                        <a:pt x="7091" y="1323"/>
                        <a:pt x="7048" y="1350"/>
                        <a:pt x="7048" y="1394"/>
                      </a:cubicBezTo>
                      <a:cubicBezTo>
                        <a:pt x="7048" y="1415"/>
                        <a:pt x="7091" y="1458"/>
                        <a:pt x="7113" y="1458"/>
                      </a:cubicBezTo>
                      <a:cubicBezTo>
                        <a:pt x="7156" y="1458"/>
                        <a:pt x="7183" y="1415"/>
                        <a:pt x="7183" y="1394"/>
                      </a:cubicBezTo>
                      <a:cubicBezTo>
                        <a:pt x="7183" y="1350"/>
                        <a:pt x="7156" y="1323"/>
                        <a:pt x="7113" y="1323"/>
                      </a:cubicBezTo>
                      <a:close/>
                      <a:moveTo>
                        <a:pt x="7113" y="1593"/>
                      </a:moveTo>
                      <a:cubicBezTo>
                        <a:pt x="7091" y="1593"/>
                        <a:pt x="7048" y="1620"/>
                        <a:pt x="7048" y="1664"/>
                      </a:cubicBezTo>
                      <a:cubicBezTo>
                        <a:pt x="7048" y="1685"/>
                        <a:pt x="7091" y="1728"/>
                        <a:pt x="7113" y="1728"/>
                      </a:cubicBezTo>
                      <a:cubicBezTo>
                        <a:pt x="7156" y="1728"/>
                        <a:pt x="7183" y="1685"/>
                        <a:pt x="7183" y="1664"/>
                      </a:cubicBezTo>
                      <a:cubicBezTo>
                        <a:pt x="7183" y="1620"/>
                        <a:pt x="7156" y="1593"/>
                        <a:pt x="7113" y="1593"/>
                      </a:cubicBezTo>
                      <a:close/>
                      <a:moveTo>
                        <a:pt x="7113" y="1863"/>
                      </a:moveTo>
                      <a:cubicBezTo>
                        <a:pt x="7091" y="1863"/>
                        <a:pt x="7048" y="1890"/>
                        <a:pt x="7048" y="1934"/>
                      </a:cubicBezTo>
                      <a:cubicBezTo>
                        <a:pt x="7048" y="1955"/>
                        <a:pt x="7091" y="1998"/>
                        <a:pt x="7113" y="1998"/>
                      </a:cubicBezTo>
                      <a:cubicBezTo>
                        <a:pt x="7156" y="1998"/>
                        <a:pt x="7183" y="1955"/>
                        <a:pt x="7183" y="1934"/>
                      </a:cubicBezTo>
                      <a:cubicBezTo>
                        <a:pt x="7183" y="1890"/>
                        <a:pt x="7156" y="1863"/>
                        <a:pt x="7113" y="1863"/>
                      </a:cubicBezTo>
                      <a:close/>
                      <a:moveTo>
                        <a:pt x="7113" y="2133"/>
                      </a:moveTo>
                      <a:cubicBezTo>
                        <a:pt x="7091" y="2133"/>
                        <a:pt x="7048" y="2160"/>
                        <a:pt x="7048" y="2204"/>
                      </a:cubicBezTo>
                      <a:cubicBezTo>
                        <a:pt x="7048" y="2225"/>
                        <a:pt x="7091" y="2268"/>
                        <a:pt x="7113" y="2268"/>
                      </a:cubicBezTo>
                      <a:cubicBezTo>
                        <a:pt x="7156" y="2268"/>
                        <a:pt x="7183" y="2225"/>
                        <a:pt x="7183" y="2204"/>
                      </a:cubicBezTo>
                      <a:cubicBezTo>
                        <a:pt x="7183" y="2160"/>
                        <a:pt x="7156" y="2133"/>
                        <a:pt x="7113" y="2133"/>
                      </a:cubicBezTo>
                      <a:close/>
                      <a:moveTo>
                        <a:pt x="7113" y="2403"/>
                      </a:moveTo>
                      <a:cubicBezTo>
                        <a:pt x="7091" y="2403"/>
                        <a:pt x="7048" y="2430"/>
                        <a:pt x="7048" y="2474"/>
                      </a:cubicBezTo>
                      <a:cubicBezTo>
                        <a:pt x="7048" y="2495"/>
                        <a:pt x="7091" y="2538"/>
                        <a:pt x="7113" y="2538"/>
                      </a:cubicBezTo>
                      <a:cubicBezTo>
                        <a:pt x="7156" y="2538"/>
                        <a:pt x="7183" y="2495"/>
                        <a:pt x="7183" y="2474"/>
                      </a:cubicBezTo>
                      <a:cubicBezTo>
                        <a:pt x="7183" y="2430"/>
                        <a:pt x="7156" y="2403"/>
                        <a:pt x="7113" y="2403"/>
                      </a:cubicBezTo>
                      <a:close/>
                      <a:moveTo>
                        <a:pt x="7113" y="2673"/>
                      </a:moveTo>
                      <a:cubicBezTo>
                        <a:pt x="7091" y="2673"/>
                        <a:pt x="7048" y="2700"/>
                        <a:pt x="7048" y="2744"/>
                      </a:cubicBezTo>
                      <a:cubicBezTo>
                        <a:pt x="7048" y="2765"/>
                        <a:pt x="7091" y="2808"/>
                        <a:pt x="7113" y="2808"/>
                      </a:cubicBezTo>
                      <a:cubicBezTo>
                        <a:pt x="7156" y="2808"/>
                        <a:pt x="7183" y="2765"/>
                        <a:pt x="7183" y="2744"/>
                      </a:cubicBezTo>
                      <a:cubicBezTo>
                        <a:pt x="7183" y="2700"/>
                        <a:pt x="7156" y="2673"/>
                        <a:pt x="7113" y="2673"/>
                      </a:cubicBezTo>
                      <a:close/>
                      <a:moveTo>
                        <a:pt x="7113" y="2943"/>
                      </a:moveTo>
                      <a:cubicBezTo>
                        <a:pt x="7091" y="2943"/>
                        <a:pt x="7048" y="2970"/>
                        <a:pt x="7048" y="3014"/>
                      </a:cubicBezTo>
                      <a:cubicBezTo>
                        <a:pt x="7048" y="3035"/>
                        <a:pt x="7091" y="3078"/>
                        <a:pt x="7113" y="3078"/>
                      </a:cubicBezTo>
                      <a:cubicBezTo>
                        <a:pt x="7156" y="3078"/>
                        <a:pt x="7183" y="3035"/>
                        <a:pt x="7183" y="3014"/>
                      </a:cubicBezTo>
                      <a:cubicBezTo>
                        <a:pt x="7183" y="2970"/>
                        <a:pt x="7156" y="2943"/>
                        <a:pt x="7113" y="2943"/>
                      </a:cubicBezTo>
                      <a:close/>
                      <a:moveTo>
                        <a:pt x="7113" y="3213"/>
                      </a:moveTo>
                      <a:cubicBezTo>
                        <a:pt x="7091" y="3213"/>
                        <a:pt x="7048" y="3240"/>
                        <a:pt x="7048" y="3284"/>
                      </a:cubicBezTo>
                      <a:cubicBezTo>
                        <a:pt x="7048" y="3305"/>
                        <a:pt x="7091" y="3348"/>
                        <a:pt x="7113" y="3348"/>
                      </a:cubicBezTo>
                      <a:cubicBezTo>
                        <a:pt x="7156" y="3348"/>
                        <a:pt x="7183" y="3305"/>
                        <a:pt x="7183" y="3284"/>
                      </a:cubicBezTo>
                      <a:cubicBezTo>
                        <a:pt x="7183" y="3240"/>
                        <a:pt x="7156" y="3213"/>
                        <a:pt x="7113" y="3213"/>
                      </a:cubicBezTo>
                      <a:close/>
                      <a:moveTo>
                        <a:pt x="7113" y="3483"/>
                      </a:moveTo>
                      <a:cubicBezTo>
                        <a:pt x="7091" y="3483"/>
                        <a:pt x="7048" y="3510"/>
                        <a:pt x="7048" y="3554"/>
                      </a:cubicBezTo>
                      <a:cubicBezTo>
                        <a:pt x="7048" y="3575"/>
                        <a:pt x="7091" y="3618"/>
                        <a:pt x="7113" y="3618"/>
                      </a:cubicBezTo>
                      <a:cubicBezTo>
                        <a:pt x="7156" y="3618"/>
                        <a:pt x="7183" y="3575"/>
                        <a:pt x="7183" y="3554"/>
                      </a:cubicBezTo>
                      <a:cubicBezTo>
                        <a:pt x="7183" y="3510"/>
                        <a:pt x="7156" y="3483"/>
                        <a:pt x="7113" y="3483"/>
                      </a:cubicBezTo>
                      <a:close/>
                      <a:moveTo>
                        <a:pt x="7113" y="3753"/>
                      </a:moveTo>
                      <a:cubicBezTo>
                        <a:pt x="7091" y="3753"/>
                        <a:pt x="7048" y="3780"/>
                        <a:pt x="7048" y="3824"/>
                      </a:cubicBezTo>
                      <a:cubicBezTo>
                        <a:pt x="7048" y="3845"/>
                        <a:pt x="7091" y="3888"/>
                        <a:pt x="7113" y="3888"/>
                      </a:cubicBezTo>
                      <a:cubicBezTo>
                        <a:pt x="7156" y="3888"/>
                        <a:pt x="7183" y="3845"/>
                        <a:pt x="7183" y="3824"/>
                      </a:cubicBezTo>
                      <a:cubicBezTo>
                        <a:pt x="7183" y="3780"/>
                        <a:pt x="7156" y="3753"/>
                        <a:pt x="7113" y="3753"/>
                      </a:cubicBezTo>
                      <a:close/>
                      <a:moveTo>
                        <a:pt x="7113" y="4023"/>
                      </a:moveTo>
                      <a:cubicBezTo>
                        <a:pt x="7091" y="4023"/>
                        <a:pt x="7048" y="4050"/>
                        <a:pt x="7048" y="4094"/>
                      </a:cubicBezTo>
                      <a:cubicBezTo>
                        <a:pt x="7048" y="4115"/>
                        <a:pt x="7091" y="4158"/>
                        <a:pt x="7113" y="4158"/>
                      </a:cubicBezTo>
                      <a:cubicBezTo>
                        <a:pt x="7156" y="4158"/>
                        <a:pt x="7183" y="4115"/>
                        <a:pt x="7183" y="4094"/>
                      </a:cubicBezTo>
                      <a:cubicBezTo>
                        <a:pt x="7183" y="4050"/>
                        <a:pt x="7156" y="4023"/>
                        <a:pt x="7113" y="4023"/>
                      </a:cubicBezTo>
                      <a:close/>
                      <a:moveTo>
                        <a:pt x="7113" y="4293"/>
                      </a:moveTo>
                      <a:cubicBezTo>
                        <a:pt x="7091" y="4293"/>
                        <a:pt x="7048" y="4320"/>
                        <a:pt x="7048" y="4364"/>
                      </a:cubicBezTo>
                      <a:cubicBezTo>
                        <a:pt x="7048" y="4385"/>
                        <a:pt x="7091" y="4428"/>
                        <a:pt x="7113" y="4428"/>
                      </a:cubicBezTo>
                      <a:cubicBezTo>
                        <a:pt x="7156" y="4428"/>
                        <a:pt x="7183" y="4385"/>
                        <a:pt x="7183" y="4364"/>
                      </a:cubicBezTo>
                      <a:cubicBezTo>
                        <a:pt x="7183" y="4320"/>
                        <a:pt x="7156" y="4293"/>
                        <a:pt x="7113" y="4293"/>
                      </a:cubicBezTo>
                      <a:close/>
                      <a:moveTo>
                        <a:pt x="7113" y="4563"/>
                      </a:moveTo>
                      <a:cubicBezTo>
                        <a:pt x="7091" y="4563"/>
                        <a:pt x="7048" y="4590"/>
                        <a:pt x="7048" y="4634"/>
                      </a:cubicBezTo>
                      <a:cubicBezTo>
                        <a:pt x="7048" y="4655"/>
                        <a:pt x="7091" y="4698"/>
                        <a:pt x="7113" y="4698"/>
                      </a:cubicBezTo>
                      <a:cubicBezTo>
                        <a:pt x="7156" y="4698"/>
                        <a:pt x="7183" y="4655"/>
                        <a:pt x="7183" y="4634"/>
                      </a:cubicBezTo>
                      <a:cubicBezTo>
                        <a:pt x="7183" y="4590"/>
                        <a:pt x="7156" y="4563"/>
                        <a:pt x="7113" y="4563"/>
                      </a:cubicBezTo>
                      <a:close/>
                      <a:moveTo>
                        <a:pt x="7113" y="4833"/>
                      </a:moveTo>
                      <a:cubicBezTo>
                        <a:pt x="7091" y="4833"/>
                        <a:pt x="7048" y="4860"/>
                        <a:pt x="7048" y="4904"/>
                      </a:cubicBezTo>
                      <a:cubicBezTo>
                        <a:pt x="7048" y="4925"/>
                        <a:pt x="7091" y="4968"/>
                        <a:pt x="7113" y="4968"/>
                      </a:cubicBezTo>
                      <a:cubicBezTo>
                        <a:pt x="7156" y="4968"/>
                        <a:pt x="7183" y="4925"/>
                        <a:pt x="7183" y="4904"/>
                      </a:cubicBezTo>
                      <a:cubicBezTo>
                        <a:pt x="7183" y="4860"/>
                        <a:pt x="7156" y="4833"/>
                        <a:pt x="7113" y="4833"/>
                      </a:cubicBezTo>
                      <a:close/>
                      <a:moveTo>
                        <a:pt x="7113" y="5103"/>
                      </a:moveTo>
                      <a:cubicBezTo>
                        <a:pt x="7091" y="5103"/>
                        <a:pt x="7048" y="5130"/>
                        <a:pt x="7048" y="5174"/>
                      </a:cubicBezTo>
                      <a:cubicBezTo>
                        <a:pt x="7048" y="5195"/>
                        <a:pt x="7091" y="5239"/>
                        <a:pt x="7113" y="5239"/>
                      </a:cubicBezTo>
                      <a:cubicBezTo>
                        <a:pt x="7156" y="5239"/>
                        <a:pt x="7183" y="5195"/>
                        <a:pt x="7183" y="5174"/>
                      </a:cubicBezTo>
                      <a:cubicBezTo>
                        <a:pt x="7183" y="5130"/>
                        <a:pt x="7156" y="5103"/>
                        <a:pt x="7113" y="5103"/>
                      </a:cubicBezTo>
                      <a:close/>
                      <a:moveTo>
                        <a:pt x="7113" y="5374"/>
                      </a:moveTo>
                      <a:cubicBezTo>
                        <a:pt x="7091" y="5374"/>
                        <a:pt x="7048" y="5401"/>
                        <a:pt x="7048" y="5444"/>
                      </a:cubicBezTo>
                      <a:cubicBezTo>
                        <a:pt x="7048" y="5465"/>
                        <a:pt x="7091" y="5509"/>
                        <a:pt x="7113" y="5509"/>
                      </a:cubicBezTo>
                      <a:cubicBezTo>
                        <a:pt x="7156" y="5509"/>
                        <a:pt x="7183" y="5465"/>
                        <a:pt x="7183" y="5444"/>
                      </a:cubicBezTo>
                      <a:cubicBezTo>
                        <a:pt x="7183" y="5401"/>
                        <a:pt x="7156" y="5374"/>
                        <a:pt x="7113" y="5374"/>
                      </a:cubicBezTo>
                      <a:close/>
                      <a:moveTo>
                        <a:pt x="7113" y="5644"/>
                      </a:moveTo>
                      <a:cubicBezTo>
                        <a:pt x="7091" y="5644"/>
                        <a:pt x="7048" y="5671"/>
                        <a:pt x="7048" y="5714"/>
                      </a:cubicBezTo>
                      <a:cubicBezTo>
                        <a:pt x="7048" y="5735"/>
                        <a:pt x="7091" y="5779"/>
                        <a:pt x="7113" y="5779"/>
                      </a:cubicBezTo>
                      <a:cubicBezTo>
                        <a:pt x="7156" y="5779"/>
                        <a:pt x="7183" y="5735"/>
                        <a:pt x="7183" y="5714"/>
                      </a:cubicBezTo>
                      <a:cubicBezTo>
                        <a:pt x="7183" y="5671"/>
                        <a:pt x="7156" y="5644"/>
                        <a:pt x="7113" y="5644"/>
                      </a:cubicBezTo>
                      <a:close/>
                      <a:moveTo>
                        <a:pt x="7113" y="5914"/>
                      </a:moveTo>
                      <a:cubicBezTo>
                        <a:pt x="7091" y="5914"/>
                        <a:pt x="7048" y="5941"/>
                        <a:pt x="7048" y="5984"/>
                      </a:cubicBezTo>
                      <a:cubicBezTo>
                        <a:pt x="7048" y="6005"/>
                        <a:pt x="7091" y="6049"/>
                        <a:pt x="7113" y="6049"/>
                      </a:cubicBezTo>
                      <a:cubicBezTo>
                        <a:pt x="7156" y="6049"/>
                        <a:pt x="7183" y="6005"/>
                        <a:pt x="7183" y="5984"/>
                      </a:cubicBezTo>
                      <a:cubicBezTo>
                        <a:pt x="7183" y="5941"/>
                        <a:pt x="7156" y="5914"/>
                        <a:pt x="7113" y="5914"/>
                      </a:cubicBezTo>
                      <a:close/>
                      <a:moveTo>
                        <a:pt x="7113" y="6184"/>
                      </a:moveTo>
                      <a:cubicBezTo>
                        <a:pt x="7091" y="6184"/>
                        <a:pt x="7048" y="6211"/>
                        <a:pt x="7048" y="6254"/>
                      </a:cubicBezTo>
                      <a:cubicBezTo>
                        <a:pt x="7048" y="6275"/>
                        <a:pt x="7091" y="6319"/>
                        <a:pt x="7113" y="6319"/>
                      </a:cubicBezTo>
                      <a:cubicBezTo>
                        <a:pt x="7156" y="6319"/>
                        <a:pt x="7183" y="6275"/>
                        <a:pt x="7183" y="6254"/>
                      </a:cubicBezTo>
                      <a:cubicBezTo>
                        <a:pt x="7183" y="6211"/>
                        <a:pt x="7156" y="6184"/>
                        <a:pt x="7113" y="6184"/>
                      </a:cubicBezTo>
                      <a:close/>
                      <a:moveTo>
                        <a:pt x="7113" y="6454"/>
                      </a:moveTo>
                      <a:cubicBezTo>
                        <a:pt x="7091" y="6454"/>
                        <a:pt x="7048" y="6481"/>
                        <a:pt x="7048" y="6524"/>
                      </a:cubicBezTo>
                      <a:cubicBezTo>
                        <a:pt x="7048" y="6545"/>
                        <a:pt x="7091" y="6589"/>
                        <a:pt x="7113" y="6589"/>
                      </a:cubicBezTo>
                      <a:cubicBezTo>
                        <a:pt x="7156" y="6589"/>
                        <a:pt x="7183" y="6545"/>
                        <a:pt x="7183" y="6524"/>
                      </a:cubicBezTo>
                      <a:cubicBezTo>
                        <a:pt x="7183" y="6481"/>
                        <a:pt x="7156" y="6454"/>
                        <a:pt x="7113" y="6454"/>
                      </a:cubicBezTo>
                      <a:close/>
                      <a:moveTo>
                        <a:pt x="7113" y="6724"/>
                      </a:moveTo>
                      <a:cubicBezTo>
                        <a:pt x="7091" y="6724"/>
                        <a:pt x="7048" y="6751"/>
                        <a:pt x="7048" y="6794"/>
                      </a:cubicBezTo>
                      <a:cubicBezTo>
                        <a:pt x="7048" y="6815"/>
                        <a:pt x="7091" y="6859"/>
                        <a:pt x="7113" y="6859"/>
                      </a:cubicBezTo>
                      <a:cubicBezTo>
                        <a:pt x="7156" y="6859"/>
                        <a:pt x="7183" y="6815"/>
                        <a:pt x="7183" y="6794"/>
                      </a:cubicBezTo>
                      <a:cubicBezTo>
                        <a:pt x="7183" y="6751"/>
                        <a:pt x="7156" y="6724"/>
                        <a:pt x="7113" y="6724"/>
                      </a:cubicBezTo>
                      <a:close/>
                      <a:moveTo>
                        <a:pt x="7113" y="6994"/>
                      </a:moveTo>
                      <a:cubicBezTo>
                        <a:pt x="7091" y="6994"/>
                        <a:pt x="7048" y="7021"/>
                        <a:pt x="7048" y="7064"/>
                      </a:cubicBezTo>
                      <a:cubicBezTo>
                        <a:pt x="7048" y="7085"/>
                        <a:pt x="7091" y="7129"/>
                        <a:pt x="7113" y="7129"/>
                      </a:cubicBezTo>
                      <a:cubicBezTo>
                        <a:pt x="7156" y="7129"/>
                        <a:pt x="7183" y="7085"/>
                        <a:pt x="7183" y="7064"/>
                      </a:cubicBezTo>
                      <a:cubicBezTo>
                        <a:pt x="7183" y="7021"/>
                        <a:pt x="7156" y="6994"/>
                        <a:pt x="7113" y="6994"/>
                      </a:cubicBezTo>
                      <a:close/>
                      <a:moveTo>
                        <a:pt x="7113" y="7264"/>
                      </a:moveTo>
                      <a:cubicBezTo>
                        <a:pt x="7091" y="7264"/>
                        <a:pt x="7048" y="7291"/>
                        <a:pt x="7048" y="7334"/>
                      </a:cubicBezTo>
                      <a:cubicBezTo>
                        <a:pt x="7048" y="7355"/>
                        <a:pt x="7091" y="7399"/>
                        <a:pt x="7113" y="7399"/>
                      </a:cubicBezTo>
                      <a:cubicBezTo>
                        <a:pt x="7156" y="7399"/>
                        <a:pt x="7183" y="7355"/>
                        <a:pt x="7183" y="7334"/>
                      </a:cubicBezTo>
                      <a:cubicBezTo>
                        <a:pt x="7183" y="7291"/>
                        <a:pt x="7156" y="7264"/>
                        <a:pt x="7113" y="7264"/>
                      </a:cubicBezTo>
                      <a:close/>
                      <a:moveTo>
                        <a:pt x="7113" y="7534"/>
                      </a:moveTo>
                      <a:cubicBezTo>
                        <a:pt x="7091" y="7534"/>
                        <a:pt x="7048" y="7561"/>
                        <a:pt x="7048" y="7604"/>
                      </a:cubicBezTo>
                      <a:cubicBezTo>
                        <a:pt x="7048" y="7625"/>
                        <a:pt x="7091" y="7669"/>
                        <a:pt x="7113" y="7669"/>
                      </a:cubicBezTo>
                      <a:cubicBezTo>
                        <a:pt x="7156" y="7669"/>
                        <a:pt x="7183" y="7625"/>
                        <a:pt x="7183" y="7604"/>
                      </a:cubicBezTo>
                      <a:cubicBezTo>
                        <a:pt x="7183" y="7561"/>
                        <a:pt x="7156" y="7534"/>
                        <a:pt x="7113" y="7534"/>
                      </a:cubicBezTo>
                      <a:close/>
                      <a:moveTo>
                        <a:pt x="7113" y="7804"/>
                      </a:moveTo>
                      <a:cubicBezTo>
                        <a:pt x="7091" y="7804"/>
                        <a:pt x="7048" y="7831"/>
                        <a:pt x="7048" y="7874"/>
                      </a:cubicBezTo>
                      <a:cubicBezTo>
                        <a:pt x="7048" y="7895"/>
                        <a:pt x="7091" y="7939"/>
                        <a:pt x="7113" y="7939"/>
                      </a:cubicBezTo>
                      <a:cubicBezTo>
                        <a:pt x="7156" y="7939"/>
                        <a:pt x="7183" y="7895"/>
                        <a:pt x="7183" y="7874"/>
                      </a:cubicBezTo>
                      <a:cubicBezTo>
                        <a:pt x="7183" y="7831"/>
                        <a:pt x="7156" y="7804"/>
                        <a:pt x="7113" y="7804"/>
                      </a:cubicBezTo>
                      <a:close/>
                      <a:moveTo>
                        <a:pt x="7113" y="8074"/>
                      </a:moveTo>
                      <a:cubicBezTo>
                        <a:pt x="7091" y="8074"/>
                        <a:pt x="7048" y="8101"/>
                        <a:pt x="7048" y="8144"/>
                      </a:cubicBezTo>
                      <a:cubicBezTo>
                        <a:pt x="7048" y="8165"/>
                        <a:pt x="7091" y="8209"/>
                        <a:pt x="7113" y="8209"/>
                      </a:cubicBezTo>
                      <a:cubicBezTo>
                        <a:pt x="7156" y="8209"/>
                        <a:pt x="7183" y="8165"/>
                        <a:pt x="7183" y="8144"/>
                      </a:cubicBezTo>
                      <a:cubicBezTo>
                        <a:pt x="7183" y="8101"/>
                        <a:pt x="7156" y="8074"/>
                        <a:pt x="7113" y="8074"/>
                      </a:cubicBezTo>
                      <a:close/>
                      <a:moveTo>
                        <a:pt x="7113" y="8344"/>
                      </a:moveTo>
                      <a:cubicBezTo>
                        <a:pt x="7091" y="8344"/>
                        <a:pt x="7048" y="8371"/>
                        <a:pt x="7048" y="8414"/>
                      </a:cubicBezTo>
                      <a:cubicBezTo>
                        <a:pt x="7048" y="8435"/>
                        <a:pt x="7091" y="8479"/>
                        <a:pt x="7113" y="8479"/>
                      </a:cubicBezTo>
                      <a:cubicBezTo>
                        <a:pt x="7156" y="8479"/>
                        <a:pt x="7183" y="8435"/>
                        <a:pt x="7183" y="8414"/>
                      </a:cubicBezTo>
                      <a:cubicBezTo>
                        <a:pt x="7183" y="8371"/>
                        <a:pt x="7156" y="8344"/>
                        <a:pt x="7113" y="8344"/>
                      </a:cubicBezTo>
                      <a:close/>
                      <a:moveTo>
                        <a:pt x="7113" y="8614"/>
                      </a:moveTo>
                      <a:cubicBezTo>
                        <a:pt x="7091" y="8614"/>
                        <a:pt x="7048" y="8641"/>
                        <a:pt x="7048" y="8684"/>
                      </a:cubicBezTo>
                      <a:cubicBezTo>
                        <a:pt x="7048" y="8705"/>
                        <a:pt x="7091" y="8749"/>
                        <a:pt x="7113" y="8749"/>
                      </a:cubicBezTo>
                      <a:cubicBezTo>
                        <a:pt x="7156" y="8749"/>
                        <a:pt x="7183" y="8705"/>
                        <a:pt x="7183" y="8684"/>
                      </a:cubicBezTo>
                      <a:cubicBezTo>
                        <a:pt x="7183" y="8641"/>
                        <a:pt x="7156" y="8614"/>
                        <a:pt x="7113" y="8614"/>
                      </a:cubicBezTo>
                      <a:close/>
                      <a:moveTo>
                        <a:pt x="7113" y="8884"/>
                      </a:moveTo>
                      <a:cubicBezTo>
                        <a:pt x="7091" y="8884"/>
                        <a:pt x="7048" y="8911"/>
                        <a:pt x="7048" y="8954"/>
                      </a:cubicBezTo>
                      <a:cubicBezTo>
                        <a:pt x="7048" y="8975"/>
                        <a:pt x="7091" y="9019"/>
                        <a:pt x="7113" y="9019"/>
                      </a:cubicBezTo>
                      <a:cubicBezTo>
                        <a:pt x="7156" y="9019"/>
                        <a:pt x="7183" y="8975"/>
                        <a:pt x="7183" y="8954"/>
                      </a:cubicBezTo>
                      <a:cubicBezTo>
                        <a:pt x="7183" y="8911"/>
                        <a:pt x="7156" y="8884"/>
                        <a:pt x="7113" y="8884"/>
                      </a:cubicBezTo>
                      <a:close/>
                      <a:moveTo>
                        <a:pt x="7113" y="9154"/>
                      </a:moveTo>
                      <a:cubicBezTo>
                        <a:pt x="7091" y="9154"/>
                        <a:pt x="7048" y="9181"/>
                        <a:pt x="7048" y="9224"/>
                      </a:cubicBezTo>
                      <a:cubicBezTo>
                        <a:pt x="7048" y="9245"/>
                        <a:pt x="7091" y="9289"/>
                        <a:pt x="7113" y="9289"/>
                      </a:cubicBezTo>
                      <a:cubicBezTo>
                        <a:pt x="7156" y="9289"/>
                        <a:pt x="7183" y="9245"/>
                        <a:pt x="7183" y="9224"/>
                      </a:cubicBezTo>
                      <a:cubicBezTo>
                        <a:pt x="7183" y="9181"/>
                        <a:pt x="7156" y="9154"/>
                        <a:pt x="7113" y="9154"/>
                      </a:cubicBezTo>
                      <a:close/>
                      <a:moveTo>
                        <a:pt x="7113" y="9424"/>
                      </a:moveTo>
                      <a:cubicBezTo>
                        <a:pt x="7091" y="9424"/>
                        <a:pt x="7048" y="9451"/>
                        <a:pt x="7048" y="9494"/>
                      </a:cubicBezTo>
                      <a:cubicBezTo>
                        <a:pt x="7048" y="9515"/>
                        <a:pt x="7091" y="9559"/>
                        <a:pt x="7113" y="9559"/>
                      </a:cubicBezTo>
                      <a:cubicBezTo>
                        <a:pt x="7156" y="9559"/>
                        <a:pt x="7183" y="9515"/>
                        <a:pt x="7183" y="9494"/>
                      </a:cubicBezTo>
                      <a:cubicBezTo>
                        <a:pt x="7183" y="9451"/>
                        <a:pt x="7156" y="9424"/>
                        <a:pt x="7113" y="9424"/>
                      </a:cubicBezTo>
                      <a:close/>
                      <a:moveTo>
                        <a:pt x="7113" y="9694"/>
                      </a:moveTo>
                      <a:cubicBezTo>
                        <a:pt x="7091" y="9694"/>
                        <a:pt x="7048" y="9721"/>
                        <a:pt x="7048" y="9764"/>
                      </a:cubicBezTo>
                      <a:cubicBezTo>
                        <a:pt x="7048" y="9785"/>
                        <a:pt x="7091" y="9829"/>
                        <a:pt x="7113" y="9829"/>
                      </a:cubicBezTo>
                      <a:cubicBezTo>
                        <a:pt x="7156" y="9829"/>
                        <a:pt x="7183" y="9785"/>
                        <a:pt x="7183" y="9764"/>
                      </a:cubicBezTo>
                      <a:cubicBezTo>
                        <a:pt x="7183" y="9721"/>
                        <a:pt x="7156" y="9694"/>
                        <a:pt x="7113" y="9694"/>
                      </a:cubicBezTo>
                      <a:close/>
                      <a:moveTo>
                        <a:pt x="7113" y="9964"/>
                      </a:moveTo>
                      <a:cubicBezTo>
                        <a:pt x="7091" y="9964"/>
                        <a:pt x="7048" y="9991"/>
                        <a:pt x="7048" y="10034"/>
                      </a:cubicBezTo>
                      <a:cubicBezTo>
                        <a:pt x="7048" y="10055"/>
                        <a:pt x="7091" y="10099"/>
                        <a:pt x="7113" y="10099"/>
                      </a:cubicBezTo>
                      <a:cubicBezTo>
                        <a:pt x="7156" y="10099"/>
                        <a:pt x="7183" y="10055"/>
                        <a:pt x="7183" y="10034"/>
                      </a:cubicBezTo>
                      <a:cubicBezTo>
                        <a:pt x="7183" y="9991"/>
                        <a:pt x="7156" y="9964"/>
                        <a:pt x="7113" y="9964"/>
                      </a:cubicBezTo>
                      <a:close/>
                      <a:moveTo>
                        <a:pt x="7113" y="10234"/>
                      </a:moveTo>
                      <a:cubicBezTo>
                        <a:pt x="7091" y="10234"/>
                        <a:pt x="7048" y="10261"/>
                        <a:pt x="7048" y="10304"/>
                      </a:cubicBezTo>
                      <a:cubicBezTo>
                        <a:pt x="7048" y="10326"/>
                        <a:pt x="7091" y="10369"/>
                        <a:pt x="7113" y="10369"/>
                      </a:cubicBezTo>
                      <a:cubicBezTo>
                        <a:pt x="7156" y="10369"/>
                        <a:pt x="7183" y="10326"/>
                        <a:pt x="7183" y="10304"/>
                      </a:cubicBezTo>
                      <a:cubicBezTo>
                        <a:pt x="7183" y="10261"/>
                        <a:pt x="7156" y="10234"/>
                        <a:pt x="7113" y="10234"/>
                      </a:cubicBezTo>
                      <a:close/>
                      <a:moveTo>
                        <a:pt x="7113" y="10504"/>
                      </a:moveTo>
                      <a:cubicBezTo>
                        <a:pt x="7091" y="10504"/>
                        <a:pt x="7048" y="10531"/>
                        <a:pt x="7048" y="10574"/>
                      </a:cubicBezTo>
                      <a:cubicBezTo>
                        <a:pt x="7048" y="10596"/>
                        <a:pt x="7091" y="10639"/>
                        <a:pt x="7113" y="10639"/>
                      </a:cubicBezTo>
                      <a:cubicBezTo>
                        <a:pt x="7156" y="10639"/>
                        <a:pt x="7183" y="10596"/>
                        <a:pt x="7183" y="10574"/>
                      </a:cubicBezTo>
                      <a:cubicBezTo>
                        <a:pt x="7183" y="10531"/>
                        <a:pt x="7156" y="10504"/>
                        <a:pt x="7113" y="10504"/>
                      </a:cubicBezTo>
                      <a:close/>
                      <a:moveTo>
                        <a:pt x="7113" y="10774"/>
                      </a:moveTo>
                      <a:cubicBezTo>
                        <a:pt x="7091" y="10774"/>
                        <a:pt x="7048" y="10801"/>
                        <a:pt x="7048" y="10844"/>
                      </a:cubicBezTo>
                      <a:cubicBezTo>
                        <a:pt x="7048" y="10866"/>
                        <a:pt x="7091" y="10909"/>
                        <a:pt x="7113" y="10909"/>
                      </a:cubicBezTo>
                      <a:cubicBezTo>
                        <a:pt x="7156" y="10909"/>
                        <a:pt x="7183" y="10866"/>
                        <a:pt x="7183" y="10844"/>
                      </a:cubicBezTo>
                      <a:cubicBezTo>
                        <a:pt x="7183" y="10801"/>
                        <a:pt x="7156" y="10774"/>
                        <a:pt x="7113" y="10774"/>
                      </a:cubicBezTo>
                      <a:close/>
                      <a:moveTo>
                        <a:pt x="7113" y="11044"/>
                      </a:moveTo>
                      <a:cubicBezTo>
                        <a:pt x="7091" y="11044"/>
                        <a:pt x="7048" y="11071"/>
                        <a:pt x="7048" y="11114"/>
                      </a:cubicBezTo>
                      <a:cubicBezTo>
                        <a:pt x="7048" y="11136"/>
                        <a:pt x="7091" y="11179"/>
                        <a:pt x="7113" y="11179"/>
                      </a:cubicBezTo>
                      <a:cubicBezTo>
                        <a:pt x="7156" y="11179"/>
                        <a:pt x="7183" y="11136"/>
                        <a:pt x="7183" y="11114"/>
                      </a:cubicBezTo>
                      <a:cubicBezTo>
                        <a:pt x="7183" y="11071"/>
                        <a:pt x="7156" y="11044"/>
                        <a:pt x="7113" y="11044"/>
                      </a:cubicBezTo>
                      <a:close/>
                      <a:moveTo>
                        <a:pt x="7113" y="11314"/>
                      </a:moveTo>
                      <a:cubicBezTo>
                        <a:pt x="7091" y="11314"/>
                        <a:pt x="7048" y="11341"/>
                        <a:pt x="7048" y="11384"/>
                      </a:cubicBezTo>
                      <a:cubicBezTo>
                        <a:pt x="7048" y="11406"/>
                        <a:pt x="7091" y="11449"/>
                        <a:pt x="7113" y="11449"/>
                      </a:cubicBezTo>
                      <a:cubicBezTo>
                        <a:pt x="7156" y="11449"/>
                        <a:pt x="7183" y="11406"/>
                        <a:pt x="7183" y="11384"/>
                      </a:cubicBezTo>
                      <a:cubicBezTo>
                        <a:pt x="7183" y="11341"/>
                        <a:pt x="7156" y="11314"/>
                        <a:pt x="7113" y="11314"/>
                      </a:cubicBezTo>
                      <a:close/>
                      <a:moveTo>
                        <a:pt x="7113" y="11584"/>
                      </a:moveTo>
                      <a:cubicBezTo>
                        <a:pt x="7091" y="11584"/>
                        <a:pt x="7048" y="11611"/>
                        <a:pt x="7048" y="11654"/>
                      </a:cubicBezTo>
                      <a:cubicBezTo>
                        <a:pt x="7048" y="11676"/>
                        <a:pt x="7091" y="11719"/>
                        <a:pt x="7113" y="11719"/>
                      </a:cubicBezTo>
                      <a:cubicBezTo>
                        <a:pt x="7156" y="11719"/>
                        <a:pt x="7183" y="11676"/>
                        <a:pt x="7183" y="11654"/>
                      </a:cubicBezTo>
                      <a:cubicBezTo>
                        <a:pt x="7183" y="11611"/>
                        <a:pt x="7156" y="11584"/>
                        <a:pt x="7113" y="11584"/>
                      </a:cubicBezTo>
                      <a:close/>
                      <a:moveTo>
                        <a:pt x="7113" y="11854"/>
                      </a:moveTo>
                      <a:cubicBezTo>
                        <a:pt x="7091" y="11854"/>
                        <a:pt x="7048" y="11881"/>
                        <a:pt x="7048" y="11924"/>
                      </a:cubicBezTo>
                      <a:cubicBezTo>
                        <a:pt x="7048" y="11946"/>
                        <a:pt x="7091" y="11989"/>
                        <a:pt x="7113" y="11989"/>
                      </a:cubicBezTo>
                      <a:cubicBezTo>
                        <a:pt x="7156" y="11989"/>
                        <a:pt x="7183" y="11946"/>
                        <a:pt x="7183" y="11924"/>
                      </a:cubicBezTo>
                      <a:cubicBezTo>
                        <a:pt x="7183" y="11881"/>
                        <a:pt x="7156" y="11854"/>
                        <a:pt x="7113" y="11854"/>
                      </a:cubicBezTo>
                      <a:close/>
                      <a:moveTo>
                        <a:pt x="7113" y="12124"/>
                      </a:moveTo>
                      <a:cubicBezTo>
                        <a:pt x="7091" y="12124"/>
                        <a:pt x="7048" y="12151"/>
                        <a:pt x="7048" y="12194"/>
                      </a:cubicBezTo>
                      <a:cubicBezTo>
                        <a:pt x="7048" y="12216"/>
                        <a:pt x="7091" y="12259"/>
                        <a:pt x="7113" y="12259"/>
                      </a:cubicBezTo>
                      <a:cubicBezTo>
                        <a:pt x="7156" y="12259"/>
                        <a:pt x="7183" y="12216"/>
                        <a:pt x="7183" y="12194"/>
                      </a:cubicBezTo>
                      <a:cubicBezTo>
                        <a:pt x="7183" y="12151"/>
                        <a:pt x="7156" y="12124"/>
                        <a:pt x="7113" y="12124"/>
                      </a:cubicBezTo>
                      <a:close/>
                      <a:moveTo>
                        <a:pt x="7113" y="12394"/>
                      </a:moveTo>
                      <a:cubicBezTo>
                        <a:pt x="7091" y="12394"/>
                        <a:pt x="7048" y="12421"/>
                        <a:pt x="7048" y="12464"/>
                      </a:cubicBezTo>
                      <a:cubicBezTo>
                        <a:pt x="7048" y="12486"/>
                        <a:pt x="7091" y="12529"/>
                        <a:pt x="7113" y="12529"/>
                      </a:cubicBezTo>
                      <a:cubicBezTo>
                        <a:pt x="7156" y="12529"/>
                        <a:pt x="7183" y="12486"/>
                        <a:pt x="7183" y="12464"/>
                      </a:cubicBezTo>
                      <a:cubicBezTo>
                        <a:pt x="7183" y="12421"/>
                        <a:pt x="7156" y="12394"/>
                        <a:pt x="7113" y="12394"/>
                      </a:cubicBezTo>
                      <a:close/>
                      <a:moveTo>
                        <a:pt x="7113" y="12664"/>
                      </a:moveTo>
                      <a:cubicBezTo>
                        <a:pt x="7091" y="12664"/>
                        <a:pt x="7048" y="12691"/>
                        <a:pt x="7048" y="12734"/>
                      </a:cubicBezTo>
                      <a:cubicBezTo>
                        <a:pt x="7048" y="12756"/>
                        <a:pt x="7091" y="12799"/>
                        <a:pt x="7113" y="12799"/>
                      </a:cubicBezTo>
                      <a:cubicBezTo>
                        <a:pt x="7156" y="12799"/>
                        <a:pt x="7183" y="12756"/>
                        <a:pt x="7183" y="12734"/>
                      </a:cubicBezTo>
                      <a:cubicBezTo>
                        <a:pt x="7183" y="12691"/>
                        <a:pt x="7156" y="12664"/>
                        <a:pt x="7113" y="12664"/>
                      </a:cubicBezTo>
                      <a:close/>
                      <a:moveTo>
                        <a:pt x="7113" y="12934"/>
                      </a:moveTo>
                      <a:cubicBezTo>
                        <a:pt x="7091" y="12934"/>
                        <a:pt x="7048" y="12961"/>
                        <a:pt x="7048" y="13004"/>
                      </a:cubicBezTo>
                      <a:cubicBezTo>
                        <a:pt x="7048" y="13026"/>
                        <a:pt x="7091" y="13069"/>
                        <a:pt x="7113" y="13069"/>
                      </a:cubicBezTo>
                      <a:cubicBezTo>
                        <a:pt x="7156" y="13069"/>
                        <a:pt x="7183" y="13026"/>
                        <a:pt x="7183" y="13004"/>
                      </a:cubicBezTo>
                      <a:cubicBezTo>
                        <a:pt x="7183" y="12961"/>
                        <a:pt x="7156" y="12934"/>
                        <a:pt x="7113" y="12934"/>
                      </a:cubicBezTo>
                      <a:close/>
                      <a:moveTo>
                        <a:pt x="7113" y="13204"/>
                      </a:moveTo>
                      <a:cubicBezTo>
                        <a:pt x="7091" y="13204"/>
                        <a:pt x="7048" y="13231"/>
                        <a:pt x="7048" y="13274"/>
                      </a:cubicBezTo>
                      <a:cubicBezTo>
                        <a:pt x="7048" y="13296"/>
                        <a:pt x="7091" y="13339"/>
                        <a:pt x="7113" y="13339"/>
                      </a:cubicBezTo>
                      <a:cubicBezTo>
                        <a:pt x="7156" y="13339"/>
                        <a:pt x="7183" y="13296"/>
                        <a:pt x="7183" y="13274"/>
                      </a:cubicBezTo>
                      <a:cubicBezTo>
                        <a:pt x="7183" y="13231"/>
                        <a:pt x="7156" y="13204"/>
                        <a:pt x="7113" y="13204"/>
                      </a:cubicBezTo>
                      <a:close/>
                      <a:moveTo>
                        <a:pt x="7113" y="13474"/>
                      </a:moveTo>
                      <a:cubicBezTo>
                        <a:pt x="7091" y="13474"/>
                        <a:pt x="7048" y="13501"/>
                        <a:pt x="7048" y="13544"/>
                      </a:cubicBezTo>
                      <a:cubicBezTo>
                        <a:pt x="7048" y="13566"/>
                        <a:pt x="7091" y="13609"/>
                        <a:pt x="7113" y="13609"/>
                      </a:cubicBezTo>
                      <a:cubicBezTo>
                        <a:pt x="7156" y="13609"/>
                        <a:pt x="7183" y="13566"/>
                        <a:pt x="7183" y="13544"/>
                      </a:cubicBezTo>
                      <a:cubicBezTo>
                        <a:pt x="7183" y="13501"/>
                        <a:pt x="7156" y="13474"/>
                        <a:pt x="7113" y="13474"/>
                      </a:cubicBezTo>
                      <a:close/>
                      <a:moveTo>
                        <a:pt x="7205" y="13679"/>
                      </a:moveTo>
                      <a:cubicBezTo>
                        <a:pt x="7156" y="13679"/>
                        <a:pt x="7135" y="13701"/>
                        <a:pt x="7135" y="13744"/>
                      </a:cubicBezTo>
                      <a:cubicBezTo>
                        <a:pt x="7135" y="13771"/>
                        <a:pt x="7156" y="13814"/>
                        <a:pt x="7205" y="13814"/>
                      </a:cubicBezTo>
                      <a:cubicBezTo>
                        <a:pt x="7226" y="13814"/>
                        <a:pt x="7270" y="13771"/>
                        <a:pt x="7270" y="13744"/>
                      </a:cubicBezTo>
                      <a:cubicBezTo>
                        <a:pt x="7270" y="13701"/>
                        <a:pt x="7226" y="13679"/>
                        <a:pt x="7205" y="13679"/>
                      </a:cubicBezTo>
                      <a:close/>
                      <a:moveTo>
                        <a:pt x="7475" y="13679"/>
                      </a:moveTo>
                      <a:cubicBezTo>
                        <a:pt x="7426" y="13679"/>
                        <a:pt x="7405" y="13701"/>
                        <a:pt x="7405" y="13744"/>
                      </a:cubicBezTo>
                      <a:cubicBezTo>
                        <a:pt x="7405" y="13771"/>
                        <a:pt x="7426" y="13814"/>
                        <a:pt x="7475" y="13814"/>
                      </a:cubicBezTo>
                      <a:cubicBezTo>
                        <a:pt x="7496" y="13814"/>
                        <a:pt x="7540" y="13771"/>
                        <a:pt x="7540" y="13744"/>
                      </a:cubicBezTo>
                      <a:cubicBezTo>
                        <a:pt x="7540" y="13701"/>
                        <a:pt x="7496" y="13679"/>
                        <a:pt x="7475" y="13679"/>
                      </a:cubicBezTo>
                      <a:close/>
                      <a:moveTo>
                        <a:pt x="7745" y="13679"/>
                      </a:moveTo>
                      <a:cubicBezTo>
                        <a:pt x="7696" y="13679"/>
                        <a:pt x="7675" y="13701"/>
                        <a:pt x="7675" y="13744"/>
                      </a:cubicBezTo>
                      <a:cubicBezTo>
                        <a:pt x="7675" y="13771"/>
                        <a:pt x="7696" y="13814"/>
                        <a:pt x="7745" y="13814"/>
                      </a:cubicBezTo>
                      <a:cubicBezTo>
                        <a:pt x="7766" y="13814"/>
                        <a:pt x="7810" y="13771"/>
                        <a:pt x="7810" y="13744"/>
                      </a:cubicBezTo>
                      <a:cubicBezTo>
                        <a:pt x="7810" y="13701"/>
                        <a:pt x="7766" y="13679"/>
                        <a:pt x="7745" y="13679"/>
                      </a:cubicBezTo>
                      <a:close/>
                      <a:moveTo>
                        <a:pt x="8015" y="13679"/>
                      </a:moveTo>
                      <a:cubicBezTo>
                        <a:pt x="7966" y="13679"/>
                        <a:pt x="7945" y="13701"/>
                        <a:pt x="7945" y="13744"/>
                      </a:cubicBezTo>
                      <a:cubicBezTo>
                        <a:pt x="7945" y="13771"/>
                        <a:pt x="7966" y="13814"/>
                        <a:pt x="8015" y="13814"/>
                      </a:cubicBezTo>
                      <a:cubicBezTo>
                        <a:pt x="8036" y="13814"/>
                        <a:pt x="8080" y="13771"/>
                        <a:pt x="8080" y="13744"/>
                      </a:cubicBezTo>
                      <a:cubicBezTo>
                        <a:pt x="8080" y="13701"/>
                        <a:pt x="8036" y="13679"/>
                        <a:pt x="8015" y="13679"/>
                      </a:cubicBezTo>
                      <a:close/>
                      <a:moveTo>
                        <a:pt x="8285" y="13679"/>
                      </a:moveTo>
                      <a:cubicBezTo>
                        <a:pt x="8236" y="13679"/>
                        <a:pt x="8215" y="13701"/>
                        <a:pt x="8215" y="13744"/>
                      </a:cubicBezTo>
                      <a:cubicBezTo>
                        <a:pt x="8215" y="13771"/>
                        <a:pt x="8236" y="13814"/>
                        <a:pt x="8285" y="13814"/>
                      </a:cubicBezTo>
                      <a:cubicBezTo>
                        <a:pt x="8306" y="13814"/>
                        <a:pt x="8350" y="13771"/>
                        <a:pt x="8350" y="13744"/>
                      </a:cubicBezTo>
                      <a:cubicBezTo>
                        <a:pt x="8350" y="13701"/>
                        <a:pt x="8306" y="13679"/>
                        <a:pt x="8285" y="13679"/>
                      </a:cubicBezTo>
                      <a:close/>
                      <a:moveTo>
                        <a:pt x="8555" y="13679"/>
                      </a:moveTo>
                      <a:cubicBezTo>
                        <a:pt x="8506" y="13679"/>
                        <a:pt x="8485" y="13701"/>
                        <a:pt x="8485" y="13744"/>
                      </a:cubicBezTo>
                      <a:cubicBezTo>
                        <a:pt x="8485" y="13771"/>
                        <a:pt x="8506" y="13814"/>
                        <a:pt x="8555" y="13814"/>
                      </a:cubicBezTo>
                      <a:cubicBezTo>
                        <a:pt x="8576" y="13814"/>
                        <a:pt x="8620" y="13771"/>
                        <a:pt x="8620" y="13744"/>
                      </a:cubicBezTo>
                      <a:cubicBezTo>
                        <a:pt x="8620" y="13701"/>
                        <a:pt x="8576" y="13679"/>
                        <a:pt x="8555" y="13679"/>
                      </a:cubicBezTo>
                      <a:close/>
                      <a:moveTo>
                        <a:pt x="8825" y="13679"/>
                      </a:moveTo>
                      <a:cubicBezTo>
                        <a:pt x="8776" y="13679"/>
                        <a:pt x="8755" y="13701"/>
                        <a:pt x="8755" y="13744"/>
                      </a:cubicBezTo>
                      <a:cubicBezTo>
                        <a:pt x="8755" y="13771"/>
                        <a:pt x="8776" y="13814"/>
                        <a:pt x="8825" y="13814"/>
                      </a:cubicBezTo>
                      <a:cubicBezTo>
                        <a:pt x="8846" y="13814"/>
                        <a:pt x="8890" y="13771"/>
                        <a:pt x="8890" y="13744"/>
                      </a:cubicBezTo>
                      <a:cubicBezTo>
                        <a:pt x="8890" y="13701"/>
                        <a:pt x="8846" y="13679"/>
                        <a:pt x="8825" y="13679"/>
                      </a:cubicBezTo>
                      <a:close/>
                      <a:moveTo>
                        <a:pt x="9095" y="13679"/>
                      </a:moveTo>
                      <a:cubicBezTo>
                        <a:pt x="9046" y="13679"/>
                        <a:pt x="9025" y="13701"/>
                        <a:pt x="9025" y="13744"/>
                      </a:cubicBezTo>
                      <a:cubicBezTo>
                        <a:pt x="9025" y="13771"/>
                        <a:pt x="9046" y="13814"/>
                        <a:pt x="9095" y="13814"/>
                      </a:cubicBezTo>
                      <a:cubicBezTo>
                        <a:pt x="9117" y="13814"/>
                        <a:pt x="9160" y="13771"/>
                        <a:pt x="9160" y="13744"/>
                      </a:cubicBezTo>
                      <a:cubicBezTo>
                        <a:pt x="9160" y="13701"/>
                        <a:pt x="9117" y="13679"/>
                        <a:pt x="9095" y="13679"/>
                      </a:cubicBezTo>
                      <a:close/>
                      <a:moveTo>
                        <a:pt x="9365" y="13679"/>
                      </a:moveTo>
                      <a:cubicBezTo>
                        <a:pt x="9316" y="13679"/>
                        <a:pt x="9295" y="13701"/>
                        <a:pt x="9295" y="13744"/>
                      </a:cubicBezTo>
                      <a:cubicBezTo>
                        <a:pt x="9295" y="13771"/>
                        <a:pt x="9316" y="13814"/>
                        <a:pt x="9365" y="13814"/>
                      </a:cubicBezTo>
                      <a:cubicBezTo>
                        <a:pt x="9387" y="13814"/>
                        <a:pt x="9430" y="13771"/>
                        <a:pt x="9430" y="13744"/>
                      </a:cubicBezTo>
                      <a:cubicBezTo>
                        <a:pt x="9430" y="13701"/>
                        <a:pt x="9387" y="13679"/>
                        <a:pt x="9365" y="13679"/>
                      </a:cubicBezTo>
                      <a:close/>
                      <a:moveTo>
                        <a:pt x="9635" y="13679"/>
                      </a:moveTo>
                      <a:cubicBezTo>
                        <a:pt x="9586" y="13679"/>
                        <a:pt x="9565" y="13701"/>
                        <a:pt x="9565" y="13744"/>
                      </a:cubicBezTo>
                      <a:cubicBezTo>
                        <a:pt x="9565" y="13771"/>
                        <a:pt x="9586" y="13814"/>
                        <a:pt x="9635" y="13814"/>
                      </a:cubicBezTo>
                      <a:cubicBezTo>
                        <a:pt x="9657" y="13814"/>
                        <a:pt x="9700" y="13771"/>
                        <a:pt x="9700" y="13744"/>
                      </a:cubicBezTo>
                      <a:cubicBezTo>
                        <a:pt x="9700" y="13701"/>
                        <a:pt x="9657" y="13679"/>
                        <a:pt x="9635" y="13679"/>
                      </a:cubicBezTo>
                      <a:close/>
                      <a:moveTo>
                        <a:pt x="9905" y="13679"/>
                      </a:moveTo>
                      <a:cubicBezTo>
                        <a:pt x="9856" y="13679"/>
                        <a:pt x="9835" y="13701"/>
                        <a:pt x="9835" y="13744"/>
                      </a:cubicBezTo>
                      <a:cubicBezTo>
                        <a:pt x="9835" y="13771"/>
                        <a:pt x="9856" y="13814"/>
                        <a:pt x="9905" y="13814"/>
                      </a:cubicBezTo>
                      <a:cubicBezTo>
                        <a:pt x="9927" y="13814"/>
                        <a:pt x="9970" y="13771"/>
                        <a:pt x="9970" y="13744"/>
                      </a:cubicBezTo>
                      <a:cubicBezTo>
                        <a:pt x="9970" y="13701"/>
                        <a:pt x="9927" y="13679"/>
                        <a:pt x="9905" y="13679"/>
                      </a:cubicBezTo>
                      <a:close/>
                      <a:moveTo>
                        <a:pt x="10175" y="13679"/>
                      </a:moveTo>
                      <a:cubicBezTo>
                        <a:pt x="10126" y="13679"/>
                        <a:pt x="10105" y="13701"/>
                        <a:pt x="10105" y="13744"/>
                      </a:cubicBezTo>
                      <a:cubicBezTo>
                        <a:pt x="10105" y="13771"/>
                        <a:pt x="10126" y="13814"/>
                        <a:pt x="10175" y="13814"/>
                      </a:cubicBezTo>
                      <a:cubicBezTo>
                        <a:pt x="10197" y="13814"/>
                        <a:pt x="10240" y="13771"/>
                        <a:pt x="10240" y="13744"/>
                      </a:cubicBezTo>
                      <a:cubicBezTo>
                        <a:pt x="10240" y="13701"/>
                        <a:pt x="10197" y="13679"/>
                        <a:pt x="10175" y="13679"/>
                      </a:cubicBezTo>
                      <a:close/>
                      <a:moveTo>
                        <a:pt x="10445" y="13679"/>
                      </a:moveTo>
                      <a:cubicBezTo>
                        <a:pt x="10396" y="13679"/>
                        <a:pt x="10375" y="13701"/>
                        <a:pt x="10375" y="13744"/>
                      </a:cubicBezTo>
                      <a:cubicBezTo>
                        <a:pt x="10375" y="13771"/>
                        <a:pt x="10396" y="13814"/>
                        <a:pt x="10445" y="13814"/>
                      </a:cubicBezTo>
                      <a:cubicBezTo>
                        <a:pt x="10467" y="13814"/>
                        <a:pt x="10510" y="13771"/>
                        <a:pt x="10510" y="13744"/>
                      </a:cubicBezTo>
                      <a:cubicBezTo>
                        <a:pt x="10510" y="13701"/>
                        <a:pt x="10467" y="13679"/>
                        <a:pt x="10445" y="13679"/>
                      </a:cubicBezTo>
                      <a:close/>
                      <a:moveTo>
                        <a:pt x="10715" y="13679"/>
                      </a:moveTo>
                      <a:cubicBezTo>
                        <a:pt x="10666" y="13679"/>
                        <a:pt x="10645" y="13701"/>
                        <a:pt x="10645" y="13744"/>
                      </a:cubicBezTo>
                      <a:cubicBezTo>
                        <a:pt x="10645" y="13771"/>
                        <a:pt x="10666" y="13814"/>
                        <a:pt x="10715" y="13814"/>
                      </a:cubicBezTo>
                      <a:cubicBezTo>
                        <a:pt x="10737" y="13814"/>
                        <a:pt x="10780" y="13771"/>
                        <a:pt x="10780" y="13744"/>
                      </a:cubicBezTo>
                      <a:cubicBezTo>
                        <a:pt x="10780" y="13701"/>
                        <a:pt x="10737" y="13679"/>
                        <a:pt x="10715" y="13679"/>
                      </a:cubicBezTo>
                      <a:close/>
                      <a:moveTo>
                        <a:pt x="10985" y="13679"/>
                      </a:moveTo>
                      <a:cubicBezTo>
                        <a:pt x="10936" y="13679"/>
                        <a:pt x="10915" y="13701"/>
                        <a:pt x="10915" y="13744"/>
                      </a:cubicBezTo>
                      <a:cubicBezTo>
                        <a:pt x="10915" y="13771"/>
                        <a:pt x="10936" y="13814"/>
                        <a:pt x="10985" y="13814"/>
                      </a:cubicBezTo>
                      <a:cubicBezTo>
                        <a:pt x="11007" y="13814"/>
                        <a:pt x="11050" y="13771"/>
                        <a:pt x="11050" y="13744"/>
                      </a:cubicBezTo>
                      <a:cubicBezTo>
                        <a:pt x="11050" y="13701"/>
                        <a:pt x="11007" y="13679"/>
                        <a:pt x="10985" y="13679"/>
                      </a:cubicBezTo>
                      <a:close/>
                      <a:moveTo>
                        <a:pt x="11255" y="13679"/>
                      </a:moveTo>
                      <a:cubicBezTo>
                        <a:pt x="11206" y="13679"/>
                        <a:pt x="11185" y="13701"/>
                        <a:pt x="11185" y="13744"/>
                      </a:cubicBezTo>
                      <a:cubicBezTo>
                        <a:pt x="11185" y="13771"/>
                        <a:pt x="11206" y="13814"/>
                        <a:pt x="11255" y="13814"/>
                      </a:cubicBezTo>
                      <a:cubicBezTo>
                        <a:pt x="11277" y="13814"/>
                        <a:pt x="11320" y="13771"/>
                        <a:pt x="11320" y="13744"/>
                      </a:cubicBezTo>
                      <a:cubicBezTo>
                        <a:pt x="11320" y="13701"/>
                        <a:pt x="11277" y="13679"/>
                        <a:pt x="11255" y="13679"/>
                      </a:cubicBezTo>
                      <a:close/>
                      <a:moveTo>
                        <a:pt x="11525" y="13679"/>
                      </a:moveTo>
                      <a:cubicBezTo>
                        <a:pt x="11476" y="13679"/>
                        <a:pt x="11455" y="13701"/>
                        <a:pt x="11455" y="13744"/>
                      </a:cubicBezTo>
                      <a:cubicBezTo>
                        <a:pt x="11455" y="13771"/>
                        <a:pt x="11476" y="13814"/>
                        <a:pt x="11525" y="13814"/>
                      </a:cubicBezTo>
                      <a:cubicBezTo>
                        <a:pt x="11547" y="13814"/>
                        <a:pt x="11590" y="13771"/>
                        <a:pt x="11590" y="13744"/>
                      </a:cubicBezTo>
                      <a:cubicBezTo>
                        <a:pt x="11590" y="13701"/>
                        <a:pt x="11547" y="13679"/>
                        <a:pt x="11525" y="13679"/>
                      </a:cubicBezTo>
                      <a:close/>
                      <a:moveTo>
                        <a:pt x="11795" y="13679"/>
                      </a:moveTo>
                      <a:cubicBezTo>
                        <a:pt x="11746" y="13679"/>
                        <a:pt x="11725" y="13701"/>
                        <a:pt x="11725" y="13744"/>
                      </a:cubicBezTo>
                      <a:cubicBezTo>
                        <a:pt x="11725" y="13771"/>
                        <a:pt x="11746" y="13814"/>
                        <a:pt x="11795" y="13814"/>
                      </a:cubicBezTo>
                      <a:cubicBezTo>
                        <a:pt x="11817" y="13814"/>
                        <a:pt x="11860" y="13771"/>
                        <a:pt x="11860" y="13744"/>
                      </a:cubicBezTo>
                      <a:cubicBezTo>
                        <a:pt x="11860" y="13701"/>
                        <a:pt x="11817" y="13679"/>
                        <a:pt x="11795" y="13679"/>
                      </a:cubicBezTo>
                      <a:close/>
                      <a:moveTo>
                        <a:pt x="12065" y="13679"/>
                      </a:moveTo>
                      <a:cubicBezTo>
                        <a:pt x="12016" y="13679"/>
                        <a:pt x="11995" y="13701"/>
                        <a:pt x="11995" y="13744"/>
                      </a:cubicBezTo>
                      <a:cubicBezTo>
                        <a:pt x="11995" y="13771"/>
                        <a:pt x="12016" y="13814"/>
                        <a:pt x="12065" y="13814"/>
                      </a:cubicBezTo>
                      <a:cubicBezTo>
                        <a:pt x="12087" y="13814"/>
                        <a:pt x="12130" y="13771"/>
                        <a:pt x="12130" y="13744"/>
                      </a:cubicBezTo>
                      <a:cubicBezTo>
                        <a:pt x="12130" y="13701"/>
                        <a:pt x="12087" y="13679"/>
                        <a:pt x="12065" y="13679"/>
                      </a:cubicBezTo>
                      <a:close/>
                      <a:moveTo>
                        <a:pt x="12335" y="13679"/>
                      </a:moveTo>
                      <a:cubicBezTo>
                        <a:pt x="12286" y="13679"/>
                        <a:pt x="12265" y="13701"/>
                        <a:pt x="12265" y="13744"/>
                      </a:cubicBezTo>
                      <a:cubicBezTo>
                        <a:pt x="12265" y="13771"/>
                        <a:pt x="12286" y="13814"/>
                        <a:pt x="12335" y="13814"/>
                      </a:cubicBezTo>
                      <a:cubicBezTo>
                        <a:pt x="12357" y="13814"/>
                        <a:pt x="12400" y="13771"/>
                        <a:pt x="12400" y="13744"/>
                      </a:cubicBezTo>
                      <a:cubicBezTo>
                        <a:pt x="12400" y="13701"/>
                        <a:pt x="12357" y="13679"/>
                        <a:pt x="12335" y="13679"/>
                      </a:cubicBezTo>
                      <a:close/>
                      <a:moveTo>
                        <a:pt x="12605" y="13679"/>
                      </a:moveTo>
                      <a:cubicBezTo>
                        <a:pt x="12556" y="13679"/>
                        <a:pt x="12535" y="13701"/>
                        <a:pt x="12535" y="13744"/>
                      </a:cubicBezTo>
                      <a:cubicBezTo>
                        <a:pt x="12535" y="13771"/>
                        <a:pt x="12556" y="13814"/>
                        <a:pt x="12605" y="13814"/>
                      </a:cubicBezTo>
                      <a:cubicBezTo>
                        <a:pt x="12627" y="13814"/>
                        <a:pt x="12670" y="13771"/>
                        <a:pt x="12670" y="13744"/>
                      </a:cubicBezTo>
                      <a:cubicBezTo>
                        <a:pt x="12670" y="13701"/>
                        <a:pt x="12627" y="13679"/>
                        <a:pt x="12605" y="13679"/>
                      </a:cubicBezTo>
                      <a:close/>
                      <a:moveTo>
                        <a:pt x="12875" y="13679"/>
                      </a:moveTo>
                      <a:cubicBezTo>
                        <a:pt x="12826" y="13679"/>
                        <a:pt x="12805" y="13701"/>
                        <a:pt x="12805" y="13744"/>
                      </a:cubicBezTo>
                      <a:cubicBezTo>
                        <a:pt x="12805" y="13771"/>
                        <a:pt x="12826" y="13814"/>
                        <a:pt x="12875" y="13814"/>
                      </a:cubicBezTo>
                      <a:cubicBezTo>
                        <a:pt x="12897" y="13814"/>
                        <a:pt x="12940" y="13771"/>
                        <a:pt x="12940" y="13744"/>
                      </a:cubicBezTo>
                      <a:cubicBezTo>
                        <a:pt x="12940" y="13701"/>
                        <a:pt x="12897" y="13679"/>
                        <a:pt x="12875" y="13679"/>
                      </a:cubicBezTo>
                      <a:close/>
                      <a:moveTo>
                        <a:pt x="13145" y="13679"/>
                      </a:moveTo>
                      <a:cubicBezTo>
                        <a:pt x="13097" y="13679"/>
                        <a:pt x="13075" y="13701"/>
                        <a:pt x="13075" y="13744"/>
                      </a:cubicBezTo>
                      <a:cubicBezTo>
                        <a:pt x="13075" y="13771"/>
                        <a:pt x="13097" y="13814"/>
                        <a:pt x="13145" y="13814"/>
                      </a:cubicBezTo>
                      <a:cubicBezTo>
                        <a:pt x="13167" y="13814"/>
                        <a:pt x="13210" y="13771"/>
                        <a:pt x="13210" y="13744"/>
                      </a:cubicBezTo>
                      <a:cubicBezTo>
                        <a:pt x="13210" y="13701"/>
                        <a:pt x="13167" y="13679"/>
                        <a:pt x="13145" y="13679"/>
                      </a:cubicBezTo>
                      <a:close/>
                      <a:moveTo>
                        <a:pt x="13415" y="13679"/>
                      </a:moveTo>
                      <a:cubicBezTo>
                        <a:pt x="13367" y="13679"/>
                        <a:pt x="13345" y="13701"/>
                        <a:pt x="13345" y="13744"/>
                      </a:cubicBezTo>
                      <a:cubicBezTo>
                        <a:pt x="13345" y="13771"/>
                        <a:pt x="13367" y="13814"/>
                        <a:pt x="13415" y="13814"/>
                      </a:cubicBezTo>
                      <a:cubicBezTo>
                        <a:pt x="13437" y="13814"/>
                        <a:pt x="13480" y="13771"/>
                        <a:pt x="13480" y="13744"/>
                      </a:cubicBezTo>
                      <a:cubicBezTo>
                        <a:pt x="13480" y="13701"/>
                        <a:pt x="13437" y="13679"/>
                        <a:pt x="13415" y="13679"/>
                      </a:cubicBezTo>
                      <a:close/>
                      <a:moveTo>
                        <a:pt x="13685" y="13679"/>
                      </a:moveTo>
                      <a:cubicBezTo>
                        <a:pt x="13637" y="13679"/>
                        <a:pt x="13615" y="13701"/>
                        <a:pt x="13615" y="13744"/>
                      </a:cubicBezTo>
                      <a:cubicBezTo>
                        <a:pt x="13615" y="13771"/>
                        <a:pt x="13637" y="13814"/>
                        <a:pt x="13685" y="13814"/>
                      </a:cubicBezTo>
                      <a:cubicBezTo>
                        <a:pt x="13707" y="13814"/>
                        <a:pt x="13750" y="13771"/>
                        <a:pt x="13750" y="13744"/>
                      </a:cubicBezTo>
                      <a:cubicBezTo>
                        <a:pt x="13750" y="13701"/>
                        <a:pt x="13707" y="13679"/>
                        <a:pt x="13685" y="13679"/>
                      </a:cubicBezTo>
                      <a:close/>
                      <a:moveTo>
                        <a:pt x="13955" y="13679"/>
                      </a:moveTo>
                      <a:cubicBezTo>
                        <a:pt x="13907" y="13679"/>
                        <a:pt x="13885" y="13701"/>
                        <a:pt x="13885" y="13744"/>
                      </a:cubicBezTo>
                      <a:cubicBezTo>
                        <a:pt x="13885" y="13771"/>
                        <a:pt x="13907" y="13814"/>
                        <a:pt x="13955" y="13814"/>
                      </a:cubicBezTo>
                      <a:cubicBezTo>
                        <a:pt x="13977" y="13814"/>
                        <a:pt x="14020" y="13771"/>
                        <a:pt x="14020" y="13744"/>
                      </a:cubicBezTo>
                      <a:cubicBezTo>
                        <a:pt x="14020" y="13701"/>
                        <a:pt x="13977" y="13679"/>
                        <a:pt x="13955" y="13679"/>
                      </a:cubicBezTo>
                      <a:close/>
                      <a:moveTo>
                        <a:pt x="14225" y="13679"/>
                      </a:moveTo>
                      <a:cubicBezTo>
                        <a:pt x="14177" y="13679"/>
                        <a:pt x="14155" y="13701"/>
                        <a:pt x="14155" y="13744"/>
                      </a:cubicBezTo>
                      <a:cubicBezTo>
                        <a:pt x="14155" y="13771"/>
                        <a:pt x="14177" y="13814"/>
                        <a:pt x="14225" y="13814"/>
                      </a:cubicBezTo>
                      <a:cubicBezTo>
                        <a:pt x="14247" y="13814"/>
                        <a:pt x="14290" y="13771"/>
                        <a:pt x="14290" y="13744"/>
                      </a:cubicBezTo>
                      <a:cubicBezTo>
                        <a:pt x="14290" y="13701"/>
                        <a:pt x="14247" y="13679"/>
                        <a:pt x="14225" y="13679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19"/>
                <p:cNvSpPr/>
                <p:nvPr/>
              </p:nvSpPr>
              <p:spPr>
                <a:xfrm rot="5400000" flipH="1">
                  <a:off x="2108853" y="-1869932"/>
                  <a:ext cx="1319009" cy="3310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5" h="28578" extrusionOk="0">
                      <a:moveTo>
                        <a:pt x="65" y="0"/>
                      </a:moveTo>
                      <a:cubicBezTo>
                        <a:pt x="44" y="0"/>
                        <a:pt x="1" y="22"/>
                        <a:pt x="1" y="70"/>
                      </a:cubicBezTo>
                      <a:cubicBezTo>
                        <a:pt x="1" y="92"/>
                        <a:pt x="44" y="135"/>
                        <a:pt x="65" y="135"/>
                      </a:cubicBezTo>
                      <a:cubicBezTo>
                        <a:pt x="114" y="135"/>
                        <a:pt x="136" y="92"/>
                        <a:pt x="136" y="70"/>
                      </a:cubicBezTo>
                      <a:cubicBezTo>
                        <a:pt x="136" y="22"/>
                        <a:pt x="114" y="0"/>
                        <a:pt x="65" y="0"/>
                      </a:cubicBezTo>
                      <a:close/>
                      <a:moveTo>
                        <a:pt x="65" y="270"/>
                      </a:moveTo>
                      <a:cubicBezTo>
                        <a:pt x="44" y="270"/>
                        <a:pt x="1" y="292"/>
                        <a:pt x="1" y="340"/>
                      </a:cubicBezTo>
                      <a:cubicBezTo>
                        <a:pt x="1" y="362"/>
                        <a:pt x="44" y="405"/>
                        <a:pt x="65" y="405"/>
                      </a:cubicBezTo>
                      <a:cubicBezTo>
                        <a:pt x="114" y="405"/>
                        <a:pt x="136" y="362"/>
                        <a:pt x="136" y="340"/>
                      </a:cubicBezTo>
                      <a:cubicBezTo>
                        <a:pt x="136" y="292"/>
                        <a:pt x="114" y="270"/>
                        <a:pt x="65" y="270"/>
                      </a:cubicBezTo>
                      <a:close/>
                      <a:moveTo>
                        <a:pt x="65" y="540"/>
                      </a:moveTo>
                      <a:cubicBezTo>
                        <a:pt x="44" y="540"/>
                        <a:pt x="1" y="562"/>
                        <a:pt x="1" y="610"/>
                      </a:cubicBezTo>
                      <a:cubicBezTo>
                        <a:pt x="1" y="632"/>
                        <a:pt x="44" y="675"/>
                        <a:pt x="65" y="675"/>
                      </a:cubicBezTo>
                      <a:cubicBezTo>
                        <a:pt x="114" y="675"/>
                        <a:pt x="136" y="632"/>
                        <a:pt x="136" y="610"/>
                      </a:cubicBezTo>
                      <a:cubicBezTo>
                        <a:pt x="136" y="562"/>
                        <a:pt x="114" y="540"/>
                        <a:pt x="65" y="540"/>
                      </a:cubicBezTo>
                      <a:close/>
                      <a:moveTo>
                        <a:pt x="65" y="810"/>
                      </a:moveTo>
                      <a:cubicBezTo>
                        <a:pt x="44" y="810"/>
                        <a:pt x="1" y="832"/>
                        <a:pt x="1" y="880"/>
                      </a:cubicBezTo>
                      <a:cubicBezTo>
                        <a:pt x="1" y="902"/>
                        <a:pt x="44" y="945"/>
                        <a:pt x="65" y="945"/>
                      </a:cubicBezTo>
                      <a:cubicBezTo>
                        <a:pt x="114" y="945"/>
                        <a:pt x="136" y="902"/>
                        <a:pt x="136" y="880"/>
                      </a:cubicBezTo>
                      <a:cubicBezTo>
                        <a:pt x="136" y="832"/>
                        <a:pt x="114" y="810"/>
                        <a:pt x="65" y="810"/>
                      </a:cubicBezTo>
                      <a:close/>
                      <a:moveTo>
                        <a:pt x="65" y="1080"/>
                      </a:moveTo>
                      <a:cubicBezTo>
                        <a:pt x="44" y="1080"/>
                        <a:pt x="1" y="1102"/>
                        <a:pt x="1" y="1150"/>
                      </a:cubicBezTo>
                      <a:cubicBezTo>
                        <a:pt x="1" y="1172"/>
                        <a:pt x="44" y="1215"/>
                        <a:pt x="65" y="1215"/>
                      </a:cubicBezTo>
                      <a:cubicBezTo>
                        <a:pt x="114" y="1215"/>
                        <a:pt x="136" y="1172"/>
                        <a:pt x="136" y="1150"/>
                      </a:cubicBezTo>
                      <a:cubicBezTo>
                        <a:pt x="136" y="1102"/>
                        <a:pt x="114" y="1080"/>
                        <a:pt x="65" y="1080"/>
                      </a:cubicBezTo>
                      <a:close/>
                      <a:moveTo>
                        <a:pt x="65" y="1350"/>
                      </a:moveTo>
                      <a:cubicBezTo>
                        <a:pt x="44" y="1350"/>
                        <a:pt x="1" y="1372"/>
                        <a:pt x="1" y="1420"/>
                      </a:cubicBezTo>
                      <a:cubicBezTo>
                        <a:pt x="1" y="1442"/>
                        <a:pt x="44" y="1485"/>
                        <a:pt x="65" y="1485"/>
                      </a:cubicBezTo>
                      <a:cubicBezTo>
                        <a:pt x="114" y="1485"/>
                        <a:pt x="136" y="1442"/>
                        <a:pt x="136" y="1420"/>
                      </a:cubicBezTo>
                      <a:cubicBezTo>
                        <a:pt x="136" y="1372"/>
                        <a:pt x="114" y="1350"/>
                        <a:pt x="65" y="1350"/>
                      </a:cubicBezTo>
                      <a:close/>
                      <a:moveTo>
                        <a:pt x="65" y="1620"/>
                      </a:moveTo>
                      <a:cubicBezTo>
                        <a:pt x="44" y="1620"/>
                        <a:pt x="1" y="1642"/>
                        <a:pt x="1" y="1690"/>
                      </a:cubicBezTo>
                      <a:cubicBezTo>
                        <a:pt x="1" y="1712"/>
                        <a:pt x="44" y="1755"/>
                        <a:pt x="65" y="1755"/>
                      </a:cubicBezTo>
                      <a:cubicBezTo>
                        <a:pt x="114" y="1755"/>
                        <a:pt x="136" y="1712"/>
                        <a:pt x="136" y="1690"/>
                      </a:cubicBezTo>
                      <a:cubicBezTo>
                        <a:pt x="136" y="1642"/>
                        <a:pt x="114" y="1620"/>
                        <a:pt x="65" y="1620"/>
                      </a:cubicBezTo>
                      <a:close/>
                      <a:moveTo>
                        <a:pt x="65" y="1890"/>
                      </a:moveTo>
                      <a:cubicBezTo>
                        <a:pt x="44" y="1890"/>
                        <a:pt x="1" y="1912"/>
                        <a:pt x="1" y="1960"/>
                      </a:cubicBezTo>
                      <a:cubicBezTo>
                        <a:pt x="1" y="1982"/>
                        <a:pt x="44" y="2025"/>
                        <a:pt x="65" y="2025"/>
                      </a:cubicBezTo>
                      <a:cubicBezTo>
                        <a:pt x="114" y="2025"/>
                        <a:pt x="136" y="1982"/>
                        <a:pt x="136" y="1960"/>
                      </a:cubicBezTo>
                      <a:cubicBezTo>
                        <a:pt x="136" y="1912"/>
                        <a:pt x="114" y="1890"/>
                        <a:pt x="65" y="1890"/>
                      </a:cubicBezTo>
                      <a:close/>
                      <a:moveTo>
                        <a:pt x="65" y="2160"/>
                      </a:moveTo>
                      <a:cubicBezTo>
                        <a:pt x="44" y="2160"/>
                        <a:pt x="1" y="2182"/>
                        <a:pt x="1" y="2230"/>
                      </a:cubicBezTo>
                      <a:cubicBezTo>
                        <a:pt x="1" y="2252"/>
                        <a:pt x="44" y="2295"/>
                        <a:pt x="65" y="2295"/>
                      </a:cubicBezTo>
                      <a:cubicBezTo>
                        <a:pt x="114" y="2295"/>
                        <a:pt x="136" y="2252"/>
                        <a:pt x="136" y="2230"/>
                      </a:cubicBezTo>
                      <a:cubicBezTo>
                        <a:pt x="136" y="2182"/>
                        <a:pt x="114" y="2160"/>
                        <a:pt x="65" y="2160"/>
                      </a:cubicBezTo>
                      <a:close/>
                      <a:moveTo>
                        <a:pt x="65" y="2430"/>
                      </a:moveTo>
                      <a:cubicBezTo>
                        <a:pt x="44" y="2430"/>
                        <a:pt x="1" y="2452"/>
                        <a:pt x="1" y="2500"/>
                      </a:cubicBezTo>
                      <a:cubicBezTo>
                        <a:pt x="1" y="2522"/>
                        <a:pt x="44" y="2565"/>
                        <a:pt x="65" y="2565"/>
                      </a:cubicBezTo>
                      <a:cubicBezTo>
                        <a:pt x="114" y="2565"/>
                        <a:pt x="136" y="2522"/>
                        <a:pt x="136" y="2500"/>
                      </a:cubicBezTo>
                      <a:cubicBezTo>
                        <a:pt x="136" y="2452"/>
                        <a:pt x="114" y="2430"/>
                        <a:pt x="65" y="2430"/>
                      </a:cubicBezTo>
                      <a:close/>
                      <a:moveTo>
                        <a:pt x="65" y="2700"/>
                      </a:moveTo>
                      <a:cubicBezTo>
                        <a:pt x="44" y="2700"/>
                        <a:pt x="1" y="2722"/>
                        <a:pt x="1" y="2770"/>
                      </a:cubicBezTo>
                      <a:cubicBezTo>
                        <a:pt x="1" y="2792"/>
                        <a:pt x="44" y="2835"/>
                        <a:pt x="65" y="2835"/>
                      </a:cubicBezTo>
                      <a:cubicBezTo>
                        <a:pt x="114" y="2835"/>
                        <a:pt x="136" y="2792"/>
                        <a:pt x="136" y="2770"/>
                      </a:cubicBezTo>
                      <a:cubicBezTo>
                        <a:pt x="136" y="2722"/>
                        <a:pt x="114" y="2700"/>
                        <a:pt x="65" y="2700"/>
                      </a:cubicBezTo>
                      <a:close/>
                      <a:moveTo>
                        <a:pt x="65" y="2970"/>
                      </a:moveTo>
                      <a:cubicBezTo>
                        <a:pt x="44" y="2970"/>
                        <a:pt x="1" y="2992"/>
                        <a:pt x="1" y="3040"/>
                      </a:cubicBezTo>
                      <a:cubicBezTo>
                        <a:pt x="1" y="3062"/>
                        <a:pt x="44" y="3105"/>
                        <a:pt x="65" y="3105"/>
                      </a:cubicBezTo>
                      <a:cubicBezTo>
                        <a:pt x="114" y="3105"/>
                        <a:pt x="136" y="3062"/>
                        <a:pt x="136" y="3040"/>
                      </a:cubicBezTo>
                      <a:cubicBezTo>
                        <a:pt x="136" y="2992"/>
                        <a:pt x="114" y="2970"/>
                        <a:pt x="65" y="2970"/>
                      </a:cubicBezTo>
                      <a:close/>
                      <a:moveTo>
                        <a:pt x="65" y="3240"/>
                      </a:moveTo>
                      <a:cubicBezTo>
                        <a:pt x="44" y="3240"/>
                        <a:pt x="1" y="3262"/>
                        <a:pt x="1" y="3310"/>
                      </a:cubicBezTo>
                      <a:cubicBezTo>
                        <a:pt x="1" y="3332"/>
                        <a:pt x="44" y="3375"/>
                        <a:pt x="65" y="3375"/>
                      </a:cubicBezTo>
                      <a:cubicBezTo>
                        <a:pt x="114" y="3375"/>
                        <a:pt x="136" y="3332"/>
                        <a:pt x="136" y="3310"/>
                      </a:cubicBezTo>
                      <a:cubicBezTo>
                        <a:pt x="136" y="3262"/>
                        <a:pt x="114" y="3240"/>
                        <a:pt x="65" y="3240"/>
                      </a:cubicBezTo>
                      <a:close/>
                      <a:moveTo>
                        <a:pt x="65" y="3510"/>
                      </a:moveTo>
                      <a:cubicBezTo>
                        <a:pt x="44" y="3510"/>
                        <a:pt x="1" y="3532"/>
                        <a:pt x="1" y="3580"/>
                      </a:cubicBezTo>
                      <a:cubicBezTo>
                        <a:pt x="1" y="3602"/>
                        <a:pt x="44" y="3645"/>
                        <a:pt x="65" y="3645"/>
                      </a:cubicBezTo>
                      <a:cubicBezTo>
                        <a:pt x="114" y="3645"/>
                        <a:pt x="136" y="3602"/>
                        <a:pt x="136" y="3580"/>
                      </a:cubicBezTo>
                      <a:cubicBezTo>
                        <a:pt x="136" y="3532"/>
                        <a:pt x="114" y="3510"/>
                        <a:pt x="65" y="3510"/>
                      </a:cubicBezTo>
                      <a:close/>
                      <a:moveTo>
                        <a:pt x="65" y="3780"/>
                      </a:moveTo>
                      <a:cubicBezTo>
                        <a:pt x="44" y="3780"/>
                        <a:pt x="1" y="3802"/>
                        <a:pt x="1" y="3850"/>
                      </a:cubicBezTo>
                      <a:cubicBezTo>
                        <a:pt x="1" y="3872"/>
                        <a:pt x="44" y="3915"/>
                        <a:pt x="65" y="3915"/>
                      </a:cubicBezTo>
                      <a:cubicBezTo>
                        <a:pt x="114" y="3915"/>
                        <a:pt x="136" y="3872"/>
                        <a:pt x="136" y="3850"/>
                      </a:cubicBezTo>
                      <a:cubicBezTo>
                        <a:pt x="136" y="3802"/>
                        <a:pt x="114" y="3780"/>
                        <a:pt x="65" y="3780"/>
                      </a:cubicBezTo>
                      <a:close/>
                      <a:moveTo>
                        <a:pt x="65" y="4050"/>
                      </a:moveTo>
                      <a:cubicBezTo>
                        <a:pt x="44" y="4050"/>
                        <a:pt x="1" y="4072"/>
                        <a:pt x="1" y="4120"/>
                      </a:cubicBezTo>
                      <a:cubicBezTo>
                        <a:pt x="1" y="4142"/>
                        <a:pt x="44" y="4185"/>
                        <a:pt x="65" y="4185"/>
                      </a:cubicBezTo>
                      <a:cubicBezTo>
                        <a:pt x="114" y="4185"/>
                        <a:pt x="136" y="4142"/>
                        <a:pt x="136" y="4120"/>
                      </a:cubicBezTo>
                      <a:cubicBezTo>
                        <a:pt x="136" y="4072"/>
                        <a:pt x="114" y="4050"/>
                        <a:pt x="65" y="4050"/>
                      </a:cubicBezTo>
                      <a:close/>
                      <a:moveTo>
                        <a:pt x="65" y="4320"/>
                      </a:moveTo>
                      <a:cubicBezTo>
                        <a:pt x="44" y="4320"/>
                        <a:pt x="1" y="4342"/>
                        <a:pt x="1" y="4390"/>
                      </a:cubicBezTo>
                      <a:cubicBezTo>
                        <a:pt x="1" y="4412"/>
                        <a:pt x="44" y="4455"/>
                        <a:pt x="65" y="4455"/>
                      </a:cubicBezTo>
                      <a:cubicBezTo>
                        <a:pt x="114" y="4455"/>
                        <a:pt x="136" y="4412"/>
                        <a:pt x="136" y="4390"/>
                      </a:cubicBezTo>
                      <a:cubicBezTo>
                        <a:pt x="136" y="4342"/>
                        <a:pt x="114" y="4320"/>
                        <a:pt x="65" y="4320"/>
                      </a:cubicBezTo>
                      <a:close/>
                      <a:moveTo>
                        <a:pt x="65" y="4590"/>
                      </a:moveTo>
                      <a:cubicBezTo>
                        <a:pt x="44" y="4590"/>
                        <a:pt x="1" y="4612"/>
                        <a:pt x="1" y="4660"/>
                      </a:cubicBezTo>
                      <a:cubicBezTo>
                        <a:pt x="1" y="4682"/>
                        <a:pt x="44" y="4725"/>
                        <a:pt x="65" y="4725"/>
                      </a:cubicBezTo>
                      <a:cubicBezTo>
                        <a:pt x="114" y="4725"/>
                        <a:pt x="136" y="4682"/>
                        <a:pt x="136" y="4660"/>
                      </a:cubicBezTo>
                      <a:cubicBezTo>
                        <a:pt x="136" y="4612"/>
                        <a:pt x="114" y="4590"/>
                        <a:pt x="65" y="4590"/>
                      </a:cubicBezTo>
                      <a:close/>
                      <a:moveTo>
                        <a:pt x="65" y="4860"/>
                      </a:moveTo>
                      <a:cubicBezTo>
                        <a:pt x="44" y="4860"/>
                        <a:pt x="1" y="4882"/>
                        <a:pt x="1" y="4930"/>
                      </a:cubicBezTo>
                      <a:cubicBezTo>
                        <a:pt x="1" y="4952"/>
                        <a:pt x="44" y="4995"/>
                        <a:pt x="65" y="4995"/>
                      </a:cubicBezTo>
                      <a:cubicBezTo>
                        <a:pt x="114" y="4995"/>
                        <a:pt x="136" y="4952"/>
                        <a:pt x="136" y="4930"/>
                      </a:cubicBezTo>
                      <a:cubicBezTo>
                        <a:pt x="136" y="4882"/>
                        <a:pt x="114" y="4860"/>
                        <a:pt x="65" y="4860"/>
                      </a:cubicBezTo>
                      <a:close/>
                      <a:moveTo>
                        <a:pt x="65" y="5130"/>
                      </a:moveTo>
                      <a:cubicBezTo>
                        <a:pt x="44" y="5130"/>
                        <a:pt x="1" y="5152"/>
                        <a:pt x="1" y="5200"/>
                      </a:cubicBezTo>
                      <a:cubicBezTo>
                        <a:pt x="1" y="5222"/>
                        <a:pt x="44" y="5265"/>
                        <a:pt x="65" y="5265"/>
                      </a:cubicBezTo>
                      <a:cubicBezTo>
                        <a:pt x="114" y="5265"/>
                        <a:pt x="136" y="5222"/>
                        <a:pt x="136" y="5200"/>
                      </a:cubicBezTo>
                      <a:cubicBezTo>
                        <a:pt x="136" y="5152"/>
                        <a:pt x="114" y="5130"/>
                        <a:pt x="65" y="5130"/>
                      </a:cubicBezTo>
                      <a:close/>
                      <a:moveTo>
                        <a:pt x="65" y="5400"/>
                      </a:moveTo>
                      <a:cubicBezTo>
                        <a:pt x="44" y="5400"/>
                        <a:pt x="1" y="5422"/>
                        <a:pt x="1" y="5470"/>
                      </a:cubicBezTo>
                      <a:cubicBezTo>
                        <a:pt x="1" y="5492"/>
                        <a:pt x="44" y="5535"/>
                        <a:pt x="65" y="5535"/>
                      </a:cubicBezTo>
                      <a:cubicBezTo>
                        <a:pt x="114" y="5535"/>
                        <a:pt x="136" y="5492"/>
                        <a:pt x="136" y="5470"/>
                      </a:cubicBezTo>
                      <a:cubicBezTo>
                        <a:pt x="136" y="5422"/>
                        <a:pt x="114" y="5400"/>
                        <a:pt x="65" y="5400"/>
                      </a:cubicBezTo>
                      <a:close/>
                      <a:moveTo>
                        <a:pt x="65" y="5670"/>
                      </a:moveTo>
                      <a:cubicBezTo>
                        <a:pt x="44" y="5670"/>
                        <a:pt x="1" y="5692"/>
                        <a:pt x="1" y="5740"/>
                      </a:cubicBezTo>
                      <a:cubicBezTo>
                        <a:pt x="1" y="5762"/>
                        <a:pt x="44" y="5805"/>
                        <a:pt x="65" y="5805"/>
                      </a:cubicBezTo>
                      <a:cubicBezTo>
                        <a:pt x="114" y="5805"/>
                        <a:pt x="136" y="5762"/>
                        <a:pt x="136" y="5740"/>
                      </a:cubicBezTo>
                      <a:cubicBezTo>
                        <a:pt x="136" y="5692"/>
                        <a:pt x="114" y="5670"/>
                        <a:pt x="65" y="5670"/>
                      </a:cubicBezTo>
                      <a:close/>
                      <a:moveTo>
                        <a:pt x="65" y="5940"/>
                      </a:moveTo>
                      <a:cubicBezTo>
                        <a:pt x="44" y="5940"/>
                        <a:pt x="1" y="5962"/>
                        <a:pt x="1" y="6010"/>
                      </a:cubicBezTo>
                      <a:cubicBezTo>
                        <a:pt x="1" y="6032"/>
                        <a:pt x="44" y="6075"/>
                        <a:pt x="65" y="6075"/>
                      </a:cubicBezTo>
                      <a:cubicBezTo>
                        <a:pt x="114" y="6075"/>
                        <a:pt x="136" y="6032"/>
                        <a:pt x="136" y="6010"/>
                      </a:cubicBezTo>
                      <a:cubicBezTo>
                        <a:pt x="136" y="5962"/>
                        <a:pt x="114" y="5940"/>
                        <a:pt x="65" y="5940"/>
                      </a:cubicBezTo>
                      <a:close/>
                      <a:moveTo>
                        <a:pt x="65" y="6210"/>
                      </a:moveTo>
                      <a:cubicBezTo>
                        <a:pt x="44" y="6210"/>
                        <a:pt x="1" y="6232"/>
                        <a:pt x="1" y="6280"/>
                      </a:cubicBezTo>
                      <a:cubicBezTo>
                        <a:pt x="1" y="6302"/>
                        <a:pt x="44" y="6345"/>
                        <a:pt x="65" y="6345"/>
                      </a:cubicBezTo>
                      <a:cubicBezTo>
                        <a:pt x="114" y="6345"/>
                        <a:pt x="136" y="6302"/>
                        <a:pt x="136" y="6280"/>
                      </a:cubicBezTo>
                      <a:cubicBezTo>
                        <a:pt x="136" y="6232"/>
                        <a:pt x="114" y="6210"/>
                        <a:pt x="65" y="6210"/>
                      </a:cubicBezTo>
                      <a:close/>
                      <a:moveTo>
                        <a:pt x="65" y="6480"/>
                      </a:moveTo>
                      <a:cubicBezTo>
                        <a:pt x="44" y="6480"/>
                        <a:pt x="1" y="6502"/>
                        <a:pt x="1" y="6550"/>
                      </a:cubicBezTo>
                      <a:cubicBezTo>
                        <a:pt x="1" y="6572"/>
                        <a:pt x="44" y="6615"/>
                        <a:pt x="65" y="6615"/>
                      </a:cubicBezTo>
                      <a:cubicBezTo>
                        <a:pt x="114" y="6615"/>
                        <a:pt x="136" y="6572"/>
                        <a:pt x="136" y="6550"/>
                      </a:cubicBezTo>
                      <a:cubicBezTo>
                        <a:pt x="136" y="6502"/>
                        <a:pt x="114" y="6480"/>
                        <a:pt x="65" y="6480"/>
                      </a:cubicBezTo>
                      <a:close/>
                      <a:moveTo>
                        <a:pt x="65" y="6750"/>
                      </a:moveTo>
                      <a:cubicBezTo>
                        <a:pt x="44" y="6750"/>
                        <a:pt x="1" y="6772"/>
                        <a:pt x="1" y="6820"/>
                      </a:cubicBezTo>
                      <a:cubicBezTo>
                        <a:pt x="1" y="6842"/>
                        <a:pt x="44" y="6885"/>
                        <a:pt x="65" y="6885"/>
                      </a:cubicBezTo>
                      <a:cubicBezTo>
                        <a:pt x="114" y="6885"/>
                        <a:pt x="136" y="6842"/>
                        <a:pt x="136" y="6820"/>
                      </a:cubicBezTo>
                      <a:cubicBezTo>
                        <a:pt x="136" y="6772"/>
                        <a:pt x="114" y="6750"/>
                        <a:pt x="65" y="6750"/>
                      </a:cubicBezTo>
                      <a:close/>
                      <a:moveTo>
                        <a:pt x="65" y="7020"/>
                      </a:moveTo>
                      <a:cubicBezTo>
                        <a:pt x="44" y="7020"/>
                        <a:pt x="1" y="7042"/>
                        <a:pt x="1" y="7090"/>
                      </a:cubicBezTo>
                      <a:cubicBezTo>
                        <a:pt x="1" y="7112"/>
                        <a:pt x="44" y="7155"/>
                        <a:pt x="65" y="7155"/>
                      </a:cubicBezTo>
                      <a:cubicBezTo>
                        <a:pt x="114" y="7155"/>
                        <a:pt x="136" y="7112"/>
                        <a:pt x="136" y="7090"/>
                      </a:cubicBezTo>
                      <a:cubicBezTo>
                        <a:pt x="136" y="7042"/>
                        <a:pt x="114" y="7020"/>
                        <a:pt x="65" y="7020"/>
                      </a:cubicBezTo>
                      <a:close/>
                      <a:moveTo>
                        <a:pt x="65" y="7290"/>
                      </a:moveTo>
                      <a:cubicBezTo>
                        <a:pt x="44" y="7290"/>
                        <a:pt x="1" y="7312"/>
                        <a:pt x="1" y="7361"/>
                      </a:cubicBezTo>
                      <a:cubicBezTo>
                        <a:pt x="1" y="7382"/>
                        <a:pt x="44" y="7425"/>
                        <a:pt x="65" y="7425"/>
                      </a:cubicBezTo>
                      <a:cubicBezTo>
                        <a:pt x="114" y="7425"/>
                        <a:pt x="136" y="7382"/>
                        <a:pt x="136" y="7361"/>
                      </a:cubicBezTo>
                      <a:cubicBezTo>
                        <a:pt x="136" y="7312"/>
                        <a:pt x="114" y="7290"/>
                        <a:pt x="65" y="7290"/>
                      </a:cubicBezTo>
                      <a:close/>
                      <a:moveTo>
                        <a:pt x="65" y="7560"/>
                      </a:moveTo>
                      <a:cubicBezTo>
                        <a:pt x="44" y="7560"/>
                        <a:pt x="1" y="7582"/>
                        <a:pt x="1" y="7631"/>
                      </a:cubicBezTo>
                      <a:cubicBezTo>
                        <a:pt x="1" y="7652"/>
                        <a:pt x="44" y="7695"/>
                        <a:pt x="65" y="7695"/>
                      </a:cubicBezTo>
                      <a:cubicBezTo>
                        <a:pt x="114" y="7695"/>
                        <a:pt x="136" y="7652"/>
                        <a:pt x="136" y="7631"/>
                      </a:cubicBezTo>
                      <a:cubicBezTo>
                        <a:pt x="136" y="7582"/>
                        <a:pt x="114" y="7560"/>
                        <a:pt x="65" y="7560"/>
                      </a:cubicBezTo>
                      <a:close/>
                      <a:moveTo>
                        <a:pt x="65" y="7830"/>
                      </a:moveTo>
                      <a:cubicBezTo>
                        <a:pt x="44" y="7830"/>
                        <a:pt x="1" y="7852"/>
                        <a:pt x="1" y="7901"/>
                      </a:cubicBezTo>
                      <a:cubicBezTo>
                        <a:pt x="1" y="7922"/>
                        <a:pt x="44" y="7965"/>
                        <a:pt x="65" y="7965"/>
                      </a:cubicBezTo>
                      <a:cubicBezTo>
                        <a:pt x="114" y="7965"/>
                        <a:pt x="136" y="7922"/>
                        <a:pt x="136" y="7901"/>
                      </a:cubicBezTo>
                      <a:cubicBezTo>
                        <a:pt x="136" y="7852"/>
                        <a:pt x="114" y="7830"/>
                        <a:pt x="65" y="7830"/>
                      </a:cubicBezTo>
                      <a:close/>
                      <a:moveTo>
                        <a:pt x="65" y="8100"/>
                      </a:moveTo>
                      <a:cubicBezTo>
                        <a:pt x="44" y="8100"/>
                        <a:pt x="1" y="8122"/>
                        <a:pt x="1" y="8171"/>
                      </a:cubicBezTo>
                      <a:cubicBezTo>
                        <a:pt x="1" y="8192"/>
                        <a:pt x="44" y="8235"/>
                        <a:pt x="65" y="8235"/>
                      </a:cubicBezTo>
                      <a:cubicBezTo>
                        <a:pt x="114" y="8235"/>
                        <a:pt x="136" y="8192"/>
                        <a:pt x="136" y="8171"/>
                      </a:cubicBezTo>
                      <a:cubicBezTo>
                        <a:pt x="136" y="8122"/>
                        <a:pt x="114" y="8100"/>
                        <a:pt x="65" y="8100"/>
                      </a:cubicBezTo>
                      <a:close/>
                      <a:moveTo>
                        <a:pt x="65" y="8370"/>
                      </a:moveTo>
                      <a:cubicBezTo>
                        <a:pt x="44" y="8370"/>
                        <a:pt x="1" y="8392"/>
                        <a:pt x="1" y="8441"/>
                      </a:cubicBezTo>
                      <a:cubicBezTo>
                        <a:pt x="1" y="8462"/>
                        <a:pt x="44" y="8505"/>
                        <a:pt x="65" y="8505"/>
                      </a:cubicBezTo>
                      <a:cubicBezTo>
                        <a:pt x="114" y="8505"/>
                        <a:pt x="136" y="8462"/>
                        <a:pt x="136" y="8441"/>
                      </a:cubicBezTo>
                      <a:cubicBezTo>
                        <a:pt x="136" y="8392"/>
                        <a:pt x="114" y="8370"/>
                        <a:pt x="65" y="8370"/>
                      </a:cubicBezTo>
                      <a:close/>
                      <a:moveTo>
                        <a:pt x="65" y="8640"/>
                      </a:moveTo>
                      <a:cubicBezTo>
                        <a:pt x="44" y="8640"/>
                        <a:pt x="1" y="8662"/>
                        <a:pt x="1" y="8711"/>
                      </a:cubicBezTo>
                      <a:cubicBezTo>
                        <a:pt x="1" y="8732"/>
                        <a:pt x="44" y="8775"/>
                        <a:pt x="65" y="8775"/>
                      </a:cubicBezTo>
                      <a:cubicBezTo>
                        <a:pt x="114" y="8775"/>
                        <a:pt x="136" y="8732"/>
                        <a:pt x="136" y="8711"/>
                      </a:cubicBezTo>
                      <a:cubicBezTo>
                        <a:pt x="136" y="8662"/>
                        <a:pt x="114" y="8640"/>
                        <a:pt x="65" y="8640"/>
                      </a:cubicBezTo>
                      <a:close/>
                      <a:moveTo>
                        <a:pt x="65" y="8910"/>
                      </a:moveTo>
                      <a:cubicBezTo>
                        <a:pt x="44" y="8910"/>
                        <a:pt x="1" y="8932"/>
                        <a:pt x="1" y="8981"/>
                      </a:cubicBezTo>
                      <a:cubicBezTo>
                        <a:pt x="1" y="9002"/>
                        <a:pt x="44" y="9045"/>
                        <a:pt x="65" y="9045"/>
                      </a:cubicBezTo>
                      <a:cubicBezTo>
                        <a:pt x="114" y="9045"/>
                        <a:pt x="136" y="9002"/>
                        <a:pt x="136" y="8981"/>
                      </a:cubicBezTo>
                      <a:cubicBezTo>
                        <a:pt x="136" y="8932"/>
                        <a:pt x="114" y="8910"/>
                        <a:pt x="65" y="8910"/>
                      </a:cubicBezTo>
                      <a:close/>
                      <a:moveTo>
                        <a:pt x="65" y="9180"/>
                      </a:moveTo>
                      <a:cubicBezTo>
                        <a:pt x="44" y="9180"/>
                        <a:pt x="1" y="9202"/>
                        <a:pt x="1" y="9251"/>
                      </a:cubicBezTo>
                      <a:cubicBezTo>
                        <a:pt x="1" y="9272"/>
                        <a:pt x="44" y="9315"/>
                        <a:pt x="65" y="9315"/>
                      </a:cubicBezTo>
                      <a:cubicBezTo>
                        <a:pt x="114" y="9315"/>
                        <a:pt x="136" y="9272"/>
                        <a:pt x="136" y="9251"/>
                      </a:cubicBezTo>
                      <a:cubicBezTo>
                        <a:pt x="136" y="9202"/>
                        <a:pt x="114" y="9180"/>
                        <a:pt x="65" y="9180"/>
                      </a:cubicBezTo>
                      <a:close/>
                      <a:moveTo>
                        <a:pt x="65" y="9450"/>
                      </a:moveTo>
                      <a:cubicBezTo>
                        <a:pt x="44" y="9450"/>
                        <a:pt x="1" y="9472"/>
                        <a:pt x="1" y="9521"/>
                      </a:cubicBezTo>
                      <a:cubicBezTo>
                        <a:pt x="1" y="9542"/>
                        <a:pt x="44" y="9585"/>
                        <a:pt x="65" y="9585"/>
                      </a:cubicBezTo>
                      <a:cubicBezTo>
                        <a:pt x="114" y="9585"/>
                        <a:pt x="136" y="9542"/>
                        <a:pt x="136" y="9521"/>
                      </a:cubicBezTo>
                      <a:cubicBezTo>
                        <a:pt x="136" y="9472"/>
                        <a:pt x="114" y="9450"/>
                        <a:pt x="65" y="9450"/>
                      </a:cubicBezTo>
                      <a:close/>
                      <a:moveTo>
                        <a:pt x="65" y="9720"/>
                      </a:moveTo>
                      <a:cubicBezTo>
                        <a:pt x="44" y="9720"/>
                        <a:pt x="1" y="9742"/>
                        <a:pt x="1" y="9791"/>
                      </a:cubicBezTo>
                      <a:cubicBezTo>
                        <a:pt x="1" y="9812"/>
                        <a:pt x="44" y="9855"/>
                        <a:pt x="65" y="9855"/>
                      </a:cubicBezTo>
                      <a:cubicBezTo>
                        <a:pt x="114" y="9855"/>
                        <a:pt x="136" y="9812"/>
                        <a:pt x="136" y="9791"/>
                      </a:cubicBezTo>
                      <a:cubicBezTo>
                        <a:pt x="136" y="9742"/>
                        <a:pt x="114" y="9720"/>
                        <a:pt x="65" y="9720"/>
                      </a:cubicBezTo>
                      <a:close/>
                      <a:moveTo>
                        <a:pt x="65" y="9990"/>
                      </a:moveTo>
                      <a:cubicBezTo>
                        <a:pt x="44" y="9990"/>
                        <a:pt x="1" y="10012"/>
                        <a:pt x="1" y="10061"/>
                      </a:cubicBezTo>
                      <a:cubicBezTo>
                        <a:pt x="1" y="10082"/>
                        <a:pt x="44" y="10125"/>
                        <a:pt x="65" y="10125"/>
                      </a:cubicBezTo>
                      <a:cubicBezTo>
                        <a:pt x="114" y="10125"/>
                        <a:pt x="136" y="10082"/>
                        <a:pt x="136" y="10061"/>
                      </a:cubicBezTo>
                      <a:cubicBezTo>
                        <a:pt x="136" y="10012"/>
                        <a:pt x="114" y="9990"/>
                        <a:pt x="65" y="9990"/>
                      </a:cubicBezTo>
                      <a:close/>
                      <a:moveTo>
                        <a:pt x="65" y="10260"/>
                      </a:moveTo>
                      <a:cubicBezTo>
                        <a:pt x="44" y="10260"/>
                        <a:pt x="1" y="10282"/>
                        <a:pt x="1" y="10331"/>
                      </a:cubicBezTo>
                      <a:cubicBezTo>
                        <a:pt x="1" y="10352"/>
                        <a:pt x="44" y="10395"/>
                        <a:pt x="65" y="10395"/>
                      </a:cubicBezTo>
                      <a:cubicBezTo>
                        <a:pt x="114" y="10395"/>
                        <a:pt x="136" y="10352"/>
                        <a:pt x="136" y="10331"/>
                      </a:cubicBezTo>
                      <a:cubicBezTo>
                        <a:pt x="136" y="10282"/>
                        <a:pt x="114" y="10260"/>
                        <a:pt x="65" y="10260"/>
                      </a:cubicBezTo>
                      <a:close/>
                      <a:moveTo>
                        <a:pt x="65" y="10530"/>
                      </a:moveTo>
                      <a:cubicBezTo>
                        <a:pt x="44" y="10530"/>
                        <a:pt x="1" y="10552"/>
                        <a:pt x="1" y="10601"/>
                      </a:cubicBezTo>
                      <a:cubicBezTo>
                        <a:pt x="1" y="10622"/>
                        <a:pt x="44" y="10665"/>
                        <a:pt x="65" y="10665"/>
                      </a:cubicBezTo>
                      <a:cubicBezTo>
                        <a:pt x="114" y="10665"/>
                        <a:pt x="136" y="10622"/>
                        <a:pt x="136" y="10601"/>
                      </a:cubicBezTo>
                      <a:cubicBezTo>
                        <a:pt x="136" y="10552"/>
                        <a:pt x="114" y="10530"/>
                        <a:pt x="65" y="10530"/>
                      </a:cubicBezTo>
                      <a:close/>
                      <a:moveTo>
                        <a:pt x="65" y="10800"/>
                      </a:moveTo>
                      <a:cubicBezTo>
                        <a:pt x="44" y="10800"/>
                        <a:pt x="1" y="10822"/>
                        <a:pt x="1" y="10871"/>
                      </a:cubicBezTo>
                      <a:cubicBezTo>
                        <a:pt x="1" y="10892"/>
                        <a:pt x="44" y="10935"/>
                        <a:pt x="65" y="10935"/>
                      </a:cubicBezTo>
                      <a:cubicBezTo>
                        <a:pt x="114" y="10935"/>
                        <a:pt x="136" y="10892"/>
                        <a:pt x="136" y="10871"/>
                      </a:cubicBezTo>
                      <a:cubicBezTo>
                        <a:pt x="136" y="10822"/>
                        <a:pt x="114" y="10800"/>
                        <a:pt x="65" y="10800"/>
                      </a:cubicBezTo>
                      <a:close/>
                      <a:moveTo>
                        <a:pt x="65" y="11070"/>
                      </a:moveTo>
                      <a:cubicBezTo>
                        <a:pt x="44" y="11070"/>
                        <a:pt x="1" y="11092"/>
                        <a:pt x="1" y="11141"/>
                      </a:cubicBezTo>
                      <a:cubicBezTo>
                        <a:pt x="1" y="11162"/>
                        <a:pt x="44" y="11205"/>
                        <a:pt x="65" y="11205"/>
                      </a:cubicBezTo>
                      <a:cubicBezTo>
                        <a:pt x="114" y="11205"/>
                        <a:pt x="136" y="11162"/>
                        <a:pt x="136" y="11141"/>
                      </a:cubicBezTo>
                      <a:cubicBezTo>
                        <a:pt x="136" y="11092"/>
                        <a:pt x="114" y="11070"/>
                        <a:pt x="65" y="11070"/>
                      </a:cubicBezTo>
                      <a:close/>
                      <a:moveTo>
                        <a:pt x="65" y="11340"/>
                      </a:moveTo>
                      <a:cubicBezTo>
                        <a:pt x="44" y="11340"/>
                        <a:pt x="1" y="11362"/>
                        <a:pt x="1" y="11411"/>
                      </a:cubicBezTo>
                      <a:cubicBezTo>
                        <a:pt x="1" y="11432"/>
                        <a:pt x="44" y="11475"/>
                        <a:pt x="65" y="11475"/>
                      </a:cubicBezTo>
                      <a:cubicBezTo>
                        <a:pt x="114" y="11475"/>
                        <a:pt x="136" y="11432"/>
                        <a:pt x="136" y="11411"/>
                      </a:cubicBezTo>
                      <a:cubicBezTo>
                        <a:pt x="136" y="11362"/>
                        <a:pt x="114" y="11340"/>
                        <a:pt x="65" y="11340"/>
                      </a:cubicBezTo>
                      <a:close/>
                      <a:moveTo>
                        <a:pt x="65" y="11610"/>
                      </a:moveTo>
                      <a:cubicBezTo>
                        <a:pt x="44" y="11610"/>
                        <a:pt x="1" y="11632"/>
                        <a:pt x="1" y="11681"/>
                      </a:cubicBezTo>
                      <a:cubicBezTo>
                        <a:pt x="1" y="11702"/>
                        <a:pt x="44" y="11745"/>
                        <a:pt x="65" y="11745"/>
                      </a:cubicBezTo>
                      <a:cubicBezTo>
                        <a:pt x="114" y="11745"/>
                        <a:pt x="136" y="11702"/>
                        <a:pt x="136" y="11681"/>
                      </a:cubicBezTo>
                      <a:cubicBezTo>
                        <a:pt x="136" y="11632"/>
                        <a:pt x="114" y="11610"/>
                        <a:pt x="65" y="11610"/>
                      </a:cubicBezTo>
                      <a:close/>
                      <a:moveTo>
                        <a:pt x="65" y="11880"/>
                      </a:moveTo>
                      <a:cubicBezTo>
                        <a:pt x="44" y="11880"/>
                        <a:pt x="1" y="11902"/>
                        <a:pt x="1" y="11951"/>
                      </a:cubicBezTo>
                      <a:cubicBezTo>
                        <a:pt x="1" y="11972"/>
                        <a:pt x="44" y="12016"/>
                        <a:pt x="65" y="12016"/>
                      </a:cubicBezTo>
                      <a:cubicBezTo>
                        <a:pt x="114" y="12016"/>
                        <a:pt x="136" y="11972"/>
                        <a:pt x="136" y="11951"/>
                      </a:cubicBezTo>
                      <a:cubicBezTo>
                        <a:pt x="136" y="11902"/>
                        <a:pt x="114" y="11880"/>
                        <a:pt x="65" y="11880"/>
                      </a:cubicBezTo>
                      <a:close/>
                      <a:moveTo>
                        <a:pt x="65" y="12151"/>
                      </a:moveTo>
                      <a:cubicBezTo>
                        <a:pt x="44" y="12151"/>
                        <a:pt x="1" y="12172"/>
                        <a:pt x="1" y="12221"/>
                      </a:cubicBezTo>
                      <a:cubicBezTo>
                        <a:pt x="1" y="12242"/>
                        <a:pt x="44" y="12286"/>
                        <a:pt x="65" y="12286"/>
                      </a:cubicBezTo>
                      <a:cubicBezTo>
                        <a:pt x="114" y="12286"/>
                        <a:pt x="136" y="12242"/>
                        <a:pt x="136" y="12221"/>
                      </a:cubicBezTo>
                      <a:cubicBezTo>
                        <a:pt x="136" y="12172"/>
                        <a:pt x="114" y="12151"/>
                        <a:pt x="65" y="12151"/>
                      </a:cubicBezTo>
                      <a:close/>
                      <a:moveTo>
                        <a:pt x="65" y="12421"/>
                      </a:moveTo>
                      <a:cubicBezTo>
                        <a:pt x="44" y="12421"/>
                        <a:pt x="1" y="12442"/>
                        <a:pt x="1" y="12491"/>
                      </a:cubicBezTo>
                      <a:cubicBezTo>
                        <a:pt x="1" y="12512"/>
                        <a:pt x="44" y="12556"/>
                        <a:pt x="65" y="12556"/>
                      </a:cubicBezTo>
                      <a:cubicBezTo>
                        <a:pt x="114" y="12556"/>
                        <a:pt x="136" y="12512"/>
                        <a:pt x="136" y="12491"/>
                      </a:cubicBezTo>
                      <a:cubicBezTo>
                        <a:pt x="136" y="12442"/>
                        <a:pt x="114" y="12421"/>
                        <a:pt x="65" y="12421"/>
                      </a:cubicBezTo>
                      <a:close/>
                      <a:moveTo>
                        <a:pt x="249" y="12534"/>
                      </a:moveTo>
                      <a:cubicBezTo>
                        <a:pt x="200" y="12534"/>
                        <a:pt x="179" y="12556"/>
                        <a:pt x="179" y="12599"/>
                      </a:cubicBezTo>
                      <a:cubicBezTo>
                        <a:pt x="179" y="12626"/>
                        <a:pt x="200" y="12669"/>
                        <a:pt x="249" y="12669"/>
                      </a:cubicBezTo>
                      <a:cubicBezTo>
                        <a:pt x="271" y="12669"/>
                        <a:pt x="314" y="12626"/>
                        <a:pt x="314" y="12599"/>
                      </a:cubicBezTo>
                      <a:cubicBezTo>
                        <a:pt x="314" y="12556"/>
                        <a:pt x="271" y="12534"/>
                        <a:pt x="249" y="12534"/>
                      </a:cubicBezTo>
                      <a:close/>
                      <a:moveTo>
                        <a:pt x="519" y="12534"/>
                      </a:moveTo>
                      <a:cubicBezTo>
                        <a:pt x="470" y="12534"/>
                        <a:pt x="449" y="12556"/>
                        <a:pt x="449" y="12599"/>
                      </a:cubicBezTo>
                      <a:cubicBezTo>
                        <a:pt x="449" y="12626"/>
                        <a:pt x="470" y="12669"/>
                        <a:pt x="519" y="12669"/>
                      </a:cubicBezTo>
                      <a:cubicBezTo>
                        <a:pt x="541" y="12669"/>
                        <a:pt x="584" y="12626"/>
                        <a:pt x="584" y="12599"/>
                      </a:cubicBezTo>
                      <a:cubicBezTo>
                        <a:pt x="584" y="12556"/>
                        <a:pt x="541" y="12534"/>
                        <a:pt x="519" y="12534"/>
                      </a:cubicBezTo>
                      <a:close/>
                      <a:moveTo>
                        <a:pt x="789" y="12534"/>
                      </a:moveTo>
                      <a:cubicBezTo>
                        <a:pt x="740" y="12534"/>
                        <a:pt x="719" y="12556"/>
                        <a:pt x="719" y="12599"/>
                      </a:cubicBezTo>
                      <a:cubicBezTo>
                        <a:pt x="719" y="12626"/>
                        <a:pt x="740" y="12669"/>
                        <a:pt x="789" y="12669"/>
                      </a:cubicBezTo>
                      <a:cubicBezTo>
                        <a:pt x="811" y="12669"/>
                        <a:pt x="854" y="12626"/>
                        <a:pt x="854" y="12599"/>
                      </a:cubicBezTo>
                      <a:cubicBezTo>
                        <a:pt x="854" y="12556"/>
                        <a:pt x="811" y="12534"/>
                        <a:pt x="789" y="12534"/>
                      </a:cubicBezTo>
                      <a:close/>
                      <a:moveTo>
                        <a:pt x="1059" y="12534"/>
                      </a:moveTo>
                      <a:cubicBezTo>
                        <a:pt x="1010" y="12534"/>
                        <a:pt x="989" y="12556"/>
                        <a:pt x="989" y="12599"/>
                      </a:cubicBezTo>
                      <a:cubicBezTo>
                        <a:pt x="989" y="12626"/>
                        <a:pt x="1010" y="12669"/>
                        <a:pt x="1059" y="12669"/>
                      </a:cubicBezTo>
                      <a:cubicBezTo>
                        <a:pt x="1081" y="12669"/>
                        <a:pt x="1124" y="12626"/>
                        <a:pt x="1124" y="12599"/>
                      </a:cubicBezTo>
                      <a:cubicBezTo>
                        <a:pt x="1124" y="12556"/>
                        <a:pt x="1081" y="12534"/>
                        <a:pt x="1059" y="12534"/>
                      </a:cubicBezTo>
                      <a:close/>
                      <a:moveTo>
                        <a:pt x="1329" y="12534"/>
                      </a:moveTo>
                      <a:cubicBezTo>
                        <a:pt x="1280" y="12534"/>
                        <a:pt x="1259" y="12556"/>
                        <a:pt x="1259" y="12599"/>
                      </a:cubicBezTo>
                      <a:cubicBezTo>
                        <a:pt x="1259" y="12626"/>
                        <a:pt x="1280" y="12669"/>
                        <a:pt x="1329" y="12669"/>
                      </a:cubicBezTo>
                      <a:cubicBezTo>
                        <a:pt x="1351" y="12669"/>
                        <a:pt x="1394" y="12626"/>
                        <a:pt x="1394" y="12599"/>
                      </a:cubicBezTo>
                      <a:cubicBezTo>
                        <a:pt x="1394" y="12556"/>
                        <a:pt x="1351" y="12534"/>
                        <a:pt x="1329" y="12534"/>
                      </a:cubicBezTo>
                      <a:close/>
                      <a:moveTo>
                        <a:pt x="1599" y="12534"/>
                      </a:moveTo>
                      <a:cubicBezTo>
                        <a:pt x="1550" y="12534"/>
                        <a:pt x="1529" y="12556"/>
                        <a:pt x="1529" y="12599"/>
                      </a:cubicBezTo>
                      <a:cubicBezTo>
                        <a:pt x="1529" y="12626"/>
                        <a:pt x="1550" y="12669"/>
                        <a:pt x="1599" y="12669"/>
                      </a:cubicBezTo>
                      <a:cubicBezTo>
                        <a:pt x="1621" y="12669"/>
                        <a:pt x="1664" y="12626"/>
                        <a:pt x="1664" y="12599"/>
                      </a:cubicBezTo>
                      <a:cubicBezTo>
                        <a:pt x="1664" y="12556"/>
                        <a:pt x="1621" y="12534"/>
                        <a:pt x="1599" y="12534"/>
                      </a:cubicBezTo>
                      <a:close/>
                      <a:moveTo>
                        <a:pt x="1869" y="12534"/>
                      </a:moveTo>
                      <a:cubicBezTo>
                        <a:pt x="1820" y="12534"/>
                        <a:pt x="1799" y="12556"/>
                        <a:pt x="1799" y="12599"/>
                      </a:cubicBezTo>
                      <a:cubicBezTo>
                        <a:pt x="1799" y="12626"/>
                        <a:pt x="1820" y="12669"/>
                        <a:pt x="1869" y="12669"/>
                      </a:cubicBezTo>
                      <a:cubicBezTo>
                        <a:pt x="1891" y="12669"/>
                        <a:pt x="1934" y="12626"/>
                        <a:pt x="1934" y="12599"/>
                      </a:cubicBezTo>
                      <a:cubicBezTo>
                        <a:pt x="1934" y="12556"/>
                        <a:pt x="1891" y="12534"/>
                        <a:pt x="1869" y="12534"/>
                      </a:cubicBezTo>
                      <a:close/>
                      <a:moveTo>
                        <a:pt x="2139" y="12534"/>
                      </a:moveTo>
                      <a:cubicBezTo>
                        <a:pt x="2090" y="12534"/>
                        <a:pt x="2069" y="12556"/>
                        <a:pt x="2069" y="12599"/>
                      </a:cubicBezTo>
                      <a:cubicBezTo>
                        <a:pt x="2069" y="12626"/>
                        <a:pt x="2090" y="12669"/>
                        <a:pt x="2139" y="12669"/>
                      </a:cubicBezTo>
                      <a:cubicBezTo>
                        <a:pt x="2161" y="12669"/>
                        <a:pt x="2204" y="12626"/>
                        <a:pt x="2204" y="12599"/>
                      </a:cubicBezTo>
                      <a:cubicBezTo>
                        <a:pt x="2204" y="12556"/>
                        <a:pt x="2161" y="12534"/>
                        <a:pt x="2139" y="12534"/>
                      </a:cubicBezTo>
                      <a:close/>
                      <a:moveTo>
                        <a:pt x="2409" y="12534"/>
                      </a:moveTo>
                      <a:cubicBezTo>
                        <a:pt x="2361" y="12534"/>
                        <a:pt x="2339" y="12556"/>
                        <a:pt x="2339" y="12599"/>
                      </a:cubicBezTo>
                      <a:cubicBezTo>
                        <a:pt x="2339" y="12626"/>
                        <a:pt x="2361" y="12669"/>
                        <a:pt x="2409" y="12669"/>
                      </a:cubicBezTo>
                      <a:cubicBezTo>
                        <a:pt x="2431" y="12669"/>
                        <a:pt x="2474" y="12626"/>
                        <a:pt x="2474" y="12599"/>
                      </a:cubicBezTo>
                      <a:cubicBezTo>
                        <a:pt x="2474" y="12556"/>
                        <a:pt x="2431" y="12534"/>
                        <a:pt x="2409" y="12534"/>
                      </a:cubicBezTo>
                      <a:close/>
                      <a:moveTo>
                        <a:pt x="2679" y="12534"/>
                      </a:moveTo>
                      <a:cubicBezTo>
                        <a:pt x="2631" y="12534"/>
                        <a:pt x="2609" y="12556"/>
                        <a:pt x="2609" y="12599"/>
                      </a:cubicBezTo>
                      <a:cubicBezTo>
                        <a:pt x="2609" y="12626"/>
                        <a:pt x="2631" y="12669"/>
                        <a:pt x="2679" y="12669"/>
                      </a:cubicBezTo>
                      <a:cubicBezTo>
                        <a:pt x="2701" y="12669"/>
                        <a:pt x="2744" y="12626"/>
                        <a:pt x="2744" y="12599"/>
                      </a:cubicBezTo>
                      <a:cubicBezTo>
                        <a:pt x="2744" y="12556"/>
                        <a:pt x="2701" y="12534"/>
                        <a:pt x="2679" y="12534"/>
                      </a:cubicBezTo>
                      <a:close/>
                      <a:moveTo>
                        <a:pt x="2949" y="12534"/>
                      </a:moveTo>
                      <a:cubicBezTo>
                        <a:pt x="2901" y="12534"/>
                        <a:pt x="2879" y="12556"/>
                        <a:pt x="2879" y="12599"/>
                      </a:cubicBezTo>
                      <a:cubicBezTo>
                        <a:pt x="2879" y="12626"/>
                        <a:pt x="2901" y="12669"/>
                        <a:pt x="2949" y="12669"/>
                      </a:cubicBezTo>
                      <a:cubicBezTo>
                        <a:pt x="2971" y="12669"/>
                        <a:pt x="3014" y="12626"/>
                        <a:pt x="3014" y="12599"/>
                      </a:cubicBezTo>
                      <a:cubicBezTo>
                        <a:pt x="3014" y="12556"/>
                        <a:pt x="2971" y="12534"/>
                        <a:pt x="2949" y="12534"/>
                      </a:cubicBezTo>
                      <a:close/>
                      <a:moveTo>
                        <a:pt x="3219" y="12534"/>
                      </a:moveTo>
                      <a:cubicBezTo>
                        <a:pt x="3171" y="12534"/>
                        <a:pt x="3149" y="12556"/>
                        <a:pt x="3149" y="12599"/>
                      </a:cubicBezTo>
                      <a:cubicBezTo>
                        <a:pt x="3149" y="12626"/>
                        <a:pt x="3171" y="12669"/>
                        <a:pt x="3219" y="12669"/>
                      </a:cubicBezTo>
                      <a:cubicBezTo>
                        <a:pt x="3241" y="12669"/>
                        <a:pt x="3284" y="12626"/>
                        <a:pt x="3284" y="12599"/>
                      </a:cubicBezTo>
                      <a:cubicBezTo>
                        <a:pt x="3284" y="12556"/>
                        <a:pt x="3241" y="12534"/>
                        <a:pt x="3219" y="12534"/>
                      </a:cubicBezTo>
                      <a:close/>
                      <a:moveTo>
                        <a:pt x="3489" y="12534"/>
                      </a:moveTo>
                      <a:cubicBezTo>
                        <a:pt x="3441" y="12534"/>
                        <a:pt x="3419" y="12556"/>
                        <a:pt x="3419" y="12599"/>
                      </a:cubicBezTo>
                      <a:cubicBezTo>
                        <a:pt x="3419" y="12626"/>
                        <a:pt x="3441" y="12669"/>
                        <a:pt x="3489" y="12669"/>
                      </a:cubicBezTo>
                      <a:cubicBezTo>
                        <a:pt x="3511" y="12669"/>
                        <a:pt x="3554" y="12626"/>
                        <a:pt x="3554" y="12599"/>
                      </a:cubicBezTo>
                      <a:cubicBezTo>
                        <a:pt x="3554" y="12556"/>
                        <a:pt x="3511" y="12534"/>
                        <a:pt x="3489" y="12534"/>
                      </a:cubicBezTo>
                      <a:close/>
                      <a:moveTo>
                        <a:pt x="3759" y="12534"/>
                      </a:moveTo>
                      <a:cubicBezTo>
                        <a:pt x="3711" y="12534"/>
                        <a:pt x="3689" y="12556"/>
                        <a:pt x="3689" y="12599"/>
                      </a:cubicBezTo>
                      <a:cubicBezTo>
                        <a:pt x="3689" y="12626"/>
                        <a:pt x="3711" y="12669"/>
                        <a:pt x="3759" y="12669"/>
                      </a:cubicBezTo>
                      <a:cubicBezTo>
                        <a:pt x="3781" y="12669"/>
                        <a:pt x="3824" y="12626"/>
                        <a:pt x="3824" y="12599"/>
                      </a:cubicBezTo>
                      <a:cubicBezTo>
                        <a:pt x="3824" y="12556"/>
                        <a:pt x="3781" y="12534"/>
                        <a:pt x="3759" y="12534"/>
                      </a:cubicBezTo>
                      <a:close/>
                      <a:moveTo>
                        <a:pt x="4029" y="12534"/>
                      </a:moveTo>
                      <a:cubicBezTo>
                        <a:pt x="3981" y="12534"/>
                        <a:pt x="3959" y="12556"/>
                        <a:pt x="3959" y="12599"/>
                      </a:cubicBezTo>
                      <a:cubicBezTo>
                        <a:pt x="3959" y="12626"/>
                        <a:pt x="3981" y="12669"/>
                        <a:pt x="4029" y="12669"/>
                      </a:cubicBezTo>
                      <a:cubicBezTo>
                        <a:pt x="4051" y="12669"/>
                        <a:pt x="4094" y="12626"/>
                        <a:pt x="4094" y="12599"/>
                      </a:cubicBezTo>
                      <a:cubicBezTo>
                        <a:pt x="4094" y="12556"/>
                        <a:pt x="4051" y="12534"/>
                        <a:pt x="4029" y="12534"/>
                      </a:cubicBezTo>
                      <a:close/>
                      <a:moveTo>
                        <a:pt x="4299" y="12534"/>
                      </a:moveTo>
                      <a:cubicBezTo>
                        <a:pt x="4251" y="12534"/>
                        <a:pt x="4229" y="12556"/>
                        <a:pt x="4229" y="12599"/>
                      </a:cubicBezTo>
                      <a:cubicBezTo>
                        <a:pt x="4229" y="12626"/>
                        <a:pt x="4251" y="12669"/>
                        <a:pt x="4299" y="12669"/>
                      </a:cubicBezTo>
                      <a:cubicBezTo>
                        <a:pt x="4321" y="12669"/>
                        <a:pt x="4364" y="12626"/>
                        <a:pt x="4364" y="12599"/>
                      </a:cubicBezTo>
                      <a:cubicBezTo>
                        <a:pt x="4364" y="12556"/>
                        <a:pt x="4321" y="12534"/>
                        <a:pt x="4299" y="12534"/>
                      </a:cubicBezTo>
                      <a:close/>
                      <a:moveTo>
                        <a:pt x="4569" y="12534"/>
                      </a:moveTo>
                      <a:cubicBezTo>
                        <a:pt x="4521" y="12534"/>
                        <a:pt x="4499" y="12556"/>
                        <a:pt x="4499" y="12599"/>
                      </a:cubicBezTo>
                      <a:cubicBezTo>
                        <a:pt x="4499" y="12626"/>
                        <a:pt x="4521" y="12669"/>
                        <a:pt x="4569" y="12669"/>
                      </a:cubicBezTo>
                      <a:cubicBezTo>
                        <a:pt x="4591" y="12669"/>
                        <a:pt x="4634" y="12626"/>
                        <a:pt x="4634" y="12599"/>
                      </a:cubicBezTo>
                      <a:cubicBezTo>
                        <a:pt x="4634" y="12556"/>
                        <a:pt x="4591" y="12534"/>
                        <a:pt x="4569" y="12534"/>
                      </a:cubicBezTo>
                      <a:close/>
                      <a:moveTo>
                        <a:pt x="4839" y="12534"/>
                      </a:moveTo>
                      <a:cubicBezTo>
                        <a:pt x="4791" y="12534"/>
                        <a:pt x="4769" y="12556"/>
                        <a:pt x="4769" y="12599"/>
                      </a:cubicBezTo>
                      <a:cubicBezTo>
                        <a:pt x="4769" y="12626"/>
                        <a:pt x="4791" y="12669"/>
                        <a:pt x="4839" y="12669"/>
                      </a:cubicBezTo>
                      <a:cubicBezTo>
                        <a:pt x="4861" y="12669"/>
                        <a:pt x="4904" y="12626"/>
                        <a:pt x="4904" y="12599"/>
                      </a:cubicBezTo>
                      <a:cubicBezTo>
                        <a:pt x="4904" y="12556"/>
                        <a:pt x="4861" y="12534"/>
                        <a:pt x="4839" y="12534"/>
                      </a:cubicBezTo>
                      <a:close/>
                      <a:moveTo>
                        <a:pt x="5017" y="12599"/>
                      </a:moveTo>
                      <a:cubicBezTo>
                        <a:pt x="4996" y="12599"/>
                        <a:pt x="4953" y="12626"/>
                        <a:pt x="4953" y="12669"/>
                      </a:cubicBezTo>
                      <a:cubicBezTo>
                        <a:pt x="4953" y="12691"/>
                        <a:pt x="4996" y="12734"/>
                        <a:pt x="5017" y="12734"/>
                      </a:cubicBezTo>
                      <a:cubicBezTo>
                        <a:pt x="5061" y="12734"/>
                        <a:pt x="5088" y="12691"/>
                        <a:pt x="5088" y="12669"/>
                      </a:cubicBezTo>
                      <a:cubicBezTo>
                        <a:pt x="5088" y="12626"/>
                        <a:pt x="5061" y="12599"/>
                        <a:pt x="5017" y="12599"/>
                      </a:cubicBezTo>
                      <a:close/>
                      <a:moveTo>
                        <a:pt x="5017" y="12869"/>
                      </a:moveTo>
                      <a:cubicBezTo>
                        <a:pt x="4996" y="12869"/>
                        <a:pt x="4953" y="12896"/>
                        <a:pt x="4953" y="12939"/>
                      </a:cubicBezTo>
                      <a:cubicBezTo>
                        <a:pt x="4953" y="12961"/>
                        <a:pt x="4996" y="13004"/>
                        <a:pt x="5017" y="13004"/>
                      </a:cubicBezTo>
                      <a:cubicBezTo>
                        <a:pt x="5061" y="13004"/>
                        <a:pt x="5088" y="12961"/>
                        <a:pt x="5088" y="12939"/>
                      </a:cubicBezTo>
                      <a:cubicBezTo>
                        <a:pt x="5088" y="12896"/>
                        <a:pt x="5061" y="12869"/>
                        <a:pt x="5017" y="12869"/>
                      </a:cubicBezTo>
                      <a:close/>
                      <a:moveTo>
                        <a:pt x="5017" y="13139"/>
                      </a:moveTo>
                      <a:cubicBezTo>
                        <a:pt x="4996" y="13139"/>
                        <a:pt x="4953" y="13166"/>
                        <a:pt x="4953" y="13209"/>
                      </a:cubicBezTo>
                      <a:cubicBezTo>
                        <a:pt x="4953" y="13231"/>
                        <a:pt x="4996" y="13274"/>
                        <a:pt x="5017" y="13274"/>
                      </a:cubicBezTo>
                      <a:cubicBezTo>
                        <a:pt x="5061" y="13274"/>
                        <a:pt x="5088" y="13231"/>
                        <a:pt x="5088" y="13209"/>
                      </a:cubicBezTo>
                      <a:cubicBezTo>
                        <a:pt x="5088" y="13166"/>
                        <a:pt x="5061" y="13139"/>
                        <a:pt x="5017" y="13139"/>
                      </a:cubicBezTo>
                      <a:close/>
                      <a:moveTo>
                        <a:pt x="5017" y="13409"/>
                      </a:moveTo>
                      <a:cubicBezTo>
                        <a:pt x="4996" y="13409"/>
                        <a:pt x="4953" y="13436"/>
                        <a:pt x="4953" y="13479"/>
                      </a:cubicBezTo>
                      <a:cubicBezTo>
                        <a:pt x="4953" y="13501"/>
                        <a:pt x="4996" y="13544"/>
                        <a:pt x="5017" y="13544"/>
                      </a:cubicBezTo>
                      <a:cubicBezTo>
                        <a:pt x="5061" y="13544"/>
                        <a:pt x="5088" y="13501"/>
                        <a:pt x="5088" y="13479"/>
                      </a:cubicBezTo>
                      <a:cubicBezTo>
                        <a:pt x="5088" y="13436"/>
                        <a:pt x="5061" y="13409"/>
                        <a:pt x="5017" y="13409"/>
                      </a:cubicBezTo>
                      <a:close/>
                      <a:moveTo>
                        <a:pt x="5017" y="13679"/>
                      </a:moveTo>
                      <a:cubicBezTo>
                        <a:pt x="4996" y="13679"/>
                        <a:pt x="4953" y="13706"/>
                        <a:pt x="4953" y="13749"/>
                      </a:cubicBezTo>
                      <a:cubicBezTo>
                        <a:pt x="4953" y="13771"/>
                        <a:pt x="4996" y="13814"/>
                        <a:pt x="5017" y="13814"/>
                      </a:cubicBezTo>
                      <a:cubicBezTo>
                        <a:pt x="5061" y="13814"/>
                        <a:pt x="5088" y="13771"/>
                        <a:pt x="5088" y="13749"/>
                      </a:cubicBezTo>
                      <a:cubicBezTo>
                        <a:pt x="5088" y="13706"/>
                        <a:pt x="5061" y="13679"/>
                        <a:pt x="5017" y="13679"/>
                      </a:cubicBezTo>
                      <a:close/>
                      <a:moveTo>
                        <a:pt x="5017" y="13949"/>
                      </a:moveTo>
                      <a:cubicBezTo>
                        <a:pt x="4996" y="13949"/>
                        <a:pt x="4953" y="13976"/>
                        <a:pt x="4953" y="14019"/>
                      </a:cubicBezTo>
                      <a:cubicBezTo>
                        <a:pt x="4953" y="14041"/>
                        <a:pt x="4996" y="14084"/>
                        <a:pt x="5017" y="14084"/>
                      </a:cubicBezTo>
                      <a:cubicBezTo>
                        <a:pt x="5061" y="14084"/>
                        <a:pt x="5088" y="14041"/>
                        <a:pt x="5088" y="14019"/>
                      </a:cubicBezTo>
                      <a:cubicBezTo>
                        <a:pt x="5088" y="13976"/>
                        <a:pt x="5061" y="13949"/>
                        <a:pt x="5017" y="13949"/>
                      </a:cubicBezTo>
                      <a:close/>
                      <a:moveTo>
                        <a:pt x="5017" y="14219"/>
                      </a:moveTo>
                      <a:cubicBezTo>
                        <a:pt x="4996" y="14219"/>
                        <a:pt x="4953" y="14246"/>
                        <a:pt x="4953" y="14289"/>
                      </a:cubicBezTo>
                      <a:cubicBezTo>
                        <a:pt x="4953" y="14311"/>
                        <a:pt x="4996" y="14354"/>
                        <a:pt x="5017" y="14354"/>
                      </a:cubicBezTo>
                      <a:cubicBezTo>
                        <a:pt x="5061" y="14354"/>
                        <a:pt x="5088" y="14311"/>
                        <a:pt x="5088" y="14289"/>
                      </a:cubicBezTo>
                      <a:cubicBezTo>
                        <a:pt x="5088" y="14246"/>
                        <a:pt x="5061" y="14219"/>
                        <a:pt x="5017" y="14219"/>
                      </a:cubicBezTo>
                      <a:close/>
                      <a:moveTo>
                        <a:pt x="5017" y="14489"/>
                      </a:moveTo>
                      <a:cubicBezTo>
                        <a:pt x="4996" y="14489"/>
                        <a:pt x="4953" y="14516"/>
                        <a:pt x="4953" y="14559"/>
                      </a:cubicBezTo>
                      <a:cubicBezTo>
                        <a:pt x="4953" y="14581"/>
                        <a:pt x="4996" y="14624"/>
                        <a:pt x="5017" y="14624"/>
                      </a:cubicBezTo>
                      <a:cubicBezTo>
                        <a:pt x="5061" y="14624"/>
                        <a:pt x="5088" y="14581"/>
                        <a:pt x="5088" y="14559"/>
                      </a:cubicBezTo>
                      <a:cubicBezTo>
                        <a:pt x="5088" y="14516"/>
                        <a:pt x="5061" y="14489"/>
                        <a:pt x="5017" y="14489"/>
                      </a:cubicBezTo>
                      <a:close/>
                      <a:moveTo>
                        <a:pt x="5017" y="14759"/>
                      </a:moveTo>
                      <a:cubicBezTo>
                        <a:pt x="4996" y="14759"/>
                        <a:pt x="4953" y="14786"/>
                        <a:pt x="4953" y="14829"/>
                      </a:cubicBezTo>
                      <a:cubicBezTo>
                        <a:pt x="4953" y="14851"/>
                        <a:pt x="4996" y="14894"/>
                        <a:pt x="5017" y="14894"/>
                      </a:cubicBezTo>
                      <a:cubicBezTo>
                        <a:pt x="5061" y="14894"/>
                        <a:pt x="5088" y="14851"/>
                        <a:pt x="5088" y="14829"/>
                      </a:cubicBezTo>
                      <a:cubicBezTo>
                        <a:pt x="5088" y="14786"/>
                        <a:pt x="5061" y="14759"/>
                        <a:pt x="5017" y="14759"/>
                      </a:cubicBezTo>
                      <a:close/>
                      <a:moveTo>
                        <a:pt x="5017" y="15029"/>
                      </a:moveTo>
                      <a:cubicBezTo>
                        <a:pt x="4996" y="15029"/>
                        <a:pt x="4953" y="15056"/>
                        <a:pt x="4953" y="15099"/>
                      </a:cubicBezTo>
                      <a:cubicBezTo>
                        <a:pt x="4953" y="15121"/>
                        <a:pt x="4996" y="15164"/>
                        <a:pt x="5017" y="15164"/>
                      </a:cubicBezTo>
                      <a:cubicBezTo>
                        <a:pt x="5061" y="15164"/>
                        <a:pt x="5088" y="15121"/>
                        <a:pt x="5088" y="15099"/>
                      </a:cubicBezTo>
                      <a:cubicBezTo>
                        <a:pt x="5088" y="15056"/>
                        <a:pt x="5061" y="15029"/>
                        <a:pt x="5017" y="15029"/>
                      </a:cubicBezTo>
                      <a:close/>
                      <a:moveTo>
                        <a:pt x="5017" y="15299"/>
                      </a:moveTo>
                      <a:cubicBezTo>
                        <a:pt x="4996" y="15299"/>
                        <a:pt x="4953" y="15326"/>
                        <a:pt x="4953" y="15369"/>
                      </a:cubicBezTo>
                      <a:cubicBezTo>
                        <a:pt x="4953" y="15391"/>
                        <a:pt x="4996" y="15434"/>
                        <a:pt x="5017" y="15434"/>
                      </a:cubicBezTo>
                      <a:cubicBezTo>
                        <a:pt x="5061" y="15434"/>
                        <a:pt x="5088" y="15391"/>
                        <a:pt x="5088" y="15369"/>
                      </a:cubicBezTo>
                      <a:cubicBezTo>
                        <a:pt x="5088" y="15326"/>
                        <a:pt x="5061" y="15299"/>
                        <a:pt x="5017" y="15299"/>
                      </a:cubicBezTo>
                      <a:close/>
                      <a:moveTo>
                        <a:pt x="5017" y="15569"/>
                      </a:moveTo>
                      <a:cubicBezTo>
                        <a:pt x="4996" y="15569"/>
                        <a:pt x="4953" y="15596"/>
                        <a:pt x="4953" y="15639"/>
                      </a:cubicBezTo>
                      <a:cubicBezTo>
                        <a:pt x="4953" y="15661"/>
                        <a:pt x="4996" y="15704"/>
                        <a:pt x="5017" y="15704"/>
                      </a:cubicBezTo>
                      <a:cubicBezTo>
                        <a:pt x="5061" y="15704"/>
                        <a:pt x="5088" y="15661"/>
                        <a:pt x="5088" y="15639"/>
                      </a:cubicBezTo>
                      <a:cubicBezTo>
                        <a:pt x="5088" y="15596"/>
                        <a:pt x="5061" y="15569"/>
                        <a:pt x="5017" y="15569"/>
                      </a:cubicBezTo>
                      <a:close/>
                      <a:moveTo>
                        <a:pt x="5017" y="15839"/>
                      </a:moveTo>
                      <a:cubicBezTo>
                        <a:pt x="4996" y="15839"/>
                        <a:pt x="4953" y="15866"/>
                        <a:pt x="4953" y="15909"/>
                      </a:cubicBezTo>
                      <a:cubicBezTo>
                        <a:pt x="4953" y="15931"/>
                        <a:pt x="4996" y="15974"/>
                        <a:pt x="5017" y="15974"/>
                      </a:cubicBezTo>
                      <a:cubicBezTo>
                        <a:pt x="5061" y="15974"/>
                        <a:pt x="5088" y="15931"/>
                        <a:pt x="5088" y="15909"/>
                      </a:cubicBezTo>
                      <a:cubicBezTo>
                        <a:pt x="5088" y="15866"/>
                        <a:pt x="5061" y="15839"/>
                        <a:pt x="5017" y="15839"/>
                      </a:cubicBezTo>
                      <a:close/>
                      <a:moveTo>
                        <a:pt x="5017" y="16109"/>
                      </a:moveTo>
                      <a:cubicBezTo>
                        <a:pt x="4996" y="16109"/>
                        <a:pt x="4953" y="16136"/>
                        <a:pt x="4953" y="16179"/>
                      </a:cubicBezTo>
                      <a:cubicBezTo>
                        <a:pt x="4953" y="16201"/>
                        <a:pt x="4996" y="16244"/>
                        <a:pt x="5017" y="16244"/>
                      </a:cubicBezTo>
                      <a:cubicBezTo>
                        <a:pt x="5061" y="16244"/>
                        <a:pt x="5088" y="16201"/>
                        <a:pt x="5088" y="16179"/>
                      </a:cubicBezTo>
                      <a:cubicBezTo>
                        <a:pt x="5088" y="16136"/>
                        <a:pt x="5061" y="16109"/>
                        <a:pt x="5017" y="16109"/>
                      </a:cubicBezTo>
                      <a:close/>
                      <a:moveTo>
                        <a:pt x="5017" y="16379"/>
                      </a:moveTo>
                      <a:cubicBezTo>
                        <a:pt x="4996" y="16379"/>
                        <a:pt x="4953" y="16406"/>
                        <a:pt x="4953" y="16449"/>
                      </a:cubicBezTo>
                      <a:cubicBezTo>
                        <a:pt x="4953" y="16471"/>
                        <a:pt x="4996" y="16514"/>
                        <a:pt x="5017" y="16514"/>
                      </a:cubicBezTo>
                      <a:cubicBezTo>
                        <a:pt x="5061" y="16514"/>
                        <a:pt x="5088" y="16471"/>
                        <a:pt x="5088" y="16449"/>
                      </a:cubicBezTo>
                      <a:cubicBezTo>
                        <a:pt x="5088" y="16406"/>
                        <a:pt x="5061" y="16379"/>
                        <a:pt x="5017" y="16379"/>
                      </a:cubicBezTo>
                      <a:close/>
                      <a:moveTo>
                        <a:pt x="5017" y="16649"/>
                      </a:moveTo>
                      <a:cubicBezTo>
                        <a:pt x="4996" y="16649"/>
                        <a:pt x="4953" y="16676"/>
                        <a:pt x="4953" y="16719"/>
                      </a:cubicBezTo>
                      <a:cubicBezTo>
                        <a:pt x="4953" y="16741"/>
                        <a:pt x="4996" y="16784"/>
                        <a:pt x="5017" y="16784"/>
                      </a:cubicBezTo>
                      <a:cubicBezTo>
                        <a:pt x="5061" y="16784"/>
                        <a:pt x="5088" y="16741"/>
                        <a:pt x="5088" y="16719"/>
                      </a:cubicBezTo>
                      <a:cubicBezTo>
                        <a:pt x="5088" y="16676"/>
                        <a:pt x="5061" y="16649"/>
                        <a:pt x="5017" y="16649"/>
                      </a:cubicBezTo>
                      <a:close/>
                      <a:moveTo>
                        <a:pt x="5017" y="16919"/>
                      </a:moveTo>
                      <a:cubicBezTo>
                        <a:pt x="4996" y="16919"/>
                        <a:pt x="4953" y="16946"/>
                        <a:pt x="4953" y="16989"/>
                      </a:cubicBezTo>
                      <a:cubicBezTo>
                        <a:pt x="4953" y="17011"/>
                        <a:pt x="4996" y="17054"/>
                        <a:pt x="5017" y="17054"/>
                      </a:cubicBezTo>
                      <a:cubicBezTo>
                        <a:pt x="5061" y="17054"/>
                        <a:pt x="5088" y="17011"/>
                        <a:pt x="5088" y="16989"/>
                      </a:cubicBezTo>
                      <a:cubicBezTo>
                        <a:pt x="5088" y="16946"/>
                        <a:pt x="5061" y="16919"/>
                        <a:pt x="5017" y="16919"/>
                      </a:cubicBezTo>
                      <a:close/>
                      <a:moveTo>
                        <a:pt x="5017" y="17189"/>
                      </a:moveTo>
                      <a:cubicBezTo>
                        <a:pt x="4996" y="17189"/>
                        <a:pt x="4953" y="17216"/>
                        <a:pt x="4953" y="17259"/>
                      </a:cubicBezTo>
                      <a:cubicBezTo>
                        <a:pt x="4953" y="17281"/>
                        <a:pt x="4996" y="17324"/>
                        <a:pt x="5017" y="17324"/>
                      </a:cubicBezTo>
                      <a:cubicBezTo>
                        <a:pt x="5061" y="17324"/>
                        <a:pt x="5088" y="17281"/>
                        <a:pt x="5088" y="17259"/>
                      </a:cubicBezTo>
                      <a:cubicBezTo>
                        <a:pt x="5088" y="17216"/>
                        <a:pt x="5061" y="17189"/>
                        <a:pt x="5017" y="17189"/>
                      </a:cubicBezTo>
                      <a:close/>
                      <a:moveTo>
                        <a:pt x="5017" y="17459"/>
                      </a:moveTo>
                      <a:cubicBezTo>
                        <a:pt x="4996" y="17459"/>
                        <a:pt x="4953" y="17486"/>
                        <a:pt x="4953" y="17529"/>
                      </a:cubicBezTo>
                      <a:cubicBezTo>
                        <a:pt x="4953" y="17551"/>
                        <a:pt x="4996" y="17594"/>
                        <a:pt x="5017" y="17594"/>
                      </a:cubicBezTo>
                      <a:cubicBezTo>
                        <a:pt x="5061" y="17594"/>
                        <a:pt x="5088" y="17551"/>
                        <a:pt x="5088" y="17529"/>
                      </a:cubicBezTo>
                      <a:cubicBezTo>
                        <a:pt x="5088" y="17486"/>
                        <a:pt x="5061" y="17459"/>
                        <a:pt x="5017" y="17459"/>
                      </a:cubicBezTo>
                      <a:close/>
                      <a:moveTo>
                        <a:pt x="5017" y="17729"/>
                      </a:moveTo>
                      <a:cubicBezTo>
                        <a:pt x="4996" y="17729"/>
                        <a:pt x="4953" y="17756"/>
                        <a:pt x="4953" y="17799"/>
                      </a:cubicBezTo>
                      <a:cubicBezTo>
                        <a:pt x="4953" y="17821"/>
                        <a:pt x="4996" y="17864"/>
                        <a:pt x="5017" y="17864"/>
                      </a:cubicBezTo>
                      <a:cubicBezTo>
                        <a:pt x="5061" y="17864"/>
                        <a:pt x="5088" y="17821"/>
                        <a:pt x="5088" y="17799"/>
                      </a:cubicBezTo>
                      <a:cubicBezTo>
                        <a:pt x="5088" y="17756"/>
                        <a:pt x="5061" y="17729"/>
                        <a:pt x="5017" y="17729"/>
                      </a:cubicBezTo>
                      <a:close/>
                      <a:moveTo>
                        <a:pt x="5017" y="17999"/>
                      </a:moveTo>
                      <a:cubicBezTo>
                        <a:pt x="4996" y="17999"/>
                        <a:pt x="4953" y="18026"/>
                        <a:pt x="4953" y="18069"/>
                      </a:cubicBezTo>
                      <a:cubicBezTo>
                        <a:pt x="4953" y="18091"/>
                        <a:pt x="4996" y="18134"/>
                        <a:pt x="5017" y="18134"/>
                      </a:cubicBezTo>
                      <a:cubicBezTo>
                        <a:pt x="5061" y="18134"/>
                        <a:pt x="5088" y="18091"/>
                        <a:pt x="5088" y="18069"/>
                      </a:cubicBezTo>
                      <a:cubicBezTo>
                        <a:pt x="5088" y="18026"/>
                        <a:pt x="5061" y="17999"/>
                        <a:pt x="5017" y="17999"/>
                      </a:cubicBezTo>
                      <a:close/>
                      <a:moveTo>
                        <a:pt x="5017" y="18269"/>
                      </a:moveTo>
                      <a:cubicBezTo>
                        <a:pt x="4996" y="18269"/>
                        <a:pt x="4953" y="18296"/>
                        <a:pt x="4953" y="18339"/>
                      </a:cubicBezTo>
                      <a:cubicBezTo>
                        <a:pt x="4953" y="18361"/>
                        <a:pt x="4996" y="18404"/>
                        <a:pt x="5017" y="18404"/>
                      </a:cubicBezTo>
                      <a:cubicBezTo>
                        <a:pt x="5061" y="18404"/>
                        <a:pt x="5088" y="18361"/>
                        <a:pt x="5088" y="18339"/>
                      </a:cubicBezTo>
                      <a:cubicBezTo>
                        <a:pt x="5088" y="18296"/>
                        <a:pt x="5061" y="18269"/>
                        <a:pt x="5017" y="18269"/>
                      </a:cubicBezTo>
                      <a:close/>
                      <a:moveTo>
                        <a:pt x="5017" y="18539"/>
                      </a:moveTo>
                      <a:cubicBezTo>
                        <a:pt x="4996" y="18539"/>
                        <a:pt x="4953" y="18566"/>
                        <a:pt x="4953" y="18609"/>
                      </a:cubicBezTo>
                      <a:cubicBezTo>
                        <a:pt x="4953" y="18631"/>
                        <a:pt x="4996" y="18674"/>
                        <a:pt x="5017" y="18674"/>
                      </a:cubicBezTo>
                      <a:cubicBezTo>
                        <a:pt x="5061" y="18674"/>
                        <a:pt x="5088" y="18631"/>
                        <a:pt x="5088" y="18609"/>
                      </a:cubicBezTo>
                      <a:cubicBezTo>
                        <a:pt x="5088" y="18566"/>
                        <a:pt x="5061" y="18539"/>
                        <a:pt x="5017" y="18539"/>
                      </a:cubicBezTo>
                      <a:close/>
                      <a:moveTo>
                        <a:pt x="5017" y="18809"/>
                      </a:moveTo>
                      <a:cubicBezTo>
                        <a:pt x="4996" y="18809"/>
                        <a:pt x="4953" y="18836"/>
                        <a:pt x="4953" y="18879"/>
                      </a:cubicBezTo>
                      <a:cubicBezTo>
                        <a:pt x="4953" y="18901"/>
                        <a:pt x="4996" y="18944"/>
                        <a:pt x="5017" y="18944"/>
                      </a:cubicBezTo>
                      <a:cubicBezTo>
                        <a:pt x="5061" y="18944"/>
                        <a:pt x="5088" y="18901"/>
                        <a:pt x="5088" y="18879"/>
                      </a:cubicBezTo>
                      <a:cubicBezTo>
                        <a:pt x="5088" y="18836"/>
                        <a:pt x="5061" y="18809"/>
                        <a:pt x="5017" y="18809"/>
                      </a:cubicBezTo>
                      <a:close/>
                      <a:moveTo>
                        <a:pt x="5017" y="19079"/>
                      </a:moveTo>
                      <a:cubicBezTo>
                        <a:pt x="4996" y="19079"/>
                        <a:pt x="4953" y="19106"/>
                        <a:pt x="4953" y="19149"/>
                      </a:cubicBezTo>
                      <a:cubicBezTo>
                        <a:pt x="4953" y="19171"/>
                        <a:pt x="4996" y="19214"/>
                        <a:pt x="5017" y="19214"/>
                      </a:cubicBezTo>
                      <a:cubicBezTo>
                        <a:pt x="5061" y="19214"/>
                        <a:pt x="5088" y="19171"/>
                        <a:pt x="5088" y="19149"/>
                      </a:cubicBezTo>
                      <a:cubicBezTo>
                        <a:pt x="5088" y="19106"/>
                        <a:pt x="5061" y="19079"/>
                        <a:pt x="5017" y="19079"/>
                      </a:cubicBezTo>
                      <a:close/>
                      <a:moveTo>
                        <a:pt x="4974" y="19398"/>
                      </a:moveTo>
                      <a:cubicBezTo>
                        <a:pt x="4953" y="19398"/>
                        <a:pt x="4953" y="19419"/>
                        <a:pt x="4953" y="19419"/>
                      </a:cubicBezTo>
                      <a:cubicBezTo>
                        <a:pt x="4953" y="19441"/>
                        <a:pt x="4996" y="19484"/>
                        <a:pt x="5017" y="19484"/>
                      </a:cubicBezTo>
                      <a:cubicBezTo>
                        <a:pt x="5061" y="19484"/>
                        <a:pt x="5088" y="19441"/>
                        <a:pt x="5088" y="19419"/>
                      </a:cubicBezTo>
                      <a:lnTo>
                        <a:pt x="5088" y="19398"/>
                      </a:lnTo>
                      <a:cubicBezTo>
                        <a:pt x="5088" y="19441"/>
                        <a:pt x="5061" y="19462"/>
                        <a:pt x="5017" y="19462"/>
                      </a:cubicBezTo>
                      <a:cubicBezTo>
                        <a:pt x="4996" y="19462"/>
                        <a:pt x="4974" y="19441"/>
                        <a:pt x="4974" y="19398"/>
                      </a:cubicBezTo>
                      <a:close/>
                      <a:moveTo>
                        <a:pt x="5017" y="19619"/>
                      </a:moveTo>
                      <a:cubicBezTo>
                        <a:pt x="4996" y="19619"/>
                        <a:pt x="4953" y="19646"/>
                        <a:pt x="4953" y="19689"/>
                      </a:cubicBezTo>
                      <a:cubicBezTo>
                        <a:pt x="4953" y="19711"/>
                        <a:pt x="4996" y="19754"/>
                        <a:pt x="5017" y="19754"/>
                      </a:cubicBezTo>
                      <a:cubicBezTo>
                        <a:pt x="5061" y="19754"/>
                        <a:pt x="5088" y="19711"/>
                        <a:pt x="5088" y="19689"/>
                      </a:cubicBezTo>
                      <a:cubicBezTo>
                        <a:pt x="5088" y="19646"/>
                        <a:pt x="5061" y="19619"/>
                        <a:pt x="5017" y="19619"/>
                      </a:cubicBezTo>
                      <a:close/>
                      <a:moveTo>
                        <a:pt x="5017" y="19889"/>
                      </a:moveTo>
                      <a:cubicBezTo>
                        <a:pt x="4996" y="19889"/>
                        <a:pt x="4953" y="19916"/>
                        <a:pt x="4953" y="19959"/>
                      </a:cubicBezTo>
                      <a:cubicBezTo>
                        <a:pt x="4953" y="19981"/>
                        <a:pt x="4996" y="20024"/>
                        <a:pt x="5017" y="20024"/>
                      </a:cubicBezTo>
                      <a:cubicBezTo>
                        <a:pt x="5061" y="20024"/>
                        <a:pt x="5088" y="19981"/>
                        <a:pt x="5088" y="19959"/>
                      </a:cubicBezTo>
                      <a:cubicBezTo>
                        <a:pt x="5088" y="19916"/>
                        <a:pt x="5061" y="19889"/>
                        <a:pt x="5017" y="19889"/>
                      </a:cubicBezTo>
                      <a:close/>
                      <a:moveTo>
                        <a:pt x="5017" y="20159"/>
                      </a:moveTo>
                      <a:cubicBezTo>
                        <a:pt x="4996" y="20159"/>
                        <a:pt x="4953" y="20186"/>
                        <a:pt x="4953" y="20229"/>
                      </a:cubicBezTo>
                      <a:cubicBezTo>
                        <a:pt x="4953" y="20251"/>
                        <a:pt x="4996" y="20294"/>
                        <a:pt x="5017" y="20294"/>
                      </a:cubicBezTo>
                      <a:cubicBezTo>
                        <a:pt x="5061" y="20294"/>
                        <a:pt x="5088" y="20251"/>
                        <a:pt x="5088" y="20229"/>
                      </a:cubicBezTo>
                      <a:cubicBezTo>
                        <a:pt x="5088" y="20186"/>
                        <a:pt x="5061" y="20159"/>
                        <a:pt x="5017" y="20159"/>
                      </a:cubicBezTo>
                      <a:close/>
                      <a:moveTo>
                        <a:pt x="5017" y="20429"/>
                      </a:moveTo>
                      <a:cubicBezTo>
                        <a:pt x="4996" y="20429"/>
                        <a:pt x="4953" y="20456"/>
                        <a:pt x="4953" y="20499"/>
                      </a:cubicBezTo>
                      <a:cubicBezTo>
                        <a:pt x="4953" y="20521"/>
                        <a:pt x="4996" y="20564"/>
                        <a:pt x="5017" y="20564"/>
                      </a:cubicBezTo>
                      <a:cubicBezTo>
                        <a:pt x="5061" y="20564"/>
                        <a:pt x="5088" y="20521"/>
                        <a:pt x="5088" y="20499"/>
                      </a:cubicBezTo>
                      <a:cubicBezTo>
                        <a:pt x="5088" y="20456"/>
                        <a:pt x="5061" y="20429"/>
                        <a:pt x="5017" y="20429"/>
                      </a:cubicBezTo>
                      <a:close/>
                      <a:moveTo>
                        <a:pt x="5017" y="20699"/>
                      </a:moveTo>
                      <a:cubicBezTo>
                        <a:pt x="4996" y="20699"/>
                        <a:pt x="4953" y="20726"/>
                        <a:pt x="4953" y="20769"/>
                      </a:cubicBezTo>
                      <a:cubicBezTo>
                        <a:pt x="4953" y="20791"/>
                        <a:pt x="4996" y="20834"/>
                        <a:pt x="5017" y="20834"/>
                      </a:cubicBezTo>
                      <a:cubicBezTo>
                        <a:pt x="5061" y="20834"/>
                        <a:pt x="5088" y="20791"/>
                        <a:pt x="5088" y="20769"/>
                      </a:cubicBezTo>
                      <a:cubicBezTo>
                        <a:pt x="5088" y="20726"/>
                        <a:pt x="5061" y="20699"/>
                        <a:pt x="5017" y="20699"/>
                      </a:cubicBezTo>
                      <a:close/>
                      <a:moveTo>
                        <a:pt x="5017" y="20969"/>
                      </a:moveTo>
                      <a:cubicBezTo>
                        <a:pt x="4996" y="20969"/>
                        <a:pt x="4953" y="20996"/>
                        <a:pt x="4953" y="21039"/>
                      </a:cubicBezTo>
                      <a:cubicBezTo>
                        <a:pt x="4953" y="21061"/>
                        <a:pt x="4996" y="21104"/>
                        <a:pt x="5017" y="21104"/>
                      </a:cubicBezTo>
                      <a:cubicBezTo>
                        <a:pt x="5061" y="21104"/>
                        <a:pt x="5088" y="21061"/>
                        <a:pt x="5088" y="21039"/>
                      </a:cubicBezTo>
                      <a:cubicBezTo>
                        <a:pt x="5088" y="20996"/>
                        <a:pt x="5061" y="20969"/>
                        <a:pt x="5017" y="20969"/>
                      </a:cubicBezTo>
                      <a:close/>
                      <a:moveTo>
                        <a:pt x="5017" y="21239"/>
                      </a:moveTo>
                      <a:cubicBezTo>
                        <a:pt x="4996" y="21239"/>
                        <a:pt x="4953" y="21266"/>
                        <a:pt x="4953" y="21309"/>
                      </a:cubicBezTo>
                      <a:cubicBezTo>
                        <a:pt x="4953" y="21331"/>
                        <a:pt x="4996" y="21374"/>
                        <a:pt x="5017" y="21374"/>
                      </a:cubicBezTo>
                      <a:cubicBezTo>
                        <a:pt x="5061" y="21374"/>
                        <a:pt x="5088" y="21331"/>
                        <a:pt x="5088" y="21309"/>
                      </a:cubicBezTo>
                      <a:cubicBezTo>
                        <a:pt x="5088" y="21266"/>
                        <a:pt x="5061" y="21239"/>
                        <a:pt x="5017" y="21239"/>
                      </a:cubicBezTo>
                      <a:close/>
                      <a:moveTo>
                        <a:pt x="5017" y="21509"/>
                      </a:moveTo>
                      <a:cubicBezTo>
                        <a:pt x="4996" y="21509"/>
                        <a:pt x="4953" y="21536"/>
                        <a:pt x="4953" y="21579"/>
                      </a:cubicBezTo>
                      <a:cubicBezTo>
                        <a:pt x="4953" y="21601"/>
                        <a:pt x="4996" y="21644"/>
                        <a:pt x="5017" y="21644"/>
                      </a:cubicBezTo>
                      <a:cubicBezTo>
                        <a:pt x="5061" y="21644"/>
                        <a:pt x="5088" y="21601"/>
                        <a:pt x="5088" y="21579"/>
                      </a:cubicBezTo>
                      <a:cubicBezTo>
                        <a:pt x="5088" y="21536"/>
                        <a:pt x="5061" y="21509"/>
                        <a:pt x="5017" y="21509"/>
                      </a:cubicBezTo>
                      <a:close/>
                      <a:moveTo>
                        <a:pt x="5017" y="21779"/>
                      </a:moveTo>
                      <a:cubicBezTo>
                        <a:pt x="4996" y="21779"/>
                        <a:pt x="4953" y="21806"/>
                        <a:pt x="4953" y="21849"/>
                      </a:cubicBezTo>
                      <a:cubicBezTo>
                        <a:pt x="4953" y="21871"/>
                        <a:pt x="4996" y="21914"/>
                        <a:pt x="5017" y="21914"/>
                      </a:cubicBezTo>
                      <a:cubicBezTo>
                        <a:pt x="5061" y="21914"/>
                        <a:pt x="5088" y="21871"/>
                        <a:pt x="5088" y="21849"/>
                      </a:cubicBezTo>
                      <a:cubicBezTo>
                        <a:pt x="5088" y="21806"/>
                        <a:pt x="5061" y="21779"/>
                        <a:pt x="5017" y="21779"/>
                      </a:cubicBezTo>
                      <a:close/>
                      <a:moveTo>
                        <a:pt x="5017" y="22049"/>
                      </a:moveTo>
                      <a:cubicBezTo>
                        <a:pt x="4996" y="22049"/>
                        <a:pt x="4953" y="22076"/>
                        <a:pt x="4953" y="22119"/>
                      </a:cubicBezTo>
                      <a:cubicBezTo>
                        <a:pt x="4953" y="22141"/>
                        <a:pt x="4996" y="22184"/>
                        <a:pt x="5017" y="22184"/>
                      </a:cubicBezTo>
                      <a:cubicBezTo>
                        <a:pt x="5061" y="22184"/>
                        <a:pt x="5088" y="22141"/>
                        <a:pt x="5088" y="22119"/>
                      </a:cubicBezTo>
                      <a:cubicBezTo>
                        <a:pt x="5088" y="22076"/>
                        <a:pt x="5061" y="22049"/>
                        <a:pt x="5017" y="22049"/>
                      </a:cubicBezTo>
                      <a:close/>
                      <a:moveTo>
                        <a:pt x="5017" y="22319"/>
                      </a:moveTo>
                      <a:cubicBezTo>
                        <a:pt x="4996" y="22319"/>
                        <a:pt x="4953" y="22346"/>
                        <a:pt x="4953" y="22389"/>
                      </a:cubicBezTo>
                      <a:cubicBezTo>
                        <a:pt x="4953" y="22411"/>
                        <a:pt x="4996" y="22454"/>
                        <a:pt x="5017" y="22454"/>
                      </a:cubicBezTo>
                      <a:cubicBezTo>
                        <a:pt x="5061" y="22454"/>
                        <a:pt x="5088" y="22411"/>
                        <a:pt x="5088" y="22389"/>
                      </a:cubicBezTo>
                      <a:cubicBezTo>
                        <a:pt x="5088" y="22346"/>
                        <a:pt x="5061" y="22319"/>
                        <a:pt x="5017" y="22319"/>
                      </a:cubicBezTo>
                      <a:close/>
                      <a:moveTo>
                        <a:pt x="5017" y="22589"/>
                      </a:moveTo>
                      <a:cubicBezTo>
                        <a:pt x="4996" y="22589"/>
                        <a:pt x="4953" y="22616"/>
                        <a:pt x="4953" y="22659"/>
                      </a:cubicBezTo>
                      <a:cubicBezTo>
                        <a:pt x="4953" y="22681"/>
                        <a:pt x="4996" y="22724"/>
                        <a:pt x="5017" y="22724"/>
                      </a:cubicBezTo>
                      <a:cubicBezTo>
                        <a:pt x="5061" y="22724"/>
                        <a:pt x="5088" y="22681"/>
                        <a:pt x="5088" y="22659"/>
                      </a:cubicBezTo>
                      <a:cubicBezTo>
                        <a:pt x="5088" y="22616"/>
                        <a:pt x="5061" y="22589"/>
                        <a:pt x="5017" y="22589"/>
                      </a:cubicBezTo>
                      <a:close/>
                      <a:moveTo>
                        <a:pt x="5017" y="22859"/>
                      </a:moveTo>
                      <a:cubicBezTo>
                        <a:pt x="4996" y="22859"/>
                        <a:pt x="4953" y="22886"/>
                        <a:pt x="4953" y="22929"/>
                      </a:cubicBezTo>
                      <a:cubicBezTo>
                        <a:pt x="4953" y="22951"/>
                        <a:pt x="4996" y="22994"/>
                        <a:pt x="5017" y="22994"/>
                      </a:cubicBezTo>
                      <a:cubicBezTo>
                        <a:pt x="5061" y="22994"/>
                        <a:pt x="5088" y="22951"/>
                        <a:pt x="5088" y="22929"/>
                      </a:cubicBezTo>
                      <a:cubicBezTo>
                        <a:pt x="5088" y="22886"/>
                        <a:pt x="5061" y="22859"/>
                        <a:pt x="5017" y="22859"/>
                      </a:cubicBezTo>
                      <a:close/>
                      <a:moveTo>
                        <a:pt x="5017" y="23129"/>
                      </a:moveTo>
                      <a:cubicBezTo>
                        <a:pt x="4996" y="23129"/>
                        <a:pt x="4953" y="23156"/>
                        <a:pt x="4953" y="23199"/>
                      </a:cubicBezTo>
                      <a:cubicBezTo>
                        <a:pt x="4953" y="23221"/>
                        <a:pt x="4996" y="23264"/>
                        <a:pt x="5017" y="23264"/>
                      </a:cubicBezTo>
                      <a:cubicBezTo>
                        <a:pt x="5061" y="23264"/>
                        <a:pt x="5088" y="23221"/>
                        <a:pt x="5088" y="23199"/>
                      </a:cubicBezTo>
                      <a:cubicBezTo>
                        <a:pt x="5088" y="23156"/>
                        <a:pt x="5061" y="23129"/>
                        <a:pt x="5017" y="23129"/>
                      </a:cubicBezTo>
                      <a:close/>
                      <a:moveTo>
                        <a:pt x="5017" y="23399"/>
                      </a:moveTo>
                      <a:cubicBezTo>
                        <a:pt x="4996" y="23399"/>
                        <a:pt x="4953" y="23426"/>
                        <a:pt x="4953" y="23469"/>
                      </a:cubicBezTo>
                      <a:cubicBezTo>
                        <a:pt x="4953" y="23491"/>
                        <a:pt x="4996" y="23534"/>
                        <a:pt x="5017" y="23534"/>
                      </a:cubicBezTo>
                      <a:cubicBezTo>
                        <a:pt x="5061" y="23534"/>
                        <a:pt x="5088" y="23491"/>
                        <a:pt x="5088" y="23469"/>
                      </a:cubicBezTo>
                      <a:cubicBezTo>
                        <a:pt x="5088" y="23426"/>
                        <a:pt x="5061" y="23399"/>
                        <a:pt x="5017" y="23399"/>
                      </a:cubicBezTo>
                      <a:close/>
                      <a:moveTo>
                        <a:pt x="5017" y="23669"/>
                      </a:moveTo>
                      <a:cubicBezTo>
                        <a:pt x="4996" y="23669"/>
                        <a:pt x="4953" y="23696"/>
                        <a:pt x="4953" y="23739"/>
                      </a:cubicBezTo>
                      <a:cubicBezTo>
                        <a:pt x="4953" y="23761"/>
                        <a:pt x="4996" y="23804"/>
                        <a:pt x="5017" y="23804"/>
                      </a:cubicBezTo>
                      <a:cubicBezTo>
                        <a:pt x="5061" y="23804"/>
                        <a:pt x="5088" y="23761"/>
                        <a:pt x="5088" y="23739"/>
                      </a:cubicBezTo>
                      <a:cubicBezTo>
                        <a:pt x="5088" y="23696"/>
                        <a:pt x="5061" y="23669"/>
                        <a:pt x="5017" y="23669"/>
                      </a:cubicBezTo>
                      <a:close/>
                      <a:moveTo>
                        <a:pt x="5017" y="23939"/>
                      </a:moveTo>
                      <a:cubicBezTo>
                        <a:pt x="4996" y="23939"/>
                        <a:pt x="4953" y="23966"/>
                        <a:pt x="4953" y="24009"/>
                      </a:cubicBezTo>
                      <a:cubicBezTo>
                        <a:pt x="4953" y="24031"/>
                        <a:pt x="4996" y="24074"/>
                        <a:pt x="5017" y="24074"/>
                      </a:cubicBezTo>
                      <a:cubicBezTo>
                        <a:pt x="5061" y="24074"/>
                        <a:pt x="5088" y="24031"/>
                        <a:pt x="5088" y="24009"/>
                      </a:cubicBezTo>
                      <a:cubicBezTo>
                        <a:pt x="5088" y="23966"/>
                        <a:pt x="5061" y="23939"/>
                        <a:pt x="5017" y="23939"/>
                      </a:cubicBezTo>
                      <a:close/>
                      <a:moveTo>
                        <a:pt x="5017" y="24209"/>
                      </a:moveTo>
                      <a:cubicBezTo>
                        <a:pt x="4996" y="24209"/>
                        <a:pt x="4953" y="24236"/>
                        <a:pt x="4953" y="24279"/>
                      </a:cubicBezTo>
                      <a:cubicBezTo>
                        <a:pt x="4953" y="24301"/>
                        <a:pt x="4996" y="24344"/>
                        <a:pt x="5017" y="24344"/>
                      </a:cubicBezTo>
                      <a:cubicBezTo>
                        <a:pt x="5061" y="24344"/>
                        <a:pt x="5088" y="24301"/>
                        <a:pt x="5088" y="24279"/>
                      </a:cubicBezTo>
                      <a:cubicBezTo>
                        <a:pt x="5088" y="24236"/>
                        <a:pt x="5061" y="24209"/>
                        <a:pt x="5017" y="24209"/>
                      </a:cubicBezTo>
                      <a:close/>
                      <a:moveTo>
                        <a:pt x="5017" y="24479"/>
                      </a:moveTo>
                      <a:cubicBezTo>
                        <a:pt x="4996" y="24479"/>
                        <a:pt x="4953" y="24506"/>
                        <a:pt x="4953" y="24549"/>
                      </a:cubicBezTo>
                      <a:cubicBezTo>
                        <a:pt x="4953" y="24571"/>
                        <a:pt x="4996" y="24614"/>
                        <a:pt x="5017" y="24614"/>
                      </a:cubicBezTo>
                      <a:cubicBezTo>
                        <a:pt x="5061" y="24614"/>
                        <a:pt x="5088" y="24571"/>
                        <a:pt x="5088" y="24549"/>
                      </a:cubicBezTo>
                      <a:cubicBezTo>
                        <a:pt x="5088" y="24506"/>
                        <a:pt x="5061" y="24479"/>
                        <a:pt x="5017" y="24479"/>
                      </a:cubicBezTo>
                      <a:close/>
                      <a:moveTo>
                        <a:pt x="5017" y="24749"/>
                      </a:moveTo>
                      <a:cubicBezTo>
                        <a:pt x="4996" y="24749"/>
                        <a:pt x="4953" y="24776"/>
                        <a:pt x="4953" y="24819"/>
                      </a:cubicBezTo>
                      <a:cubicBezTo>
                        <a:pt x="4953" y="24841"/>
                        <a:pt x="4996" y="24884"/>
                        <a:pt x="5017" y="24884"/>
                      </a:cubicBezTo>
                      <a:cubicBezTo>
                        <a:pt x="5061" y="24884"/>
                        <a:pt x="5088" y="24841"/>
                        <a:pt x="5088" y="24819"/>
                      </a:cubicBezTo>
                      <a:cubicBezTo>
                        <a:pt x="5088" y="24776"/>
                        <a:pt x="5061" y="24749"/>
                        <a:pt x="5017" y="24749"/>
                      </a:cubicBezTo>
                      <a:close/>
                      <a:moveTo>
                        <a:pt x="5017" y="25019"/>
                      </a:moveTo>
                      <a:cubicBezTo>
                        <a:pt x="4996" y="25019"/>
                        <a:pt x="4953" y="25046"/>
                        <a:pt x="4953" y="25089"/>
                      </a:cubicBezTo>
                      <a:cubicBezTo>
                        <a:pt x="4953" y="25111"/>
                        <a:pt x="4996" y="25154"/>
                        <a:pt x="5017" y="25154"/>
                      </a:cubicBezTo>
                      <a:cubicBezTo>
                        <a:pt x="5061" y="25154"/>
                        <a:pt x="5088" y="25111"/>
                        <a:pt x="5088" y="25089"/>
                      </a:cubicBezTo>
                      <a:cubicBezTo>
                        <a:pt x="5088" y="25046"/>
                        <a:pt x="5061" y="25019"/>
                        <a:pt x="5017" y="25019"/>
                      </a:cubicBezTo>
                      <a:close/>
                      <a:moveTo>
                        <a:pt x="5017" y="25289"/>
                      </a:moveTo>
                      <a:cubicBezTo>
                        <a:pt x="4996" y="25289"/>
                        <a:pt x="4953" y="25316"/>
                        <a:pt x="4953" y="25359"/>
                      </a:cubicBezTo>
                      <a:cubicBezTo>
                        <a:pt x="4953" y="25381"/>
                        <a:pt x="4996" y="25424"/>
                        <a:pt x="5017" y="25424"/>
                      </a:cubicBezTo>
                      <a:cubicBezTo>
                        <a:pt x="5061" y="25424"/>
                        <a:pt x="5088" y="25381"/>
                        <a:pt x="5088" y="25359"/>
                      </a:cubicBezTo>
                      <a:cubicBezTo>
                        <a:pt x="5088" y="25316"/>
                        <a:pt x="5061" y="25289"/>
                        <a:pt x="5017" y="25289"/>
                      </a:cubicBezTo>
                      <a:close/>
                      <a:moveTo>
                        <a:pt x="5017" y="25559"/>
                      </a:moveTo>
                      <a:cubicBezTo>
                        <a:pt x="4996" y="25559"/>
                        <a:pt x="4953" y="25586"/>
                        <a:pt x="4953" y="25629"/>
                      </a:cubicBezTo>
                      <a:cubicBezTo>
                        <a:pt x="4953" y="25651"/>
                        <a:pt x="4996" y="25694"/>
                        <a:pt x="5017" y="25694"/>
                      </a:cubicBezTo>
                      <a:cubicBezTo>
                        <a:pt x="5061" y="25694"/>
                        <a:pt x="5088" y="25651"/>
                        <a:pt x="5088" y="25629"/>
                      </a:cubicBezTo>
                      <a:cubicBezTo>
                        <a:pt x="5088" y="25586"/>
                        <a:pt x="5061" y="25559"/>
                        <a:pt x="5017" y="25559"/>
                      </a:cubicBezTo>
                      <a:close/>
                      <a:moveTo>
                        <a:pt x="5017" y="25829"/>
                      </a:moveTo>
                      <a:cubicBezTo>
                        <a:pt x="4996" y="25829"/>
                        <a:pt x="4953" y="25856"/>
                        <a:pt x="4953" y="25899"/>
                      </a:cubicBezTo>
                      <a:cubicBezTo>
                        <a:pt x="4953" y="25921"/>
                        <a:pt x="4996" y="25964"/>
                        <a:pt x="5017" y="25964"/>
                      </a:cubicBezTo>
                      <a:cubicBezTo>
                        <a:pt x="5061" y="25964"/>
                        <a:pt x="5088" y="25921"/>
                        <a:pt x="5088" y="25899"/>
                      </a:cubicBezTo>
                      <a:cubicBezTo>
                        <a:pt x="5088" y="25856"/>
                        <a:pt x="5061" y="25829"/>
                        <a:pt x="5017" y="25829"/>
                      </a:cubicBezTo>
                      <a:close/>
                      <a:moveTo>
                        <a:pt x="5017" y="26099"/>
                      </a:moveTo>
                      <a:cubicBezTo>
                        <a:pt x="4996" y="26099"/>
                        <a:pt x="4953" y="26126"/>
                        <a:pt x="4953" y="26169"/>
                      </a:cubicBezTo>
                      <a:cubicBezTo>
                        <a:pt x="4953" y="26191"/>
                        <a:pt x="4996" y="26234"/>
                        <a:pt x="5017" y="26234"/>
                      </a:cubicBezTo>
                      <a:cubicBezTo>
                        <a:pt x="5061" y="26234"/>
                        <a:pt x="5088" y="26191"/>
                        <a:pt x="5088" y="26169"/>
                      </a:cubicBezTo>
                      <a:cubicBezTo>
                        <a:pt x="5088" y="26126"/>
                        <a:pt x="5061" y="26099"/>
                        <a:pt x="5017" y="26099"/>
                      </a:cubicBezTo>
                      <a:close/>
                      <a:moveTo>
                        <a:pt x="5017" y="26369"/>
                      </a:moveTo>
                      <a:cubicBezTo>
                        <a:pt x="4996" y="26369"/>
                        <a:pt x="4953" y="26396"/>
                        <a:pt x="4953" y="26439"/>
                      </a:cubicBezTo>
                      <a:cubicBezTo>
                        <a:pt x="4953" y="26461"/>
                        <a:pt x="4996" y="26504"/>
                        <a:pt x="5017" y="26504"/>
                      </a:cubicBezTo>
                      <a:cubicBezTo>
                        <a:pt x="5061" y="26504"/>
                        <a:pt x="5088" y="26461"/>
                        <a:pt x="5088" y="26439"/>
                      </a:cubicBezTo>
                      <a:cubicBezTo>
                        <a:pt x="5088" y="26396"/>
                        <a:pt x="5061" y="26369"/>
                        <a:pt x="5017" y="26369"/>
                      </a:cubicBezTo>
                      <a:close/>
                      <a:moveTo>
                        <a:pt x="5017" y="26639"/>
                      </a:moveTo>
                      <a:cubicBezTo>
                        <a:pt x="4996" y="26639"/>
                        <a:pt x="4953" y="26666"/>
                        <a:pt x="4953" y="26710"/>
                      </a:cubicBezTo>
                      <a:cubicBezTo>
                        <a:pt x="4953" y="26731"/>
                        <a:pt x="4996" y="26774"/>
                        <a:pt x="5017" y="26774"/>
                      </a:cubicBezTo>
                      <a:cubicBezTo>
                        <a:pt x="5061" y="26774"/>
                        <a:pt x="5088" y="26731"/>
                        <a:pt x="5088" y="26710"/>
                      </a:cubicBezTo>
                      <a:cubicBezTo>
                        <a:pt x="5088" y="26666"/>
                        <a:pt x="5061" y="26639"/>
                        <a:pt x="5017" y="26639"/>
                      </a:cubicBezTo>
                      <a:close/>
                      <a:moveTo>
                        <a:pt x="5017" y="26909"/>
                      </a:moveTo>
                      <a:cubicBezTo>
                        <a:pt x="4996" y="26909"/>
                        <a:pt x="4953" y="26936"/>
                        <a:pt x="4953" y="26980"/>
                      </a:cubicBezTo>
                      <a:cubicBezTo>
                        <a:pt x="4953" y="27001"/>
                        <a:pt x="4996" y="27044"/>
                        <a:pt x="5017" y="27044"/>
                      </a:cubicBezTo>
                      <a:cubicBezTo>
                        <a:pt x="5061" y="27044"/>
                        <a:pt x="5088" y="27001"/>
                        <a:pt x="5088" y="26980"/>
                      </a:cubicBezTo>
                      <a:cubicBezTo>
                        <a:pt x="5088" y="26936"/>
                        <a:pt x="5061" y="26909"/>
                        <a:pt x="5017" y="26909"/>
                      </a:cubicBezTo>
                      <a:close/>
                      <a:moveTo>
                        <a:pt x="5017" y="27179"/>
                      </a:moveTo>
                      <a:cubicBezTo>
                        <a:pt x="4996" y="27179"/>
                        <a:pt x="4953" y="27206"/>
                        <a:pt x="4953" y="27250"/>
                      </a:cubicBezTo>
                      <a:cubicBezTo>
                        <a:pt x="4953" y="27271"/>
                        <a:pt x="4996" y="27314"/>
                        <a:pt x="5017" y="27314"/>
                      </a:cubicBezTo>
                      <a:cubicBezTo>
                        <a:pt x="5061" y="27314"/>
                        <a:pt x="5088" y="27271"/>
                        <a:pt x="5088" y="27250"/>
                      </a:cubicBezTo>
                      <a:cubicBezTo>
                        <a:pt x="5088" y="27206"/>
                        <a:pt x="5061" y="27179"/>
                        <a:pt x="5017" y="27179"/>
                      </a:cubicBezTo>
                      <a:close/>
                      <a:moveTo>
                        <a:pt x="5017" y="27449"/>
                      </a:moveTo>
                      <a:cubicBezTo>
                        <a:pt x="4996" y="27449"/>
                        <a:pt x="4953" y="27476"/>
                        <a:pt x="4953" y="27520"/>
                      </a:cubicBezTo>
                      <a:cubicBezTo>
                        <a:pt x="4953" y="27541"/>
                        <a:pt x="4996" y="27584"/>
                        <a:pt x="5017" y="27584"/>
                      </a:cubicBezTo>
                      <a:cubicBezTo>
                        <a:pt x="5061" y="27584"/>
                        <a:pt x="5088" y="27541"/>
                        <a:pt x="5088" y="27520"/>
                      </a:cubicBezTo>
                      <a:cubicBezTo>
                        <a:pt x="5088" y="27476"/>
                        <a:pt x="5061" y="27449"/>
                        <a:pt x="5017" y="27449"/>
                      </a:cubicBezTo>
                      <a:close/>
                      <a:moveTo>
                        <a:pt x="5017" y="27719"/>
                      </a:moveTo>
                      <a:cubicBezTo>
                        <a:pt x="4996" y="27719"/>
                        <a:pt x="4953" y="27746"/>
                        <a:pt x="4953" y="27790"/>
                      </a:cubicBezTo>
                      <a:cubicBezTo>
                        <a:pt x="4953" y="27811"/>
                        <a:pt x="4996" y="27854"/>
                        <a:pt x="5017" y="27854"/>
                      </a:cubicBezTo>
                      <a:cubicBezTo>
                        <a:pt x="5061" y="27854"/>
                        <a:pt x="5088" y="27811"/>
                        <a:pt x="5088" y="27790"/>
                      </a:cubicBezTo>
                      <a:cubicBezTo>
                        <a:pt x="5088" y="27746"/>
                        <a:pt x="5061" y="27719"/>
                        <a:pt x="5017" y="27719"/>
                      </a:cubicBezTo>
                      <a:close/>
                      <a:moveTo>
                        <a:pt x="5017" y="27989"/>
                      </a:moveTo>
                      <a:cubicBezTo>
                        <a:pt x="4996" y="27989"/>
                        <a:pt x="4953" y="28016"/>
                        <a:pt x="4953" y="28060"/>
                      </a:cubicBezTo>
                      <a:cubicBezTo>
                        <a:pt x="4953" y="28081"/>
                        <a:pt x="4996" y="28124"/>
                        <a:pt x="5017" y="28124"/>
                      </a:cubicBezTo>
                      <a:cubicBezTo>
                        <a:pt x="5061" y="28124"/>
                        <a:pt x="5088" y="28081"/>
                        <a:pt x="5088" y="28060"/>
                      </a:cubicBezTo>
                      <a:cubicBezTo>
                        <a:pt x="5088" y="28016"/>
                        <a:pt x="5061" y="27989"/>
                        <a:pt x="5017" y="27989"/>
                      </a:cubicBezTo>
                      <a:close/>
                      <a:moveTo>
                        <a:pt x="5017" y="28259"/>
                      </a:moveTo>
                      <a:cubicBezTo>
                        <a:pt x="4996" y="28259"/>
                        <a:pt x="4953" y="28286"/>
                        <a:pt x="4953" y="28330"/>
                      </a:cubicBezTo>
                      <a:cubicBezTo>
                        <a:pt x="4953" y="28351"/>
                        <a:pt x="4996" y="28394"/>
                        <a:pt x="5017" y="28394"/>
                      </a:cubicBezTo>
                      <a:cubicBezTo>
                        <a:pt x="5061" y="28394"/>
                        <a:pt x="5088" y="28351"/>
                        <a:pt x="5088" y="28330"/>
                      </a:cubicBezTo>
                      <a:cubicBezTo>
                        <a:pt x="5088" y="28286"/>
                        <a:pt x="5061" y="28259"/>
                        <a:pt x="5017" y="28259"/>
                      </a:cubicBezTo>
                      <a:close/>
                      <a:moveTo>
                        <a:pt x="5109" y="28443"/>
                      </a:moveTo>
                      <a:cubicBezTo>
                        <a:pt x="5088" y="28443"/>
                        <a:pt x="5039" y="28465"/>
                        <a:pt x="5039" y="28508"/>
                      </a:cubicBezTo>
                      <a:cubicBezTo>
                        <a:pt x="5039" y="28529"/>
                        <a:pt x="5088" y="28578"/>
                        <a:pt x="5109" y="28578"/>
                      </a:cubicBezTo>
                      <a:cubicBezTo>
                        <a:pt x="5152" y="28578"/>
                        <a:pt x="5174" y="28529"/>
                        <a:pt x="5174" y="28508"/>
                      </a:cubicBezTo>
                      <a:cubicBezTo>
                        <a:pt x="5174" y="28465"/>
                        <a:pt x="5152" y="28443"/>
                        <a:pt x="5109" y="28443"/>
                      </a:cubicBezTo>
                      <a:close/>
                      <a:moveTo>
                        <a:pt x="5379" y="28443"/>
                      </a:moveTo>
                      <a:cubicBezTo>
                        <a:pt x="5358" y="28443"/>
                        <a:pt x="5309" y="28465"/>
                        <a:pt x="5309" y="28508"/>
                      </a:cubicBezTo>
                      <a:cubicBezTo>
                        <a:pt x="5309" y="28529"/>
                        <a:pt x="5358" y="28578"/>
                        <a:pt x="5379" y="28578"/>
                      </a:cubicBezTo>
                      <a:cubicBezTo>
                        <a:pt x="5422" y="28578"/>
                        <a:pt x="5444" y="28529"/>
                        <a:pt x="5444" y="28508"/>
                      </a:cubicBezTo>
                      <a:cubicBezTo>
                        <a:pt x="5444" y="28465"/>
                        <a:pt x="5422" y="28443"/>
                        <a:pt x="5379" y="28443"/>
                      </a:cubicBezTo>
                      <a:close/>
                      <a:moveTo>
                        <a:pt x="5649" y="28443"/>
                      </a:moveTo>
                      <a:cubicBezTo>
                        <a:pt x="5628" y="28443"/>
                        <a:pt x="5579" y="28465"/>
                        <a:pt x="5579" y="28508"/>
                      </a:cubicBezTo>
                      <a:cubicBezTo>
                        <a:pt x="5579" y="28529"/>
                        <a:pt x="5628" y="28578"/>
                        <a:pt x="5649" y="28578"/>
                      </a:cubicBezTo>
                      <a:cubicBezTo>
                        <a:pt x="5692" y="28578"/>
                        <a:pt x="5714" y="28529"/>
                        <a:pt x="5714" y="28508"/>
                      </a:cubicBezTo>
                      <a:cubicBezTo>
                        <a:pt x="5714" y="28465"/>
                        <a:pt x="5692" y="28443"/>
                        <a:pt x="5649" y="28443"/>
                      </a:cubicBezTo>
                      <a:close/>
                      <a:moveTo>
                        <a:pt x="5919" y="28443"/>
                      </a:moveTo>
                      <a:cubicBezTo>
                        <a:pt x="5898" y="28443"/>
                        <a:pt x="5849" y="28465"/>
                        <a:pt x="5849" y="28508"/>
                      </a:cubicBezTo>
                      <a:cubicBezTo>
                        <a:pt x="5849" y="28529"/>
                        <a:pt x="5898" y="28578"/>
                        <a:pt x="5919" y="28578"/>
                      </a:cubicBezTo>
                      <a:cubicBezTo>
                        <a:pt x="5962" y="28578"/>
                        <a:pt x="5984" y="28529"/>
                        <a:pt x="5984" y="28508"/>
                      </a:cubicBezTo>
                      <a:cubicBezTo>
                        <a:pt x="5984" y="28465"/>
                        <a:pt x="5962" y="28443"/>
                        <a:pt x="5919" y="28443"/>
                      </a:cubicBezTo>
                      <a:close/>
                      <a:moveTo>
                        <a:pt x="6189" y="28443"/>
                      </a:moveTo>
                      <a:cubicBezTo>
                        <a:pt x="6168" y="28443"/>
                        <a:pt x="6119" y="28465"/>
                        <a:pt x="6119" y="28508"/>
                      </a:cubicBezTo>
                      <a:cubicBezTo>
                        <a:pt x="6119" y="28529"/>
                        <a:pt x="6168" y="28578"/>
                        <a:pt x="6189" y="28578"/>
                      </a:cubicBezTo>
                      <a:cubicBezTo>
                        <a:pt x="6233" y="28578"/>
                        <a:pt x="6254" y="28529"/>
                        <a:pt x="6254" y="28508"/>
                      </a:cubicBezTo>
                      <a:cubicBezTo>
                        <a:pt x="6254" y="28465"/>
                        <a:pt x="6233" y="28443"/>
                        <a:pt x="6189" y="28443"/>
                      </a:cubicBezTo>
                      <a:close/>
                      <a:moveTo>
                        <a:pt x="6459" y="28443"/>
                      </a:moveTo>
                      <a:cubicBezTo>
                        <a:pt x="6438" y="28443"/>
                        <a:pt x="6389" y="28465"/>
                        <a:pt x="6389" y="28508"/>
                      </a:cubicBezTo>
                      <a:cubicBezTo>
                        <a:pt x="6389" y="28529"/>
                        <a:pt x="6438" y="28578"/>
                        <a:pt x="6459" y="28578"/>
                      </a:cubicBezTo>
                      <a:cubicBezTo>
                        <a:pt x="6503" y="28578"/>
                        <a:pt x="6524" y="28529"/>
                        <a:pt x="6524" y="28508"/>
                      </a:cubicBezTo>
                      <a:cubicBezTo>
                        <a:pt x="6524" y="28465"/>
                        <a:pt x="6503" y="28443"/>
                        <a:pt x="6459" y="28443"/>
                      </a:cubicBezTo>
                      <a:close/>
                      <a:moveTo>
                        <a:pt x="6729" y="28443"/>
                      </a:moveTo>
                      <a:cubicBezTo>
                        <a:pt x="6708" y="28443"/>
                        <a:pt x="6659" y="28465"/>
                        <a:pt x="6659" y="28508"/>
                      </a:cubicBezTo>
                      <a:cubicBezTo>
                        <a:pt x="6659" y="28529"/>
                        <a:pt x="6708" y="28578"/>
                        <a:pt x="6729" y="28578"/>
                      </a:cubicBezTo>
                      <a:cubicBezTo>
                        <a:pt x="6773" y="28578"/>
                        <a:pt x="6794" y="28529"/>
                        <a:pt x="6794" y="28508"/>
                      </a:cubicBezTo>
                      <a:cubicBezTo>
                        <a:pt x="6794" y="28465"/>
                        <a:pt x="6773" y="28443"/>
                        <a:pt x="6729" y="28443"/>
                      </a:cubicBezTo>
                      <a:close/>
                      <a:moveTo>
                        <a:pt x="6999" y="28443"/>
                      </a:moveTo>
                      <a:cubicBezTo>
                        <a:pt x="6978" y="28443"/>
                        <a:pt x="6929" y="28465"/>
                        <a:pt x="6929" y="28508"/>
                      </a:cubicBezTo>
                      <a:cubicBezTo>
                        <a:pt x="6929" y="28529"/>
                        <a:pt x="6978" y="28578"/>
                        <a:pt x="6999" y="28578"/>
                      </a:cubicBezTo>
                      <a:cubicBezTo>
                        <a:pt x="7043" y="28578"/>
                        <a:pt x="7064" y="28529"/>
                        <a:pt x="7064" y="28508"/>
                      </a:cubicBezTo>
                      <a:cubicBezTo>
                        <a:pt x="7064" y="28465"/>
                        <a:pt x="7043" y="28443"/>
                        <a:pt x="6999" y="28443"/>
                      </a:cubicBezTo>
                      <a:close/>
                      <a:moveTo>
                        <a:pt x="7269" y="28443"/>
                      </a:moveTo>
                      <a:cubicBezTo>
                        <a:pt x="7248" y="28443"/>
                        <a:pt x="7199" y="28465"/>
                        <a:pt x="7199" y="28508"/>
                      </a:cubicBezTo>
                      <a:cubicBezTo>
                        <a:pt x="7199" y="28529"/>
                        <a:pt x="7248" y="28578"/>
                        <a:pt x="7269" y="28578"/>
                      </a:cubicBezTo>
                      <a:cubicBezTo>
                        <a:pt x="7313" y="28578"/>
                        <a:pt x="7334" y="28529"/>
                        <a:pt x="7334" y="28508"/>
                      </a:cubicBezTo>
                      <a:cubicBezTo>
                        <a:pt x="7334" y="28465"/>
                        <a:pt x="7313" y="28443"/>
                        <a:pt x="7269" y="28443"/>
                      </a:cubicBezTo>
                      <a:close/>
                      <a:moveTo>
                        <a:pt x="7539" y="28443"/>
                      </a:moveTo>
                      <a:cubicBezTo>
                        <a:pt x="7518" y="28443"/>
                        <a:pt x="7469" y="28465"/>
                        <a:pt x="7469" y="28508"/>
                      </a:cubicBezTo>
                      <a:cubicBezTo>
                        <a:pt x="7469" y="28529"/>
                        <a:pt x="7518" y="28578"/>
                        <a:pt x="7539" y="28578"/>
                      </a:cubicBezTo>
                      <a:cubicBezTo>
                        <a:pt x="7583" y="28578"/>
                        <a:pt x="7604" y="28529"/>
                        <a:pt x="7604" y="28508"/>
                      </a:cubicBezTo>
                      <a:cubicBezTo>
                        <a:pt x="7604" y="28465"/>
                        <a:pt x="7583" y="28443"/>
                        <a:pt x="7539" y="28443"/>
                      </a:cubicBezTo>
                      <a:close/>
                      <a:moveTo>
                        <a:pt x="7809" y="28443"/>
                      </a:moveTo>
                      <a:cubicBezTo>
                        <a:pt x="7788" y="28443"/>
                        <a:pt x="7739" y="28465"/>
                        <a:pt x="7739" y="28508"/>
                      </a:cubicBezTo>
                      <a:cubicBezTo>
                        <a:pt x="7739" y="28529"/>
                        <a:pt x="7788" y="28578"/>
                        <a:pt x="7809" y="28578"/>
                      </a:cubicBezTo>
                      <a:cubicBezTo>
                        <a:pt x="7853" y="28578"/>
                        <a:pt x="7874" y="28529"/>
                        <a:pt x="7874" y="28508"/>
                      </a:cubicBezTo>
                      <a:cubicBezTo>
                        <a:pt x="7874" y="28465"/>
                        <a:pt x="7853" y="28443"/>
                        <a:pt x="7809" y="28443"/>
                      </a:cubicBezTo>
                      <a:close/>
                      <a:moveTo>
                        <a:pt x="8079" y="28443"/>
                      </a:moveTo>
                      <a:cubicBezTo>
                        <a:pt x="8058" y="28443"/>
                        <a:pt x="8009" y="28465"/>
                        <a:pt x="8009" y="28508"/>
                      </a:cubicBezTo>
                      <a:cubicBezTo>
                        <a:pt x="8009" y="28529"/>
                        <a:pt x="8058" y="28578"/>
                        <a:pt x="8079" y="28578"/>
                      </a:cubicBezTo>
                      <a:cubicBezTo>
                        <a:pt x="8123" y="28578"/>
                        <a:pt x="8144" y="28529"/>
                        <a:pt x="8144" y="28508"/>
                      </a:cubicBezTo>
                      <a:cubicBezTo>
                        <a:pt x="8144" y="28465"/>
                        <a:pt x="8123" y="28443"/>
                        <a:pt x="8079" y="28443"/>
                      </a:cubicBezTo>
                      <a:close/>
                      <a:moveTo>
                        <a:pt x="8349" y="28443"/>
                      </a:moveTo>
                      <a:cubicBezTo>
                        <a:pt x="8328" y="28443"/>
                        <a:pt x="8279" y="28465"/>
                        <a:pt x="8279" y="28508"/>
                      </a:cubicBezTo>
                      <a:cubicBezTo>
                        <a:pt x="8279" y="28529"/>
                        <a:pt x="8328" y="28578"/>
                        <a:pt x="8349" y="28578"/>
                      </a:cubicBezTo>
                      <a:cubicBezTo>
                        <a:pt x="8393" y="28578"/>
                        <a:pt x="8414" y="28529"/>
                        <a:pt x="8414" y="28508"/>
                      </a:cubicBezTo>
                      <a:cubicBezTo>
                        <a:pt x="8414" y="28465"/>
                        <a:pt x="8393" y="28443"/>
                        <a:pt x="8349" y="28443"/>
                      </a:cubicBezTo>
                      <a:close/>
                      <a:moveTo>
                        <a:pt x="8619" y="28443"/>
                      </a:moveTo>
                      <a:cubicBezTo>
                        <a:pt x="8598" y="28443"/>
                        <a:pt x="8549" y="28465"/>
                        <a:pt x="8549" y="28508"/>
                      </a:cubicBezTo>
                      <a:cubicBezTo>
                        <a:pt x="8549" y="28529"/>
                        <a:pt x="8598" y="28578"/>
                        <a:pt x="8619" y="28578"/>
                      </a:cubicBezTo>
                      <a:cubicBezTo>
                        <a:pt x="8663" y="28578"/>
                        <a:pt x="8684" y="28529"/>
                        <a:pt x="8684" y="28508"/>
                      </a:cubicBezTo>
                      <a:cubicBezTo>
                        <a:pt x="8684" y="28465"/>
                        <a:pt x="8663" y="28443"/>
                        <a:pt x="8619" y="28443"/>
                      </a:cubicBezTo>
                      <a:close/>
                      <a:moveTo>
                        <a:pt x="8889" y="28443"/>
                      </a:moveTo>
                      <a:cubicBezTo>
                        <a:pt x="8868" y="28443"/>
                        <a:pt x="8819" y="28465"/>
                        <a:pt x="8819" y="28508"/>
                      </a:cubicBezTo>
                      <a:cubicBezTo>
                        <a:pt x="8819" y="28529"/>
                        <a:pt x="8868" y="28578"/>
                        <a:pt x="8889" y="28578"/>
                      </a:cubicBezTo>
                      <a:cubicBezTo>
                        <a:pt x="8933" y="28578"/>
                        <a:pt x="8954" y="28529"/>
                        <a:pt x="8954" y="28508"/>
                      </a:cubicBezTo>
                      <a:cubicBezTo>
                        <a:pt x="8954" y="28465"/>
                        <a:pt x="8933" y="28443"/>
                        <a:pt x="8889" y="28443"/>
                      </a:cubicBezTo>
                      <a:close/>
                      <a:moveTo>
                        <a:pt x="9159" y="28443"/>
                      </a:moveTo>
                      <a:cubicBezTo>
                        <a:pt x="9138" y="28443"/>
                        <a:pt x="9089" y="28465"/>
                        <a:pt x="9089" y="28508"/>
                      </a:cubicBezTo>
                      <a:cubicBezTo>
                        <a:pt x="9089" y="28529"/>
                        <a:pt x="9138" y="28578"/>
                        <a:pt x="9159" y="28578"/>
                      </a:cubicBezTo>
                      <a:lnTo>
                        <a:pt x="9181" y="28578"/>
                      </a:lnTo>
                      <a:cubicBezTo>
                        <a:pt x="9159" y="28556"/>
                        <a:pt x="9138" y="28529"/>
                        <a:pt x="9138" y="28508"/>
                      </a:cubicBezTo>
                      <a:cubicBezTo>
                        <a:pt x="9138" y="28486"/>
                        <a:pt x="9159" y="28443"/>
                        <a:pt x="9181" y="28443"/>
                      </a:cubicBezTo>
                      <a:close/>
                      <a:moveTo>
                        <a:pt x="9429" y="28443"/>
                      </a:moveTo>
                      <a:cubicBezTo>
                        <a:pt x="9408" y="28443"/>
                        <a:pt x="9359" y="28465"/>
                        <a:pt x="9359" y="28508"/>
                      </a:cubicBezTo>
                      <a:cubicBezTo>
                        <a:pt x="9359" y="28529"/>
                        <a:pt x="9408" y="28578"/>
                        <a:pt x="9429" y="28578"/>
                      </a:cubicBezTo>
                      <a:cubicBezTo>
                        <a:pt x="9473" y="28578"/>
                        <a:pt x="9494" y="28529"/>
                        <a:pt x="9494" y="28508"/>
                      </a:cubicBezTo>
                      <a:cubicBezTo>
                        <a:pt x="9494" y="28465"/>
                        <a:pt x="9473" y="28443"/>
                        <a:pt x="9429" y="28443"/>
                      </a:cubicBezTo>
                      <a:close/>
                      <a:moveTo>
                        <a:pt x="9699" y="28443"/>
                      </a:moveTo>
                      <a:cubicBezTo>
                        <a:pt x="9678" y="28443"/>
                        <a:pt x="9629" y="28465"/>
                        <a:pt x="9629" y="28508"/>
                      </a:cubicBezTo>
                      <a:cubicBezTo>
                        <a:pt x="9629" y="28529"/>
                        <a:pt x="9678" y="28578"/>
                        <a:pt x="9699" y="28578"/>
                      </a:cubicBezTo>
                      <a:cubicBezTo>
                        <a:pt x="9743" y="28578"/>
                        <a:pt x="9764" y="28529"/>
                        <a:pt x="9764" y="28508"/>
                      </a:cubicBezTo>
                      <a:cubicBezTo>
                        <a:pt x="9764" y="28465"/>
                        <a:pt x="9743" y="28443"/>
                        <a:pt x="9699" y="28443"/>
                      </a:cubicBezTo>
                      <a:close/>
                      <a:moveTo>
                        <a:pt x="9969" y="28443"/>
                      </a:moveTo>
                      <a:cubicBezTo>
                        <a:pt x="9948" y="28443"/>
                        <a:pt x="9899" y="28465"/>
                        <a:pt x="9899" y="28508"/>
                      </a:cubicBezTo>
                      <a:cubicBezTo>
                        <a:pt x="9899" y="28529"/>
                        <a:pt x="9948" y="28578"/>
                        <a:pt x="9969" y="28578"/>
                      </a:cubicBezTo>
                      <a:cubicBezTo>
                        <a:pt x="10013" y="28578"/>
                        <a:pt x="10034" y="28529"/>
                        <a:pt x="10034" y="28508"/>
                      </a:cubicBezTo>
                      <a:cubicBezTo>
                        <a:pt x="10034" y="28465"/>
                        <a:pt x="10013" y="28443"/>
                        <a:pt x="9969" y="28443"/>
                      </a:cubicBezTo>
                      <a:close/>
                      <a:moveTo>
                        <a:pt x="10240" y="28443"/>
                      </a:moveTo>
                      <a:cubicBezTo>
                        <a:pt x="10218" y="28443"/>
                        <a:pt x="10169" y="28465"/>
                        <a:pt x="10169" y="28508"/>
                      </a:cubicBezTo>
                      <a:cubicBezTo>
                        <a:pt x="10169" y="28529"/>
                        <a:pt x="10218" y="28578"/>
                        <a:pt x="10240" y="28578"/>
                      </a:cubicBezTo>
                      <a:cubicBezTo>
                        <a:pt x="10283" y="28578"/>
                        <a:pt x="10304" y="28529"/>
                        <a:pt x="10304" y="28508"/>
                      </a:cubicBezTo>
                      <a:cubicBezTo>
                        <a:pt x="10304" y="28465"/>
                        <a:pt x="10283" y="28443"/>
                        <a:pt x="10240" y="28443"/>
                      </a:cubicBezTo>
                      <a:close/>
                      <a:moveTo>
                        <a:pt x="10510" y="28443"/>
                      </a:moveTo>
                      <a:cubicBezTo>
                        <a:pt x="10488" y="28443"/>
                        <a:pt x="10439" y="28465"/>
                        <a:pt x="10439" y="28508"/>
                      </a:cubicBezTo>
                      <a:cubicBezTo>
                        <a:pt x="10439" y="28529"/>
                        <a:pt x="10488" y="28578"/>
                        <a:pt x="10510" y="28578"/>
                      </a:cubicBezTo>
                      <a:cubicBezTo>
                        <a:pt x="10553" y="28578"/>
                        <a:pt x="10574" y="28529"/>
                        <a:pt x="10574" y="28508"/>
                      </a:cubicBezTo>
                      <a:cubicBezTo>
                        <a:pt x="10574" y="28465"/>
                        <a:pt x="10553" y="28443"/>
                        <a:pt x="10510" y="28443"/>
                      </a:cubicBezTo>
                      <a:close/>
                      <a:moveTo>
                        <a:pt x="10780" y="28443"/>
                      </a:moveTo>
                      <a:cubicBezTo>
                        <a:pt x="10758" y="28443"/>
                        <a:pt x="10709" y="28465"/>
                        <a:pt x="10709" y="28508"/>
                      </a:cubicBezTo>
                      <a:cubicBezTo>
                        <a:pt x="10709" y="28529"/>
                        <a:pt x="10758" y="28578"/>
                        <a:pt x="10780" y="28578"/>
                      </a:cubicBezTo>
                      <a:cubicBezTo>
                        <a:pt x="10823" y="28578"/>
                        <a:pt x="10844" y="28529"/>
                        <a:pt x="10844" y="28508"/>
                      </a:cubicBezTo>
                      <a:cubicBezTo>
                        <a:pt x="10844" y="28465"/>
                        <a:pt x="10823" y="28443"/>
                        <a:pt x="10780" y="28443"/>
                      </a:cubicBezTo>
                      <a:close/>
                      <a:moveTo>
                        <a:pt x="11050" y="28443"/>
                      </a:moveTo>
                      <a:cubicBezTo>
                        <a:pt x="11028" y="28443"/>
                        <a:pt x="10979" y="28465"/>
                        <a:pt x="10979" y="28508"/>
                      </a:cubicBezTo>
                      <a:cubicBezTo>
                        <a:pt x="10979" y="28529"/>
                        <a:pt x="11028" y="28578"/>
                        <a:pt x="11050" y="28578"/>
                      </a:cubicBezTo>
                      <a:cubicBezTo>
                        <a:pt x="11093" y="28578"/>
                        <a:pt x="11114" y="28529"/>
                        <a:pt x="11114" y="28508"/>
                      </a:cubicBezTo>
                      <a:cubicBezTo>
                        <a:pt x="11114" y="28465"/>
                        <a:pt x="11093" y="28443"/>
                        <a:pt x="11050" y="28443"/>
                      </a:cubicBezTo>
                      <a:close/>
                      <a:moveTo>
                        <a:pt x="11320" y="28443"/>
                      </a:moveTo>
                      <a:cubicBezTo>
                        <a:pt x="11298" y="28443"/>
                        <a:pt x="11249" y="28465"/>
                        <a:pt x="11249" y="28508"/>
                      </a:cubicBezTo>
                      <a:cubicBezTo>
                        <a:pt x="11249" y="28529"/>
                        <a:pt x="11298" y="28578"/>
                        <a:pt x="11320" y="28578"/>
                      </a:cubicBezTo>
                      <a:cubicBezTo>
                        <a:pt x="11363" y="28578"/>
                        <a:pt x="11384" y="28529"/>
                        <a:pt x="11384" y="28508"/>
                      </a:cubicBezTo>
                      <a:cubicBezTo>
                        <a:pt x="11384" y="28465"/>
                        <a:pt x="11363" y="28443"/>
                        <a:pt x="11320" y="28443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19"/>
                <p:cNvSpPr/>
                <p:nvPr/>
              </p:nvSpPr>
              <p:spPr>
                <a:xfrm flipH="1">
                  <a:off x="-674872" y="3101968"/>
                  <a:ext cx="1319009" cy="3310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5" h="28578" extrusionOk="0">
                      <a:moveTo>
                        <a:pt x="65" y="0"/>
                      </a:moveTo>
                      <a:cubicBezTo>
                        <a:pt x="44" y="0"/>
                        <a:pt x="1" y="22"/>
                        <a:pt x="1" y="70"/>
                      </a:cubicBezTo>
                      <a:cubicBezTo>
                        <a:pt x="1" y="92"/>
                        <a:pt x="44" y="135"/>
                        <a:pt x="65" y="135"/>
                      </a:cubicBezTo>
                      <a:cubicBezTo>
                        <a:pt x="114" y="135"/>
                        <a:pt x="136" y="92"/>
                        <a:pt x="136" y="70"/>
                      </a:cubicBezTo>
                      <a:cubicBezTo>
                        <a:pt x="136" y="22"/>
                        <a:pt x="114" y="0"/>
                        <a:pt x="65" y="0"/>
                      </a:cubicBezTo>
                      <a:close/>
                      <a:moveTo>
                        <a:pt x="65" y="270"/>
                      </a:moveTo>
                      <a:cubicBezTo>
                        <a:pt x="44" y="270"/>
                        <a:pt x="1" y="292"/>
                        <a:pt x="1" y="340"/>
                      </a:cubicBezTo>
                      <a:cubicBezTo>
                        <a:pt x="1" y="362"/>
                        <a:pt x="44" y="405"/>
                        <a:pt x="65" y="405"/>
                      </a:cubicBezTo>
                      <a:cubicBezTo>
                        <a:pt x="114" y="405"/>
                        <a:pt x="136" y="362"/>
                        <a:pt x="136" y="340"/>
                      </a:cubicBezTo>
                      <a:cubicBezTo>
                        <a:pt x="136" y="292"/>
                        <a:pt x="114" y="270"/>
                        <a:pt x="65" y="270"/>
                      </a:cubicBezTo>
                      <a:close/>
                      <a:moveTo>
                        <a:pt x="65" y="540"/>
                      </a:moveTo>
                      <a:cubicBezTo>
                        <a:pt x="44" y="540"/>
                        <a:pt x="1" y="562"/>
                        <a:pt x="1" y="610"/>
                      </a:cubicBezTo>
                      <a:cubicBezTo>
                        <a:pt x="1" y="632"/>
                        <a:pt x="44" y="675"/>
                        <a:pt x="65" y="675"/>
                      </a:cubicBezTo>
                      <a:cubicBezTo>
                        <a:pt x="114" y="675"/>
                        <a:pt x="136" y="632"/>
                        <a:pt x="136" y="610"/>
                      </a:cubicBezTo>
                      <a:cubicBezTo>
                        <a:pt x="136" y="562"/>
                        <a:pt x="114" y="540"/>
                        <a:pt x="65" y="540"/>
                      </a:cubicBezTo>
                      <a:close/>
                      <a:moveTo>
                        <a:pt x="65" y="810"/>
                      </a:moveTo>
                      <a:cubicBezTo>
                        <a:pt x="44" y="810"/>
                        <a:pt x="1" y="832"/>
                        <a:pt x="1" y="880"/>
                      </a:cubicBezTo>
                      <a:cubicBezTo>
                        <a:pt x="1" y="902"/>
                        <a:pt x="44" y="945"/>
                        <a:pt x="65" y="945"/>
                      </a:cubicBezTo>
                      <a:cubicBezTo>
                        <a:pt x="114" y="945"/>
                        <a:pt x="136" y="902"/>
                        <a:pt x="136" y="880"/>
                      </a:cubicBezTo>
                      <a:cubicBezTo>
                        <a:pt x="136" y="832"/>
                        <a:pt x="114" y="810"/>
                        <a:pt x="65" y="810"/>
                      </a:cubicBezTo>
                      <a:close/>
                      <a:moveTo>
                        <a:pt x="65" y="1080"/>
                      </a:moveTo>
                      <a:cubicBezTo>
                        <a:pt x="44" y="1080"/>
                        <a:pt x="1" y="1102"/>
                        <a:pt x="1" y="1150"/>
                      </a:cubicBezTo>
                      <a:cubicBezTo>
                        <a:pt x="1" y="1172"/>
                        <a:pt x="44" y="1215"/>
                        <a:pt x="65" y="1215"/>
                      </a:cubicBezTo>
                      <a:cubicBezTo>
                        <a:pt x="114" y="1215"/>
                        <a:pt x="136" y="1172"/>
                        <a:pt x="136" y="1150"/>
                      </a:cubicBezTo>
                      <a:cubicBezTo>
                        <a:pt x="136" y="1102"/>
                        <a:pt x="114" y="1080"/>
                        <a:pt x="65" y="1080"/>
                      </a:cubicBezTo>
                      <a:close/>
                      <a:moveTo>
                        <a:pt x="65" y="1350"/>
                      </a:moveTo>
                      <a:cubicBezTo>
                        <a:pt x="44" y="1350"/>
                        <a:pt x="1" y="1372"/>
                        <a:pt x="1" y="1420"/>
                      </a:cubicBezTo>
                      <a:cubicBezTo>
                        <a:pt x="1" y="1442"/>
                        <a:pt x="44" y="1485"/>
                        <a:pt x="65" y="1485"/>
                      </a:cubicBezTo>
                      <a:cubicBezTo>
                        <a:pt x="114" y="1485"/>
                        <a:pt x="136" y="1442"/>
                        <a:pt x="136" y="1420"/>
                      </a:cubicBezTo>
                      <a:cubicBezTo>
                        <a:pt x="136" y="1372"/>
                        <a:pt x="114" y="1350"/>
                        <a:pt x="65" y="1350"/>
                      </a:cubicBezTo>
                      <a:close/>
                      <a:moveTo>
                        <a:pt x="65" y="1620"/>
                      </a:moveTo>
                      <a:cubicBezTo>
                        <a:pt x="44" y="1620"/>
                        <a:pt x="1" y="1642"/>
                        <a:pt x="1" y="1690"/>
                      </a:cubicBezTo>
                      <a:cubicBezTo>
                        <a:pt x="1" y="1712"/>
                        <a:pt x="44" y="1755"/>
                        <a:pt x="65" y="1755"/>
                      </a:cubicBezTo>
                      <a:cubicBezTo>
                        <a:pt x="114" y="1755"/>
                        <a:pt x="136" y="1712"/>
                        <a:pt x="136" y="1690"/>
                      </a:cubicBezTo>
                      <a:cubicBezTo>
                        <a:pt x="136" y="1642"/>
                        <a:pt x="114" y="1620"/>
                        <a:pt x="65" y="1620"/>
                      </a:cubicBezTo>
                      <a:close/>
                      <a:moveTo>
                        <a:pt x="65" y="1890"/>
                      </a:moveTo>
                      <a:cubicBezTo>
                        <a:pt x="44" y="1890"/>
                        <a:pt x="1" y="1912"/>
                        <a:pt x="1" y="1960"/>
                      </a:cubicBezTo>
                      <a:cubicBezTo>
                        <a:pt x="1" y="1982"/>
                        <a:pt x="44" y="2025"/>
                        <a:pt x="65" y="2025"/>
                      </a:cubicBezTo>
                      <a:cubicBezTo>
                        <a:pt x="114" y="2025"/>
                        <a:pt x="136" y="1982"/>
                        <a:pt x="136" y="1960"/>
                      </a:cubicBezTo>
                      <a:cubicBezTo>
                        <a:pt x="136" y="1912"/>
                        <a:pt x="114" y="1890"/>
                        <a:pt x="65" y="1890"/>
                      </a:cubicBezTo>
                      <a:close/>
                      <a:moveTo>
                        <a:pt x="65" y="2160"/>
                      </a:moveTo>
                      <a:cubicBezTo>
                        <a:pt x="44" y="2160"/>
                        <a:pt x="1" y="2182"/>
                        <a:pt x="1" y="2230"/>
                      </a:cubicBezTo>
                      <a:cubicBezTo>
                        <a:pt x="1" y="2252"/>
                        <a:pt x="44" y="2295"/>
                        <a:pt x="65" y="2295"/>
                      </a:cubicBezTo>
                      <a:cubicBezTo>
                        <a:pt x="114" y="2295"/>
                        <a:pt x="136" y="2252"/>
                        <a:pt x="136" y="2230"/>
                      </a:cubicBezTo>
                      <a:cubicBezTo>
                        <a:pt x="136" y="2182"/>
                        <a:pt x="114" y="2160"/>
                        <a:pt x="65" y="2160"/>
                      </a:cubicBezTo>
                      <a:close/>
                      <a:moveTo>
                        <a:pt x="65" y="2430"/>
                      </a:moveTo>
                      <a:cubicBezTo>
                        <a:pt x="44" y="2430"/>
                        <a:pt x="1" y="2452"/>
                        <a:pt x="1" y="2500"/>
                      </a:cubicBezTo>
                      <a:cubicBezTo>
                        <a:pt x="1" y="2522"/>
                        <a:pt x="44" y="2565"/>
                        <a:pt x="65" y="2565"/>
                      </a:cubicBezTo>
                      <a:cubicBezTo>
                        <a:pt x="114" y="2565"/>
                        <a:pt x="136" y="2522"/>
                        <a:pt x="136" y="2500"/>
                      </a:cubicBezTo>
                      <a:cubicBezTo>
                        <a:pt x="136" y="2452"/>
                        <a:pt x="114" y="2430"/>
                        <a:pt x="65" y="2430"/>
                      </a:cubicBezTo>
                      <a:close/>
                      <a:moveTo>
                        <a:pt x="65" y="2700"/>
                      </a:moveTo>
                      <a:cubicBezTo>
                        <a:pt x="44" y="2700"/>
                        <a:pt x="1" y="2722"/>
                        <a:pt x="1" y="2770"/>
                      </a:cubicBezTo>
                      <a:cubicBezTo>
                        <a:pt x="1" y="2792"/>
                        <a:pt x="44" y="2835"/>
                        <a:pt x="65" y="2835"/>
                      </a:cubicBezTo>
                      <a:cubicBezTo>
                        <a:pt x="114" y="2835"/>
                        <a:pt x="136" y="2792"/>
                        <a:pt x="136" y="2770"/>
                      </a:cubicBezTo>
                      <a:cubicBezTo>
                        <a:pt x="136" y="2722"/>
                        <a:pt x="114" y="2700"/>
                        <a:pt x="65" y="2700"/>
                      </a:cubicBezTo>
                      <a:close/>
                      <a:moveTo>
                        <a:pt x="65" y="2970"/>
                      </a:moveTo>
                      <a:cubicBezTo>
                        <a:pt x="44" y="2970"/>
                        <a:pt x="1" y="2992"/>
                        <a:pt x="1" y="3040"/>
                      </a:cubicBezTo>
                      <a:cubicBezTo>
                        <a:pt x="1" y="3062"/>
                        <a:pt x="44" y="3105"/>
                        <a:pt x="65" y="3105"/>
                      </a:cubicBezTo>
                      <a:cubicBezTo>
                        <a:pt x="114" y="3105"/>
                        <a:pt x="136" y="3062"/>
                        <a:pt x="136" y="3040"/>
                      </a:cubicBezTo>
                      <a:cubicBezTo>
                        <a:pt x="136" y="2992"/>
                        <a:pt x="114" y="2970"/>
                        <a:pt x="65" y="2970"/>
                      </a:cubicBezTo>
                      <a:close/>
                      <a:moveTo>
                        <a:pt x="65" y="3240"/>
                      </a:moveTo>
                      <a:cubicBezTo>
                        <a:pt x="44" y="3240"/>
                        <a:pt x="1" y="3262"/>
                        <a:pt x="1" y="3310"/>
                      </a:cubicBezTo>
                      <a:cubicBezTo>
                        <a:pt x="1" y="3332"/>
                        <a:pt x="44" y="3375"/>
                        <a:pt x="65" y="3375"/>
                      </a:cubicBezTo>
                      <a:cubicBezTo>
                        <a:pt x="114" y="3375"/>
                        <a:pt x="136" y="3332"/>
                        <a:pt x="136" y="3310"/>
                      </a:cubicBezTo>
                      <a:cubicBezTo>
                        <a:pt x="136" y="3262"/>
                        <a:pt x="114" y="3240"/>
                        <a:pt x="65" y="3240"/>
                      </a:cubicBezTo>
                      <a:close/>
                      <a:moveTo>
                        <a:pt x="65" y="3510"/>
                      </a:moveTo>
                      <a:cubicBezTo>
                        <a:pt x="44" y="3510"/>
                        <a:pt x="1" y="3532"/>
                        <a:pt x="1" y="3580"/>
                      </a:cubicBezTo>
                      <a:cubicBezTo>
                        <a:pt x="1" y="3602"/>
                        <a:pt x="44" y="3645"/>
                        <a:pt x="65" y="3645"/>
                      </a:cubicBezTo>
                      <a:cubicBezTo>
                        <a:pt x="114" y="3645"/>
                        <a:pt x="136" y="3602"/>
                        <a:pt x="136" y="3580"/>
                      </a:cubicBezTo>
                      <a:cubicBezTo>
                        <a:pt x="136" y="3532"/>
                        <a:pt x="114" y="3510"/>
                        <a:pt x="65" y="3510"/>
                      </a:cubicBezTo>
                      <a:close/>
                      <a:moveTo>
                        <a:pt x="65" y="3780"/>
                      </a:moveTo>
                      <a:cubicBezTo>
                        <a:pt x="44" y="3780"/>
                        <a:pt x="1" y="3802"/>
                        <a:pt x="1" y="3850"/>
                      </a:cubicBezTo>
                      <a:cubicBezTo>
                        <a:pt x="1" y="3872"/>
                        <a:pt x="44" y="3915"/>
                        <a:pt x="65" y="3915"/>
                      </a:cubicBezTo>
                      <a:cubicBezTo>
                        <a:pt x="114" y="3915"/>
                        <a:pt x="136" y="3872"/>
                        <a:pt x="136" y="3850"/>
                      </a:cubicBezTo>
                      <a:cubicBezTo>
                        <a:pt x="136" y="3802"/>
                        <a:pt x="114" y="3780"/>
                        <a:pt x="65" y="3780"/>
                      </a:cubicBezTo>
                      <a:close/>
                      <a:moveTo>
                        <a:pt x="65" y="4050"/>
                      </a:moveTo>
                      <a:cubicBezTo>
                        <a:pt x="44" y="4050"/>
                        <a:pt x="1" y="4072"/>
                        <a:pt x="1" y="4120"/>
                      </a:cubicBezTo>
                      <a:cubicBezTo>
                        <a:pt x="1" y="4142"/>
                        <a:pt x="44" y="4185"/>
                        <a:pt x="65" y="4185"/>
                      </a:cubicBezTo>
                      <a:cubicBezTo>
                        <a:pt x="114" y="4185"/>
                        <a:pt x="136" y="4142"/>
                        <a:pt x="136" y="4120"/>
                      </a:cubicBezTo>
                      <a:cubicBezTo>
                        <a:pt x="136" y="4072"/>
                        <a:pt x="114" y="4050"/>
                        <a:pt x="65" y="4050"/>
                      </a:cubicBezTo>
                      <a:close/>
                      <a:moveTo>
                        <a:pt x="65" y="4320"/>
                      </a:moveTo>
                      <a:cubicBezTo>
                        <a:pt x="44" y="4320"/>
                        <a:pt x="1" y="4342"/>
                        <a:pt x="1" y="4390"/>
                      </a:cubicBezTo>
                      <a:cubicBezTo>
                        <a:pt x="1" y="4412"/>
                        <a:pt x="44" y="4455"/>
                        <a:pt x="65" y="4455"/>
                      </a:cubicBezTo>
                      <a:cubicBezTo>
                        <a:pt x="114" y="4455"/>
                        <a:pt x="136" y="4412"/>
                        <a:pt x="136" y="4390"/>
                      </a:cubicBezTo>
                      <a:cubicBezTo>
                        <a:pt x="136" y="4342"/>
                        <a:pt x="114" y="4320"/>
                        <a:pt x="65" y="4320"/>
                      </a:cubicBezTo>
                      <a:close/>
                      <a:moveTo>
                        <a:pt x="65" y="4590"/>
                      </a:moveTo>
                      <a:cubicBezTo>
                        <a:pt x="44" y="4590"/>
                        <a:pt x="1" y="4612"/>
                        <a:pt x="1" y="4660"/>
                      </a:cubicBezTo>
                      <a:cubicBezTo>
                        <a:pt x="1" y="4682"/>
                        <a:pt x="44" y="4725"/>
                        <a:pt x="65" y="4725"/>
                      </a:cubicBezTo>
                      <a:cubicBezTo>
                        <a:pt x="114" y="4725"/>
                        <a:pt x="136" y="4682"/>
                        <a:pt x="136" y="4660"/>
                      </a:cubicBezTo>
                      <a:cubicBezTo>
                        <a:pt x="136" y="4612"/>
                        <a:pt x="114" y="4590"/>
                        <a:pt x="65" y="4590"/>
                      </a:cubicBezTo>
                      <a:close/>
                      <a:moveTo>
                        <a:pt x="65" y="4860"/>
                      </a:moveTo>
                      <a:cubicBezTo>
                        <a:pt x="44" y="4860"/>
                        <a:pt x="1" y="4882"/>
                        <a:pt x="1" y="4930"/>
                      </a:cubicBezTo>
                      <a:cubicBezTo>
                        <a:pt x="1" y="4952"/>
                        <a:pt x="44" y="4995"/>
                        <a:pt x="65" y="4995"/>
                      </a:cubicBezTo>
                      <a:cubicBezTo>
                        <a:pt x="114" y="4995"/>
                        <a:pt x="136" y="4952"/>
                        <a:pt x="136" y="4930"/>
                      </a:cubicBezTo>
                      <a:cubicBezTo>
                        <a:pt x="136" y="4882"/>
                        <a:pt x="114" y="4860"/>
                        <a:pt x="65" y="4860"/>
                      </a:cubicBezTo>
                      <a:close/>
                      <a:moveTo>
                        <a:pt x="65" y="5130"/>
                      </a:moveTo>
                      <a:cubicBezTo>
                        <a:pt x="44" y="5130"/>
                        <a:pt x="1" y="5152"/>
                        <a:pt x="1" y="5200"/>
                      </a:cubicBezTo>
                      <a:cubicBezTo>
                        <a:pt x="1" y="5222"/>
                        <a:pt x="44" y="5265"/>
                        <a:pt x="65" y="5265"/>
                      </a:cubicBezTo>
                      <a:cubicBezTo>
                        <a:pt x="114" y="5265"/>
                        <a:pt x="136" y="5222"/>
                        <a:pt x="136" y="5200"/>
                      </a:cubicBezTo>
                      <a:cubicBezTo>
                        <a:pt x="136" y="5152"/>
                        <a:pt x="114" y="5130"/>
                        <a:pt x="65" y="5130"/>
                      </a:cubicBezTo>
                      <a:close/>
                      <a:moveTo>
                        <a:pt x="65" y="5400"/>
                      </a:moveTo>
                      <a:cubicBezTo>
                        <a:pt x="44" y="5400"/>
                        <a:pt x="1" y="5422"/>
                        <a:pt x="1" y="5470"/>
                      </a:cubicBezTo>
                      <a:cubicBezTo>
                        <a:pt x="1" y="5492"/>
                        <a:pt x="44" y="5535"/>
                        <a:pt x="65" y="5535"/>
                      </a:cubicBezTo>
                      <a:cubicBezTo>
                        <a:pt x="114" y="5535"/>
                        <a:pt x="136" y="5492"/>
                        <a:pt x="136" y="5470"/>
                      </a:cubicBezTo>
                      <a:cubicBezTo>
                        <a:pt x="136" y="5422"/>
                        <a:pt x="114" y="5400"/>
                        <a:pt x="65" y="5400"/>
                      </a:cubicBezTo>
                      <a:close/>
                      <a:moveTo>
                        <a:pt x="65" y="5670"/>
                      </a:moveTo>
                      <a:cubicBezTo>
                        <a:pt x="44" y="5670"/>
                        <a:pt x="1" y="5692"/>
                        <a:pt x="1" y="5740"/>
                      </a:cubicBezTo>
                      <a:cubicBezTo>
                        <a:pt x="1" y="5762"/>
                        <a:pt x="44" y="5805"/>
                        <a:pt x="65" y="5805"/>
                      </a:cubicBezTo>
                      <a:cubicBezTo>
                        <a:pt x="114" y="5805"/>
                        <a:pt x="136" y="5762"/>
                        <a:pt x="136" y="5740"/>
                      </a:cubicBezTo>
                      <a:cubicBezTo>
                        <a:pt x="136" y="5692"/>
                        <a:pt x="114" y="5670"/>
                        <a:pt x="65" y="5670"/>
                      </a:cubicBezTo>
                      <a:close/>
                      <a:moveTo>
                        <a:pt x="65" y="5940"/>
                      </a:moveTo>
                      <a:cubicBezTo>
                        <a:pt x="44" y="5940"/>
                        <a:pt x="1" y="5962"/>
                        <a:pt x="1" y="6010"/>
                      </a:cubicBezTo>
                      <a:cubicBezTo>
                        <a:pt x="1" y="6032"/>
                        <a:pt x="44" y="6075"/>
                        <a:pt x="65" y="6075"/>
                      </a:cubicBezTo>
                      <a:cubicBezTo>
                        <a:pt x="114" y="6075"/>
                        <a:pt x="136" y="6032"/>
                        <a:pt x="136" y="6010"/>
                      </a:cubicBezTo>
                      <a:cubicBezTo>
                        <a:pt x="136" y="5962"/>
                        <a:pt x="114" y="5940"/>
                        <a:pt x="65" y="5940"/>
                      </a:cubicBezTo>
                      <a:close/>
                      <a:moveTo>
                        <a:pt x="65" y="6210"/>
                      </a:moveTo>
                      <a:cubicBezTo>
                        <a:pt x="44" y="6210"/>
                        <a:pt x="1" y="6232"/>
                        <a:pt x="1" y="6280"/>
                      </a:cubicBezTo>
                      <a:cubicBezTo>
                        <a:pt x="1" y="6302"/>
                        <a:pt x="44" y="6345"/>
                        <a:pt x="65" y="6345"/>
                      </a:cubicBezTo>
                      <a:cubicBezTo>
                        <a:pt x="114" y="6345"/>
                        <a:pt x="136" y="6302"/>
                        <a:pt x="136" y="6280"/>
                      </a:cubicBezTo>
                      <a:cubicBezTo>
                        <a:pt x="136" y="6232"/>
                        <a:pt x="114" y="6210"/>
                        <a:pt x="65" y="6210"/>
                      </a:cubicBezTo>
                      <a:close/>
                      <a:moveTo>
                        <a:pt x="65" y="6480"/>
                      </a:moveTo>
                      <a:cubicBezTo>
                        <a:pt x="44" y="6480"/>
                        <a:pt x="1" y="6502"/>
                        <a:pt x="1" y="6550"/>
                      </a:cubicBezTo>
                      <a:cubicBezTo>
                        <a:pt x="1" y="6572"/>
                        <a:pt x="44" y="6615"/>
                        <a:pt x="65" y="6615"/>
                      </a:cubicBezTo>
                      <a:cubicBezTo>
                        <a:pt x="114" y="6615"/>
                        <a:pt x="136" y="6572"/>
                        <a:pt x="136" y="6550"/>
                      </a:cubicBezTo>
                      <a:cubicBezTo>
                        <a:pt x="136" y="6502"/>
                        <a:pt x="114" y="6480"/>
                        <a:pt x="65" y="6480"/>
                      </a:cubicBezTo>
                      <a:close/>
                      <a:moveTo>
                        <a:pt x="65" y="6750"/>
                      </a:moveTo>
                      <a:cubicBezTo>
                        <a:pt x="44" y="6750"/>
                        <a:pt x="1" y="6772"/>
                        <a:pt x="1" y="6820"/>
                      </a:cubicBezTo>
                      <a:cubicBezTo>
                        <a:pt x="1" y="6842"/>
                        <a:pt x="44" y="6885"/>
                        <a:pt x="65" y="6885"/>
                      </a:cubicBezTo>
                      <a:cubicBezTo>
                        <a:pt x="114" y="6885"/>
                        <a:pt x="136" y="6842"/>
                        <a:pt x="136" y="6820"/>
                      </a:cubicBezTo>
                      <a:cubicBezTo>
                        <a:pt x="136" y="6772"/>
                        <a:pt x="114" y="6750"/>
                        <a:pt x="65" y="6750"/>
                      </a:cubicBezTo>
                      <a:close/>
                      <a:moveTo>
                        <a:pt x="65" y="7020"/>
                      </a:moveTo>
                      <a:cubicBezTo>
                        <a:pt x="44" y="7020"/>
                        <a:pt x="1" y="7042"/>
                        <a:pt x="1" y="7090"/>
                      </a:cubicBezTo>
                      <a:cubicBezTo>
                        <a:pt x="1" y="7112"/>
                        <a:pt x="44" y="7155"/>
                        <a:pt x="65" y="7155"/>
                      </a:cubicBezTo>
                      <a:cubicBezTo>
                        <a:pt x="114" y="7155"/>
                        <a:pt x="136" y="7112"/>
                        <a:pt x="136" y="7090"/>
                      </a:cubicBezTo>
                      <a:cubicBezTo>
                        <a:pt x="136" y="7042"/>
                        <a:pt x="114" y="7020"/>
                        <a:pt x="65" y="7020"/>
                      </a:cubicBezTo>
                      <a:close/>
                      <a:moveTo>
                        <a:pt x="65" y="7290"/>
                      </a:moveTo>
                      <a:cubicBezTo>
                        <a:pt x="44" y="7290"/>
                        <a:pt x="1" y="7312"/>
                        <a:pt x="1" y="7361"/>
                      </a:cubicBezTo>
                      <a:cubicBezTo>
                        <a:pt x="1" y="7382"/>
                        <a:pt x="44" y="7425"/>
                        <a:pt x="65" y="7425"/>
                      </a:cubicBezTo>
                      <a:cubicBezTo>
                        <a:pt x="114" y="7425"/>
                        <a:pt x="136" y="7382"/>
                        <a:pt x="136" y="7361"/>
                      </a:cubicBezTo>
                      <a:cubicBezTo>
                        <a:pt x="136" y="7312"/>
                        <a:pt x="114" y="7290"/>
                        <a:pt x="65" y="7290"/>
                      </a:cubicBezTo>
                      <a:close/>
                      <a:moveTo>
                        <a:pt x="65" y="7560"/>
                      </a:moveTo>
                      <a:cubicBezTo>
                        <a:pt x="44" y="7560"/>
                        <a:pt x="1" y="7582"/>
                        <a:pt x="1" y="7631"/>
                      </a:cubicBezTo>
                      <a:cubicBezTo>
                        <a:pt x="1" y="7652"/>
                        <a:pt x="44" y="7695"/>
                        <a:pt x="65" y="7695"/>
                      </a:cubicBezTo>
                      <a:cubicBezTo>
                        <a:pt x="114" y="7695"/>
                        <a:pt x="136" y="7652"/>
                        <a:pt x="136" y="7631"/>
                      </a:cubicBezTo>
                      <a:cubicBezTo>
                        <a:pt x="136" y="7582"/>
                        <a:pt x="114" y="7560"/>
                        <a:pt x="65" y="7560"/>
                      </a:cubicBezTo>
                      <a:close/>
                      <a:moveTo>
                        <a:pt x="65" y="7830"/>
                      </a:moveTo>
                      <a:cubicBezTo>
                        <a:pt x="44" y="7830"/>
                        <a:pt x="1" y="7852"/>
                        <a:pt x="1" y="7901"/>
                      </a:cubicBezTo>
                      <a:cubicBezTo>
                        <a:pt x="1" y="7922"/>
                        <a:pt x="44" y="7965"/>
                        <a:pt x="65" y="7965"/>
                      </a:cubicBezTo>
                      <a:cubicBezTo>
                        <a:pt x="114" y="7965"/>
                        <a:pt x="136" y="7922"/>
                        <a:pt x="136" y="7901"/>
                      </a:cubicBezTo>
                      <a:cubicBezTo>
                        <a:pt x="136" y="7852"/>
                        <a:pt x="114" y="7830"/>
                        <a:pt x="65" y="7830"/>
                      </a:cubicBezTo>
                      <a:close/>
                      <a:moveTo>
                        <a:pt x="65" y="8100"/>
                      </a:moveTo>
                      <a:cubicBezTo>
                        <a:pt x="44" y="8100"/>
                        <a:pt x="1" y="8122"/>
                        <a:pt x="1" y="8171"/>
                      </a:cubicBezTo>
                      <a:cubicBezTo>
                        <a:pt x="1" y="8192"/>
                        <a:pt x="44" y="8235"/>
                        <a:pt x="65" y="8235"/>
                      </a:cubicBezTo>
                      <a:cubicBezTo>
                        <a:pt x="114" y="8235"/>
                        <a:pt x="136" y="8192"/>
                        <a:pt x="136" y="8171"/>
                      </a:cubicBezTo>
                      <a:cubicBezTo>
                        <a:pt x="136" y="8122"/>
                        <a:pt x="114" y="8100"/>
                        <a:pt x="65" y="8100"/>
                      </a:cubicBezTo>
                      <a:close/>
                      <a:moveTo>
                        <a:pt x="65" y="8370"/>
                      </a:moveTo>
                      <a:cubicBezTo>
                        <a:pt x="44" y="8370"/>
                        <a:pt x="1" y="8392"/>
                        <a:pt x="1" y="8441"/>
                      </a:cubicBezTo>
                      <a:cubicBezTo>
                        <a:pt x="1" y="8462"/>
                        <a:pt x="44" y="8505"/>
                        <a:pt x="65" y="8505"/>
                      </a:cubicBezTo>
                      <a:cubicBezTo>
                        <a:pt x="114" y="8505"/>
                        <a:pt x="136" y="8462"/>
                        <a:pt x="136" y="8441"/>
                      </a:cubicBezTo>
                      <a:cubicBezTo>
                        <a:pt x="136" y="8392"/>
                        <a:pt x="114" y="8370"/>
                        <a:pt x="65" y="8370"/>
                      </a:cubicBezTo>
                      <a:close/>
                      <a:moveTo>
                        <a:pt x="65" y="8640"/>
                      </a:moveTo>
                      <a:cubicBezTo>
                        <a:pt x="44" y="8640"/>
                        <a:pt x="1" y="8662"/>
                        <a:pt x="1" y="8711"/>
                      </a:cubicBezTo>
                      <a:cubicBezTo>
                        <a:pt x="1" y="8732"/>
                        <a:pt x="44" y="8775"/>
                        <a:pt x="65" y="8775"/>
                      </a:cubicBezTo>
                      <a:cubicBezTo>
                        <a:pt x="114" y="8775"/>
                        <a:pt x="136" y="8732"/>
                        <a:pt x="136" y="8711"/>
                      </a:cubicBezTo>
                      <a:cubicBezTo>
                        <a:pt x="136" y="8662"/>
                        <a:pt x="114" y="8640"/>
                        <a:pt x="65" y="8640"/>
                      </a:cubicBezTo>
                      <a:close/>
                      <a:moveTo>
                        <a:pt x="65" y="8910"/>
                      </a:moveTo>
                      <a:cubicBezTo>
                        <a:pt x="44" y="8910"/>
                        <a:pt x="1" y="8932"/>
                        <a:pt x="1" y="8981"/>
                      </a:cubicBezTo>
                      <a:cubicBezTo>
                        <a:pt x="1" y="9002"/>
                        <a:pt x="44" y="9045"/>
                        <a:pt x="65" y="9045"/>
                      </a:cubicBezTo>
                      <a:cubicBezTo>
                        <a:pt x="114" y="9045"/>
                        <a:pt x="136" y="9002"/>
                        <a:pt x="136" y="8981"/>
                      </a:cubicBezTo>
                      <a:cubicBezTo>
                        <a:pt x="136" y="8932"/>
                        <a:pt x="114" y="8910"/>
                        <a:pt x="65" y="8910"/>
                      </a:cubicBezTo>
                      <a:close/>
                      <a:moveTo>
                        <a:pt x="65" y="9180"/>
                      </a:moveTo>
                      <a:cubicBezTo>
                        <a:pt x="44" y="9180"/>
                        <a:pt x="1" y="9202"/>
                        <a:pt x="1" y="9251"/>
                      </a:cubicBezTo>
                      <a:cubicBezTo>
                        <a:pt x="1" y="9272"/>
                        <a:pt x="44" y="9315"/>
                        <a:pt x="65" y="9315"/>
                      </a:cubicBezTo>
                      <a:cubicBezTo>
                        <a:pt x="114" y="9315"/>
                        <a:pt x="136" y="9272"/>
                        <a:pt x="136" y="9251"/>
                      </a:cubicBezTo>
                      <a:cubicBezTo>
                        <a:pt x="136" y="9202"/>
                        <a:pt x="114" y="9180"/>
                        <a:pt x="65" y="9180"/>
                      </a:cubicBezTo>
                      <a:close/>
                      <a:moveTo>
                        <a:pt x="65" y="9450"/>
                      </a:moveTo>
                      <a:cubicBezTo>
                        <a:pt x="44" y="9450"/>
                        <a:pt x="1" y="9472"/>
                        <a:pt x="1" y="9521"/>
                      </a:cubicBezTo>
                      <a:cubicBezTo>
                        <a:pt x="1" y="9542"/>
                        <a:pt x="44" y="9585"/>
                        <a:pt x="65" y="9585"/>
                      </a:cubicBezTo>
                      <a:cubicBezTo>
                        <a:pt x="114" y="9585"/>
                        <a:pt x="136" y="9542"/>
                        <a:pt x="136" y="9521"/>
                      </a:cubicBezTo>
                      <a:cubicBezTo>
                        <a:pt x="136" y="9472"/>
                        <a:pt x="114" y="9450"/>
                        <a:pt x="65" y="9450"/>
                      </a:cubicBezTo>
                      <a:close/>
                      <a:moveTo>
                        <a:pt x="65" y="9720"/>
                      </a:moveTo>
                      <a:cubicBezTo>
                        <a:pt x="44" y="9720"/>
                        <a:pt x="1" y="9742"/>
                        <a:pt x="1" y="9791"/>
                      </a:cubicBezTo>
                      <a:cubicBezTo>
                        <a:pt x="1" y="9812"/>
                        <a:pt x="44" y="9855"/>
                        <a:pt x="65" y="9855"/>
                      </a:cubicBezTo>
                      <a:cubicBezTo>
                        <a:pt x="114" y="9855"/>
                        <a:pt x="136" y="9812"/>
                        <a:pt x="136" y="9791"/>
                      </a:cubicBezTo>
                      <a:cubicBezTo>
                        <a:pt x="136" y="9742"/>
                        <a:pt x="114" y="9720"/>
                        <a:pt x="65" y="9720"/>
                      </a:cubicBezTo>
                      <a:close/>
                      <a:moveTo>
                        <a:pt x="65" y="9990"/>
                      </a:moveTo>
                      <a:cubicBezTo>
                        <a:pt x="44" y="9990"/>
                        <a:pt x="1" y="10012"/>
                        <a:pt x="1" y="10061"/>
                      </a:cubicBezTo>
                      <a:cubicBezTo>
                        <a:pt x="1" y="10082"/>
                        <a:pt x="44" y="10125"/>
                        <a:pt x="65" y="10125"/>
                      </a:cubicBezTo>
                      <a:cubicBezTo>
                        <a:pt x="114" y="10125"/>
                        <a:pt x="136" y="10082"/>
                        <a:pt x="136" y="10061"/>
                      </a:cubicBezTo>
                      <a:cubicBezTo>
                        <a:pt x="136" y="10012"/>
                        <a:pt x="114" y="9990"/>
                        <a:pt x="65" y="9990"/>
                      </a:cubicBezTo>
                      <a:close/>
                      <a:moveTo>
                        <a:pt x="65" y="10260"/>
                      </a:moveTo>
                      <a:cubicBezTo>
                        <a:pt x="44" y="10260"/>
                        <a:pt x="1" y="10282"/>
                        <a:pt x="1" y="10331"/>
                      </a:cubicBezTo>
                      <a:cubicBezTo>
                        <a:pt x="1" y="10352"/>
                        <a:pt x="44" y="10395"/>
                        <a:pt x="65" y="10395"/>
                      </a:cubicBezTo>
                      <a:cubicBezTo>
                        <a:pt x="114" y="10395"/>
                        <a:pt x="136" y="10352"/>
                        <a:pt x="136" y="10331"/>
                      </a:cubicBezTo>
                      <a:cubicBezTo>
                        <a:pt x="136" y="10282"/>
                        <a:pt x="114" y="10260"/>
                        <a:pt x="65" y="10260"/>
                      </a:cubicBezTo>
                      <a:close/>
                      <a:moveTo>
                        <a:pt x="65" y="10530"/>
                      </a:moveTo>
                      <a:cubicBezTo>
                        <a:pt x="44" y="10530"/>
                        <a:pt x="1" y="10552"/>
                        <a:pt x="1" y="10601"/>
                      </a:cubicBezTo>
                      <a:cubicBezTo>
                        <a:pt x="1" y="10622"/>
                        <a:pt x="44" y="10665"/>
                        <a:pt x="65" y="10665"/>
                      </a:cubicBezTo>
                      <a:cubicBezTo>
                        <a:pt x="114" y="10665"/>
                        <a:pt x="136" y="10622"/>
                        <a:pt x="136" y="10601"/>
                      </a:cubicBezTo>
                      <a:cubicBezTo>
                        <a:pt x="136" y="10552"/>
                        <a:pt x="114" y="10530"/>
                        <a:pt x="65" y="10530"/>
                      </a:cubicBezTo>
                      <a:close/>
                      <a:moveTo>
                        <a:pt x="65" y="10800"/>
                      </a:moveTo>
                      <a:cubicBezTo>
                        <a:pt x="44" y="10800"/>
                        <a:pt x="1" y="10822"/>
                        <a:pt x="1" y="10871"/>
                      </a:cubicBezTo>
                      <a:cubicBezTo>
                        <a:pt x="1" y="10892"/>
                        <a:pt x="44" y="10935"/>
                        <a:pt x="65" y="10935"/>
                      </a:cubicBezTo>
                      <a:cubicBezTo>
                        <a:pt x="114" y="10935"/>
                        <a:pt x="136" y="10892"/>
                        <a:pt x="136" y="10871"/>
                      </a:cubicBezTo>
                      <a:cubicBezTo>
                        <a:pt x="136" y="10822"/>
                        <a:pt x="114" y="10800"/>
                        <a:pt x="65" y="10800"/>
                      </a:cubicBezTo>
                      <a:close/>
                      <a:moveTo>
                        <a:pt x="65" y="11070"/>
                      </a:moveTo>
                      <a:cubicBezTo>
                        <a:pt x="44" y="11070"/>
                        <a:pt x="1" y="11092"/>
                        <a:pt x="1" y="11141"/>
                      </a:cubicBezTo>
                      <a:cubicBezTo>
                        <a:pt x="1" y="11162"/>
                        <a:pt x="44" y="11205"/>
                        <a:pt x="65" y="11205"/>
                      </a:cubicBezTo>
                      <a:cubicBezTo>
                        <a:pt x="114" y="11205"/>
                        <a:pt x="136" y="11162"/>
                        <a:pt x="136" y="11141"/>
                      </a:cubicBezTo>
                      <a:cubicBezTo>
                        <a:pt x="136" y="11092"/>
                        <a:pt x="114" y="11070"/>
                        <a:pt x="65" y="11070"/>
                      </a:cubicBezTo>
                      <a:close/>
                      <a:moveTo>
                        <a:pt x="65" y="11340"/>
                      </a:moveTo>
                      <a:cubicBezTo>
                        <a:pt x="44" y="11340"/>
                        <a:pt x="1" y="11362"/>
                        <a:pt x="1" y="11411"/>
                      </a:cubicBezTo>
                      <a:cubicBezTo>
                        <a:pt x="1" y="11432"/>
                        <a:pt x="44" y="11475"/>
                        <a:pt x="65" y="11475"/>
                      </a:cubicBezTo>
                      <a:cubicBezTo>
                        <a:pt x="114" y="11475"/>
                        <a:pt x="136" y="11432"/>
                        <a:pt x="136" y="11411"/>
                      </a:cubicBezTo>
                      <a:cubicBezTo>
                        <a:pt x="136" y="11362"/>
                        <a:pt x="114" y="11340"/>
                        <a:pt x="65" y="11340"/>
                      </a:cubicBezTo>
                      <a:close/>
                      <a:moveTo>
                        <a:pt x="65" y="11610"/>
                      </a:moveTo>
                      <a:cubicBezTo>
                        <a:pt x="44" y="11610"/>
                        <a:pt x="1" y="11632"/>
                        <a:pt x="1" y="11681"/>
                      </a:cubicBezTo>
                      <a:cubicBezTo>
                        <a:pt x="1" y="11702"/>
                        <a:pt x="44" y="11745"/>
                        <a:pt x="65" y="11745"/>
                      </a:cubicBezTo>
                      <a:cubicBezTo>
                        <a:pt x="114" y="11745"/>
                        <a:pt x="136" y="11702"/>
                        <a:pt x="136" y="11681"/>
                      </a:cubicBezTo>
                      <a:cubicBezTo>
                        <a:pt x="136" y="11632"/>
                        <a:pt x="114" y="11610"/>
                        <a:pt x="65" y="11610"/>
                      </a:cubicBezTo>
                      <a:close/>
                      <a:moveTo>
                        <a:pt x="65" y="11880"/>
                      </a:moveTo>
                      <a:cubicBezTo>
                        <a:pt x="44" y="11880"/>
                        <a:pt x="1" y="11902"/>
                        <a:pt x="1" y="11951"/>
                      </a:cubicBezTo>
                      <a:cubicBezTo>
                        <a:pt x="1" y="11972"/>
                        <a:pt x="44" y="12016"/>
                        <a:pt x="65" y="12016"/>
                      </a:cubicBezTo>
                      <a:cubicBezTo>
                        <a:pt x="114" y="12016"/>
                        <a:pt x="136" y="11972"/>
                        <a:pt x="136" y="11951"/>
                      </a:cubicBezTo>
                      <a:cubicBezTo>
                        <a:pt x="136" y="11902"/>
                        <a:pt x="114" y="11880"/>
                        <a:pt x="65" y="11880"/>
                      </a:cubicBezTo>
                      <a:close/>
                      <a:moveTo>
                        <a:pt x="65" y="12151"/>
                      </a:moveTo>
                      <a:cubicBezTo>
                        <a:pt x="44" y="12151"/>
                        <a:pt x="1" y="12172"/>
                        <a:pt x="1" y="12221"/>
                      </a:cubicBezTo>
                      <a:cubicBezTo>
                        <a:pt x="1" y="12242"/>
                        <a:pt x="44" y="12286"/>
                        <a:pt x="65" y="12286"/>
                      </a:cubicBezTo>
                      <a:cubicBezTo>
                        <a:pt x="114" y="12286"/>
                        <a:pt x="136" y="12242"/>
                        <a:pt x="136" y="12221"/>
                      </a:cubicBezTo>
                      <a:cubicBezTo>
                        <a:pt x="136" y="12172"/>
                        <a:pt x="114" y="12151"/>
                        <a:pt x="65" y="12151"/>
                      </a:cubicBezTo>
                      <a:close/>
                      <a:moveTo>
                        <a:pt x="65" y="12421"/>
                      </a:moveTo>
                      <a:cubicBezTo>
                        <a:pt x="44" y="12421"/>
                        <a:pt x="1" y="12442"/>
                        <a:pt x="1" y="12491"/>
                      </a:cubicBezTo>
                      <a:cubicBezTo>
                        <a:pt x="1" y="12512"/>
                        <a:pt x="44" y="12556"/>
                        <a:pt x="65" y="12556"/>
                      </a:cubicBezTo>
                      <a:cubicBezTo>
                        <a:pt x="114" y="12556"/>
                        <a:pt x="136" y="12512"/>
                        <a:pt x="136" y="12491"/>
                      </a:cubicBezTo>
                      <a:cubicBezTo>
                        <a:pt x="136" y="12442"/>
                        <a:pt x="114" y="12421"/>
                        <a:pt x="65" y="12421"/>
                      </a:cubicBezTo>
                      <a:close/>
                      <a:moveTo>
                        <a:pt x="249" y="12534"/>
                      </a:moveTo>
                      <a:cubicBezTo>
                        <a:pt x="200" y="12534"/>
                        <a:pt x="179" y="12556"/>
                        <a:pt x="179" y="12599"/>
                      </a:cubicBezTo>
                      <a:cubicBezTo>
                        <a:pt x="179" y="12626"/>
                        <a:pt x="200" y="12669"/>
                        <a:pt x="249" y="12669"/>
                      </a:cubicBezTo>
                      <a:cubicBezTo>
                        <a:pt x="271" y="12669"/>
                        <a:pt x="314" y="12626"/>
                        <a:pt x="314" y="12599"/>
                      </a:cubicBezTo>
                      <a:cubicBezTo>
                        <a:pt x="314" y="12556"/>
                        <a:pt x="271" y="12534"/>
                        <a:pt x="249" y="12534"/>
                      </a:cubicBezTo>
                      <a:close/>
                      <a:moveTo>
                        <a:pt x="519" y="12534"/>
                      </a:moveTo>
                      <a:cubicBezTo>
                        <a:pt x="470" y="12534"/>
                        <a:pt x="449" y="12556"/>
                        <a:pt x="449" y="12599"/>
                      </a:cubicBezTo>
                      <a:cubicBezTo>
                        <a:pt x="449" y="12626"/>
                        <a:pt x="470" y="12669"/>
                        <a:pt x="519" y="12669"/>
                      </a:cubicBezTo>
                      <a:cubicBezTo>
                        <a:pt x="541" y="12669"/>
                        <a:pt x="584" y="12626"/>
                        <a:pt x="584" y="12599"/>
                      </a:cubicBezTo>
                      <a:cubicBezTo>
                        <a:pt x="584" y="12556"/>
                        <a:pt x="541" y="12534"/>
                        <a:pt x="519" y="12534"/>
                      </a:cubicBezTo>
                      <a:close/>
                      <a:moveTo>
                        <a:pt x="789" y="12534"/>
                      </a:moveTo>
                      <a:cubicBezTo>
                        <a:pt x="740" y="12534"/>
                        <a:pt x="719" y="12556"/>
                        <a:pt x="719" y="12599"/>
                      </a:cubicBezTo>
                      <a:cubicBezTo>
                        <a:pt x="719" y="12626"/>
                        <a:pt x="740" y="12669"/>
                        <a:pt x="789" y="12669"/>
                      </a:cubicBezTo>
                      <a:cubicBezTo>
                        <a:pt x="811" y="12669"/>
                        <a:pt x="854" y="12626"/>
                        <a:pt x="854" y="12599"/>
                      </a:cubicBezTo>
                      <a:cubicBezTo>
                        <a:pt x="854" y="12556"/>
                        <a:pt x="811" y="12534"/>
                        <a:pt x="789" y="12534"/>
                      </a:cubicBezTo>
                      <a:close/>
                      <a:moveTo>
                        <a:pt x="1059" y="12534"/>
                      </a:moveTo>
                      <a:cubicBezTo>
                        <a:pt x="1010" y="12534"/>
                        <a:pt x="989" y="12556"/>
                        <a:pt x="989" y="12599"/>
                      </a:cubicBezTo>
                      <a:cubicBezTo>
                        <a:pt x="989" y="12626"/>
                        <a:pt x="1010" y="12669"/>
                        <a:pt x="1059" y="12669"/>
                      </a:cubicBezTo>
                      <a:cubicBezTo>
                        <a:pt x="1081" y="12669"/>
                        <a:pt x="1124" y="12626"/>
                        <a:pt x="1124" y="12599"/>
                      </a:cubicBezTo>
                      <a:cubicBezTo>
                        <a:pt x="1124" y="12556"/>
                        <a:pt x="1081" y="12534"/>
                        <a:pt x="1059" y="12534"/>
                      </a:cubicBezTo>
                      <a:close/>
                      <a:moveTo>
                        <a:pt x="1329" y="12534"/>
                      </a:moveTo>
                      <a:cubicBezTo>
                        <a:pt x="1280" y="12534"/>
                        <a:pt x="1259" y="12556"/>
                        <a:pt x="1259" y="12599"/>
                      </a:cubicBezTo>
                      <a:cubicBezTo>
                        <a:pt x="1259" y="12626"/>
                        <a:pt x="1280" y="12669"/>
                        <a:pt x="1329" y="12669"/>
                      </a:cubicBezTo>
                      <a:cubicBezTo>
                        <a:pt x="1351" y="12669"/>
                        <a:pt x="1394" y="12626"/>
                        <a:pt x="1394" y="12599"/>
                      </a:cubicBezTo>
                      <a:cubicBezTo>
                        <a:pt x="1394" y="12556"/>
                        <a:pt x="1351" y="12534"/>
                        <a:pt x="1329" y="12534"/>
                      </a:cubicBezTo>
                      <a:close/>
                      <a:moveTo>
                        <a:pt x="1599" y="12534"/>
                      </a:moveTo>
                      <a:cubicBezTo>
                        <a:pt x="1550" y="12534"/>
                        <a:pt x="1529" y="12556"/>
                        <a:pt x="1529" y="12599"/>
                      </a:cubicBezTo>
                      <a:cubicBezTo>
                        <a:pt x="1529" y="12626"/>
                        <a:pt x="1550" y="12669"/>
                        <a:pt x="1599" y="12669"/>
                      </a:cubicBezTo>
                      <a:cubicBezTo>
                        <a:pt x="1621" y="12669"/>
                        <a:pt x="1664" y="12626"/>
                        <a:pt x="1664" y="12599"/>
                      </a:cubicBezTo>
                      <a:cubicBezTo>
                        <a:pt x="1664" y="12556"/>
                        <a:pt x="1621" y="12534"/>
                        <a:pt x="1599" y="12534"/>
                      </a:cubicBezTo>
                      <a:close/>
                      <a:moveTo>
                        <a:pt x="1869" y="12534"/>
                      </a:moveTo>
                      <a:cubicBezTo>
                        <a:pt x="1820" y="12534"/>
                        <a:pt x="1799" y="12556"/>
                        <a:pt x="1799" y="12599"/>
                      </a:cubicBezTo>
                      <a:cubicBezTo>
                        <a:pt x="1799" y="12626"/>
                        <a:pt x="1820" y="12669"/>
                        <a:pt x="1869" y="12669"/>
                      </a:cubicBezTo>
                      <a:cubicBezTo>
                        <a:pt x="1891" y="12669"/>
                        <a:pt x="1934" y="12626"/>
                        <a:pt x="1934" y="12599"/>
                      </a:cubicBezTo>
                      <a:cubicBezTo>
                        <a:pt x="1934" y="12556"/>
                        <a:pt x="1891" y="12534"/>
                        <a:pt x="1869" y="12534"/>
                      </a:cubicBezTo>
                      <a:close/>
                      <a:moveTo>
                        <a:pt x="2139" y="12534"/>
                      </a:moveTo>
                      <a:cubicBezTo>
                        <a:pt x="2090" y="12534"/>
                        <a:pt x="2069" y="12556"/>
                        <a:pt x="2069" y="12599"/>
                      </a:cubicBezTo>
                      <a:cubicBezTo>
                        <a:pt x="2069" y="12626"/>
                        <a:pt x="2090" y="12669"/>
                        <a:pt x="2139" y="12669"/>
                      </a:cubicBezTo>
                      <a:cubicBezTo>
                        <a:pt x="2161" y="12669"/>
                        <a:pt x="2204" y="12626"/>
                        <a:pt x="2204" y="12599"/>
                      </a:cubicBezTo>
                      <a:cubicBezTo>
                        <a:pt x="2204" y="12556"/>
                        <a:pt x="2161" y="12534"/>
                        <a:pt x="2139" y="12534"/>
                      </a:cubicBezTo>
                      <a:close/>
                      <a:moveTo>
                        <a:pt x="2409" y="12534"/>
                      </a:moveTo>
                      <a:cubicBezTo>
                        <a:pt x="2361" y="12534"/>
                        <a:pt x="2339" y="12556"/>
                        <a:pt x="2339" y="12599"/>
                      </a:cubicBezTo>
                      <a:cubicBezTo>
                        <a:pt x="2339" y="12626"/>
                        <a:pt x="2361" y="12669"/>
                        <a:pt x="2409" y="12669"/>
                      </a:cubicBezTo>
                      <a:cubicBezTo>
                        <a:pt x="2431" y="12669"/>
                        <a:pt x="2474" y="12626"/>
                        <a:pt x="2474" y="12599"/>
                      </a:cubicBezTo>
                      <a:cubicBezTo>
                        <a:pt x="2474" y="12556"/>
                        <a:pt x="2431" y="12534"/>
                        <a:pt x="2409" y="12534"/>
                      </a:cubicBezTo>
                      <a:close/>
                      <a:moveTo>
                        <a:pt x="2679" y="12534"/>
                      </a:moveTo>
                      <a:cubicBezTo>
                        <a:pt x="2631" y="12534"/>
                        <a:pt x="2609" y="12556"/>
                        <a:pt x="2609" y="12599"/>
                      </a:cubicBezTo>
                      <a:cubicBezTo>
                        <a:pt x="2609" y="12626"/>
                        <a:pt x="2631" y="12669"/>
                        <a:pt x="2679" y="12669"/>
                      </a:cubicBezTo>
                      <a:cubicBezTo>
                        <a:pt x="2701" y="12669"/>
                        <a:pt x="2744" y="12626"/>
                        <a:pt x="2744" y="12599"/>
                      </a:cubicBezTo>
                      <a:cubicBezTo>
                        <a:pt x="2744" y="12556"/>
                        <a:pt x="2701" y="12534"/>
                        <a:pt x="2679" y="12534"/>
                      </a:cubicBezTo>
                      <a:close/>
                      <a:moveTo>
                        <a:pt x="2949" y="12534"/>
                      </a:moveTo>
                      <a:cubicBezTo>
                        <a:pt x="2901" y="12534"/>
                        <a:pt x="2879" y="12556"/>
                        <a:pt x="2879" y="12599"/>
                      </a:cubicBezTo>
                      <a:cubicBezTo>
                        <a:pt x="2879" y="12626"/>
                        <a:pt x="2901" y="12669"/>
                        <a:pt x="2949" y="12669"/>
                      </a:cubicBezTo>
                      <a:cubicBezTo>
                        <a:pt x="2971" y="12669"/>
                        <a:pt x="3014" y="12626"/>
                        <a:pt x="3014" y="12599"/>
                      </a:cubicBezTo>
                      <a:cubicBezTo>
                        <a:pt x="3014" y="12556"/>
                        <a:pt x="2971" y="12534"/>
                        <a:pt x="2949" y="12534"/>
                      </a:cubicBezTo>
                      <a:close/>
                      <a:moveTo>
                        <a:pt x="3219" y="12534"/>
                      </a:moveTo>
                      <a:cubicBezTo>
                        <a:pt x="3171" y="12534"/>
                        <a:pt x="3149" y="12556"/>
                        <a:pt x="3149" y="12599"/>
                      </a:cubicBezTo>
                      <a:cubicBezTo>
                        <a:pt x="3149" y="12626"/>
                        <a:pt x="3171" y="12669"/>
                        <a:pt x="3219" y="12669"/>
                      </a:cubicBezTo>
                      <a:cubicBezTo>
                        <a:pt x="3241" y="12669"/>
                        <a:pt x="3284" y="12626"/>
                        <a:pt x="3284" y="12599"/>
                      </a:cubicBezTo>
                      <a:cubicBezTo>
                        <a:pt x="3284" y="12556"/>
                        <a:pt x="3241" y="12534"/>
                        <a:pt x="3219" y="12534"/>
                      </a:cubicBezTo>
                      <a:close/>
                      <a:moveTo>
                        <a:pt x="3489" y="12534"/>
                      </a:moveTo>
                      <a:cubicBezTo>
                        <a:pt x="3441" y="12534"/>
                        <a:pt x="3419" y="12556"/>
                        <a:pt x="3419" y="12599"/>
                      </a:cubicBezTo>
                      <a:cubicBezTo>
                        <a:pt x="3419" y="12626"/>
                        <a:pt x="3441" y="12669"/>
                        <a:pt x="3489" y="12669"/>
                      </a:cubicBezTo>
                      <a:cubicBezTo>
                        <a:pt x="3511" y="12669"/>
                        <a:pt x="3554" y="12626"/>
                        <a:pt x="3554" y="12599"/>
                      </a:cubicBezTo>
                      <a:cubicBezTo>
                        <a:pt x="3554" y="12556"/>
                        <a:pt x="3511" y="12534"/>
                        <a:pt x="3489" y="12534"/>
                      </a:cubicBezTo>
                      <a:close/>
                      <a:moveTo>
                        <a:pt x="3759" y="12534"/>
                      </a:moveTo>
                      <a:cubicBezTo>
                        <a:pt x="3711" y="12534"/>
                        <a:pt x="3689" y="12556"/>
                        <a:pt x="3689" y="12599"/>
                      </a:cubicBezTo>
                      <a:cubicBezTo>
                        <a:pt x="3689" y="12626"/>
                        <a:pt x="3711" y="12669"/>
                        <a:pt x="3759" y="12669"/>
                      </a:cubicBezTo>
                      <a:cubicBezTo>
                        <a:pt x="3781" y="12669"/>
                        <a:pt x="3824" y="12626"/>
                        <a:pt x="3824" y="12599"/>
                      </a:cubicBezTo>
                      <a:cubicBezTo>
                        <a:pt x="3824" y="12556"/>
                        <a:pt x="3781" y="12534"/>
                        <a:pt x="3759" y="12534"/>
                      </a:cubicBezTo>
                      <a:close/>
                      <a:moveTo>
                        <a:pt x="4029" y="12534"/>
                      </a:moveTo>
                      <a:cubicBezTo>
                        <a:pt x="3981" y="12534"/>
                        <a:pt x="3959" y="12556"/>
                        <a:pt x="3959" y="12599"/>
                      </a:cubicBezTo>
                      <a:cubicBezTo>
                        <a:pt x="3959" y="12626"/>
                        <a:pt x="3981" y="12669"/>
                        <a:pt x="4029" y="12669"/>
                      </a:cubicBezTo>
                      <a:cubicBezTo>
                        <a:pt x="4051" y="12669"/>
                        <a:pt x="4094" y="12626"/>
                        <a:pt x="4094" y="12599"/>
                      </a:cubicBezTo>
                      <a:cubicBezTo>
                        <a:pt x="4094" y="12556"/>
                        <a:pt x="4051" y="12534"/>
                        <a:pt x="4029" y="12534"/>
                      </a:cubicBezTo>
                      <a:close/>
                      <a:moveTo>
                        <a:pt x="4299" y="12534"/>
                      </a:moveTo>
                      <a:cubicBezTo>
                        <a:pt x="4251" y="12534"/>
                        <a:pt x="4229" y="12556"/>
                        <a:pt x="4229" y="12599"/>
                      </a:cubicBezTo>
                      <a:cubicBezTo>
                        <a:pt x="4229" y="12626"/>
                        <a:pt x="4251" y="12669"/>
                        <a:pt x="4299" y="12669"/>
                      </a:cubicBezTo>
                      <a:cubicBezTo>
                        <a:pt x="4321" y="12669"/>
                        <a:pt x="4364" y="12626"/>
                        <a:pt x="4364" y="12599"/>
                      </a:cubicBezTo>
                      <a:cubicBezTo>
                        <a:pt x="4364" y="12556"/>
                        <a:pt x="4321" y="12534"/>
                        <a:pt x="4299" y="12534"/>
                      </a:cubicBezTo>
                      <a:close/>
                      <a:moveTo>
                        <a:pt x="4569" y="12534"/>
                      </a:moveTo>
                      <a:cubicBezTo>
                        <a:pt x="4521" y="12534"/>
                        <a:pt x="4499" y="12556"/>
                        <a:pt x="4499" y="12599"/>
                      </a:cubicBezTo>
                      <a:cubicBezTo>
                        <a:pt x="4499" y="12626"/>
                        <a:pt x="4521" y="12669"/>
                        <a:pt x="4569" y="12669"/>
                      </a:cubicBezTo>
                      <a:cubicBezTo>
                        <a:pt x="4591" y="12669"/>
                        <a:pt x="4634" y="12626"/>
                        <a:pt x="4634" y="12599"/>
                      </a:cubicBezTo>
                      <a:cubicBezTo>
                        <a:pt x="4634" y="12556"/>
                        <a:pt x="4591" y="12534"/>
                        <a:pt x="4569" y="12534"/>
                      </a:cubicBezTo>
                      <a:close/>
                      <a:moveTo>
                        <a:pt x="4839" y="12534"/>
                      </a:moveTo>
                      <a:cubicBezTo>
                        <a:pt x="4791" y="12534"/>
                        <a:pt x="4769" y="12556"/>
                        <a:pt x="4769" y="12599"/>
                      </a:cubicBezTo>
                      <a:cubicBezTo>
                        <a:pt x="4769" y="12626"/>
                        <a:pt x="4791" y="12669"/>
                        <a:pt x="4839" y="12669"/>
                      </a:cubicBezTo>
                      <a:cubicBezTo>
                        <a:pt x="4861" y="12669"/>
                        <a:pt x="4904" y="12626"/>
                        <a:pt x="4904" y="12599"/>
                      </a:cubicBezTo>
                      <a:cubicBezTo>
                        <a:pt x="4904" y="12556"/>
                        <a:pt x="4861" y="12534"/>
                        <a:pt x="4839" y="12534"/>
                      </a:cubicBezTo>
                      <a:close/>
                      <a:moveTo>
                        <a:pt x="5017" y="12599"/>
                      </a:moveTo>
                      <a:cubicBezTo>
                        <a:pt x="4996" y="12599"/>
                        <a:pt x="4953" y="12626"/>
                        <a:pt x="4953" y="12669"/>
                      </a:cubicBezTo>
                      <a:cubicBezTo>
                        <a:pt x="4953" y="12691"/>
                        <a:pt x="4996" y="12734"/>
                        <a:pt x="5017" y="12734"/>
                      </a:cubicBezTo>
                      <a:cubicBezTo>
                        <a:pt x="5061" y="12734"/>
                        <a:pt x="5088" y="12691"/>
                        <a:pt x="5088" y="12669"/>
                      </a:cubicBezTo>
                      <a:cubicBezTo>
                        <a:pt x="5088" y="12626"/>
                        <a:pt x="5061" y="12599"/>
                        <a:pt x="5017" y="12599"/>
                      </a:cubicBezTo>
                      <a:close/>
                      <a:moveTo>
                        <a:pt x="5017" y="12869"/>
                      </a:moveTo>
                      <a:cubicBezTo>
                        <a:pt x="4996" y="12869"/>
                        <a:pt x="4953" y="12896"/>
                        <a:pt x="4953" y="12939"/>
                      </a:cubicBezTo>
                      <a:cubicBezTo>
                        <a:pt x="4953" y="12961"/>
                        <a:pt x="4996" y="13004"/>
                        <a:pt x="5017" y="13004"/>
                      </a:cubicBezTo>
                      <a:cubicBezTo>
                        <a:pt x="5061" y="13004"/>
                        <a:pt x="5088" y="12961"/>
                        <a:pt x="5088" y="12939"/>
                      </a:cubicBezTo>
                      <a:cubicBezTo>
                        <a:pt x="5088" y="12896"/>
                        <a:pt x="5061" y="12869"/>
                        <a:pt x="5017" y="12869"/>
                      </a:cubicBezTo>
                      <a:close/>
                      <a:moveTo>
                        <a:pt x="5017" y="13139"/>
                      </a:moveTo>
                      <a:cubicBezTo>
                        <a:pt x="4996" y="13139"/>
                        <a:pt x="4953" y="13166"/>
                        <a:pt x="4953" y="13209"/>
                      </a:cubicBezTo>
                      <a:cubicBezTo>
                        <a:pt x="4953" y="13231"/>
                        <a:pt x="4996" y="13274"/>
                        <a:pt x="5017" y="13274"/>
                      </a:cubicBezTo>
                      <a:cubicBezTo>
                        <a:pt x="5061" y="13274"/>
                        <a:pt x="5088" y="13231"/>
                        <a:pt x="5088" y="13209"/>
                      </a:cubicBezTo>
                      <a:cubicBezTo>
                        <a:pt x="5088" y="13166"/>
                        <a:pt x="5061" y="13139"/>
                        <a:pt x="5017" y="13139"/>
                      </a:cubicBezTo>
                      <a:close/>
                      <a:moveTo>
                        <a:pt x="5017" y="13409"/>
                      </a:moveTo>
                      <a:cubicBezTo>
                        <a:pt x="4996" y="13409"/>
                        <a:pt x="4953" y="13436"/>
                        <a:pt x="4953" y="13479"/>
                      </a:cubicBezTo>
                      <a:cubicBezTo>
                        <a:pt x="4953" y="13501"/>
                        <a:pt x="4996" y="13544"/>
                        <a:pt x="5017" y="13544"/>
                      </a:cubicBezTo>
                      <a:cubicBezTo>
                        <a:pt x="5061" y="13544"/>
                        <a:pt x="5088" y="13501"/>
                        <a:pt x="5088" y="13479"/>
                      </a:cubicBezTo>
                      <a:cubicBezTo>
                        <a:pt x="5088" y="13436"/>
                        <a:pt x="5061" y="13409"/>
                        <a:pt x="5017" y="13409"/>
                      </a:cubicBezTo>
                      <a:close/>
                      <a:moveTo>
                        <a:pt x="5017" y="13679"/>
                      </a:moveTo>
                      <a:cubicBezTo>
                        <a:pt x="4996" y="13679"/>
                        <a:pt x="4953" y="13706"/>
                        <a:pt x="4953" y="13749"/>
                      </a:cubicBezTo>
                      <a:cubicBezTo>
                        <a:pt x="4953" y="13771"/>
                        <a:pt x="4996" y="13814"/>
                        <a:pt x="5017" y="13814"/>
                      </a:cubicBezTo>
                      <a:cubicBezTo>
                        <a:pt x="5061" y="13814"/>
                        <a:pt x="5088" y="13771"/>
                        <a:pt x="5088" y="13749"/>
                      </a:cubicBezTo>
                      <a:cubicBezTo>
                        <a:pt x="5088" y="13706"/>
                        <a:pt x="5061" y="13679"/>
                        <a:pt x="5017" y="13679"/>
                      </a:cubicBezTo>
                      <a:close/>
                      <a:moveTo>
                        <a:pt x="5017" y="13949"/>
                      </a:moveTo>
                      <a:cubicBezTo>
                        <a:pt x="4996" y="13949"/>
                        <a:pt x="4953" y="13976"/>
                        <a:pt x="4953" y="14019"/>
                      </a:cubicBezTo>
                      <a:cubicBezTo>
                        <a:pt x="4953" y="14041"/>
                        <a:pt x="4996" y="14084"/>
                        <a:pt x="5017" y="14084"/>
                      </a:cubicBezTo>
                      <a:cubicBezTo>
                        <a:pt x="5061" y="14084"/>
                        <a:pt x="5088" y="14041"/>
                        <a:pt x="5088" y="14019"/>
                      </a:cubicBezTo>
                      <a:cubicBezTo>
                        <a:pt x="5088" y="13976"/>
                        <a:pt x="5061" y="13949"/>
                        <a:pt x="5017" y="13949"/>
                      </a:cubicBezTo>
                      <a:close/>
                      <a:moveTo>
                        <a:pt x="5017" y="14219"/>
                      </a:moveTo>
                      <a:cubicBezTo>
                        <a:pt x="4996" y="14219"/>
                        <a:pt x="4953" y="14246"/>
                        <a:pt x="4953" y="14289"/>
                      </a:cubicBezTo>
                      <a:cubicBezTo>
                        <a:pt x="4953" y="14311"/>
                        <a:pt x="4996" y="14354"/>
                        <a:pt x="5017" y="14354"/>
                      </a:cubicBezTo>
                      <a:cubicBezTo>
                        <a:pt x="5061" y="14354"/>
                        <a:pt x="5088" y="14311"/>
                        <a:pt x="5088" y="14289"/>
                      </a:cubicBezTo>
                      <a:cubicBezTo>
                        <a:pt x="5088" y="14246"/>
                        <a:pt x="5061" y="14219"/>
                        <a:pt x="5017" y="14219"/>
                      </a:cubicBezTo>
                      <a:close/>
                      <a:moveTo>
                        <a:pt x="5017" y="14489"/>
                      </a:moveTo>
                      <a:cubicBezTo>
                        <a:pt x="4996" y="14489"/>
                        <a:pt x="4953" y="14516"/>
                        <a:pt x="4953" y="14559"/>
                      </a:cubicBezTo>
                      <a:cubicBezTo>
                        <a:pt x="4953" y="14581"/>
                        <a:pt x="4996" y="14624"/>
                        <a:pt x="5017" y="14624"/>
                      </a:cubicBezTo>
                      <a:cubicBezTo>
                        <a:pt x="5061" y="14624"/>
                        <a:pt x="5088" y="14581"/>
                        <a:pt x="5088" y="14559"/>
                      </a:cubicBezTo>
                      <a:cubicBezTo>
                        <a:pt x="5088" y="14516"/>
                        <a:pt x="5061" y="14489"/>
                        <a:pt x="5017" y="14489"/>
                      </a:cubicBezTo>
                      <a:close/>
                      <a:moveTo>
                        <a:pt x="5017" y="14759"/>
                      </a:moveTo>
                      <a:cubicBezTo>
                        <a:pt x="4996" y="14759"/>
                        <a:pt x="4953" y="14786"/>
                        <a:pt x="4953" y="14829"/>
                      </a:cubicBezTo>
                      <a:cubicBezTo>
                        <a:pt x="4953" y="14851"/>
                        <a:pt x="4996" y="14894"/>
                        <a:pt x="5017" y="14894"/>
                      </a:cubicBezTo>
                      <a:cubicBezTo>
                        <a:pt x="5061" y="14894"/>
                        <a:pt x="5088" y="14851"/>
                        <a:pt x="5088" y="14829"/>
                      </a:cubicBezTo>
                      <a:cubicBezTo>
                        <a:pt x="5088" y="14786"/>
                        <a:pt x="5061" y="14759"/>
                        <a:pt x="5017" y="14759"/>
                      </a:cubicBezTo>
                      <a:close/>
                      <a:moveTo>
                        <a:pt x="5017" y="15029"/>
                      </a:moveTo>
                      <a:cubicBezTo>
                        <a:pt x="4996" y="15029"/>
                        <a:pt x="4953" y="15056"/>
                        <a:pt x="4953" y="15099"/>
                      </a:cubicBezTo>
                      <a:cubicBezTo>
                        <a:pt x="4953" y="15121"/>
                        <a:pt x="4996" y="15164"/>
                        <a:pt x="5017" y="15164"/>
                      </a:cubicBezTo>
                      <a:cubicBezTo>
                        <a:pt x="5061" y="15164"/>
                        <a:pt x="5088" y="15121"/>
                        <a:pt x="5088" y="15099"/>
                      </a:cubicBezTo>
                      <a:cubicBezTo>
                        <a:pt x="5088" y="15056"/>
                        <a:pt x="5061" y="15029"/>
                        <a:pt x="5017" y="15029"/>
                      </a:cubicBezTo>
                      <a:close/>
                      <a:moveTo>
                        <a:pt x="5017" y="15299"/>
                      </a:moveTo>
                      <a:cubicBezTo>
                        <a:pt x="4996" y="15299"/>
                        <a:pt x="4953" y="15326"/>
                        <a:pt x="4953" y="15369"/>
                      </a:cubicBezTo>
                      <a:cubicBezTo>
                        <a:pt x="4953" y="15391"/>
                        <a:pt x="4996" y="15434"/>
                        <a:pt x="5017" y="15434"/>
                      </a:cubicBezTo>
                      <a:cubicBezTo>
                        <a:pt x="5061" y="15434"/>
                        <a:pt x="5088" y="15391"/>
                        <a:pt x="5088" y="15369"/>
                      </a:cubicBezTo>
                      <a:cubicBezTo>
                        <a:pt x="5088" y="15326"/>
                        <a:pt x="5061" y="15299"/>
                        <a:pt x="5017" y="15299"/>
                      </a:cubicBezTo>
                      <a:close/>
                      <a:moveTo>
                        <a:pt x="5017" y="15569"/>
                      </a:moveTo>
                      <a:cubicBezTo>
                        <a:pt x="4996" y="15569"/>
                        <a:pt x="4953" y="15596"/>
                        <a:pt x="4953" y="15639"/>
                      </a:cubicBezTo>
                      <a:cubicBezTo>
                        <a:pt x="4953" y="15661"/>
                        <a:pt x="4996" y="15704"/>
                        <a:pt x="5017" y="15704"/>
                      </a:cubicBezTo>
                      <a:cubicBezTo>
                        <a:pt x="5061" y="15704"/>
                        <a:pt x="5088" y="15661"/>
                        <a:pt x="5088" y="15639"/>
                      </a:cubicBezTo>
                      <a:cubicBezTo>
                        <a:pt x="5088" y="15596"/>
                        <a:pt x="5061" y="15569"/>
                        <a:pt x="5017" y="15569"/>
                      </a:cubicBezTo>
                      <a:close/>
                      <a:moveTo>
                        <a:pt x="5017" y="15839"/>
                      </a:moveTo>
                      <a:cubicBezTo>
                        <a:pt x="4996" y="15839"/>
                        <a:pt x="4953" y="15866"/>
                        <a:pt x="4953" y="15909"/>
                      </a:cubicBezTo>
                      <a:cubicBezTo>
                        <a:pt x="4953" y="15931"/>
                        <a:pt x="4996" y="15974"/>
                        <a:pt x="5017" y="15974"/>
                      </a:cubicBezTo>
                      <a:cubicBezTo>
                        <a:pt x="5061" y="15974"/>
                        <a:pt x="5088" y="15931"/>
                        <a:pt x="5088" y="15909"/>
                      </a:cubicBezTo>
                      <a:cubicBezTo>
                        <a:pt x="5088" y="15866"/>
                        <a:pt x="5061" y="15839"/>
                        <a:pt x="5017" y="15839"/>
                      </a:cubicBezTo>
                      <a:close/>
                      <a:moveTo>
                        <a:pt x="5017" y="16109"/>
                      </a:moveTo>
                      <a:cubicBezTo>
                        <a:pt x="4996" y="16109"/>
                        <a:pt x="4953" y="16136"/>
                        <a:pt x="4953" y="16179"/>
                      </a:cubicBezTo>
                      <a:cubicBezTo>
                        <a:pt x="4953" y="16201"/>
                        <a:pt x="4996" y="16244"/>
                        <a:pt x="5017" y="16244"/>
                      </a:cubicBezTo>
                      <a:cubicBezTo>
                        <a:pt x="5061" y="16244"/>
                        <a:pt x="5088" y="16201"/>
                        <a:pt x="5088" y="16179"/>
                      </a:cubicBezTo>
                      <a:cubicBezTo>
                        <a:pt x="5088" y="16136"/>
                        <a:pt x="5061" y="16109"/>
                        <a:pt x="5017" y="16109"/>
                      </a:cubicBezTo>
                      <a:close/>
                      <a:moveTo>
                        <a:pt x="5017" y="16379"/>
                      </a:moveTo>
                      <a:cubicBezTo>
                        <a:pt x="4996" y="16379"/>
                        <a:pt x="4953" y="16406"/>
                        <a:pt x="4953" y="16449"/>
                      </a:cubicBezTo>
                      <a:cubicBezTo>
                        <a:pt x="4953" y="16471"/>
                        <a:pt x="4996" y="16514"/>
                        <a:pt x="5017" y="16514"/>
                      </a:cubicBezTo>
                      <a:cubicBezTo>
                        <a:pt x="5061" y="16514"/>
                        <a:pt x="5088" y="16471"/>
                        <a:pt x="5088" y="16449"/>
                      </a:cubicBezTo>
                      <a:cubicBezTo>
                        <a:pt x="5088" y="16406"/>
                        <a:pt x="5061" y="16379"/>
                        <a:pt x="5017" y="16379"/>
                      </a:cubicBezTo>
                      <a:close/>
                      <a:moveTo>
                        <a:pt x="5017" y="16649"/>
                      </a:moveTo>
                      <a:cubicBezTo>
                        <a:pt x="4996" y="16649"/>
                        <a:pt x="4953" y="16676"/>
                        <a:pt x="4953" y="16719"/>
                      </a:cubicBezTo>
                      <a:cubicBezTo>
                        <a:pt x="4953" y="16741"/>
                        <a:pt x="4996" y="16784"/>
                        <a:pt x="5017" y="16784"/>
                      </a:cubicBezTo>
                      <a:cubicBezTo>
                        <a:pt x="5061" y="16784"/>
                        <a:pt x="5088" y="16741"/>
                        <a:pt x="5088" y="16719"/>
                      </a:cubicBezTo>
                      <a:cubicBezTo>
                        <a:pt x="5088" y="16676"/>
                        <a:pt x="5061" y="16649"/>
                        <a:pt x="5017" y="16649"/>
                      </a:cubicBezTo>
                      <a:close/>
                      <a:moveTo>
                        <a:pt x="5017" y="16919"/>
                      </a:moveTo>
                      <a:cubicBezTo>
                        <a:pt x="4996" y="16919"/>
                        <a:pt x="4953" y="16946"/>
                        <a:pt x="4953" y="16989"/>
                      </a:cubicBezTo>
                      <a:cubicBezTo>
                        <a:pt x="4953" y="17011"/>
                        <a:pt x="4996" y="17054"/>
                        <a:pt x="5017" y="17054"/>
                      </a:cubicBezTo>
                      <a:cubicBezTo>
                        <a:pt x="5061" y="17054"/>
                        <a:pt x="5088" y="17011"/>
                        <a:pt x="5088" y="16989"/>
                      </a:cubicBezTo>
                      <a:cubicBezTo>
                        <a:pt x="5088" y="16946"/>
                        <a:pt x="5061" y="16919"/>
                        <a:pt x="5017" y="16919"/>
                      </a:cubicBezTo>
                      <a:close/>
                      <a:moveTo>
                        <a:pt x="5017" y="17189"/>
                      </a:moveTo>
                      <a:cubicBezTo>
                        <a:pt x="4996" y="17189"/>
                        <a:pt x="4953" y="17216"/>
                        <a:pt x="4953" y="17259"/>
                      </a:cubicBezTo>
                      <a:cubicBezTo>
                        <a:pt x="4953" y="17281"/>
                        <a:pt x="4996" y="17324"/>
                        <a:pt x="5017" y="17324"/>
                      </a:cubicBezTo>
                      <a:cubicBezTo>
                        <a:pt x="5061" y="17324"/>
                        <a:pt x="5088" y="17281"/>
                        <a:pt x="5088" y="17259"/>
                      </a:cubicBezTo>
                      <a:cubicBezTo>
                        <a:pt x="5088" y="17216"/>
                        <a:pt x="5061" y="17189"/>
                        <a:pt x="5017" y="17189"/>
                      </a:cubicBezTo>
                      <a:close/>
                      <a:moveTo>
                        <a:pt x="5017" y="17459"/>
                      </a:moveTo>
                      <a:cubicBezTo>
                        <a:pt x="4996" y="17459"/>
                        <a:pt x="4953" y="17486"/>
                        <a:pt x="4953" y="17529"/>
                      </a:cubicBezTo>
                      <a:cubicBezTo>
                        <a:pt x="4953" y="17551"/>
                        <a:pt x="4996" y="17594"/>
                        <a:pt x="5017" y="17594"/>
                      </a:cubicBezTo>
                      <a:cubicBezTo>
                        <a:pt x="5061" y="17594"/>
                        <a:pt x="5088" y="17551"/>
                        <a:pt x="5088" y="17529"/>
                      </a:cubicBezTo>
                      <a:cubicBezTo>
                        <a:pt x="5088" y="17486"/>
                        <a:pt x="5061" y="17459"/>
                        <a:pt x="5017" y="17459"/>
                      </a:cubicBezTo>
                      <a:close/>
                      <a:moveTo>
                        <a:pt x="5017" y="17729"/>
                      </a:moveTo>
                      <a:cubicBezTo>
                        <a:pt x="4996" y="17729"/>
                        <a:pt x="4953" y="17756"/>
                        <a:pt x="4953" y="17799"/>
                      </a:cubicBezTo>
                      <a:cubicBezTo>
                        <a:pt x="4953" y="17821"/>
                        <a:pt x="4996" y="17864"/>
                        <a:pt x="5017" y="17864"/>
                      </a:cubicBezTo>
                      <a:cubicBezTo>
                        <a:pt x="5061" y="17864"/>
                        <a:pt x="5088" y="17821"/>
                        <a:pt x="5088" y="17799"/>
                      </a:cubicBezTo>
                      <a:cubicBezTo>
                        <a:pt x="5088" y="17756"/>
                        <a:pt x="5061" y="17729"/>
                        <a:pt x="5017" y="17729"/>
                      </a:cubicBezTo>
                      <a:close/>
                      <a:moveTo>
                        <a:pt x="5017" y="17999"/>
                      </a:moveTo>
                      <a:cubicBezTo>
                        <a:pt x="4996" y="17999"/>
                        <a:pt x="4953" y="18026"/>
                        <a:pt x="4953" y="18069"/>
                      </a:cubicBezTo>
                      <a:cubicBezTo>
                        <a:pt x="4953" y="18091"/>
                        <a:pt x="4996" y="18134"/>
                        <a:pt x="5017" y="18134"/>
                      </a:cubicBezTo>
                      <a:cubicBezTo>
                        <a:pt x="5061" y="18134"/>
                        <a:pt x="5088" y="18091"/>
                        <a:pt x="5088" y="18069"/>
                      </a:cubicBezTo>
                      <a:cubicBezTo>
                        <a:pt x="5088" y="18026"/>
                        <a:pt x="5061" y="17999"/>
                        <a:pt x="5017" y="17999"/>
                      </a:cubicBezTo>
                      <a:close/>
                      <a:moveTo>
                        <a:pt x="5017" y="18269"/>
                      </a:moveTo>
                      <a:cubicBezTo>
                        <a:pt x="4996" y="18269"/>
                        <a:pt x="4953" y="18296"/>
                        <a:pt x="4953" y="18339"/>
                      </a:cubicBezTo>
                      <a:cubicBezTo>
                        <a:pt x="4953" y="18361"/>
                        <a:pt x="4996" y="18404"/>
                        <a:pt x="5017" y="18404"/>
                      </a:cubicBezTo>
                      <a:cubicBezTo>
                        <a:pt x="5061" y="18404"/>
                        <a:pt x="5088" y="18361"/>
                        <a:pt x="5088" y="18339"/>
                      </a:cubicBezTo>
                      <a:cubicBezTo>
                        <a:pt x="5088" y="18296"/>
                        <a:pt x="5061" y="18269"/>
                        <a:pt x="5017" y="18269"/>
                      </a:cubicBezTo>
                      <a:close/>
                      <a:moveTo>
                        <a:pt x="5017" y="18539"/>
                      </a:moveTo>
                      <a:cubicBezTo>
                        <a:pt x="4996" y="18539"/>
                        <a:pt x="4953" y="18566"/>
                        <a:pt x="4953" y="18609"/>
                      </a:cubicBezTo>
                      <a:cubicBezTo>
                        <a:pt x="4953" y="18631"/>
                        <a:pt x="4996" y="18674"/>
                        <a:pt x="5017" y="18674"/>
                      </a:cubicBezTo>
                      <a:cubicBezTo>
                        <a:pt x="5061" y="18674"/>
                        <a:pt x="5088" y="18631"/>
                        <a:pt x="5088" y="18609"/>
                      </a:cubicBezTo>
                      <a:cubicBezTo>
                        <a:pt x="5088" y="18566"/>
                        <a:pt x="5061" y="18539"/>
                        <a:pt x="5017" y="18539"/>
                      </a:cubicBezTo>
                      <a:close/>
                      <a:moveTo>
                        <a:pt x="5017" y="18809"/>
                      </a:moveTo>
                      <a:cubicBezTo>
                        <a:pt x="4996" y="18809"/>
                        <a:pt x="4953" y="18836"/>
                        <a:pt x="4953" y="18879"/>
                      </a:cubicBezTo>
                      <a:cubicBezTo>
                        <a:pt x="4953" y="18901"/>
                        <a:pt x="4996" y="18944"/>
                        <a:pt x="5017" y="18944"/>
                      </a:cubicBezTo>
                      <a:cubicBezTo>
                        <a:pt x="5061" y="18944"/>
                        <a:pt x="5088" y="18901"/>
                        <a:pt x="5088" y="18879"/>
                      </a:cubicBezTo>
                      <a:cubicBezTo>
                        <a:pt x="5088" y="18836"/>
                        <a:pt x="5061" y="18809"/>
                        <a:pt x="5017" y="18809"/>
                      </a:cubicBezTo>
                      <a:close/>
                      <a:moveTo>
                        <a:pt x="5017" y="19079"/>
                      </a:moveTo>
                      <a:cubicBezTo>
                        <a:pt x="4996" y="19079"/>
                        <a:pt x="4953" y="19106"/>
                        <a:pt x="4953" y="19149"/>
                      </a:cubicBezTo>
                      <a:cubicBezTo>
                        <a:pt x="4953" y="19171"/>
                        <a:pt x="4996" y="19214"/>
                        <a:pt x="5017" y="19214"/>
                      </a:cubicBezTo>
                      <a:cubicBezTo>
                        <a:pt x="5061" y="19214"/>
                        <a:pt x="5088" y="19171"/>
                        <a:pt x="5088" y="19149"/>
                      </a:cubicBezTo>
                      <a:cubicBezTo>
                        <a:pt x="5088" y="19106"/>
                        <a:pt x="5061" y="19079"/>
                        <a:pt x="5017" y="19079"/>
                      </a:cubicBezTo>
                      <a:close/>
                      <a:moveTo>
                        <a:pt x="4974" y="19398"/>
                      </a:moveTo>
                      <a:cubicBezTo>
                        <a:pt x="4953" y="19398"/>
                        <a:pt x="4953" y="19419"/>
                        <a:pt x="4953" y="19419"/>
                      </a:cubicBezTo>
                      <a:cubicBezTo>
                        <a:pt x="4953" y="19441"/>
                        <a:pt x="4996" y="19484"/>
                        <a:pt x="5017" y="19484"/>
                      </a:cubicBezTo>
                      <a:cubicBezTo>
                        <a:pt x="5061" y="19484"/>
                        <a:pt x="5088" y="19441"/>
                        <a:pt x="5088" y="19419"/>
                      </a:cubicBezTo>
                      <a:lnTo>
                        <a:pt x="5088" y="19398"/>
                      </a:lnTo>
                      <a:cubicBezTo>
                        <a:pt x="5088" y="19441"/>
                        <a:pt x="5061" y="19462"/>
                        <a:pt x="5017" y="19462"/>
                      </a:cubicBezTo>
                      <a:cubicBezTo>
                        <a:pt x="4996" y="19462"/>
                        <a:pt x="4974" y="19441"/>
                        <a:pt x="4974" y="19398"/>
                      </a:cubicBezTo>
                      <a:close/>
                      <a:moveTo>
                        <a:pt x="5017" y="19619"/>
                      </a:moveTo>
                      <a:cubicBezTo>
                        <a:pt x="4996" y="19619"/>
                        <a:pt x="4953" y="19646"/>
                        <a:pt x="4953" y="19689"/>
                      </a:cubicBezTo>
                      <a:cubicBezTo>
                        <a:pt x="4953" y="19711"/>
                        <a:pt x="4996" y="19754"/>
                        <a:pt x="5017" y="19754"/>
                      </a:cubicBezTo>
                      <a:cubicBezTo>
                        <a:pt x="5061" y="19754"/>
                        <a:pt x="5088" y="19711"/>
                        <a:pt x="5088" y="19689"/>
                      </a:cubicBezTo>
                      <a:cubicBezTo>
                        <a:pt x="5088" y="19646"/>
                        <a:pt x="5061" y="19619"/>
                        <a:pt x="5017" y="19619"/>
                      </a:cubicBezTo>
                      <a:close/>
                      <a:moveTo>
                        <a:pt x="5017" y="19889"/>
                      </a:moveTo>
                      <a:cubicBezTo>
                        <a:pt x="4996" y="19889"/>
                        <a:pt x="4953" y="19916"/>
                        <a:pt x="4953" y="19959"/>
                      </a:cubicBezTo>
                      <a:cubicBezTo>
                        <a:pt x="4953" y="19981"/>
                        <a:pt x="4996" y="20024"/>
                        <a:pt x="5017" y="20024"/>
                      </a:cubicBezTo>
                      <a:cubicBezTo>
                        <a:pt x="5061" y="20024"/>
                        <a:pt x="5088" y="19981"/>
                        <a:pt x="5088" y="19959"/>
                      </a:cubicBezTo>
                      <a:cubicBezTo>
                        <a:pt x="5088" y="19916"/>
                        <a:pt x="5061" y="19889"/>
                        <a:pt x="5017" y="19889"/>
                      </a:cubicBezTo>
                      <a:close/>
                      <a:moveTo>
                        <a:pt x="5017" y="20159"/>
                      </a:moveTo>
                      <a:cubicBezTo>
                        <a:pt x="4996" y="20159"/>
                        <a:pt x="4953" y="20186"/>
                        <a:pt x="4953" y="20229"/>
                      </a:cubicBezTo>
                      <a:cubicBezTo>
                        <a:pt x="4953" y="20251"/>
                        <a:pt x="4996" y="20294"/>
                        <a:pt x="5017" y="20294"/>
                      </a:cubicBezTo>
                      <a:cubicBezTo>
                        <a:pt x="5061" y="20294"/>
                        <a:pt x="5088" y="20251"/>
                        <a:pt x="5088" y="20229"/>
                      </a:cubicBezTo>
                      <a:cubicBezTo>
                        <a:pt x="5088" y="20186"/>
                        <a:pt x="5061" y="20159"/>
                        <a:pt x="5017" y="20159"/>
                      </a:cubicBezTo>
                      <a:close/>
                      <a:moveTo>
                        <a:pt x="5017" y="20429"/>
                      </a:moveTo>
                      <a:cubicBezTo>
                        <a:pt x="4996" y="20429"/>
                        <a:pt x="4953" y="20456"/>
                        <a:pt x="4953" y="20499"/>
                      </a:cubicBezTo>
                      <a:cubicBezTo>
                        <a:pt x="4953" y="20521"/>
                        <a:pt x="4996" y="20564"/>
                        <a:pt x="5017" y="20564"/>
                      </a:cubicBezTo>
                      <a:cubicBezTo>
                        <a:pt x="5061" y="20564"/>
                        <a:pt x="5088" y="20521"/>
                        <a:pt x="5088" y="20499"/>
                      </a:cubicBezTo>
                      <a:cubicBezTo>
                        <a:pt x="5088" y="20456"/>
                        <a:pt x="5061" y="20429"/>
                        <a:pt x="5017" y="20429"/>
                      </a:cubicBezTo>
                      <a:close/>
                      <a:moveTo>
                        <a:pt x="5017" y="20699"/>
                      </a:moveTo>
                      <a:cubicBezTo>
                        <a:pt x="4996" y="20699"/>
                        <a:pt x="4953" y="20726"/>
                        <a:pt x="4953" y="20769"/>
                      </a:cubicBezTo>
                      <a:cubicBezTo>
                        <a:pt x="4953" y="20791"/>
                        <a:pt x="4996" y="20834"/>
                        <a:pt x="5017" y="20834"/>
                      </a:cubicBezTo>
                      <a:cubicBezTo>
                        <a:pt x="5061" y="20834"/>
                        <a:pt x="5088" y="20791"/>
                        <a:pt x="5088" y="20769"/>
                      </a:cubicBezTo>
                      <a:cubicBezTo>
                        <a:pt x="5088" y="20726"/>
                        <a:pt x="5061" y="20699"/>
                        <a:pt x="5017" y="20699"/>
                      </a:cubicBezTo>
                      <a:close/>
                      <a:moveTo>
                        <a:pt x="5017" y="20969"/>
                      </a:moveTo>
                      <a:cubicBezTo>
                        <a:pt x="4996" y="20969"/>
                        <a:pt x="4953" y="20996"/>
                        <a:pt x="4953" y="21039"/>
                      </a:cubicBezTo>
                      <a:cubicBezTo>
                        <a:pt x="4953" y="21061"/>
                        <a:pt x="4996" y="21104"/>
                        <a:pt x="5017" y="21104"/>
                      </a:cubicBezTo>
                      <a:cubicBezTo>
                        <a:pt x="5061" y="21104"/>
                        <a:pt x="5088" y="21061"/>
                        <a:pt x="5088" y="21039"/>
                      </a:cubicBezTo>
                      <a:cubicBezTo>
                        <a:pt x="5088" y="20996"/>
                        <a:pt x="5061" y="20969"/>
                        <a:pt x="5017" y="20969"/>
                      </a:cubicBezTo>
                      <a:close/>
                      <a:moveTo>
                        <a:pt x="5017" y="21239"/>
                      </a:moveTo>
                      <a:cubicBezTo>
                        <a:pt x="4996" y="21239"/>
                        <a:pt x="4953" y="21266"/>
                        <a:pt x="4953" y="21309"/>
                      </a:cubicBezTo>
                      <a:cubicBezTo>
                        <a:pt x="4953" y="21331"/>
                        <a:pt x="4996" y="21374"/>
                        <a:pt x="5017" y="21374"/>
                      </a:cubicBezTo>
                      <a:cubicBezTo>
                        <a:pt x="5061" y="21374"/>
                        <a:pt x="5088" y="21331"/>
                        <a:pt x="5088" y="21309"/>
                      </a:cubicBezTo>
                      <a:cubicBezTo>
                        <a:pt x="5088" y="21266"/>
                        <a:pt x="5061" y="21239"/>
                        <a:pt x="5017" y="21239"/>
                      </a:cubicBezTo>
                      <a:close/>
                      <a:moveTo>
                        <a:pt x="5017" y="21509"/>
                      </a:moveTo>
                      <a:cubicBezTo>
                        <a:pt x="4996" y="21509"/>
                        <a:pt x="4953" y="21536"/>
                        <a:pt x="4953" y="21579"/>
                      </a:cubicBezTo>
                      <a:cubicBezTo>
                        <a:pt x="4953" y="21601"/>
                        <a:pt x="4996" y="21644"/>
                        <a:pt x="5017" y="21644"/>
                      </a:cubicBezTo>
                      <a:cubicBezTo>
                        <a:pt x="5061" y="21644"/>
                        <a:pt x="5088" y="21601"/>
                        <a:pt x="5088" y="21579"/>
                      </a:cubicBezTo>
                      <a:cubicBezTo>
                        <a:pt x="5088" y="21536"/>
                        <a:pt x="5061" y="21509"/>
                        <a:pt x="5017" y="21509"/>
                      </a:cubicBezTo>
                      <a:close/>
                      <a:moveTo>
                        <a:pt x="5017" y="21779"/>
                      </a:moveTo>
                      <a:cubicBezTo>
                        <a:pt x="4996" y="21779"/>
                        <a:pt x="4953" y="21806"/>
                        <a:pt x="4953" y="21849"/>
                      </a:cubicBezTo>
                      <a:cubicBezTo>
                        <a:pt x="4953" y="21871"/>
                        <a:pt x="4996" y="21914"/>
                        <a:pt x="5017" y="21914"/>
                      </a:cubicBezTo>
                      <a:cubicBezTo>
                        <a:pt x="5061" y="21914"/>
                        <a:pt x="5088" y="21871"/>
                        <a:pt x="5088" y="21849"/>
                      </a:cubicBezTo>
                      <a:cubicBezTo>
                        <a:pt x="5088" y="21806"/>
                        <a:pt x="5061" y="21779"/>
                        <a:pt x="5017" y="21779"/>
                      </a:cubicBezTo>
                      <a:close/>
                      <a:moveTo>
                        <a:pt x="5017" y="22049"/>
                      </a:moveTo>
                      <a:cubicBezTo>
                        <a:pt x="4996" y="22049"/>
                        <a:pt x="4953" y="22076"/>
                        <a:pt x="4953" y="22119"/>
                      </a:cubicBezTo>
                      <a:cubicBezTo>
                        <a:pt x="4953" y="22141"/>
                        <a:pt x="4996" y="22184"/>
                        <a:pt x="5017" y="22184"/>
                      </a:cubicBezTo>
                      <a:cubicBezTo>
                        <a:pt x="5061" y="22184"/>
                        <a:pt x="5088" y="22141"/>
                        <a:pt x="5088" y="22119"/>
                      </a:cubicBezTo>
                      <a:cubicBezTo>
                        <a:pt x="5088" y="22076"/>
                        <a:pt x="5061" y="22049"/>
                        <a:pt x="5017" y="22049"/>
                      </a:cubicBezTo>
                      <a:close/>
                      <a:moveTo>
                        <a:pt x="5017" y="22319"/>
                      </a:moveTo>
                      <a:cubicBezTo>
                        <a:pt x="4996" y="22319"/>
                        <a:pt x="4953" y="22346"/>
                        <a:pt x="4953" y="22389"/>
                      </a:cubicBezTo>
                      <a:cubicBezTo>
                        <a:pt x="4953" y="22411"/>
                        <a:pt x="4996" y="22454"/>
                        <a:pt x="5017" y="22454"/>
                      </a:cubicBezTo>
                      <a:cubicBezTo>
                        <a:pt x="5061" y="22454"/>
                        <a:pt x="5088" y="22411"/>
                        <a:pt x="5088" y="22389"/>
                      </a:cubicBezTo>
                      <a:cubicBezTo>
                        <a:pt x="5088" y="22346"/>
                        <a:pt x="5061" y="22319"/>
                        <a:pt x="5017" y="22319"/>
                      </a:cubicBezTo>
                      <a:close/>
                      <a:moveTo>
                        <a:pt x="5017" y="22589"/>
                      </a:moveTo>
                      <a:cubicBezTo>
                        <a:pt x="4996" y="22589"/>
                        <a:pt x="4953" y="22616"/>
                        <a:pt x="4953" y="22659"/>
                      </a:cubicBezTo>
                      <a:cubicBezTo>
                        <a:pt x="4953" y="22681"/>
                        <a:pt x="4996" y="22724"/>
                        <a:pt x="5017" y="22724"/>
                      </a:cubicBezTo>
                      <a:cubicBezTo>
                        <a:pt x="5061" y="22724"/>
                        <a:pt x="5088" y="22681"/>
                        <a:pt x="5088" y="22659"/>
                      </a:cubicBezTo>
                      <a:cubicBezTo>
                        <a:pt x="5088" y="22616"/>
                        <a:pt x="5061" y="22589"/>
                        <a:pt x="5017" y="22589"/>
                      </a:cubicBezTo>
                      <a:close/>
                      <a:moveTo>
                        <a:pt x="5017" y="22859"/>
                      </a:moveTo>
                      <a:cubicBezTo>
                        <a:pt x="4996" y="22859"/>
                        <a:pt x="4953" y="22886"/>
                        <a:pt x="4953" y="22929"/>
                      </a:cubicBezTo>
                      <a:cubicBezTo>
                        <a:pt x="4953" y="22951"/>
                        <a:pt x="4996" y="22994"/>
                        <a:pt x="5017" y="22994"/>
                      </a:cubicBezTo>
                      <a:cubicBezTo>
                        <a:pt x="5061" y="22994"/>
                        <a:pt x="5088" y="22951"/>
                        <a:pt x="5088" y="22929"/>
                      </a:cubicBezTo>
                      <a:cubicBezTo>
                        <a:pt x="5088" y="22886"/>
                        <a:pt x="5061" y="22859"/>
                        <a:pt x="5017" y="22859"/>
                      </a:cubicBezTo>
                      <a:close/>
                      <a:moveTo>
                        <a:pt x="5017" y="23129"/>
                      </a:moveTo>
                      <a:cubicBezTo>
                        <a:pt x="4996" y="23129"/>
                        <a:pt x="4953" y="23156"/>
                        <a:pt x="4953" y="23199"/>
                      </a:cubicBezTo>
                      <a:cubicBezTo>
                        <a:pt x="4953" y="23221"/>
                        <a:pt x="4996" y="23264"/>
                        <a:pt x="5017" y="23264"/>
                      </a:cubicBezTo>
                      <a:cubicBezTo>
                        <a:pt x="5061" y="23264"/>
                        <a:pt x="5088" y="23221"/>
                        <a:pt x="5088" y="23199"/>
                      </a:cubicBezTo>
                      <a:cubicBezTo>
                        <a:pt x="5088" y="23156"/>
                        <a:pt x="5061" y="23129"/>
                        <a:pt x="5017" y="23129"/>
                      </a:cubicBezTo>
                      <a:close/>
                      <a:moveTo>
                        <a:pt x="5017" y="23399"/>
                      </a:moveTo>
                      <a:cubicBezTo>
                        <a:pt x="4996" y="23399"/>
                        <a:pt x="4953" y="23426"/>
                        <a:pt x="4953" y="23469"/>
                      </a:cubicBezTo>
                      <a:cubicBezTo>
                        <a:pt x="4953" y="23491"/>
                        <a:pt x="4996" y="23534"/>
                        <a:pt x="5017" y="23534"/>
                      </a:cubicBezTo>
                      <a:cubicBezTo>
                        <a:pt x="5061" y="23534"/>
                        <a:pt x="5088" y="23491"/>
                        <a:pt x="5088" y="23469"/>
                      </a:cubicBezTo>
                      <a:cubicBezTo>
                        <a:pt x="5088" y="23426"/>
                        <a:pt x="5061" y="23399"/>
                        <a:pt x="5017" y="23399"/>
                      </a:cubicBezTo>
                      <a:close/>
                      <a:moveTo>
                        <a:pt x="5017" y="23669"/>
                      </a:moveTo>
                      <a:cubicBezTo>
                        <a:pt x="4996" y="23669"/>
                        <a:pt x="4953" y="23696"/>
                        <a:pt x="4953" y="23739"/>
                      </a:cubicBezTo>
                      <a:cubicBezTo>
                        <a:pt x="4953" y="23761"/>
                        <a:pt x="4996" y="23804"/>
                        <a:pt x="5017" y="23804"/>
                      </a:cubicBezTo>
                      <a:cubicBezTo>
                        <a:pt x="5061" y="23804"/>
                        <a:pt x="5088" y="23761"/>
                        <a:pt x="5088" y="23739"/>
                      </a:cubicBezTo>
                      <a:cubicBezTo>
                        <a:pt x="5088" y="23696"/>
                        <a:pt x="5061" y="23669"/>
                        <a:pt x="5017" y="23669"/>
                      </a:cubicBezTo>
                      <a:close/>
                      <a:moveTo>
                        <a:pt x="5017" y="23939"/>
                      </a:moveTo>
                      <a:cubicBezTo>
                        <a:pt x="4996" y="23939"/>
                        <a:pt x="4953" y="23966"/>
                        <a:pt x="4953" y="24009"/>
                      </a:cubicBezTo>
                      <a:cubicBezTo>
                        <a:pt x="4953" y="24031"/>
                        <a:pt x="4996" y="24074"/>
                        <a:pt x="5017" y="24074"/>
                      </a:cubicBezTo>
                      <a:cubicBezTo>
                        <a:pt x="5061" y="24074"/>
                        <a:pt x="5088" y="24031"/>
                        <a:pt x="5088" y="24009"/>
                      </a:cubicBezTo>
                      <a:cubicBezTo>
                        <a:pt x="5088" y="23966"/>
                        <a:pt x="5061" y="23939"/>
                        <a:pt x="5017" y="23939"/>
                      </a:cubicBezTo>
                      <a:close/>
                      <a:moveTo>
                        <a:pt x="5017" y="24209"/>
                      </a:moveTo>
                      <a:cubicBezTo>
                        <a:pt x="4996" y="24209"/>
                        <a:pt x="4953" y="24236"/>
                        <a:pt x="4953" y="24279"/>
                      </a:cubicBezTo>
                      <a:cubicBezTo>
                        <a:pt x="4953" y="24301"/>
                        <a:pt x="4996" y="24344"/>
                        <a:pt x="5017" y="24344"/>
                      </a:cubicBezTo>
                      <a:cubicBezTo>
                        <a:pt x="5061" y="24344"/>
                        <a:pt x="5088" y="24301"/>
                        <a:pt x="5088" y="24279"/>
                      </a:cubicBezTo>
                      <a:cubicBezTo>
                        <a:pt x="5088" y="24236"/>
                        <a:pt x="5061" y="24209"/>
                        <a:pt x="5017" y="24209"/>
                      </a:cubicBezTo>
                      <a:close/>
                      <a:moveTo>
                        <a:pt x="5017" y="24479"/>
                      </a:moveTo>
                      <a:cubicBezTo>
                        <a:pt x="4996" y="24479"/>
                        <a:pt x="4953" y="24506"/>
                        <a:pt x="4953" y="24549"/>
                      </a:cubicBezTo>
                      <a:cubicBezTo>
                        <a:pt x="4953" y="24571"/>
                        <a:pt x="4996" y="24614"/>
                        <a:pt x="5017" y="24614"/>
                      </a:cubicBezTo>
                      <a:cubicBezTo>
                        <a:pt x="5061" y="24614"/>
                        <a:pt x="5088" y="24571"/>
                        <a:pt x="5088" y="24549"/>
                      </a:cubicBezTo>
                      <a:cubicBezTo>
                        <a:pt x="5088" y="24506"/>
                        <a:pt x="5061" y="24479"/>
                        <a:pt x="5017" y="24479"/>
                      </a:cubicBezTo>
                      <a:close/>
                      <a:moveTo>
                        <a:pt x="5017" y="24749"/>
                      </a:moveTo>
                      <a:cubicBezTo>
                        <a:pt x="4996" y="24749"/>
                        <a:pt x="4953" y="24776"/>
                        <a:pt x="4953" y="24819"/>
                      </a:cubicBezTo>
                      <a:cubicBezTo>
                        <a:pt x="4953" y="24841"/>
                        <a:pt x="4996" y="24884"/>
                        <a:pt x="5017" y="24884"/>
                      </a:cubicBezTo>
                      <a:cubicBezTo>
                        <a:pt x="5061" y="24884"/>
                        <a:pt x="5088" y="24841"/>
                        <a:pt x="5088" y="24819"/>
                      </a:cubicBezTo>
                      <a:cubicBezTo>
                        <a:pt x="5088" y="24776"/>
                        <a:pt x="5061" y="24749"/>
                        <a:pt x="5017" y="24749"/>
                      </a:cubicBezTo>
                      <a:close/>
                      <a:moveTo>
                        <a:pt x="5017" y="25019"/>
                      </a:moveTo>
                      <a:cubicBezTo>
                        <a:pt x="4996" y="25019"/>
                        <a:pt x="4953" y="25046"/>
                        <a:pt x="4953" y="25089"/>
                      </a:cubicBezTo>
                      <a:cubicBezTo>
                        <a:pt x="4953" y="25111"/>
                        <a:pt x="4996" y="25154"/>
                        <a:pt x="5017" y="25154"/>
                      </a:cubicBezTo>
                      <a:cubicBezTo>
                        <a:pt x="5061" y="25154"/>
                        <a:pt x="5088" y="25111"/>
                        <a:pt x="5088" y="25089"/>
                      </a:cubicBezTo>
                      <a:cubicBezTo>
                        <a:pt x="5088" y="25046"/>
                        <a:pt x="5061" y="25019"/>
                        <a:pt x="5017" y="25019"/>
                      </a:cubicBezTo>
                      <a:close/>
                      <a:moveTo>
                        <a:pt x="5017" y="25289"/>
                      </a:moveTo>
                      <a:cubicBezTo>
                        <a:pt x="4996" y="25289"/>
                        <a:pt x="4953" y="25316"/>
                        <a:pt x="4953" y="25359"/>
                      </a:cubicBezTo>
                      <a:cubicBezTo>
                        <a:pt x="4953" y="25381"/>
                        <a:pt x="4996" y="25424"/>
                        <a:pt x="5017" y="25424"/>
                      </a:cubicBezTo>
                      <a:cubicBezTo>
                        <a:pt x="5061" y="25424"/>
                        <a:pt x="5088" y="25381"/>
                        <a:pt x="5088" y="25359"/>
                      </a:cubicBezTo>
                      <a:cubicBezTo>
                        <a:pt x="5088" y="25316"/>
                        <a:pt x="5061" y="25289"/>
                        <a:pt x="5017" y="25289"/>
                      </a:cubicBezTo>
                      <a:close/>
                      <a:moveTo>
                        <a:pt x="5017" y="25559"/>
                      </a:moveTo>
                      <a:cubicBezTo>
                        <a:pt x="4996" y="25559"/>
                        <a:pt x="4953" y="25586"/>
                        <a:pt x="4953" y="25629"/>
                      </a:cubicBezTo>
                      <a:cubicBezTo>
                        <a:pt x="4953" y="25651"/>
                        <a:pt x="4996" y="25694"/>
                        <a:pt x="5017" y="25694"/>
                      </a:cubicBezTo>
                      <a:cubicBezTo>
                        <a:pt x="5061" y="25694"/>
                        <a:pt x="5088" y="25651"/>
                        <a:pt x="5088" y="25629"/>
                      </a:cubicBezTo>
                      <a:cubicBezTo>
                        <a:pt x="5088" y="25586"/>
                        <a:pt x="5061" y="25559"/>
                        <a:pt x="5017" y="25559"/>
                      </a:cubicBezTo>
                      <a:close/>
                      <a:moveTo>
                        <a:pt x="5017" y="25829"/>
                      </a:moveTo>
                      <a:cubicBezTo>
                        <a:pt x="4996" y="25829"/>
                        <a:pt x="4953" y="25856"/>
                        <a:pt x="4953" y="25899"/>
                      </a:cubicBezTo>
                      <a:cubicBezTo>
                        <a:pt x="4953" y="25921"/>
                        <a:pt x="4996" y="25964"/>
                        <a:pt x="5017" y="25964"/>
                      </a:cubicBezTo>
                      <a:cubicBezTo>
                        <a:pt x="5061" y="25964"/>
                        <a:pt x="5088" y="25921"/>
                        <a:pt x="5088" y="25899"/>
                      </a:cubicBezTo>
                      <a:cubicBezTo>
                        <a:pt x="5088" y="25856"/>
                        <a:pt x="5061" y="25829"/>
                        <a:pt x="5017" y="25829"/>
                      </a:cubicBezTo>
                      <a:close/>
                      <a:moveTo>
                        <a:pt x="5017" y="26099"/>
                      </a:moveTo>
                      <a:cubicBezTo>
                        <a:pt x="4996" y="26099"/>
                        <a:pt x="4953" y="26126"/>
                        <a:pt x="4953" y="26169"/>
                      </a:cubicBezTo>
                      <a:cubicBezTo>
                        <a:pt x="4953" y="26191"/>
                        <a:pt x="4996" y="26234"/>
                        <a:pt x="5017" y="26234"/>
                      </a:cubicBezTo>
                      <a:cubicBezTo>
                        <a:pt x="5061" y="26234"/>
                        <a:pt x="5088" y="26191"/>
                        <a:pt x="5088" y="26169"/>
                      </a:cubicBezTo>
                      <a:cubicBezTo>
                        <a:pt x="5088" y="26126"/>
                        <a:pt x="5061" y="26099"/>
                        <a:pt x="5017" y="26099"/>
                      </a:cubicBezTo>
                      <a:close/>
                      <a:moveTo>
                        <a:pt x="5017" y="26369"/>
                      </a:moveTo>
                      <a:cubicBezTo>
                        <a:pt x="4996" y="26369"/>
                        <a:pt x="4953" y="26396"/>
                        <a:pt x="4953" y="26439"/>
                      </a:cubicBezTo>
                      <a:cubicBezTo>
                        <a:pt x="4953" y="26461"/>
                        <a:pt x="4996" y="26504"/>
                        <a:pt x="5017" y="26504"/>
                      </a:cubicBezTo>
                      <a:cubicBezTo>
                        <a:pt x="5061" y="26504"/>
                        <a:pt x="5088" y="26461"/>
                        <a:pt x="5088" y="26439"/>
                      </a:cubicBezTo>
                      <a:cubicBezTo>
                        <a:pt x="5088" y="26396"/>
                        <a:pt x="5061" y="26369"/>
                        <a:pt x="5017" y="26369"/>
                      </a:cubicBezTo>
                      <a:close/>
                      <a:moveTo>
                        <a:pt x="5017" y="26639"/>
                      </a:moveTo>
                      <a:cubicBezTo>
                        <a:pt x="4996" y="26639"/>
                        <a:pt x="4953" y="26666"/>
                        <a:pt x="4953" y="26710"/>
                      </a:cubicBezTo>
                      <a:cubicBezTo>
                        <a:pt x="4953" y="26731"/>
                        <a:pt x="4996" y="26774"/>
                        <a:pt x="5017" y="26774"/>
                      </a:cubicBezTo>
                      <a:cubicBezTo>
                        <a:pt x="5061" y="26774"/>
                        <a:pt x="5088" y="26731"/>
                        <a:pt x="5088" y="26710"/>
                      </a:cubicBezTo>
                      <a:cubicBezTo>
                        <a:pt x="5088" y="26666"/>
                        <a:pt x="5061" y="26639"/>
                        <a:pt x="5017" y="26639"/>
                      </a:cubicBezTo>
                      <a:close/>
                      <a:moveTo>
                        <a:pt x="5017" y="26909"/>
                      </a:moveTo>
                      <a:cubicBezTo>
                        <a:pt x="4996" y="26909"/>
                        <a:pt x="4953" y="26936"/>
                        <a:pt x="4953" y="26980"/>
                      </a:cubicBezTo>
                      <a:cubicBezTo>
                        <a:pt x="4953" y="27001"/>
                        <a:pt x="4996" y="27044"/>
                        <a:pt x="5017" y="27044"/>
                      </a:cubicBezTo>
                      <a:cubicBezTo>
                        <a:pt x="5061" y="27044"/>
                        <a:pt x="5088" y="27001"/>
                        <a:pt x="5088" y="26980"/>
                      </a:cubicBezTo>
                      <a:cubicBezTo>
                        <a:pt x="5088" y="26936"/>
                        <a:pt x="5061" y="26909"/>
                        <a:pt x="5017" y="26909"/>
                      </a:cubicBezTo>
                      <a:close/>
                      <a:moveTo>
                        <a:pt x="5017" y="27179"/>
                      </a:moveTo>
                      <a:cubicBezTo>
                        <a:pt x="4996" y="27179"/>
                        <a:pt x="4953" y="27206"/>
                        <a:pt x="4953" y="27250"/>
                      </a:cubicBezTo>
                      <a:cubicBezTo>
                        <a:pt x="4953" y="27271"/>
                        <a:pt x="4996" y="27314"/>
                        <a:pt x="5017" y="27314"/>
                      </a:cubicBezTo>
                      <a:cubicBezTo>
                        <a:pt x="5061" y="27314"/>
                        <a:pt x="5088" y="27271"/>
                        <a:pt x="5088" y="27250"/>
                      </a:cubicBezTo>
                      <a:cubicBezTo>
                        <a:pt x="5088" y="27206"/>
                        <a:pt x="5061" y="27179"/>
                        <a:pt x="5017" y="27179"/>
                      </a:cubicBezTo>
                      <a:close/>
                      <a:moveTo>
                        <a:pt x="5017" y="27449"/>
                      </a:moveTo>
                      <a:cubicBezTo>
                        <a:pt x="4996" y="27449"/>
                        <a:pt x="4953" y="27476"/>
                        <a:pt x="4953" y="27520"/>
                      </a:cubicBezTo>
                      <a:cubicBezTo>
                        <a:pt x="4953" y="27541"/>
                        <a:pt x="4996" y="27584"/>
                        <a:pt x="5017" y="27584"/>
                      </a:cubicBezTo>
                      <a:cubicBezTo>
                        <a:pt x="5061" y="27584"/>
                        <a:pt x="5088" y="27541"/>
                        <a:pt x="5088" y="27520"/>
                      </a:cubicBezTo>
                      <a:cubicBezTo>
                        <a:pt x="5088" y="27476"/>
                        <a:pt x="5061" y="27449"/>
                        <a:pt x="5017" y="27449"/>
                      </a:cubicBezTo>
                      <a:close/>
                      <a:moveTo>
                        <a:pt x="5017" y="27719"/>
                      </a:moveTo>
                      <a:cubicBezTo>
                        <a:pt x="4996" y="27719"/>
                        <a:pt x="4953" y="27746"/>
                        <a:pt x="4953" y="27790"/>
                      </a:cubicBezTo>
                      <a:cubicBezTo>
                        <a:pt x="4953" y="27811"/>
                        <a:pt x="4996" y="27854"/>
                        <a:pt x="5017" y="27854"/>
                      </a:cubicBezTo>
                      <a:cubicBezTo>
                        <a:pt x="5061" y="27854"/>
                        <a:pt x="5088" y="27811"/>
                        <a:pt x="5088" y="27790"/>
                      </a:cubicBezTo>
                      <a:cubicBezTo>
                        <a:pt x="5088" y="27746"/>
                        <a:pt x="5061" y="27719"/>
                        <a:pt x="5017" y="27719"/>
                      </a:cubicBezTo>
                      <a:close/>
                      <a:moveTo>
                        <a:pt x="5017" y="27989"/>
                      </a:moveTo>
                      <a:cubicBezTo>
                        <a:pt x="4996" y="27989"/>
                        <a:pt x="4953" y="28016"/>
                        <a:pt x="4953" y="28060"/>
                      </a:cubicBezTo>
                      <a:cubicBezTo>
                        <a:pt x="4953" y="28081"/>
                        <a:pt x="4996" y="28124"/>
                        <a:pt x="5017" y="28124"/>
                      </a:cubicBezTo>
                      <a:cubicBezTo>
                        <a:pt x="5061" y="28124"/>
                        <a:pt x="5088" y="28081"/>
                        <a:pt x="5088" y="28060"/>
                      </a:cubicBezTo>
                      <a:cubicBezTo>
                        <a:pt x="5088" y="28016"/>
                        <a:pt x="5061" y="27989"/>
                        <a:pt x="5017" y="27989"/>
                      </a:cubicBezTo>
                      <a:close/>
                      <a:moveTo>
                        <a:pt x="5017" y="28259"/>
                      </a:moveTo>
                      <a:cubicBezTo>
                        <a:pt x="4996" y="28259"/>
                        <a:pt x="4953" y="28286"/>
                        <a:pt x="4953" y="28330"/>
                      </a:cubicBezTo>
                      <a:cubicBezTo>
                        <a:pt x="4953" y="28351"/>
                        <a:pt x="4996" y="28394"/>
                        <a:pt x="5017" y="28394"/>
                      </a:cubicBezTo>
                      <a:cubicBezTo>
                        <a:pt x="5061" y="28394"/>
                        <a:pt x="5088" y="28351"/>
                        <a:pt x="5088" y="28330"/>
                      </a:cubicBezTo>
                      <a:cubicBezTo>
                        <a:pt x="5088" y="28286"/>
                        <a:pt x="5061" y="28259"/>
                        <a:pt x="5017" y="28259"/>
                      </a:cubicBezTo>
                      <a:close/>
                      <a:moveTo>
                        <a:pt x="5109" y="28443"/>
                      </a:moveTo>
                      <a:cubicBezTo>
                        <a:pt x="5088" y="28443"/>
                        <a:pt x="5039" y="28465"/>
                        <a:pt x="5039" y="28508"/>
                      </a:cubicBezTo>
                      <a:cubicBezTo>
                        <a:pt x="5039" y="28529"/>
                        <a:pt x="5088" y="28578"/>
                        <a:pt x="5109" y="28578"/>
                      </a:cubicBezTo>
                      <a:cubicBezTo>
                        <a:pt x="5152" y="28578"/>
                        <a:pt x="5174" y="28529"/>
                        <a:pt x="5174" y="28508"/>
                      </a:cubicBezTo>
                      <a:cubicBezTo>
                        <a:pt x="5174" y="28465"/>
                        <a:pt x="5152" y="28443"/>
                        <a:pt x="5109" y="28443"/>
                      </a:cubicBezTo>
                      <a:close/>
                      <a:moveTo>
                        <a:pt x="5379" y="28443"/>
                      </a:moveTo>
                      <a:cubicBezTo>
                        <a:pt x="5358" y="28443"/>
                        <a:pt x="5309" y="28465"/>
                        <a:pt x="5309" y="28508"/>
                      </a:cubicBezTo>
                      <a:cubicBezTo>
                        <a:pt x="5309" y="28529"/>
                        <a:pt x="5358" y="28578"/>
                        <a:pt x="5379" y="28578"/>
                      </a:cubicBezTo>
                      <a:cubicBezTo>
                        <a:pt x="5422" y="28578"/>
                        <a:pt x="5444" y="28529"/>
                        <a:pt x="5444" y="28508"/>
                      </a:cubicBezTo>
                      <a:cubicBezTo>
                        <a:pt x="5444" y="28465"/>
                        <a:pt x="5422" y="28443"/>
                        <a:pt x="5379" y="28443"/>
                      </a:cubicBezTo>
                      <a:close/>
                      <a:moveTo>
                        <a:pt x="5649" y="28443"/>
                      </a:moveTo>
                      <a:cubicBezTo>
                        <a:pt x="5628" y="28443"/>
                        <a:pt x="5579" y="28465"/>
                        <a:pt x="5579" y="28508"/>
                      </a:cubicBezTo>
                      <a:cubicBezTo>
                        <a:pt x="5579" y="28529"/>
                        <a:pt x="5628" y="28578"/>
                        <a:pt x="5649" y="28578"/>
                      </a:cubicBezTo>
                      <a:cubicBezTo>
                        <a:pt x="5692" y="28578"/>
                        <a:pt x="5714" y="28529"/>
                        <a:pt x="5714" y="28508"/>
                      </a:cubicBezTo>
                      <a:cubicBezTo>
                        <a:pt x="5714" y="28465"/>
                        <a:pt x="5692" y="28443"/>
                        <a:pt x="5649" y="28443"/>
                      </a:cubicBezTo>
                      <a:close/>
                      <a:moveTo>
                        <a:pt x="5919" y="28443"/>
                      </a:moveTo>
                      <a:cubicBezTo>
                        <a:pt x="5898" y="28443"/>
                        <a:pt x="5849" y="28465"/>
                        <a:pt x="5849" y="28508"/>
                      </a:cubicBezTo>
                      <a:cubicBezTo>
                        <a:pt x="5849" y="28529"/>
                        <a:pt x="5898" y="28578"/>
                        <a:pt x="5919" y="28578"/>
                      </a:cubicBezTo>
                      <a:cubicBezTo>
                        <a:pt x="5962" y="28578"/>
                        <a:pt x="5984" y="28529"/>
                        <a:pt x="5984" y="28508"/>
                      </a:cubicBezTo>
                      <a:cubicBezTo>
                        <a:pt x="5984" y="28465"/>
                        <a:pt x="5962" y="28443"/>
                        <a:pt x="5919" y="28443"/>
                      </a:cubicBezTo>
                      <a:close/>
                      <a:moveTo>
                        <a:pt x="6189" y="28443"/>
                      </a:moveTo>
                      <a:cubicBezTo>
                        <a:pt x="6168" y="28443"/>
                        <a:pt x="6119" y="28465"/>
                        <a:pt x="6119" y="28508"/>
                      </a:cubicBezTo>
                      <a:cubicBezTo>
                        <a:pt x="6119" y="28529"/>
                        <a:pt x="6168" y="28578"/>
                        <a:pt x="6189" y="28578"/>
                      </a:cubicBezTo>
                      <a:cubicBezTo>
                        <a:pt x="6233" y="28578"/>
                        <a:pt x="6254" y="28529"/>
                        <a:pt x="6254" y="28508"/>
                      </a:cubicBezTo>
                      <a:cubicBezTo>
                        <a:pt x="6254" y="28465"/>
                        <a:pt x="6233" y="28443"/>
                        <a:pt x="6189" y="28443"/>
                      </a:cubicBezTo>
                      <a:close/>
                      <a:moveTo>
                        <a:pt x="6459" y="28443"/>
                      </a:moveTo>
                      <a:cubicBezTo>
                        <a:pt x="6438" y="28443"/>
                        <a:pt x="6389" y="28465"/>
                        <a:pt x="6389" y="28508"/>
                      </a:cubicBezTo>
                      <a:cubicBezTo>
                        <a:pt x="6389" y="28529"/>
                        <a:pt x="6438" y="28578"/>
                        <a:pt x="6459" y="28578"/>
                      </a:cubicBezTo>
                      <a:cubicBezTo>
                        <a:pt x="6503" y="28578"/>
                        <a:pt x="6524" y="28529"/>
                        <a:pt x="6524" y="28508"/>
                      </a:cubicBezTo>
                      <a:cubicBezTo>
                        <a:pt x="6524" y="28465"/>
                        <a:pt x="6503" y="28443"/>
                        <a:pt x="6459" y="28443"/>
                      </a:cubicBezTo>
                      <a:close/>
                      <a:moveTo>
                        <a:pt x="6729" y="28443"/>
                      </a:moveTo>
                      <a:cubicBezTo>
                        <a:pt x="6708" y="28443"/>
                        <a:pt x="6659" y="28465"/>
                        <a:pt x="6659" y="28508"/>
                      </a:cubicBezTo>
                      <a:cubicBezTo>
                        <a:pt x="6659" y="28529"/>
                        <a:pt x="6708" y="28578"/>
                        <a:pt x="6729" y="28578"/>
                      </a:cubicBezTo>
                      <a:cubicBezTo>
                        <a:pt x="6773" y="28578"/>
                        <a:pt x="6794" y="28529"/>
                        <a:pt x="6794" y="28508"/>
                      </a:cubicBezTo>
                      <a:cubicBezTo>
                        <a:pt x="6794" y="28465"/>
                        <a:pt x="6773" y="28443"/>
                        <a:pt x="6729" y="28443"/>
                      </a:cubicBezTo>
                      <a:close/>
                      <a:moveTo>
                        <a:pt x="6999" y="28443"/>
                      </a:moveTo>
                      <a:cubicBezTo>
                        <a:pt x="6978" y="28443"/>
                        <a:pt x="6929" y="28465"/>
                        <a:pt x="6929" y="28508"/>
                      </a:cubicBezTo>
                      <a:cubicBezTo>
                        <a:pt x="6929" y="28529"/>
                        <a:pt x="6978" y="28578"/>
                        <a:pt x="6999" y="28578"/>
                      </a:cubicBezTo>
                      <a:cubicBezTo>
                        <a:pt x="7043" y="28578"/>
                        <a:pt x="7064" y="28529"/>
                        <a:pt x="7064" y="28508"/>
                      </a:cubicBezTo>
                      <a:cubicBezTo>
                        <a:pt x="7064" y="28465"/>
                        <a:pt x="7043" y="28443"/>
                        <a:pt x="6999" y="28443"/>
                      </a:cubicBezTo>
                      <a:close/>
                      <a:moveTo>
                        <a:pt x="7269" y="28443"/>
                      </a:moveTo>
                      <a:cubicBezTo>
                        <a:pt x="7248" y="28443"/>
                        <a:pt x="7199" y="28465"/>
                        <a:pt x="7199" y="28508"/>
                      </a:cubicBezTo>
                      <a:cubicBezTo>
                        <a:pt x="7199" y="28529"/>
                        <a:pt x="7248" y="28578"/>
                        <a:pt x="7269" y="28578"/>
                      </a:cubicBezTo>
                      <a:cubicBezTo>
                        <a:pt x="7313" y="28578"/>
                        <a:pt x="7334" y="28529"/>
                        <a:pt x="7334" y="28508"/>
                      </a:cubicBezTo>
                      <a:cubicBezTo>
                        <a:pt x="7334" y="28465"/>
                        <a:pt x="7313" y="28443"/>
                        <a:pt x="7269" y="28443"/>
                      </a:cubicBezTo>
                      <a:close/>
                      <a:moveTo>
                        <a:pt x="7539" y="28443"/>
                      </a:moveTo>
                      <a:cubicBezTo>
                        <a:pt x="7518" y="28443"/>
                        <a:pt x="7469" y="28465"/>
                        <a:pt x="7469" y="28508"/>
                      </a:cubicBezTo>
                      <a:cubicBezTo>
                        <a:pt x="7469" y="28529"/>
                        <a:pt x="7518" y="28578"/>
                        <a:pt x="7539" y="28578"/>
                      </a:cubicBezTo>
                      <a:cubicBezTo>
                        <a:pt x="7583" y="28578"/>
                        <a:pt x="7604" y="28529"/>
                        <a:pt x="7604" y="28508"/>
                      </a:cubicBezTo>
                      <a:cubicBezTo>
                        <a:pt x="7604" y="28465"/>
                        <a:pt x="7583" y="28443"/>
                        <a:pt x="7539" y="28443"/>
                      </a:cubicBezTo>
                      <a:close/>
                      <a:moveTo>
                        <a:pt x="7809" y="28443"/>
                      </a:moveTo>
                      <a:cubicBezTo>
                        <a:pt x="7788" y="28443"/>
                        <a:pt x="7739" y="28465"/>
                        <a:pt x="7739" y="28508"/>
                      </a:cubicBezTo>
                      <a:cubicBezTo>
                        <a:pt x="7739" y="28529"/>
                        <a:pt x="7788" y="28578"/>
                        <a:pt x="7809" y="28578"/>
                      </a:cubicBezTo>
                      <a:cubicBezTo>
                        <a:pt x="7853" y="28578"/>
                        <a:pt x="7874" y="28529"/>
                        <a:pt x="7874" y="28508"/>
                      </a:cubicBezTo>
                      <a:cubicBezTo>
                        <a:pt x="7874" y="28465"/>
                        <a:pt x="7853" y="28443"/>
                        <a:pt x="7809" y="28443"/>
                      </a:cubicBezTo>
                      <a:close/>
                      <a:moveTo>
                        <a:pt x="8079" y="28443"/>
                      </a:moveTo>
                      <a:cubicBezTo>
                        <a:pt x="8058" y="28443"/>
                        <a:pt x="8009" y="28465"/>
                        <a:pt x="8009" y="28508"/>
                      </a:cubicBezTo>
                      <a:cubicBezTo>
                        <a:pt x="8009" y="28529"/>
                        <a:pt x="8058" y="28578"/>
                        <a:pt x="8079" y="28578"/>
                      </a:cubicBezTo>
                      <a:cubicBezTo>
                        <a:pt x="8123" y="28578"/>
                        <a:pt x="8144" y="28529"/>
                        <a:pt x="8144" y="28508"/>
                      </a:cubicBezTo>
                      <a:cubicBezTo>
                        <a:pt x="8144" y="28465"/>
                        <a:pt x="8123" y="28443"/>
                        <a:pt x="8079" y="28443"/>
                      </a:cubicBezTo>
                      <a:close/>
                      <a:moveTo>
                        <a:pt x="8349" y="28443"/>
                      </a:moveTo>
                      <a:cubicBezTo>
                        <a:pt x="8328" y="28443"/>
                        <a:pt x="8279" y="28465"/>
                        <a:pt x="8279" y="28508"/>
                      </a:cubicBezTo>
                      <a:cubicBezTo>
                        <a:pt x="8279" y="28529"/>
                        <a:pt x="8328" y="28578"/>
                        <a:pt x="8349" y="28578"/>
                      </a:cubicBezTo>
                      <a:cubicBezTo>
                        <a:pt x="8393" y="28578"/>
                        <a:pt x="8414" y="28529"/>
                        <a:pt x="8414" y="28508"/>
                      </a:cubicBezTo>
                      <a:cubicBezTo>
                        <a:pt x="8414" y="28465"/>
                        <a:pt x="8393" y="28443"/>
                        <a:pt x="8349" y="28443"/>
                      </a:cubicBezTo>
                      <a:close/>
                      <a:moveTo>
                        <a:pt x="8619" y="28443"/>
                      </a:moveTo>
                      <a:cubicBezTo>
                        <a:pt x="8598" y="28443"/>
                        <a:pt x="8549" y="28465"/>
                        <a:pt x="8549" y="28508"/>
                      </a:cubicBezTo>
                      <a:cubicBezTo>
                        <a:pt x="8549" y="28529"/>
                        <a:pt x="8598" y="28578"/>
                        <a:pt x="8619" y="28578"/>
                      </a:cubicBezTo>
                      <a:cubicBezTo>
                        <a:pt x="8663" y="28578"/>
                        <a:pt x="8684" y="28529"/>
                        <a:pt x="8684" y="28508"/>
                      </a:cubicBezTo>
                      <a:cubicBezTo>
                        <a:pt x="8684" y="28465"/>
                        <a:pt x="8663" y="28443"/>
                        <a:pt x="8619" y="28443"/>
                      </a:cubicBezTo>
                      <a:close/>
                      <a:moveTo>
                        <a:pt x="8889" y="28443"/>
                      </a:moveTo>
                      <a:cubicBezTo>
                        <a:pt x="8868" y="28443"/>
                        <a:pt x="8819" y="28465"/>
                        <a:pt x="8819" y="28508"/>
                      </a:cubicBezTo>
                      <a:cubicBezTo>
                        <a:pt x="8819" y="28529"/>
                        <a:pt x="8868" y="28578"/>
                        <a:pt x="8889" y="28578"/>
                      </a:cubicBezTo>
                      <a:cubicBezTo>
                        <a:pt x="8933" y="28578"/>
                        <a:pt x="8954" y="28529"/>
                        <a:pt x="8954" y="28508"/>
                      </a:cubicBezTo>
                      <a:cubicBezTo>
                        <a:pt x="8954" y="28465"/>
                        <a:pt x="8933" y="28443"/>
                        <a:pt x="8889" y="28443"/>
                      </a:cubicBezTo>
                      <a:close/>
                      <a:moveTo>
                        <a:pt x="9159" y="28443"/>
                      </a:moveTo>
                      <a:cubicBezTo>
                        <a:pt x="9138" y="28443"/>
                        <a:pt x="9089" y="28465"/>
                        <a:pt x="9089" y="28508"/>
                      </a:cubicBezTo>
                      <a:cubicBezTo>
                        <a:pt x="9089" y="28529"/>
                        <a:pt x="9138" y="28578"/>
                        <a:pt x="9159" y="28578"/>
                      </a:cubicBezTo>
                      <a:lnTo>
                        <a:pt x="9181" y="28578"/>
                      </a:lnTo>
                      <a:cubicBezTo>
                        <a:pt x="9159" y="28556"/>
                        <a:pt x="9138" y="28529"/>
                        <a:pt x="9138" y="28508"/>
                      </a:cubicBezTo>
                      <a:cubicBezTo>
                        <a:pt x="9138" y="28486"/>
                        <a:pt x="9159" y="28443"/>
                        <a:pt x="9181" y="28443"/>
                      </a:cubicBezTo>
                      <a:close/>
                      <a:moveTo>
                        <a:pt x="9429" y="28443"/>
                      </a:moveTo>
                      <a:cubicBezTo>
                        <a:pt x="9408" y="28443"/>
                        <a:pt x="9359" y="28465"/>
                        <a:pt x="9359" y="28508"/>
                      </a:cubicBezTo>
                      <a:cubicBezTo>
                        <a:pt x="9359" y="28529"/>
                        <a:pt x="9408" y="28578"/>
                        <a:pt x="9429" y="28578"/>
                      </a:cubicBezTo>
                      <a:cubicBezTo>
                        <a:pt x="9473" y="28578"/>
                        <a:pt x="9494" y="28529"/>
                        <a:pt x="9494" y="28508"/>
                      </a:cubicBezTo>
                      <a:cubicBezTo>
                        <a:pt x="9494" y="28465"/>
                        <a:pt x="9473" y="28443"/>
                        <a:pt x="9429" y="28443"/>
                      </a:cubicBezTo>
                      <a:close/>
                      <a:moveTo>
                        <a:pt x="9699" y="28443"/>
                      </a:moveTo>
                      <a:cubicBezTo>
                        <a:pt x="9678" y="28443"/>
                        <a:pt x="9629" y="28465"/>
                        <a:pt x="9629" y="28508"/>
                      </a:cubicBezTo>
                      <a:cubicBezTo>
                        <a:pt x="9629" y="28529"/>
                        <a:pt x="9678" y="28578"/>
                        <a:pt x="9699" y="28578"/>
                      </a:cubicBezTo>
                      <a:cubicBezTo>
                        <a:pt x="9743" y="28578"/>
                        <a:pt x="9764" y="28529"/>
                        <a:pt x="9764" y="28508"/>
                      </a:cubicBezTo>
                      <a:cubicBezTo>
                        <a:pt x="9764" y="28465"/>
                        <a:pt x="9743" y="28443"/>
                        <a:pt x="9699" y="28443"/>
                      </a:cubicBezTo>
                      <a:close/>
                      <a:moveTo>
                        <a:pt x="9969" y="28443"/>
                      </a:moveTo>
                      <a:cubicBezTo>
                        <a:pt x="9948" y="28443"/>
                        <a:pt x="9899" y="28465"/>
                        <a:pt x="9899" y="28508"/>
                      </a:cubicBezTo>
                      <a:cubicBezTo>
                        <a:pt x="9899" y="28529"/>
                        <a:pt x="9948" y="28578"/>
                        <a:pt x="9969" y="28578"/>
                      </a:cubicBezTo>
                      <a:cubicBezTo>
                        <a:pt x="10013" y="28578"/>
                        <a:pt x="10034" y="28529"/>
                        <a:pt x="10034" y="28508"/>
                      </a:cubicBezTo>
                      <a:cubicBezTo>
                        <a:pt x="10034" y="28465"/>
                        <a:pt x="10013" y="28443"/>
                        <a:pt x="9969" y="28443"/>
                      </a:cubicBezTo>
                      <a:close/>
                      <a:moveTo>
                        <a:pt x="10240" y="28443"/>
                      </a:moveTo>
                      <a:cubicBezTo>
                        <a:pt x="10218" y="28443"/>
                        <a:pt x="10169" y="28465"/>
                        <a:pt x="10169" y="28508"/>
                      </a:cubicBezTo>
                      <a:cubicBezTo>
                        <a:pt x="10169" y="28529"/>
                        <a:pt x="10218" y="28578"/>
                        <a:pt x="10240" y="28578"/>
                      </a:cubicBezTo>
                      <a:cubicBezTo>
                        <a:pt x="10283" y="28578"/>
                        <a:pt x="10304" y="28529"/>
                        <a:pt x="10304" y="28508"/>
                      </a:cubicBezTo>
                      <a:cubicBezTo>
                        <a:pt x="10304" y="28465"/>
                        <a:pt x="10283" y="28443"/>
                        <a:pt x="10240" y="28443"/>
                      </a:cubicBezTo>
                      <a:close/>
                      <a:moveTo>
                        <a:pt x="10510" y="28443"/>
                      </a:moveTo>
                      <a:cubicBezTo>
                        <a:pt x="10488" y="28443"/>
                        <a:pt x="10439" y="28465"/>
                        <a:pt x="10439" y="28508"/>
                      </a:cubicBezTo>
                      <a:cubicBezTo>
                        <a:pt x="10439" y="28529"/>
                        <a:pt x="10488" y="28578"/>
                        <a:pt x="10510" y="28578"/>
                      </a:cubicBezTo>
                      <a:cubicBezTo>
                        <a:pt x="10553" y="28578"/>
                        <a:pt x="10574" y="28529"/>
                        <a:pt x="10574" y="28508"/>
                      </a:cubicBezTo>
                      <a:cubicBezTo>
                        <a:pt x="10574" y="28465"/>
                        <a:pt x="10553" y="28443"/>
                        <a:pt x="10510" y="28443"/>
                      </a:cubicBezTo>
                      <a:close/>
                      <a:moveTo>
                        <a:pt x="10780" y="28443"/>
                      </a:moveTo>
                      <a:cubicBezTo>
                        <a:pt x="10758" y="28443"/>
                        <a:pt x="10709" y="28465"/>
                        <a:pt x="10709" y="28508"/>
                      </a:cubicBezTo>
                      <a:cubicBezTo>
                        <a:pt x="10709" y="28529"/>
                        <a:pt x="10758" y="28578"/>
                        <a:pt x="10780" y="28578"/>
                      </a:cubicBezTo>
                      <a:cubicBezTo>
                        <a:pt x="10823" y="28578"/>
                        <a:pt x="10844" y="28529"/>
                        <a:pt x="10844" y="28508"/>
                      </a:cubicBezTo>
                      <a:cubicBezTo>
                        <a:pt x="10844" y="28465"/>
                        <a:pt x="10823" y="28443"/>
                        <a:pt x="10780" y="28443"/>
                      </a:cubicBezTo>
                      <a:close/>
                      <a:moveTo>
                        <a:pt x="11050" y="28443"/>
                      </a:moveTo>
                      <a:cubicBezTo>
                        <a:pt x="11028" y="28443"/>
                        <a:pt x="10979" y="28465"/>
                        <a:pt x="10979" y="28508"/>
                      </a:cubicBezTo>
                      <a:cubicBezTo>
                        <a:pt x="10979" y="28529"/>
                        <a:pt x="11028" y="28578"/>
                        <a:pt x="11050" y="28578"/>
                      </a:cubicBezTo>
                      <a:cubicBezTo>
                        <a:pt x="11093" y="28578"/>
                        <a:pt x="11114" y="28529"/>
                        <a:pt x="11114" y="28508"/>
                      </a:cubicBezTo>
                      <a:cubicBezTo>
                        <a:pt x="11114" y="28465"/>
                        <a:pt x="11093" y="28443"/>
                        <a:pt x="11050" y="28443"/>
                      </a:cubicBezTo>
                      <a:close/>
                      <a:moveTo>
                        <a:pt x="11320" y="28443"/>
                      </a:moveTo>
                      <a:cubicBezTo>
                        <a:pt x="11298" y="28443"/>
                        <a:pt x="11249" y="28465"/>
                        <a:pt x="11249" y="28508"/>
                      </a:cubicBezTo>
                      <a:cubicBezTo>
                        <a:pt x="11249" y="28529"/>
                        <a:pt x="11298" y="28578"/>
                        <a:pt x="11320" y="28578"/>
                      </a:cubicBezTo>
                      <a:cubicBezTo>
                        <a:pt x="11363" y="28578"/>
                        <a:pt x="11384" y="28529"/>
                        <a:pt x="11384" y="28508"/>
                      </a:cubicBezTo>
                      <a:cubicBezTo>
                        <a:pt x="11384" y="28465"/>
                        <a:pt x="11363" y="28443"/>
                        <a:pt x="11320" y="28443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4" name="Google Shape;494;p19"/>
              <p:cNvSpPr/>
              <p:nvPr/>
            </p:nvSpPr>
            <p:spPr>
              <a:xfrm rot="10800000">
                <a:off x="8572637" y="1017730"/>
                <a:ext cx="1850784" cy="996121"/>
              </a:xfrm>
              <a:custGeom>
                <a:avLst/>
                <a:gdLst/>
                <a:ahLst/>
                <a:cxnLst/>
                <a:rect l="l" t="t" r="r" b="b"/>
                <a:pathLst>
                  <a:path w="15975" h="8598" extrusionOk="0">
                    <a:moveTo>
                      <a:pt x="15909" y="1"/>
                    </a:moveTo>
                    <a:cubicBezTo>
                      <a:pt x="15861" y="1"/>
                      <a:pt x="15839" y="22"/>
                      <a:pt x="15839" y="66"/>
                    </a:cubicBezTo>
                    <a:cubicBezTo>
                      <a:pt x="15839" y="93"/>
                      <a:pt x="15861" y="136"/>
                      <a:pt x="15909" y="136"/>
                    </a:cubicBezTo>
                    <a:cubicBezTo>
                      <a:pt x="15931" y="136"/>
                      <a:pt x="15974" y="93"/>
                      <a:pt x="15974" y="66"/>
                    </a:cubicBezTo>
                    <a:cubicBezTo>
                      <a:pt x="15974" y="22"/>
                      <a:pt x="15931" y="1"/>
                      <a:pt x="15909" y="1"/>
                    </a:cubicBezTo>
                    <a:close/>
                    <a:moveTo>
                      <a:pt x="15909" y="271"/>
                    </a:moveTo>
                    <a:cubicBezTo>
                      <a:pt x="15861" y="271"/>
                      <a:pt x="15839" y="292"/>
                      <a:pt x="15839" y="336"/>
                    </a:cubicBezTo>
                    <a:cubicBezTo>
                      <a:pt x="15839" y="363"/>
                      <a:pt x="15861" y="406"/>
                      <a:pt x="15909" y="406"/>
                    </a:cubicBezTo>
                    <a:cubicBezTo>
                      <a:pt x="15931" y="406"/>
                      <a:pt x="15974" y="363"/>
                      <a:pt x="15974" y="336"/>
                    </a:cubicBezTo>
                    <a:cubicBezTo>
                      <a:pt x="15974" y="292"/>
                      <a:pt x="15931" y="271"/>
                      <a:pt x="15909" y="271"/>
                    </a:cubicBezTo>
                    <a:close/>
                    <a:moveTo>
                      <a:pt x="15909" y="541"/>
                    </a:moveTo>
                    <a:cubicBezTo>
                      <a:pt x="15861" y="541"/>
                      <a:pt x="15839" y="562"/>
                      <a:pt x="15839" y="606"/>
                    </a:cubicBezTo>
                    <a:cubicBezTo>
                      <a:pt x="15839" y="633"/>
                      <a:pt x="15861" y="676"/>
                      <a:pt x="15909" y="676"/>
                    </a:cubicBezTo>
                    <a:cubicBezTo>
                      <a:pt x="15931" y="676"/>
                      <a:pt x="15974" y="633"/>
                      <a:pt x="15974" y="606"/>
                    </a:cubicBezTo>
                    <a:cubicBezTo>
                      <a:pt x="15974" y="562"/>
                      <a:pt x="15931" y="541"/>
                      <a:pt x="15909" y="541"/>
                    </a:cubicBezTo>
                    <a:close/>
                    <a:moveTo>
                      <a:pt x="15909" y="811"/>
                    </a:moveTo>
                    <a:cubicBezTo>
                      <a:pt x="15861" y="811"/>
                      <a:pt x="15839" y="832"/>
                      <a:pt x="15839" y="876"/>
                    </a:cubicBezTo>
                    <a:cubicBezTo>
                      <a:pt x="15839" y="903"/>
                      <a:pt x="15861" y="946"/>
                      <a:pt x="15909" y="946"/>
                    </a:cubicBezTo>
                    <a:cubicBezTo>
                      <a:pt x="15931" y="946"/>
                      <a:pt x="15974" y="903"/>
                      <a:pt x="15974" y="876"/>
                    </a:cubicBezTo>
                    <a:cubicBezTo>
                      <a:pt x="15974" y="832"/>
                      <a:pt x="15931" y="811"/>
                      <a:pt x="15909" y="811"/>
                    </a:cubicBezTo>
                    <a:close/>
                    <a:moveTo>
                      <a:pt x="15909" y="1081"/>
                    </a:moveTo>
                    <a:cubicBezTo>
                      <a:pt x="15861" y="1081"/>
                      <a:pt x="15839" y="1102"/>
                      <a:pt x="15839" y="1146"/>
                    </a:cubicBezTo>
                    <a:cubicBezTo>
                      <a:pt x="15839" y="1173"/>
                      <a:pt x="15861" y="1216"/>
                      <a:pt x="15909" y="1216"/>
                    </a:cubicBezTo>
                    <a:cubicBezTo>
                      <a:pt x="15931" y="1216"/>
                      <a:pt x="15974" y="1173"/>
                      <a:pt x="15974" y="1146"/>
                    </a:cubicBezTo>
                    <a:cubicBezTo>
                      <a:pt x="15974" y="1102"/>
                      <a:pt x="15931" y="1081"/>
                      <a:pt x="15909" y="1081"/>
                    </a:cubicBezTo>
                    <a:close/>
                    <a:moveTo>
                      <a:pt x="15909" y="1351"/>
                    </a:moveTo>
                    <a:cubicBezTo>
                      <a:pt x="15861" y="1351"/>
                      <a:pt x="15839" y="1372"/>
                      <a:pt x="15839" y="1416"/>
                    </a:cubicBezTo>
                    <a:cubicBezTo>
                      <a:pt x="15839" y="1443"/>
                      <a:pt x="15861" y="1486"/>
                      <a:pt x="15909" y="1486"/>
                    </a:cubicBezTo>
                    <a:cubicBezTo>
                      <a:pt x="15931" y="1486"/>
                      <a:pt x="15974" y="1443"/>
                      <a:pt x="15974" y="1416"/>
                    </a:cubicBezTo>
                    <a:cubicBezTo>
                      <a:pt x="15974" y="1372"/>
                      <a:pt x="15931" y="1351"/>
                      <a:pt x="15909" y="1351"/>
                    </a:cubicBezTo>
                    <a:close/>
                    <a:moveTo>
                      <a:pt x="15909" y="1621"/>
                    </a:moveTo>
                    <a:cubicBezTo>
                      <a:pt x="15861" y="1621"/>
                      <a:pt x="15839" y="1642"/>
                      <a:pt x="15839" y="1686"/>
                    </a:cubicBezTo>
                    <a:cubicBezTo>
                      <a:pt x="15839" y="1713"/>
                      <a:pt x="15861" y="1756"/>
                      <a:pt x="15909" y="1756"/>
                    </a:cubicBezTo>
                    <a:cubicBezTo>
                      <a:pt x="15931" y="1756"/>
                      <a:pt x="15974" y="1713"/>
                      <a:pt x="15974" y="1686"/>
                    </a:cubicBezTo>
                    <a:cubicBezTo>
                      <a:pt x="15974" y="1642"/>
                      <a:pt x="15931" y="1621"/>
                      <a:pt x="15909" y="1621"/>
                    </a:cubicBezTo>
                    <a:close/>
                    <a:moveTo>
                      <a:pt x="15909" y="1891"/>
                    </a:moveTo>
                    <a:cubicBezTo>
                      <a:pt x="15861" y="1891"/>
                      <a:pt x="15839" y="1912"/>
                      <a:pt x="15839" y="1956"/>
                    </a:cubicBezTo>
                    <a:cubicBezTo>
                      <a:pt x="15839" y="1983"/>
                      <a:pt x="15861" y="2026"/>
                      <a:pt x="15909" y="2026"/>
                    </a:cubicBezTo>
                    <a:cubicBezTo>
                      <a:pt x="15931" y="2026"/>
                      <a:pt x="15974" y="1983"/>
                      <a:pt x="15974" y="1956"/>
                    </a:cubicBezTo>
                    <a:cubicBezTo>
                      <a:pt x="15974" y="1912"/>
                      <a:pt x="15931" y="1891"/>
                      <a:pt x="15909" y="1891"/>
                    </a:cubicBezTo>
                    <a:close/>
                    <a:moveTo>
                      <a:pt x="11319" y="2161"/>
                    </a:moveTo>
                    <a:cubicBezTo>
                      <a:pt x="11270" y="2161"/>
                      <a:pt x="11249" y="2182"/>
                      <a:pt x="11249" y="2226"/>
                    </a:cubicBezTo>
                    <a:cubicBezTo>
                      <a:pt x="11249" y="2253"/>
                      <a:pt x="11270" y="2296"/>
                      <a:pt x="11319" y="2296"/>
                    </a:cubicBezTo>
                    <a:cubicBezTo>
                      <a:pt x="11341" y="2296"/>
                      <a:pt x="11384" y="2253"/>
                      <a:pt x="11384" y="2226"/>
                    </a:cubicBezTo>
                    <a:cubicBezTo>
                      <a:pt x="11384" y="2182"/>
                      <a:pt x="11341" y="2161"/>
                      <a:pt x="11319" y="2161"/>
                    </a:cubicBezTo>
                    <a:close/>
                    <a:moveTo>
                      <a:pt x="11589" y="2161"/>
                    </a:moveTo>
                    <a:cubicBezTo>
                      <a:pt x="11540" y="2161"/>
                      <a:pt x="11519" y="2182"/>
                      <a:pt x="11519" y="2226"/>
                    </a:cubicBezTo>
                    <a:cubicBezTo>
                      <a:pt x="11519" y="2253"/>
                      <a:pt x="11540" y="2296"/>
                      <a:pt x="11589" y="2296"/>
                    </a:cubicBezTo>
                    <a:cubicBezTo>
                      <a:pt x="11611" y="2296"/>
                      <a:pt x="11654" y="2253"/>
                      <a:pt x="11654" y="2226"/>
                    </a:cubicBezTo>
                    <a:cubicBezTo>
                      <a:pt x="11654" y="2182"/>
                      <a:pt x="11611" y="2161"/>
                      <a:pt x="11589" y="2161"/>
                    </a:cubicBezTo>
                    <a:close/>
                    <a:moveTo>
                      <a:pt x="11859" y="2161"/>
                    </a:moveTo>
                    <a:cubicBezTo>
                      <a:pt x="11810" y="2161"/>
                      <a:pt x="11789" y="2182"/>
                      <a:pt x="11789" y="2226"/>
                    </a:cubicBezTo>
                    <a:cubicBezTo>
                      <a:pt x="11789" y="2253"/>
                      <a:pt x="11810" y="2296"/>
                      <a:pt x="11859" y="2296"/>
                    </a:cubicBezTo>
                    <a:cubicBezTo>
                      <a:pt x="11881" y="2296"/>
                      <a:pt x="11924" y="2253"/>
                      <a:pt x="11924" y="2226"/>
                    </a:cubicBezTo>
                    <a:cubicBezTo>
                      <a:pt x="11924" y="2182"/>
                      <a:pt x="11881" y="2161"/>
                      <a:pt x="11859" y="2161"/>
                    </a:cubicBezTo>
                    <a:close/>
                    <a:moveTo>
                      <a:pt x="12129" y="2161"/>
                    </a:moveTo>
                    <a:cubicBezTo>
                      <a:pt x="12080" y="2161"/>
                      <a:pt x="12059" y="2182"/>
                      <a:pt x="12059" y="2226"/>
                    </a:cubicBezTo>
                    <a:cubicBezTo>
                      <a:pt x="12059" y="2253"/>
                      <a:pt x="12080" y="2296"/>
                      <a:pt x="12129" y="2296"/>
                    </a:cubicBezTo>
                    <a:cubicBezTo>
                      <a:pt x="12151" y="2296"/>
                      <a:pt x="12194" y="2253"/>
                      <a:pt x="12194" y="2226"/>
                    </a:cubicBezTo>
                    <a:cubicBezTo>
                      <a:pt x="12194" y="2182"/>
                      <a:pt x="12151" y="2161"/>
                      <a:pt x="12129" y="2161"/>
                    </a:cubicBezTo>
                    <a:close/>
                    <a:moveTo>
                      <a:pt x="12399" y="2161"/>
                    </a:moveTo>
                    <a:cubicBezTo>
                      <a:pt x="12350" y="2161"/>
                      <a:pt x="12329" y="2182"/>
                      <a:pt x="12329" y="2226"/>
                    </a:cubicBezTo>
                    <a:cubicBezTo>
                      <a:pt x="12329" y="2253"/>
                      <a:pt x="12350" y="2296"/>
                      <a:pt x="12399" y="2296"/>
                    </a:cubicBezTo>
                    <a:cubicBezTo>
                      <a:pt x="12421" y="2296"/>
                      <a:pt x="12464" y="2253"/>
                      <a:pt x="12464" y="2226"/>
                    </a:cubicBezTo>
                    <a:cubicBezTo>
                      <a:pt x="12464" y="2182"/>
                      <a:pt x="12421" y="2161"/>
                      <a:pt x="12399" y="2161"/>
                    </a:cubicBezTo>
                    <a:close/>
                    <a:moveTo>
                      <a:pt x="12669" y="2161"/>
                    </a:moveTo>
                    <a:cubicBezTo>
                      <a:pt x="12620" y="2161"/>
                      <a:pt x="12599" y="2182"/>
                      <a:pt x="12599" y="2226"/>
                    </a:cubicBezTo>
                    <a:cubicBezTo>
                      <a:pt x="12599" y="2253"/>
                      <a:pt x="12620" y="2296"/>
                      <a:pt x="12669" y="2296"/>
                    </a:cubicBezTo>
                    <a:cubicBezTo>
                      <a:pt x="12691" y="2296"/>
                      <a:pt x="12734" y="2253"/>
                      <a:pt x="12734" y="2226"/>
                    </a:cubicBezTo>
                    <a:cubicBezTo>
                      <a:pt x="12734" y="2182"/>
                      <a:pt x="12691" y="2161"/>
                      <a:pt x="12669" y="2161"/>
                    </a:cubicBezTo>
                    <a:close/>
                    <a:moveTo>
                      <a:pt x="12939" y="2161"/>
                    </a:moveTo>
                    <a:cubicBezTo>
                      <a:pt x="12891" y="2161"/>
                      <a:pt x="12869" y="2182"/>
                      <a:pt x="12869" y="2226"/>
                    </a:cubicBezTo>
                    <a:cubicBezTo>
                      <a:pt x="12869" y="2253"/>
                      <a:pt x="12891" y="2296"/>
                      <a:pt x="12939" y="2296"/>
                    </a:cubicBezTo>
                    <a:cubicBezTo>
                      <a:pt x="12961" y="2296"/>
                      <a:pt x="13004" y="2253"/>
                      <a:pt x="13004" y="2226"/>
                    </a:cubicBezTo>
                    <a:cubicBezTo>
                      <a:pt x="13004" y="2182"/>
                      <a:pt x="12961" y="2161"/>
                      <a:pt x="12939" y="2161"/>
                    </a:cubicBezTo>
                    <a:close/>
                    <a:moveTo>
                      <a:pt x="13209" y="2161"/>
                    </a:moveTo>
                    <a:cubicBezTo>
                      <a:pt x="13161" y="2161"/>
                      <a:pt x="13139" y="2182"/>
                      <a:pt x="13139" y="2226"/>
                    </a:cubicBezTo>
                    <a:cubicBezTo>
                      <a:pt x="13139" y="2253"/>
                      <a:pt x="13161" y="2296"/>
                      <a:pt x="13209" y="2296"/>
                    </a:cubicBezTo>
                    <a:cubicBezTo>
                      <a:pt x="13231" y="2296"/>
                      <a:pt x="13274" y="2253"/>
                      <a:pt x="13274" y="2226"/>
                    </a:cubicBezTo>
                    <a:cubicBezTo>
                      <a:pt x="13274" y="2182"/>
                      <a:pt x="13231" y="2161"/>
                      <a:pt x="13209" y="2161"/>
                    </a:cubicBezTo>
                    <a:close/>
                    <a:moveTo>
                      <a:pt x="13479" y="2161"/>
                    </a:moveTo>
                    <a:cubicBezTo>
                      <a:pt x="13431" y="2161"/>
                      <a:pt x="13409" y="2182"/>
                      <a:pt x="13409" y="2226"/>
                    </a:cubicBezTo>
                    <a:cubicBezTo>
                      <a:pt x="13409" y="2253"/>
                      <a:pt x="13431" y="2296"/>
                      <a:pt x="13479" y="2296"/>
                    </a:cubicBezTo>
                    <a:cubicBezTo>
                      <a:pt x="13501" y="2296"/>
                      <a:pt x="13544" y="2253"/>
                      <a:pt x="13544" y="2226"/>
                    </a:cubicBezTo>
                    <a:cubicBezTo>
                      <a:pt x="13544" y="2182"/>
                      <a:pt x="13501" y="2161"/>
                      <a:pt x="13479" y="2161"/>
                    </a:cubicBezTo>
                    <a:close/>
                    <a:moveTo>
                      <a:pt x="13749" y="2161"/>
                    </a:moveTo>
                    <a:cubicBezTo>
                      <a:pt x="13701" y="2161"/>
                      <a:pt x="13679" y="2182"/>
                      <a:pt x="13679" y="2226"/>
                    </a:cubicBezTo>
                    <a:cubicBezTo>
                      <a:pt x="13679" y="2253"/>
                      <a:pt x="13701" y="2296"/>
                      <a:pt x="13749" y="2296"/>
                    </a:cubicBezTo>
                    <a:cubicBezTo>
                      <a:pt x="13771" y="2296"/>
                      <a:pt x="13814" y="2253"/>
                      <a:pt x="13814" y="2226"/>
                    </a:cubicBezTo>
                    <a:cubicBezTo>
                      <a:pt x="13814" y="2182"/>
                      <a:pt x="13771" y="2161"/>
                      <a:pt x="13749" y="2161"/>
                    </a:cubicBezTo>
                    <a:close/>
                    <a:moveTo>
                      <a:pt x="14019" y="2161"/>
                    </a:moveTo>
                    <a:cubicBezTo>
                      <a:pt x="13971" y="2161"/>
                      <a:pt x="13949" y="2182"/>
                      <a:pt x="13949" y="2226"/>
                    </a:cubicBezTo>
                    <a:cubicBezTo>
                      <a:pt x="13949" y="2253"/>
                      <a:pt x="13971" y="2296"/>
                      <a:pt x="14019" y="2296"/>
                    </a:cubicBezTo>
                    <a:cubicBezTo>
                      <a:pt x="14041" y="2296"/>
                      <a:pt x="14084" y="2253"/>
                      <a:pt x="14084" y="2226"/>
                    </a:cubicBezTo>
                    <a:cubicBezTo>
                      <a:pt x="14084" y="2182"/>
                      <a:pt x="14041" y="2161"/>
                      <a:pt x="14019" y="2161"/>
                    </a:cubicBezTo>
                    <a:close/>
                    <a:moveTo>
                      <a:pt x="14289" y="2161"/>
                    </a:moveTo>
                    <a:cubicBezTo>
                      <a:pt x="14241" y="2161"/>
                      <a:pt x="14219" y="2182"/>
                      <a:pt x="14219" y="2226"/>
                    </a:cubicBezTo>
                    <a:cubicBezTo>
                      <a:pt x="14219" y="2253"/>
                      <a:pt x="14241" y="2296"/>
                      <a:pt x="14289" y="2296"/>
                    </a:cubicBezTo>
                    <a:cubicBezTo>
                      <a:pt x="14311" y="2296"/>
                      <a:pt x="14354" y="2253"/>
                      <a:pt x="14354" y="2226"/>
                    </a:cubicBezTo>
                    <a:cubicBezTo>
                      <a:pt x="14354" y="2182"/>
                      <a:pt x="14311" y="2161"/>
                      <a:pt x="14289" y="2161"/>
                    </a:cubicBezTo>
                    <a:close/>
                    <a:moveTo>
                      <a:pt x="14559" y="2161"/>
                    </a:moveTo>
                    <a:cubicBezTo>
                      <a:pt x="14511" y="2161"/>
                      <a:pt x="14489" y="2182"/>
                      <a:pt x="14489" y="2226"/>
                    </a:cubicBezTo>
                    <a:cubicBezTo>
                      <a:pt x="14489" y="2253"/>
                      <a:pt x="14511" y="2296"/>
                      <a:pt x="14559" y="2296"/>
                    </a:cubicBezTo>
                    <a:cubicBezTo>
                      <a:pt x="14581" y="2296"/>
                      <a:pt x="14624" y="2253"/>
                      <a:pt x="14624" y="2226"/>
                    </a:cubicBezTo>
                    <a:cubicBezTo>
                      <a:pt x="14624" y="2182"/>
                      <a:pt x="14581" y="2161"/>
                      <a:pt x="14559" y="2161"/>
                    </a:cubicBezTo>
                    <a:close/>
                    <a:moveTo>
                      <a:pt x="14829" y="2161"/>
                    </a:moveTo>
                    <a:cubicBezTo>
                      <a:pt x="14781" y="2161"/>
                      <a:pt x="14759" y="2182"/>
                      <a:pt x="14759" y="2226"/>
                    </a:cubicBezTo>
                    <a:cubicBezTo>
                      <a:pt x="14759" y="2253"/>
                      <a:pt x="14781" y="2296"/>
                      <a:pt x="14829" y="2296"/>
                    </a:cubicBezTo>
                    <a:cubicBezTo>
                      <a:pt x="14851" y="2296"/>
                      <a:pt x="14894" y="2253"/>
                      <a:pt x="14894" y="2226"/>
                    </a:cubicBezTo>
                    <a:cubicBezTo>
                      <a:pt x="14894" y="2182"/>
                      <a:pt x="14851" y="2161"/>
                      <a:pt x="14829" y="2161"/>
                    </a:cubicBezTo>
                    <a:close/>
                    <a:moveTo>
                      <a:pt x="15099" y="2161"/>
                    </a:moveTo>
                    <a:cubicBezTo>
                      <a:pt x="15051" y="2161"/>
                      <a:pt x="15029" y="2182"/>
                      <a:pt x="15029" y="2226"/>
                    </a:cubicBezTo>
                    <a:cubicBezTo>
                      <a:pt x="15029" y="2253"/>
                      <a:pt x="15051" y="2296"/>
                      <a:pt x="15099" y="2296"/>
                    </a:cubicBezTo>
                    <a:cubicBezTo>
                      <a:pt x="15121" y="2296"/>
                      <a:pt x="15164" y="2253"/>
                      <a:pt x="15164" y="2226"/>
                    </a:cubicBezTo>
                    <a:cubicBezTo>
                      <a:pt x="15164" y="2182"/>
                      <a:pt x="15121" y="2161"/>
                      <a:pt x="15099" y="2161"/>
                    </a:cubicBezTo>
                    <a:close/>
                    <a:moveTo>
                      <a:pt x="15369" y="2161"/>
                    </a:moveTo>
                    <a:cubicBezTo>
                      <a:pt x="15321" y="2161"/>
                      <a:pt x="15299" y="2182"/>
                      <a:pt x="15299" y="2226"/>
                    </a:cubicBezTo>
                    <a:cubicBezTo>
                      <a:pt x="15299" y="2253"/>
                      <a:pt x="15321" y="2296"/>
                      <a:pt x="15369" y="2296"/>
                    </a:cubicBezTo>
                    <a:cubicBezTo>
                      <a:pt x="15391" y="2296"/>
                      <a:pt x="15434" y="2253"/>
                      <a:pt x="15434" y="2226"/>
                    </a:cubicBezTo>
                    <a:cubicBezTo>
                      <a:pt x="15434" y="2182"/>
                      <a:pt x="15391" y="2161"/>
                      <a:pt x="15369" y="2161"/>
                    </a:cubicBezTo>
                    <a:close/>
                    <a:moveTo>
                      <a:pt x="15639" y="2161"/>
                    </a:moveTo>
                    <a:cubicBezTo>
                      <a:pt x="15591" y="2161"/>
                      <a:pt x="15569" y="2182"/>
                      <a:pt x="15569" y="2226"/>
                    </a:cubicBezTo>
                    <a:cubicBezTo>
                      <a:pt x="15569" y="2253"/>
                      <a:pt x="15591" y="2296"/>
                      <a:pt x="15639" y="2296"/>
                    </a:cubicBezTo>
                    <a:cubicBezTo>
                      <a:pt x="15661" y="2296"/>
                      <a:pt x="15704" y="2253"/>
                      <a:pt x="15704" y="2226"/>
                    </a:cubicBezTo>
                    <a:cubicBezTo>
                      <a:pt x="15704" y="2182"/>
                      <a:pt x="15661" y="2161"/>
                      <a:pt x="15639" y="2161"/>
                    </a:cubicBezTo>
                    <a:close/>
                    <a:moveTo>
                      <a:pt x="15909" y="2161"/>
                    </a:moveTo>
                    <a:cubicBezTo>
                      <a:pt x="15861" y="2161"/>
                      <a:pt x="15839" y="2182"/>
                      <a:pt x="15839" y="2226"/>
                    </a:cubicBezTo>
                    <a:cubicBezTo>
                      <a:pt x="15839" y="2253"/>
                      <a:pt x="15861" y="2296"/>
                      <a:pt x="15909" y="2296"/>
                    </a:cubicBezTo>
                    <a:cubicBezTo>
                      <a:pt x="15931" y="2296"/>
                      <a:pt x="15974" y="2253"/>
                      <a:pt x="15974" y="2226"/>
                    </a:cubicBezTo>
                    <a:cubicBezTo>
                      <a:pt x="15974" y="2182"/>
                      <a:pt x="15931" y="2161"/>
                      <a:pt x="15909" y="2161"/>
                    </a:cubicBezTo>
                    <a:close/>
                    <a:moveTo>
                      <a:pt x="11162" y="2274"/>
                    </a:moveTo>
                    <a:cubicBezTo>
                      <a:pt x="11135" y="2274"/>
                      <a:pt x="11092" y="2317"/>
                      <a:pt x="11092" y="2339"/>
                    </a:cubicBezTo>
                    <a:cubicBezTo>
                      <a:pt x="11092" y="2388"/>
                      <a:pt x="11135" y="2409"/>
                      <a:pt x="11162" y="2409"/>
                    </a:cubicBezTo>
                    <a:cubicBezTo>
                      <a:pt x="11206" y="2409"/>
                      <a:pt x="11227" y="2388"/>
                      <a:pt x="11227" y="2339"/>
                    </a:cubicBezTo>
                    <a:cubicBezTo>
                      <a:pt x="11227" y="2317"/>
                      <a:pt x="11206" y="2274"/>
                      <a:pt x="11162" y="2274"/>
                    </a:cubicBezTo>
                    <a:close/>
                    <a:moveTo>
                      <a:pt x="11162" y="2544"/>
                    </a:moveTo>
                    <a:cubicBezTo>
                      <a:pt x="11135" y="2544"/>
                      <a:pt x="11092" y="2587"/>
                      <a:pt x="11092" y="2609"/>
                    </a:cubicBezTo>
                    <a:cubicBezTo>
                      <a:pt x="11092" y="2658"/>
                      <a:pt x="11135" y="2679"/>
                      <a:pt x="11162" y="2679"/>
                    </a:cubicBezTo>
                    <a:cubicBezTo>
                      <a:pt x="11206" y="2679"/>
                      <a:pt x="11227" y="2658"/>
                      <a:pt x="11227" y="2609"/>
                    </a:cubicBezTo>
                    <a:cubicBezTo>
                      <a:pt x="11227" y="2587"/>
                      <a:pt x="11206" y="2544"/>
                      <a:pt x="11162" y="2544"/>
                    </a:cubicBezTo>
                    <a:close/>
                    <a:moveTo>
                      <a:pt x="11162" y="2814"/>
                    </a:moveTo>
                    <a:cubicBezTo>
                      <a:pt x="11135" y="2814"/>
                      <a:pt x="11092" y="2857"/>
                      <a:pt x="11092" y="2879"/>
                    </a:cubicBezTo>
                    <a:cubicBezTo>
                      <a:pt x="11092" y="2928"/>
                      <a:pt x="11135" y="2949"/>
                      <a:pt x="11162" y="2949"/>
                    </a:cubicBezTo>
                    <a:cubicBezTo>
                      <a:pt x="11206" y="2949"/>
                      <a:pt x="11227" y="2928"/>
                      <a:pt x="11227" y="2879"/>
                    </a:cubicBezTo>
                    <a:cubicBezTo>
                      <a:pt x="11227" y="2857"/>
                      <a:pt x="11206" y="2814"/>
                      <a:pt x="11162" y="2814"/>
                    </a:cubicBezTo>
                    <a:close/>
                    <a:moveTo>
                      <a:pt x="11162" y="3084"/>
                    </a:moveTo>
                    <a:cubicBezTo>
                      <a:pt x="11135" y="3084"/>
                      <a:pt x="11092" y="3127"/>
                      <a:pt x="11092" y="3149"/>
                    </a:cubicBezTo>
                    <a:cubicBezTo>
                      <a:pt x="11092" y="3198"/>
                      <a:pt x="11135" y="3219"/>
                      <a:pt x="11162" y="3219"/>
                    </a:cubicBezTo>
                    <a:cubicBezTo>
                      <a:pt x="11206" y="3219"/>
                      <a:pt x="11227" y="3198"/>
                      <a:pt x="11227" y="3149"/>
                    </a:cubicBezTo>
                    <a:cubicBezTo>
                      <a:pt x="11227" y="3127"/>
                      <a:pt x="11206" y="3084"/>
                      <a:pt x="11162" y="3084"/>
                    </a:cubicBezTo>
                    <a:close/>
                    <a:moveTo>
                      <a:pt x="11162" y="3354"/>
                    </a:moveTo>
                    <a:cubicBezTo>
                      <a:pt x="11135" y="3354"/>
                      <a:pt x="11092" y="3398"/>
                      <a:pt x="11092" y="3419"/>
                    </a:cubicBezTo>
                    <a:cubicBezTo>
                      <a:pt x="11092" y="3468"/>
                      <a:pt x="11135" y="3489"/>
                      <a:pt x="11162" y="3489"/>
                    </a:cubicBezTo>
                    <a:cubicBezTo>
                      <a:pt x="11206" y="3489"/>
                      <a:pt x="11227" y="3468"/>
                      <a:pt x="11227" y="3419"/>
                    </a:cubicBezTo>
                    <a:cubicBezTo>
                      <a:pt x="11227" y="3398"/>
                      <a:pt x="11206" y="3354"/>
                      <a:pt x="11162" y="3354"/>
                    </a:cubicBezTo>
                    <a:close/>
                    <a:moveTo>
                      <a:pt x="11162" y="3624"/>
                    </a:moveTo>
                    <a:cubicBezTo>
                      <a:pt x="11135" y="3624"/>
                      <a:pt x="11092" y="3668"/>
                      <a:pt x="11092" y="3689"/>
                    </a:cubicBezTo>
                    <a:cubicBezTo>
                      <a:pt x="11092" y="3738"/>
                      <a:pt x="11135" y="3759"/>
                      <a:pt x="11162" y="3759"/>
                    </a:cubicBezTo>
                    <a:cubicBezTo>
                      <a:pt x="11206" y="3759"/>
                      <a:pt x="11227" y="3738"/>
                      <a:pt x="11227" y="3689"/>
                    </a:cubicBezTo>
                    <a:cubicBezTo>
                      <a:pt x="11227" y="3668"/>
                      <a:pt x="11206" y="3624"/>
                      <a:pt x="11162" y="3624"/>
                    </a:cubicBezTo>
                    <a:close/>
                    <a:moveTo>
                      <a:pt x="11162" y="3894"/>
                    </a:moveTo>
                    <a:cubicBezTo>
                      <a:pt x="11135" y="3894"/>
                      <a:pt x="11092" y="3938"/>
                      <a:pt x="11092" y="3959"/>
                    </a:cubicBezTo>
                    <a:cubicBezTo>
                      <a:pt x="11092" y="4008"/>
                      <a:pt x="11135" y="4029"/>
                      <a:pt x="11162" y="4029"/>
                    </a:cubicBezTo>
                    <a:cubicBezTo>
                      <a:pt x="11206" y="4029"/>
                      <a:pt x="11227" y="4008"/>
                      <a:pt x="11227" y="3959"/>
                    </a:cubicBezTo>
                    <a:cubicBezTo>
                      <a:pt x="11227" y="3938"/>
                      <a:pt x="11206" y="3894"/>
                      <a:pt x="11162" y="3894"/>
                    </a:cubicBezTo>
                    <a:close/>
                    <a:moveTo>
                      <a:pt x="11162" y="4164"/>
                    </a:moveTo>
                    <a:cubicBezTo>
                      <a:pt x="11135" y="4164"/>
                      <a:pt x="11092" y="4208"/>
                      <a:pt x="11092" y="4229"/>
                    </a:cubicBezTo>
                    <a:cubicBezTo>
                      <a:pt x="11092" y="4278"/>
                      <a:pt x="11135" y="4299"/>
                      <a:pt x="11162" y="4299"/>
                    </a:cubicBezTo>
                    <a:cubicBezTo>
                      <a:pt x="11206" y="4299"/>
                      <a:pt x="11227" y="4278"/>
                      <a:pt x="11227" y="4229"/>
                    </a:cubicBezTo>
                    <a:cubicBezTo>
                      <a:pt x="11227" y="4208"/>
                      <a:pt x="11206" y="4164"/>
                      <a:pt x="11162" y="4164"/>
                    </a:cubicBezTo>
                    <a:close/>
                    <a:moveTo>
                      <a:pt x="11162" y="4434"/>
                    </a:moveTo>
                    <a:cubicBezTo>
                      <a:pt x="11135" y="4434"/>
                      <a:pt x="11092" y="4478"/>
                      <a:pt x="11092" y="4499"/>
                    </a:cubicBezTo>
                    <a:cubicBezTo>
                      <a:pt x="11092" y="4548"/>
                      <a:pt x="11135" y="4569"/>
                      <a:pt x="11162" y="4569"/>
                    </a:cubicBezTo>
                    <a:cubicBezTo>
                      <a:pt x="11206" y="4569"/>
                      <a:pt x="11227" y="4548"/>
                      <a:pt x="11227" y="4499"/>
                    </a:cubicBezTo>
                    <a:cubicBezTo>
                      <a:pt x="11227" y="4478"/>
                      <a:pt x="11206" y="4434"/>
                      <a:pt x="11162" y="4434"/>
                    </a:cubicBezTo>
                    <a:close/>
                    <a:moveTo>
                      <a:pt x="11162" y="4704"/>
                    </a:moveTo>
                    <a:cubicBezTo>
                      <a:pt x="11135" y="4704"/>
                      <a:pt x="11092" y="4748"/>
                      <a:pt x="11092" y="4769"/>
                    </a:cubicBezTo>
                    <a:cubicBezTo>
                      <a:pt x="11092" y="4818"/>
                      <a:pt x="11135" y="4839"/>
                      <a:pt x="11162" y="4839"/>
                    </a:cubicBezTo>
                    <a:cubicBezTo>
                      <a:pt x="11206" y="4839"/>
                      <a:pt x="11227" y="4818"/>
                      <a:pt x="11227" y="4769"/>
                    </a:cubicBezTo>
                    <a:cubicBezTo>
                      <a:pt x="11227" y="4748"/>
                      <a:pt x="11206" y="4704"/>
                      <a:pt x="11162" y="4704"/>
                    </a:cubicBezTo>
                    <a:close/>
                    <a:moveTo>
                      <a:pt x="11162" y="4974"/>
                    </a:moveTo>
                    <a:cubicBezTo>
                      <a:pt x="11135" y="4974"/>
                      <a:pt x="11092" y="5018"/>
                      <a:pt x="11092" y="5039"/>
                    </a:cubicBezTo>
                    <a:cubicBezTo>
                      <a:pt x="11092" y="5088"/>
                      <a:pt x="11135" y="5109"/>
                      <a:pt x="11162" y="5109"/>
                    </a:cubicBezTo>
                    <a:cubicBezTo>
                      <a:pt x="11206" y="5109"/>
                      <a:pt x="11227" y="5088"/>
                      <a:pt x="11227" y="5039"/>
                    </a:cubicBezTo>
                    <a:cubicBezTo>
                      <a:pt x="11227" y="5018"/>
                      <a:pt x="11206" y="4974"/>
                      <a:pt x="11162" y="4974"/>
                    </a:cubicBezTo>
                    <a:close/>
                    <a:moveTo>
                      <a:pt x="11162" y="5244"/>
                    </a:moveTo>
                    <a:cubicBezTo>
                      <a:pt x="11135" y="5244"/>
                      <a:pt x="11092" y="5288"/>
                      <a:pt x="11092" y="5309"/>
                    </a:cubicBezTo>
                    <a:cubicBezTo>
                      <a:pt x="11092" y="5358"/>
                      <a:pt x="11135" y="5379"/>
                      <a:pt x="11162" y="5379"/>
                    </a:cubicBezTo>
                    <a:cubicBezTo>
                      <a:pt x="11206" y="5379"/>
                      <a:pt x="11227" y="5358"/>
                      <a:pt x="11227" y="5309"/>
                    </a:cubicBezTo>
                    <a:cubicBezTo>
                      <a:pt x="11227" y="5288"/>
                      <a:pt x="11206" y="5244"/>
                      <a:pt x="11162" y="5244"/>
                    </a:cubicBezTo>
                    <a:close/>
                    <a:moveTo>
                      <a:pt x="11162" y="5514"/>
                    </a:moveTo>
                    <a:cubicBezTo>
                      <a:pt x="11135" y="5514"/>
                      <a:pt x="11092" y="5558"/>
                      <a:pt x="11092" y="5579"/>
                    </a:cubicBezTo>
                    <a:cubicBezTo>
                      <a:pt x="11092" y="5628"/>
                      <a:pt x="11135" y="5649"/>
                      <a:pt x="11162" y="5649"/>
                    </a:cubicBezTo>
                    <a:cubicBezTo>
                      <a:pt x="11206" y="5649"/>
                      <a:pt x="11227" y="5628"/>
                      <a:pt x="11227" y="5579"/>
                    </a:cubicBezTo>
                    <a:cubicBezTo>
                      <a:pt x="11227" y="5558"/>
                      <a:pt x="11206" y="5514"/>
                      <a:pt x="11162" y="5514"/>
                    </a:cubicBezTo>
                    <a:close/>
                    <a:moveTo>
                      <a:pt x="11162" y="5784"/>
                    </a:moveTo>
                    <a:cubicBezTo>
                      <a:pt x="11135" y="5784"/>
                      <a:pt x="11092" y="5828"/>
                      <a:pt x="11092" y="5849"/>
                    </a:cubicBezTo>
                    <a:cubicBezTo>
                      <a:pt x="11092" y="5898"/>
                      <a:pt x="11135" y="5919"/>
                      <a:pt x="11162" y="5919"/>
                    </a:cubicBezTo>
                    <a:cubicBezTo>
                      <a:pt x="11206" y="5919"/>
                      <a:pt x="11227" y="5898"/>
                      <a:pt x="11227" y="5849"/>
                    </a:cubicBezTo>
                    <a:cubicBezTo>
                      <a:pt x="11227" y="5828"/>
                      <a:pt x="11206" y="5784"/>
                      <a:pt x="11162" y="5784"/>
                    </a:cubicBezTo>
                    <a:close/>
                    <a:moveTo>
                      <a:pt x="11162" y="6054"/>
                    </a:moveTo>
                    <a:cubicBezTo>
                      <a:pt x="11135" y="6054"/>
                      <a:pt x="11092" y="6098"/>
                      <a:pt x="11092" y="6119"/>
                    </a:cubicBezTo>
                    <a:cubicBezTo>
                      <a:pt x="11092" y="6168"/>
                      <a:pt x="11135" y="6189"/>
                      <a:pt x="11162" y="6189"/>
                    </a:cubicBezTo>
                    <a:cubicBezTo>
                      <a:pt x="11206" y="6189"/>
                      <a:pt x="11227" y="6168"/>
                      <a:pt x="11227" y="6119"/>
                    </a:cubicBezTo>
                    <a:cubicBezTo>
                      <a:pt x="11227" y="6098"/>
                      <a:pt x="11206" y="6054"/>
                      <a:pt x="11162" y="6054"/>
                    </a:cubicBezTo>
                    <a:close/>
                    <a:moveTo>
                      <a:pt x="11162" y="6324"/>
                    </a:moveTo>
                    <a:cubicBezTo>
                      <a:pt x="11135" y="6324"/>
                      <a:pt x="11092" y="6368"/>
                      <a:pt x="11092" y="6389"/>
                    </a:cubicBezTo>
                    <a:cubicBezTo>
                      <a:pt x="11092" y="6438"/>
                      <a:pt x="11135" y="6459"/>
                      <a:pt x="11162" y="6459"/>
                    </a:cubicBezTo>
                    <a:cubicBezTo>
                      <a:pt x="11206" y="6459"/>
                      <a:pt x="11227" y="6438"/>
                      <a:pt x="11227" y="6389"/>
                    </a:cubicBezTo>
                    <a:cubicBezTo>
                      <a:pt x="11227" y="6368"/>
                      <a:pt x="11206" y="6324"/>
                      <a:pt x="11162" y="6324"/>
                    </a:cubicBezTo>
                    <a:close/>
                    <a:moveTo>
                      <a:pt x="11162" y="6594"/>
                    </a:moveTo>
                    <a:cubicBezTo>
                      <a:pt x="11135" y="6594"/>
                      <a:pt x="11092" y="6638"/>
                      <a:pt x="11092" y="6659"/>
                    </a:cubicBezTo>
                    <a:cubicBezTo>
                      <a:pt x="11092" y="6708"/>
                      <a:pt x="11135" y="6729"/>
                      <a:pt x="11162" y="6729"/>
                    </a:cubicBezTo>
                    <a:cubicBezTo>
                      <a:pt x="11206" y="6729"/>
                      <a:pt x="11227" y="6708"/>
                      <a:pt x="11227" y="6659"/>
                    </a:cubicBezTo>
                    <a:cubicBezTo>
                      <a:pt x="11227" y="6638"/>
                      <a:pt x="11206" y="6594"/>
                      <a:pt x="11162" y="6594"/>
                    </a:cubicBezTo>
                    <a:close/>
                    <a:moveTo>
                      <a:pt x="11162" y="6864"/>
                    </a:moveTo>
                    <a:cubicBezTo>
                      <a:pt x="11135" y="6864"/>
                      <a:pt x="11092" y="6908"/>
                      <a:pt x="11092" y="6929"/>
                    </a:cubicBezTo>
                    <a:cubicBezTo>
                      <a:pt x="11092" y="6978"/>
                      <a:pt x="11135" y="6999"/>
                      <a:pt x="11162" y="6999"/>
                    </a:cubicBezTo>
                    <a:cubicBezTo>
                      <a:pt x="11206" y="6999"/>
                      <a:pt x="11227" y="6978"/>
                      <a:pt x="11227" y="6929"/>
                    </a:cubicBezTo>
                    <a:cubicBezTo>
                      <a:pt x="11227" y="6908"/>
                      <a:pt x="11206" y="6864"/>
                      <a:pt x="11162" y="6864"/>
                    </a:cubicBezTo>
                    <a:close/>
                    <a:moveTo>
                      <a:pt x="11162" y="7134"/>
                    </a:moveTo>
                    <a:cubicBezTo>
                      <a:pt x="11135" y="7134"/>
                      <a:pt x="11092" y="7178"/>
                      <a:pt x="11092" y="7199"/>
                    </a:cubicBezTo>
                    <a:cubicBezTo>
                      <a:pt x="11092" y="7248"/>
                      <a:pt x="11135" y="7269"/>
                      <a:pt x="11162" y="7269"/>
                    </a:cubicBezTo>
                    <a:cubicBezTo>
                      <a:pt x="11206" y="7269"/>
                      <a:pt x="11227" y="7248"/>
                      <a:pt x="11227" y="7199"/>
                    </a:cubicBezTo>
                    <a:cubicBezTo>
                      <a:pt x="11227" y="7178"/>
                      <a:pt x="11206" y="7134"/>
                      <a:pt x="11162" y="7134"/>
                    </a:cubicBezTo>
                    <a:close/>
                    <a:moveTo>
                      <a:pt x="11162" y="7404"/>
                    </a:moveTo>
                    <a:cubicBezTo>
                      <a:pt x="11135" y="7404"/>
                      <a:pt x="11092" y="7448"/>
                      <a:pt x="11092" y="7469"/>
                    </a:cubicBezTo>
                    <a:cubicBezTo>
                      <a:pt x="11092" y="7518"/>
                      <a:pt x="11135" y="7539"/>
                      <a:pt x="11162" y="7539"/>
                    </a:cubicBezTo>
                    <a:cubicBezTo>
                      <a:pt x="11206" y="7539"/>
                      <a:pt x="11227" y="7518"/>
                      <a:pt x="11227" y="7469"/>
                    </a:cubicBezTo>
                    <a:cubicBezTo>
                      <a:pt x="11227" y="7448"/>
                      <a:pt x="11206" y="7404"/>
                      <a:pt x="11162" y="7404"/>
                    </a:cubicBezTo>
                    <a:close/>
                    <a:moveTo>
                      <a:pt x="11162" y="7674"/>
                    </a:moveTo>
                    <a:cubicBezTo>
                      <a:pt x="11135" y="7674"/>
                      <a:pt x="11092" y="7718"/>
                      <a:pt x="11092" y="7739"/>
                    </a:cubicBezTo>
                    <a:cubicBezTo>
                      <a:pt x="11092" y="7788"/>
                      <a:pt x="11135" y="7809"/>
                      <a:pt x="11162" y="7809"/>
                    </a:cubicBezTo>
                    <a:cubicBezTo>
                      <a:pt x="11206" y="7809"/>
                      <a:pt x="11227" y="7788"/>
                      <a:pt x="11227" y="7739"/>
                    </a:cubicBezTo>
                    <a:cubicBezTo>
                      <a:pt x="11227" y="7718"/>
                      <a:pt x="11206" y="7674"/>
                      <a:pt x="11162" y="7674"/>
                    </a:cubicBezTo>
                    <a:close/>
                    <a:moveTo>
                      <a:pt x="11162" y="7944"/>
                    </a:moveTo>
                    <a:cubicBezTo>
                      <a:pt x="11135" y="7944"/>
                      <a:pt x="11092" y="7988"/>
                      <a:pt x="11092" y="8009"/>
                    </a:cubicBezTo>
                    <a:cubicBezTo>
                      <a:pt x="11092" y="8058"/>
                      <a:pt x="11135" y="8080"/>
                      <a:pt x="11162" y="8080"/>
                    </a:cubicBezTo>
                    <a:cubicBezTo>
                      <a:pt x="11206" y="8080"/>
                      <a:pt x="11227" y="8058"/>
                      <a:pt x="11227" y="8009"/>
                    </a:cubicBezTo>
                    <a:cubicBezTo>
                      <a:pt x="11227" y="7988"/>
                      <a:pt x="11206" y="7944"/>
                      <a:pt x="11162" y="7944"/>
                    </a:cubicBezTo>
                    <a:close/>
                    <a:moveTo>
                      <a:pt x="11162" y="8215"/>
                    </a:moveTo>
                    <a:cubicBezTo>
                      <a:pt x="11135" y="8215"/>
                      <a:pt x="11092" y="8258"/>
                      <a:pt x="11092" y="8279"/>
                    </a:cubicBezTo>
                    <a:cubicBezTo>
                      <a:pt x="11092" y="8328"/>
                      <a:pt x="11135" y="8350"/>
                      <a:pt x="11162" y="8350"/>
                    </a:cubicBezTo>
                    <a:cubicBezTo>
                      <a:pt x="11206" y="8350"/>
                      <a:pt x="11227" y="8328"/>
                      <a:pt x="11227" y="8279"/>
                    </a:cubicBezTo>
                    <a:cubicBezTo>
                      <a:pt x="11227" y="8258"/>
                      <a:pt x="11206" y="8215"/>
                      <a:pt x="11162" y="8215"/>
                    </a:cubicBezTo>
                    <a:close/>
                    <a:moveTo>
                      <a:pt x="65" y="8463"/>
                    </a:moveTo>
                    <a:cubicBezTo>
                      <a:pt x="65" y="8485"/>
                      <a:pt x="43" y="8485"/>
                      <a:pt x="22" y="8485"/>
                    </a:cubicBezTo>
                    <a:cubicBezTo>
                      <a:pt x="22" y="8485"/>
                      <a:pt x="0" y="8506"/>
                      <a:pt x="0" y="8528"/>
                    </a:cubicBezTo>
                    <a:cubicBezTo>
                      <a:pt x="0" y="8571"/>
                      <a:pt x="22" y="8598"/>
                      <a:pt x="65" y="8598"/>
                    </a:cubicBezTo>
                    <a:cubicBezTo>
                      <a:pt x="113" y="8598"/>
                      <a:pt x="135" y="8571"/>
                      <a:pt x="135" y="8528"/>
                    </a:cubicBezTo>
                    <a:cubicBezTo>
                      <a:pt x="135" y="8506"/>
                      <a:pt x="113" y="8463"/>
                      <a:pt x="65" y="8463"/>
                    </a:cubicBezTo>
                    <a:close/>
                    <a:moveTo>
                      <a:pt x="335" y="8463"/>
                    </a:moveTo>
                    <a:cubicBezTo>
                      <a:pt x="292" y="8463"/>
                      <a:pt x="270" y="8485"/>
                      <a:pt x="270" y="8528"/>
                    </a:cubicBezTo>
                    <a:cubicBezTo>
                      <a:pt x="270" y="8571"/>
                      <a:pt x="292" y="8598"/>
                      <a:pt x="335" y="8598"/>
                    </a:cubicBezTo>
                    <a:cubicBezTo>
                      <a:pt x="383" y="8598"/>
                      <a:pt x="405" y="8571"/>
                      <a:pt x="405" y="8528"/>
                    </a:cubicBezTo>
                    <a:cubicBezTo>
                      <a:pt x="405" y="8485"/>
                      <a:pt x="383" y="8463"/>
                      <a:pt x="335" y="8463"/>
                    </a:cubicBezTo>
                    <a:close/>
                    <a:moveTo>
                      <a:pt x="605" y="8463"/>
                    </a:moveTo>
                    <a:cubicBezTo>
                      <a:pt x="562" y="8463"/>
                      <a:pt x="540" y="8485"/>
                      <a:pt x="540" y="8528"/>
                    </a:cubicBezTo>
                    <a:cubicBezTo>
                      <a:pt x="540" y="8571"/>
                      <a:pt x="562" y="8598"/>
                      <a:pt x="605" y="8598"/>
                    </a:cubicBezTo>
                    <a:cubicBezTo>
                      <a:pt x="653" y="8598"/>
                      <a:pt x="675" y="8571"/>
                      <a:pt x="675" y="8528"/>
                    </a:cubicBezTo>
                    <a:cubicBezTo>
                      <a:pt x="675" y="8485"/>
                      <a:pt x="653" y="8463"/>
                      <a:pt x="605" y="8463"/>
                    </a:cubicBezTo>
                    <a:close/>
                    <a:moveTo>
                      <a:pt x="875" y="8463"/>
                    </a:moveTo>
                    <a:cubicBezTo>
                      <a:pt x="832" y="8463"/>
                      <a:pt x="810" y="8485"/>
                      <a:pt x="810" y="8528"/>
                    </a:cubicBezTo>
                    <a:cubicBezTo>
                      <a:pt x="810" y="8571"/>
                      <a:pt x="832" y="8598"/>
                      <a:pt x="875" y="8598"/>
                    </a:cubicBezTo>
                    <a:cubicBezTo>
                      <a:pt x="923" y="8598"/>
                      <a:pt x="945" y="8571"/>
                      <a:pt x="945" y="8528"/>
                    </a:cubicBezTo>
                    <a:cubicBezTo>
                      <a:pt x="945" y="8485"/>
                      <a:pt x="923" y="8463"/>
                      <a:pt x="875" y="8463"/>
                    </a:cubicBezTo>
                    <a:close/>
                    <a:moveTo>
                      <a:pt x="1145" y="8463"/>
                    </a:moveTo>
                    <a:cubicBezTo>
                      <a:pt x="1102" y="8463"/>
                      <a:pt x="1080" y="8485"/>
                      <a:pt x="1080" y="8528"/>
                    </a:cubicBezTo>
                    <a:cubicBezTo>
                      <a:pt x="1080" y="8571"/>
                      <a:pt x="1102" y="8598"/>
                      <a:pt x="1145" y="8598"/>
                    </a:cubicBezTo>
                    <a:cubicBezTo>
                      <a:pt x="1194" y="8598"/>
                      <a:pt x="1215" y="8571"/>
                      <a:pt x="1215" y="8528"/>
                    </a:cubicBezTo>
                    <a:cubicBezTo>
                      <a:pt x="1215" y="8485"/>
                      <a:pt x="1194" y="8463"/>
                      <a:pt x="1145" y="8463"/>
                    </a:cubicBezTo>
                    <a:close/>
                    <a:moveTo>
                      <a:pt x="1415" y="8463"/>
                    </a:moveTo>
                    <a:cubicBezTo>
                      <a:pt x="1372" y="8463"/>
                      <a:pt x="1350" y="8485"/>
                      <a:pt x="1350" y="8528"/>
                    </a:cubicBezTo>
                    <a:cubicBezTo>
                      <a:pt x="1350" y="8571"/>
                      <a:pt x="1372" y="8598"/>
                      <a:pt x="1415" y="8598"/>
                    </a:cubicBezTo>
                    <a:cubicBezTo>
                      <a:pt x="1464" y="8598"/>
                      <a:pt x="1485" y="8571"/>
                      <a:pt x="1485" y="8528"/>
                    </a:cubicBezTo>
                    <a:cubicBezTo>
                      <a:pt x="1485" y="8485"/>
                      <a:pt x="1464" y="8463"/>
                      <a:pt x="1415" y="8463"/>
                    </a:cubicBezTo>
                    <a:close/>
                    <a:moveTo>
                      <a:pt x="1685" y="8463"/>
                    </a:moveTo>
                    <a:cubicBezTo>
                      <a:pt x="1642" y="8463"/>
                      <a:pt x="1620" y="8485"/>
                      <a:pt x="1620" y="8528"/>
                    </a:cubicBezTo>
                    <a:cubicBezTo>
                      <a:pt x="1620" y="8571"/>
                      <a:pt x="1642" y="8598"/>
                      <a:pt x="1685" y="8598"/>
                    </a:cubicBezTo>
                    <a:cubicBezTo>
                      <a:pt x="1734" y="8598"/>
                      <a:pt x="1755" y="8571"/>
                      <a:pt x="1755" y="8528"/>
                    </a:cubicBezTo>
                    <a:cubicBezTo>
                      <a:pt x="1755" y="8485"/>
                      <a:pt x="1734" y="8463"/>
                      <a:pt x="1685" y="8463"/>
                    </a:cubicBezTo>
                    <a:close/>
                    <a:moveTo>
                      <a:pt x="1955" y="8463"/>
                    </a:moveTo>
                    <a:cubicBezTo>
                      <a:pt x="1912" y="8463"/>
                      <a:pt x="1890" y="8485"/>
                      <a:pt x="1890" y="8528"/>
                    </a:cubicBezTo>
                    <a:cubicBezTo>
                      <a:pt x="1890" y="8571"/>
                      <a:pt x="1912" y="8598"/>
                      <a:pt x="1955" y="8598"/>
                    </a:cubicBezTo>
                    <a:cubicBezTo>
                      <a:pt x="2004" y="8598"/>
                      <a:pt x="2025" y="8571"/>
                      <a:pt x="2025" y="8528"/>
                    </a:cubicBezTo>
                    <a:cubicBezTo>
                      <a:pt x="2025" y="8485"/>
                      <a:pt x="2004" y="8463"/>
                      <a:pt x="1955" y="8463"/>
                    </a:cubicBezTo>
                    <a:close/>
                    <a:moveTo>
                      <a:pt x="2225" y="8463"/>
                    </a:moveTo>
                    <a:cubicBezTo>
                      <a:pt x="2182" y="8463"/>
                      <a:pt x="2160" y="8485"/>
                      <a:pt x="2160" y="8528"/>
                    </a:cubicBezTo>
                    <a:cubicBezTo>
                      <a:pt x="2160" y="8571"/>
                      <a:pt x="2182" y="8598"/>
                      <a:pt x="2225" y="8598"/>
                    </a:cubicBezTo>
                    <a:cubicBezTo>
                      <a:pt x="2274" y="8598"/>
                      <a:pt x="2295" y="8571"/>
                      <a:pt x="2295" y="8528"/>
                    </a:cubicBezTo>
                    <a:cubicBezTo>
                      <a:pt x="2295" y="8485"/>
                      <a:pt x="2274" y="8463"/>
                      <a:pt x="2225" y="8463"/>
                    </a:cubicBezTo>
                    <a:close/>
                    <a:moveTo>
                      <a:pt x="2495" y="8463"/>
                    </a:moveTo>
                    <a:cubicBezTo>
                      <a:pt x="2452" y="8463"/>
                      <a:pt x="2430" y="8485"/>
                      <a:pt x="2430" y="8528"/>
                    </a:cubicBezTo>
                    <a:cubicBezTo>
                      <a:pt x="2430" y="8571"/>
                      <a:pt x="2452" y="8598"/>
                      <a:pt x="2495" y="8598"/>
                    </a:cubicBezTo>
                    <a:cubicBezTo>
                      <a:pt x="2544" y="8598"/>
                      <a:pt x="2565" y="8571"/>
                      <a:pt x="2565" y="8528"/>
                    </a:cubicBezTo>
                    <a:cubicBezTo>
                      <a:pt x="2565" y="8485"/>
                      <a:pt x="2544" y="8463"/>
                      <a:pt x="2495" y="8463"/>
                    </a:cubicBezTo>
                    <a:close/>
                    <a:moveTo>
                      <a:pt x="2765" y="8463"/>
                    </a:moveTo>
                    <a:cubicBezTo>
                      <a:pt x="2722" y="8463"/>
                      <a:pt x="2700" y="8485"/>
                      <a:pt x="2700" y="8528"/>
                    </a:cubicBezTo>
                    <a:cubicBezTo>
                      <a:pt x="2700" y="8571"/>
                      <a:pt x="2722" y="8598"/>
                      <a:pt x="2765" y="8598"/>
                    </a:cubicBezTo>
                    <a:cubicBezTo>
                      <a:pt x="2814" y="8598"/>
                      <a:pt x="2835" y="8571"/>
                      <a:pt x="2835" y="8528"/>
                    </a:cubicBezTo>
                    <a:cubicBezTo>
                      <a:pt x="2835" y="8485"/>
                      <a:pt x="2814" y="8463"/>
                      <a:pt x="2765" y="8463"/>
                    </a:cubicBezTo>
                    <a:close/>
                    <a:moveTo>
                      <a:pt x="3035" y="8463"/>
                    </a:moveTo>
                    <a:cubicBezTo>
                      <a:pt x="2992" y="8463"/>
                      <a:pt x="2970" y="8485"/>
                      <a:pt x="2970" y="8528"/>
                    </a:cubicBezTo>
                    <a:cubicBezTo>
                      <a:pt x="2970" y="8571"/>
                      <a:pt x="2992" y="8598"/>
                      <a:pt x="3035" y="8598"/>
                    </a:cubicBezTo>
                    <a:cubicBezTo>
                      <a:pt x="3084" y="8598"/>
                      <a:pt x="3105" y="8571"/>
                      <a:pt x="3105" y="8528"/>
                    </a:cubicBezTo>
                    <a:cubicBezTo>
                      <a:pt x="3105" y="8485"/>
                      <a:pt x="3084" y="8463"/>
                      <a:pt x="3035" y="8463"/>
                    </a:cubicBezTo>
                    <a:close/>
                    <a:moveTo>
                      <a:pt x="3305" y="8463"/>
                    </a:moveTo>
                    <a:cubicBezTo>
                      <a:pt x="3262" y="8463"/>
                      <a:pt x="3240" y="8485"/>
                      <a:pt x="3240" y="8528"/>
                    </a:cubicBezTo>
                    <a:cubicBezTo>
                      <a:pt x="3240" y="8571"/>
                      <a:pt x="3262" y="8598"/>
                      <a:pt x="3305" y="8598"/>
                    </a:cubicBezTo>
                    <a:cubicBezTo>
                      <a:pt x="3354" y="8598"/>
                      <a:pt x="3375" y="8571"/>
                      <a:pt x="3375" y="8528"/>
                    </a:cubicBezTo>
                    <a:cubicBezTo>
                      <a:pt x="3375" y="8485"/>
                      <a:pt x="3354" y="8463"/>
                      <a:pt x="3305" y="8463"/>
                    </a:cubicBezTo>
                    <a:close/>
                    <a:moveTo>
                      <a:pt x="3575" y="8463"/>
                    </a:moveTo>
                    <a:cubicBezTo>
                      <a:pt x="3532" y="8463"/>
                      <a:pt x="3510" y="8485"/>
                      <a:pt x="3510" y="8528"/>
                    </a:cubicBezTo>
                    <a:cubicBezTo>
                      <a:pt x="3510" y="8571"/>
                      <a:pt x="3532" y="8598"/>
                      <a:pt x="3575" y="8598"/>
                    </a:cubicBezTo>
                    <a:cubicBezTo>
                      <a:pt x="3624" y="8598"/>
                      <a:pt x="3645" y="8571"/>
                      <a:pt x="3645" y="8528"/>
                    </a:cubicBezTo>
                    <a:cubicBezTo>
                      <a:pt x="3645" y="8485"/>
                      <a:pt x="3624" y="8463"/>
                      <a:pt x="3575" y="8463"/>
                    </a:cubicBezTo>
                    <a:close/>
                    <a:moveTo>
                      <a:pt x="3845" y="8463"/>
                    </a:moveTo>
                    <a:cubicBezTo>
                      <a:pt x="3802" y="8463"/>
                      <a:pt x="3780" y="8485"/>
                      <a:pt x="3780" y="8528"/>
                    </a:cubicBezTo>
                    <a:cubicBezTo>
                      <a:pt x="3780" y="8571"/>
                      <a:pt x="3802" y="8598"/>
                      <a:pt x="3845" y="8598"/>
                    </a:cubicBezTo>
                    <a:cubicBezTo>
                      <a:pt x="3894" y="8598"/>
                      <a:pt x="3915" y="8571"/>
                      <a:pt x="3915" y="8528"/>
                    </a:cubicBezTo>
                    <a:cubicBezTo>
                      <a:pt x="3915" y="8485"/>
                      <a:pt x="3894" y="8463"/>
                      <a:pt x="3845" y="8463"/>
                    </a:cubicBezTo>
                    <a:close/>
                    <a:moveTo>
                      <a:pt x="4115" y="8463"/>
                    </a:moveTo>
                    <a:cubicBezTo>
                      <a:pt x="4072" y="8463"/>
                      <a:pt x="4050" y="8485"/>
                      <a:pt x="4050" y="8528"/>
                    </a:cubicBezTo>
                    <a:cubicBezTo>
                      <a:pt x="4050" y="8571"/>
                      <a:pt x="4072" y="8598"/>
                      <a:pt x="4115" y="8598"/>
                    </a:cubicBezTo>
                    <a:cubicBezTo>
                      <a:pt x="4164" y="8598"/>
                      <a:pt x="4185" y="8571"/>
                      <a:pt x="4185" y="8528"/>
                    </a:cubicBezTo>
                    <a:cubicBezTo>
                      <a:pt x="4185" y="8485"/>
                      <a:pt x="4164" y="8463"/>
                      <a:pt x="4115" y="8463"/>
                    </a:cubicBezTo>
                    <a:close/>
                    <a:moveTo>
                      <a:pt x="4385" y="8463"/>
                    </a:moveTo>
                    <a:cubicBezTo>
                      <a:pt x="4342" y="8463"/>
                      <a:pt x="4320" y="8485"/>
                      <a:pt x="4320" y="8528"/>
                    </a:cubicBezTo>
                    <a:cubicBezTo>
                      <a:pt x="4320" y="8571"/>
                      <a:pt x="4342" y="8598"/>
                      <a:pt x="4385" y="8598"/>
                    </a:cubicBezTo>
                    <a:cubicBezTo>
                      <a:pt x="4434" y="8598"/>
                      <a:pt x="4455" y="8571"/>
                      <a:pt x="4455" y="8528"/>
                    </a:cubicBezTo>
                    <a:cubicBezTo>
                      <a:pt x="4455" y="8485"/>
                      <a:pt x="4434" y="8463"/>
                      <a:pt x="4385" y="8463"/>
                    </a:cubicBezTo>
                    <a:close/>
                    <a:moveTo>
                      <a:pt x="4655" y="8463"/>
                    </a:moveTo>
                    <a:cubicBezTo>
                      <a:pt x="4612" y="8463"/>
                      <a:pt x="4590" y="8485"/>
                      <a:pt x="4590" y="8528"/>
                    </a:cubicBezTo>
                    <a:cubicBezTo>
                      <a:pt x="4590" y="8571"/>
                      <a:pt x="4612" y="8598"/>
                      <a:pt x="4655" y="8598"/>
                    </a:cubicBezTo>
                    <a:cubicBezTo>
                      <a:pt x="4704" y="8598"/>
                      <a:pt x="4725" y="8571"/>
                      <a:pt x="4725" y="8528"/>
                    </a:cubicBezTo>
                    <a:cubicBezTo>
                      <a:pt x="4725" y="8485"/>
                      <a:pt x="4704" y="8463"/>
                      <a:pt x="4655" y="8463"/>
                    </a:cubicBezTo>
                    <a:close/>
                    <a:moveTo>
                      <a:pt x="4925" y="8463"/>
                    </a:moveTo>
                    <a:cubicBezTo>
                      <a:pt x="4882" y="8463"/>
                      <a:pt x="4860" y="8485"/>
                      <a:pt x="4860" y="8528"/>
                    </a:cubicBezTo>
                    <a:cubicBezTo>
                      <a:pt x="4860" y="8571"/>
                      <a:pt x="4882" y="8598"/>
                      <a:pt x="4925" y="8598"/>
                    </a:cubicBezTo>
                    <a:cubicBezTo>
                      <a:pt x="4974" y="8598"/>
                      <a:pt x="4995" y="8571"/>
                      <a:pt x="4995" y="8528"/>
                    </a:cubicBezTo>
                    <a:cubicBezTo>
                      <a:pt x="4995" y="8485"/>
                      <a:pt x="4974" y="8463"/>
                      <a:pt x="4925" y="8463"/>
                    </a:cubicBezTo>
                    <a:close/>
                    <a:moveTo>
                      <a:pt x="5195" y="8463"/>
                    </a:moveTo>
                    <a:cubicBezTo>
                      <a:pt x="5152" y="8463"/>
                      <a:pt x="5130" y="8485"/>
                      <a:pt x="5130" y="8528"/>
                    </a:cubicBezTo>
                    <a:cubicBezTo>
                      <a:pt x="5130" y="8571"/>
                      <a:pt x="5152" y="8598"/>
                      <a:pt x="5195" y="8598"/>
                    </a:cubicBezTo>
                    <a:cubicBezTo>
                      <a:pt x="5244" y="8598"/>
                      <a:pt x="5265" y="8571"/>
                      <a:pt x="5265" y="8528"/>
                    </a:cubicBezTo>
                    <a:cubicBezTo>
                      <a:pt x="5265" y="8485"/>
                      <a:pt x="5244" y="8463"/>
                      <a:pt x="5195" y="8463"/>
                    </a:cubicBezTo>
                    <a:close/>
                    <a:moveTo>
                      <a:pt x="5465" y="8463"/>
                    </a:moveTo>
                    <a:cubicBezTo>
                      <a:pt x="5422" y="8463"/>
                      <a:pt x="5400" y="8485"/>
                      <a:pt x="5400" y="8528"/>
                    </a:cubicBezTo>
                    <a:cubicBezTo>
                      <a:pt x="5400" y="8571"/>
                      <a:pt x="5422" y="8598"/>
                      <a:pt x="5465" y="8598"/>
                    </a:cubicBezTo>
                    <a:cubicBezTo>
                      <a:pt x="5514" y="8598"/>
                      <a:pt x="5535" y="8571"/>
                      <a:pt x="5535" y="8528"/>
                    </a:cubicBezTo>
                    <a:cubicBezTo>
                      <a:pt x="5535" y="8485"/>
                      <a:pt x="5514" y="8463"/>
                      <a:pt x="5465" y="8463"/>
                    </a:cubicBezTo>
                    <a:close/>
                    <a:moveTo>
                      <a:pt x="5735" y="8463"/>
                    </a:moveTo>
                    <a:cubicBezTo>
                      <a:pt x="5692" y="8463"/>
                      <a:pt x="5670" y="8485"/>
                      <a:pt x="5670" y="8528"/>
                    </a:cubicBezTo>
                    <a:cubicBezTo>
                      <a:pt x="5670" y="8571"/>
                      <a:pt x="5692" y="8598"/>
                      <a:pt x="5735" y="8598"/>
                    </a:cubicBezTo>
                    <a:cubicBezTo>
                      <a:pt x="5784" y="8598"/>
                      <a:pt x="5805" y="8571"/>
                      <a:pt x="5805" y="8528"/>
                    </a:cubicBezTo>
                    <a:cubicBezTo>
                      <a:pt x="5805" y="8485"/>
                      <a:pt x="5784" y="8463"/>
                      <a:pt x="5735" y="8463"/>
                    </a:cubicBezTo>
                    <a:close/>
                    <a:moveTo>
                      <a:pt x="6005" y="8463"/>
                    </a:moveTo>
                    <a:cubicBezTo>
                      <a:pt x="5962" y="8463"/>
                      <a:pt x="5940" y="8485"/>
                      <a:pt x="5940" y="8528"/>
                    </a:cubicBezTo>
                    <a:cubicBezTo>
                      <a:pt x="5940" y="8571"/>
                      <a:pt x="5962" y="8598"/>
                      <a:pt x="6005" y="8598"/>
                    </a:cubicBezTo>
                    <a:cubicBezTo>
                      <a:pt x="6054" y="8598"/>
                      <a:pt x="6075" y="8571"/>
                      <a:pt x="6075" y="8528"/>
                    </a:cubicBezTo>
                    <a:cubicBezTo>
                      <a:pt x="6075" y="8485"/>
                      <a:pt x="6054" y="8463"/>
                      <a:pt x="6005" y="8463"/>
                    </a:cubicBezTo>
                    <a:close/>
                    <a:moveTo>
                      <a:pt x="6275" y="8463"/>
                    </a:moveTo>
                    <a:cubicBezTo>
                      <a:pt x="6232" y="8463"/>
                      <a:pt x="6210" y="8485"/>
                      <a:pt x="6210" y="8528"/>
                    </a:cubicBezTo>
                    <a:cubicBezTo>
                      <a:pt x="6210" y="8571"/>
                      <a:pt x="6232" y="8598"/>
                      <a:pt x="6275" y="8598"/>
                    </a:cubicBezTo>
                    <a:cubicBezTo>
                      <a:pt x="6324" y="8598"/>
                      <a:pt x="6345" y="8571"/>
                      <a:pt x="6345" y="8528"/>
                    </a:cubicBezTo>
                    <a:cubicBezTo>
                      <a:pt x="6345" y="8485"/>
                      <a:pt x="6324" y="8463"/>
                      <a:pt x="6275" y="8463"/>
                    </a:cubicBezTo>
                    <a:close/>
                    <a:moveTo>
                      <a:pt x="6545" y="8463"/>
                    </a:moveTo>
                    <a:cubicBezTo>
                      <a:pt x="6502" y="8463"/>
                      <a:pt x="6480" y="8485"/>
                      <a:pt x="6480" y="8528"/>
                    </a:cubicBezTo>
                    <a:cubicBezTo>
                      <a:pt x="6480" y="8571"/>
                      <a:pt x="6502" y="8598"/>
                      <a:pt x="6545" y="8598"/>
                    </a:cubicBezTo>
                    <a:cubicBezTo>
                      <a:pt x="6594" y="8598"/>
                      <a:pt x="6615" y="8571"/>
                      <a:pt x="6615" y="8528"/>
                    </a:cubicBezTo>
                    <a:cubicBezTo>
                      <a:pt x="6615" y="8485"/>
                      <a:pt x="6594" y="8463"/>
                      <a:pt x="6545" y="8463"/>
                    </a:cubicBezTo>
                    <a:close/>
                    <a:moveTo>
                      <a:pt x="6815" y="8463"/>
                    </a:moveTo>
                    <a:cubicBezTo>
                      <a:pt x="6772" y="8463"/>
                      <a:pt x="6750" y="8485"/>
                      <a:pt x="6750" y="8528"/>
                    </a:cubicBezTo>
                    <a:cubicBezTo>
                      <a:pt x="6750" y="8571"/>
                      <a:pt x="6772" y="8598"/>
                      <a:pt x="6815" y="8598"/>
                    </a:cubicBezTo>
                    <a:cubicBezTo>
                      <a:pt x="6864" y="8598"/>
                      <a:pt x="6885" y="8571"/>
                      <a:pt x="6885" y="8528"/>
                    </a:cubicBezTo>
                    <a:cubicBezTo>
                      <a:pt x="6885" y="8485"/>
                      <a:pt x="6864" y="8463"/>
                      <a:pt x="6815" y="8463"/>
                    </a:cubicBezTo>
                    <a:close/>
                    <a:moveTo>
                      <a:pt x="7085" y="8463"/>
                    </a:moveTo>
                    <a:cubicBezTo>
                      <a:pt x="7042" y="8463"/>
                      <a:pt x="7020" y="8485"/>
                      <a:pt x="7020" y="8528"/>
                    </a:cubicBezTo>
                    <a:cubicBezTo>
                      <a:pt x="7020" y="8571"/>
                      <a:pt x="7042" y="8598"/>
                      <a:pt x="7085" y="8598"/>
                    </a:cubicBezTo>
                    <a:cubicBezTo>
                      <a:pt x="7134" y="8598"/>
                      <a:pt x="7155" y="8571"/>
                      <a:pt x="7155" y="8528"/>
                    </a:cubicBezTo>
                    <a:cubicBezTo>
                      <a:pt x="7155" y="8485"/>
                      <a:pt x="7134" y="8463"/>
                      <a:pt x="7085" y="8463"/>
                    </a:cubicBezTo>
                    <a:close/>
                    <a:moveTo>
                      <a:pt x="7355" y="8463"/>
                    </a:moveTo>
                    <a:cubicBezTo>
                      <a:pt x="7312" y="8463"/>
                      <a:pt x="7290" y="8485"/>
                      <a:pt x="7290" y="8528"/>
                    </a:cubicBezTo>
                    <a:cubicBezTo>
                      <a:pt x="7290" y="8571"/>
                      <a:pt x="7312" y="8598"/>
                      <a:pt x="7355" y="8598"/>
                    </a:cubicBezTo>
                    <a:cubicBezTo>
                      <a:pt x="7404" y="8598"/>
                      <a:pt x="7425" y="8571"/>
                      <a:pt x="7425" y="8528"/>
                    </a:cubicBezTo>
                    <a:cubicBezTo>
                      <a:pt x="7425" y="8485"/>
                      <a:pt x="7404" y="8463"/>
                      <a:pt x="7355" y="8463"/>
                    </a:cubicBezTo>
                    <a:close/>
                    <a:moveTo>
                      <a:pt x="7625" y="8463"/>
                    </a:moveTo>
                    <a:cubicBezTo>
                      <a:pt x="7582" y="8463"/>
                      <a:pt x="7560" y="8485"/>
                      <a:pt x="7560" y="8528"/>
                    </a:cubicBezTo>
                    <a:cubicBezTo>
                      <a:pt x="7560" y="8571"/>
                      <a:pt x="7582" y="8598"/>
                      <a:pt x="7625" y="8598"/>
                    </a:cubicBezTo>
                    <a:cubicBezTo>
                      <a:pt x="7674" y="8598"/>
                      <a:pt x="7695" y="8571"/>
                      <a:pt x="7695" y="8528"/>
                    </a:cubicBezTo>
                    <a:cubicBezTo>
                      <a:pt x="7695" y="8485"/>
                      <a:pt x="7674" y="8463"/>
                      <a:pt x="7625" y="8463"/>
                    </a:cubicBezTo>
                    <a:close/>
                    <a:moveTo>
                      <a:pt x="7895" y="8463"/>
                    </a:moveTo>
                    <a:cubicBezTo>
                      <a:pt x="7852" y="8463"/>
                      <a:pt x="7830" y="8485"/>
                      <a:pt x="7830" y="8528"/>
                    </a:cubicBezTo>
                    <a:cubicBezTo>
                      <a:pt x="7830" y="8571"/>
                      <a:pt x="7852" y="8598"/>
                      <a:pt x="7895" y="8598"/>
                    </a:cubicBezTo>
                    <a:cubicBezTo>
                      <a:pt x="7944" y="8598"/>
                      <a:pt x="7965" y="8571"/>
                      <a:pt x="7965" y="8528"/>
                    </a:cubicBezTo>
                    <a:cubicBezTo>
                      <a:pt x="7965" y="8485"/>
                      <a:pt x="7944" y="8463"/>
                      <a:pt x="7895" y="8463"/>
                    </a:cubicBezTo>
                    <a:close/>
                    <a:moveTo>
                      <a:pt x="8165" y="8463"/>
                    </a:moveTo>
                    <a:cubicBezTo>
                      <a:pt x="8122" y="8463"/>
                      <a:pt x="8100" y="8485"/>
                      <a:pt x="8100" y="8528"/>
                    </a:cubicBezTo>
                    <a:cubicBezTo>
                      <a:pt x="8100" y="8571"/>
                      <a:pt x="8122" y="8598"/>
                      <a:pt x="8165" y="8598"/>
                    </a:cubicBezTo>
                    <a:cubicBezTo>
                      <a:pt x="8214" y="8598"/>
                      <a:pt x="8235" y="8571"/>
                      <a:pt x="8235" y="8528"/>
                    </a:cubicBezTo>
                    <a:cubicBezTo>
                      <a:pt x="8235" y="8485"/>
                      <a:pt x="8214" y="8463"/>
                      <a:pt x="8165" y="8463"/>
                    </a:cubicBezTo>
                    <a:close/>
                    <a:moveTo>
                      <a:pt x="8435" y="8463"/>
                    </a:moveTo>
                    <a:cubicBezTo>
                      <a:pt x="8392" y="8463"/>
                      <a:pt x="8370" y="8485"/>
                      <a:pt x="8370" y="8528"/>
                    </a:cubicBezTo>
                    <a:cubicBezTo>
                      <a:pt x="8370" y="8571"/>
                      <a:pt x="8392" y="8598"/>
                      <a:pt x="8435" y="8598"/>
                    </a:cubicBezTo>
                    <a:cubicBezTo>
                      <a:pt x="8484" y="8598"/>
                      <a:pt x="8505" y="8571"/>
                      <a:pt x="8505" y="8528"/>
                    </a:cubicBezTo>
                    <a:cubicBezTo>
                      <a:pt x="8505" y="8485"/>
                      <a:pt x="8484" y="8463"/>
                      <a:pt x="8435" y="8463"/>
                    </a:cubicBezTo>
                    <a:close/>
                    <a:moveTo>
                      <a:pt x="8705" y="8463"/>
                    </a:moveTo>
                    <a:cubicBezTo>
                      <a:pt x="8662" y="8463"/>
                      <a:pt x="8640" y="8485"/>
                      <a:pt x="8640" y="8528"/>
                    </a:cubicBezTo>
                    <a:cubicBezTo>
                      <a:pt x="8640" y="8571"/>
                      <a:pt x="8662" y="8598"/>
                      <a:pt x="8705" y="8598"/>
                    </a:cubicBezTo>
                    <a:cubicBezTo>
                      <a:pt x="8754" y="8598"/>
                      <a:pt x="8775" y="8571"/>
                      <a:pt x="8775" y="8528"/>
                    </a:cubicBezTo>
                    <a:cubicBezTo>
                      <a:pt x="8775" y="8485"/>
                      <a:pt x="8754" y="8463"/>
                      <a:pt x="8705" y="8463"/>
                    </a:cubicBezTo>
                    <a:close/>
                    <a:moveTo>
                      <a:pt x="8975" y="8463"/>
                    </a:moveTo>
                    <a:cubicBezTo>
                      <a:pt x="8932" y="8463"/>
                      <a:pt x="8911" y="8485"/>
                      <a:pt x="8911" y="8528"/>
                    </a:cubicBezTo>
                    <a:cubicBezTo>
                      <a:pt x="8911" y="8571"/>
                      <a:pt x="8932" y="8598"/>
                      <a:pt x="8975" y="8598"/>
                    </a:cubicBezTo>
                    <a:cubicBezTo>
                      <a:pt x="9024" y="8598"/>
                      <a:pt x="9046" y="8571"/>
                      <a:pt x="9046" y="8528"/>
                    </a:cubicBezTo>
                    <a:cubicBezTo>
                      <a:pt x="9046" y="8485"/>
                      <a:pt x="9024" y="8463"/>
                      <a:pt x="8975" y="8463"/>
                    </a:cubicBezTo>
                    <a:close/>
                    <a:moveTo>
                      <a:pt x="9245" y="8463"/>
                    </a:moveTo>
                    <a:cubicBezTo>
                      <a:pt x="9202" y="8463"/>
                      <a:pt x="9181" y="8485"/>
                      <a:pt x="9181" y="8528"/>
                    </a:cubicBezTo>
                    <a:cubicBezTo>
                      <a:pt x="9181" y="8571"/>
                      <a:pt x="9202" y="8598"/>
                      <a:pt x="9245" y="8598"/>
                    </a:cubicBezTo>
                    <a:cubicBezTo>
                      <a:pt x="9294" y="8598"/>
                      <a:pt x="9316" y="8571"/>
                      <a:pt x="9316" y="8528"/>
                    </a:cubicBezTo>
                    <a:cubicBezTo>
                      <a:pt x="9316" y="8485"/>
                      <a:pt x="9294" y="8463"/>
                      <a:pt x="9245" y="8463"/>
                    </a:cubicBezTo>
                    <a:close/>
                    <a:moveTo>
                      <a:pt x="9515" y="8463"/>
                    </a:moveTo>
                    <a:cubicBezTo>
                      <a:pt x="9472" y="8463"/>
                      <a:pt x="9451" y="8485"/>
                      <a:pt x="9451" y="8528"/>
                    </a:cubicBezTo>
                    <a:cubicBezTo>
                      <a:pt x="9451" y="8571"/>
                      <a:pt x="9472" y="8598"/>
                      <a:pt x="9515" y="8598"/>
                    </a:cubicBezTo>
                    <a:cubicBezTo>
                      <a:pt x="9564" y="8598"/>
                      <a:pt x="9586" y="8571"/>
                      <a:pt x="9586" y="8528"/>
                    </a:cubicBezTo>
                    <a:cubicBezTo>
                      <a:pt x="9586" y="8485"/>
                      <a:pt x="9564" y="8463"/>
                      <a:pt x="9515" y="8463"/>
                    </a:cubicBezTo>
                    <a:close/>
                    <a:moveTo>
                      <a:pt x="9785" y="8463"/>
                    </a:moveTo>
                    <a:cubicBezTo>
                      <a:pt x="9742" y="8463"/>
                      <a:pt x="9721" y="8485"/>
                      <a:pt x="9721" y="8528"/>
                    </a:cubicBezTo>
                    <a:cubicBezTo>
                      <a:pt x="9721" y="8571"/>
                      <a:pt x="9742" y="8598"/>
                      <a:pt x="9785" y="8598"/>
                    </a:cubicBezTo>
                    <a:cubicBezTo>
                      <a:pt x="9834" y="8598"/>
                      <a:pt x="9856" y="8571"/>
                      <a:pt x="9856" y="8528"/>
                    </a:cubicBezTo>
                    <a:cubicBezTo>
                      <a:pt x="9856" y="8485"/>
                      <a:pt x="9834" y="8463"/>
                      <a:pt x="9785" y="8463"/>
                    </a:cubicBezTo>
                    <a:close/>
                    <a:moveTo>
                      <a:pt x="10055" y="8463"/>
                    </a:moveTo>
                    <a:cubicBezTo>
                      <a:pt x="10012" y="8463"/>
                      <a:pt x="9991" y="8485"/>
                      <a:pt x="9991" y="8528"/>
                    </a:cubicBezTo>
                    <a:cubicBezTo>
                      <a:pt x="9991" y="8571"/>
                      <a:pt x="10012" y="8598"/>
                      <a:pt x="10055" y="8598"/>
                    </a:cubicBezTo>
                    <a:cubicBezTo>
                      <a:pt x="10104" y="8598"/>
                      <a:pt x="10126" y="8571"/>
                      <a:pt x="10126" y="8528"/>
                    </a:cubicBezTo>
                    <a:cubicBezTo>
                      <a:pt x="10126" y="8485"/>
                      <a:pt x="10104" y="8463"/>
                      <a:pt x="10055" y="8463"/>
                    </a:cubicBezTo>
                    <a:close/>
                    <a:moveTo>
                      <a:pt x="10325" y="8463"/>
                    </a:moveTo>
                    <a:cubicBezTo>
                      <a:pt x="10282" y="8463"/>
                      <a:pt x="10261" y="8485"/>
                      <a:pt x="10261" y="8528"/>
                    </a:cubicBezTo>
                    <a:cubicBezTo>
                      <a:pt x="10261" y="8571"/>
                      <a:pt x="10282" y="8598"/>
                      <a:pt x="10325" y="8598"/>
                    </a:cubicBezTo>
                    <a:cubicBezTo>
                      <a:pt x="10374" y="8598"/>
                      <a:pt x="10396" y="8571"/>
                      <a:pt x="10396" y="8528"/>
                    </a:cubicBezTo>
                    <a:cubicBezTo>
                      <a:pt x="10396" y="8485"/>
                      <a:pt x="10374" y="8463"/>
                      <a:pt x="10325" y="8463"/>
                    </a:cubicBezTo>
                    <a:close/>
                    <a:moveTo>
                      <a:pt x="10595" y="8463"/>
                    </a:moveTo>
                    <a:cubicBezTo>
                      <a:pt x="10552" y="8463"/>
                      <a:pt x="10531" y="8485"/>
                      <a:pt x="10531" y="8528"/>
                    </a:cubicBezTo>
                    <a:cubicBezTo>
                      <a:pt x="10531" y="8571"/>
                      <a:pt x="10552" y="8598"/>
                      <a:pt x="10595" y="8598"/>
                    </a:cubicBezTo>
                    <a:cubicBezTo>
                      <a:pt x="10644" y="8598"/>
                      <a:pt x="10666" y="8571"/>
                      <a:pt x="10666" y="8528"/>
                    </a:cubicBezTo>
                    <a:cubicBezTo>
                      <a:pt x="10666" y="8485"/>
                      <a:pt x="10644" y="8463"/>
                      <a:pt x="10595" y="8463"/>
                    </a:cubicBezTo>
                    <a:close/>
                    <a:moveTo>
                      <a:pt x="10865" y="8463"/>
                    </a:moveTo>
                    <a:cubicBezTo>
                      <a:pt x="10822" y="8463"/>
                      <a:pt x="10801" y="8485"/>
                      <a:pt x="10801" y="8528"/>
                    </a:cubicBezTo>
                    <a:cubicBezTo>
                      <a:pt x="10801" y="8571"/>
                      <a:pt x="10822" y="8598"/>
                      <a:pt x="10865" y="8598"/>
                    </a:cubicBezTo>
                    <a:cubicBezTo>
                      <a:pt x="10914" y="8598"/>
                      <a:pt x="10936" y="8571"/>
                      <a:pt x="10936" y="8528"/>
                    </a:cubicBezTo>
                    <a:cubicBezTo>
                      <a:pt x="10936" y="8485"/>
                      <a:pt x="10914" y="8463"/>
                      <a:pt x="10865" y="8463"/>
                    </a:cubicBezTo>
                    <a:close/>
                    <a:moveTo>
                      <a:pt x="11135" y="8463"/>
                    </a:moveTo>
                    <a:cubicBezTo>
                      <a:pt x="11092" y="8463"/>
                      <a:pt x="11071" y="8485"/>
                      <a:pt x="11071" y="8528"/>
                    </a:cubicBezTo>
                    <a:cubicBezTo>
                      <a:pt x="11071" y="8571"/>
                      <a:pt x="11092" y="8598"/>
                      <a:pt x="11135" y="8598"/>
                    </a:cubicBezTo>
                    <a:cubicBezTo>
                      <a:pt x="11184" y="8598"/>
                      <a:pt x="11206" y="8571"/>
                      <a:pt x="11206" y="8528"/>
                    </a:cubicBezTo>
                    <a:cubicBezTo>
                      <a:pt x="11206" y="8485"/>
                      <a:pt x="11184" y="8463"/>
                      <a:pt x="11135" y="846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5" name="Google Shape;495;p19"/>
            <p:cNvSpPr/>
            <p:nvPr/>
          </p:nvSpPr>
          <p:spPr>
            <a:xfrm rot="5400000">
              <a:off x="7463190" y="-1392119"/>
              <a:ext cx="1577366" cy="2145403"/>
            </a:xfrm>
            <a:custGeom>
              <a:avLst/>
              <a:gdLst/>
              <a:ahLst/>
              <a:cxnLst/>
              <a:rect l="l" t="t" r="r" b="b"/>
              <a:pathLst>
                <a:path w="13615" h="18518" extrusionOk="0">
                  <a:moveTo>
                    <a:pt x="13544" y="0"/>
                  </a:moveTo>
                  <a:cubicBezTo>
                    <a:pt x="13523" y="0"/>
                    <a:pt x="13480" y="22"/>
                    <a:pt x="13480" y="65"/>
                  </a:cubicBezTo>
                  <a:cubicBezTo>
                    <a:pt x="13480" y="92"/>
                    <a:pt x="13523" y="135"/>
                    <a:pt x="13544" y="135"/>
                  </a:cubicBezTo>
                  <a:cubicBezTo>
                    <a:pt x="13593" y="135"/>
                    <a:pt x="13615" y="92"/>
                    <a:pt x="13615" y="65"/>
                  </a:cubicBezTo>
                  <a:cubicBezTo>
                    <a:pt x="13615" y="22"/>
                    <a:pt x="13593" y="0"/>
                    <a:pt x="13544" y="0"/>
                  </a:cubicBezTo>
                  <a:close/>
                  <a:moveTo>
                    <a:pt x="13544" y="270"/>
                  </a:moveTo>
                  <a:cubicBezTo>
                    <a:pt x="13523" y="270"/>
                    <a:pt x="13480" y="292"/>
                    <a:pt x="13480" y="335"/>
                  </a:cubicBezTo>
                  <a:cubicBezTo>
                    <a:pt x="13480" y="362"/>
                    <a:pt x="13523" y="405"/>
                    <a:pt x="13544" y="405"/>
                  </a:cubicBezTo>
                  <a:cubicBezTo>
                    <a:pt x="13593" y="405"/>
                    <a:pt x="13615" y="362"/>
                    <a:pt x="13615" y="335"/>
                  </a:cubicBezTo>
                  <a:cubicBezTo>
                    <a:pt x="13615" y="292"/>
                    <a:pt x="13593" y="270"/>
                    <a:pt x="13544" y="270"/>
                  </a:cubicBezTo>
                  <a:close/>
                  <a:moveTo>
                    <a:pt x="13544" y="540"/>
                  </a:moveTo>
                  <a:cubicBezTo>
                    <a:pt x="13523" y="540"/>
                    <a:pt x="13480" y="562"/>
                    <a:pt x="13480" y="605"/>
                  </a:cubicBezTo>
                  <a:cubicBezTo>
                    <a:pt x="13480" y="632"/>
                    <a:pt x="13523" y="675"/>
                    <a:pt x="13544" y="675"/>
                  </a:cubicBezTo>
                  <a:cubicBezTo>
                    <a:pt x="13593" y="675"/>
                    <a:pt x="13615" y="632"/>
                    <a:pt x="13615" y="605"/>
                  </a:cubicBezTo>
                  <a:cubicBezTo>
                    <a:pt x="13615" y="562"/>
                    <a:pt x="13593" y="540"/>
                    <a:pt x="13544" y="540"/>
                  </a:cubicBezTo>
                  <a:close/>
                  <a:moveTo>
                    <a:pt x="13544" y="810"/>
                  </a:moveTo>
                  <a:cubicBezTo>
                    <a:pt x="13523" y="810"/>
                    <a:pt x="13480" y="832"/>
                    <a:pt x="13480" y="875"/>
                  </a:cubicBezTo>
                  <a:cubicBezTo>
                    <a:pt x="13480" y="902"/>
                    <a:pt x="13523" y="945"/>
                    <a:pt x="13544" y="945"/>
                  </a:cubicBezTo>
                  <a:cubicBezTo>
                    <a:pt x="13593" y="945"/>
                    <a:pt x="13615" y="902"/>
                    <a:pt x="13615" y="875"/>
                  </a:cubicBezTo>
                  <a:cubicBezTo>
                    <a:pt x="13615" y="832"/>
                    <a:pt x="13593" y="810"/>
                    <a:pt x="13544" y="810"/>
                  </a:cubicBezTo>
                  <a:close/>
                  <a:moveTo>
                    <a:pt x="13544" y="1080"/>
                  </a:moveTo>
                  <a:cubicBezTo>
                    <a:pt x="13523" y="1080"/>
                    <a:pt x="13480" y="1102"/>
                    <a:pt x="13480" y="1145"/>
                  </a:cubicBezTo>
                  <a:cubicBezTo>
                    <a:pt x="13480" y="1172"/>
                    <a:pt x="13523" y="1215"/>
                    <a:pt x="13544" y="1215"/>
                  </a:cubicBezTo>
                  <a:cubicBezTo>
                    <a:pt x="13593" y="1215"/>
                    <a:pt x="13615" y="1172"/>
                    <a:pt x="13615" y="1145"/>
                  </a:cubicBezTo>
                  <a:cubicBezTo>
                    <a:pt x="13615" y="1102"/>
                    <a:pt x="13593" y="1080"/>
                    <a:pt x="13544" y="1080"/>
                  </a:cubicBezTo>
                  <a:close/>
                  <a:moveTo>
                    <a:pt x="13544" y="1350"/>
                  </a:moveTo>
                  <a:cubicBezTo>
                    <a:pt x="13523" y="1350"/>
                    <a:pt x="13480" y="1372"/>
                    <a:pt x="13480" y="1415"/>
                  </a:cubicBezTo>
                  <a:cubicBezTo>
                    <a:pt x="13480" y="1442"/>
                    <a:pt x="13523" y="1485"/>
                    <a:pt x="13544" y="1485"/>
                  </a:cubicBezTo>
                  <a:cubicBezTo>
                    <a:pt x="13593" y="1485"/>
                    <a:pt x="13615" y="1442"/>
                    <a:pt x="13615" y="1415"/>
                  </a:cubicBezTo>
                  <a:cubicBezTo>
                    <a:pt x="13615" y="1372"/>
                    <a:pt x="13593" y="1350"/>
                    <a:pt x="13544" y="1350"/>
                  </a:cubicBezTo>
                  <a:close/>
                  <a:moveTo>
                    <a:pt x="13544" y="1620"/>
                  </a:moveTo>
                  <a:cubicBezTo>
                    <a:pt x="13523" y="1620"/>
                    <a:pt x="13480" y="1642"/>
                    <a:pt x="13480" y="1685"/>
                  </a:cubicBezTo>
                  <a:cubicBezTo>
                    <a:pt x="13480" y="1712"/>
                    <a:pt x="13523" y="1755"/>
                    <a:pt x="13544" y="1755"/>
                  </a:cubicBezTo>
                  <a:cubicBezTo>
                    <a:pt x="13593" y="1755"/>
                    <a:pt x="13615" y="1712"/>
                    <a:pt x="13615" y="1685"/>
                  </a:cubicBezTo>
                  <a:cubicBezTo>
                    <a:pt x="13615" y="1642"/>
                    <a:pt x="13593" y="1620"/>
                    <a:pt x="13544" y="1620"/>
                  </a:cubicBezTo>
                  <a:close/>
                  <a:moveTo>
                    <a:pt x="13544" y="1890"/>
                  </a:moveTo>
                  <a:cubicBezTo>
                    <a:pt x="13523" y="1890"/>
                    <a:pt x="13480" y="1912"/>
                    <a:pt x="13480" y="1955"/>
                  </a:cubicBezTo>
                  <a:cubicBezTo>
                    <a:pt x="13480" y="1982"/>
                    <a:pt x="13523" y="2025"/>
                    <a:pt x="13544" y="2025"/>
                  </a:cubicBezTo>
                  <a:cubicBezTo>
                    <a:pt x="13593" y="2025"/>
                    <a:pt x="13615" y="1982"/>
                    <a:pt x="13615" y="1955"/>
                  </a:cubicBezTo>
                  <a:cubicBezTo>
                    <a:pt x="13615" y="1912"/>
                    <a:pt x="13593" y="1890"/>
                    <a:pt x="13544" y="1890"/>
                  </a:cubicBezTo>
                  <a:close/>
                  <a:moveTo>
                    <a:pt x="13544" y="2160"/>
                  </a:moveTo>
                  <a:cubicBezTo>
                    <a:pt x="13523" y="2160"/>
                    <a:pt x="13480" y="2182"/>
                    <a:pt x="13480" y="2225"/>
                  </a:cubicBezTo>
                  <a:cubicBezTo>
                    <a:pt x="13480" y="2252"/>
                    <a:pt x="13523" y="2295"/>
                    <a:pt x="13544" y="2295"/>
                  </a:cubicBezTo>
                  <a:cubicBezTo>
                    <a:pt x="13593" y="2295"/>
                    <a:pt x="13615" y="2252"/>
                    <a:pt x="13615" y="2225"/>
                  </a:cubicBezTo>
                  <a:cubicBezTo>
                    <a:pt x="13615" y="2182"/>
                    <a:pt x="13593" y="2160"/>
                    <a:pt x="13544" y="2160"/>
                  </a:cubicBezTo>
                  <a:close/>
                  <a:moveTo>
                    <a:pt x="13544" y="2431"/>
                  </a:moveTo>
                  <a:cubicBezTo>
                    <a:pt x="13523" y="2431"/>
                    <a:pt x="13480" y="2452"/>
                    <a:pt x="13480" y="2495"/>
                  </a:cubicBezTo>
                  <a:cubicBezTo>
                    <a:pt x="13480" y="2522"/>
                    <a:pt x="13523" y="2566"/>
                    <a:pt x="13544" y="2566"/>
                  </a:cubicBezTo>
                  <a:cubicBezTo>
                    <a:pt x="13593" y="2566"/>
                    <a:pt x="13615" y="2522"/>
                    <a:pt x="13615" y="2495"/>
                  </a:cubicBezTo>
                  <a:cubicBezTo>
                    <a:pt x="13615" y="2452"/>
                    <a:pt x="13593" y="2431"/>
                    <a:pt x="13544" y="2431"/>
                  </a:cubicBezTo>
                  <a:close/>
                  <a:moveTo>
                    <a:pt x="13544" y="2701"/>
                  </a:moveTo>
                  <a:cubicBezTo>
                    <a:pt x="13523" y="2701"/>
                    <a:pt x="13480" y="2722"/>
                    <a:pt x="13480" y="2765"/>
                  </a:cubicBezTo>
                  <a:cubicBezTo>
                    <a:pt x="13480" y="2792"/>
                    <a:pt x="13523" y="2836"/>
                    <a:pt x="13544" y="2836"/>
                  </a:cubicBezTo>
                  <a:cubicBezTo>
                    <a:pt x="13593" y="2836"/>
                    <a:pt x="13615" y="2792"/>
                    <a:pt x="13615" y="2765"/>
                  </a:cubicBezTo>
                  <a:cubicBezTo>
                    <a:pt x="13615" y="2722"/>
                    <a:pt x="13593" y="2701"/>
                    <a:pt x="13544" y="2701"/>
                  </a:cubicBezTo>
                  <a:close/>
                  <a:moveTo>
                    <a:pt x="13544" y="2971"/>
                  </a:moveTo>
                  <a:cubicBezTo>
                    <a:pt x="13523" y="2971"/>
                    <a:pt x="13480" y="2992"/>
                    <a:pt x="13480" y="3035"/>
                  </a:cubicBezTo>
                  <a:cubicBezTo>
                    <a:pt x="13480" y="3062"/>
                    <a:pt x="13523" y="3106"/>
                    <a:pt x="13544" y="3106"/>
                  </a:cubicBezTo>
                  <a:cubicBezTo>
                    <a:pt x="13593" y="3106"/>
                    <a:pt x="13615" y="3062"/>
                    <a:pt x="13615" y="3035"/>
                  </a:cubicBezTo>
                  <a:cubicBezTo>
                    <a:pt x="13615" y="2992"/>
                    <a:pt x="13593" y="2971"/>
                    <a:pt x="13544" y="2971"/>
                  </a:cubicBezTo>
                  <a:close/>
                  <a:moveTo>
                    <a:pt x="13544" y="3241"/>
                  </a:moveTo>
                  <a:cubicBezTo>
                    <a:pt x="13523" y="3241"/>
                    <a:pt x="13480" y="3262"/>
                    <a:pt x="13480" y="3305"/>
                  </a:cubicBezTo>
                  <a:cubicBezTo>
                    <a:pt x="13480" y="3332"/>
                    <a:pt x="13523" y="3376"/>
                    <a:pt x="13544" y="3376"/>
                  </a:cubicBezTo>
                  <a:cubicBezTo>
                    <a:pt x="13593" y="3376"/>
                    <a:pt x="13615" y="3332"/>
                    <a:pt x="13615" y="3305"/>
                  </a:cubicBezTo>
                  <a:cubicBezTo>
                    <a:pt x="13615" y="3262"/>
                    <a:pt x="13593" y="3241"/>
                    <a:pt x="13544" y="3241"/>
                  </a:cubicBezTo>
                  <a:close/>
                  <a:moveTo>
                    <a:pt x="13544" y="3511"/>
                  </a:moveTo>
                  <a:cubicBezTo>
                    <a:pt x="13523" y="3511"/>
                    <a:pt x="13480" y="3532"/>
                    <a:pt x="13480" y="3575"/>
                  </a:cubicBezTo>
                  <a:cubicBezTo>
                    <a:pt x="13480" y="3602"/>
                    <a:pt x="13523" y="3646"/>
                    <a:pt x="13544" y="3646"/>
                  </a:cubicBezTo>
                  <a:cubicBezTo>
                    <a:pt x="13593" y="3646"/>
                    <a:pt x="13615" y="3602"/>
                    <a:pt x="13615" y="3575"/>
                  </a:cubicBezTo>
                  <a:cubicBezTo>
                    <a:pt x="13615" y="3532"/>
                    <a:pt x="13593" y="3511"/>
                    <a:pt x="13544" y="3511"/>
                  </a:cubicBezTo>
                  <a:close/>
                  <a:moveTo>
                    <a:pt x="13544" y="3781"/>
                  </a:moveTo>
                  <a:cubicBezTo>
                    <a:pt x="13523" y="3781"/>
                    <a:pt x="13480" y="3802"/>
                    <a:pt x="13480" y="3845"/>
                  </a:cubicBezTo>
                  <a:cubicBezTo>
                    <a:pt x="13480" y="3872"/>
                    <a:pt x="13523" y="3916"/>
                    <a:pt x="13544" y="3916"/>
                  </a:cubicBezTo>
                  <a:cubicBezTo>
                    <a:pt x="13593" y="3916"/>
                    <a:pt x="13615" y="3872"/>
                    <a:pt x="13615" y="3845"/>
                  </a:cubicBezTo>
                  <a:cubicBezTo>
                    <a:pt x="13615" y="3802"/>
                    <a:pt x="13593" y="3781"/>
                    <a:pt x="13544" y="3781"/>
                  </a:cubicBezTo>
                  <a:close/>
                  <a:moveTo>
                    <a:pt x="13544" y="4051"/>
                  </a:moveTo>
                  <a:cubicBezTo>
                    <a:pt x="13523" y="4051"/>
                    <a:pt x="13480" y="4072"/>
                    <a:pt x="13480" y="4115"/>
                  </a:cubicBezTo>
                  <a:cubicBezTo>
                    <a:pt x="13480" y="4142"/>
                    <a:pt x="13523" y="4186"/>
                    <a:pt x="13544" y="4186"/>
                  </a:cubicBezTo>
                  <a:cubicBezTo>
                    <a:pt x="13593" y="4186"/>
                    <a:pt x="13615" y="4142"/>
                    <a:pt x="13615" y="4115"/>
                  </a:cubicBezTo>
                  <a:cubicBezTo>
                    <a:pt x="13615" y="4072"/>
                    <a:pt x="13593" y="4051"/>
                    <a:pt x="13544" y="4051"/>
                  </a:cubicBezTo>
                  <a:close/>
                  <a:moveTo>
                    <a:pt x="13544" y="4321"/>
                  </a:moveTo>
                  <a:cubicBezTo>
                    <a:pt x="13523" y="4321"/>
                    <a:pt x="13480" y="4342"/>
                    <a:pt x="13480" y="4385"/>
                  </a:cubicBezTo>
                  <a:cubicBezTo>
                    <a:pt x="13480" y="4412"/>
                    <a:pt x="13523" y="4456"/>
                    <a:pt x="13544" y="4456"/>
                  </a:cubicBezTo>
                  <a:cubicBezTo>
                    <a:pt x="13593" y="4456"/>
                    <a:pt x="13615" y="4412"/>
                    <a:pt x="13615" y="4385"/>
                  </a:cubicBezTo>
                  <a:cubicBezTo>
                    <a:pt x="13615" y="4342"/>
                    <a:pt x="13593" y="4321"/>
                    <a:pt x="13544" y="4321"/>
                  </a:cubicBezTo>
                  <a:close/>
                  <a:moveTo>
                    <a:pt x="13544" y="4591"/>
                  </a:moveTo>
                  <a:cubicBezTo>
                    <a:pt x="13523" y="4591"/>
                    <a:pt x="13480" y="4612"/>
                    <a:pt x="13480" y="4655"/>
                  </a:cubicBezTo>
                  <a:cubicBezTo>
                    <a:pt x="13480" y="4682"/>
                    <a:pt x="13523" y="4726"/>
                    <a:pt x="13544" y="4726"/>
                  </a:cubicBezTo>
                  <a:cubicBezTo>
                    <a:pt x="13593" y="4726"/>
                    <a:pt x="13615" y="4682"/>
                    <a:pt x="13615" y="4655"/>
                  </a:cubicBezTo>
                  <a:cubicBezTo>
                    <a:pt x="13615" y="4612"/>
                    <a:pt x="13593" y="4591"/>
                    <a:pt x="13544" y="4591"/>
                  </a:cubicBezTo>
                  <a:close/>
                  <a:moveTo>
                    <a:pt x="13544" y="4861"/>
                  </a:moveTo>
                  <a:cubicBezTo>
                    <a:pt x="13523" y="4861"/>
                    <a:pt x="13480" y="4882"/>
                    <a:pt x="13480" y="4925"/>
                  </a:cubicBezTo>
                  <a:cubicBezTo>
                    <a:pt x="13480" y="4952"/>
                    <a:pt x="13523" y="4996"/>
                    <a:pt x="13544" y="4996"/>
                  </a:cubicBezTo>
                  <a:cubicBezTo>
                    <a:pt x="13593" y="4996"/>
                    <a:pt x="13615" y="4952"/>
                    <a:pt x="13615" y="4925"/>
                  </a:cubicBezTo>
                  <a:cubicBezTo>
                    <a:pt x="13615" y="4882"/>
                    <a:pt x="13593" y="4861"/>
                    <a:pt x="13544" y="4861"/>
                  </a:cubicBezTo>
                  <a:close/>
                  <a:moveTo>
                    <a:pt x="13544" y="5131"/>
                  </a:moveTo>
                  <a:cubicBezTo>
                    <a:pt x="13523" y="5131"/>
                    <a:pt x="13480" y="5152"/>
                    <a:pt x="13480" y="5195"/>
                  </a:cubicBezTo>
                  <a:cubicBezTo>
                    <a:pt x="13480" y="5222"/>
                    <a:pt x="13523" y="5266"/>
                    <a:pt x="13544" y="5266"/>
                  </a:cubicBezTo>
                  <a:cubicBezTo>
                    <a:pt x="13593" y="5266"/>
                    <a:pt x="13615" y="5222"/>
                    <a:pt x="13615" y="5195"/>
                  </a:cubicBezTo>
                  <a:cubicBezTo>
                    <a:pt x="13615" y="5152"/>
                    <a:pt x="13593" y="5131"/>
                    <a:pt x="13544" y="5131"/>
                  </a:cubicBezTo>
                  <a:close/>
                  <a:moveTo>
                    <a:pt x="13544" y="5401"/>
                  </a:moveTo>
                  <a:cubicBezTo>
                    <a:pt x="13523" y="5401"/>
                    <a:pt x="13480" y="5422"/>
                    <a:pt x="13480" y="5465"/>
                  </a:cubicBezTo>
                  <a:cubicBezTo>
                    <a:pt x="13480" y="5492"/>
                    <a:pt x="13523" y="5536"/>
                    <a:pt x="13544" y="5536"/>
                  </a:cubicBezTo>
                  <a:cubicBezTo>
                    <a:pt x="13593" y="5536"/>
                    <a:pt x="13615" y="5492"/>
                    <a:pt x="13615" y="5465"/>
                  </a:cubicBezTo>
                  <a:cubicBezTo>
                    <a:pt x="13615" y="5422"/>
                    <a:pt x="13593" y="5401"/>
                    <a:pt x="13544" y="5401"/>
                  </a:cubicBezTo>
                  <a:close/>
                  <a:moveTo>
                    <a:pt x="13544" y="5671"/>
                  </a:moveTo>
                  <a:cubicBezTo>
                    <a:pt x="13523" y="5671"/>
                    <a:pt x="13480" y="5692"/>
                    <a:pt x="13480" y="5735"/>
                  </a:cubicBezTo>
                  <a:cubicBezTo>
                    <a:pt x="13480" y="5762"/>
                    <a:pt x="13523" y="5806"/>
                    <a:pt x="13544" y="5806"/>
                  </a:cubicBezTo>
                  <a:cubicBezTo>
                    <a:pt x="13593" y="5806"/>
                    <a:pt x="13615" y="5762"/>
                    <a:pt x="13615" y="5735"/>
                  </a:cubicBezTo>
                  <a:cubicBezTo>
                    <a:pt x="13615" y="5692"/>
                    <a:pt x="13593" y="5671"/>
                    <a:pt x="13544" y="5671"/>
                  </a:cubicBezTo>
                  <a:close/>
                  <a:moveTo>
                    <a:pt x="13544" y="5941"/>
                  </a:moveTo>
                  <a:cubicBezTo>
                    <a:pt x="13523" y="5941"/>
                    <a:pt x="13480" y="5962"/>
                    <a:pt x="13480" y="6005"/>
                  </a:cubicBezTo>
                  <a:cubicBezTo>
                    <a:pt x="13480" y="6032"/>
                    <a:pt x="13523" y="6076"/>
                    <a:pt x="13544" y="6076"/>
                  </a:cubicBezTo>
                  <a:cubicBezTo>
                    <a:pt x="13593" y="6076"/>
                    <a:pt x="13615" y="6032"/>
                    <a:pt x="13615" y="6005"/>
                  </a:cubicBezTo>
                  <a:cubicBezTo>
                    <a:pt x="13615" y="5962"/>
                    <a:pt x="13593" y="5941"/>
                    <a:pt x="13544" y="5941"/>
                  </a:cubicBezTo>
                  <a:close/>
                  <a:moveTo>
                    <a:pt x="13544" y="6211"/>
                  </a:moveTo>
                  <a:cubicBezTo>
                    <a:pt x="13523" y="6211"/>
                    <a:pt x="13480" y="6232"/>
                    <a:pt x="13480" y="6275"/>
                  </a:cubicBezTo>
                  <a:cubicBezTo>
                    <a:pt x="13480" y="6302"/>
                    <a:pt x="13523" y="6346"/>
                    <a:pt x="13544" y="6346"/>
                  </a:cubicBezTo>
                  <a:cubicBezTo>
                    <a:pt x="13593" y="6346"/>
                    <a:pt x="13615" y="6302"/>
                    <a:pt x="13615" y="6275"/>
                  </a:cubicBezTo>
                  <a:cubicBezTo>
                    <a:pt x="13615" y="6232"/>
                    <a:pt x="13593" y="6211"/>
                    <a:pt x="13544" y="6211"/>
                  </a:cubicBezTo>
                  <a:close/>
                  <a:moveTo>
                    <a:pt x="13544" y="6481"/>
                  </a:moveTo>
                  <a:cubicBezTo>
                    <a:pt x="13523" y="6481"/>
                    <a:pt x="13480" y="6502"/>
                    <a:pt x="13480" y="6545"/>
                  </a:cubicBezTo>
                  <a:cubicBezTo>
                    <a:pt x="13480" y="6572"/>
                    <a:pt x="13523" y="6616"/>
                    <a:pt x="13544" y="6616"/>
                  </a:cubicBezTo>
                  <a:cubicBezTo>
                    <a:pt x="13593" y="6616"/>
                    <a:pt x="13615" y="6572"/>
                    <a:pt x="13615" y="6545"/>
                  </a:cubicBezTo>
                  <a:cubicBezTo>
                    <a:pt x="13615" y="6502"/>
                    <a:pt x="13593" y="6481"/>
                    <a:pt x="13544" y="6481"/>
                  </a:cubicBezTo>
                  <a:close/>
                  <a:moveTo>
                    <a:pt x="13544" y="6751"/>
                  </a:moveTo>
                  <a:cubicBezTo>
                    <a:pt x="13523" y="6751"/>
                    <a:pt x="13480" y="6772"/>
                    <a:pt x="13480" y="6815"/>
                  </a:cubicBezTo>
                  <a:cubicBezTo>
                    <a:pt x="13480" y="6842"/>
                    <a:pt x="13523" y="6886"/>
                    <a:pt x="13544" y="6886"/>
                  </a:cubicBezTo>
                  <a:cubicBezTo>
                    <a:pt x="13593" y="6886"/>
                    <a:pt x="13615" y="6842"/>
                    <a:pt x="13615" y="6815"/>
                  </a:cubicBezTo>
                  <a:cubicBezTo>
                    <a:pt x="13615" y="6772"/>
                    <a:pt x="13593" y="6751"/>
                    <a:pt x="13544" y="6751"/>
                  </a:cubicBezTo>
                  <a:close/>
                  <a:moveTo>
                    <a:pt x="13544" y="7021"/>
                  </a:moveTo>
                  <a:cubicBezTo>
                    <a:pt x="13523" y="7021"/>
                    <a:pt x="13480" y="7042"/>
                    <a:pt x="13480" y="7085"/>
                  </a:cubicBezTo>
                  <a:cubicBezTo>
                    <a:pt x="13480" y="7112"/>
                    <a:pt x="13523" y="7156"/>
                    <a:pt x="13544" y="7156"/>
                  </a:cubicBezTo>
                  <a:cubicBezTo>
                    <a:pt x="13593" y="7156"/>
                    <a:pt x="13615" y="7112"/>
                    <a:pt x="13615" y="7085"/>
                  </a:cubicBezTo>
                  <a:cubicBezTo>
                    <a:pt x="13615" y="7042"/>
                    <a:pt x="13593" y="7021"/>
                    <a:pt x="13544" y="7021"/>
                  </a:cubicBezTo>
                  <a:close/>
                  <a:moveTo>
                    <a:pt x="13544" y="7291"/>
                  </a:moveTo>
                  <a:cubicBezTo>
                    <a:pt x="13523" y="7291"/>
                    <a:pt x="13480" y="7312"/>
                    <a:pt x="13480" y="7356"/>
                  </a:cubicBezTo>
                  <a:cubicBezTo>
                    <a:pt x="13480" y="7383"/>
                    <a:pt x="13523" y="7426"/>
                    <a:pt x="13544" y="7426"/>
                  </a:cubicBezTo>
                  <a:cubicBezTo>
                    <a:pt x="13593" y="7426"/>
                    <a:pt x="13615" y="7383"/>
                    <a:pt x="13615" y="7356"/>
                  </a:cubicBezTo>
                  <a:cubicBezTo>
                    <a:pt x="13615" y="7312"/>
                    <a:pt x="13593" y="7291"/>
                    <a:pt x="13544" y="7291"/>
                  </a:cubicBezTo>
                  <a:close/>
                  <a:moveTo>
                    <a:pt x="13544" y="7561"/>
                  </a:moveTo>
                  <a:cubicBezTo>
                    <a:pt x="13523" y="7561"/>
                    <a:pt x="13480" y="7582"/>
                    <a:pt x="13480" y="7626"/>
                  </a:cubicBezTo>
                  <a:cubicBezTo>
                    <a:pt x="13480" y="7653"/>
                    <a:pt x="13523" y="7696"/>
                    <a:pt x="13544" y="7696"/>
                  </a:cubicBezTo>
                  <a:cubicBezTo>
                    <a:pt x="13593" y="7696"/>
                    <a:pt x="13615" y="7653"/>
                    <a:pt x="13615" y="7626"/>
                  </a:cubicBezTo>
                  <a:cubicBezTo>
                    <a:pt x="13615" y="7582"/>
                    <a:pt x="13593" y="7561"/>
                    <a:pt x="13544" y="7561"/>
                  </a:cubicBezTo>
                  <a:close/>
                  <a:moveTo>
                    <a:pt x="13544" y="7831"/>
                  </a:moveTo>
                  <a:cubicBezTo>
                    <a:pt x="13523" y="7831"/>
                    <a:pt x="13480" y="7852"/>
                    <a:pt x="13480" y="7896"/>
                  </a:cubicBezTo>
                  <a:cubicBezTo>
                    <a:pt x="13480" y="7923"/>
                    <a:pt x="13523" y="7966"/>
                    <a:pt x="13544" y="7966"/>
                  </a:cubicBezTo>
                  <a:cubicBezTo>
                    <a:pt x="13593" y="7966"/>
                    <a:pt x="13615" y="7923"/>
                    <a:pt x="13615" y="7896"/>
                  </a:cubicBezTo>
                  <a:cubicBezTo>
                    <a:pt x="13615" y="7852"/>
                    <a:pt x="13593" y="7831"/>
                    <a:pt x="13544" y="7831"/>
                  </a:cubicBezTo>
                  <a:close/>
                  <a:moveTo>
                    <a:pt x="13544" y="8101"/>
                  </a:moveTo>
                  <a:cubicBezTo>
                    <a:pt x="13523" y="8101"/>
                    <a:pt x="13480" y="8122"/>
                    <a:pt x="13480" y="8166"/>
                  </a:cubicBezTo>
                  <a:cubicBezTo>
                    <a:pt x="13480" y="8193"/>
                    <a:pt x="13523" y="8236"/>
                    <a:pt x="13544" y="8236"/>
                  </a:cubicBezTo>
                  <a:cubicBezTo>
                    <a:pt x="13593" y="8236"/>
                    <a:pt x="13615" y="8193"/>
                    <a:pt x="13615" y="8166"/>
                  </a:cubicBezTo>
                  <a:cubicBezTo>
                    <a:pt x="13615" y="8122"/>
                    <a:pt x="13593" y="8101"/>
                    <a:pt x="13544" y="8101"/>
                  </a:cubicBezTo>
                  <a:close/>
                  <a:moveTo>
                    <a:pt x="13544" y="8371"/>
                  </a:moveTo>
                  <a:cubicBezTo>
                    <a:pt x="13523" y="8371"/>
                    <a:pt x="13480" y="8392"/>
                    <a:pt x="13480" y="8436"/>
                  </a:cubicBezTo>
                  <a:cubicBezTo>
                    <a:pt x="13480" y="8463"/>
                    <a:pt x="13523" y="8506"/>
                    <a:pt x="13544" y="8506"/>
                  </a:cubicBezTo>
                  <a:cubicBezTo>
                    <a:pt x="13593" y="8506"/>
                    <a:pt x="13615" y="8463"/>
                    <a:pt x="13615" y="8436"/>
                  </a:cubicBezTo>
                  <a:cubicBezTo>
                    <a:pt x="13615" y="8392"/>
                    <a:pt x="13593" y="8371"/>
                    <a:pt x="13544" y="8371"/>
                  </a:cubicBezTo>
                  <a:close/>
                  <a:moveTo>
                    <a:pt x="13544" y="8641"/>
                  </a:moveTo>
                  <a:cubicBezTo>
                    <a:pt x="13523" y="8641"/>
                    <a:pt x="13480" y="8662"/>
                    <a:pt x="13480" y="8706"/>
                  </a:cubicBezTo>
                  <a:cubicBezTo>
                    <a:pt x="13480" y="8733"/>
                    <a:pt x="13523" y="8776"/>
                    <a:pt x="13544" y="8776"/>
                  </a:cubicBezTo>
                  <a:cubicBezTo>
                    <a:pt x="13593" y="8776"/>
                    <a:pt x="13615" y="8733"/>
                    <a:pt x="13615" y="8706"/>
                  </a:cubicBezTo>
                  <a:cubicBezTo>
                    <a:pt x="13615" y="8662"/>
                    <a:pt x="13593" y="8641"/>
                    <a:pt x="13544" y="8641"/>
                  </a:cubicBezTo>
                  <a:close/>
                  <a:moveTo>
                    <a:pt x="13544" y="8911"/>
                  </a:moveTo>
                  <a:cubicBezTo>
                    <a:pt x="13523" y="8911"/>
                    <a:pt x="13480" y="8932"/>
                    <a:pt x="13480" y="8976"/>
                  </a:cubicBezTo>
                  <a:cubicBezTo>
                    <a:pt x="13480" y="9003"/>
                    <a:pt x="13523" y="9046"/>
                    <a:pt x="13544" y="9046"/>
                  </a:cubicBezTo>
                  <a:cubicBezTo>
                    <a:pt x="13593" y="9046"/>
                    <a:pt x="13615" y="9003"/>
                    <a:pt x="13615" y="8976"/>
                  </a:cubicBezTo>
                  <a:cubicBezTo>
                    <a:pt x="13615" y="8932"/>
                    <a:pt x="13593" y="8911"/>
                    <a:pt x="13544" y="8911"/>
                  </a:cubicBezTo>
                  <a:close/>
                  <a:moveTo>
                    <a:pt x="13544" y="9181"/>
                  </a:moveTo>
                  <a:cubicBezTo>
                    <a:pt x="13523" y="9181"/>
                    <a:pt x="13480" y="9202"/>
                    <a:pt x="13480" y="9246"/>
                  </a:cubicBezTo>
                  <a:cubicBezTo>
                    <a:pt x="13480" y="9273"/>
                    <a:pt x="13523" y="9316"/>
                    <a:pt x="13544" y="9316"/>
                  </a:cubicBezTo>
                  <a:cubicBezTo>
                    <a:pt x="13593" y="9316"/>
                    <a:pt x="13615" y="9273"/>
                    <a:pt x="13615" y="9246"/>
                  </a:cubicBezTo>
                  <a:cubicBezTo>
                    <a:pt x="13615" y="9202"/>
                    <a:pt x="13593" y="9181"/>
                    <a:pt x="13544" y="9181"/>
                  </a:cubicBezTo>
                  <a:close/>
                  <a:moveTo>
                    <a:pt x="13544" y="9451"/>
                  </a:moveTo>
                  <a:cubicBezTo>
                    <a:pt x="13523" y="9451"/>
                    <a:pt x="13480" y="9472"/>
                    <a:pt x="13480" y="9516"/>
                  </a:cubicBezTo>
                  <a:cubicBezTo>
                    <a:pt x="13480" y="9543"/>
                    <a:pt x="13523" y="9586"/>
                    <a:pt x="13544" y="9586"/>
                  </a:cubicBezTo>
                  <a:cubicBezTo>
                    <a:pt x="13593" y="9586"/>
                    <a:pt x="13615" y="9543"/>
                    <a:pt x="13615" y="9516"/>
                  </a:cubicBezTo>
                  <a:cubicBezTo>
                    <a:pt x="13615" y="9472"/>
                    <a:pt x="13593" y="9451"/>
                    <a:pt x="13544" y="9451"/>
                  </a:cubicBezTo>
                  <a:close/>
                  <a:moveTo>
                    <a:pt x="13544" y="9721"/>
                  </a:moveTo>
                  <a:cubicBezTo>
                    <a:pt x="13523" y="9721"/>
                    <a:pt x="13480" y="9742"/>
                    <a:pt x="13480" y="9786"/>
                  </a:cubicBezTo>
                  <a:cubicBezTo>
                    <a:pt x="13480" y="9813"/>
                    <a:pt x="13523" y="9856"/>
                    <a:pt x="13544" y="9856"/>
                  </a:cubicBezTo>
                  <a:cubicBezTo>
                    <a:pt x="13593" y="9856"/>
                    <a:pt x="13615" y="9813"/>
                    <a:pt x="13615" y="9786"/>
                  </a:cubicBezTo>
                  <a:cubicBezTo>
                    <a:pt x="13615" y="9742"/>
                    <a:pt x="13593" y="9721"/>
                    <a:pt x="13544" y="9721"/>
                  </a:cubicBezTo>
                  <a:close/>
                  <a:moveTo>
                    <a:pt x="13544" y="9991"/>
                  </a:moveTo>
                  <a:cubicBezTo>
                    <a:pt x="13523" y="9991"/>
                    <a:pt x="13480" y="10012"/>
                    <a:pt x="13480" y="10056"/>
                  </a:cubicBezTo>
                  <a:cubicBezTo>
                    <a:pt x="13480" y="10083"/>
                    <a:pt x="13523" y="10126"/>
                    <a:pt x="13544" y="10126"/>
                  </a:cubicBezTo>
                  <a:cubicBezTo>
                    <a:pt x="13593" y="10126"/>
                    <a:pt x="13615" y="10083"/>
                    <a:pt x="13615" y="10056"/>
                  </a:cubicBezTo>
                  <a:cubicBezTo>
                    <a:pt x="13615" y="10012"/>
                    <a:pt x="13593" y="9991"/>
                    <a:pt x="13544" y="9991"/>
                  </a:cubicBezTo>
                  <a:close/>
                  <a:moveTo>
                    <a:pt x="13544" y="10261"/>
                  </a:moveTo>
                  <a:cubicBezTo>
                    <a:pt x="13523" y="10261"/>
                    <a:pt x="13480" y="10282"/>
                    <a:pt x="13480" y="10326"/>
                  </a:cubicBezTo>
                  <a:cubicBezTo>
                    <a:pt x="13480" y="10353"/>
                    <a:pt x="13523" y="10396"/>
                    <a:pt x="13544" y="10396"/>
                  </a:cubicBezTo>
                  <a:cubicBezTo>
                    <a:pt x="13593" y="10396"/>
                    <a:pt x="13615" y="10353"/>
                    <a:pt x="13615" y="10326"/>
                  </a:cubicBezTo>
                  <a:cubicBezTo>
                    <a:pt x="13615" y="10282"/>
                    <a:pt x="13593" y="10261"/>
                    <a:pt x="13544" y="10261"/>
                  </a:cubicBezTo>
                  <a:close/>
                  <a:moveTo>
                    <a:pt x="13544" y="10531"/>
                  </a:moveTo>
                  <a:cubicBezTo>
                    <a:pt x="13523" y="10531"/>
                    <a:pt x="13480" y="10552"/>
                    <a:pt x="13480" y="10596"/>
                  </a:cubicBezTo>
                  <a:cubicBezTo>
                    <a:pt x="13480" y="10623"/>
                    <a:pt x="13523" y="10666"/>
                    <a:pt x="13544" y="10666"/>
                  </a:cubicBezTo>
                  <a:cubicBezTo>
                    <a:pt x="13593" y="10666"/>
                    <a:pt x="13615" y="10623"/>
                    <a:pt x="13615" y="10596"/>
                  </a:cubicBezTo>
                  <a:cubicBezTo>
                    <a:pt x="13615" y="10552"/>
                    <a:pt x="13593" y="10531"/>
                    <a:pt x="13544" y="10531"/>
                  </a:cubicBezTo>
                  <a:close/>
                  <a:moveTo>
                    <a:pt x="13544" y="10801"/>
                  </a:moveTo>
                  <a:cubicBezTo>
                    <a:pt x="13523" y="10801"/>
                    <a:pt x="13480" y="10822"/>
                    <a:pt x="13480" y="10866"/>
                  </a:cubicBezTo>
                  <a:cubicBezTo>
                    <a:pt x="13480" y="10893"/>
                    <a:pt x="13523" y="10936"/>
                    <a:pt x="13544" y="10936"/>
                  </a:cubicBezTo>
                  <a:cubicBezTo>
                    <a:pt x="13593" y="10936"/>
                    <a:pt x="13615" y="10893"/>
                    <a:pt x="13615" y="10866"/>
                  </a:cubicBezTo>
                  <a:cubicBezTo>
                    <a:pt x="13615" y="10822"/>
                    <a:pt x="13593" y="10801"/>
                    <a:pt x="13544" y="10801"/>
                  </a:cubicBezTo>
                  <a:close/>
                  <a:moveTo>
                    <a:pt x="13544" y="11071"/>
                  </a:moveTo>
                  <a:cubicBezTo>
                    <a:pt x="13523" y="11071"/>
                    <a:pt x="13480" y="11092"/>
                    <a:pt x="13480" y="11136"/>
                  </a:cubicBezTo>
                  <a:cubicBezTo>
                    <a:pt x="13480" y="11163"/>
                    <a:pt x="13523" y="11206"/>
                    <a:pt x="13544" y="11206"/>
                  </a:cubicBezTo>
                  <a:cubicBezTo>
                    <a:pt x="13593" y="11206"/>
                    <a:pt x="13615" y="11163"/>
                    <a:pt x="13615" y="11136"/>
                  </a:cubicBezTo>
                  <a:cubicBezTo>
                    <a:pt x="13615" y="11092"/>
                    <a:pt x="13593" y="11071"/>
                    <a:pt x="13544" y="11071"/>
                  </a:cubicBezTo>
                  <a:close/>
                  <a:moveTo>
                    <a:pt x="13544" y="11341"/>
                  </a:moveTo>
                  <a:cubicBezTo>
                    <a:pt x="13523" y="11341"/>
                    <a:pt x="13480" y="11362"/>
                    <a:pt x="13480" y="11406"/>
                  </a:cubicBezTo>
                  <a:cubicBezTo>
                    <a:pt x="13480" y="11433"/>
                    <a:pt x="13523" y="11476"/>
                    <a:pt x="13544" y="11476"/>
                  </a:cubicBezTo>
                  <a:cubicBezTo>
                    <a:pt x="13593" y="11476"/>
                    <a:pt x="13615" y="11433"/>
                    <a:pt x="13615" y="11406"/>
                  </a:cubicBezTo>
                  <a:cubicBezTo>
                    <a:pt x="13615" y="11362"/>
                    <a:pt x="13593" y="11341"/>
                    <a:pt x="13544" y="11341"/>
                  </a:cubicBezTo>
                  <a:close/>
                  <a:moveTo>
                    <a:pt x="13544" y="11611"/>
                  </a:moveTo>
                  <a:cubicBezTo>
                    <a:pt x="13523" y="11611"/>
                    <a:pt x="13480" y="11632"/>
                    <a:pt x="13480" y="11676"/>
                  </a:cubicBezTo>
                  <a:cubicBezTo>
                    <a:pt x="13480" y="11703"/>
                    <a:pt x="13523" y="11746"/>
                    <a:pt x="13544" y="11746"/>
                  </a:cubicBezTo>
                  <a:cubicBezTo>
                    <a:pt x="13593" y="11746"/>
                    <a:pt x="13615" y="11703"/>
                    <a:pt x="13615" y="11676"/>
                  </a:cubicBezTo>
                  <a:cubicBezTo>
                    <a:pt x="13615" y="11632"/>
                    <a:pt x="13593" y="11611"/>
                    <a:pt x="13544" y="11611"/>
                  </a:cubicBezTo>
                  <a:close/>
                  <a:moveTo>
                    <a:pt x="13544" y="11881"/>
                  </a:moveTo>
                  <a:cubicBezTo>
                    <a:pt x="13523" y="11881"/>
                    <a:pt x="13480" y="11902"/>
                    <a:pt x="13480" y="11946"/>
                  </a:cubicBezTo>
                  <a:cubicBezTo>
                    <a:pt x="13480" y="11973"/>
                    <a:pt x="13523" y="12016"/>
                    <a:pt x="13544" y="12016"/>
                  </a:cubicBezTo>
                  <a:cubicBezTo>
                    <a:pt x="13593" y="12016"/>
                    <a:pt x="13615" y="11973"/>
                    <a:pt x="13615" y="11946"/>
                  </a:cubicBezTo>
                  <a:cubicBezTo>
                    <a:pt x="13615" y="11902"/>
                    <a:pt x="13593" y="11881"/>
                    <a:pt x="13544" y="11881"/>
                  </a:cubicBezTo>
                  <a:close/>
                  <a:moveTo>
                    <a:pt x="13544" y="12151"/>
                  </a:moveTo>
                  <a:cubicBezTo>
                    <a:pt x="13523" y="12151"/>
                    <a:pt x="13480" y="12173"/>
                    <a:pt x="13480" y="12216"/>
                  </a:cubicBezTo>
                  <a:cubicBezTo>
                    <a:pt x="13480" y="12243"/>
                    <a:pt x="13523" y="12286"/>
                    <a:pt x="13544" y="12286"/>
                  </a:cubicBezTo>
                  <a:cubicBezTo>
                    <a:pt x="13593" y="12286"/>
                    <a:pt x="13615" y="12243"/>
                    <a:pt x="13615" y="12216"/>
                  </a:cubicBezTo>
                  <a:cubicBezTo>
                    <a:pt x="13615" y="12173"/>
                    <a:pt x="13593" y="12151"/>
                    <a:pt x="13544" y="12151"/>
                  </a:cubicBezTo>
                  <a:close/>
                  <a:moveTo>
                    <a:pt x="13544" y="12421"/>
                  </a:moveTo>
                  <a:cubicBezTo>
                    <a:pt x="13523" y="12421"/>
                    <a:pt x="13480" y="12443"/>
                    <a:pt x="13480" y="12486"/>
                  </a:cubicBezTo>
                  <a:cubicBezTo>
                    <a:pt x="13480" y="12513"/>
                    <a:pt x="13523" y="12556"/>
                    <a:pt x="13544" y="12556"/>
                  </a:cubicBezTo>
                  <a:cubicBezTo>
                    <a:pt x="13593" y="12556"/>
                    <a:pt x="13615" y="12513"/>
                    <a:pt x="13615" y="12486"/>
                  </a:cubicBezTo>
                  <a:cubicBezTo>
                    <a:pt x="13615" y="12443"/>
                    <a:pt x="13593" y="12421"/>
                    <a:pt x="13544" y="12421"/>
                  </a:cubicBezTo>
                  <a:close/>
                  <a:moveTo>
                    <a:pt x="13544" y="12691"/>
                  </a:moveTo>
                  <a:cubicBezTo>
                    <a:pt x="13523" y="12691"/>
                    <a:pt x="13480" y="12713"/>
                    <a:pt x="13480" y="12756"/>
                  </a:cubicBezTo>
                  <a:cubicBezTo>
                    <a:pt x="13480" y="12783"/>
                    <a:pt x="13523" y="12826"/>
                    <a:pt x="13544" y="12826"/>
                  </a:cubicBezTo>
                  <a:cubicBezTo>
                    <a:pt x="13593" y="12826"/>
                    <a:pt x="13615" y="12783"/>
                    <a:pt x="13615" y="12756"/>
                  </a:cubicBezTo>
                  <a:cubicBezTo>
                    <a:pt x="13615" y="12713"/>
                    <a:pt x="13593" y="12691"/>
                    <a:pt x="13544" y="12691"/>
                  </a:cubicBezTo>
                  <a:close/>
                  <a:moveTo>
                    <a:pt x="13544" y="12961"/>
                  </a:moveTo>
                  <a:cubicBezTo>
                    <a:pt x="13523" y="12961"/>
                    <a:pt x="13480" y="12983"/>
                    <a:pt x="13480" y="13026"/>
                  </a:cubicBezTo>
                  <a:cubicBezTo>
                    <a:pt x="13480" y="13053"/>
                    <a:pt x="13523" y="13096"/>
                    <a:pt x="13544" y="13096"/>
                  </a:cubicBezTo>
                  <a:cubicBezTo>
                    <a:pt x="13593" y="13096"/>
                    <a:pt x="13615" y="13053"/>
                    <a:pt x="13615" y="13026"/>
                  </a:cubicBezTo>
                  <a:cubicBezTo>
                    <a:pt x="13615" y="12983"/>
                    <a:pt x="13593" y="12961"/>
                    <a:pt x="13544" y="12961"/>
                  </a:cubicBezTo>
                  <a:close/>
                  <a:moveTo>
                    <a:pt x="13544" y="13231"/>
                  </a:moveTo>
                  <a:cubicBezTo>
                    <a:pt x="13523" y="13231"/>
                    <a:pt x="13480" y="13253"/>
                    <a:pt x="13480" y="13296"/>
                  </a:cubicBezTo>
                  <a:cubicBezTo>
                    <a:pt x="13480" y="13323"/>
                    <a:pt x="13523" y="13366"/>
                    <a:pt x="13544" y="13366"/>
                  </a:cubicBezTo>
                  <a:cubicBezTo>
                    <a:pt x="13593" y="13366"/>
                    <a:pt x="13615" y="13323"/>
                    <a:pt x="13615" y="13296"/>
                  </a:cubicBezTo>
                  <a:cubicBezTo>
                    <a:pt x="13615" y="13253"/>
                    <a:pt x="13593" y="13231"/>
                    <a:pt x="13544" y="13231"/>
                  </a:cubicBezTo>
                  <a:close/>
                  <a:moveTo>
                    <a:pt x="13544" y="13501"/>
                  </a:moveTo>
                  <a:cubicBezTo>
                    <a:pt x="13523" y="13501"/>
                    <a:pt x="13480" y="13523"/>
                    <a:pt x="13480" y="13566"/>
                  </a:cubicBezTo>
                  <a:cubicBezTo>
                    <a:pt x="13480" y="13593"/>
                    <a:pt x="13523" y="13636"/>
                    <a:pt x="13544" y="13636"/>
                  </a:cubicBezTo>
                  <a:cubicBezTo>
                    <a:pt x="13593" y="13636"/>
                    <a:pt x="13615" y="13593"/>
                    <a:pt x="13615" y="13566"/>
                  </a:cubicBezTo>
                  <a:cubicBezTo>
                    <a:pt x="13615" y="13523"/>
                    <a:pt x="13593" y="13501"/>
                    <a:pt x="13544" y="13501"/>
                  </a:cubicBezTo>
                  <a:close/>
                  <a:moveTo>
                    <a:pt x="13544" y="13771"/>
                  </a:moveTo>
                  <a:cubicBezTo>
                    <a:pt x="13523" y="13771"/>
                    <a:pt x="13480" y="13793"/>
                    <a:pt x="13480" y="13836"/>
                  </a:cubicBezTo>
                  <a:cubicBezTo>
                    <a:pt x="13480" y="13863"/>
                    <a:pt x="13523" y="13906"/>
                    <a:pt x="13544" y="13906"/>
                  </a:cubicBezTo>
                  <a:cubicBezTo>
                    <a:pt x="13593" y="13906"/>
                    <a:pt x="13615" y="13863"/>
                    <a:pt x="13615" y="13836"/>
                  </a:cubicBezTo>
                  <a:cubicBezTo>
                    <a:pt x="13615" y="13793"/>
                    <a:pt x="13593" y="13771"/>
                    <a:pt x="13544" y="13771"/>
                  </a:cubicBezTo>
                  <a:close/>
                  <a:moveTo>
                    <a:pt x="13544" y="14041"/>
                  </a:moveTo>
                  <a:cubicBezTo>
                    <a:pt x="13523" y="14041"/>
                    <a:pt x="13480" y="14063"/>
                    <a:pt x="13480" y="14106"/>
                  </a:cubicBezTo>
                  <a:cubicBezTo>
                    <a:pt x="13480" y="14133"/>
                    <a:pt x="13523" y="14176"/>
                    <a:pt x="13544" y="14176"/>
                  </a:cubicBezTo>
                  <a:cubicBezTo>
                    <a:pt x="13593" y="14176"/>
                    <a:pt x="13615" y="14133"/>
                    <a:pt x="13615" y="14106"/>
                  </a:cubicBezTo>
                  <a:cubicBezTo>
                    <a:pt x="13615" y="14063"/>
                    <a:pt x="13593" y="14041"/>
                    <a:pt x="13544" y="14041"/>
                  </a:cubicBezTo>
                  <a:close/>
                  <a:moveTo>
                    <a:pt x="13544" y="14311"/>
                  </a:moveTo>
                  <a:cubicBezTo>
                    <a:pt x="13523" y="14311"/>
                    <a:pt x="13480" y="14333"/>
                    <a:pt x="13480" y="14376"/>
                  </a:cubicBezTo>
                  <a:cubicBezTo>
                    <a:pt x="13480" y="14403"/>
                    <a:pt x="13523" y="14446"/>
                    <a:pt x="13544" y="14446"/>
                  </a:cubicBezTo>
                  <a:cubicBezTo>
                    <a:pt x="13593" y="14446"/>
                    <a:pt x="13615" y="14403"/>
                    <a:pt x="13615" y="14376"/>
                  </a:cubicBezTo>
                  <a:cubicBezTo>
                    <a:pt x="13615" y="14333"/>
                    <a:pt x="13593" y="14311"/>
                    <a:pt x="13544" y="14311"/>
                  </a:cubicBezTo>
                  <a:close/>
                  <a:moveTo>
                    <a:pt x="13544" y="14581"/>
                  </a:moveTo>
                  <a:cubicBezTo>
                    <a:pt x="13523" y="14581"/>
                    <a:pt x="13480" y="14603"/>
                    <a:pt x="13480" y="14646"/>
                  </a:cubicBezTo>
                  <a:cubicBezTo>
                    <a:pt x="13480" y="14673"/>
                    <a:pt x="13523" y="14716"/>
                    <a:pt x="13544" y="14716"/>
                  </a:cubicBezTo>
                  <a:cubicBezTo>
                    <a:pt x="13593" y="14716"/>
                    <a:pt x="13615" y="14673"/>
                    <a:pt x="13615" y="14646"/>
                  </a:cubicBezTo>
                  <a:cubicBezTo>
                    <a:pt x="13615" y="14603"/>
                    <a:pt x="13593" y="14581"/>
                    <a:pt x="13544" y="14581"/>
                  </a:cubicBezTo>
                  <a:close/>
                  <a:moveTo>
                    <a:pt x="13544" y="14851"/>
                  </a:moveTo>
                  <a:cubicBezTo>
                    <a:pt x="13523" y="14851"/>
                    <a:pt x="13480" y="14873"/>
                    <a:pt x="13480" y="14916"/>
                  </a:cubicBezTo>
                  <a:cubicBezTo>
                    <a:pt x="13480" y="14943"/>
                    <a:pt x="13523" y="14986"/>
                    <a:pt x="13544" y="14986"/>
                  </a:cubicBezTo>
                  <a:cubicBezTo>
                    <a:pt x="13593" y="14986"/>
                    <a:pt x="13615" y="14943"/>
                    <a:pt x="13615" y="14916"/>
                  </a:cubicBezTo>
                  <a:cubicBezTo>
                    <a:pt x="13615" y="14873"/>
                    <a:pt x="13593" y="14851"/>
                    <a:pt x="13544" y="14851"/>
                  </a:cubicBezTo>
                  <a:close/>
                  <a:moveTo>
                    <a:pt x="13544" y="15121"/>
                  </a:moveTo>
                  <a:cubicBezTo>
                    <a:pt x="13523" y="15121"/>
                    <a:pt x="13480" y="15143"/>
                    <a:pt x="13480" y="15186"/>
                  </a:cubicBezTo>
                  <a:cubicBezTo>
                    <a:pt x="13480" y="15213"/>
                    <a:pt x="13523" y="15256"/>
                    <a:pt x="13544" y="15256"/>
                  </a:cubicBezTo>
                  <a:cubicBezTo>
                    <a:pt x="13593" y="15256"/>
                    <a:pt x="13615" y="15213"/>
                    <a:pt x="13615" y="15186"/>
                  </a:cubicBezTo>
                  <a:cubicBezTo>
                    <a:pt x="13615" y="15143"/>
                    <a:pt x="13593" y="15121"/>
                    <a:pt x="13544" y="15121"/>
                  </a:cubicBezTo>
                  <a:close/>
                  <a:moveTo>
                    <a:pt x="71" y="15143"/>
                  </a:moveTo>
                  <a:cubicBezTo>
                    <a:pt x="44" y="15143"/>
                    <a:pt x="0" y="15164"/>
                    <a:pt x="0" y="15213"/>
                  </a:cubicBezTo>
                  <a:cubicBezTo>
                    <a:pt x="0" y="15234"/>
                    <a:pt x="44" y="15278"/>
                    <a:pt x="71" y="15278"/>
                  </a:cubicBezTo>
                  <a:cubicBezTo>
                    <a:pt x="114" y="15278"/>
                    <a:pt x="135" y="15234"/>
                    <a:pt x="135" y="15213"/>
                  </a:cubicBezTo>
                  <a:cubicBezTo>
                    <a:pt x="135" y="15164"/>
                    <a:pt x="114" y="15143"/>
                    <a:pt x="71" y="15143"/>
                  </a:cubicBezTo>
                  <a:close/>
                  <a:moveTo>
                    <a:pt x="341" y="15143"/>
                  </a:moveTo>
                  <a:cubicBezTo>
                    <a:pt x="314" y="15143"/>
                    <a:pt x="270" y="15164"/>
                    <a:pt x="270" y="15213"/>
                  </a:cubicBezTo>
                  <a:cubicBezTo>
                    <a:pt x="270" y="15234"/>
                    <a:pt x="314" y="15278"/>
                    <a:pt x="341" y="15278"/>
                  </a:cubicBezTo>
                  <a:cubicBezTo>
                    <a:pt x="384" y="15278"/>
                    <a:pt x="405" y="15234"/>
                    <a:pt x="405" y="15213"/>
                  </a:cubicBezTo>
                  <a:cubicBezTo>
                    <a:pt x="405" y="15164"/>
                    <a:pt x="384" y="15143"/>
                    <a:pt x="341" y="15143"/>
                  </a:cubicBezTo>
                  <a:close/>
                  <a:moveTo>
                    <a:pt x="611" y="15143"/>
                  </a:moveTo>
                  <a:cubicBezTo>
                    <a:pt x="584" y="15143"/>
                    <a:pt x="540" y="15164"/>
                    <a:pt x="540" y="15213"/>
                  </a:cubicBezTo>
                  <a:cubicBezTo>
                    <a:pt x="540" y="15234"/>
                    <a:pt x="584" y="15278"/>
                    <a:pt x="611" y="15278"/>
                  </a:cubicBezTo>
                  <a:cubicBezTo>
                    <a:pt x="654" y="15278"/>
                    <a:pt x="675" y="15234"/>
                    <a:pt x="675" y="15213"/>
                  </a:cubicBezTo>
                  <a:cubicBezTo>
                    <a:pt x="675" y="15164"/>
                    <a:pt x="654" y="15143"/>
                    <a:pt x="611" y="15143"/>
                  </a:cubicBezTo>
                  <a:close/>
                  <a:moveTo>
                    <a:pt x="881" y="15143"/>
                  </a:moveTo>
                  <a:cubicBezTo>
                    <a:pt x="854" y="15143"/>
                    <a:pt x="810" y="15164"/>
                    <a:pt x="810" y="15213"/>
                  </a:cubicBezTo>
                  <a:cubicBezTo>
                    <a:pt x="810" y="15234"/>
                    <a:pt x="854" y="15278"/>
                    <a:pt x="881" y="15278"/>
                  </a:cubicBezTo>
                  <a:cubicBezTo>
                    <a:pt x="924" y="15278"/>
                    <a:pt x="945" y="15234"/>
                    <a:pt x="945" y="15213"/>
                  </a:cubicBezTo>
                  <a:cubicBezTo>
                    <a:pt x="945" y="15164"/>
                    <a:pt x="924" y="15143"/>
                    <a:pt x="881" y="15143"/>
                  </a:cubicBezTo>
                  <a:close/>
                  <a:moveTo>
                    <a:pt x="1151" y="15143"/>
                  </a:moveTo>
                  <a:cubicBezTo>
                    <a:pt x="1124" y="15143"/>
                    <a:pt x="1080" y="15164"/>
                    <a:pt x="1080" y="15213"/>
                  </a:cubicBezTo>
                  <a:cubicBezTo>
                    <a:pt x="1080" y="15234"/>
                    <a:pt x="1124" y="15278"/>
                    <a:pt x="1151" y="15278"/>
                  </a:cubicBezTo>
                  <a:cubicBezTo>
                    <a:pt x="1194" y="15278"/>
                    <a:pt x="1215" y="15234"/>
                    <a:pt x="1215" y="15213"/>
                  </a:cubicBezTo>
                  <a:cubicBezTo>
                    <a:pt x="1215" y="15164"/>
                    <a:pt x="1194" y="15143"/>
                    <a:pt x="1151" y="15143"/>
                  </a:cubicBezTo>
                  <a:close/>
                  <a:moveTo>
                    <a:pt x="1421" y="15143"/>
                  </a:moveTo>
                  <a:cubicBezTo>
                    <a:pt x="1394" y="15143"/>
                    <a:pt x="1351" y="15164"/>
                    <a:pt x="1351" y="15213"/>
                  </a:cubicBezTo>
                  <a:cubicBezTo>
                    <a:pt x="1351" y="15234"/>
                    <a:pt x="1394" y="15278"/>
                    <a:pt x="1421" y="15278"/>
                  </a:cubicBezTo>
                  <a:cubicBezTo>
                    <a:pt x="1464" y="15278"/>
                    <a:pt x="1486" y="15234"/>
                    <a:pt x="1486" y="15213"/>
                  </a:cubicBezTo>
                  <a:cubicBezTo>
                    <a:pt x="1486" y="15164"/>
                    <a:pt x="1464" y="15143"/>
                    <a:pt x="1421" y="15143"/>
                  </a:cubicBezTo>
                  <a:close/>
                  <a:moveTo>
                    <a:pt x="1691" y="15143"/>
                  </a:moveTo>
                  <a:cubicBezTo>
                    <a:pt x="1664" y="15143"/>
                    <a:pt x="1621" y="15164"/>
                    <a:pt x="1621" y="15213"/>
                  </a:cubicBezTo>
                  <a:cubicBezTo>
                    <a:pt x="1621" y="15234"/>
                    <a:pt x="1664" y="15278"/>
                    <a:pt x="1691" y="15278"/>
                  </a:cubicBezTo>
                  <a:cubicBezTo>
                    <a:pt x="1734" y="15278"/>
                    <a:pt x="1756" y="15234"/>
                    <a:pt x="1756" y="15213"/>
                  </a:cubicBezTo>
                  <a:cubicBezTo>
                    <a:pt x="1756" y="15164"/>
                    <a:pt x="1734" y="15143"/>
                    <a:pt x="1691" y="15143"/>
                  </a:cubicBezTo>
                  <a:close/>
                  <a:moveTo>
                    <a:pt x="1961" y="15143"/>
                  </a:moveTo>
                  <a:cubicBezTo>
                    <a:pt x="1934" y="15143"/>
                    <a:pt x="1891" y="15164"/>
                    <a:pt x="1891" y="15213"/>
                  </a:cubicBezTo>
                  <a:cubicBezTo>
                    <a:pt x="1891" y="15234"/>
                    <a:pt x="1934" y="15278"/>
                    <a:pt x="1961" y="15278"/>
                  </a:cubicBezTo>
                  <a:cubicBezTo>
                    <a:pt x="2004" y="15278"/>
                    <a:pt x="2026" y="15234"/>
                    <a:pt x="2026" y="15213"/>
                  </a:cubicBezTo>
                  <a:cubicBezTo>
                    <a:pt x="2026" y="15164"/>
                    <a:pt x="2004" y="15143"/>
                    <a:pt x="1961" y="15143"/>
                  </a:cubicBezTo>
                  <a:close/>
                  <a:moveTo>
                    <a:pt x="2231" y="15143"/>
                  </a:moveTo>
                  <a:cubicBezTo>
                    <a:pt x="2204" y="15143"/>
                    <a:pt x="2161" y="15164"/>
                    <a:pt x="2161" y="15213"/>
                  </a:cubicBezTo>
                  <a:cubicBezTo>
                    <a:pt x="2161" y="15234"/>
                    <a:pt x="2204" y="15278"/>
                    <a:pt x="2231" y="15278"/>
                  </a:cubicBezTo>
                  <a:cubicBezTo>
                    <a:pt x="2274" y="15278"/>
                    <a:pt x="2296" y="15234"/>
                    <a:pt x="2296" y="15213"/>
                  </a:cubicBezTo>
                  <a:cubicBezTo>
                    <a:pt x="2296" y="15164"/>
                    <a:pt x="2274" y="15143"/>
                    <a:pt x="2231" y="15143"/>
                  </a:cubicBezTo>
                  <a:close/>
                  <a:moveTo>
                    <a:pt x="2501" y="15143"/>
                  </a:moveTo>
                  <a:cubicBezTo>
                    <a:pt x="2474" y="15143"/>
                    <a:pt x="2431" y="15164"/>
                    <a:pt x="2431" y="15213"/>
                  </a:cubicBezTo>
                  <a:cubicBezTo>
                    <a:pt x="2431" y="15234"/>
                    <a:pt x="2474" y="15278"/>
                    <a:pt x="2501" y="15278"/>
                  </a:cubicBezTo>
                  <a:cubicBezTo>
                    <a:pt x="2544" y="15278"/>
                    <a:pt x="2566" y="15234"/>
                    <a:pt x="2566" y="15213"/>
                  </a:cubicBezTo>
                  <a:cubicBezTo>
                    <a:pt x="2566" y="15164"/>
                    <a:pt x="2544" y="15143"/>
                    <a:pt x="2501" y="15143"/>
                  </a:cubicBezTo>
                  <a:close/>
                  <a:moveTo>
                    <a:pt x="2771" y="15143"/>
                  </a:moveTo>
                  <a:cubicBezTo>
                    <a:pt x="2744" y="15143"/>
                    <a:pt x="2701" y="15164"/>
                    <a:pt x="2701" y="15213"/>
                  </a:cubicBezTo>
                  <a:cubicBezTo>
                    <a:pt x="2701" y="15234"/>
                    <a:pt x="2744" y="15278"/>
                    <a:pt x="2771" y="15278"/>
                  </a:cubicBezTo>
                  <a:cubicBezTo>
                    <a:pt x="2814" y="15278"/>
                    <a:pt x="2836" y="15234"/>
                    <a:pt x="2836" y="15213"/>
                  </a:cubicBezTo>
                  <a:cubicBezTo>
                    <a:pt x="2836" y="15164"/>
                    <a:pt x="2814" y="15143"/>
                    <a:pt x="2771" y="15143"/>
                  </a:cubicBezTo>
                  <a:close/>
                  <a:moveTo>
                    <a:pt x="3041" y="15143"/>
                  </a:moveTo>
                  <a:cubicBezTo>
                    <a:pt x="3014" y="15143"/>
                    <a:pt x="2971" y="15164"/>
                    <a:pt x="2971" y="15213"/>
                  </a:cubicBezTo>
                  <a:cubicBezTo>
                    <a:pt x="2971" y="15234"/>
                    <a:pt x="3014" y="15278"/>
                    <a:pt x="3041" y="15278"/>
                  </a:cubicBezTo>
                  <a:cubicBezTo>
                    <a:pt x="3084" y="15278"/>
                    <a:pt x="3106" y="15234"/>
                    <a:pt x="3106" y="15213"/>
                  </a:cubicBezTo>
                  <a:cubicBezTo>
                    <a:pt x="3106" y="15164"/>
                    <a:pt x="3084" y="15143"/>
                    <a:pt x="3041" y="15143"/>
                  </a:cubicBezTo>
                  <a:close/>
                  <a:moveTo>
                    <a:pt x="3311" y="15143"/>
                  </a:moveTo>
                  <a:cubicBezTo>
                    <a:pt x="3284" y="15143"/>
                    <a:pt x="3241" y="15164"/>
                    <a:pt x="3241" y="15213"/>
                  </a:cubicBezTo>
                  <a:cubicBezTo>
                    <a:pt x="3241" y="15234"/>
                    <a:pt x="3284" y="15278"/>
                    <a:pt x="3311" y="15278"/>
                  </a:cubicBezTo>
                  <a:cubicBezTo>
                    <a:pt x="3332" y="15278"/>
                    <a:pt x="3354" y="15256"/>
                    <a:pt x="3376" y="15256"/>
                  </a:cubicBezTo>
                  <a:cubicBezTo>
                    <a:pt x="3354" y="15234"/>
                    <a:pt x="3354" y="15213"/>
                    <a:pt x="3354" y="15213"/>
                  </a:cubicBezTo>
                  <a:cubicBezTo>
                    <a:pt x="3354" y="15186"/>
                    <a:pt x="3354" y="15164"/>
                    <a:pt x="3376" y="15164"/>
                  </a:cubicBezTo>
                  <a:cubicBezTo>
                    <a:pt x="3354" y="15143"/>
                    <a:pt x="3332" y="15143"/>
                    <a:pt x="3311" y="15143"/>
                  </a:cubicBezTo>
                  <a:close/>
                  <a:moveTo>
                    <a:pt x="3581" y="15143"/>
                  </a:moveTo>
                  <a:cubicBezTo>
                    <a:pt x="3554" y="15143"/>
                    <a:pt x="3511" y="15164"/>
                    <a:pt x="3511" y="15213"/>
                  </a:cubicBezTo>
                  <a:cubicBezTo>
                    <a:pt x="3511" y="15234"/>
                    <a:pt x="3554" y="15278"/>
                    <a:pt x="3581" y="15278"/>
                  </a:cubicBezTo>
                  <a:cubicBezTo>
                    <a:pt x="3624" y="15278"/>
                    <a:pt x="3646" y="15234"/>
                    <a:pt x="3646" y="15213"/>
                  </a:cubicBezTo>
                  <a:cubicBezTo>
                    <a:pt x="3646" y="15164"/>
                    <a:pt x="3624" y="15143"/>
                    <a:pt x="3581" y="15143"/>
                  </a:cubicBezTo>
                  <a:close/>
                  <a:moveTo>
                    <a:pt x="3851" y="15143"/>
                  </a:moveTo>
                  <a:cubicBezTo>
                    <a:pt x="3824" y="15143"/>
                    <a:pt x="3781" y="15164"/>
                    <a:pt x="3781" y="15213"/>
                  </a:cubicBezTo>
                  <a:cubicBezTo>
                    <a:pt x="3781" y="15234"/>
                    <a:pt x="3824" y="15278"/>
                    <a:pt x="3851" y="15278"/>
                  </a:cubicBezTo>
                  <a:cubicBezTo>
                    <a:pt x="3894" y="15278"/>
                    <a:pt x="3916" y="15234"/>
                    <a:pt x="3916" y="15213"/>
                  </a:cubicBezTo>
                  <a:cubicBezTo>
                    <a:pt x="3916" y="15164"/>
                    <a:pt x="3894" y="15143"/>
                    <a:pt x="3851" y="15143"/>
                  </a:cubicBezTo>
                  <a:close/>
                  <a:moveTo>
                    <a:pt x="4121" y="15143"/>
                  </a:moveTo>
                  <a:cubicBezTo>
                    <a:pt x="4094" y="15143"/>
                    <a:pt x="4051" y="15164"/>
                    <a:pt x="4051" y="15213"/>
                  </a:cubicBezTo>
                  <a:cubicBezTo>
                    <a:pt x="4051" y="15234"/>
                    <a:pt x="4094" y="15278"/>
                    <a:pt x="4121" y="15278"/>
                  </a:cubicBezTo>
                  <a:cubicBezTo>
                    <a:pt x="4164" y="15278"/>
                    <a:pt x="4186" y="15234"/>
                    <a:pt x="4186" y="15213"/>
                  </a:cubicBezTo>
                  <a:cubicBezTo>
                    <a:pt x="4186" y="15164"/>
                    <a:pt x="4164" y="15143"/>
                    <a:pt x="4121" y="15143"/>
                  </a:cubicBezTo>
                  <a:close/>
                  <a:moveTo>
                    <a:pt x="4391" y="15143"/>
                  </a:moveTo>
                  <a:cubicBezTo>
                    <a:pt x="4364" y="15143"/>
                    <a:pt x="4321" y="15164"/>
                    <a:pt x="4321" y="15213"/>
                  </a:cubicBezTo>
                  <a:cubicBezTo>
                    <a:pt x="4321" y="15234"/>
                    <a:pt x="4364" y="15278"/>
                    <a:pt x="4391" y="15278"/>
                  </a:cubicBezTo>
                  <a:cubicBezTo>
                    <a:pt x="4434" y="15278"/>
                    <a:pt x="4456" y="15234"/>
                    <a:pt x="4456" y="15213"/>
                  </a:cubicBezTo>
                  <a:cubicBezTo>
                    <a:pt x="4456" y="15164"/>
                    <a:pt x="4434" y="15143"/>
                    <a:pt x="4391" y="15143"/>
                  </a:cubicBezTo>
                  <a:close/>
                  <a:moveTo>
                    <a:pt x="4661" y="15143"/>
                  </a:moveTo>
                  <a:cubicBezTo>
                    <a:pt x="4634" y="15143"/>
                    <a:pt x="4591" y="15164"/>
                    <a:pt x="4591" y="15213"/>
                  </a:cubicBezTo>
                  <a:cubicBezTo>
                    <a:pt x="4591" y="15234"/>
                    <a:pt x="4634" y="15278"/>
                    <a:pt x="4661" y="15278"/>
                  </a:cubicBezTo>
                  <a:cubicBezTo>
                    <a:pt x="4704" y="15278"/>
                    <a:pt x="4726" y="15234"/>
                    <a:pt x="4726" y="15213"/>
                  </a:cubicBezTo>
                  <a:cubicBezTo>
                    <a:pt x="4726" y="15164"/>
                    <a:pt x="4704" y="15143"/>
                    <a:pt x="4661" y="15143"/>
                  </a:cubicBezTo>
                  <a:close/>
                  <a:moveTo>
                    <a:pt x="4931" y="15143"/>
                  </a:moveTo>
                  <a:cubicBezTo>
                    <a:pt x="4904" y="15143"/>
                    <a:pt x="4861" y="15164"/>
                    <a:pt x="4861" y="15213"/>
                  </a:cubicBezTo>
                  <a:cubicBezTo>
                    <a:pt x="4861" y="15234"/>
                    <a:pt x="4904" y="15278"/>
                    <a:pt x="4931" y="15278"/>
                  </a:cubicBezTo>
                  <a:cubicBezTo>
                    <a:pt x="4974" y="15278"/>
                    <a:pt x="4996" y="15234"/>
                    <a:pt x="4996" y="15213"/>
                  </a:cubicBezTo>
                  <a:cubicBezTo>
                    <a:pt x="4996" y="15164"/>
                    <a:pt x="4974" y="15143"/>
                    <a:pt x="4931" y="15143"/>
                  </a:cubicBezTo>
                  <a:close/>
                  <a:moveTo>
                    <a:pt x="5201" y="15143"/>
                  </a:moveTo>
                  <a:cubicBezTo>
                    <a:pt x="5174" y="15143"/>
                    <a:pt x="5131" y="15164"/>
                    <a:pt x="5131" y="15213"/>
                  </a:cubicBezTo>
                  <a:cubicBezTo>
                    <a:pt x="5131" y="15234"/>
                    <a:pt x="5174" y="15278"/>
                    <a:pt x="5201" y="15278"/>
                  </a:cubicBezTo>
                  <a:cubicBezTo>
                    <a:pt x="5244" y="15278"/>
                    <a:pt x="5266" y="15234"/>
                    <a:pt x="5266" y="15213"/>
                  </a:cubicBezTo>
                  <a:cubicBezTo>
                    <a:pt x="5266" y="15164"/>
                    <a:pt x="5244" y="15143"/>
                    <a:pt x="5201" y="15143"/>
                  </a:cubicBezTo>
                  <a:close/>
                  <a:moveTo>
                    <a:pt x="5471" y="15143"/>
                  </a:moveTo>
                  <a:cubicBezTo>
                    <a:pt x="5444" y="15143"/>
                    <a:pt x="5401" y="15164"/>
                    <a:pt x="5401" y="15213"/>
                  </a:cubicBezTo>
                  <a:cubicBezTo>
                    <a:pt x="5401" y="15234"/>
                    <a:pt x="5444" y="15278"/>
                    <a:pt x="5471" y="15278"/>
                  </a:cubicBezTo>
                  <a:cubicBezTo>
                    <a:pt x="5514" y="15278"/>
                    <a:pt x="5536" y="15234"/>
                    <a:pt x="5536" y="15213"/>
                  </a:cubicBezTo>
                  <a:cubicBezTo>
                    <a:pt x="5536" y="15164"/>
                    <a:pt x="5514" y="15143"/>
                    <a:pt x="5471" y="15143"/>
                  </a:cubicBezTo>
                  <a:close/>
                  <a:moveTo>
                    <a:pt x="5741" y="15143"/>
                  </a:moveTo>
                  <a:cubicBezTo>
                    <a:pt x="5714" y="15143"/>
                    <a:pt x="5671" y="15164"/>
                    <a:pt x="5671" y="15213"/>
                  </a:cubicBezTo>
                  <a:cubicBezTo>
                    <a:pt x="5671" y="15234"/>
                    <a:pt x="5714" y="15278"/>
                    <a:pt x="5741" y="15278"/>
                  </a:cubicBezTo>
                  <a:cubicBezTo>
                    <a:pt x="5784" y="15278"/>
                    <a:pt x="5806" y="15234"/>
                    <a:pt x="5806" y="15213"/>
                  </a:cubicBezTo>
                  <a:cubicBezTo>
                    <a:pt x="5806" y="15164"/>
                    <a:pt x="5784" y="15143"/>
                    <a:pt x="5741" y="15143"/>
                  </a:cubicBezTo>
                  <a:close/>
                  <a:moveTo>
                    <a:pt x="6011" y="15143"/>
                  </a:moveTo>
                  <a:cubicBezTo>
                    <a:pt x="5984" y="15143"/>
                    <a:pt x="5941" y="15164"/>
                    <a:pt x="5941" y="15213"/>
                  </a:cubicBezTo>
                  <a:cubicBezTo>
                    <a:pt x="5941" y="15234"/>
                    <a:pt x="5984" y="15278"/>
                    <a:pt x="6011" y="15278"/>
                  </a:cubicBezTo>
                  <a:cubicBezTo>
                    <a:pt x="6054" y="15278"/>
                    <a:pt x="6076" y="15234"/>
                    <a:pt x="6076" y="15213"/>
                  </a:cubicBezTo>
                  <a:cubicBezTo>
                    <a:pt x="6076" y="15164"/>
                    <a:pt x="6054" y="15143"/>
                    <a:pt x="6011" y="15143"/>
                  </a:cubicBezTo>
                  <a:close/>
                  <a:moveTo>
                    <a:pt x="6281" y="15143"/>
                  </a:moveTo>
                  <a:cubicBezTo>
                    <a:pt x="6254" y="15143"/>
                    <a:pt x="6211" y="15164"/>
                    <a:pt x="6211" y="15213"/>
                  </a:cubicBezTo>
                  <a:cubicBezTo>
                    <a:pt x="6211" y="15234"/>
                    <a:pt x="6254" y="15278"/>
                    <a:pt x="6281" y="15278"/>
                  </a:cubicBezTo>
                  <a:cubicBezTo>
                    <a:pt x="6324" y="15278"/>
                    <a:pt x="6346" y="15234"/>
                    <a:pt x="6346" y="15213"/>
                  </a:cubicBezTo>
                  <a:cubicBezTo>
                    <a:pt x="6346" y="15164"/>
                    <a:pt x="6324" y="15143"/>
                    <a:pt x="6281" y="15143"/>
                  </a:cubicBezTo>
                  <a:close/>
                  <a:moveTo>
                    <a:pt x="6551" y="15143"/>
                  </a:moveTo>
                  <a:cubicBezTo>
                    <a:pt x="6524" y="15143"/>
                    <a:pt x="6481" y="15164"/>
                    <a:pt x="6481" y="15213"/>
                  </a:cubicBezTo>
                  <a:cubicBezTo>
                    <a:pt x="6481" y="15234"/>
                    <a:pt x="6524" y="15278"/>
                    <a:pt x="6551" y="15278"/>
                  </a:cubicBezTo>
                  <a:cubicBezTo>
                    <a:pt x="6594" y="15278"/>
                    <a:pt x="6616" y="15234"/>
                    <a:pt x="6616" y="15213"/>
                  </a:cubicBezTo>
                  <a:cubicBezTo>
                    <a:pt x="6616" y="15164"/>
                    <a:pt x="6594" y="15143"/>
                    <a:pt x="6551" y="15143"/>
                  </a:cubicBezTo>
                  <a:close/>
                  <a:moveTo>
                    <a:pt x="6821" y="15143"/>
                  </a:moveTo>
                  <a:cubicBezTo>
                    <a:pt x="6794" y="15143"/>
                    <a:pt x="6751" y="15164"/>
                    <a:pt x="6751" y="15213"/>
                  </a:cubicBezTo>
                  <a:cubicBezTo>
                    <a:pt x="6751" y="15234"/>
                    <a:pt x="6794" y="15278"/>
                    <a:pt x="6821" y="15278"/>
                  </a:cubicBezTo>
                  <a:cubicBezTo>
                    <a:pt x="6864" y="15278"/>
                    <a:pt x="6886" y="15234"/>
                    <a:pt x="6886" y="15213"/>
                  </a:cubicBezTo>
                  <a:cubicBezTo>
                    <a:pt x="6886" y="15164"/>
                    <a:pt x="6864" y="15143"/>
                    <a:pt x="6821" y="15143"/>
                  </a:cubicBezTo>
                  <a:close/>
                  <a:moveTo>
                    <a:pt x="7091" y="15143"/>
                  </a:moveTo>
                  <a:cubicBezTo>
                    <a:pt x="7064" y="15143"/>
                    <a:pt x="7021" y="15164"/>
                    <a:pt x="7021" y="15213"/>
                  </a:cubicBezTo>
                  <a:cubicBezTo>
                    <a:pt x="7021" y="15234"/>
                    <a:pt x="7064" y="15278"/>
                    <a:pt x="7091" y="15278"/>
                  </a:cubicBezTo>
                  <a:cubicBezTo>
                    <a:pt x="7134" y="15278"/>
                    <a:pt x="7156" y="15234"/>
                    <a:pt x="7156" y="15213"/>
                  </a:cubicBezTo>
                  <a:cubicBezTo>
                    <a:pt x="7156" y="15164"/>
                    <a:pt x="7134" y="15143"/>
                    <a:pt x="7091" y="15143"/>
                  </a:cubicBezTo>
                  <a:close/>
                  <a:moveTo>
                    <a:pt x="7361" y="15143"/>
                  </a:moveTo>
                  <a:cubicBezTo>
                    <a:pt x="7334" y="15143"/>
                    <a:pt x="7291" y="15164"/>
                    <a:pt x="7291" y="15213"/>
                  </a:cubicBezTo>
                  <a:cubicBezTo>
                    <a:pt x="7291" y="15234"/>
                    <a:pt x="7334" y="15278"/>
                    <a:pt x="7361" y="15278"/>
                  </a:cubicBezTo>
                  <a:cubicBezTo>
                    <a:pt x="7404" y="15278"/>
                    <a:pt x="7426" y="15234"/>
                    <a:pt x="7426" y="15213"/>
                  </a:cubicBezTo>
                  <a:cubicBezTo>
                    <a:pt x="7426" y="15164"/>
                    <a:pt x="7404" y="15143"/>
                    <a:pt x="7361" y="15143"/>
                  </a:cubicBezTo>
                  <a:close/>
                  <a:moveTo>
                    <a:pt x="7631" y="15143"/>
                  </a:moveTo>
                  <a:cubicBezTo>
                    <a:pt x="7604" y="15143"/>
                    <a:pt x="7561" y="15164"/>
                    <a:pt x="7561" y="15213"/>
                  </a:cubicBezTo>
                  <a:cubicBezTo>
                    <a:pt x="7561" y="15234"/>
                    <a:pt x="7604" y="15278"/>
                    <a:pt x="7631" y="15278"/>
                  </a:cubicBezTo>
                  <a:cubicBezTo>
                    <a:pt x="7674" y="15278"/>
                    <a:pt x="7696" y="15234"/>
                    <a:pt x="7696" y="15213"/>
                  </a:cubicBezTo>
                  <a:cubicBezTo>
                    <a:pt x="7696" y="15164"/>
                    <a:pt x="7674" y="15143"/>
                    <a:pt x="7631" y="15143"/>
                  </a:cubicBezTo>
                  <a:close/>
                  <a:moveTo>
                    <a:pt x="7901" y="15143"/>
                  </a:moveTo>
                  <a:cubicBezTo>
                    <a:pt x="7874" y="15143"/>
                    <a:pt x="7831" y="15164"/>
                    <a:pt x="7831" y="15213"/>
                  </a:cubicBezTo>
                  <a:cubicBezTo>
                    <a:pt x="7831" y="15234"/>
                    <a:pt x="7874" y="15278"/>
                    <a:pt x="7901" y="15278"/>
                  </a:cubicBezTo>
                  <a:cubicBezTo>
                    <a:pt x="7944" y="15278"/>
                    <a:pt x="7966" y="15234"/>
                    <a:pt x="7966" y="15213"/>
                  </a:cubicBezTo>
                  <a:cubicBezTo>
                    <a:pt x="7966" y="15164"/>
                    <a:pt x="7944" y="15143"/>
                    <a:pt x="7901" y="15143"/>
                  </a:cubicBezTo>
                  <a:close/>
                  <a:moveTo>
                    <a:pt x="8171" y="15143"/>
                  </a:moveTo>
                  <a:cubicBezTo>
                    <a:pt x="8144" y="15143"/>
                    <a:pt x="8101" y="15164"/>
                    <a:pt x="8101" y="15213"/>
                  </a:cubicBezTo>
                  <a:cubicBezTo>
                    <a:pt x="8101" y="15234"/>
                    <a:pt x="8144" y="15278"/>
                    <a:pt x="8171" y="15278"/>
                  </a:cubicBezTo>
                  <a:cubicBezTo>
                    <a:pt x="8214" y="15278"/>
                    <a:pt x="8236" y="15234"/>
                    <a:pt x="8236" y="15213"/>
                  </a:cubicBezTo>
                  <a:cubicBezTo>
                    <a:pt x="8236" y="15164"/>
                    <a:pt x="8214" y="15143"/>
                    <a:pt x="8171" y="15143"/>
                  </a:cubicBezTo>
                  <a:close/>
                  <a:moveTo>
                    <a:pt x="8441" y="15143"/>
                  </a:moveTo>
                  <a:cubicBezTo>
                    <a:pt x="8414" y="15143"/>
                    <a:pt x="8371" y="15164"/>
                    <a:pt x="8371" y="15213"/>
                  </a:cubicBezTo>
                  <a:cubicBezTo>
                    <a:pt x="8371" y="15234"/>
                    <a:pt x="8414" y="15278"/>
                    <a:pt x="8441" y="15278"/>
                  </a:cubicBezTo>
                  <a:cubicBezTo>
                    <a:pt x="8484" y="15278"/>
                    <a:pt x="8506" y="15234"/>
                    <a:pt x="8506" y="15213"/>
                  </a:cubicBezTo>
                  <a:cubicBezTo>
                    <a:pt x="8506" y="15164"/>
                    <a:pt x="8484" y="15143"/>
                    <a:pt x="8441" y="15143"/>
                  </a:cubicBezTo>
                  <a:close/>
                  <a:moveTo>
                    <a:pt x="8711" y="15143"/>
                  </a:moveTo>
                  <a:cubicBezTo>
                    <a:pt x="8684" y="15143"/>
                    <a:pt x="8641" y="15164"/>
                    <a:pt x="8641" y="15213"/>
                  </a:cubicBezTo>
                  <a:cubicBezTo>
                    <a:pt x="8641" y="15234"/>
                    <a:pt x="8684" y="15278"/>
                    <a:pt x="8711" y="15278"/>
                  </a:cubicBezTo>
                  <a:cubicBezTo>
                    <a:pt x="8754" y="15278"/>
                    <a:pt x="8776" y="15234"/>
                    <a:pt x="8776" y="15213"/>
                  </a:cubicBezTo>
                  <a:cubicBezTo>
                    <a:pt x="8776" y="15164"/>
                    <a:pt x="8754" y="15143"/>
                    <a:pt x="8711" y="15143"/>
                  </a:cubicBezTo>
                  <a:close/>
                  <a:moveTo>
                    <a:pt x="8981" y="15143"/>
                  </a:moveTo>
                  <a:cubicBezTo>
                    <a:pt x="8954" y="15143"/>
                    <a:pt x="8911" y="15164"/>
                    <a:pt x="8911" y="15213"/>
                  </a:cubicBezTo>
                  <a:cubicBezTo>
                    <a:pt x="8911" y="15234"/>
                    <a:pt x="8954" y="15278"/>
                    <a:pt x="8981" y="15278"/>
                  </a:cubicBezTo>
                  <a:cubicBezTo>
                    <a:pt x="9024" y="15278"/>
                    <a:pt x="9046" y="15234"/>
                    <a:pt x="9046" y="15213"/>
                  </a:cubicBezTo>
                  <a:cubicBezTo>
                    <a:pt x="9046" y="15164"/>
                    <a:pt x="9024" y="15143"/>
                    <a:pt x="8981" y="15143"/>
                  </a:cubicBezTo>
                  <a:close/>
                  <a:moveTo>
                    <a:pt x="9251" y="15143"/>
                  </a:moveTo>
                  <a:cubicBezTo>
                    <a:pt x="9224" y="15143"/>
                    <a:pt x="9181" y="15164"/>
                    <a:pt x="9181" y="15213"/>
                  </a:cubicBezTo>
                  <a:cubicBezTo>
                    <a:pt x="9181" y="15234"/>
                    <a:pt x="9224" y="15278"/>
                    <a:pt x="9251" y="15278"/>
                  </a:cubicBezTo>
                  <a:cubicBezTo>
                    <a:pt x="9294" y="15278"/>
                    <a:pt x="9316" y="15234"/>
                    <a:pt x="9316" y="15213"/>
                  </a:cubicBezTo>
                  <a:cubicBezTo>
                    <a:pt x="9316" y="15164"/>
                    <a:pt x="9294" y="15143"/>
                    <a:pt x="9251" y="15143"/>
                  </a:cubicBezTo>
                  <a:close/>
                  <a:moveTo>
                    <a:pt x="9521" y="15143"/>
                  </a:moveTo>
                  <a:cubicBezTo>
                    <a:pt x="9494" y="15143"/>
                    <a:pt x="9451" y="15164"/>
                    <a:pt x="9451" y="15213"/>
                  </a:cubicBezTo>
                  <a:cubicBezTo>
                    <a:pt x="9451" y="15234"/>
                    <a:pt x="9494" y="15278"/>
                    <a:pt x="9521" y="15278"/>
                  </a:cubicBezTo>
                  <a:cubicBezTo>
                    <a:pt x="9564" y="15278"/>
                    <a:pt x="9586" y="15234"/>
                    <a:pt x="9586" y="15213"/>
                  </a:cubicBezTo>
                  <a:cubicBezTo>
                    <a:pt x="9586" y="15164"/>
                    <a:pt x="9564" y="15143"/>
                    <a:pt x="9521" y="15143"/>
                  </a:cubicBezTo>
                  <a:close/>
                  <a:moveTo>
                    <a:pt x="9791" y="15143"/>
                  </a:moveTo>
                  <a:cubicBezTo>
                    <a:pt x="9764" y="15143"/>
                    <a:pt x="9721" y="15164"/>
                    <a:pt x="9721" y="15213"/>
                  </a:cubicBezTo>
                  <a:cubicBezTo>
                    <a:pt x="9721" y="15234"/>
                    <a:pt x="9764" y="15278"/>
                    <a:pt x="9791" y="15278"/>
                  </a:cubicBezTo>
                  <a:cubicBezTo>
                    <a:pt x="9834" y="15278"/>
                    <a:pt x="9856" y="15234"/>
                    <a:pt x="9856" y="15213"/>
                  </a:cubicBezTo>
                  <a:cubicBezTo>
                    <a:pt x="9856" y="15164"/>
                    <a:pt x="9834" y="15143"/>
                    <a:pt x="9791" y="15143"/>
                  </a:cubicBezTo>
                  <a:close/>
                  <a:moveTo>
                    <a:pt x="10061" y="15143"/>
                  </a:moveTo>
                  <a:cubicBezTo>
                    <a:pt x="10034" y="15143"/>
                    <a:pt x="9991" y="15164"/>
                    <a:pt x="9991" y="15213"/>
                  </a:cubicBezTo>
                  <a:cubicBezTo>
                    <a:pt x="9991" y="15234"/>
                    <a:pt x="10034" y="15278"/>
                    <a:pt x="10061" y="15278"/>
                  </a:cubicBezTo>
                  <a:cubicBezTo>
                    <a:pt x="10104" y="15278"/>
                    <a:pt x="10126" y="15234"/>
                    <a:pt x="10126" y="15213"/>
                  </a:cubicBezTo>
                  <a:cubicBezTo>
                    <a:pt x="10126" y="15164"/>
                    <a:pt x="10104" y="15143"/>
                    <a:pt x="10061" y="15143"/>
                  </a:cubicBezTo>
                  <a:close/>
                  <a:moveTo>
                    <a:pt x="10331" y="15143"/>
                  </a:moveTo>
                  <a:cubicBezTo>
                    <a:pt x="10304" y="15143"/>
                    <a:pt x="10261" y="15164"/>
                    <a:pt x="10261" y="15213"/>
                  </a:cubicBezTo>
                  <a:cubicBezTo>
                    <a:pt x="10261" y="15234"/>
                    <a:pt x="10304" y="15278"/>
                    <a:pt x="10331" y="15278"/>
                  </a:cubicBezTo>
                  <a:cubicBezTo>
                    <a:pt x="10374" y="15278"/>
                    <a:pt x="10396" y="15234"/>
                    <a:pt x="10396" y="15213"/>
                  </a:cubicBezTo>
                  <a:cubicBezTo>
                    <a:pt x="10396" y="15164"/>
                    <a:pt x="10374" y="15143"/>
                    <a:pt x="10331" y="15143"/>
                  </a:cubicBezTo>
                  <a:close/>
                  <a:moveTo>
                    <a:pt x="10601" y="15143"/>
                  </a:moveTo>
                  <a:cubicBezTo>
                    <a:pt x="10574" y="15143"/>
                    <a:pt x="10531" y="15164"/>
                    <a:pt x="10531" y="15213"/>
                  </a:cubicBezTo>
                  <a:cubicBezTo>
                    <a:pt x="10531" y="15234"/>
                    <a:pt x="10574" y="15278"/>
                    <a:pt x="10601" y="15278"/>
                  </a:cubicBezTo>
                  <a:cubicBezTo>
                    <a:pt x="10644" y="15278"/>
                    <a:pt x="10666" y="15234"/>
                    <a:pt x="10666" y="15213"/>
                  </a:cubicBezTo>
                  <a:cubicBezTo>
                    <a:pt x="10666" y="15164"/>
                    <a:pt x="10644" y="15143"/>
                    <a:pt x="10601" y="15143"/>
                  </a:cubicBezTo>
                  <a:close/>
                  <a:moveTo>
                    <a:pt x="10871" y="15143"/>
                  </a:moveTo>
                  <a:cubicBezTo>
                    <a:pt x="10844" y="15143"/>
                    <a:pt x="10801" y="15164"/>
                    <a:pt x="10801" y="15213"/>
                  </a:cubicBezTo>
                  <a:cubicBezTo>
                    <a:pt x="10801" y="15234"/>
                    <a:pt x="10844" y="15278"/>
                    <a:pt x="10871" y="15278"/>
                  </a:cubicBezTo>
                  <a:cubicBezTo>
                    <a:pt x="10914" y="15278"/>
                    <a:pt x="10936" y="15234"/>
                    <a:pt x="10936" y="15213"/>
                  </a:cubicBezTo>
                  <a:cubicBezTo>
                    <a:pt x="10936" y="15164"/>
                    <a:pt x="10914" y="15143"/>
                    <a:pt x="10871" y="15143"/>
                  </a:cubicBezTo>
                  <a:close/>
                  <a:moveTo>
                    <a:pt x="11141" y="15143"/>
                  </a:moveTo>
                  <a:cubicBezTo>
                    <a:pt x="11114" y="15143"/>
                    <a:pt x="11071" y="15164"/>
                    <a:pt x="11071" y="15213"/>
                  </a:cubicBezTo>
                  <a:cubicBezTo>
                    <a:pt x="11071" y="15234"/>
                    <a:pt x="11114" y="15278"/>
                    <a:pt x="11141" y="15278"/>
                  </a:cubicBezTo>
                  <a:cubicBezTo>
                    <a:pt x="11184" y="15278"/>
                    <a:pt x="11206" y="15234"/>
                    <a:pt x="11206" y="15213"/>
                  </a:cubicBezTo>
                  <a:cubicBezTo>
                    <a:pt x="11206" y="15164"/>
                    <a:pt x="11184" y="15143"/>
                    <a:pt x="11141" y="15143"/>
                  </a:cubicBezTo>
                  <a:close/>
                  <a:moveTo>
                    <a:pt x="11411" y="15143"/>
                  </a:moveTo>
                  <a:cubicBezTo>
                    <a:pt x="11384" y="15143"/>
                    <a:pt x="11341" y="15164"/>
                    <a:pt x="11341" y="15213"/>
                  </a:cubicBezTo>
                  <a:cubicBezTo>
                    <a:pt x="11341" y="15234"/>
                    <a:pt x="11384" y="15278"/>
                    <a:pt x="11411" y="15278"/>
                  </a:cubicBezTo>
                  <a:cubicBezTo>
                    <a:pt x="11454" y="15278"/>
                    <a:pt x="11476" y="15234"/>
                    <a:pt x="11476" y="15213"/>
                  </a:cubicBezTo>
                  <a:cubicBezTo>
                    <a:pt x="11476" y="15164"/>
                    <a:pt x="11454" y="15143"/>
                    <a:pt x="11411" y="15143"/>
                  </a:cubicBezTo>
                  <a:close/>
                  <a:moveTo>
                    <a:pt x="11681" y="15143"/>
                  </a:moveTo>
                  <a:cubicBezTo>
                    <a:pt x="11654" y="15143"/>
                    <a:pt x="11611" y="15164"/>
                    <a:pt x="11611" y="15213"/>
                  </a:cubicBezTo>
                  <a:cubicBezTo>
                    <a:pt x="11611" y="15234"/>
                    <a:pt x="11654" y="15278"/>
                    <a:pt x="11681" y="15278"/>
                  </a:cubicBezTo>
                  <a:cubicBezTo>
                    <a:pt x="11724" y="15278"/>
                    <a:pt x="11746" y="15234"/>
                    <a:pt x="11746" y="15213"/>
                  </a:cubicBezTo>
                  <a:cubicBezTo>
                    <a:pt x="11746" y="15164"/>
                    <a:pt x="11724" y="15143"/>
                    <a:pt x="11681" y="15143"/>
                  </a:cubicBezTo>
                  <a:close/>
                  <a:moveTo>
                    <a:pt x="11951" y="15143"/>
                  </a:moveTo>
                  <a:cubicBezTo>
                    <a:pt x="11924" y="15143"/>
                    <a:pt x="11881" y="15164"/>
                    <a:pt x="11881" y="15213"/>
                  </a:cubicBezTo>
                  <a:cubicBezTo>
                    <a:pt x="11881" y="15234"/>
                    <a:pt x="11924" y="15278"/>
                    <a:pt x="11951" y="15278"/>
                  </a:cubicBezTo>
                  <a:cubicBezTo>
                    <a:pt x="11994" y="15278"/>
                    <a:pt x="12016" y="15234"/>
                    <a:pt x="12016" y="15213"/>
                  </a:cubicBezTo>
                  <a:cubicBezTo>
                    <a:pt x="12016" y="15164"/>
                    <a:pt x="11994" y="15143"/>
                    <a:pt x="11951" y="15143"/>
                  </a:cubicBezTo>
                  <a:close/>
                  <a:moveTo>
                    <a:pt x="12221" y="15143"/>
                  </a:moveTo>
                  <a:cubicBezTo>
                    <a:pt x="12194" y="15143"/>
                    <a:pt x="12151" y="15164"/>
                    <a:pt x="12151" y="15213"/>
                  </a:cubicBezTo>
                  <a:cubicBezTo>
                    <a:pt x="12151" y="15234"/>
                    <a:pt x="12194" y="15278"/>
                    <a:pt x="12221" y="15278"/>
                  </a:cubicBezTo>
                  <a:cubicBezTo>
                    <a:pt x="12264" y="15278"/>
                    <a:pt x="12286" y="15234"/>
                    <a:pt x="12286" y="15213"/>
                  </a:cubicBezTo>
                  <a:cubicBezTo>
                    <a:pt x="12286" y="15164"/>
                    <a:pt x="12264" y="15143"/>
                    <a:pt x="12221" y="15143"/>
                  </a:cubicBezTo>
                  <a:close/>
                  <a:moveTo>
                    <a:pt x="12491" y="15143"/>
                  </a:moveTo>
                  <a:cubicBezTo>
                    <a:pt x="12464" y="15143"/>
                    <a:pt x="12421" y="15164"/>
                    <a:pt x="12421" y="15213"/>
                  </a:cubicBezTo>
                  <a:cubicBezTo>
                    <a:pt x="12421" y="15234"/>
                    <a:pt x="12464" y="15278"/>
                    <a:pt x="12491" y="15278"/>
                  </a:cubicBezTo>
                  <a:cubicBezTo>
                    <a:pt x="12534" y="15278"/>
                    <a:pt x="12556" y="15234"/>
                    <a:pt x="12556" y="15213"/>
                  </a:cubicBezTo>
                  <a:cubicBezTo>
                    <a:pt x="12556" y="15164"/>
                    <a:pt x="12534" y="15143"/>
                    <a:pt x="12491" y="15143"/>
                  </a:cubicBezTo>
                  <a:close/>
                  <a:moveTo>
                    <a:pt x="12761" y="15143"/>
                  </a:moveTo>
                  <a:cubicBezTo>
                    <a:pt x="12734" y="15143"/>
                    <a:pt x="12691" y="15164"/>
                    <a:pt x="12691" y="15213"/>
                  </a:cubicBezTo>
                  <a:cubicBezTo>
                    <a:pt x="12691" y="15234"/>
                    <a:pt x="12734" y="15278"/>
                    <a:pt x="12761" y="15278"/>
                  </a:cubicBezTo>
                  <a:cubicBezTo>
                    <a:pt x="12804" y="15278"/>
                    <a:pt x="12826" y="15234"/>
                    <a:pt x="12826" y="15213"/>
                  </a:cubicBezTo>
                  <a:cubicBezTo>
                    <a:pt x="12826" y="15164"/>
                    <a:pt x="12804" y="15143"/>
                    <a:pt x="12761" y="15143"/>
                  </a:cubicBezTo>
                  <a:close/>
                  <a:moveTo>
                    <a:pt x="13031" y="15143"/>
                  </a:moveTo>
                  <a:cubicBezTo>
                    <a:pt x="13004" y="15143"/>
                    <a:pt x="12961" y="15164"/>
                    <a:pt x="12961" y="15213"/>
                  </a:cubicBezTo>
                  <a:cubicBezTo>
                    <a:pt x="12961" y="15234"/>
                    <a:pt x="13004" y="15278"/>
                    <a:pt x="13031" y="15278"/>
                  </a:cubicBezTo>
                  <a:cubicBezTo>
                    <a:pt x="13074" y="15278"/>
                    <a:pt x="13096" y="15234"/>
                    <a:pt x="13096" y="15213"/>
                  </a:cubicBezTo>
                  <a:cubicBezTo>
                    <a:pt x="13096" y="15164"/>
                    <a:pt x="13074" y="15143"/>
                    <a:pt x="13031" y="15143"/>
                  </a:cubicBezTo>
                  <a:close/>
                  <a:moveTo>
                    <a:pt x="13301" y="15143"/>
                  </a:moveTo>
                  <a:cubicBezTo>
                    <a:pt x="13274" y="15143"/>
                    <a:pt x="13231" y="15164"/>
                    <a:pt x="13231" y="15213"/>
                  </a:cubicBezTo>
                  <a:cubicBezTo>
                    <a:pt x="13231" y="15234"/>
                    <a:pt x="13274" y="15278"/>
                    <a:pt x="13301" y="15278"/>
                  </a:cubicBezTo>
                  <a:cubicBezTo>
                    <a:pt x="13345" y="15278"/>
                    <a:pt x="13366" y="15234"/>
                    <a:pt x="13366" y="15213"/>
                  </a:cubicBezTo>
                  <a:cubicBezTo>
                    <a:pt x="13366" y="15164"/>
                    <a:pt x="13345" y="15143"/>
                    <a:pt x="13301" y="15143"/>
                  </a:cubicBezTo>
                  <a:close/>
                  <a:moveTo>
                    <a:pt x="71" y="15413"/>
                  </a:moveTo>
                  <a:cubicBezTo>
                    <a:pt x="44" y="15413"/>
                    <a:pt x="0" y="15434"/>
                    <a:pt x="0" y="15483"/>
                  </a:cubicBezTo>
                  <a:cubicBezTo>
                    <a:pt x="0" y="15504"/>
                    <a:pt x="44" y="15548"/>
                    <a:pt x="71" y="15548"/>
                  </a:cubicBezTo>
                  <a:cubicBezTo>
                    <a:pt x="114" y="15548"/>
                    <a:pt x="135" y="15504"/>
                    <a:pt x="135" y="15483"/>
                  </a:cubicBezTo>
                  <a:cubicBezTo>
                    <a:pt x="135" y="15434"/>
                    <a:pt x="114" y="15413"/>
                    <a:pt x="71" y="15413"/>
                  </a:cubicBezTo>
                  <a:close/>
                  <a:moveTo>
                    <a:pt x="71" y="15683"/>
                  </a:moveTo>
                  <a:cubicBezTo>
                    <a:pt x="44" y="15683"/>
                    <a:pt x="0" y="15704"/>
                    <a:pt x="0" y="15753"/>
                  </a:cubicBezTo>
                  <a:cubicBezTo>
                    <a:pt x="0" y="15774"/>
                    <a:pt x="44" y="15818"/>
                    <a:pt x="71" y="15818"/>
                  </a:cubicBezTo>
                  <a:cubicBezTo>
                    <a:pt x="114" y="15818"/>
                    <a:pt x="135" y="15774"/>
                    <a:pt x="135" y="15753"/>
                  </a:cubicBezTo>
                  <a:cubicBezTo>
                    <a:pt x="135" y="15704"/>
                    <a:pt x="114" y="15683"/>
                    <a:pt x="71" y="15683"/>
                  </a:cubicBezTo>
                  <a:close/>
                  <a:moveTo>
                    <a:pt x="71" y="15953"/>
                  </a:moveTo>
                  <a:cubicBezTo>
                    <a:pt x="44" y="15953"/>
                    <a:pt x="0" y="15974"/>
                    <a:pt x="0" y="16023"/>
                  </a:cubicBezTo>
                  <a:cubicBezTo>
                    <a:pt x="0" y="16044"/>
                    <a:pt x="44" y="16088"/>
                    <a:pt x="71" y="16088"/>
                  </a:cubicBezTo>
                  <a:cubicBezTo>
                    <a:pt x="114" y="16088"/>
                    <a:pt x="135" y="16044"/>
                    <a:pt x="135" y="16023"/>
                  </a:cubicBezTo>
                  <a:cubicBezTo>
                    <a:pt x="135" y="15974"/>
                    <a:pt x="114" y="15953"/>
                    <a:pt x="71" y="15953"/>
                  </a:cubicBezTo>
                  <a:close/>
                  <a:moveTo>
                    <a:pt x="71" y="16223"/>
                  </a:moveTo>
                  <a:cubicBezTo>
                    <a:pt x="44" y="16223"/>
                    <a:pt x="0" y="16244"/>
                    <a:pt x="0" y="16293"/>
                  </a:cubicBezTo>
                  <a:cubicBezTo>
                    <a:pt x="0" y="16314"/>
                    <a:pt x="44" y="16358"/>
                    <a:pt x="71" y="16358"/>
                  </a:cubicBezTo>
                  <a:cubicBezTo>
                    <a:pt x="114" y="16358"/>
                    <a:pt x="135" y="16314"/>
                    <a:pt x="135" y="16293"/>
                  </a:cubicBezTo>
                  <a:cubicBezTo>
                    <a:pt x="135" y="16244"/>
                    <a:pt x="114" y="16223"/>
                    <a:pt x="71" y="16223"/>
                  </a:cubicBezTo>
                  <a:close/>
                  <a:moveTo>
                    <a:pt x="71" y="16493"/>
                  </a:moveTo>
                  <a:cubicBezTo>
                    <a:pt x="44" y="16493"/>
                    <a:pt x="0" y="16514"/>
                    <a:pt x="0" y="16563"/>
                  </a:cubicBezTo>
                  <a:cubicBezTo>
                    <a:pt x="0" y="16584"/>
                    <a:pt x="44" y="16628"/>
                    <a:pt x="71" y="16628"/>
                  </a:cubicBezTo>
                  <a:cubicBezTo>
                    <a:pt x="114" y="16628"/>
                    <a:pt x="135" y="16584"/>
                    <a:pt x="135" y="16563"/>
                  </a:cubicBezTo>
                  <a:cubicBezTo>
                    <a:pt x="135" y="16514"/>
                    <a:pt x="114" y="16493"/>
                    <a:pt x="71" y="16493"/>
                  </a:cubicBezTo>
                  <a:close/>
                  <a:moveTo>
                    <a:pt x="71" y="16763"/>
                  </a:moveTo>
                  <a:cubicBezTo>
                    <a:pt x="44" y="16763"/>
                    <a:pt x="0" y="16784"/>
                    <a:pt x="0" y="16833"/>
                  </a:cubicBezTo>
                  <a:cubicBezTo>
                    <a:pt x="0" y="16854"/>
                    <a:pt x="44" y="16898"/>
                    <a:pt x="71" y="16898"/>
                  </a:cubicBezTo>
                  <a:cubicBezTo>
                    <a:pt x="114" y="16898"/>
                    <a:pt x="135" y="16854"/>
                    <a:pt x="135" y="16833"/>
                  </a:cubicBezTo>
                  <a:cubicBezTo>
                    <a:pt x="135" y="16784"/>
                    <a:pt x="114" y="16763"/>
                    <a:pt x="71" y="16763"/>
                  </a:cubicBezTo>
                  <a:close/>
                  <a:moveTo>
                    <a:pt x="71" y="17033"/>
                  </a:moveTo>
                  <a:cubicBezTo>
                    <a:pt x="44" y="17033"/>
                    <a:pt x="0" y="17054"/>
                    <a:pt x="0" y="17103"/>
                  </a:cubicBezTo>
                  <a:cubicBezTo>
                    <a:pt x="0" y="17125"/>
                    <a:pt x="44" y="17168"/>
                    <a:pt x="71" y="17168"/>
                  </a:cubicBezTo>
                  <a:cubicBezTo>
                    <a:pt x="114" y="17168"/>
                    <a:pt x="135" y="17125"/>
                    <a:pt x="135" y="17103"/>
                  </a:cubicBezTo>
                  <a:cubicBezTo>
                    <a:pt x="135" y="17054"/>
                    <a:pt x="114" y="17033"/>
                    <a:pt x="71" y="17033"/>
                  </a:cubicBezTo>
                  <a:close/>
                  <a:moveTo>
                    <a:pt x="71" y="17303"/>
                  </a:moveTo>
                  <a:cubicBezTo>
                    <a:pt x="44" y="17303"/>
                    <a:pt x="0" y="17324"/>
                    <a:pt x="0" y="17373"/>
                  </a:cubicBezTo>
                  <a:cubicBezTo>
                    <a:pt x="0" y="17395"/>
                    <a:pt x="44" y="17438"/>
                    <a:pt x="71" y="17438"/>
                  </a:cubicBezTo>
                  <a:cubicBezTo>
                    <a:pt x="114" y="17438"/>
                    <a:pt x="135" y="17395"/>
                    <a:pt x="135" y="17373"/>
                  </a:cubicBezTo>
                  <a:cubicBezTo>
                    <a:pt x="135" y="17324"/>
                    <a:pt x="114" y="17303"/>
                    <a:pt x="71" y="17303"/>
                  </a:cubicBezTo>
                  <a:close/>
                  <a:moveTo>
                    <a:pt x="71" y="17573"/>
                  </a:moveTo>
                  <a:cubicBezTo>
                    <a:pt x="44" y="17573"/>
                    <a:pt x="0" y="17594"/>
                    <a:pt x="0" y="17643"/>
                  </a:cubicBezTo>
                  <a:cubicBezTo>
                    <a:pt x="0" y="17665"/>
                    <a:pt x="44" y="17708"/>
                    <a:pt x="71" y="17708"/>
                  </a:cubicBezTo>
                  <a:cubicBezTo>
                    <a:pt x="114" y="17708"/>
                    <a:pt x="135" y="17665"/>
                    <a:pt x="135" y="17643"/>
                  </a:cubicBezTo>
                  <a:cubicBezTo>
                    <a:pt x="135" y="17594"/>
                    <a:pt x="114" y="17573"/>
                    <a:pt x="71" y="17573"/>
                  </a:cubicBezTo>
                  <a:close/>
                  <a:moveTo>
                    <a:pt x="71" y="17843"/>
                  </a:moveTo>
                  <a:cubicBezTo>
                    <a:pt x="44" y="17843"/>
                    <a:pt x="0" y="17864"/>
                    <a:pt x="0" y="17913"/>
                  </a:cubicBezTo>
                  <a:cubicBezTo>
                    <a:pt x="0" y="17935"/>
                    <a:pt x="44" y="17978"/>
                    <a:pt x="71" y="17978"/>
                  </a:cubicBezTo>
                  <a:cubicBezTo>
                    <a:pt x="114" y="17978"/>
                    <a:pt x="135" y="17935"/>
                    <a:pt x="135" y="17913"/>
                  </a:cubicBezTo>
                  <a:cubicBezTo>
                    <a:pt x="135" y="17864"/>
                    <a:pt x="114" y="17843"/>
                    <a:pt x="71" y="17843"/>
                  </a:cubicBezTo>
                  <a:close/>
                  <a:moveTo>
                    <a:pt x="71" y="18113"/>
                  </a:moveTo>
                  <a:cubicBezTo>
                    <a:pt x="44" y="18113"/>
                    <a:pt x="0" y="18134"/>
                    <a:pt x="0" y="18183"/>
                  </a:cubicBezTo>
                  <a:cubicBezTo>
                    <a:pt x="0" y="18205"/>
                    <a:pt x="44" y="18248"/>
                    <a:pt x="71" y="18248"/>
                  </a:cubicBezTo>
                  <a:cubicBezTo>
                    <a:pt x="114" y="18248"/>
                    <a:pt x="135" y="18205"/>
                    <a:pt x="135" y="18183"/>
                  </a:cubicBezTo>
                  <a:cubicBezTo>
                    <a:pt x="135" y="18134"/>
                    <a:pt x="114" y="18113"/>
                    <a:pt x="71" y="18113"/>
                  </a:cubicBezTo>
                  <a:close/>
                  <a:moveTo>
                    <a:pt x="71" y="18383"/>
                  </a:moveTo>
                  <a:cubicBezTo>
                    <a:pt x="44" y="18383"/>
                    <a:pt x="0" y="18404"/>
                    <a:pt x="0" y="18453"/>
                  </a:cubicBezTo>
                  <a:cubicBezTo>
                    <a:pt x="0" y="18475"/>
                    <a:pt x="44" y="18518"/>
                    <a:pt x="71" y="18518"/>
                  </a:cubicBezTo>
                  <a:cubicBezTo>
                    <a:pt x="114" y="18518"/>
                    <a:pt x="135" y="18475"/>
                    <a:pt x="135" y="18453"/>
                  </a:cubicBezTo>
                  <a:cubicBezTo>
                    <a:pt x="135" y="18404"/>
                    <a:pt x="114" y="18383"/>
                    <a:pt x="71" y="1838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22"/>
          <p:cNvGrpSpPr/>
          <p:nvPr/>
        </p:nvGrpSpPr>
        <p:grpSpPr>
          <a:xfrm>
            <a:off x="140429" y="2420812"/>
            <a:ext cx="8695248" cy="1247686"/>
            <a:chOff x="140429" y="2420812"/>
            <a:chExt cx="8695248" cy="1247686"/>
          </a:xfrm>
        </p:grpSpPr>
        <p:grpSp>
          <p:nvGrpSpPr>
            <p:cNvPr id="559" name="Google Shape;559;p22"/>
            <p:cNvGrpSpPr/>
            <p:nvPr/>
          </p:nvGrpSpPr>
          <p:grpSpPr>
            <a:xfrm>
              <a:off x="140429" y="3514125"/>
              <a:ext cx="301874" cy="154373"/>
              <a:chOff x="7898666" y="2786042"/>
              <a:chExt cx="225869" cy="115505"/>
            </a:xfrm>
          </p:grpSpPr>
          <p:sp>
            <p:nvSpPr>
              <p:cNvPr id="560" name="Google Shape;560;p22"/>
              <p:cNvSpPr/>
              <p:nvPr/>
            </p:nvSpPr>
            <p:spPr>
              <a:xfrm>
                <a:off x="7898666" y="2786042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2"/>
              <p:cNvSpPr/>
              <p:nvPr/>
            </p:nvSpPr>
            <p:spPr>
              <a:xfrm>
                <a:off x="7974300" y="2786042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2"/>
              <p:cNvSpPr/>
              <p:nvPr/>
            </p:nvSpPr>
            <p:spPr>
              <a:xfrm>
                <a:off x="8049418" y="2786042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3" name="Google Shape;563;p22"/>
            <p:cNvGrpSpPr/>
            <p:nvPr/>
          </p:nvGrpSpPr>
          <p:grpSpPr>
            <a:xfrm rot="5400000">
              <a:off x="8607554" y="2494563"/>
              <a:ext cx="301874" cy="154373"/>
              <a:chOff x="6605167" y="424613"/>
              <a:chExt cx="225869" cy="115505"/>
            </a:xfrm>
          </p:grpSpPr>
          <p:sp>
            <p:nvSpPr>
              <p:cNvPr id="564" name="Google Shape;564;p22"/>
              <p:cNvSpPr/>
              <p:nvPr/>
            </p:nvSpPr>
            <p:spPr>
              <a:xfrm>
                <a:off x="6605167" y="424613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>
                <a:off x="6680800" y="424613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2"/>
              <p:cNvSpPr/>
              <p:nvPr/>
            </p:nvSpPr>
            <p:spPr>
              <a:xfrm>
                <a:off x="6755918" y="424613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7" name="Google Shape;567;p22"/>
          <p:cNvGrpSpPr/>
          <p:nvPr/>
        </p:nvGrpSpPr>
        <p:grpSpPr>
          <a:xfrm rot="10800000" flipH="1">
            <a:off x="-214343" y="-1605894"/>
            <a:ext cx="10518663" cy="7713566"/>
            <a:chOff x="-95243" y="-873985"/>
            <a:chExt cx="10518663" cy="7713566"/>
          </a:xfrm>
        </p:grpSpPr>
        <p:grpSp>
          <p:nvGrpSpPr>
            <p:cNvPr id="568" name="Google Shape;568;p22"/>
            <p:cNvGrpSpPr/>
            <p:nvPr/>
          </p:nvGrpSpPr>
          <p:grpSpPr>
            <a:xfrm flipH="1">
              <a:off x="-95243" y="-873985"/>
              <a:ext cx="9575292" cy="7713566"/>
              <a:chOff x="-263297" y="-873985"/>
              <a:chExt cx="9575292" cy="7713566"/>
            </a:xfrm>
          </p:grpSpPr>
          <p:grpSp>
            <p:nvGrpSpPr>
              <p:cNvPr id="569" name="Google Shape;569;p22"/>
              <p:cNvGrpSpPr/>
              <p:nvPr/>
            </p:nvGrpSpPr>
            <p:grpSpPr>
              <a:xfrm>
                <a:off x="4071872" y="4749547"/>
                <a:ext cx="1303356" cy="352312"/>
                <a:chOff x="4071872" y="4749547"/>
                <a:chExt cx="1303356" cy="352312"/>
              </a:xfrm>
            </p:grpSpPr>
            <p:sp>
              <p:nvSpPr>
                <p:cNvPr id="570" name="Google Shape;570;p22"/>
                <p:cNvSpPr/>
                <p:nvPr/>
              </p:nvSpPr>
              <p:spPr>
                <a:xfrm>
                  <a:off x="4071872" y="4749547"/>
                  <a:ext cx="15756" cy="32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2771" extrusionOk="0">
                      <a:moveTo>
                        <a:pt x="65" y="1"/>
                      </a:moveTo>
                      <a:cubicBezTo>
                        <a:pt x="22" y="1"/>
                        <a:pt x="1" y="49"/>
                        <a:pt x="1" y="71"/>
                      </a:cubicBezTo>
                      <a:cubicBezTo>
                        <a:pt x="1" y="114"/>
                        <a:pt x="22" y="136"/>
                        <a:pt x="65" y="136"/>
                      </a:cubicBezTo>
                      <a:cubicBezTo>
                        <a:pt x="87" y="136"/>
                        <a:pt x="136" y="114"/>
                        <a:pt x="136" y="71"/>
                      </a:cubicBezTo>
                      <a:cubicBezTo>
                        <a:pt x="136" y="49"/>
                        <a:pt x="87" y="1"/>
                        <a:pt x="65" y="1"/>
                      </a:cubicBezTo>
                      <a:close/>
                      <a:moveTo>
                        <a:pt x="65" y="271"/>
                      </a:moveTo>
                      <a:cubicBezTo>
                        <a:pt x="22" y="271"/>
                        <a:pt x="1" y="298"/>
                        <a:pt x="1" y="341"/>
                      </a:cubicBezTo>
                      <a:cubicBezTo>
                        <a:pt x="1" y="384"/>
                        <a:pt x="22" y="406"/>
                        <a:pt x="65" y="406"/>
                      </a:cubicBezTo>
                      <a:cubicBezTo>
                        <a:pt x="87" y="406"/>
                        <a:pt x="136" y="384"/>
                        <a:pt x="136" y="341"/>
                      </a:cubicBezTo>
                      <a:cubicBezTo>
                        <a:pt x="136" y="298"/>
                        <a:pt x="87" y="271"/>
                        <a:pt x="65" y="271"/>
                      </a:cubicBezTo>
                      <a:close/>
                      <a:moveTo>
                        <a:pt x="65" y="541"/>
                      </a:moveTo>
                      <a:cubicBezTo>
                        <a:pt x="22" y="541"/>
                        <a:pt x="1" y="568"/>
                        <a:pt x="1" y="611"/>
                      </a:cubicBezTo>
                      <a:cubicBezTo>
                        <a:pt x="1" y="632"/>
                        <a:pt x="22" y="676"/>
                        <a:pt x="65" y="676"/>
                      </a:cubicBezTo>
                      <a:cubicBezTo>
                        <a:pt x="87" y="676"/>
                        <a:pt x="136" y="632"/>
                        <a:pt x="136" y="611"/>
                      </a:cubicBezTo>
                      <a:cubicBezTo>
                        <a:pt x="136" y="568"/>
                        <a:pt x="87" y="541"/>
                        <a:pt x="65" y="541"/>
                      </a:cubicBezTo>
                      <a:close/>
                      <a:moveTo>
                        <a:pt x="65" y="789"/>
                      </a:moveTo>
                      <a:cubicBezTo>
                        <a:pt x="22" y="789"/>
                        <a:pt x="1" y="838"/>
                        <a:pt x="1" y="859"/>
                      </a:cubicBezTo>
                      <a:cubicBezTo>
                        <a:pt x="1" y="902"/>
                        <a:pt x="22" y="924"/>
                        <a:pt x="65" y="924"/>
                      </a:cubicBezTo>
                      <a:cubicBezTo>
                        <a:pt x="87" y="924"/>
                        <a:pt x="136" y="902"/>
                        <a:pt x="136" y="859"/>
                      </a:cubicBezTo>
                      <a:cubicBezTo>
                        <a:pt x="136" y="838"/>
                        <a:pt x="87" y="789"/>
                        <a:pt x="65" y="789"/>
                      </a:cubicBezTo>
                      <a:close/>
                      <a:moveTo>
                        <a:pt x="65" y="1059"/>
                      </a:moveTo>
                      <a:cubicBezTo>
                        <a:pt x="22" y="1059"/>
                        <a:pt x="1" y="1081"/>
                        <a:pt x="1" y="1129"/>
                      </a:cubicBezTo>
                      <a:cubicBezTo>
                        <a:pt x="1" y="1172"/>
                        <a:pt x="22" y="1194"/>
                        <a:pt x="65" y="1194"/>
                      </a:cubicBezTo>
                      <a:cubicBezTo>
                        <a:pt x="87" y="1194"/>
                        <a:pt x="136" y="1172"/>
                        <a:pt x="136" y="1129"/>
                      </a:cubicBezTo>
                      <a:cubicBezTo>
                        <a:pt x="136" y="1081"/>
                        <a:pt x="87" y="1059"/>
                        <a:pt x="65" y="1059"/>
                      </a:cubicBezTo>
                      <a:close/>
                      <a:moveTo>
                        <a:pt x="65" y="1329"/>
                      </a:moveTo>
                      <a:cubicBezTo>
                        <a:pt x="22" y="1329"/>
                        <a:pt x="1" y="1351"/>
                        <a:pt x="1" y="1399"/>
                      </a:cubicBezTo>
                      <a:cubicBezTo>
                        <a:pt x="1" y="1421"/>
                        <a:pt x="22" y="1464"/>
                        <a:pt x="65" y="1464"/>
                      </a:cubicBezTo>
                      <a:cubicBezTo>
                        <a:pt x="87" y="1464"/>
                        <a:pt x="136" y="1421"/>
                        <a:pt x="136" y="1399"/>
                      </a:cubicBezTo>
                      <a:cubicBezTo>
                        <a:pt x="136" y="1351"/>
                        <a:pt x="87" y="1329"/>
                        <a:pt x="65" y="1329"/>
                      </a:cubicBezTo>
                      <a:close/>
                      <a:moveTo>
                        <a:pt x="65" y="1577"/>
                      </a:moveTo>
                      <a:cubicBezTo>
                        <a:pt x="22" y="1577"/>
                        <a:pt x="1" y="1621"/>
                        <a:pt x="1" y="1648"/>
                      </a:cubicBezTo>
                      <a:cubicBezTo>
                        <a:pt x="1" y="1691"/>
                        <a:pt x="22" y="1712"/>
                        <a:pt x="65" y="1712"/>
                      </a:cubicBezTo>
                      <a:cubicBezTo>
                        <a:pt x="87" y="1712"/>
                        <a:pt x="136" y="1691"/>
                        <a:pt x="136" y="1648"/>
                      </a:cubicBezTo>
                      <a:cubicBezTo>
                        <a:pt x="136" y="1621"/>
                        <a:pt x="87" y="1577"/>
                        <a:pt x="65" y="1577"/>
                      </a:cubicBezTo>
                      <a:close/>
                      <a:moveTo>
                        <a:pt x="65" y="1847"/>
                      </a:moveTo>
                      <a:cubicBezTo>
                        <a:pt x="22" y="1847"/>
                        <a:pt x="1" y="1869"/>
                        <a:pt x="1" y="1918"/>
                      </a:cubicBezTo>
                      <a:cubicBezTo>
                        <a:pt x="1" y="1961"/>
                        <a:pt x="22" y="1982"/>
                        <a:pt x="65" y="1982"/>
                      </a:cubicBezTo>
                      <a:cubicBezTo>
                        <a:pt x="87" y="1982"/>
                        <a:pt x="136" y="1961"/>
                        <a:pt x="136" y="1918"/>
                      </a:cubicBezTo>
                      <a:cubicBezTo>
                        <a:pt x="136" y="1869"/>
                        <a:pt x="87" y="1847"/>
                        <a:pt x="65" y="1847"/>
                      </a:cubicBezTo>
                      <a:close/>
                      <a:moveTo>
                        <a:pt x="65" y="2117"/>
                      </a:moveTo>
                      <a:cubicBezTo>
                        <a:pt x="22" y="2117"/>
                        <a:pt x="1" y="2139"/>
                        <a:pt x="1" y="2188"/>
                      </a:cubicBezTo>
                      <a:cubicBezTo>
                        <a:pt x="1" y="2209"/>
                        <a:pt x="22" y="2252"/>
                        <a:pt x="65" y="2252"/>
                      </a:cubicBezTo>
                      <a:cubicBezTo>
                        <a:pt x="87" y="2252"/>
                        <a:pt x="136" y="2209"/>
                        <a:pt x="136" y="2188"/>
                      </a:cubicBezTo>
                      <a:cubicBezTo>
                        <a:pt x="136" y="2139"/>
                        <a:pt x="87" y="2117"/>
                        <a:pt x="65" y="2117"/>
                      </a:cubicBezTo>
                      <a:close/>
                      <a:moveTo>
                        <a:pt x="65" y="2366"/>
                      </a:moveTo>
                      <a:cubicBezTo>
                        <a:pt x="22" y="2366"/>
                        <a:pt x="1" y="2409"/>
                        <a:pt x="1" y="2431"/>
                      </a:cubicBezTo>
                      <a:cubicBezTo>
                        <a:pt x="1" y="2479"/>
                        <a:pt x="22" y="2501"/>
                        <a:pt x="65" y="2501"/>
                      </a:cubicBezTo>
                      <a:cubicBezTo>
                        <a:pt x="87" y="2501"/>
                        <a:pt x="136" y="2479"/>
                        <a:pt x="136" y="2431"/>
                      </a:cubicBezTo>
                      <a:cubicBezTo>
                        <a:pt x="136" y="2409"/>
                        <a:pt x="87" y="2366"/>
                        <a:pt x="65" y="2366"/>
                      </a:cubicBezTo>
                      <a:close/>
                      <a:moveTo>
                        <a:pt x="65" y="2636"/>
                      </a:moveTo>
                      <a:cubicBezTo>
                        <a:pt x="22" y="2636"/>
                        <a:pt x="1" y="2657"/>
                        <a:pt x="1" y="2701"/>
                      </a:cubicBezTo>
                      <a:cubicBezTo>
                        <a:pt x="1" y="2749"/>
                        <a:pt x="22" y="2771"/>
                        <a:pt x="65" y="2771"/>
                      </a:cubicBezTo>
                      <a:cubicBezTo>
                        <a:pt x="87" y="2771"/>
                        <a:pt x="136" y="2749"/>
                        <a:pt x="136" y="2701"/>
                      </a:cubicBezTo>
                      <a:cubicBezTo>
                        <a:pt x="136" y="2657"/>
                        <a:pt x="87" y="2636"/>
                        <a:pt x="65" y="2636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2"/>
                <p:cNvSpPr/>
                <p:nvPr/>
              </p:nvSpPr>
              <p:spPr>
                <a:xfrm>
                  <a:off x="4071872" y="5086103"/>
                  <a:ext cx="15756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36" extrusionOk="0">
                      <a:moveTo>
                        <a:pt x="22" y="1"/>
                      </a:moveTo>
                      <a:cubicBezTo>
                        <a:pt x="1" y="23"/>
                        <a:pt x="1" y="44"/>
                        <a:pt x="1" y="66"/>
                      </a:cubicBezTo>
                      <a:cubicBezTo>
                        <a:pt x="1" y="66"/>
                        <a:pt x="1" y="93"/>
                        <a:pt x="22" y="114"/>
                      </a:cubicBezTo>
                      <a:cubicBezTo>
                        <a:pt x="22" y="114"/>
                        <a:pt x="44" y="136"/>
                        <a:pt x="65" y="136"/>
                      </a:cubicBezTo>
                      <a:cubicBezTo>
                        <a:pt x="87" y="136"/>
                        <a:pt x="87" y="114"/>
                        <a:pt x="114" y="114"/>
                      </a:cubicBezTo>
                      <a:cubicBezTo>
                        <a:pt x="114" y="93"/>
                        <a:pt x="136" y="66"/>
                        <a:pt x="136" y="66"/>
                      </a:cubicBezTo>
                      <a:cubicBezTo>
                        <a:pt x="136" y="44"/>
                        <a:pt x="114" y="23"/>
                        <a:pt x="11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2"/>
                <p:cNvSpPr/>
                <p:nvPr/>
              </p:nvSpPr>
              <p:spPr>
                <a:xfrm>
                  <a:off x="4103153" y="5086103"/>
                  <a:ext cx="1240807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0" h="136" extrusionOk="0">
                      <a:moveTo>
                        <a:pt x="65" y="1"/>
                      </a:moveTo>
                      <a:cubicBezTo>
                        <a:pt x="22" y="1"/>
                        <a:pt x="1" y="23"/>
                        <a:pt x="1" y="66"/>
                      </a:cubicBezTo>
                      <a:cubicBezTo>
                        <a:pt x="1" y="93"/>
                        <a:pt x="22" y="136"/>
                        <a:pt x="65" y="136"/>
                      </a:cubicBezTo>
                      <a:cubicBezTo>
                        <a:pt x="114" y="136"/>
                        <a:pt x="136" y="93"/>
                        <a:pt x="136" y="66"/>
                      </a:cubicBezTo>
                      <a:cubicBezTo>
                        <a:pt x="136" y="23"/>
                        <a:pt x="114" y="1"/>
                        <a:pt x="65" y="1"/>
                      </a:cubicBezTo>
                      <a:close/>
                      <a:moveTo>
                        <a:pt x="336" y="1"/>
                      </a:moveTo>
                      <a:cubicBezTo>
                        <a:pt x="292" y="1"/>
                        <a:pt x="271" y="23"/>
                        <a:pt x="271" y="66"/>
                      </a:cubicBezTo>
                      <a:cubicBezTo>
                        <a:pt x="271" y="93"/>
                        <a:pt x="292" y="136"/>
                        <a:pt x="336" y="136"/>
                      </a:cubicBezTo>
                      <a:cubicBezTo>
                        <a:pt x="384" y="136"/>
                        <a:pt x="406" y="93"/>
                        <a:pt x="406" y="66"/>
                      </a:cubicBezTo>
                      <a:cubicBezTo>
                        <a:pt x="406" y="23"/>
                        <a:pt x="384" y="1"/>
                        <a:pt x="336" y="1"/>
                      </a:cubicBezTo>
                      <a:close/>
                      <a:moveTo>
                        <a:pt x="606" y="1"/>
                      </a:moveTo>
                      <a:cubicBezTo>
                        <a:pt x="562" y="1"/>
                        <a:pt x="541" y="23"/>
                        <a:pt x="541" y="66"/>
                      </a:cubicBezTo>
                      <a:cubicBezTo>
                        <a:pt x="541" y="93"/>
                        <a:pt x="562" y="136"/>
                        <a:pt x="606" y="136"/>
                      </a:cubicBezTo>
                      <a:cubicBezTo>
                        <a:pt x="654" y="136"/>
                        <a:pt x="676" y="93"/>
                        <a:pt x="676" y="66"/>
                      </a:cubicBezTo>
                      <a:cubicBezTo>
                        <a:pt x="676" y="23"/>
                        <a:pt x="654" y="1"/>
                        <a:pt x="606" y="1"/>
                      </a:cubicBezTo>
                      <a:close/>
                      <a:moveTo>
                        <a:pt x="876" y="1"/>
                      </a:moveTo>
                      <a:cubicBezTo>
                        <a:pt x="832" y="1"/>
                        <a:pt x="811" y="23"/>
                        <a:pt x="811" y="66"/>
                      </a:cubicBezTo>
                      <a:cubicBezTo>
                        <a:pt x="811" y="93"/>
                        <a:pt x="832" y="136"/>
                        <a:pt x="876" y="136"/>
                      </a:cubicBezTo>
                      <a:cubicBezTo>
                        <a:pt x="924" y="136"/>
                        <a:pt x="946" y="93"/>
                        <a:pt x="946" y="66"/>
                      </a:cubicBezTo>
                      <a:cubicBezTo>
                        <a:pt x="946" y="23"/>
                        <a:pt x="924" y="1"/>
                        <a:pt x="876" y="1"/>
                      </a:cubicBezTo>
                      <a:close/>
                      <a:moveTo>
                        <a:pt x="1146" y="1"/>
                      </a:moveTo>
                      <a:cubicBezTo>
                        <a:pt x="1102" y="1"/>
                        <a:pt x="1081" y="23"/>
                        <a:pt x="1081" y="66"/>
                      </a:cubicBezTo>
                      <a:cubicBezTo>
                        <a:pt x="1081" y="93"/>
                        <a:pt x="1102" y="136"/>
                        <a:pt x="1146" y="136"/>
                      </a:cubicBezTo>
                      <a:cubicBezTo>
                        <a:pt x="1194" y="136"/>
                        <a:pt x="1216" y="93"/>
                        <a:pt x="1216" y="66"/>
                      </a:cubicBezTo>
                      <a:cubicBezTo>
                        <a:pt x="1216" y="23"/>
                        <a:pt x="1194" y="1"/>
                        <a:pt x="1146" y="1"/>
                      </a:cubicBezTo>
                      <a:close/>
                      <a:moveTo>
                        <a:pt x="1416" y="1"/>
                      </a:moveTo>
                      <a:cubicBezTo>
                        <a:pt x="1394" y="1"/>
                        <a:pt x="1351" y="23"/>
                        <a:pt x="1351" y="66"/>
                      </a:cubicBezTo>
                      <a:cubicBezTo>
                        <a:pt x="1351" y="93"/>
                        <a:pt x="1394" y="136"/>
                        <a:pt x="1416" y="136"/>
                      </a:cubicBezTo>
                      <a:cubicBezTo>
                        <a:pt x="1464" y="136"/>
                        <a:pt x="1486" y="93"/>
                        <a:pt x="1486" y="66"/>
                      </a:cubicBezTo>
                      <a:cubicBezTo>
                        <a:pt x="1486" y="23"/>
                        <a:pt x="1464" y="1"/>
                        <a:pt x="1416" y="1"/>
                      </a:cubicBezTo>
                      <a:close/>
                      <a:moveTo>
                        <a:pt x="1686" y="1"/>
                      </a:moveTo>
                      <a:cubicBezTo>
                        <a:pt x="1664" y="1"/>
                        <a:pt x="1621" y="23"/>
                        <a:pt x="1621" y="66"/>
                      </a:cubicBezTo>
                      <a:cubicBezTo>
                        <a:pt x="1621" y="93"/>
                        <a:pt x="1664" y="136"/>
                        <a:pt x="1686" y="136"/>
                      </a:cubicBezTo>
                      <a:cubicBezTo>
                        <a:pt x="1734" y="136"/>
                        <a:pt x="1756" y="93"/>
                        <a:pt x="1756" y="66"/>
                      </a:cubicBezTo>
                      <a:cubicBezTo>
                        <a:pt x="1756" y="23"/>
                        <a:pt x="1734" y="1"/>
                        <a:pt x="1686" y="1"/>
                      </a:cubicBezTo>
                      <a:close/>
                      <a:moveTo>
                        <a:pt x="1956" y="1"/>
                      </a:moveTo>
                      <a:cubicBezTo>
                        <a:pt x="1934" y="1"/>
                        <a:pt x="1891" y="23"/>
                        <a:pt x="1891" y="66"/>
                      </a:cubicBezTo>
                      <a:cubicBezTo>
                        <a:pt x="1891" y="93"/>
                        <a:pt x="1934" y="136"/>
                        <a:pt x="1956" y="136"/>
                      </a:cubicBezTo>
                      <a:cubicBezTo>
                        <a:pt x="2004" y="136"/>
                        <a:pt x="2026" y="93"/>
                        <a:pt x="2026" y="66"/>
                      </a:cubicBezTo>
                      <a:cubicBezTo>
                        <a:pt x="2026" y="23"/>
                        <a:pt x="2004" y="1"/>
                        <a:pt x="1956" y="1"/>
                      </a:cubicBezTo>
                      <a:close/>
                      <a:moveTo>
                        <a:pt x="2226" y="1"/>
                      </a:moveTo>
                      <a:cubicBezTo>
                        <a:pt x="2204" y="1"/>
                        <a:pt x="2161" y="23"/>
                        <a:pt x="2161" y="66"/>
                      </a:cubicBezTo>
                      <a:cubicBezTo>
                        <a:pt x="2161" y="93"/>
                        <a:pt x="2204" y="136"/>
                        <a:pt x="2226" y="136"/>
                      </a:cubicBezTo>
                      <a:cubicBezTo>
                        <a:pt x="2274" y="136"/>
                        <a:pt x="2296" y="93"/>
                        <a:pt x="2296" y="66"/>
                      </a:cubicBezTo>
                      <a:cubicBezTo>
                        <a:pt x="2296" y="23"/>
                        <a:pt x="2274" y="1"/>
                        <a:pt x="2226" y="1"/>
                      </a:cubicBezTo>
                      <a:close/>
                      <a:moveTo>
                        <a:pt x="2496" y="1"/>
                      </a:moveTo>
                      <a:cubicBezTo>
                        <a:pt x="2474" y="1"/>
                        <a:pt x="2431" y="23"/>
                        <a:pt x="2431" y="66"/>
                      </a:cubicBezTo>
                      <a:cubicBezTo>
                        <a:pt x="2431" y="93"/>
                        <a:pt x="2474" y="136"/>
                        <a:pt x="2496" y="136"/>
                      </a:cubicBezTo>
                      <a:cubicBezTo>
                        <a:pt x="2544" y="136"/>
                        <a:pt x="2566" y="93"/>
                        <a:pt x="2566" y="66"/>
                      </a:cubicBezTo>
                      <a:cubicBezTo>
                        <a:pt x="2566" y="23"/>
                        <a:pt x="2544" y="1"/>
                        <a:pt x="2496" y="1"/>
                      </a:cubicBezTo>
                      <a:close/>
                      <a:moveTo>
                        <a:pt x="2766" y="1"/>
                      </a:moveTo>
                      <a:cubicBezTo>
                        <a:pt x="2744" y="1"/>
                        <a:pt x="2701" y="23"/>
                        <a:pt x="2701" y="66"/>
                      </a:cubicBezTo>
                      <a:cubicBezTo>
                        <a:pt x="2701" y="93"/>
                        <a:pt x="2744" y="136"/>
                        <a:pt x="2766" y="136"/>
                      </a:cubicBezTo>
                      <a:cubicBezTo>
                        <a:pt x="2814" y="136"/>
                        <a:pt x="2836" y="93"/>
                        <a:pt x="2836" y="66"/>
                      </a:cubicBezTo>
                      <a:cubicBezTo>
                        <a:pt x="2836" y="23"/>
                        <a:pt x="2814" y="1"/>
                        <a:pt x="2766" y="1"/>
                      </a:cubicBezTo>
                      <a:close/>
                      <a:moveTo>
                        <a:pt x="3057" y="1"/>
                      </a:moveTo>
                      <a:cubicBezTo>
                        <a:pt x="3014" y="1"/>
                        <a:pt x="2992" y="23"/>
                        <a:pt x="2992" y="66"/>
                      </a:cubicBezTo>
                      <a:cubicBezTo>
                        <a:pt x="2992" y="93"/>
                        <a:pt x="3014" y="136"/>
                        <a:pt x="3057" y="136"/>
                      </a:cubicBezTo>
                      <a:cubicBezTo>
                        <a:pt x="3084" y="136"/>
                        <a:pt x="3127" y="93"/>
                        <a:pt x="3127" y="66"/>
                      </a:cubicBezTo>
                      <a:cubicBezTo>
                        <a:pt x="3127" y="23"/>
                        <a:pt x="3084" y="1"/>
                        <a:pt x="3057" y="1"/>
                      </a:cubicBezTo>
                      <a:close/>
                      <a:moveTo>
                        <a:pt x="3327" y="1"/>
                      </a:moveTo>
                      <a:cubicBezTo>
                        <a:pt x="3284" y="1"/>
                        <a:pt x="3262" y="23"/>
                        <a:pt x="3262" y="66"/>
                      </a:cubicBezTo>
                      <a:cubicBezTo>
                        <a:pt x="3262" y="93"/>
                        <a:pt x="3284" y="136"/>
                        <a:pt x="3327" y="136"/>
                      </a:cubicBezTo>
                      <a:cubicBezTo>
                        <a:pt x="3354" y="136"/>
                        <a:pt x="3397" y="93"/>
                        <a:pt x="3397" y="66"/>
                      </a:cubicBezTo>
                      <a:cubicBezTo>
                        <a:pt x="3397" y="23"/>
                        <a:pt x="3354" y="1"/>
                        <a:pt x="3327" y="1"/>
                      </a:cubicBezTo>
                      <a:close/>
                      <a:moveTo>
                        <a:pt x="3597" y="1"/>
                      </a:moveTo>
                      <a:cubicBezTo>
                        <a:pt x="3554" y="1"/>
                        <a:pt x="3532" y="23"/>
                        <a:pt x="3532" y="66"/>
                      </a:cubicBezTo>
                      <a:cubicBezTo>
                        <a:pt x="3532" y="93"/>
                        <a:pt x="3554" y="136"/>
                        <a:pt x="3597" y="136"/>
                      </a:cubicBezTo>
                      <a:cubicBezTo>
                        <a:pt x="3624" y="136"/>
                        <a:pt x="3667" y="93"/>
                        <a:pt x="3667" y="66"/>
                      </a:cubicBezTo>
                      <a:cubicBezTo>
                        <a:pt x="3667" y="23"/>
                        <a:pt x="3624" y="1"/>
                        <a:pt x="3597" y="1"/>
                      </a:cubicBezTo>
                      <a:close/>
                      <a:moveTo>
                        <a:pt x="3867" y="1"/>
                      </a:moveTo>
                      <a:cubicBezTo>
                        <a:pt x="3824" y="1"/>
                        <a:pt x="3802" y="23"/>
                        <a:pt x="3802" y="66"/>
                      </a:cubicBezTo>
                      <a:cubicBezTo>
                        <a:pt x="3802" y="93"/>
                        <a:pt x="3824" y="136"/>
                        <a:pt x="3867" y="136"/>
                      </a:cubicBezTo>
                      <a:cubicBezTo>
                        <a:pt x="3894" y="136"/>
                        <a:pt x="3937" y="93"/>
                        <a:pt x="3937" y="66"/>
                      </a:cubicBezTo>
                      <a:cubicBezTo>
                        <a:pt x="3937" y="23"/>
                        <a:pt x="3894" y="1"/>
                        <a:pt x="3867" y="1"/>
                      </a:cubicBezTo>
                      <a:close/>
                      <a:moveTo>
                        <a:pt x="4137" y="1"/>
                      </a:moveTo>
                      <a:cubicBezTo>
                        <a:pt x="4094" y="1"/>
                        <a:pt x="4072" y="23"/>
                        <a:pt x="4072" y="66"/>
                      </a:cubicBezTo>
                      <a:cubicBezTo>
                        <a:pt x="4072" y="93"/>
                        <a:pt x="4094" y="136"/>
                        <a:pt x="4137" y="136"/>
                      </a:cubicBezTo>
                      <a:cubicBezTo>
                        <a:pt x="4164" y="136"/>
                        <a:pt x="4208" y="93"/>
                        <a:pt x="4208" y="66"/>
                      </a:cubicBezTo>
                      <a:cubicBezTo>
                        <a:pt x="4208" y="23"/>
                        <a:pt x="4164" y="1"/>
                        <a:pt x="4137" y="1"/>
                      </a:cubicBezTo>
                      <a:close/>
                      <a:moveTo>
                        <a:pt x="4407" y="1"/>
                      </a:moveTo>
                      <a:cubicBezTo>
                        <a:pt x="4364" y="1"/>
                        <a:pt x="4343" y="23"/>
                        <a:pt x="4343" y="66"/>
                      </a:cubicBezTo>
                      <a:cubicBezTo>
                        <a:pt x="4343" y="93"/>
                        <a:pt x="4364" y="136"/>
                        <a:pt x="4407" y="136"/>
                      </a:cubicBezTo>
                      <a:cubicBezTo>
                        <a:pt x="4456" y="136"/>
                        <a:pt x="4478" y="93"/>
                        <a:pt x="4478" y="66"/>
                      </a:cubicBezTo>
                      <a:cubicBezTo>
                        <a:pt x="4478" y="23"/>
                        <a:pt x="4456" y="1"/>
                        <a:pt x="4407" y="1"/>
                      </a:cubicBezTo>
                      <a:close/>
                      <a:moveTo>
                        <a:pt x="4677" y="1"/>
                      </a:moveTo>
                      <a:cubicBezTo>
                        <a:pt x="4634" y="1"/>
                        <a:pt x="4613" y="23"/>
                        <a:pt x="4613" y="66"/>
                      </a:cubicBezTo>
                      <a:cubicBezTo>
                        <a:pt x="4613" y="93"/>
                        <a:pt x="4634" y="136"/>
                        <a:pt x="4677" y="136"/>
                      </a:cubicBezTo>
                      <a:cubicBezTo>
                        <a:pt x="4726" y="136"/>
                        <a:pt x="4748" y="93"/>
                        <a:pt x="4748" y="66"/>
                      </a:cubicBezTo>
                      <a:cubicBezTo>
                        <a:pt x="4748" y="23"/>
                        <a:pt x="4726" y="1"/>
                        <a:pt x="4677" y="1"/>
                      </a:cubicBezTo>
                      <a:close/>
                      <a:moveTo>
                        <a:pt x="4947" y="1"/>
                      </a:moveTo>
                      <a:cubicBezTo>
                        <a:pt x="4904" y="1"/>
                        <a:pt x="4883" y="23"/>
                        <a:pt x="4883" y="66"/>
                      </a:cubicBezTo>
                      <a:cubicBezTo>
                        <a:pt x="4883" y="93"/>
                        <a:pt x="4904" y="136"/>
                        <a:pt x="4947" y="136"/>
                      </a:cubicBezTo>
                      <a:cubicBezTo>
                        <a:pt x="4996" y="136"/>
                        <a:pt x="5018" y="93"/>
                        <a:pt x="5018" y="66"/>
                      </a:cubicBezTo>
                      <a:cubicBezTo>
                        <a:pt x="5018" y="23"/>
                        <a:pt x="4996" y="1"/>
                        <a:pt x="4947" y="1"/>
                      </a:cubicBezTo>
                      <a:close/>
                      <a:moveTo>
                        <a:pt x="5217" y="1"/>
                      </a:moveTo>
                      <a:cubicBezTo>
                        <a:pt x="5174" y="1"/>
                        <a:pt x="5153" y="23"/>
                        <a:pt x="5153" y="66"/>
                      </a:cubicBezTo>
                      <a:cubicBezTo>
                        <a:pt x="5153" y="93"/>
                        <a:pt x="5174" y="136"/>
                        <a:pt x="5217" y="136"/>
                      </a:cubicBezTo>
                      <a:cubicBezTo>
                        <a:pt x="5266" y="136"/>
                        <a:pt x="5288" y="93"/>
                        <a:pt x="5288" y="66"/>
                      </a:cubicBezTo>
                      <a:cubicBezTo>
                        <a:pt x="5288" y="23"/>
                        <a:pt x="5266" y="1"/>
                        <a:pt x="5217" y="1"/>
                      </a:cubicBezTo>
                      <a:close/>
                      <a:moveTo>
                        <a:pt x="5487" y="1"/>
                      </a:moveTo>
                      <a:cubicBezTo>
                        <a:pt x="5444" y="1"/>
                        <a:pt x="5423" y="23"/>
                        <a:pt x="5423" y="66"/>
                      </a:cubicBezTo>
                      <a:cubicBezTo>
                        <a:pt x="5423" y="93"/>
                        <a:pt x="5444" y="136"/>
                        <a:pt x="5487" y="136"/>
                      </a:cubicBezTo>
                      <a:cubicBezTo>
                        <a:pt x="5536" y="136"/>
                        <a:pt x="5558" y="93"/>
                        <a:pt x="5558" y="66"/>
                      </a:cubicBezTo>
                      <a:cubicBezTo>
                        <a:pt x="5558" y="23"/>
                        <a:pt x="5536" y="1"/>
                        <a:pt x="5487" y="1"/>
                      </a:cubicBezTo>
                      <a:close/>
                      <a:moveTo>
                        <a:pt x="5757" y="1"/>
                      </a:moveTo>
                      <a:cubicBezTo>
                        <a:pt x="5736" y="1"/>
                        <a:pt x="5693" y="23"/>
                        <a:pt x="5693" y="66"/>
                      </a:cubicBezTo>
                      <a:cubicBezTo>
                        <a:pt x="5693" y="93"/>
                        <a:pt x="5736" y="136"/>
                        <a:pt x="5757" y="136"/>
                      </a:cubicBezTo>
                      <a:cubicBezTo>
                        <a:pt x="5806" y="136"/>
                        <a:pt x="5828" y="93"/>
                        <a:pt x="5828" y="66"/>
                      </a:cubicBezTo>
                      <a:cubicBezTo>
                        <a:pt x="5828" y="23"/>
                        <a:pt x="5806" y="1"/>
                        <a:pt x="5757" y="1"/>
                      </a:cubicBezTo>
                      <a:close/>
                      <a:moveTo>
                        <a:pt x="6027" y="1"/>
                      </a:moveTo>
                      <a:cubicBezTo>
                        <a:pt x="6006" y="1"/>
                        <a:pt x="5963" y="23"/>
                        <a:pt x="5963" y="66"/>
                      </a:cubicBezTo>
                      <a:cubicBezTo>
                        <a:pt x="5963" y="93"/>
                        <a:pt x="6006" y="136"/>
                        <a:pt x="6027" y="136"/>
                      </a:cubicBezTo>
                      <a:cubicBezTo>
                        <a:pt x="6076" y="136"/>
                        <a:pt x="6098" y="93"/>
                        <a:pt x="6098" y="66"/>
                      </a:cubicBezTo>
                      <a:cubicBezTo>
                        <a:pt x="6098" y="23"/>
                        <a:pt x="6076" y="1"/>
                        <a:pt x="6027" y="1"/>
                      </a:cubicBezTo>
                      <a:close/>
                      <a:moveTo>
                        <a:pt x="6297" y="1"/>
                      </a:moveTo>
                      <a:cubicBezTo>
                        <a:pt x="6276" y="1"/>
                        <a:pt x="6233" y="23"/>
                        <a:pt x="6233" y="66"/>
                      </a:cubicBezTo>
                      <a:cubicBezTo>
                        <a:pt x="6233" y="93"/>
                        <a:pt x="6276" y="136"/>
                        <a:pt x="6297" y="136"/>
                      </a:cubicBezTo>
                      <a:cubicBezTo>
                        <a:pt x="6346" y="136"/>
                        <a:pt x="6368" y="93"/>
                        <a:pt x="6368" y="66"/>
                      </a:cubicBezTo>
                      <a:cubicBezTo>
                        <a:pt x="6368" y="23"/>
                        <a:pt x="6346" y="1"/>
                        <a:pt x="6297" y="1"/>
                      </a:cubicBezTo>
                      <a:close/>
                      <a:moveTo>
                        <a:pt x="6567" y="1"/>
                      </a:moveTo>
                      <a:cubicBezTo>
                        <a:pt x="6546" y="1"/>
                        <a:pt x="6503" y="23"/>
                        <a:pt x="6503" y="66"/>
                      </a:cubicBezTo>
                      <a:cubicBezTo>
                        <a:pt x="6503" y="93"/>
                        <a:pt x="6546" y="136"/>
                        <a:pt x="6567" y="136"/>
                      </a:cubicBezTo>
                      <a:cubicBezTo>
                        <a:pt x="6616" y="136"/>
                        <a:pt x="6638" y="93"/>
                        <a:pt x="6638" y="66"/>
                      </a:cubicBezTo>
                      <a:cubicBezTo>
                        <a:pt x="6638" y="23"/>
                        <a:pt x="6616" y="1"/>
                        <a:pt x="6567" y="1"/>
                      </a:cubicBezTo>
                      <a:close/>
                      <a:moveTo>
                        <a:pt x="6837" y="1"/>
                      </a:moveTo>
                      <a:cubicBezTo>
                        <a:pt x="6816" y="1"/>
                        <a:pt x="6773" y="23"/>
                        <a:pt x="6773" y="66"/>
                      </a:cubicBezTo>
                      <a:cubicBezTo>
                        <a:pt x="6773" y="93"/>
                        <a:pt x="6816" y="136"/>
                        <a:pt x="6837" y="136"/>
                      </a:cubicBezTo>
                      <a:cubicBezTo>
                        <a:pt x="6886" y="136"/>
                        <a:pt x="6908" y="93"/>
                        <a:pt x="6908" y="66"/>
                      </a:cubicBezTo>
                      <a:cubicBezTo>
                        <a:pt x="6908" y="23"/>
                        <a:pt x="6886" y="1"/>
                        <a:pt x="6837" y="1"/>
                      </a:cubicBezTo>
                      <a:close/>
                      <a:moveTo>
                        <a:pt x="7134" y="1"/>
                      </a:moveTo>
                      <a:cubicBezTo>
                        <a:pt x="7086" y="1"/>
                        <a:pt x="7064" y="23"/>
                        <a:pt x="7064" y="66"/>
                      </a:cubicBezTo>
                      <a:cubicBezTo>
                        <a:pt x="7064" y="93"/>
                        <a:pt x="7086" y="136"/>
                        <a:pt x="7134" y="136"/>
                      </a:cubicBezTo>
                      <a:cubicBezTo>
                        <a:pt x="7156" y="136"/>
                        <a:pt x="7199" y="93"/>
                        <a:pt x="7199" y="66"/>
                      </a:cubicBezTo>
                      <a:cubicBezTo>
                        <a:pt x="7199" y="23"/>
                        <a:pt x="7156" y="1"/>
                        <a:pt x="7134" y="1"/>
                      </a:cubicBezTo>
                      <a:close/>
                      <a:moveTo>
                        <a:pt x="7404" y="1"/>
                      </a:moveTo>
                      <a:cubicBezTo>
                        <a:pt x="7356" y="1"/>
                        <a:pt x="7334" y="23"/>
                        <a:pt x="7334" y="66"/>
                      </a:cubicBezTo>
                      <a:cubicBezTo>
                        <a:pt x="7334" y="93"/>
                        <a:pt x="7356" y="136"/>
                        <a:pt x="7404" y="136"/>
                      </a:cubicBezTo>
                      <a:cubicBezTo>
                        <a:pt x="7426" y="136"/>
                        <a:pt x="7469" y="93"/>
                        <a:pt x="7469" y="66"/>
                      </a:cubicBezTo>
                      <a:cubicBezTo>
                        <a:pt x="7469" y="23"/>
                        <a:pt x="7426" y="1"/>
                        <a:pt x="7404" y="1"/>
                      </a:cubicBezTo>
                      <a:close/>
                      <a:moveTo>
                        <a:pt x="7674" y="1"/>
                      </a:moveTo>
                      <a:cubicBezTo>
                        <a:pt x="7626" y="1"/>
                        <a:pt x="7604" y="23"/>
                        <a:pt x="7604" y="66"/>
                      </a:cubicBezTo>
                      <a:cubicBezTo>
                        <a:pt x="7604" y="93"/>
                        <a:pt x="7626" y="136"/>
                        <a:pt x="7674" y="136"/>
                      </a:cubicBezTo>
                      <a:cubicBezTo>
                        <a:pt x="7696" y="136"/>
                        <a:pt x="7739" y="93"/>
                        <a:pt x="7739" y="66"/>
                      </a:cubicBezTo>
                      <a:cubicBezTo>
                        <a:pt x="7739" y="23"/>
                        <a:pt x="7696" y="1"/>
                        <a:pt x="7674" y="1"/>
                      </a:cubicBezTo>
                      <a:close/>
                      <a:moveTo>
                        <a:pt x="7944" y="1"/>
                      </a:moveTo>
                      <a:cubicBezTo>
                        <a:pt x="7896" y="1"/>
                        <a:pt x="7874" y="23"/>
                        <a:pt x="7874" y="66"/>
                      </a:cubicBezTo>
                      <a:cubicBezTo>
                        <a:pt x="7874" y="93"/>
                        <a:pt x="7896" y="136"/>
                        <a:pt x="7944" y="136"/>
                      </a:cubicBezTo>
                      <a:cubicBezTo>
                        <a:pt x="7966" y="136"/>
                        <a:pt x="8009" y="93"/>
                        <a:pt x="8009" y="66"/>
                      </a:cubicBezTo>
                      <a:cubicBezTo>
                        <a:pt x="8009" y="23"/>
                        <a:pt x="7966" y="1"/>
                        <a:pt x="7944" y="1"/>
                      </a:cubicBezTo>
                      <a:close/>
                      <a:moveTo>
                        <a:pt x="8215" y="1"/>
                      </a:moveTo>
                      <a:cubicBezTo>
                        <a:pt x="8166" y="1"/>
                        <a:pt x="8144" y="23"/>
                        <a:pt x="8144" y="66"/>
                      </a:cubicBezTo>
                      <a:cubicBezTo>
                        <a:pt x="8144" y="93"/>
                        <a:pt x="8166" y="136"/>
                        <a:pt x="8215" y="136"/>
                      </a:cubicBezTo>
                      <a:cubicBezTo>
                        <a:pt x="8236" y="136"/>
                        <a:pt x="8279" y="93"/>
                        <a:pt x="8279" y="66"/>
                      </a:cubicBezTo>
                      <a:cubicBezTo>
                        <a:pt x="8279" y="23"/>
                        <a:pt x="8236" y="1"/>
                        <a:pt x="8215" y="1"/>
                      </a:cubicBezTo>
                      <a:close/>
                      <a:moveTo>
                        <a:pt x="8485" y="1"/>
                      </a:moveTo>
                      <a:cubicBezTo>
                        <a:pt x="8436" y="1"/>
                        <a:pt x="8414" y="23"/>
                        <a:pt x="8414" y="66"/>
                      </a:cubicBezTo>
                      <a:cubicBezTo>
                        <a:pt x="8414" y="93"/>
                        <a:pt x="8436" y="136"/>
                        <a:pt x="8485" y="136"/>
                      </a:cubicBezTo>
                      <a:cubicBezTo>
                        <a:pt x="8506" y="136"/>
                        <a:pt x="8549" y="93"/>
                        <a:pt x="8549" y="66"/>
                      </a:cubicBezTo>
                      <a:cubicBezTo>
                        <a:pt x="8549" y="23"/>
                        <a:pt x="8506" y="1"/>
                        <a:pt x="8485" y="1"/>
                      </a:cubicBezTo>
                      <a:close/>
                      <a:moveTo>
                        <a:pt x="8755" y="1"/>
                      </a:moveTo>
                      <a:cubicBezTo>
                        <a:pt x="8706" y="1"/>
                        <a:pt x="8684" y="23"/>
                        <a:pt x="8684" y="66"/>
                      </a:cubicBezTo>
                      <a:cubicBezTo>
                        <a:pt x="8684" y="93"/>
                        <a:pt x="8706" y="136"/>
                        <a:pt x="8755" y="136"/>
                      </a:cubicBezTo>
                      <a:cubicBezTo>
                        <a:pt x="8798" y="136"/>
                        <a:pt x="8819" y="93"/>
                        <a:pt x="8819" y="66"/>
                      </a:cubicBezTo>
                      <a:cubicBezTo>
                        <a:pt x="8819" y="23"/>
                        <a:pt x="8798" y="1"/>
                        <a:pt x="8755" y="1"/>
                      </a:cubicBezTo>
                      <a:close/>
                      <a:moveTo>
                        <a:pt x="9025" y="1"/>
                      </a:moveTo>
                      <a:cubicBezTo>
                        <a:pt x="8976" y="1"/>
                        <a:pt x="8954" y="23"/>
                        <a:pt x="8954" y="66"/>
                      </a:cubicBezTo>
                      <a:cubicBezTo>
                        <a:pt x="8954" y="93"/>
                        <a:pt x="8976" y="136"/>
                        <a:pt x="9025" y="136"/>
                      </a:cubicBezTo>
                      <a:cubicBezTo>
                        <a:pt x="9068" y="136"/>
                        <a:pt x="9089" y="93"/>
                        <a:pt x="9089" y="66"/>
                      </a:cubicBezTo>
                      <a:cubicBezTo>
                        <a:pt x="9089" y="23"/>
                        <a:pt x="9068" y="1"/>
                        <a:pt x="9025" y="1"/>
                      </a:cubicBezTo>
                      <a:close/>
                      <a:moveTo>
                        <a:pt x="9295" y="1"/>
                      </a:moveTo>
                      <a:cubicBezTo>
                        <a:pt x="9246" y="1"/>
                        <a:pt x="9224" y="23"/>
                        <a:pt x="9224" y="66"/>
                      </a:cubicBezTo>
                      <a:cubicBezTo>
                        <a:pt x="9224" y="93"/>
                        <a:pt x="9246" y="136"/>
                        <a:pt x="9295" y="136"/>
                      </a:cubicBezTo>
                      <a:cubicBezTo>
                        <a:pt x="9338" y="136"/>
                        <a:pt x="9359" y="93"/>
                        <a:pt x="9359" y="66"/>
                      </a:cubicBezTo>
                      <a:cubicBezTo>
                        <a:pt x="9359" y="23"/>
                        <a:pt x="9338" y="1"/>
                        <a:pt x="9295" y="1"/>
                      </a:cubicBezTo>
                      <a:close/>
                      <a:moveTo>
                        <a:pt x="9565" y="1"/>
                      </a:moveTo>
                      <a:cubicBezTo>
                        <a:pt x="9516" y="1"/>
                        <a:pt x="9494" y="23"/>
                        <a:pt x="9494" y="66"/>
                      </a:cubicBezTo>
                      <a:cubicBezTo>
                        <a:pt x="9494" y="93"/>
                        <a:pt x="9516" y="136"/>
                        <a:pt x="9565" y="136"/>
                      </a:cubicBezTo>
                      <a:cubicBezTo>
                        <a:pt x="9608" y="136"/>
                        <a:pt x="9629" y="93"/>
                        <a:pt x="9629" y="66"/>
                      </a:cubicBezTo>
                      <a:cubicBezTo>
                        <a:pt x="9629" y="23"/>
                        <a:pt x="9608" y="1"/>
                        <a:pt x="9565" y="1"/>
                      </a:cubicBezTo>
                      <a:close/>
                      <a:moveTo>
                        <a:pt x="9835" y="1"/>
                      </a:moveTo>
                      <a:cubicBezTo>
                        <a:pt x="9786" y="1"/>
                        <a:pt x="9764" y="23"/>
                        <a:pt x="9764" y="66"/>
                      </a:cubicBezTo>
                      <a:cubicBezTo>
                        <a:pt x="9764" y="93"/>
                        <a:pt x="9786" y="136"/>
                        <a:pt x="9835" y="136"/>
                      </a:cubicBezTo>
                      <a:cubicBezTo>
                        <a:pt x="9878" y="136"/>
                        <a:pt x="9899" y="93"/>
                        <a:pt x="9899" y="66"/>
                      </a:cubicBezTo>
                      <a:cubicBezTo>
                        <a:pt x="9899" y="23"/>
                        <a:pt x="9878" y="1"/>
                        <a:pt x="9835" y="1"/>
                      </a:cubicBezTo>
                      <a:close/>
                      <a:moveTo>
                        <a:pt x="10105" y="1"/>
                      </a:moveTo>
                      <a:cubicBezTo>
                        <a:pt x="10078" y="1"/>
                        <a:pt x="10034" y="23"/>
                        <a:pt x="10034" y="66"/>
                      </a:cubicBezTo>
                      <a:cubicBezTo>
                        <a:pt x="10034" y="93"/>
                        <a:pt x="10078" y="136"/>
                        <a:pt x="10105" y="136"/>
                      </a:cubicBezTo>
                      <a:cubicBezTo>
                        <a:pt x="10148" y="136"/>
                        <a:pt x="10169" y="93"/>
                        <a:pt x="10169" y="66"/>
                      </a:cubicBezTo>
                      <a:cubicBezTo>
                        <a:pt x="10169" y="23"/>
                        <a:pt x="10148" y="1"/>
                        <a:pt x="10105" y="1"/>
                      </a:cubicBezTo>
                      <a:close/>
                      <a:moveTo>
                        <a:pt x="10375" y="1"/>
                      </a:moveTo>
                      <a:cubicBezTo>
                        <a:pt x="10348" y="1"/>
                        <a:pt x="10304" y="23"/>
                        <a:pt x="10304" y="66"/>
                      </a:cubicBezTo>
                      <a:cubicBezTo>
                        <a:pt x="10304" y="93"/>
                        <a:pt x="10348" y="136"/>
                        <a:pt x="10375" y="136"/>
                      </a:cubicBezTo>
                      <a:cubicBezTo>
                        <a:pt x="10418" y="136"/>
                        <a:pt x="10439" y="93"/>
                        <a:pt x="10439" y="66"/>
                      </a:cubicBezTo>
                      <a:cubicBezTo>
                        <a:pt x="10439" y="23"/>
                        <a:pt x="10418" y="1"/>
                        <a:pt x="10375" y="1"/>
                      </a:cubicBezTo>
                      <a:close/>
                      <a:moveTo>
                        <a:pt x="10645" y="1"/>
                      </a:moveTo>
                      <a:cubicBezTo>
                        <a:pt x="10618" y="1"/>
                        <a:pt x="10574" y="23"/>
                        <a:pt x="10574" y="66"/>
                      </a:cubicBezTo>
                      <a:cubicBezTo>
                        <a:pt x="10574" y="93"/>
                        <a:pt x="10618" y="136"/>
                        <a:pt x="10645" y="136"/>
                      </a:cubicBezTo>
                      <a:cubicBezTo>
                        <a:pt x="10688" y="136"/>
                        <a:pt x="10709" y="93"/>
                        <a:pt x="10709" y="66"/>
                      </a:cubicBezTo>
                      <a:cubicBezTo>
                        <a:pt x="10709" y="23"/>
                        <a:pt x="10688" y="1"/>
                        <a:pt x="1064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2"/>
                <p:cNvSpPr/>
                <p:nvPr/>
              </p:nvSpPr>
              <p:spPr>
                <a:xfrm>
                  <a:off x="5359472" y="5086103"/>
                  <a:ext cx="15756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36" extrusionOk="0">
                      <a:moveTo>
                        <a:pt x="22" y="1"/>
                      </a:moveTo>
                      <a:cubicBezTo>
                        <a:pt x="22" y="23"/>
                        <a:pt x="0" y="44"/>
                        <a:pt x="0" y="66"/>
                      </a:cubicBezTo>
                      <a:cubicBezTo>
                        <a:pt x="0" y="66"/>
                        <a:pt x="22" y="93"/>
                        <a:pt x="22" y="114"/>
                      </a:cubicBezTo>
                      <a:cubicBezTo>
                        <a:pt x="44" y="114"/>
                        <a:pt x="71" y="136"/>
                        <a:pt x="71" y="136"/>
                      </a:cubicBezTo>
                      <a:cubicBezTo>
                        <a:pt x="92" y="136"/>
                        <a:pt x="114" y="114"/>
                        <a:pt x="135" y="114"/>
                      </a:cubicBezTo>
                      <a:lnTo>
                        <a:pt x="135" y="66"/>
                      </a:lnTo>
                      <a:lnTo>
                        <a:pt x="135" y="1"/>
                      </a:ln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22"/>
                <p:cNvSpPr/>
                <p:nvPr/>
              </p:nvSpPr>
              <p:spPr>
                <a:xfrm>
                  <a:off x="5359472" y="4749547"/>
                  <a:ext cx="15756" cy="32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2771" extrusionOk="0">
                      <a:moveTo>
                        <a:pt x="71" y="1"/>
                      </a:moveTo>
                      <a:cubicBezTo>
                        <a:pt x="44" y="1"/>
                        <a:pt x="0" y="49"/>
                        <a:pt x="0" y="71"/>
                      </a:cubicBezTo>
                      <a:cubicBezTo>
                        <a:pt x="0" y="114"/>
                        <a:pt x="44" y="136"/>
                        <a:pt x="71" y="136"/>
                      </a:cubicBezTo>
                      <a:cubicBezTo>
                        <a:pt x="114" y="136"/>
                        <a:pt x="135" y="114"/>
                        <a:pt x="135" y="71"/>
                      </a:cubicBezTo>
                      <a:cubicBezTo>
                        <a:pt x="135" y="49"/>
                        <a:pt x="114" y="1"/>
                        <a:pt x="71" y="1"/>
                      </a:cubicBezTo>
                      <a:close/>
                      <a:moveTo>
                        <a:pt x="71" y="271"/>
                      </a:moveTo>
                      <a:cubicBezTo>
                        <a:pt x="44" y="271"/>
                        <a:pt x="0" y="298"/>
                        <a:pt x="0" y="341"/>
                      </a:cubicBezTo>
                      <a:cubicBezTo>
                        <a:pt x="0" y="384"/>
                        <a:pt x="44" y="406"/>
                        <a:pt x="71" y="406"/>
                      </a:cubicBezTo>
                      <a:cubicBezTo>
                        <a:pt x="114" y="406"/>
                        <a:pt x="135" y="384"/>
                        <a:pt x="135" y="341"/>
                      </a:cubicBezTo>
                      <a:cubicBezTo>
                        <a:pt x="135" y="298"/>
                        <a:pt x="114" y="271"/>
                        <a:pt x="71" y="271"/>
                      </a:cubicBezTo>
                      <a:close/>
                      <a:moveTo>
                        <a:pt x="71" y="541"/>
                      </a:moveTo>
                      <a:cubicBezTo>
                        <a:pt x="44" y="541"/>
                        <a:pt x="0" y="568"/>
                        <a:pt x="0" y="611"/>
                      </a:cubicBezTo>
                      <a:cubicBezTo>
                        <a:pt x="0" y="632"/>
                        <a:pt x="44" y="676"/>
                        <a:pt x="71" y="676"/>
                      </a:cubicBezTo>
                      <a:cubicBezTo>
                        <a:pt x="114" y="676"/>
                        <a:pt x="135" y="632"/>
                        <a:pt x="135" y="611"/>
                      </a:cubicBezTo>
                      <a:cubicBezTo>
                        <a:pt x="135" y="568"/>
                        <a:pt x="114" y="541"/>
                        <a:pt x="71" y="541"/>
                      </a:cubicBezTo>
                      <a:close/>
                      <a:moveTo>
                        <a:pt x="71" y="789"/>
                      </a:moveTo>
                      <a:cubicBezTo>
                        <a:pt x="44" y="789"/>
                        <a:pt x="0" y="838"/>
                        <a:pt x="0" y="859"/>
                      </a:cubicBezTo>
                      <a:cubicBezTo>
                        <a:pt x="0" y="902"/>
                        <a:pt x="44" y="924"/>
                        <a:pt x="71" y="924"/>
                      </a:cubicBezTo>
                      <a:cubicBezTo>
                        <a:pt x="114" y="924"/>
                        <a:pt x="135" y="902"/>
                        <a:pt x="135" y="859"/>
                      </a:cubicBezTo>
                      <a:cubicBezTo>
                        <a:pt x="135" y="838"/>
                        <a:pt x="114" y="789"/>
                        <a:pt x="71" y="789"/>
                      </a:cubicBezTo>
                      <a:close/>
                      <a:moveTo>
                        <a:pt x="71" y="1059"/>
                      </a:moveTo>
                      <a:cubicBezTo>
                        <a:pt x="44" y="1059"/>
                        <a:pt x="0" y="1081"/>
                        <a:pt x="0" y="1129"/>
                      </a:cubicBezTo>
                      <a:cubicBezTo>
                        <a:pt x="0" y="1172"/>
                        <a:pt x="44" y="1194"/>
                        <a:pt x="71" y="1194"/>
                      </a:cubicBezTo>
                      <a:cubicBezTo>
                        <a:pt x="114" y="1194"/>
                        <a:pt x="135" y="1172"/>
                        <a:pt x="135" y="1129"/>
                      </a:cubicBezTo>
                      <a:cubicBezTo>
                        <a:pt x="135" y="1081"/>
                        <a:pt x="114" y="1059"/>
                        <a:pt x="71" y="1059"/>
                      </a:cubicBezTo>
                      <a:close/>
                      <a:moveTo>
                        <a:pt x="71" y="1329"/>
                      </a:moveTo>
                      <a:cubicBezTo>
                        <a:pt x="44" y="1329"/>
                        <a:pt x="0" y="1351"/>
                        <a:pt x="0" y="1399"/>
                      </a:cubicBezTo>
                      <a:cubicBezTo>
                        <a:pt x="0" y="1421"/>
                        <a:pt x="44" y="1464"/>
                        <a:pt x="71" y="1464"/>
                      </a:cubicBezTo>
                      <a:cubicBezTo>
                        <a:pt x="114" y="1464"/>
                        <a:pt x="135" y="1421"/>
                        <a:pt x="135" y="1399"/>
                      </a:cubicBezTo>
                      <a:cubicBezTo>
                        <a:pt x="135" y="1351"/>
                        <a:pt x="114" y="1329"/>
                        <a:pt x="71" y="1329"/>
                      </a:cubicBezTo>
                      <a:close/>
                      <a:moveTo>
                        <a:pt x="71" y="1577"/>
                      </a:moveTo>
                      <a:cubicBezTo>
                        <a:pt x="44" y="1577"/>
                        <a:pt x="0" y="1621"/>
                        <a:pt x="0" y="1648"/>
                      </a:cubicBezTo>
                      <a:cubicBezTo>
                        <a:pt x="0" y="1691"/>
                        <a:pt x="44" y="1712"/>
                        <a:pt x="71" y="1712"/>
                      </a:cubicBezTo>
                      <a:cubicBezTo>
                        <a:pt x="114" y="1712"/>
                        <a:pt x="135" y="1691"/>
                        <a:pt x="135" y="1648"/>
                      </a:cubicBezTo>
                      <a:cubicBezTo>
                        <a:pt x="135" y="1621"/>
                        <a:pt x="114" y="1577"/>
                        <a:pt x="71" y="1577"/>
                      </a:cubicBezTo>
                      <a:close/>
                      <a:moveTo>
                        <a:pt x="71" y="1847"/>
                      </a:moveTo>
                      <a:cubicBezTo>
                        <a:pt x="44" y="1847"/>
                        <a:pt x="0" y="1869"/>
                        <a:pt x="0" y="1918"/>
                      </a:cubicBezTo>
                      <a:cubicBezTo>
                        <a:pt x="0" y="1961"/>
                        <a:pt x="44" y="1982"/>
                        <a:pt x="71" y="1982"/>
                      </a:cubicBezTo>
                      <a:cubicBezTo>
                        <a:pt x="114" y="1982"/>
                        <a:pt x="135" y="1961"/>
                        <a:pt x="135" y="1918"/>
                      </a:cubicBezTo>
                      <a:cubicBezTo>
                        <a:pt x="135" y="1869"/>
                        <a:pt x="114" y="1847"/>
                        <a:pt x="71" y="1847"/>
                      </a:cubicBezTo>
                      <a:close/>
                      <a:moveTo>
                        <a:pt x="71" y="2117"/>
                      </a:moveTo>
                      <a:cubicBezTo>
                        <a:pt x="44" y="2117"/>
                        <a:pt x="0" y="2139"/>
                        <a:pt x="0" y="2188"/>
                      </a:cubicBezTo>
                      <a:cubicBezTo>
                        <a:pt x="0" y="2209"/>
                        <a:pt x="44" y="2252"/>
                        <a:pt x="71" y="2252"/>
                      </a:cubicBezTo>
                      <a:cubicBezTo>
                        <a:pt x="114" y="2252"/>
                        <a:pt x="135" y="2209"/>
                        <a:pt x="135" y="2188"/>
                      </a:cubicBezTo>
                      <a:cubicBezTo>
                        <a:pt x="135" y="2139"/>
                        <a:pt x="114" y="2117"/>
                        <a:pt x="71" y="2117"/>
                      </a:cubicBezTo>
                      <a:close/>
                      <a:moveTo>
                        <a:pt x="71" y="2366"/>
                      </a:moveTo>
                      <a:cubicBezTo>
                        <a:pt x="44" y="2366"/>
                        <a:pt x="0" y="2409"/>
                        <a:pt x="0" y="2431"/>
                      </a:cubicBezTo>
                      <a:cubicBezTo>
                        <a:pt x="0" y="2479"/>
                        <a:pt x="44" y="2501"/>
                        <a:pt x="71" y="2501"/>
                      </a:cubicBezTo>
                      <a:cubicBezTo>
                        <a:pt x="114" y="2501"/>
                        <a:pt x="135" y="2479"/>
                        <a:pt x="135" y="2431"/>
                      </a:cubicBezTo>
                      <a:cubicBezTo>
                        <a:pt x="135" y="2409"/>
                        <a:pt x="114" y="2366"/>
                        <a:pt x="71" y="2366"/>
                      </a:cubicBezTo>
                      <a:close/>
                      <a:moveTo>
                        <a:pt x="71" y="2636"/>
                      </a:moveTo>
                      <a:cubicBezTo>
                        <a:pt x="44" y="2636"/>
                        <a:pt x="0" y="2657"/>
                        <a:pt x="0" y="2701"/>
                      </a:cubicBezTo>
                      <a:cubicBezTo>
                        <a:pt x="0" y="2749"/>
                        <a:pt x="44" y="2771"/>
                        <a:pt x="71" y="2771"/>
                      </a:cubicBezTo>
                      <a:cubicBezTo>
                        <a:pt x="114" y="2771"/>
                        <a:pt x="135" y="2749"/>
                        <a:pt x="135" y="2701"/>
                      </a:cubicBezTo>
                      <a:cubicBezTo>
                        <a:pt x="135" y="2657"/>
                        <a:pt x="114" y="2636"/>
                        <a:pt x="71" y="2636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75" name="Google Shape;575;p22"/>
              <p:cNvSpPr/>
              <p:nvPr/>
            </p:nvSpPr>
            <p:spPr>
              <a:xfrm rot="10800000">
                <a:off x="2396197" y="4694179"/>
                <a:ext cx="1577366" cy="2145403"/>
              </a:xfrm>
              <a:custGeom>
                <a:avLst/>
                <a:gdLst/>
                <a:ahLst/>
                <a:cxnLst/>
                <a:rect l="l" t="t" r="r" b="b"/>
                <a:pathLst>
                  <a:path w="13615" h="18518" extrusionOk="0">
                    <a:moveTo>
                      <a:pt x="13544" y="0"/>
                    </a:moveTo>
                    <a:cubicBezTo>
                      <a:pt x="13523" y="0"/>
                      <a:pt x="13480" y="22"/>
                      <a:pt x="13480" y="65"/>
                    </a:cubicBezTo>
                    <a:cubicBezTo>
                      <a:pt x="13480" y="92"/>
                      <a:pt x="13523" y="135"/>
                      <a:pt x="13544" y="135"/>
                    </a:cubicBezTo>
                    <a:cubicBezTo>
                      <a:pt x="13593" y="135"/>
                      <a:pt x="13615" y="92"/>
                      <a:pt x="13615" y="65"/>
                    </a:cubicBezTo>
                    <a:cubicBezTo>
                      <a:pt x="13615" y="22"/>
                      <a:pt x="13593" y="0"/>
                      <a:pt x="13544" y="0"/>
                    </a:cubicBezTo>
                    <a:close/>
                    <a:moveTo>
                      <a:pt x="13544" y="270"/>
                    </a:moveTo>
                    <a:cubicBezTo>
                      <a:pt x="13523" y="270"/>
                      <a:pt x="13480" y="292"/>
                      <a:pt x="13480" y="335"/>
                    </a:cubicBezTo>
                    <a:cubicBezTo>
                      <a:pt x="13480" y="362"/>
                      <a:pt x="13523" y="405"/>
                      <a:pt x="13544" y="405"/>
                    </a:cubicBezTo>
                    <a:cubicBezTo>
                      <a:pt x="13593" y="405"/>
                      <a:pt x="13615" y="362"/>
                      <a:pt x="13615" y="335"/>
                    </a:cubicBezTo>
                    <a:cubicBezTo>
                      <a:pt x="13615" y="292"/>
                      <a:pt x="13593" y="270"/>
                      <a:pt x="13544" y="270"/>
                    </a:cubicBezTo>
                    <a:close/>
                    <a:moveTo>
                      <a:pt x="13544" y="540"/>
                    </a:moveTo>
                    <a:cubicBezTo>
                      <a:pt x="13523" y="540"/>
                      <a:pt x="13480" y="562"/>
                      <a:pt x="13480" y="605"/>
                    </a:cubicBezTo>
                    <a:cubicBezTo>
                      <a:pt x="13480" y="632"/>
                      <a:pt x="13523" y="675"/>
                      <a:pt x="13544" y="675"/>
                    </a:cubicBezTo>
                    <a:cubicBezTo>
                      <a:pt x="13593" y="675"/>
                      <a:pt x="13615" y="632"/>
                      <a:pt x="13615" y="605"/>
                    </a:cubicBezTo>
                    <a:cubicBezTo>
                      <a:pt x="13615" y="562"/>
                      <a:pt x="13593" y="540"/>
                      <a:pt x="13544" y="540"/>
                    </a:cubicBezTo>
                    <a:close/>
                    <a:moveTo>
                      <a:pt x="13544" y="810"/>
                    </a:moveTo>
                    <a:cubicBezTo>
                      <a:pt x="13523" y="810"/>
                      <a:pt x="13480" y="832"/>
                      <a:pt x="13480" y="875"/>
                    </a:cubicBezTo>
                    <a:cubicBezTo>
                      <a:pt x="13480" y="902"/>
                      <a:pt x="13523" y="945"/>
                      <a:pt x="13544" y="945"/>
                    </a:cubicBezTo>
                    <a:cubicBezTo>
                      <a:pt x="13593" y="945"/>
                      <a:pt x="13615" y="902"/>
                      <a:pt x="13615" y="875"/>
                    </a:cubicBezTo>
                    <a:cubicBezTo>
                      <a:pt x="13615" y="832"/>
                      <a:pt x="13593" y="810"/>
                      <a:pt x="13544" y="810"/>
                    </a:cubicBezTo>
                    <a:close/>
                    <a:moveTo>
                      <a:pt x="13544" y="1080"/>
                    </a:moveTo>
                    <a:cubicBezTo>
                      <a:pt x="13523" y="1080"/>
                      <a:pt x="13480" y="1102"/>
                      <a:pt x="13480" y="1145"/>
                    </a:cubicBezTo>
                    <a:cubicBezTo>
                      <a:pt x="13480" y="1172"/>
                      <a:pt x="13523" y="1215"/>
                      <a:pt x="13544" y="1215"/>
                    </a:cubicBezTo>
                    <a:cubicBezTo>
                      <a:pt x="13593" y="1215"/>
                      <a:pt x="13615" y="1172"/>
                      <a:pt x="13615" y="1145"/>
                    </a:cubicBezTo>
                    <a:cubicBezTo>
                      <a:pt x="13615" y="1102"/>
                      <a:pt x="13593" y="1080"/>
                      <a:pt x="13544" y="1080"/>
                    </a:cubicBezTo>
                    <a:close/>
                    <a:moveTo>
                      <a:pt x="13544" y="1350"/>
                    </a:moveTo>
                    <a:cubicBezTo>
                      <a:pt x="13523" y="1350"/>
                      <a:pt x="13480" y="1372"/>
                      <a:pt x="13480" y="1415"/>
                    </a:cubicBezTo>
                    <a:cubicBezTo>
                      <a:pt x="13480" y="1442"/>
                      <a:pt x="13523" y="1485"/>
                      <a:pt x="13544" y="1485"/>
                    </a:cubicBezTo>
                    <a:cubicBezTo>
                      <a:pt x="13593" y="1485"/>
                      <a:pt x="13615" y="1442"/>
                      <a:pt x="13615" y="1415"/>
                    </a:cubicBezTo>
                    <a:cubicBezTo>
                      <a:pt x="13615" y="1372"/>
                      <a:pt x="13593" y="1350"/>
                      <a:pt x="13544" y="1350"/>
                    </a:cubicBezTo>
                    <a:close/>
                    <a:moveTo>
                      <a:pt x="13544" y="1620"/>
                    </a:moveTo>
                    <a:cubicBezTo>
                      <a:pt x="13523" y="1620"/>
                      <a:pt x="13480" y="1642"/>
                      <a:pt x="13480" y="1685"/>
                    </a:cubicBezTo>
                    <a:cubicBezTo>
                      <a:pt x="13480" y="1712"/>
                      <a:pt x="13523" y="1755"/>
                      <a:pt x="13544" y="1755"/>
                    </a:cubicBezTo>
                    <a:cubicBezTo>
                      <a:pt x="13593" y="1755"/>
                      <a:pt x="13615" y="1712"/>
                      <a:pt x="13615" y="1685"/>
                    </a:cubicBezTo>
                    <a:cubicBezTo>
                      <a:pt x="13615" y="1642"/>
                      <a:pt x="13593" y="1620"/>
                      <a:pt x="13544" y="1620"/>
                    </a:cubicBezTo>
                    <a:close/>
                    <a:moveTo>
                      <a:pt x="13544" y="1890"/>
                    </a:moveTo>
                    <a:cubicBezTo>
                      <a:pt x="13523" y="1890"/>
                      <a:pt x="13480" y="1912"/>
                      <a:pt x="13480" y="1955"/>
                    </a:cubicBezTo>
                    <a:cubicBezTo>
                      <a:pt x="13480" y="1982"/>
                      <a:pt x="13523" y="2025"/>
                      <a:pt x="13544" y="2025"/>
                    </a:cubicBezTo>
                    <a:cubicBezTo>
                      <a:pt x="13593" y="2025"/>
                      <a:pt x="13615" y="1982"/>
                      <a:pt x="13615" y="1955"/>
                    </a:cubicBezTo>
                    <a:cubicBezTo>
                      <a:pt x="13615" y="1912"/>
                      <a:pt x="13593" y="1890"/>
                      <a:pt x="13544" y="1890"/>
                    </a:cubicBezTo>
                    <a:close/>
                    <a:moveTo>
                      <a:pt x="13544" y="2160"/>
                    </a:moveTo>
                    <a:cubicBezTo>
                      <a:pt x="13523" y="2160"/>
                      <a:pt x="13480" y="2182"/>
                      <a:pt x="13480" y="2225"/>
                    </a:cubicBezTo>
                    <a:cubicBezTo>
                      <a:pt x="13480" y="2252"/>
                      <a:pt x="13523" y="2295"/>
                      <a:pt x="13544" y="2295"/>
                    </a:cubicBezTo>
                    <a:cubicBezTo>
                      <a:pt x="13593" y="2295"/>
                      <a:pt x="13615" y="2252"/>
                      <a:pt x="13615" y="2225"/>
                    </a:cubicBezTo>
                    <a:cubicBezTo>
                      <a:pt x="13615" y="2182"/>
                      <a:pt x="13593" y="2160"/>
                      <a:pt x="13544" y="2160"/>
                    </a:cubicBezTo>
                    <a:close/>
                    <a:moveTo>
                      <a:pt x="13544" y="2431"/>
                    </a:moveTo>
                    <a:cubicBezTo>
                      <a:pt x="13523" y="2431"/>
                      <a:pt x="13480" y="2452"/>
                      <a:pt x="13480" y="2495"/>
                    </a:cubicBezTo>
                    <a:cubicBezTo>
                      <a:pt x="13480" y="2522"/>
                      <a:pt x="13523" y="2566"/>
                      <a:pt x="13544" y="2566"/>
                    </a:cubicBezTo>
                    <a:cubicBezTo>
                      <a:pt x="13593" y="2566"/>
                      <a:pt x="13615" y="2522"/>
                      <a:pt x="13615" y="2495"/>
                    </a:cubicBezTo>
                    <a:cubicBezTo>
                      <a:pt x="13615" y="2452"/>
                      <a:pt x="13593" y="2431"/>
                      <a:pt x="13544" y="2431"/>
                    </a:cubicBezTo>
                    <a:close/>
                    <a:moveTo>
                      <a:pt x="13544" y="2701"/>
                    </a:moveTo>
                    <a:cubicBezTo>
                      <a:pt x="13523" y="2701"/>
                      <a:pt x="13480" y="2722"/>
                      <a:pt x="13480" y="2765"/>
                    </a:cubicBezTo>
                    <a:cubicBezTo>
                      <a:pt x="13480" y="2792"/>
                      <a:pt x="13523" y="2836"/>
                      <a:pt x="13544" y="2836"/>
                    </a:cubicBezTo>
                    <a:cubicBezTo>
                      <a:pt x="13593" y="2836"/>
                      <a:pt x="13615" y="2792"/>
                      <a:pt x="13615" y="2765"/>
                    </a:cubicBezTo>
                    <a:cubicBezTo>
                      <a:pt x="13615" y="2722"/>
                      <a:pt x="13593" y="2701"/>
                      <a:pt x="13544" y="2701"/>
                    </a:cubicBezTo>
                    <a:close/>
                    <a:moveTo>
                      <a:pt x="13544" y="2971"/>
                    </a:moveTo>
                    <a:cubicBezTo>
                      <a:pt x="13523" y="2971"/>
                      <a:pt x="13480" y="2992"/>
                      <a:pt x="13480" y="3035"/>
                    </a:cubicBezTo>
                    <a:cubicBezTo>
                      <a:pt x="13480" y="3062"/>
                      <a:pt x="13523" y="3106"/>
                      <a:pt x="13544" y="3106"/>
                    </a:cubicBezTo>
                    <a:cubicBezTo>
                      <a:pt x="13593" y="3106"/>
                      <a:pt x="13615" y="3062"/>
                      <a:pt x="13615" y="3035"/>
                    </a:cubicBezTo>
                    <a:cubicBezTo>
                      <a:pt x="13615" y="2992"/>
                      <a:pt x="13593" y="2971"/>
                      <a:pt x="13544" y="2971"/>
                    </a:cubicBezTo>
                    <a:close/>
                    <a:moveTo>
                      <a:pt x="13544" y="3241"/>
                    </a:moveTo>
                    <a:cubicBezTo>
                      <a:pt x="13523" y="3241"/>
                      <a:pt x="13480" y="3262"/>
                      <a:pt x="13480" y="3305"/>
                    </a:cubicBezTo>
                    <a:cubicBezTo>
                      <a:pt x="13480" y="3332"/>
                      <a:pt x="13523" y="3376"/>
                      <a:pt x="13544" y="3376"/>
                    </a:cubicBezTo>
                    <a:cubicBezTo>
                      <a:pt x="13593" y="3376"/>
                      <a:pt x="13615" y="3332"/>
                      <a:pt x="13615" y="3305"/>
                    </a:cubicBezTo>
                    <a:cubicBezTo>
                      <a:pt x="13615" y="3262"/>
                      <a:pt x="13593" y="3241"/>
                      <a:pt x="13544" y="3241"/>
                    </a:cubicBezTo>
                    <a:close/>
                    <a:moveTo>
                      <a:pt x="13544" y="3511"/>
                    </a:moveTo>
                    <a:cubicBezTo>
                      <a:pt x="13523" y="3511"/>
                      <a:pt x="13480" y="3532"/>
                      <a:pt x="13480" y="3575"/>
                    </a:cubicBezTo>
                    <a:cubicBezTo>
                      <a:pt x="13480" y="3602"/>
                      <a:pt x="13523" y="3646"/>
                      <a:pt x="13544" y="3646"/>
                    </a:cubicBezTo>
                    <a:cubicBezTo>
                      <a:pt x="13593" y="3646"/>
                      <a:pt x="13615" y="3602"/>
                      <a:pt x="13615" y="3575"/>
                    </a:cubicBezTo>
                    <a:cubicBezTo>
                      <a:pt x="13615" y="3532"/>
                      <a:pt x="13593" y="3511"/>
                      <a:pt x="13544" y="3511"/>
                    </a:cubicBezTo>
                    <a:close/>
                    <a:moveTo>
                      <a:pt x="13544" y="3781"/>
                    </a:moveTo>
                    <a:cubicBezTo>
                      <a:pt x="13523" y="3781"/>
                      <a:pt x="13480" y="3802"/>
                      <a:pt x="13480" y="3845"/>
                    </a:cubicBezTo>
                    <a:cubicBezTo>
                      <a:pt x="13480" y="3872"/>
                      <a:pt x="13523" y="3916"/>
                      <a:pt x="13544" y="3916"/>
                    </a:cubicBezTo>
                    <a:cubicBezTo>
                      <a:pt x="13593" y="3916"/>
                      <a:pt x="13615" y="3872"/>
                      <a:pt x="13615" y="3845"/>
                    </a:cubicBezTo>
                    <a:cubicBezTo>
                      <a:pt x="13615" y="3802"/>
                      <a:pt x="13593" y="3781"/>
                      <a:pt x="13544" y="3781"/>
                    </a:cubicBezTo>
                    <a:close/>
                    <a:moveTo>
                      <a:pt x="13544" y="4051"/>
                    </a:moveTo>
                    <a:cubicBezTo>
                      <a:pt x="13523" y="4051"/>
                      <a:pt x="13480" y="4072"/>
                      <a:pt x="13480" y="4115"/>
                    </a:cubicBezTo>
                    <a:cubicBezTo>
                      <a:pt x="13480" y="4142"/>
                      <a:pt x="13523" y="4186"/>
                      <a:pt x="13544" y="4186"/>
                    </a:cubicBezTo>
                    <a:cubicBezTo>
                      <a:pt x="13593" y="4186"/>
                      <a:pt x="13615" y="4142"/>
                      <a:pt x="13615" y="4115"/>
                    </a:cubicBezTo>
                    <a:cubicBezTo>
                      <a:pt x="13615" y="4072"/>
                      <a:pt x="13593" y="4051"/>
                      <a:pt x="13544" y="4051"/>
                    </a:cubicBezTo>
                    <a:close/>
                    <a:moveTo>
                      <a:pt x="13544" y="4321"/>
                    </a:moveTo>
                    <a:cubicBezTo>
                      <a:pt x="13523" y="4321"/>
                      <a:pt x="13480" y="4342"/>
                      <a:pt x="13480" y="4385"/>
                    </a:cubicBezTo>
                    <a:cubicBezTo>
                      <a:pt x="13480" y="4412"/>
                      <a:pt x="13523" y="4456"/>
                      <a:pt x="13544" y="4456"/>
                    </a:cubicBezTo>
                    <a:cubicBezTo>
                      <a:pt x="13593" y="4456"/>
                      <a:pt x="13615" y="4412"/>
                      <a:pt x="13615" y="4385"/>
                    </a:cubicBezTo>
                    <a:cubicBezTo>
                      <a:pt x="13615" y="4342"/>
                      <a:pt x="13593" y="4321"/>
                      <a:pt x="13544" y="4321"/>
                    </a:cubicBezTo>
                    <a:close/>
                    <a:moveTo>
                      <a:pt x="13544" y="4591"/>
                    </a:moveTo>
                    <a:cubicBezTo>
                      <a:pt x="13523" y="4591"/>
                      <a:pt x="13480" y="4612"/>
                      <a:pt x="13480" y="4655"/>
                    </a:cubicBezTo>
                    <a:cubicBezTo>
                      <a:pt x="13480" y="4682"/>
                      <a:pt x="13523" y="4726"/>
                      <a:pt x="13544" y="4726"/>
                    </a:cubicBezTo>
                    <a:cubicBezTo>
                      <a:pt x="13593" y="4726"/>
                      <a:pt x="13615" y="4682"/>
                      <a:pt x="13615" y="4655"/>
                    </a:cubicBezTo>
                    <a:cubicBezTo>
                      <a:pt x="13615" y="4612"/>
                      <a:pt x="13593" y="4591"/>
                      <a:pt x="13544" y="4591"/>
                    </a:cubicBezTo>
                    <a:close/>
                    <a:moveTo>
                      <a:pt x="13544" y="4861"/>
                    </a:moveTo>
                    <a:cubicBezTo>
                      <a:pt x="13523" y="4861"/>
                      <a:pt x="13480" y="4882"/>
                      <a:pt x="13480" y="4925"/>
                    </a:cubicBezTo>
                    <a:cubicBezTo>
                      <a:pt x="13480" y="4952"/>
                      <a:pt x="13523" y="4996"/>
                      <a:pt x="13544" y="4996"/>
                    </a:cubicBezTo>
                    <a:cubicBezTo>
                      <a:pt x="13593" y="4996"/>
                      <a:pt x="13615" y="4952"/>
                      <a:pt x="13615" y="4925"/>
                    </a:cubicBezTo>
                    <a:cubicBezTo>
                      <a:pt x="13615" y="4882"/>
                      <a:pt x="13593" y="4861"/>
                      <a:pt x="13544" y="4861"/>
                    </a:cubicBezTo>
                    <a:close/>
                    <a:moveTo>
                      <a:pt x="13544" y="5131"/>
                    </a:moveTo>
                    <a:cubicBezTo>
                      <a:pt x="13523" y="5131"/>
                      <a:pt x="13480" y="5152"/>
                      <a:pt x="13480" y="5195"/>
                    </a:cubicBezTo>
                    <a:cubicBezTo>
                      <a:pt x="13480" y="5222"/>
                      <a:pt x="13523" y="5266"/>
                      <a:pt x="13544" y="5266"/>
                    </a:cubicBezTo>
                    <a:cubicBezTo>
                      <a:pt x="13593" y="5266"/>
                      <a:pt x="13615" y="5222"/>
                      <a:pt x="13615" y="5195"/>
                    </a:cubicBezTo>
                    <a:cubicBezTo>
                      <a:pt x="13615" y="5152"/>
                      <a:pt x="13593" y="5131"/>
                      <a:pt x="13544" y="5131"/>
                    </a:cubicBezTo>
                    <a:close/>
                    <a:moveTo>
                      <a:pt x="13544" y="5401"/>
                    </a:moveTo>
                    <a:cubicBezTo>
                      <a:pt x="13523" y="5401"/>
                      <a:pt x="13480" y="5422"/>
                      <a:pt x="13480" y="5465"/>
                    </a:cubicBezTo>
                    <a:cubicBezTo>
                      <a:pt x="13480" y="5492"/>
                      <a:pt x="13523" y="5536"/>
                      <a:pt x="13544" y="5536"/>
                    </a:cubicBezTo>
                    <a:cubicBezTo>
                      <a:pt x="13593" y="5536"/>
                      <a:pt x="13615" y="5492"/>
                      <a:pt x="13615" y="5465"/>
                    </a:cubicBezTo>
                    <a:cubicBezTo>
                      <a:pt x="13615" y="5422"/>
                      <a:pt x="13593" y="5401"/>
                      <a:pt x="13544" y="5401"/>
                    </a:cubicBezTo>
                    <a:close/>
                    <a:moveTo>
                      <a:pt x="13544" y="5671"/>
                    </a:moveTo>
                    <a:cubicBezTo>
                      <a:pt x="13523" y="5671"/>
                      <a:pt x="13480" y="5692"/>
                      <a:pt x="13480" y="5735"/>
                    </a:cubicBezTo>
                    <a:cubicBezTo>
                      <a:pt x="13480" y="5762"/>
                      <a:pt x="13523" y="5806"/>
                      <a:pt x="13544" y="5806"/>
                    </a:cubicBezTo>
                    <a:cubicBezTo>
                      <a:pt x="13593" y="5806"/>
                      <a:pt x="13615" y="5762"/>
                      <a:pt x="13615" y="5735"/>
                    </a:cubicBezTo>
                    <a:cubicBezTo>
                      <a:pt x="13615" y="5692"/>
                      <a:pt x="13593" y="5671"/>
                      <a:pt x="13544" y="5671"/>
                    </a:cubicBezTo>
                    <a:close/>
                    <a:moveTo>
                      <a:pt x="13544" y="5941"/>
                    </a:moveTo>
                    <a:cubicBezTo>
                      <a:pt x="13523" y="5941"/>
                      <a:pt x="13480" y="5962"/>
                      <a:pt x="13480" y="6005"/>
                    </a:cubicBezTo>
                    <a:cubicBezTo>
                      <a:pt x="13480" y="6032"/>
                      <a:pt x="13523" y="6076"/>
                      <a:pt x="13544" y="6076"/>
                    </a:cubicBezTo>
                    <a:cubicBezTo>
                      <a:pt x="13593" y="6076"/>
                      <a:pt x="13615" y="6032"/>
                      <a:pt x="13615" y="6005"/>
                    </a:cubicBezTo>
                    <a:cubicBezTo>
                      <a:pt x="13615" y="5962"/>
                      <a:pt x="13593" y="5941"/>
                      <a:pt x="13544" y="5941"/>
                    </a:cubicBezTo>
                    <a:close/>
                    <a:moveTo>
                      <a:pt x="13544" y="6211"/>
                    </a:moveTo>
                    <a:cubicBezTo>
                      <a:pt x="13523" y="6211"/>
                      <a:pt x="13480" y="6232"/>
                      <a:pt x="13480" y="6275"/>
                    </a:cubicBezTo>
                    <a:cubicBezTo>
                      <a:pt x="13480" y="6302"/>
                      <a:pt x="13523" y="6346"/>
                      <a:pt x="13544" y="6346"/>
                    </a:cubicBezTo>
                    <a:cubicBezTo>
                      <a:pt x="13593" y="6346"/>
                      <a:pt x="13615" y="6302"/>
                      <a:pt x="13615" y="6275"/>
                    </a:cubicBezTo>
                    <a:cubicBezTo>
                      <a:pt x="13615" y="6232"/>
                      <a:pt x="13593" y="6211"/>
                      <a:pt x="13544" y="6211"/>
                    </a:cubicBezTo>
                    <a:close/>
                    <a:moveTo>
                      <a:pt x="13544" y="6481"/>
                    </a:moveTo>
                    <a:cubicBezTo>
                      <a:pt x="13523" y="6481"/>
                      <a:pt x="13480" y="6502"/>
                      <a:pt x="13480" y="6545"/>
                    </a:cubicBezTo>
                    <a:cubicBezTo>
                      <a:pt x="13480" y="6572"/>
                      <a:pt x="13523" y="6616"/>
                      <a:pt x="13544" y="6616"/>
                    </a:cubicBezTo>
                    <a:cubicBezTo>
                      <a:pt x="13593" y="6616"/>
                      <a:pt x="13615" y="6572"/>
                      <a:pt x="13615" y="6545"/>
                    </a:cubicBezTo>
                    <a:cubicBezTo>
                      <a:pt x="13615" y="6502"/>
                      <a:pt x="13593" y="6481"/>
                      <a:pt x="13544" y="6481"/>
                    </a:cubicBezTo>
                    <a:close/>
                    <a:moveTo>
                      <a:pt x="13544" y="6751"/>
                    </a:moveTo>
                    <a:cubicBezTo>
                      <a:pt x="13523" y="6751"/>
                      <a:pt x="13480" y="6772"/>
                      <a:pt x="13480" y="6815"/>
                    </a:cubicBezTo>
                    <a:cubicBezTo>
                      <a:pt x="13480" y="6842"/>
                      <a:pt x="13523" y="6886"/>
                      <a:pt x="13544" y="6886"/>
                    </a:cubicBezTo>
                    <a:cubicBezTo>
                      <a:pt x="13593" y="6886"/>
                      <a:pt x="13615" y="6842"/>
                      <a:pt x="13615" y="6815"/>
                    </a:cubicBezTo>
                    <a:cubicBezTo>
                      <a:pt x="13615" y="6772"/>
                      <a:pt x="13593" y="6751"/>
                      <a:pt x="13544" y="6751"/>
                    </a:cubicBezTo>
                    <a:close/>
                    <a:moveTo>
                      <a:pt x="13544" y="7021"/>
                    </a:moveTo>
                    <a:cubicBezTo>
                      <a:pt x="13523" y="7021"/>
                      <a:pt x="13480" y="7042"/>
                      <a:pt x="13480" y="7085"/>
                    </a:cubicBezTo>
                    <a:cubicBezTo>
                      <a:pt x="13480" y="7112"/>
                      <a:pt x="13523" y="7156"/>
                      <a:pt x="13544" y="7156"/>
                    </a:cubicBezTo>
                    <a:cubicBezTo>
                      <a:pt x="13593" y="7156"/>
                      <a:pt x="13615" y="7112"/>
                      <a:pt x="13615" y="7085"/>
                    </a:cubicBezTo>
                    <a:cubicBezTo>
                      <a:pt x="13615" y="7042"/>
                      <a:pt x="13593" y="7021"/>
                      <a:pt x="13544" y="7021"/>
                    </a:cubicBezTo>
                    <a:close/>
                    <a:moveTo>
                      <a:pt x="13544" y="7291"/>
                    </a:moveTo>
                    <a:cubicBezTo>
                      <a:pt x="13523" y="7291"/>
                      <a:pt x="13480" y="7312"/>
                      <a:pt x="13480" y="7356"/>
                    </a:cubicBezTo>
                    <a:cubicBezTo>
                      <a:pt x="13480" y="7383"/>
                      <a:pt x="13523" y="7426"/>
                      <a:pt x="13544" y="7426"/>
                    </a:cubicBezTo>
                    <a:cubicBezTo>
                      <a:pt x="13593" y="7426"/>
                      <a:pt x="13615" y="7383"/>
                      <a:pt x="13615" y="7356"/>
                    </a:cubicBezTo>
                    <a:cubicBezTo>
                      <a:pt x="13615" y="7312"/>
                      <a:pt x="13593" y="7291"/>
                      <a:pt x="13544" y="7291"/>
                    </a:cubicBezTo>
                    <a:close/>
                    <a:moveTo>
                      <a:pt x="13544" y="7561"/>
                    </a:moveTo>
                    <a:cubicBezTo>
                      <a:pt x="13523" y="7561"/>
                      <a:pt x="13480" y="7582"/>
                      <a:pt x="13480" y="7626"/>
                    </a:cubicBezTo>
                    <a:cubicBezTo>
                      <a:pt x="13480" y="7653"/>
                      <a:pt x="13523" y="7696"/>
                      <a:pt x="13544" y="7696"/>
                    </a:cubicBezTo>
                    <a:cubicBezTo>
                      <a:pt x="13593" y="7696"/>
                      <a:pt x="13615" y="7653"/>
                      <a:pt x="13615" y="7626"/>
                    </a:cubicBezTo>
                    <a:cubicBezTo>
                      <a:pt x="13615" y="7582"/>
                      <a:pt x="13593" y="7561"/>
                      <a:pt x="13544" y="7561"/>
                    </a:cubicBezTo>
                    <a:close/>
                    <a:moveTo>
                      <a:pt x="13544" y="7831"/>
                    </a:moveTo>
                    <a:cubicBezTo>
                      <a:pt x="13523" y="7831"/>
                      <a:pt x="13480" y="7852"/>
                      <a:pt x="13480" y="7896"/>
                    </a:cubicBezTo>
                    <a:cubicBezTo>
                      <a:pt x="13480" y="7923"/>
                      <a:pt x="13523" y="7966"/>
                      <a:pt x="13544" y="7966"/>
                    </a:cubicBezTo>
                    <a:cubicBezTo>
                      <a:pt x="13593" y="7966"/>
                      <a:pt x="13615" y="7923"/>
                      <a:pt x="13615" y="7896"/>
                    </a:cubicBezTo>
                    <a:cubicBezTo>
                      <a:pt x="13615" y="7852"/>
                      <a:pt x="13593" y="7831"/>
                      <a:pt x="13544" y="7831"/>
                    </a:cubicBezTo>
                    <a:close/>
                    <a:moveTo>
                      <a:pt x="13544" y="8101"/>
                    </a:moveTo>
                    <a:cubicBezTo>
                      <a:pt x="13523" y="8101"/>
                      <a:pt x="13480" y="8122"/>
                      <a:pt x="13480" y="8166"/>
                    </a:cubicBezTo>
                    <a:cubicBezTo>
                      <a:pt x="13480" y="8193"/>
                      <a:pt x="13523" y="8236"/>
                      <a:pt x="13544" y="8236"/>
                    </a:cubicBezTo>
                    <a:cubicBezTo>
                      <a:pt x="13593" y="8236"/>
                      <a:pt x="13615" y="8193"/>
                      <a:pt x="13615" y="8166"/>
                    </a:cubicBezTo>
                    <a:cubicBezTo>
                      <a:pt x="13615" y="8122"/>
                      <a:pt x="13593" y="8101"/>
                      <a:pt x="13544" y="8101"/>
                    </a:cubicBezTo>
                    <a:close/>
                    <a:moveTo>
                      <a:pt x="13544" y="8371"/>
                    </a:moveTo>
                    <a:cubicBezTo>
                      <a:pt x="13523" y="8371"/>
                      <a:pt x="13480" y="8392"/>
                      <a:pt x="13480" y="8436"/>
                    </a:cubicBezTo>
                    <a:cubicBezTo>
                      <a:pt x="13480" y="8463"/>
                      <a:pt x="13523" y="8506"/>
                      <a:pt x="13544" y="8506"/>
                    </a:cubicBezTo>
                    <a:cubicBezTo>
                      <a:pt x="13593" y="8506"/>
                      <a:pt x="13615" y="8463"/>
                      <a:pt x="13615" y="8436"/>
                    </a:cubicBezTo>
                    <a:cubicBezTo>
                      <a:pt x="13615" y="8392"/>
                      <a:pt x="13593" y="8371"/>
                      <a:pt x="13544" y="8371"/>
                    </a:cubicBezTo>
                    <a:close/>
                    <a:moveTo>
                      <a:pt x="13544" y="8641"/>
                    </a:moveTo>
                    <a:cubicBezTo>
                      <a:pt x="13523" y="8641"/>
                      <a:pt x="13480" y="8662"/>
                      <a:pt x="13480" y="8706"/>
                    </a:cubicBezTo>
                    <a:cubicBezTo>
                      <a:pt x="13480" y="8733"/>
                      <a:pt x="13523" y="8776"/>
                      <a:pt x="13544" y="8776"/>
                    </a:cubicBezTo>
                    <a:cubicBezTo>
                      <a:pt x="13593" y="8776"/>
                      <a:pt x="13615" y="8733"/>
                      <a:pt x="13615" y="8706"/>
                    </a:cubicBezTo>
                    <a:cubicBezTo>
                      <a:pt x="13615" y="8662"/>
                      <a:pt x="13593" y="8641"/>
                      <a:pt x="13544" y="8641"/>
                    </a:cubicBezTo>
                    <a:close/>
                    <a:moveTo>
                      <a:pt x="13544" y="8911"/>
                    </a:moveTo>
                    <a:cubicBezTo>
                      <a:pt x="13523" y="8911"/>
                      <a:pt x="13480" y="8932"/>
                      <a:pt x="13480" y="8976"/>
                    </a:cubicBezTo>
                    <a:cubicBezTo>
                      <a:pt x="13480" y="9003"/>
                      <a:pt x="13523" y="9046"/>
                      <a:pt x="13544" y="9046"/>
                    </a:cubicBezTo>
                    <a:cubicBezTo>
                      <a:pt x="13593" y="9046"/>
                      <a:pt x="13615" y="9003"/>
                      <a:pt x="13615" y="8976"/>
                    </a:cubicBezTo>
                    <a:cubicBezTo>
                      <a:pt x="13615" y="8932"/>
                      <a:pt x="13593" y="8911"/>
                      <a:pt x="13544" y="8911"/>
                    </a:cubicBezTo>
                    <a:close/>
                    <a:moveTo>
                      <a:pt x="13544" y="9181"/>
                    </a:moveTo>
                    <a:cubicBezTo>
                      <a:pt x="13523" y="9181"/>
                      <a:pt x="13480" y="9202"/>
                      <a:pt x="13480" y="9246"/>
                    </a:cubicBezTo>
                    <a:cubicBezTo>
                      <a:pt x="13480" y="9273"/>
                      <a:pt x="13523" y="9316"/>
                      <a:pt x="13544" y="9316"/>
                    </a:cubicBezTo>
                    <a:cubicBezTo>
                      <a:pt x="13593" y="9316"/>
                      <a:pt x="13615" y="9273"/>
                      <a:pt x="13615" y="9246"/>
                    </a:cubicBezTo>
                    <a:cubicBezTo>
                      <a:pt x="13615" y="9202"/>
                      <a:pt x="13593" y="9181"/>
                      <a:pt x="13544" y="9181"/>
                    </a:cubicBezTo>
                    <a:close/>
                    <a:moveTo>
                      <a:pt x="13544" y="9451"/>
                    </a:moveTo>
                    <a:cubicBezTo>
                      <a:pt x="13523" y="9451"/>
                      <a:pt x="13480" y="9472"/>
                      <a:pt x="13480" y="9516"/>
                    </a:cubicBezTo>
                    <a:cubicBezTo>
                      <a:pt x="13480" y="9543"/>
                      <a:pt x="13523" y="9586"/>
                      <a:pt x="13544" y="9586"/>
                    </a:cubicBezTo>
                    <a:cubicBezTo>
                      <a:pt x="13593" y="9586"/>
                      <a:pt x="13615" y="9543"/>
                      <a:pt x="13615" y="9516"/>
                    </a:cubicBezTo>
                    <a:cubicBezTo>
                      <a:pt x="13615" y="9472"/>
                      <a:pt x="13593" y="9451"/>
                      <a:pt x="13544" y="9451"/>
                    </a:cubicBezTo>
                    <a:close/>
                    <a:moveTo>
                      <a:pt x="13544" y="9721"/>
                    </a:moveTo>
                    <a:cubicBezTo>
                      <a:pt x="13523" y="9721"/>
                      <a:pt x="13480" y="9742"/>
                      <a:pt x="13480" y="9786"/>
                    </a:cubicBezTo>
                    <a:cubicBezTo>
                      <a:pt x="13480" y="9813"/>
                      <a:pt x="13523" y="9856"/>
                      <a:pt x="13544" y="9856"/>
                    </a:cubicBezTo>
                    <a:cubicBezTo>
                      <a:pt x="13593" y="9856"/>
                      <a:pt x="13615" y="9813"/>
                      <a:pt x="13615" y="9786"/>
                    </a:cubicBezTo>
                    <a:cubicBezTo>
                      <a:pt x="13615" y="9742"/>
                      <a:pt x="13593" y="9721"/>
                      <a:pt x="13544" y="9721"/>
                    </a:cubicBezTo>
                    <a:close/>
                    <a:moveTo>
                      <a:pt x="13544" y="9991"/>
                    </a:moveTo>
                    <a:cubicBezTo>
                      <a:pt x="13523" y="9991"/>
                      <a:pt x="13480" y="10012"/>
                      <a:pt x="13480" y="10056"/>
                    </a:cubicBezTo>
                    <a:cubicBezTo>
                      <a:pt x="13480" y="10083"/>
                      <a:pt x="13523" y="10126"/>
                      <a:pt x="13544" y="10126"/>
                    </a:cubicBezTo>
                    <a:cubicBezTo>
                      <a:pt x="13593" y="10126"/>
                      <a:pt x="13615" y="10083"/>
                      <a:pt x="13615" y="10056"/>
                    </a:cubicBezTo>
                    <a:cubicBezTo>
                      <a:pt x="13615" y="10012"/>
                      <a:pt x="13593" y="9991"/>
                      <a:pt x="13544" y="9991"/>
                    </a:cubicBezTo>
                    <a:close/>
                    <a:moveTo>
                      <a:pt x="13544" y="10261"/>
                    </a:moveTo>
                    <a:cubicBezTo>
                      <a:pt x="13523" y="10261"/>
                      <a:pt x="13480" y="10282"/>
                      <a:pt x="13480" y="10326"/>
                    </a:cubicBezTo>
                    <a:cubicBezTo>
                      <a:pt x="13480" y="10353"/>
                      <a:pt x="13523" y="10396"/>
                      <a:pt x="13544" y="10396"/>
                    </a:cubicBezTo>
                    <a:cubicBezTo>
                      <a:pt x="13593" y="10396"/>
                      <a:pt x="13615" y="10353"/>
                      <a:pt x="13615" y="10326"/>
                    </a:cubicBezTo>
                    <a:cubicBezTo>
                      <a:pt x="13615" y="10282"/>
                      <a:pt x="13593" y="10261"/>
                      <a:pt x="13544" y="10261"/>
                    </a:cubicBezTo>
                    <a:close/>
                    <a:moveTo>
                      <a:pt x="13544" y="10531"/>
                    </a:moveTo>
                    <a:cubicBezTo>
                      <a:pt x="13523" y="10531"/>
                      <a:pt x="13480" y="10552"/>
                      <a:pt x="13480" y="10596"/>
                    </a:cubicBezTo>
                    <a:cubicBezTo>
                      <a:pt x="13480" y="10623"/>
                      <a:pt x="13523" y="10666"/>
                      <a:pt x="13544" y="10666"/>
                    </a:cubicBezTo>
                    <a:cubicBezTo>
                      <a:pt x="13593" y="10666"/>
                      <a:pt x="13615" y="10623"/>
                      <a:pt x="13615" y="10596"/>
                    </a:cubicBezTo>
                    <a:cubicBezTo>
                      <a:pt x="13615" y="10552"/>
                      <a:pt x="13593" y="10531"/>
                      <a:pt x="13544" y="10531"/>
                    </a:cubicBezTo>
                    <a:close/>
                    <a:moveTo>
                      <a:pt x="13544" y="10801"/>
                    </a:moveTo>
                    <a:cubicBezTo>
                      <a:pt x="13523" y="10801"/>
                      <a:pt x="13480" y="10822"/>
                      <a:pt x="13480" y="10866"/>
                    </a:cubicBezTo>
                    <a:cubicBezTo>
                      <a:pt x="13480" y="10893"/>
                      <a:pt x="13523" y="10936"/>
                      <a:pt x="13544" y="10936"/>
                    </a:cubicBezTo>
                    <a:cubicBezTo>
                      <a:pt x="13593" y="10936"/>
                      <a:pt x="13615" y="10893"/>
                      <a:pt x="13615" y="10866"/>
                    </a:cubicBezTo>
                    <a:cubicBezTo>
                      <a:pt x="13615" y="10822"/>
                      <a:pt x="13593" y="10801"/>
                      <a:pt x="13544" y="10801"/>
                    </a:cubicBezTo>
                    <a:close/>
                    <a:moveTo>
                      <a:pt x="13544" y="11071"/>
                    </a:moveTo>
                    <a:cubicBezTo>
                      <a:pt x="13523" y="11071"/>
                      <a:pt x="13480" y="11092"/>
                      <a:pt x="13480" y="11136"/>
                    </a:cubicBezTo>
                    <a:cubicBezTo>
                      <a:pt x="13480" y="11163"/>
                      <a:pt x="13523" y="11206"/>
                      <a:pt x="13544" y="11206"/>
                    </a:cubicBezTo>
                    <a:cubicBezTo>
                      <a:pt x="13593" y="11206"/>
                      <a:pt x="13615" y="11163"/>
                      <a:pt x="13615" y="11136"/>
                    </a:cubicBezTo>
                    <a:cubicBezTo>
                      <a:pt x="13615" y="11092"/>
                      <a:pt x="13593" y="11071"/>
                      <a:pt x="13544" y="11071"/>
                    </a:cubicBezTo>
                    <a:close/>
                    <a:moveTo>
                      <a:pt x="13544" y="11341"/>
                    </a:moveTo>
                    <a:cubicBezTo>
                      <a:pt x="13523" y="11341"/>
                      <a:pt x="13480" y="11362"/>
                      <a:pt x="13480" y="11406"/>
                    </a:cubicBezTo>
                    <a:cubicBezTo>
                      <a:pt x="13480" y="11433"/>
                      <a:pt x="13523" y="11476"/>
                      <a:pt x="13544" y="11476"/>
                    </a:cubicBezTo>
                    <a:cubicBezTo>
                      <a:pt x="13593" y="11476"/>
                      <a:pt x="13615" y="11433"/>
                      <a:pt x="13615" y="11406"/>
                    </a:cubicBezTo>
                    <a:cubicBezTo>
                      <a:pt x="13615" y="11362"/>
                      <a:pt x="13593" y="11341"/>
                      <a:pt x="13544" y="11341"/>
                    </a:cubicBezTo>
                    <a:close/>
                    <a:moveTo>
                      <a:pt x="13544" y="11611"/>
                    </a:moveTo>
                    <a:cubicBezTo>
                      <a:pt x="13523" y="11611"/>
                      <a:pt x="13480" y="11632"/>
                      <a:pt x="13480" y="11676"/>
                    </a:cubicBezTo>
                    <a:cubicBezTo>
                      <a:pt x="13480" y="11703"/>
                      <a:pt x="13523" y="11746"/>
                      <a:pt x="13544" y="11746"/>
                    </a:cubicBezTo>
                    <a:cubicBezTo>
                      <a:pt x="13593" y="11746"/>
                      <a:pt x="13615" y="11703"/>
                      <a:pt x="13615" y="11676"/>
                    </a:cubicBezTo>
                    <a:cubicBezTo>
                      <a:pt x="13615" y="11632"/>
                      <a:pt x="13593" y="11611"/>
                      <a:pt x="13544" y="11611"/>
                    </a:cubicBezTo>
                    <a:close/>
                    <a:moveTo>
                      <a:pt x="13544" y="11881"/>
                    </a:moveTo>
                    <a:cubicBezTo>
                      <a:pt x="13523" y="11881"/>
                      <a:pt x="13480" y="11902"/>
                      <a:pt x="13480" y="11946"/>
                    </a:cubicBezTo>
                    <a:cubicBezTo>
                      <a:pt x="13480" y="11973"/>
                      <a:pt x="13523" y="12016"/>
                      <a:pt x="13544" y="12016"/>
                    </a:cubicBezTo>
                    <a:cubicBezTo>
                      <a:pt x="13593" y="12016"/>
                      <a:pt x="13615" y="11973"/>
                      <a:pt x="13615" y="11946"/>
                    </a:cubicBezTo>
                    <a:cubicBezTo>
                      <a:pt x="13615" y="11902"/>
                      <a:pt x="13593" y="11881"/>
                      <a:pt x="13544" y="11881"/>
                    </a:cubicBezTo>
                    <a:close/>
                    <a:moveTo>
                      <a:pt x="13544" y="12151"/>
                    </a:moveTo>
                    <a:cubicBezTo>
                      <a:pt x="13523" y="12151"/>
                      <a:pt x="13480" y="12173"/>
                      <a:pt x="13480" y="12216"/>
                    </a:cubicBezTo>
                    <a:cubicBezTo>
                      <a:pt x="13480" y="12243"/>
                      <a:pt x="13523" y="12286"/>
                      <a:pt x="13544" y="12286"/>
                    </a:cubicBezTo>
                    <a:cubicBezTo>
                      <a:pt x="13593" y="12286"/>
                      <a:pt x="13615" y="12243"/>
                      <a:pt x="13615" y="12216"/>
                    </a:cubicBezTo>
                    <a:cubicBezTo>
                      <a:pt x="13615" y="12173"/>
                      <a:pt x="13593" y="12151"/>
                      <a:pt x="13544" y="12151"/>
                    </a:cubicBezTo>
                    <a:close/>
                    <a:moveTo>
                      <a:pt x="13544" y="12421"/>
                    </a:moveTo>
                    <a:cubicBezTo>
                      <a:pt x="13523" y="12421"/>
                      <a:pt x="13480" y="12443"/>
                      <a:pt x="13480" y="12486"/>
                    </a:cubicBezTo>
                    <a:cubicBezTo>
                      <a:pt x="13480" y="12513"/>
                      <a:pt x="13523" y="12556"/>
                      <a:pt x="13544" y="12556"/>
                    </a:cubicBezTo>
                    <a:cubicBezTo>
                      <a:pt x="13593" y="12556"/>
                      <a:pt x="13615" y="12513"/>
                      <a:pt x="13615" y="12486"/>
                    </a:cubicBezTo>
                    <a:cubicBezTo>
                      <a:pt x="13615" y="12443"/>
                      <a:pt x="13593" y="12421"/>
                      <a:pt x="13544" y="12421"/>
                    </a:cubicBezTo>
                    <a:close/>
                    <a:moveTo>
                      <a:pt x="13544" y="12691"/>
                    </a:moveTo>
                    <a:cubicBezTo>
                      <a:pt x="13523" y="12691"/>
                      <a:pt x="13480" y="12713"/>
                      <a:pt x="13480" y="12756"/>
                    </a:cubicBezTo>
                    <a:cubicBezTo>
                      <a:pt x="13480" y="12783"/>
                      <a:pt x="13523" y="12826"/>
                      <a:pt x="13544" y="12826"/>
                    </a:cubicBezTo>
                    <a:cubicBezTo>
                      <a:pt x="13593" y="12826"/>
                      <a:pt x="13615" y="12783"/>
                      <a:pt x="13615" y="12756"/>
                    </a:cubicBezTo>
                    <a:cubicBezTo>
                      <a:pt x="13615" y="12713"/>
                      <a:pt x="13593" y="12691"/>
                      <a:pt x="13544" y="12691"/>
                    </a:cubicBezTo>
                    <a:close/>
                    <a:moveTo>
                      <a:pt x="13544" y="12961"/>
                    </a:moveTo>
                    <a:cubicBezTo>
                      <a:pt x="13523" y="12961"/>
                      <a:pt x="13480" y="12983"/>
                      <a:pt x="13480" y="13026"/>
                    </a:cubicBezTo>
                    <a:cubicBezTo>
                      <a:pt x="13480" y="13053"/>
                      <a:pt x="13523" y="13096"/>
                      <a:pt x="13544" y="13096"/>
                    </a:cubicBezTo>
                    <a:cubicBezTo>
                      <a:pt x="13593" y="13096"/>
                      <a:pt x="13615" y="13053"/>
                      <a:pt x="13615" y="13026"/>
                    </a:cubicBezTo>
                    <a:cubicBezTo>
                      <a:pt x="13615" y="12983"/>
                      <a:pt x="13593" y="12961"/>
                      <a:pt x="13544" y="12961"/>
                    </a:cubicBezTo>
                    <a:close/>
                    <a:moveTo>
                      <a:pt x="13544" y="13231"/>
                    </a:moveTo>
                    <a:cubicBezTo>
                      <a:pt x="13523" y="13231"/>
                      <a:pt x="13480" y="13253"/>
                      <a:pt x="13480" y="13296"/>
                    </a:cubicBezTo>
                    <a:cubicBezTo>
                      <a:pt x="13480" y="13323"/>
                      <a:pt x="13523" y="13366"/>
                      <a:pt x="13544" y="13366"/>
                    </a:cubicBezTo>
                    <a:cubicBezTo>
                      <a:pt x="13593" y="13366"/>
                      <a:pt x="13615" y="13323"/>
                      <a:pt x="13615" y="13296"/>
                    </a:cubicBezTo>
                    <a:cubicBezTo>
                      <a:pt x="13615" y="13253"/>
                      <a:pt x="13593" y="13231"/>
                      <a:pt x="13544" y="13231"/>
                    </a:cubicBezTo>
                    <a:close/>
                    <a:moveTo>
                      <a:pt x="13544" y="13501"/>
                    </a:moveTo>
                    <a:cubicBezTo>
                      <a:pt x="13523" y="13501"/>
                      <a:pt x="13480" y="13523"/>
                      <a:pt x="13480" y="13566"/>
                    </a:cubicBezTo>
                    <a:cubicBezTo>
                      <a:pt x="13480" y="13593"/>
                      <a:pt x="13523" y="13636"/>
                      <a:pt x="13544" y="13636"/>
                    </a:cubicBezTo>
                    <a:cubicBezTo>
                      <a:pt x="13593" y="13636"/>
                      <a:pt x="13615" y="13593"/>
                      <a:pt x="13615" y="13566"/>
                    </a:cubicBezTo>
                    <a:cubicBezTo>
                      <a:pt x="13615" y="13523"/>
                      <a:pt x="13593" y="13501"/>
                      <a:pt x="13544" y="13501"/>
                    </a:cubicBezTo>
                    <a:close/>
                    <a:moveTo>
                      <a:pt x="13544" y="13771"/>
                    </a:moveTo>
                    <a:cubicBezTo>
                      <a:pt x="13523" y="13771"/>
                      <a:pt x="13480" y="13793"/>
                      <a:pt x="13480" y="13836"/>
                    </a:cubicBezTo>
                    <a:cubicBezTo>
                      <a:pt x="13480" y="13863"/>
                      <a:pt x="13523" y="13906"/>
                      <a:pt x="13544" y="13906"/>
                    </a:cubicBezTo>
                    <a:cubicBezTo>
                      <a:pt x="13593" y="13906"/>
                      <a:pt x="13615" y="13863"/>
                      <a:pt x="13615" y="13836"/>
                    </a:cubicBezTo>
                    <a:cubicBezTo>
                      <a:pt x="13615" y="13793"/>
                      <a:pt x="13593" y="13771"/>
                      <a:pt x="13544" y="13771"/>
                    </a:cubicBezTo>
                    <a:close/>
                    <a:moveTo>
                      <a:pt x="13544" y="14041"/>
                    </a:moveTo>
                    <a:cubicBezTo>
                      <a:pt x="13523" y="14041"/>
                      <a:pt x="13480" y="14063"/>
                      <a:pt x="13480" y="14106"/>
                    </a:cubicBezTo>
                    <a:cubicBezTo>
                      <a:pt x="13480" y="14133"/>
                      <a:pt x="13523" y="14176"/>
                      <a:pt x="13544" y="14176"/>
                    </a:cubicBezTo>
                    <a:cubicBezTo>
                      <a:pt x="13593" y="14176"/>
                      <a:pt x="13615" y="14133"/>
                      <a:pt x="13615" y="14106"/>
                    </a:cubicBezTo>
                    <a:cubicBezTo>
                      <a:pt x="13615" y="14063"/>
                      <a:pt x="13593" y="14041"/>
                      <a:pt x="13544" y="14041"/>
                    </a:cubicBezTo>
                    <a:close/>
                    <a:moveTo>
                      <a:pt x="13544" y="14311"/>
                    </a:moveTo>
                    <a:cubicBezTo>
                      <a:pt x="13523" y="14311"/>
                      <a:pt x="13480" y="14333"/>
                      <a:pt x="13480" y="14376"/>
                    </a:cubicBezTo>
                    <a:cubicBezTo>
                      <a:pt x="13480" y="14403"/>
                      <a:pt x="13523" y="14446"/>
                      <a:pt x="13544" y="14446"/>
                    </a:cubicBezTo>
                    <a:cubicBezTo>
                      <a:pt x="13593" y="14446"/>
                      <a:pt x="13615" y="14403"/>
                      <a:pt x="13615" y="14376"/>
                    </a:cubicBezTo>
                    <a:cubicBezTo>
                      <a:pt x="13615" y="14333"/>
                      <a:pt x="13593" y="14311"/>
                      <a:pt x="13544" y="14311"/>
                    </a:cubicBezTo>
                    <a:close/>
                    <a:moveTo>
                      <a:pt x="13544" y="14581"/>
                    </a:moveTo>
                    <a:cubicBezTo>
                      <a:pt x="13523" y="14581"/>
                      <a:pt x="13480" y="14603"/>
                      <a:pt x="13480" y="14646"/>
                    </a:cubicBezTo>
                    <a:cubicBezTo>
                      <a:pt x="13480" y="14673"/>
                      <a:pt x="13523" y="14716"/>
                      <a:pt x="13544" y="14716"/>
                    </a:cubicBezTo>
                    <a:cubicBezTo>
                      <a:pt x="13593" y="14716"/>
                      <a:pt x="13615" y="14673"/>
                      <a:pt x="13615" y="14646"/>
                    </a:cubicBezTo>
                    <a:cubicBezTo>
                      <a:pt x="13615" y="14603"/>
                      <a:pt x="13593" y="14581"/>
                      <a:pt x="13544" y="14581"/>
                    </a:cubicBezTo>
                    <a:close/>
                    <a:moveTo>
                      <a:pt x="13544" y="14851"/>
                    </a:moveTo>
                    <a:cubicBezTo>
                      <a:pt x="13523" y="14851"/>
                      <a:pt x="13480" y="14873"/>
                      <a:pt x="13480" y="14916"/>
                    </a:cubicBezTo>
                    <a:cubicBezTo>
                      <a:pt x="13480" y="14943"/>
                      <a:pt x="13523" y="14986"/>
                      <a:pt x="13544" y="14986"/>
                    </a:cubicBezTo>
                    <a:cubicBezTo>
                      <a:pt x="13593" y="14986"/>
                      <a:pt x="13615" y="14943"/>
                      <a:pt x="13615" y="14916"/>
                    </a:cubicBezTo>
                    <a:cubicBezTo>
                      <a:pt x="13615" y="14873"/>
                      <a:pt x="13593" y="14851"/>
                      <a:pt x="13544" y="14851"/>
                    </a:cubicBezTo>
                    <a:close/>
                    <a:moveTo>
                      <a:pt x="13544" y="15121"/>
                    </a:moveTo>
                    <a:cubicBezTo>
                      <a:pt x="13523" y="15121"/>
                      <a:pt x="13480" y="15143"/>
                      <a:pt x="13480" y="15186"/>
                    </a:cubicBezTo>
                    <a:cubicBezTo>
                      <a:pt x="13480" y="15213"/>
                      <a:pt x="13523" y="15256"/>
                      <a:pt x="13544" y="15256"/>
                    </a:cubicBezTo>
                    <a:cubicBezTo>
                      <a:pt x="13593" y="15256"/>
                      <a:pt x="13615" y="15213"/>
                      <a:pt x="13615" y="15186"/>
                    </a:cubicBezTo>
                    <a:cubicBezTo>
                      <a:pt x="13615" y="15143"/>
                      <a:pt x="13593" y="15121"/>
                      <a:pt x="13544" y="15121"/>
                    </a:cubicBezTo>
                    <a:close/>
                    <a:moveTo>
                      <a:pt x="71" y="15143"/>
                    </a:moveTo>
                    <a:cubicBezTo>
                      <a:pt x="44" y="15143"/>
                      <a:pt x="0" y="15164"/>
                      <a:pt x="0" y="15213"/>
                    </a:cubicBezTo>
                    <a:cubicBezTo>
                      <a:pt x="0" y="15234"/>
                      <a:pt x="44" y="15278"/>
                      <a:pt x="71" y="15278"/>
                    </a:cubicBezTo>
                    <a:cubicBezTo>
                      <a:pt x="114" y="15278"/>
                      <a:pt x="135" y="15234"/>
                      <a:pt x="135" y="15213"/>
                    </a:cubicBezTo>
                    <a:cubicBezTo>
                      <a:pt x="135" y="15164"/>
                      <a:pt x="114" y="15143"/>
                      <a:pt x="71" y="15143"/>
                    </a:cubicBezTo>
                    <a:close/>
                    <a:moveTo>
                      <a:pt x="341" y="15143"/>
                    </a:moveTo>
                    <a:cubicBezTo>
                      <a:pt x="314" y="15143"/>
                      <a:pt x="270" y="15164"/>
                      <a:pt x="270" y="15213"/>
                    </a:cubicBezTo>
                    <a:cubicBezTo>
                      <a:pt x="270" y="15234"/>
                      <a:pt x="314" y="15278"/>
                      <a:pt x="341" y="15278"/>
                    </a:cubicBezTo>
                    <a:cubicBezTo>
                      <a:pt x="384" y="15278"/>
                      <a:pt x="405" y="15234"/>
                      <a:pt x="405" y="15213"/>
                    </a:cubicBezTo>
                    <a:cubicBezTo>
                      <a:pt x="405" y="15164"/>
                      <a:pt x="384" y="15143"/>
                      <a:pt x="341" y="15143"/>
                    </a:cubicBezTo>
                    <a:close/>
                    <a:moveTo>
                      <a:pt x="611" y="15143"/>
                    </a:moveTo>
                    <a:cubicBezTo>
                      <a:pt x="584" y="15143"/>
                      <a:pt x="540" y="15164"/>
                      <a:pt x="540" y="15213"/>
                    </a:cubicBezTo>
                    <a:cubicBezTo>
                      <a:pt x="540" y="15234"/>
                      <a:pt x="584" y="15278"/>
                      <a:pt x="611" y="15278"/>
                    </a:cubicBezTo>
                    <a:cubicBezTo>
                      <a:pt x="654" y="15278"/>
                      <a:pt x="675" y="15234"/>
                      <a:pt x="675" y="15213"/>
                    </a:cubicBezTo>
                    <a:cubicBezTo>
                      <a:pt x="675" y="15164"/>
                      <a:pt x="654" y="15143"/>
                      <a:pt x="611" y="15143"/>
                    </a:cubicBezTo>
                    <a:close/>
                    <a:moveTo>
                      <a:pt x="881" y="15143"/>
                    </a:moveTo>
                    <a:cubicBezTo>
                      <a:pt x="854" y="15143"/>
                      <a:pt x="810" y="15164"/>
                      <a:pt x="810" y="15213"/>
                    </a:cubicBezTo>
                    <a:cubicBezTo>
                      <a:pt x="810" y="15234"/>
                      <a:pt x="854" y="15278"/>
                      <a:pt x="881" y="15278"/>
                    </a:cubicBezTo>
                    <a:cubicBezTo>
                      <a:pt x="924" y="15278"/>
                      <a:pt x="945" y="15234"/>
                      <a:pt x="945" y="15213"/>
                    </a:cubicBezTo>
                    <a:cubicBezTo>
                      <a:pt x="945" y="15164"/>
                      <a:pt x="924" y="15143"/>
                      <a:pt x="881" y="15143"/>
                    </a:cubicBezTo>
                    <a:close/>
                    <a:moveTo>
                      <a:pt x="1151" y="15143"/>
                    </a:moveTo>
                    <a:cubicBezTo>
                      <a:pt x="1124" y="15143"/>
                      <a:pt x="1080" y="15164"/>
                      <a:pt x="1080" y="15213"/>
                    </a:cubicBezTo>
                    <a:cubicBezTo>
                      <a:pt x="1080" y="15234"/>
                      <a:pt x="1124" y="15278"/>
                      <a:pt x="1151" y="15278"/>
                    </a:cubicBezTo>
                    <a:cubicBezTo>
                      <a:pt x="1194" y="15278"/>
                      <a:pt x="1215" y="15234"/>
                      <a:pt x="1215" y="15213"/>
                    </a:cubicBezTo>
                    <a:cubicBezTo>
                      <a:pt x="1215" y="15164"/>
                      <a:pt x="1194" y="15143"/>
                      <a:pt x="1151" y="15143"/>
                    </a:cubicBezTo>
                    <a:close/>
                    <a:moveTo>
                      <a:pt x="1421" y="15143"/>
                    </a:moveTo>
                    <a:cubicBezTo>
                      <a:pt x="1394" y="15143"/>
                      <a:pt x="1351" y="15164"/>
                      <a:pt x="1351" y="15213"/>
                    </a:cubicBezTo>
                    <a:cubicBezTo>
                      <a:pt x="1351" y="15234"/>
                      <a:pt x="1394" y="15278"/>
                      <a:pt x="1421" y="15278"/>
                    </a:cubicBezTo>
                    <a:cubicBezTo>
                      <a:pt x="1464" y="15278"/>
                      <a:pt x="1486" y="15234"/>
                      <a:pt x="1486" y="15213"/>
                    </a:cubicBezTo>
                    <a:cubicBezTo>
                      <a:pt x="1486" y="15164"/>
                      <a:pt x="1464" y="15143"/>
                      <a:pt x="1421" y="15143"/>
                    </a:cubicBezTo>
                    <a:close/>
                    <a:moveTo>
                      <a:pt x="1691" y="15143"/>
                    </a:moveTo>
                    <a:cubicBezTo>
                      <a:pt x="1664" y="15143"/>
                      <a:pt x="1621" y="15164"/>
                      <a:pt x="1621" y="15213"/>
                    </a:cubicBezTo>
                    <a:cubicBezTo>
                      <a:pt x="1621" y="15234"/>
                      <a:pt x="1664" y="15278"/>
                      <a:pt x="1691" y="15278"/>
                    </a:cubicBezTo>
                    <a:cubicBezTo>
                      <a:pt x="1734" y="15278"/>
                      <a:pt x="1756" y="15234"/>
                      <a:pt x="1756" y="15213"/>
                    </a:cubicBezTo>
                    <a:cubicBezTo>
                      <a:pt x="1756" y="15164"/>
                      <a:pt x="1734" y="15143"/>
                      <a:pt x="1691" y="15143"/>
                    </a:cubicBezTo>
                    <a:close/>
                    <a:moveTo>
                      <a:pt x="1961" y="15143"/>
                    </a:moveTo>
                    <a:cubicBezTo>
                      <a:pt x="1934" y="15143"/>
                      <a:pt x="1891" y="15164"/>
                      <a:pt x="1891" y="15213"/>
                    </a:cubicBezTo>
                    <a:cubicBezTo>
                      <a:pt x="1891" y="15234"/>
                      <a:pt x="1934" y="15278"/>
                      <a:pt x="1961" y="15278"/>
                    </a:cubicBezTo>
                    <a:cubicBezTo>
                      <a:pt x="2004" y="15278"/>
                      <a:pt x="2026" y="15234"/>
                      <a:pt x="2026" y="15213"/>
                    </a:cubicBezTo>
                    <a:cubicBezTo>
                      <a:pt x="2026" y="15164"/>
                      <a:pt x="2004" y="15143"/>
                      <a:pt x="1961" y="15143"/>
                    </a:cubicBezTo>
                    <a:close/>
                    <a:moveTo>
                      <a:pt x="2231" y="15143"/>
                    </a:moveTo>
                    <a:cubicBezTo>
                      <a:pt x="2204" y="15143"/>
                      <a:pt x="2161" y="15164"/>
                      <a:pt x="2161" y="15213"/>
                    </a:cubicBezTo>
                    <a:cubicBezTo>
                      <a:pt x="2161" y="15234"/>
                      <a:pt x="2204" y="15278"/>
                      <a:pt x="2231" y="15278"/>
                    </a:cubicBezTo>
                    <a:cubicBezTo>
                      <a:pt x="2274" y="15278"/>
                      <a:pt x="2296" y="15234"/>
                      <a:pt x="2296" y="15213"/>
                    </a:cubicBezTo>
                    <a:cubicBezTo>
                      <a:pt x="2296" y="15164"/>
                      <a:pt x="2274" y="15143"/>
                      <a:pt x="2231" y="15143"/>
                    </a:cubicBezTo>
                    <a:close/>
                    <a:moveTo>
                      <a:pt x="2501" y="15143"/>
                    </a:moveTo>
                    <a:cubicBezTo>
                      <a:pt x="2474" y="15143"/>
                      <a:pt x="2431" y="15164"/>
                      <a:pt x="2431" y="15213"/>
                    </a:cubicBezTo>
                    <a:cubicBezTo>
                      <a:pt x="2431" y="15234"/>
                      <a:pt x="2474" y="15278"/>
                      <a:pt x="2501" y="15278"/>
                    </a:cubicBezTo>
                    <a:cubicBezTo>
                      <a:pt x="2544" y="15278"/>
                      <a:pt x="2566" y="15234"/>
                      <a:pt x="2566" y="15213"/>
                    </a:cubicBezTo>
                    <a:cubicBezTo>
                      <a:pt x="2566" y="15164"/>
                      <a:pt x="2544" y="15143"/>
                      <a:pt x="2501" y="15143"/>
                    </a:cubicBezTo>
                    <a:close/>
                    <a:moveTo>
                      <a:pt x="2771" y="15143"/>
                    </a:moveTo>
                    <a:cubicBezTo>
                      <a:pt x="2744" y="15143"/>
                      <a:pt x="2701" y="15164"/>
                      <a:pt x="2701" y="15213"/>
                    </a:cubicBezTo>
                    <a:cubicBezTo>
                      <a:pt x="2701" y="15234"/>
                      <a:pt x="2744" y="15278"/>
                      <a:pt x="2771" y="15278"/>
                    </a:cubicBezTo>
                    <a:cubicBezTo>
                      <a:pt x="2814" y="15278"/>
                      <a:pt x="2836" y="15234"/>
                      <a:pt x="2836" y="15213"/>
                    </a:cubicBezTo>
                    <a:cubicBezTo>
                      <a:pt x="2836" y="15164"/>
                      <a:pt x="2814" y="15143"/>
                      <a:pt x="2771" y="15143"/>
                    </a:cubicBezTo>
                    <a:close/>
                    <a:moveTo>
                      <a:pt x="3041" y="15143"/>
                    </a:moveTo>
                    <a:cubicBezTo>
                      <a:pt x="3014" y="15143"/>
                      <a:pt x="2971" y="15164"/>
                      <a:pt x="2971" y="15213"/>
                    </a:cubicBezTo>
                    <a:cubicBezTo>
                      <a:pt x="2971" y="15234"/>
                      <a:pt x="3014" y="15278"/>
                      <a:pt x="3041" y="15278"/>
                    </a:cubicBezTo>
                    <a:cubicBezTo>
                      <a:pt x="3084" y="15278"/>
                      <a:pt x="3106" y="15234"/>
                      <a:pt x="3106" y="15213"/>
                    </a:cubicBezTo>
                    <a:cubicBezTo>
                      <a:pt x="3106" y="15164"/>
                      <a:pt x="3084" y="15143"/>
                      <a:pt x="3041" y="15143"/>
                    </a:cubicBezTo>
                    <a:close/>
                    <a:moveTo>
                      <a:pt x="3311" y="15143"/>
                    </a:moveTo>
                    <a:cubicBezTo>
                      <a:pt x="3284" y="15143"/>
                      <a:pt x="3241" y="15164"/>
                      <a:pt x="3241" y="15213"/>
                    </a:cubicBezTo>
                    <a:cubicBezTo>
                      <a:pt x="3241" y="15234"/>
                      <a:pt x="3284" y="15278"/>
                      <a:pt x="3311" y="15278"/>
                    </a:cubicBezTo>
                    <a:cubicBezTo>
                      <a:pt x="3332" y="15278"/>
                      <a:pt x="3354" y="15256"/>
                      <a:pt x="3376" y="15256"/>
                    </a:cubicBezTo>
                    <a:cubicBezTo>
                      <a:pt x="3354" y="15234"/>
                      <a:pt x="3354" y="15213"/>
                      <a:pt x="3354" y="15213"/>
                    </a:cubicBezTo>
                    <a:cubicBezTo>
                      <a:pt x="3354" y="15186"/>
                      <a:pt x="3354" y="15164"/>
                      <a:pt x="3376" y="15164"/>
                    </a:cubicBezTo>
                    <a:cubicBezTo>
                      <a:pt x="3354" y="15143"/>
                      <a:pt x="3332" y="15143"/>
                      <a:pt x="3311" y="15143"/>
                    </a:cubicBezTo>
                    <a:close/>
                    <a:moveTo>
                      <a:pt x="3581" y="15143"/>
                    </a:moveTo>
                    <a:cubicBezTo>
                      <a:pt x="3554" y="15143"/>
                      <a:pt x="3511" y="15164"/>
                      <a:pt x="3511" y="15213"/>
                    </a:cubicBezTo>
                    <a:cubicBezTo>
                      <a:pt x="3511" y="15234"/>
                      <a:pt x="3554" y="15278"/>
                      <a:pt x="3581" y="15278"/>
                    </a:cubicBezTo>
                    <a:cubicBezTo>
                      <a:pt x="3624" y="15278"/>
                      <a:pt x="3646" y="15234"/>
                      <a:pt x="3646" y="15213"/>
                    </a:cubicBezTo>
                    <a:cubicBezTo>
                      <a:pt x="3646" y="15164"/>
                      <a:pt x="3624" y="15143"/>
                      <a:pt x="3581" y="15143"/>
                    </a:cubicBezTo>
                    <a:close/>
                    <a:moveTo>
                      <a:pt x="3851" y="15143"/>
                    </a:moveTo>
                    <a:cubicBezTo>
                      <a:pt x="3824" y="15143"/>
                      <a:pt x="3781" y="15164"/>
                      <a:pt x="3781" y="15213"/>
                    </a:cubicBezTo>
                    <a:cubicBezTo>
                      <a:pt x="3781" y="15234"/>
                      <a:pt x="3824" y="15278"/>
                      <a:pt x="3851" y="15278"/>
                    </a:cubicBezTo>
                    <a:cubicBezTo>
                      <a:pt x="3894" y="15278"/>
                      <a:pt x="3916" y="15234"/>
                      <a:pt x="3916" y="15213"/>
                    </a:cubicBezTo>
                    <a:cubicBezTo>
                      <a:pt x="3916" y="15164"/>
                      <a:pt x="3894" y="15143"/>
                      <a:pt x="3851" y="15143"/>
                    </a:cubicBezTo>
                    <a:close/>
                    <a:moveTo>
                      <a:pt x="4121" y="15143"/>
                    </a:moveTo>
                    <a:cubicBezTo>
                      <a:pt x="4094" y="15143"/>
                      <a:pt x="4051" y="15164"/>
                      <a:pt x="4051" y="15213"/>
                    </a:cubicBezTo>
                    <a:cubicBezTo>
                      <a:pt x="4051" y="15234"/>
                      <a:pt x="4094" y="15278"/>
                      <a:pt x="4121" y="15278"/>
                    </a:cubicBezTo>
                    <a:cubicBezTo>
                      <a:pt x="4164" y="15278"/>
                      <a:pt x="4186" y="15234"/>
                      <a:pt x="4186" y="15213"/>
                    </a:cubicBezTo>
                    <a:cubicBezTo>
                      <a:pt x="4186" y="15164"/>
                      <a:pt x="4164" y="15143"/>
                      <a:pt x="4121" y="15143"/>
                    </a:cubicBezTo>
                    <a:close/>
                    <a:moveTo>
                      <a:pt x="4391" y="15143"/>
                    </a:moveTo>
                    <a:cubicBezTo>
                      <a:pt x="4364" y="15143"/>
                      <a:pt x="4321" y="15164"/>
                      <a:pt x="4321" y="15213"/>
                    </a:cubicBezTo>
                    <a:cubicBezTo>
                      <a:pt x="4321" y="15234"/>
                      <a:pt x="4364" y="15278"/>
                      <a:pt x="4391" y="15278"/>
                    </a:cubicBezTo>
                    <a:cubicBezTo>
                      <a:pt x="4434" y="15278"/>
                      <a:pt x="4456" y="15234"/>
                      <a:pt x="4456" y="15213"/>
                    </a:cubicBezTo>
                    <a:cubicBezTo>
                      <a:pt x="4456" y="15164"/>
                      <a:pt x="4434" y="15143"/>
                      <a:pt x="4391" y="15143"/>
                    </a:cubicBezTo>
                    <a:close/>
                    <a:moveTo>
                      <a:pt x="4661" y="15143"/>
                    </a:moveTo>
                    <a:cubicBezTo>
                      <a:pt x="4634" y="15143"/>
                      <a:pt x="4591" y="15164"/>
                      <a:pt x="4591" y="15213"/>
                    </a:cubicBezTo>
                    <a:cubicBezTo>
                      <a:pt x="4591" y="15234"/>
                      <a:pt x="4634" y="15278"/>
                      <a:pt x="4661" y="15278"/>
                    </a:cubicBezTo>
                    <a:cubicBezTo>
                      <a:pt x="4704" y="15278"/>
                      <a:pt x="4726" y="15234"/>
                      <a:pt x="4726" y="15213"/>
                    </a:cubicBezTo>
                    <a:cubicBezTo>
                      <a:pt x="4726" y="15164"/>
                      <a:pt x="4704" y="15143"/>
                      <a:pt x="4661" y="15143"/>
                    </a:cubicBezTo>
                    <a:close/>
                    <a:moveTo>
                      <a:pt x="4931" y="15143"/>
                    </a:moveTo>
                    <a:cubicBezTo>
                      <a:pt x="4904" y="15143"/>
                      <a:pt x="4861" y="15164"/>
                      <a:pt x="4861" y="15213"/>
                    </a:cubicBezTo>
                    <a:cubicBezTo>
                      <a:pt x="4861" y="15234"/>
                      <a:pt x="4904" y="15278"/>
                      <a:pt x="4931" y="15278"/>
                    </a:cubicBezTo>
                    <a:cubicBezTo>
                      <a:pt x="4974" y="15278"/>
                      <a:pt x="4996" y="15234"/>
                      <a:pt x="4996" y="15213"/>
                    </a:cubicBezTo>
                    <a:cubicBezTo>
                      <a:pt x="4996" y="15164"/>
                      <a:pt x="4974" y="15143"/>
                      <a:pt x="4931" y="15143"/>
                    </a:cubicBezTo>
                    <a:close/>
                    <a:moveTo>
                      <a:pt x="5201" y="15143"/>
                    </a:moveTo>
                    <a:cubicBezTo>
                      <a:pt x="5174" y="15143"/>
                      <a:pt x="5131" y="15164"/>
                      <a:pt x="5131" y="15213"/>
                    </a:cubicBezTo>
                    <a:cubicBezTo>
                      <a:pt x="5131" y="15234"/>
                      <a:pt x="5174" y="15278"/>
                      <a:pt x="5201" y="15278"/>
                    </a:cubicBezTo>
                    <a:cubicBezTo>
                      <a:pt x="5244" y="15278"/>
                      <a:pt x="5266" y="15234"/>
                      <a:pt x="5266" y="15213"/>
                    </a:cubicBezTo>
                    <a:cubicBezTo>
                      <a:pt x="5266" y="15164"/>
                      <a:pt x="5244" y="15143"/>
                      <a:pt x="5201" y="15143"/>
                    </a:cubicBezTo>
                    <a:close/>
                    <a:moveTo>
                      <a:pt x="5471" y="15143"/>
                    </a:moveTo>
                    <a:cubicBezTo>
                      <a:pt x="5444" y="15143"/>
                      <a:pt x="5401" y="15164"/>
                      <a:pt x="5401" y="15213"/>
                    </a:cubicBezTo>
                    <a:cubicBezTo>
                      <a:pt x="5401" y="15234"/>
                      <a:pt x="5444" y="15278"/>
                      <a:pt x="5471" y="15278"/>
                    </a:cubicBezTo>
                    <a:cubicBezTo>
                      <a:pt x="5514" y="15278"/>
                      <a:pt x="5536" y="15234"/>
                      <a:pt x="5536" y="15213"/>
                    </a:cubicBezTo>
                    <a:cubicBezTo>
                      <a:pt x="5536" y="15164"/>
                      <a:pt x="5514" y="15143"/>
                      <a:pt x="5471" y="15143"/>
                    </a:cubicBezTo>
                    <a:close/>
                    <a:moveTo>
                      <a:pt x="5741" y="15143"/>
                    </a:moveTo>
                    <a:cubicBezTo>
                      <a:pt x="5714" y="15143"/>
                      <a:pt x="5671" y="15164"/>
                      <a:pt x="5671" y="15213"/>
                    </a:cubicBezTo>
                    <a:cubicBezTo>
                      <a:pt x="5671" y="15234"/>
                      <a:pt x="5714" y="15278"/>
                      <a:pt x="5741" y="15278"/>
                    </a:cubicBezTo>
                    <a:cubicBezTo>
                      <a:pt x="5784" y="15278"/>
                      <a:pt x="5806" y="15234"/>
                      <a:pt x="5806" y="15213"/>
                    </a:cubicBezTo>
                    <a:cubicBezTo>
                      <a:pt x="5806" y="15164"/>
                      <a:pt x="5784" y="15143"/>
                      <a:pt x="5741" y="15143"/>
                    </a:cubicBezTo>
                    <a:close/>
                    <a:moveTo>
                      <a:pt x="6011" y="15143"/>
                    </a:moveTo>
                    <a:cubicBezTo>
                      <a:pt x="5984" y="15143"/>
                      <a:pt x="5941" y="15164"/>
                      <a:pt x="5941" y="15213"/>
                    </a:cubicBezTo>
                    <a:cubicBezTo>
                      <a:pt x="5941" y="15234"/>
                      <a:pt x="5984" y="15278"/>
                      <a:pt x="6011" y="15278"/>
                    </a:cubicBezTo>
                    <a:cubicBezTo>
                      <a:pt x="6054" y="15278"/>
                      <a:pt x="6076" y="15234"/>
                      <a:pt x="6076" y="15213"/>
                    </a:cubicBezTo>
                    <a:cubicBezTo>
                      <a:pt x="6076" y="15164"/>
                      <a:pt x="6054" y="15143"/>
                      <a:pt x="6011" y="15143"/>
                    </a:cubicBezTo>
                    <a:close/>
                    <a:moveTo>
                      <a:pt x="6281" y="15143"/>
                    </a:moveTo>
                    <a:cubicBezTo>
                      <a:pt x="6254" y="15143"/>
                      <a:pt x="6211" y="15164"/>
                      <a:pt x="6211" y="15213"/>
                    </a:cubicBezTo>
                    <a:cubicBezTo>
                      <a:pt x="6211" y="15234"/>
                      <a:pt x="6254" y="15278"/>
                      <a:pt x="6281" y="15278"/>
                    </a:cubicBezTo>
                    <a:cubicBezTo>
                      <a:pt x="6324" y="15278"/>
                      <a:pt x="6346" y="15234"/>
                      <a:pt x="6346" y="15213"/>
                    </a:cubicBezTo>
                    <a:cubicBezTo>
                      <a:pt x="6346" y="15164"/>
                      <a:pt x="6324" y="15143"/>
                      <a:pt x="6281" y="15143"/>
                    </a:cubicBezTo>
                    <a:close/>
                    <a:moveTo>
                      <a:pt x="6551" y="15143"/>
                    </a:moveTo>
                    <a:cubicBezTo>
                      <a:pt x="6524" y="15143"/>
                      <a:pt x="6481" y="15164"/>
                      <a:pt x="6481" y="15213"/>
                    </a:cubicBezTo>
                    <a:cubicBezTo>
                      <a:pt x="6481" y="15234"/>
                      <a:pt x="6524" y="15278"/>
                      <a:pt x="6551" y="15278"/>
                    </a:cubicBezTo>
                    <a:cubicBezTo>
                      <a:pt x="6594" y="15278"/>
                      <a:pt x="6616" y="15234"/>
                      <a:pt x="6616" y="15213"/>
                    </a:cubicBezTo>
                    <a:cubicBezTo>
                      <a:pt x="6616" y="15164"/>
                      <a:pt x="6594" y="15143"/>
                      <a:pt x="6551" y="15143"/>
                    </a:cubicBezTo>
                    <a:close/>
                    <a:moveTo>
                      <a:pt x="6821" y="15143"/>
                    </a:moveTo>
                    <a:cubicBezTo>
                      <a:pt x="6794" y="15143"/>
                      <a:pt x="6751" y="15164"/>
                      <a:pt x="6751" y="15213"/>
                    </a:cubicBezTo>
                    <a:cubicBezTo>
                      <a:pt x="6751" y="15234"/>
                      <a:pt x="6794" y="15278"/>
                      <a:pt x="6821" y="15278"/>
                    </a:cubicBezTo>
                    <a:cubicBezTo>
                      <a:pt x="6864" y="15278"/>
                      <a:pt x="6886" y="15234"/>
                      <a:pt x="6886" y="15213"/>
                    </a:cubicBezTo>
                    <a:cubicBezTo>
                      <a:pt x="6886" y="15164"/>
                      <a:pt x="6864" y="15143"/>
                      <a:pt x="6821" y="15143"/>
                    </a:cubicBezTo>
                    <a:close/>
                    <a:moveTo>
                      <a:pt x="7091" y="15143"/>
                    </a:moveTo>
                    <a:cubicBezTo>
                      <a:pt x="7064" y="15143"/>
                      <a:pt x="7021" y="15164"/>
                      <a:pt x="7021" y="15213"/>
                    </a:cubicBezTo>
                    <a:cubicBezTo>
                      <a:pt x="7021" y="15234"/>
                      <a:pt x="7064" y="15278"/>
                      <a:pt x="7091" y="15278"/>
                    </a:cubicBezTo>
                    <a:cubicBezTo>
                      <a:pt x="7134" y="15278"/>
                      <a:pt x="7156" y="15234"/>
                      <a:pt x="7156" y="15213"/>
                    </a:cubicBezTo>
                    <a:cubicBezTo>
                      <a:pt x="7156" y="15164"/>
                      <a:pt x="7134" y="15143"/>
                      <a:pt x="7091" y="15143"/>
                    </a:cubicBezTo>
                    <a:close/>
                    <a:moveTo>
                      <a:pt x="7361" y="15143"/>
                    </a:moveTo>
                    <a:cubicBezTo>
                      <a:pt x="7334" y="15143"/>
                      <a:pt x="7291" y="15164"/>
                      <a:pt x="7291" y="15213"/>
                    </a:cubicBezTo>
                    <a:cubicBezTo>
                      <a:pt x="7291" y="15234"/>
                      <a:pt x="7334" y="15278"/>
                      <a:pt x="7361" y="15278"/>
                    </a:cubicBezTo>
                    <a:cubicBezTo>
                      <a:pt x="7404" y="15278"/>
                      <a:pt x="7426" y="15234"/>
                      <a:pt x="7426" y="15213"/>
                    </a:cubicBezTo>
                    <a:cubicBezTo>
                      <a:pt x="7426" y="15164"/>
                      <a:pt x="7404" y="15143"/>
                      <a:pt x="7361" y="15143"/>
                    </a:cubicBezTo>
                    <a:close/>
                    <a:moveTo>
                      <a:pt x="7631" y="15143"/>
                    </a:moveTo>
                    <a:cubicBezTo>
                      <a:pt x="7604" y="15143"/>
                      <a:pt x="7561" y="15164"/>
                      <a:pt x="7561" y="15213"/>
                    </a:cubicBezTo>
                    <a:cubicBezTo>
                      <a:pt x="7561" y="15234"/>
                      <a:pt x="7604" y="15278"/>
                      <a:pt x="7631" y="15278"/>
                    </a:cubicBezTo>
                    <a:cubicBezTo>
                      <a:pt x="7674" y="15278"/>
                      <a:pt x="7696" y="15234"/>
                      <a:pt x="7696" y="15213"/>
                    </a:cubicBezTo>
                    <a:cubicBezTo>
                      <a:pt x="7696" y="15164"/>
                      <a:pt x="7674" y="15143"/>
                      <a:pt x="7631" y="15143"/>
                    </a:cubicBezTo>
                    <a:close/>
                    <a:moveTo>
                      <a:pt x="7901" y="15143"/>
                    </a:moveTo>
                    <a:cubicBezTo>
                      <a:pt x="7874" y="15143"/>
                      <a:pt x="7831" y="15164"/>
                      <a:pt x="7831" y="15213"/>
                    </a:cubicBezTo>
                    <a:cubicBezTo>
                      <a:pt x="7831" y="15234"/>
                      <a:pt x="7874" y="15278"/>
                      <a:pt x="7901" y="15278"/>
                    </a:cubicBezTo>
                    <a:cubicBezTo>
                      <a:pt x="7944" y="15278"/>
                      <a:pt x="7966" y="15234"/>
                      <a:pt x="7966" y="15213"/>
                    </a:cubicBezTo>
                    <a:cubicBezTo>
                      <a:pt x="7966" y="15164"/>
                      <a:pt x="7944" y="15143"/>
                      <a:pt x="7901" y="15143"/>
                    </a:cubicBezTo>
                    <a:close/>
                    <a:moveTo>
                      <a:pt x="8171" y="15143"/>
                    </a:moveTo>
                    <a:cubicBezTo>
                      <a:pt x="8144" y="15143"/>
                      <a:pt x="8101" y="15164"/>
                      <a:pt x="8101" y="15213"/>
                    </a:cubicBezTo>
                    <a:cubicBezTo>
                      <a:pt x="8101" y="15234"/>
                      <a:pt x="8144" y="15278"/>
                      <a:pt x="8171" y="15278"/>
                    </a:cubicBezTo>
                    <a:cubicBezTo>
                      <a:pt x="8214" y="15278"/>
                      <a:pt x="8236" y="15234"/>
                      <a:pt x="8236" y="15213"/>
                    </a:cubicBezTo>
                    <a:cubicBezTo>
                      <a:pt x="8236" y="15164"/>
                      <a:pt x="8214" y="15143"/>
                      <a:pt x="8171" y="15143"/>
                    </a:cubicBezTo>
                    <a:close/>
                    <a:moveTo>
                      <a:pt x="8441" y="15143"/>
                    </a:moveTo>
                    <a:cubicBezTo>
                      <a:pt x="8414" y="15143"/>
                      <a:pt x="8371" y="15164"/>
                      <a:pt x="8371" y="15213"/>
                    </a:cubicBezTo>
                    <a:cubicBezTo>
                      <a:pt x="8371" y="15234"/>
                      <a:pt x="8414" y="15278"/>
                      <a:pt x="8441" y="15278"/>
                    </a:cubicBezTo>
                    <a:cubicBezTo>
                      <a:pt x="8484" y="15278"/>
                      <a:pt x="8506" y="15234"/>
                      <a:pt x="8506" y="15213"/>
                    </a:cubicBezTo>
                    <a:cubicBezTo>
                      <a:pt x="8506" y="15164"/>
                      <a:pt x="8484" y="15143"/>
                      <a:pt x="8441" y="15143"/>
                    </a:cubicBezTo>
                    <a:close/>
                    <a:moveTo>
                      <a:pt x="8711" y="15143"/>
                    </a:moveTo>
                    <a:cubicBezTo>
                      <a:pt x="8684" y="15143"/>
                      <a:pt x="8641" y="15164"/>
                      <a:pt x="8641" y="15213"/>
                    </a:cubicBezTo>
                    <a:cubicBezTo>
                      <a:pt x="8641" y="15234"/>
                      <a:pt x="8684" y="15278"/>
                      <a:pt x="8711" y="15278"/>
                    </a:cubicBezTo>
                    <a:cubicBezTo>
                      <a:pt x="8754" y="15278"/>
                      <a:pt x="8776" y="15234"/>
                      <a:pt x="8776" y="15213"/>
                    </a:cubicBezTo>
                    <a:cubicBezTo>
                      <a:pt x="8776" y="15164"/>
                      <a:pt x="8754" y="15143"/>
                      <a:pt x="8711" y="15143"/>
                    </a:cubicBezTo>
                    <a:close/>
                    <a:moveTo>
                      <a:pt x="8981" y="15143"/>
                    </a:moveTo>
                    <a:cubicBezTo>
                      <a:pt x="8954" y="15143"/>
                      <a:pt x="8911" y="15164"/>
                      <a:pt x="8911" y="15213"/>
                    </a:cubicBezTo>
                    <a:cubicBezTo>
                      <a:pt x="8911" y="15234"/>
                      <a:pt x="8954" y="15278"/>
                      <a:pt x="8981" y="15278"/>
                    </a:cubicBezTo>
                    <a:cubicBezTo>
                      <a:pt x="9024" y="15278"/>
                      <a:pt x="9046" y="15234"/>
                      <a:pt x="9046" y="15213"/>
                    </a:cubicBezTo>
                    <a:cubicBezTo>
                      <a:pt x="9046" y="15164"/>
                      <a:pt x="9024" y="15143"/>
                      <a:pt x="8981" y="15143"/>
                    </a:cubicBezTo>
                    <a:close/>
                    <a:moveTo>
                      <a:pt x="9251" y="15143"/>
                    </a:moveTo>
                    <a:cubicBezTo>
                      <a:pt x="9224" y="15143"/>
                      <a:pt x="9181" y="15164"/>
                      <a:pt x="9181" y="15213"/>
                    </a:cubicBezTo>
                    <a:cubicBezTo>
                      <a:pt x="9181" y="15234"/>
                      <a:pt x="9224" y="15278"/>
                      <a:pt x="9251" y="15278"/>
                    </a:cubicBezTo>
                    <a:cubicBezTo>
                      <a:pt x="9294" y="15278"/>
                      <a:pt x="9316" y="15234"/>
                      <a:pt x="9316" y="15213"/>
                    </a:cubicBezTo>
                    <a:cubicBezTo>
                      <a:pt x="9316" y="15164"/>
                      <a:pt x="9294" y="15143"/>
                      <a:pt x="9251" y="15143"/>
                    </a:cubicBezTo>
                    <a:close/>
                    <a:moveTo>
                      <a:pt x="9521" y="15143"/>
                    </a:moveTo>
                    <a:cubicBezTo>
                      <a:pt x="9494" y="15143"/>
                      <a:pt x="9451" y="15164"/>
                      <a:pt x="9451" y="15213"/>
                    </a:cubicBezTo>
                    <a:cubicBezTo>
                      <a:pt x="9451" y="15234"/>
                      <a:pt x="9494" y="15278"/>
                      <a:pt x="9521" y="15278"/>
                    </a:cubicBezTo>
                    <a:cubicBezTo>
                      <a:pt x="9564" y="15278"/>
                      <a:pt x="9586" y="15234"/>
                      <a:pt x="9586" y="15213"/>
                    </a:cubicBezTo>
                    <a:cubicBezTo>
                      <a:pt x="9586" y="15164"/>
                      <a:pt x="9564" y="15143"/>
                      <a:pt x="9521" y="15143"/>
                    </a:cubicBezTo>
                    <a:close/>
                    <a:moveTo>
                      <a:pt x="9791" y="15143"/>
                    </a:moveTo>
                    <a:cubicBezTo>
                      <a:pt x="9764" y="15143"/>
                      <a:pt x="9721" y="15164"/>
                      <a:pt x="9721" y="15213"/>
                    </a:cubicBezTo>
                    <a:cubicBezTo>
                      <a:pt x="9721" y="15234"/>
                      <a:pt x="9764" y="15278"/>
                      <a:pt x="9791" y="15278"/>
                    </a:cubicBezTo>
                    <a:cubicBezTo>
                      <a:pt x="9834" y="15278"/>
                      <a:pt x="9856" y="15234"/>
                      <a:pt x="9856" y="15213"/>
                    </a:cubicBezTo>
                    <a:cubicBezTo>
                      <a:pt x="9856" y="15164"/>
                      <a:pt x="9834" y="15143"/>
                      <a:pt x="9791" y="15143"/>
                    </a:cubicBezTo>
                    <a:close/>
                    <a:moveTo>
                      <a:pt x="10061" y="15143"/>
                    </a:moveTo>
                    <a:cubicBezTo>
                      <a:pt x="10034" y="15143"/>
                      <a:pt x="9991" y="15164"/>
                      <a:pt x="9991" y="15213"/>
                    </a:cubicBezTo>
                    <a:cubicBezTo>
                      <a:pt x="9991" y="15234"/>
                      <a:pt x="10034" y="15278"/>
                      <a:pt x="10061" y="15278"/>
                    </a:cubicBezTo>
                    <a:cubicBezTo>
                      <a:pt x="10104" y="15278"/>
                      <a:pt x="10126" y="15234"/>
                      <a:pt x="10126" y="15213"/>
                    </a:cubicBezTo>
                    <a:cubicBezTo>
                      <a:pt x="10126" y="15164"/>
                      <a:pt x="10104" y="15143"/>
                      <a:pt x="10061" y="15143"/>
                    </a:cubicBezTo>
                    <a:close/>
                    <a:moveTo>
                      <a:pt x="10331" y="15143"/>
                    </a:moveTo>
                    <a:cubicBezTo>
                      <a:pt x="10304" y="15143"/>
                      <a:pt x="10261" y="15164"/>
                      <a:pt x="10261" y="15213"/>
                    </a:cubicBezTo>
                    <a:cubicBezTo>
                      <a:pt x="10261" y="15234"/>
                      <a:pt x="10304" y="15278"/>
                      <a:pt x="10331" y="15278"/>
                    </a:cubicBezTo>
                    <a:cubicBezTo>
                      <a:pt x="10374" y="15278"/>
                      <a:pt x="10396" y="15234"/>
                      <a:pt x="10396" y="15213"/>
                    </a:cubicBezTo>
                    <a:cubicBezTo>
                      <a:pt x="10396" y="15164"/>
                      <a:pt x="10374" y="15143"/>
                      <a:pt x="10331" y="15143"/>
                    </a:cubicBezTo>
                    <a:close/>
                    <a:moveTo>
                      <a:pt x="10601" y="15143"/>
                    </a:moveTo>
                    <a:cubicBezTo>
                      <a:pt x="10574" y="15143"/>
                      <a:pt x="10531" y="15164"/>
                      <a:pt x="10531" y="15213"/>
                    </a:cubicBezTo>
                    <a:cubicBezTo>
                      <a:pt x="10531" y="15234"/>
                      <a:pt x="10574" y="15278"/>
                      <a:pt x="10601" y="15278"/>
                    </a:cubicBezTo>
                    <a:cubicBezTo>
                      <a:pt x="10644" y="15278"/>
                      <a:pt x="10666" y="15234"/>
                      <a:pt x="10666" y="15213"/>
                    </a:cubicBezTo>
                    <a:cubicBezTo>
                      <a:pt x="10666" y="15164"/>
                      <a:pt x="10644" y="15143"/>
                      <a:pt x="10601" y="15143"/>
                    </a:cubicBezTo>
                    <a:close/>
                    <a:moveTo>
                      <a:pt x="10871" y="15143"/>
                    </a:moveTo>
                    <a:cubicBezTo>
                      <a:pt x="10844" y="15143"/>
                      <a:pt x="10801" y="15164"/>
                      <a:pt x="10801" y="15213"/>
                    </a:cubicBezTo>
                    <a:cubicBezTo>
                      <a:pt x="10801" y="15234"/>
                      <a:pt x="10844" y="15278"/>
                      <a:pt x="10871" y="15278"/>
                    </a:cubicBezTo>
                    <a:cubicBezTo>
                      <a:pt x="10914" y="15278"/>
                      <a:pt x="10936" y="15234"/>
                      <a:pt x="10936" y="15213"/>
                    </a:cubicBezTo>
                    <a:cubicBezTo>
                      <a:pt x="10936" y="15164"/>
                      <a:pt x="10914" y="15143"/>
                      <a:pt x="10871" y="15143"/>
                    </a:cubicBezTo>
                    <a:close/>
                    <a:moveTo>
                      <a:pt x="11141" y="15143"/>
                    </a:moveTo>
                    <a:cubicBezTo>
                      <a:pt x="11114" y="15143"/>
                      <a:pt x="11071" y="15164"/>
                      <a:pt x="11071" y="15213"/>
                    </a:cubicBezTo>
                    <a:cubicBezTo>
                      <a:pt x="11071" y="15234"/>
                      <a:pt x="11114" y="15278"/>
                      <a:pt x="11141" y="15278"/>
                    </a:cubicBezTo>
                    <a:cubicBezTo>
                      <a:pt x="11184" y="15278"/>
                      <a:pt x="11206" y="15234"/>
                      <a:pt x="11206" y="15213"/>
                    </a:cubicBezTo>
                    <a:cubicBezTo>
                      <a:pt x="11206" y="15164"/>
                      <a:pt x="11184" y="15143"/>
                      <a:pt x="11141" y="15143"/>
                    </a:cubicBezTo>
                    <a:close/>
                    <a:moveTo>
                      <a:pt x="11411" y="15143"/>
                    </a:moveTo>
                    <a:cubicBezTo>
                      <a:pt x="11384" y="15143"/>
                      <a:pt x="11341" y="15164"/>
                      <a:pt x="11341" y="15213"/>
                    </a:cubicBezTo>
                    <a:cubicBezTo>
                      <a:pt x="11341" y="15234"/>
                      <a:pt x="11384" y="15278"/>
                      <a:pt x="11411" y="15278"/>
                    </a:cubicBezTo>
                    <a:cubicBezTo>
                      <a:pt x="11454" y="15278"/>
                      <a:pt x="11476" y="15234"/>
                      <a:pt x="11476" y="15213"/>
                    </a:cubicBezTo>
                    <a:cubicBezTo>
                      <a:pt x="11476" y="15164"/>
                      <a:pt x="11454" y="15143"/>
                      <a:pt x="11411" y="15143"/>
                    </a:cubicBezTo>
                    <a:close/>
                    <a:moveTo>
                      <a:pt x="11681" y="15143"/>
                    </a:moveTo>
                    <a:cubicBezTo>
                      <a:pt x="11654" y="15143"/>
                      <a:pt x="11611" y="15164"/>
                      <a:pt x="11611" y="15213"/>
                    </a:cubicBezTo>
                    <a:cubicBezTo>
                      <a:pt x="11611" y="15234"/>
                      <a:pt x="11654" y="15278"/>
                      <a:pt x="11681" y="15278"/>
                    </a:cubicBezTo>
                    <a:cubicBezTo>
                      <a:pt x="11724" y="15278"/>
                      <a:pt x="11746" y="15234"/>
                      <a:pt x="11746" y="15213"/>
                    </a:cubicBezTo>
                    <a:cubicBezTo>
                      <a:pt x="11746" y="15164"/>
                      <a:pt x="11724" y="15143"/>
                      <a:pt x="11681" y="15143"/>
                    </a:cubicBezTo>
                    <a:close/>
                    <a:moveTo>
                      <a:pt x="11951" y="15143"/>
                    </a:moveTo>
                    <a:cubicBezTo>
                      <a:pt x="11924" y="15143"/>
                      <a:pt x="11881" y="15164"/>
                      <a:pt x="11881" y="15213"/>
                    </a:cubicBezTo>
                    <a:cubicBezTo>
                      <a:pt x="11881" y="15234"/>
                      <a:pt x="11924" y="15278"/>
                      <a:pt x="11951" y="15278"/>
                    </a:cubicBezTo>
                    <a:cubicBezTo>
                      <a:pt x="11994" y="15278"/>
                      <a:pt x="12016" y="15234"/>
                      <a:pt x="12016" y="15213"/>
                    </a:cubicBezTo>
                    <a:cubicBezTo>
                      <a:pt x="12016" y="15164"/>
                      <a:pt x="11994" y="15143"/>
                      <a:pt x="11951" y="15143"/>
                    </a:cubicBezTo>
                    <a:close/>
                    <a:moveTo>
                      <a:pt x="12221" y="15143"/>
                    </a:moveTo>
                    <a:cubicBezTo>
                      <a:pt x="12194" y="15143"/>
                      <a:pt x="12151" y="15164"/>
                      <a:pt x="12151" y="15213"/>
                    </a:cubicBezTo>
                    <a:cubicBezTo>
                      <a:pt x="12151" y="15234"/>
                      <a:pt x="12194" y="15278"/>
                      <a:pt x="12221" y="15278"/>
                    </a:cubicBezTo>
                    <a:cubicBezTo>
                      <a:pt x="12264" y="15278"/>
                      <a:pt x="12286" y="15234"/>
                      <a:pt x="12286" y="15213"/>
                    </a:cubicBezTo>
                    <a:cubicBezTo>
                      <a:pt x="12286" y="15164"/>
                      <a:pt x="12264" y="15143"/>
                      <a:pt x="12221" y="15143"/>
                    </a:cubicBezTo>
                    <a:close/>
                    <a:moveTo>
                      <a:pt x="12491" y="15143"/>
                    </a:moveTo>
                    <a:cubicBezTo>
                      <a:pt x="12464" y="15143"/>
                      <a:pt x="12421" y="15164"/>
                      <a:pt x="12421" y="15213"/>
                    </a:cubicBezTo>
                    <a:cubicBezTo>
                      <a:pt x="12421" y="15234"/>
                      <a:pt x="12464" y="15278"/>
                      <a:pt x="12491" y="15278"/>
                    </a:cubicBezTo>
                    <a:cubicBezTo>
                      <a:pt x="12534" y="15278"/>
                      <a:pt x="12556" y="15234"/>
                      <a:pt x="12556" y="15213"/>
                    </a:cubicBezTo>
                    <a:cubicBezTo>
                      <a:pt x="12556" y="15164"/>
                      <a:pt x="12534" y="15143"/>
                      <a:pt x="12491" y="15143"/>
                    </a:cubicBezTo>
                    <a:close/>
                    <a:moveTo>
                      <a:pt x="12761" y="15143"/>
                    </a:moveTo>
                    <a:cubicBezTo>
                      <a:pt x="12734" y="15143"/>
                      <a:pt x="12691" y="15164"/>
                      <a:pt x="12691" y="15213"/>
                    </a:cubicBezTo>
                    <a:cubicBezTo>
                      <a:pt x="12691" y="15234"/>
                      <a:pt x="12734" y="15278"/>
                      <a:pt x="12761" y="15278"/>
                    </a:cubicBezTo>
                    <a:cubicBezTo>
                      <a:pt x="12804" y="15278"/>
                      <a:pt x="12826" y="15234"/>
                      <a:pt x="12826" y="15213"/>
                    </a:cubicBezTo>
                    <a:cubicBezTo>
                      <a:pt x="12826" y="15164"/>
                      <a:pt x="12804" y="15143"/>
                      <a:pt x="12761" y="15143"/>
                    </a:cubicBezTo>
                    <a:close/>
                    <a:moveTo>
                      <a:pt x="13031" y="15143"/>
                    </a:moveTo>
                    <a:cubicBezTo>
                      <a:pt x="13004" y="15143"/>
                      <a:pt x="12961" y="15164"/>
                      <a:pt x="12961" y="15213"/>
                    </a:cubicBezTo>
                    <a:cubicBezTo>
                      <a:pt x="12961" y="15234"/>
                      <a:pt x="13004" y="15278"/>
                      <a:pt x="13031" y="15278"/>
                    </a:cubicBezTo>
                    <a:cubicBezTo>
                      <a:pt x="13074" y="15278"/>
                      <a:pt x="13096" y="15234"/>
                      <a:pt x="13096" y="15213"/>
                    </a:cubicBezTo>
                    <a:cubicBezTo>
                      <a:pt x="13096" y="15164"/>
                      <a:pt x="13074" y="15143"/>
                      <a:pt x="13031" y="15143"/>
                    </a:cubicBezTo>
                    <a:close/>
                    <a:moveTo>
                      <a:pt x="13301" y="15143"/>
                    </a:moveTo>
                    <a:cubicBezTo>
                      <a:pt x="13274" y="15143"/>
                      <a:pt x="13231" y="15164"/>
                      <a:pt x="13231" y="15213"/>
                    </a:cubicBezTo>
                    <a:cubicBezTo>
                      <a:pt x="13231" y="15234"/>
                      <a:pt x="13274" y="15278"/>
                      <a:pt x="13301" y="15278"/>
                    </a:cubicBezTo>
                    <a:cubicBezTo>
                      <a:pt x="13345" y="15278"/>
                      <a:pt x="13366" y="15234"/>
                      <a:pt x="13366" y="15213"/>
                    </a:cubicBezTo>
                    <a:cubicBezTo>
                      <a:pt x="13366" y="15164"/>
                      <a:pt x="13345" y="15143"/>
                      <a:pt x="13301" y="15143"/>
                    </a:cubicBezTo>
                    <a:close/>
                    <a:moveTo>
                      <a:pt x="71" y="15413"/>
                    </a:moveTo>
                    <a:cubicBezTo>
                      <a:pt x="44" y="15413"/>
                      <a:pt x="0" y="15434"/>
                      <a:pt x="0" y="15483"/>
                    </a:cubicBezTo>
                    <a:cubicBezTo>
                      <a:pt x="0" y="15504"/>
                      <a:pt x="44" y="15548"/>
                      <a:pt x="71" y="15548"/>
                    </a:cubicBezTo>
                    <a:cubicBezTo>
                      <a:pt x="114" y="15548"/>
                      <a:pt x="135" y="15504"/>
                      <a:pt x="135" y="15483"/>
                    </a:cubicBezTo>
                    <a:cubicBezTo>
                      <a:pt x="135" y="15434"/>
                      <a:pt x="114" y="15413"/>
                      <a:pt x="71" y="15413"/>
                    </a:cubicBezTo>
                    <a:close/>
                    <a:moveTo>
                      <a:pt x="71" y="15683"/>
                    </a:moveTo>
                    <a:cubicBezTo>
                      <a:pt x="44" y="15683"/>
                      <a:pt x="0" y="15704"/>
                      <a:pt x="0" y="15753"/>
                    </a:cubicBezTo>
                    <a:cubicBezTo>
                      <a:pt x="0" y="15774"/>
                      <a:pt x="44" y="15818"/>
                      <a:pt x="71" y="15818"/>
                    </a:cubicBezTo>
                    <a:cubicBezTo>
                      <a:pt x="114" y="15818"/>
                      <a:pt x="135" y="15774"/>
                      <a:pt x="135" y="15753"/>
                    </a:cubicBezTo>
                    <a:cubicBezTo>
                      <a:pt x="135" y="15704"/>
                      <a:pt x="114" y="15683"/>
                      <a:pt x="71" y="15683"/>
                    </a:cubicBezTo>
                    <a:close/>
                    <a:moveTo>
                      <a:pt x="71" y="15953"/>
                    </a:moveTo>
                    <a:cubicBezTo>
                      <a:pt x="44" y="15953"/>
                      <a:pt x="0" y="15974"/>
                      <a:pt x="0" y="16023"/>
                    </a:cubicBezTo>
                    <a:cubicBezTo>
                      <a:pt x="0" y="16044"/>
                      <a:pt x="44" y="16088"/>
                      <a:pt x="71" y="16088"/>
                    </a:cubicBezTo>
                    <a:cubicBezTo>
                      <a:pt x="114" y="16088"/>
                      <a:pt x="135" y="16044"/>
                      <a:pt x="135" y="16023"/>
                    </a:cubicBezTo>
                    <a:cubicBezTo>
                      <a:pt x="135" y="15974"/>
                      <a:pt x="114" y="15953"/>
                      <a:pt x="71" y="15953"/>
                    </a:cubicBezTo>
                    <a:close/>
                    <a:moveTo>
                      <a:pt x="71" y="16223"/>
                    </a:moveTo>
                    <a:cubicBezTo>
                      <a:pt x="44" y="16223"/>
                      <a:pt x="0" y="16244"/>
                      <a:pt x="0" y="16293"/>
                    </a:cubicBezTo>
                    <a:cubicBezTo>
                      <a:pt x="0" y="16314"/>
                      <a:pt x="44" y="16358"/>
                      <a:pt x="71" y="16358"/>
                    </a:cubicBezTo>
                    <a:cubicBezTo>
                      <a:pt x="114" y="16358"/>
                      <a:pt x="135" y="16314"/>
                      <a:pt x="135" y="16293"/>
                    </a:cubicBezTo>
                    <a:cubicBezTo>
                      <a:pt x="135" y="16244"/>
                      <a:pt x="114" y="16223"/>
                      <a:pt x="71" y="16223"/>
                    </a:cubicBezTo>
                    <a:close/>
                    <a:moveTo>
                      <a:pt x="71" y="16493"/>
                    </a:moveTo>
                    <a:cubicBezTo>
                      <a:pt x="44" y="16493"/>
                      <a:pt x="0" y="16514"/>
                      <a:pt x="0" y="16563"/>
                    </a:cubicBezTo>
                    <a:cubicBezTo>
                      <a:pt x="0" y="16584"/>
                      <a:pt x="44" y="16628"/>
                      <a:pt x="71" y="16628"/>
                    </a:cubicBezTo>
                    <a:cubicBezTo>
                      <a:pt x="114" y="16628"/>
                      <a:pt x="135" y="16584"/>
                      <a:pt x="135" y="16563"/>
                    </a:cubicBezTo>
                    <a:cubicBezTo>
                      <a:pt x="135" y="16514"/>
                      <a:pt x="114" y="16493"/>
                      <a:pt x="71" y="16493"/>
                    </a:cubicBezTo>
                    <a:close/>
                    <a:moveTo>
                      <a:pt x="71" y="16763"/>
                    </a:moveTo>
                    <a:cubicBezTo>
                      <a:pt x="44" y="16763"/>
                      <a:pt x="0" y="16784"/>
                      <a:pt x="0" y="16833"/>
                    </a:cubicBezTo>
                    <a:cubicBezTo>
                      <a:pt x="0" y="16854"/>
                      <a:pt x="44" y="16898"/>
                      <a:pt x="71" y="16898"/>
                    </a:cubicBezTo>
                    <a:cubicBezTo>
                      <a:pt x="114" y="16898"/>
                      <a:pt x="135" y="16854"/>
                      <a:pt x="135" y="16833"/>
                    </a:cubicBezTo>
                    <a:cubicBezTo>
                      <a:pt x="135" y="16784"/>
                      <a:pt x="114" y="16763"/>
                      <a:pt x="71" y="16763"/>
                    </a:cubicBezTo>
                    <a:close/>
                    <a:moveTo>
                      <a:pt x="71" y="17033"/>
                    </a:moveTo>
                    <a:cubicBezTo>
                      <a:pt x="44" y="17033"/>
                      <a:pt x="0" y="17054"/>
                      <a:pt x="0" y="17103"/>
                    </a:cubicBezTo>
                    <a:cubicBezTo>
                      <a:pt x="0" y="17125"/>
                      <a:pt x="44" y="17168"/>
                      <a:pt x="71" y="17168"/>
                    </a:cubicBezTo>
                    <a:cubicBezTo>
                      <a:pt x="114" y="17168"/>
                      <a:pt x="135" y="17125"/>
                      <a:pt x="135" y="17103"/>
                    </a:cubicBezTo>
                    <a:cubicBezTo>
                      <a:pt x="135" y="17054"/>
                      <a:pt x="114" y="17033"/>
                      <a:pt x="71" y="17033"/>
                    </a:cubicBezTo>
                    <a:close/>
                    <a:moveTo>
                      <a:pt x="71" y="17303"/>
                    </a:moveTo>
                    <a:cubicBezTo>
                      <a:pt x="44" y="17303"/>
                      <a:pt x="0" y="17324"/>
                      <a:pt x="0" y="17373"/>
                    </a:cubicBezTo>
                    <a:cubicBezTo>
                      <a:pt x="0" y="17395"/>
                      <a:pt x="44" y="17438"/>
                      <a:pt x="71" y="17438"/>
                    </a:cubicBezTo>
                    <a:cubicBezTo>
                      <a:pt x="114" y="17438"/>
                      <a:pt x="135" y="17395"/>
                      <a:pt x="135" y="17373"/>
                    </a:cubicBezTo>
                    <a:cubicBezTo>
                      <a:pt x="135" y="17324"/>
                      <a:pt x="114" y="17303"/>
                      <a:pt x="71" y="17303"/>
                    </a:cubicBezTo>
                    <a:close/>
                    <a:moveTo>
                      <a:pt x="71" y="17573"/>
                    </a:moveTo>
                    <a:cubicBezTo>
                      <a:pt x="44" y="17573"/>
                      <a:pt x="0" y="17594"/>
                      <a:pt x="0" y="17643"/>
                    </a:cubicBezTo>
                    <a:cubicBezTo>
                      <a:pt x="0" y="17665"/>
                      <a:pt x="44" y="17708"/>
                      <a:pt x="71" y="17708"/>
                    </a:cubicBezTo>
                    <a:cubicBezTo>
                      <a:pt x="114" y="17708"/>
                      <a:pt x="135" y="17665"/>
                      <a:pt x="135" y="17643"/>
                    </a:cubicBezTo>
                    <a:cubicBezTo>
                      <a:pt x="135" y="17594"/>
                      <a:pt x="114" y="17573"/>
                      <a:pt x="71" y="17573"/>
                    </a:cubicBezTo>
                    <a:close/>
                    <a:moveTo>
                      <a:pt x="71" y="17843"/>
                    </a:moveTo>
                    <a:cubicBezTo>
                      <a:pt x="44" y="17843"/>
                      <a:pt x="0" y="17864"/>
                      <a:pt x="0" y="17913"/>
                    </a:cubicBezTo>
                    <a:cubicBezTo>
                      <a:pt x="0" y="17935"/>
                      <a:pt x="44" y="17978"/>
                      <a:pt x="71" y="17978"/>
                    </a:cubicBezTo>
                    <a:cubicBezTo>
                      <a:pt x="114" y="17978"/>
                      <a:pt x="135" y="17935"/>
                      <a:pt x="135" y="17913"/>
                    </a:cubicBezTo>
                    <a:cubicBezTo>
                      <a:pt x="135" y="17864"/>
                      <a:pt x="114" y="17843"/>
                      <a:pt x="71" y="17843"/>
                    </a:cubicBezTo>
                    <a:close/>
                    <a:moveTo>
                      <a:pt x="71" y="18113"/>
                    </a:moveTo>
                    <a:cubicBezTo>
                      <a:pt x="44" y="18113"/>
                      <a:pt x="0" y="18134"/>
                      <a:pt x="0" y="18183"/>
                    </a:cubicBezTo>
                    <a:cubicBezTo>
                      <a:pt x="0" y="18205"/>
                      <a:pt x="44" y="18248"/>
                      <a:pt x="71" y="18248"/>
                    </a:cubicBezTo>
                    <a:cubicBezTo>
                      <a:pt x="114" y="18248"/>
                      <a:pt x="135" y="18205"/>
                      <a:pt x="135" y="18183"/>
                    </a:cubicBezTo>
                    <a:cubicBezTo>
                      <a:pt x="135" y="18134"/>
                      <a:pt x="114" y="18113"/>
                      <a:pt x="71" y="18113"/>
                    </a:cubicBezTo>
                    <a:close/>
                    <a:moveTo>
                      <a:pt x="71" y="18383"/>
                    </a:moveTo>
                    <a:cubicBezTo>
                      <a:pt x="44" y="18383"/>
                      <a:pt x="0" y="18404"/>
                      <a:pt x="0" y="18453"/>
                    </a:cubicBezTo>
                    <a:cubicBezTo>
                      <a:pt x="0" y="18475"/>
                      <a:pt x="44" y="18518"/>
                      <a:pt x="71" y="18518"/>
                    </a:cubicBezTo>
                    <a:cubicBezTo>
                      <a:pt x="114" y="18518"/>
                      <a:pt x="135" y="18475"/>
                      <a:pt x="135" y="18453"/>
                    </a:cubicBezTo>
                    <a:cubicBezTo>
                      <a:pt x="135" y="18404"/>
                      <a:pt x="114" y="18383"/>
                      <a:pt x="71" y="1838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2"/>
              <p:cNvSpPr/>
              <p:nvPr/>
            </p:nvSpPr>
            <p:spPr>
              <a:xfrm rot="10800000" flipH="1">
                <a:off x="2573007" y="-551095"/>
                <a:ext cx="1850784" cy="996121"/>
              </a:xfrm>
              <a:custGeom>
                <a:avLst/>
                <a:gdLst/>
                <a:ahLst/>
                <a:cxnLst/>
                <a:rect l="l" t="t" r="r" b="b"/>
                <a:pathLst>
                  <a:path w="15975" h="8598" extrusionOk="0">
                    <a:moveTo>
                      <a:pt x="15909" y="1"/>
                    </a:moveTo>
                    <a:cubicBezTo>
                      <a:pt x="15861" y="1"/>
                      <a:pt x="15839" y="22"/>
                      <a:pt x="15839" y="66"/>
                    </a:cubicBezTo>
                    <a:cubicBezTo>
                      <a:pt x="15839" y="93"/>
                      <a:pt x="15861" y="136"/>
                      <a:pt x="15909" y="136"/>
                    </a:cubicBezTo>
                    <a:cubicBezTo>
                      <a:pt x="15931" y="136"/>
                      <a:pt x="15974" y="93"/>
                      <a:pt x="15974" y="66"/>
                    </a:cubicBezTo>
                    <a:cubicBezTo>
                      <a:pt x="15974" y="22"/>
                      <a:pt x="15931" y="1"/>
                      <a:pt x="15909" y="1"/>
                    </a:cubicBezTo>
                    <a:close/>
                    <a:moveTo>
                      <a:pt x="15909" y="271"/>
                    </a:moveTo>
                    <a:cubicBezTo>
                      <a:pt x="15861" y="271"/>
                      <a:pt x="15839" y="292"/>
                      <a:pt x="15839" y="336"/>
                    </a:cubicBezTo>
                    <a:cubicBezTo>
                      <a:pt x="15839" y="363"/>
                      <a:pt x="15861" y="406"/>
                      <a:pt x="15909" y="406"/>
                    </a:cubicBezTo>
                    <a:cubicBezTo>
                      <a:pt x="15931" y="406"/>
                      <a:pt x="15974" y="363"/>
                      <a:pt x="15974" y="336"/>
                    </a:cubicBezTo>
                    <a:cubicBezTo>
                      <a:pt x="15974" y="292"/>
                      <a:pt x="15931" y="271"/>
                      <a:pt x="15909" y="271"/>
                    </a:cubicBezTo>
                    <a:close/>
                    <a:moveTo>
                      <a:pt x="15909" y="541"/>
                    </a:moveTo>
                    <a:cubicBezTo>
                      <a:pt x="15861" y="541"/>
                      <a:pt x="15839" y="562"/>
                      <a:pt x="15839" y="606"/>
                    </a:cubicBezTo>
                    <a:cubicBezTo>
                      <a:pt x="15839" y="633"/>
                      <a:pt x="15861" y="676"/>
                      <a:pt x="15909" y="676"/>
                    </a:cubicBezTo>
                    <a:cubicBezTo>
                      <a:pt x="15931" y="676"/>
                      <a:pt x="15974" y="633"/>
                      <a:pt x="15974" y="606"/>
                    </a:cubicBezTo>
                    <a:cubicBezTo>
                      <a:pt x="15974" y="562"/>
                      <a:pt x="15931" y="541"/>
                      <a:pt x="15909" y="541"/>
                    </a:cubicBezTo>
                    <a:close/>
                    <a:moveTo>
                      <a:pt x="15909" y="811"/>
                    </a:moveTo>
                    <a:cubicBezTo>
                      <a:pt x="15861" y="811"/>
                      <a:pt x="15839" y="832"/>
                      <a:pt x="15839" y="876"/>
                    </a:cubicBezTo>
                    <a:cubicBezTo>
                      <a:pt x="15839" y="903"/>
                      <a:pt x="15861" y="946"/>
                      <a:pt x="15909" y="946"/>
                    </a:cubicBezTo>
                    <a:cubicBezTo>
                      <a:pt x="15931" y="946"/>
                      <a:pt x="15974" y="903"/>
                      <a:pt x="15974" y="876"/>
                    </a:cubicBezTo>
                    <a:cubicBezTo>
                      <a:pt x="15974" y="832"/>
                      <a:pt x="15931" y="811"/>
                      <a:pt x="15909" y="811"/>
                    </a:cubicBezTo>
                    <a:close/>
                    <a:moveTo>
                      <a:pt x="15909" y="1081"/>
                    </a:moveTo>
                    <a:cubicBezTo>
                      <a:pt x="15861" y="1081"/>
                      <a:pt x="15839" y="1102"/>
                      <a:pt x="15839" y="1146"/>
                    </a:cubicBezTo>
                    <a:cubicBezTo>
                      <a:pt x="15839" y="1173"/>
                      <a:pt x="15861" y="1216"/>
                      <a:pt x="15909" y="1216"/>
                    </a:cubicBezTo>
                    <a:cubicBezTo>
                      <a:pt x="15931" y="1216"/>
                      <a:pt x="15974" y="1173"/>
                      <a:pt x="15974" y="1146"/>
                    </a:cubicBezTo>
                    <a:cubicBezTo>
                      <a:pt x="15974" y="1102"/>
                      <a:pt x="15931" y="1081"/>
                      <a:pt x="15909" y="1081"/>
                    </a:cubicBezTo>
                    <a:close/>
                    <a:moveTo>
                      <a:pt x="15909" y="1351"/>
                    </a:moveTo>
                    <a:cubicBezTo>
                      <a:pt x="15861" y="1351"/>
                      <a:pt x="15839" y="1372"/>
                      <a:pt x="15839" y="1416"/>
                    </a:cubicBezTo>
                    <a:cubicBezTo>
                      <a:pt x="15839" y="1443"/>
                      <a:pt x="15861" y="1486"/>
                      <a:pt x="15909" y="1486"/>
                    </a:cubicBezTo>
                    <a:cubicBezTo>
                      <a:pt x="15931" y="1486"/>
                      <a:pt x="15974" y="1443"/>
                      <a:pt x="15974" y="1416"/>
                    </a:cubicBezTo>
                    <a:cubicBezTo>
                      <a:pt x="15974" y="1372"/>
                      <a:pt x="15931" y="1351"/>
                      <a:pt x="15909" y="1351"/>
                    </a:cubicBezTo>
                    <a:close/>
                    <a:moveTo>
                      <a:pt x="15909" y="1621"/>
                    </a:moveTo>
                    <a:cubicBezTo>
                      <a:pt x="15861" y="1621"/>
                      <a:pt x="15839" y="1642"/>
                      <a:pt x="15839" y="1686"/>
                    </a:cubicBezTo>
                    <a:cubicBezTo>
                      <a:pt x="15839" y="1713"/>
                      <a:pt x="15861" y="1756"/>
                      <a:pt x="15909" y="1756"/>
                    </a:cubicBezTo>
                    <a:cubicBezTo>
                      <a:pt x="15931" y="1756"/>
                      <a:pt x="15974" y="1713"/>
                      <a:pt x="15974" y="1686"/>
                    </a:cubicBezTo>
                    <a:cubicBezTo>
                      <a:pt x="15974" y="1642"/>
                      <a:pt x="15931" y="1621"/>
                      <a:pt x="15909" y="1621"/>
                    </a:cubicBezTo>
                    <a:close/>
                    <a:moveTo>
                      <a:pt x="15909" y="1891"/>
                    </a:moveTo>
                    <a:cubicBezTo>
                      <a:pt x="15861" y="1891"/>
                      <a:pt x="15839" y="1912"/>
                      <a:pt x="15839" y="1956"/>
                    </a:cubicBezTo>
                    <a:cubicBezTo>
                      <a:pt x="15839" y="1983"/>
                      <a:pt x="15861" y="2026"/>
                      <a:pt x="15909" y="2026"/>
                    </a:cubicBezTo>
                    <a:cubicBezTo>
                      <a:pt x="15931" y="2026"/>
                      <a:pt x="15974" y="1983"/>
                      <a:pt x="15974" y="1956"/>
                    </a:cubicBezTo>
                    <a:cubicBezTo>
                      <a:pt x="15974" y="1912"/>
                      <a:pt x="15931" y="1891"/>
                      <a:pt x="15909" y="1891"/>
                    </a:cubicBezTo>
                    <a:close/>
                    <a:moveTo>
                      <a:pt x="11319" y="2161"/>
                    </a:moveTo>
                    <a:cubicBezTo>
                      <a:pt x="11270" y="2161"/>
                      <a:pt x="11249" y="2182"/>
                      <a:pt x="11249" y="2226"/>
                    </a:cubicBezTo>
                    <a:cubicBezTo>
                      <a:pt x="11249" y="2253"/>
                      <a:pt x="11270" y="2296"/>
                      <a:pt x="11319" y="2296"/>
                    </a:cubicBezTo>
                    <a:cubicBezTo>
                      <a:pt x="11341" y="2296"/>
                      <a:pt x="11384" y="2253"/>
                      <a:pt x="11384" y="2226"/>
                    </a:cubicBezTo>
                    <a:cubicBezTo>
                      <a:pt x="11384" y="2182"/>
                      <a:pt x="11341" y="2161"/>
                      <a:pt x="11319" y="2161"/>
                    </a:cubicBezTo>
                    <a:close/>
                    <a:moveTo>
                      <a:pt x="11589" y="2161"/>
                    </a:moveTo>
                    <a:cubicBezTo>
                      <a:pt x="11540" y="2161"/>
                      <a:pt x="11519" y="2182"/>
                      <a:pt x="11519" y="2226"/>
                    </a:cubicBezTo>
                    <a:cubicBezTo>
                      <a:pt x="11519" y="2253"/>
                      <a:pt x="11540" y="2296"/>
                      <a:pt x="11589" y="2296"/>
                    </a:cubicBezTo>
                    <a:cubicBezTo>
                      <a:pt x="11611" y="2296"/>
                      <a:pt x="11654" y="2253"/>
                      <a:pt x="11654" y="2226"/>
                    </a:cubicBezTo>
                    <a:cubicBezTo>
                      <a:pt x="11654" y="2182"/>
                      <a:pt x="11611" y="2161"/>
                      <a:pt x="11589" y="2161"/>
                    </a:cubicBezTo>
                    <a:close/>
                    <a:moveTo>
                      <a:pt x="11859" y="2161"/>
                    </a:moveTo>
                    <a:cubicBezTo>
                      <a:pt x="11810" y="2161"/>
                      <a:pt x="11789" y="2182"/>
                      <a:pt x="11789" y="2226"/>
                    </a:cubicBezTo>
                    <a:cubicBezTo>
                      <a:pt x="11789" y="2253"/>
                      <a:pt x="11810" y="2296"/>
                      <a:pt x="11859" y="2296"/>
                    </a:cubicBezTo>
                    <a:cubicBezTo>
                      <a:pt x="11881" y="2296"/>
                      <a:pt x="11924" y="2253"/>
                      <a:pt x="11924" y="2226"/>
                    </a:cubicBezTo>
                    <a:cubicBezTo>
                      <a:pt x="11924" y="2182"/>
                      <a:pt x="11881" y="2161"/>
                      <a:pt x="11859" y="2161"/>
                    </a:cubicBezTo>
                    <a:close/>
                    <a:moveTo>
                      <a:pt x="12129" y="2161"/>
                    </a:moveTo>
                    <a:cubicBezTo>
                      <a:pt x="12080" y="2161"/>
                      <a:pt x="12059" y="2182"/>
                      <a:pt x="12059" y="2226"/>
                    </a:cubicBezTo>
                    <a:cubicBezTo>
                      <a:pt x="12059" y="2253"/>
                      <a:pt x="12080" y="2296"/>
                      <a:pt x="12129" y="2296"/>
                    </a:cubicBezTo>
                    <a:cubicBezTo>
                      <a:pt x="12151" y="2296"/>
                      <a:pt x="12194" y="2253"/>
                      <a:pt x="12194" y="2226"/>
                    </a:cubicBezTo>
                    <a:cubicBezTo>
                      <a:pt x="12194" y="2182"/>
                      <a:pt x="12151" y="2161"/>
                      <a:pt x="12129" y="2161"/>
                    </a:cubicBezTo>
                    <a:close/>
                    <a:moveTo>
                      <a:pt x="12399" y="2161"/>
                    </a:moveTo>
                    <a:cubicBezTo>
                      <a:pt x="12350" y="2161"/>
                      <a:pt x="12329" y="2182"/>
                      <a:pt x="12329" y="2226"/>
                    </a:cubicBezTo>
                    <a:cubicBezTo>
                      <a:pt x="12329" y="2253"/>
                      <a:pt x="12350" y="2296"/>
                      <a:pt x="12399" y="2296"/>
                    </a:cubicBezTo>
                    <a:cubicBezTo>
                      <a:pt x="12421" y="2296"/>
                      <a:pt x="12464" y="2253"/>
                      <a:pt x="12464" y="2226"/>
                    </a:cubicBezTo>
                    <a:cubicBezTo>
                      <a:pt x="12464" y="2182"/>
                      <a:pt x="12421" y="2161"/>
                      <a:pt x="12399" y="2161"/>
                    </a:cubicBezTo>
                    <a:close/>
                    <a:moveTo>
                      <a:pt x="12669" y="2161"/>
                    </a:moveTo>
                    <a:cubicBezTo>
                      <a:pt x="12620" y="2161"/>
                      <a:pt x="12599" y="2182"/>
                      <a:pt x="12599" y="2226"/>
                    </a:cubicBezTo>
                    <a:cubicBezTo>
                      <a:pt x="12599" y="2253"/>
                      <a:pt x="12620" y="2296"/>
                      <a:pt x="12669" y="2296"/>
                    </a:cubicBezTo>
                    <a:cubicBezTo>
                      <a:pt x="12691" y="2296"/>
                      <a:pt x="12734" y="2253"/>
                      <a:pt x="12734" y="2226"/>
                    </a:cubicBezTo>
                    <a:cubicBezTo>
                      <a:pt x="12734" y="2182"/>
                      <a:pt x="12691" y="2161"/>
                      <a:pt x="12669" y="2161"/>
                    </a:cubicBezTo>
                    <a:close/>
                    <a:moveTo>
                      <a:pt x="12939" y="2161"/>
                    </a:moveTo>
                    <a:cubicBezTo>
                      <a:pt x="12891" y="2161"/>
                      <a:pt x="12869" y="2182"/>
                      <a:pt x="12869" y="2226"/>
                    </a:cubicBezTo>
                    <a:cubicBezTo>
                      <a:pt x="12869" y="2253"/>
                      <a:pt x="12891" y="2296"/>
                      <a:pt x="12939" y="2296"/>
                    </a:cubicBezTo>
                    <a:cubicBezTo>
                      <a:pt x="12961" y="2296"/>
                      <a:pt x="13004" y="2253"/>
                      <a:pt x="13004" y="2226"/>
                    </a:cubicBezTo>
                    <a:cubicBezTo>
                      <a:pt x="13004" y="2182"/>
                      <a:pt x="12961" y="2161"/>
                      <a:pt x="12939" y="2161"/>
                    </a:cubicBezTo>
                    <a:close/>
                    <a:moveTo>
                      <a:pt x="13209" y="2161"/>
                    </a:moveTo>
                    <a:cubicBezTo>
                      <a:pt x="13161" y="2161"/>
                      <a:pt x="13139" y="2182"/>
                      <a:pt x="13139" y="2226"/>
                    </a:cubicBezTo>
                    <a:cubicBezTo>
                      <a:pt x="13139" y="2253"/>
                      <a:pt x="13161" y="2296"/>
                      <a:pt x="13209" y="2296"/>
                    </a:cubicBezTo>
                    <a:cubicBezTo>
                      <a:pt x="13231" y="2296"/>
                      <a:pt x="13274" y="2253"/>
                      <a:pt x="13274" y="2226"/>
                    </a:cubicBezTo>
                    <a:cubicBezTo>
                      <a:pt x="13274" y="2182"/>
                      <a:pt x="13231" y="2161"/>
                      <a:pt x="13209" y="2161"/>
                    </a:cubicBezTo>
                    <a:close/>
                    <a:moveTo>
                      <a:pt x="13479" y="2161"/>
                    </a:moveTo>
                    <a:cubicBezTo>
                      <a:pt x="13431" y="2161"/>
                      <a:pt x="13409" y="2182"/>
                      <a:pt x="13409" y="2226"/>
                    </a:cubicBezTo>
                    <a:cubicBezTo>
                      <a:pt x="13409" y="2253"/>
                      <a:pt x="13431" y="2296"/>
                      <a:pt x="13479" y="2296"/>
                    </a:cubicBezTo>
                    <a:cubicBezTo>
                      <a:pt x="13501" y="2296"/>
                      <a:pt x="13544" y="2253"/>
                      <a:pt x="13544" y="2226"/>
                    </a:cubicBezTo>
                    <a:cubicBezTo>
                      <a:pt x="13544" y="2182"/>
                      <a:pt x="13501" y="2161"/>
                      <a:pt x="13479" y="2161"/>
                    </a:cubicBezTo>
                    <a:close/>
                    <a:moveTo>
                      <a:pt x="13749" y="2161"/>
                    </a:moveTo>
                    <a:cubicBezTo>
                      <a:pt x="13701" y="2161"/>
                      <a:pt x="13679" y="2182"/>
                      <a:pt x="13679" y="2226"/>
                    </a:cubicBezTo>
                    <a:cubicBezTo>
                      <a:pt x="13679" y="2253"/>
                      <a:pt x="13701" y="2296"/>
                      <a:pt x="13749" y="2296"/>
                    </a:cubicBezTo>
                    <a:cubicBezTo>
                      <a:pt x="13771" y="2296"/>
                      <a:pt x="13814" y="2253"/>
                      <a:pt x="13814" y="2226"/>
                    </a:cubicBezTo>
                    <a:cubicBezTo>
                      <a:pt x="13814" y="2182"/>
                      <a:pt x="13771" y="2161"/>
                      <a:pt x="13749" y="2161"/>
                    </a:cubicBezTo>
                    <a:close/>
                    <a:moveTo>
                      <a:pt x="14019" y="2161"/>
                    </a:moveTo>
                    <a:cubicBezTo>
                      <a:pt x="13971" y="2161"/>
                      <a:pt x="13949" y="2182"/>
                      <a:pt x="13949" y="2226"/>
                    </a:cubicBezTo>
                    <a:cubicBezTo>
                      <a:pt x="13949" y="2253"/>
                      <a:pt x="13971" y="2296"/>
                      <a:pt x="14019" y="2296"/>
                    </a:cubicBezTo>
                    <a:cubicBezTo>
                      <a:pt x="14041" y="2296"/>
                      <a:pt x="14084" y="2253"/>
                      <a:pt x="14084" y="2226"/>
                    </a:cubicBezTo>
                    <a:cubicBezTo>
                      <a:pt x="14084" y="2182"/>
                      <a:pt x="14041" y="2161"/>
                      <a:pt x="14019" y="2161"/>
                    </a:cubicBezTo>
                    <a:close/>
                    <a:moveTo>
                      <a:pt x="14289" y="2161"/>
                    </a:moveTo>
                    <a:cubicBezTo>
                      <a:pt x="14241" y="2161"/>
                      <a:pt x="14219" y="2182"/>
                      <a:pt x="14219" y="2226"/>
                    </a:cubicBezTo>
                    <a:cubicBezTo>
                      <a:pt x="14219" y="2253"/>
                      <a:pt x="14241" y="2296"/>
                      <a:pt x="14289" y="2296"/>
                    </a:cubicBezTo>
                    <a:cubicBezTo>
                      <a:pt x="14311" y="2296"/>
                      <a:pt x="14354" y="2253"/>
                      <a:pt x="14354" y="2226"/>
                    </a:cubicBezTo>
                    <a:cubicBezTo>
                      <a:pt x="14354" y="2182"/>
                      <a:pt x="14311" y="2161"/>
                      <a:pt x="14289" y="2161"/>
                    </a:cubicBezTo>
                    <a:close/>
                    <a:moveTo>
                      <a:pt x="14559" y="2161"/>
                    </a:moveTo>
                    <a:cubicBezTo>
                      <a:pt x="14511" y="2161"/>
                      <a:pt x="14489" y="2182"/>
                      <a:pt x="14489" y="2226"/>
                    </a:cubicBezTo>
                    <a:cubicBezTo>
                      <a:pt x="14489" y="2253"/>
                      <a:pt x="14511" y="2296"/>
                      <a:pt x="14559" y="2296"/>
                    </a:cubicBezTo>
                    <a:cubicBezTo>
                      <a:pt x="14581" y="2296"/>
                      <a:pt x="14624" y="2253"/>
                      <a:pt x="14624" y="2226"/>
                    </a:cubicBezTo>
                    <a:cubicBezTo>
                      <a:pt x="14624" y="2182"/>
                      <a:pt x="14581" y="2161"/>
                      <a:pt x="14559" y="2161"/>
                    </a:cubicBezTo>
                    <a:close/>
                    <a:moveTo>
                      <a:pt x="14829" y="2161"/>
                    </a:moveTo>
                    <a:cubicBezTo>
                      <a:pt x="14781" y="2161"/>
                      <a:pt x="14759" y="2182"/>
                      <a:pt x="14759" y="2226"/>
                    </a:cubicBezTo>
                    <a:cubicBezTo>
                      <a:pt x="14759" y="2253"/>
                      <a:pt x="14781" y="2296"/>
                      <a:pt x="14829" y="2296"/>
                    </a:cubicBezTo>
                    <a:cubicBezTo>
                      <a:pt x="14851" y="2296"/>
                      <a:pt x="14894" y="2253"/>
                      <a:pt x="14894" y="2226"/>
                    </a:cubicBezTo>
                    <a:cubicBezTo>
                      <a:pt x="14894" y="2182"/>
                      <a:pt x="14851" y="2161"/>
                      <a:pt x="14829" y="2161"/>
                    </a:cubicBezTo>
                    <a:close/>
                    <a:moveTo>
                      <a:pt x="15099" y="2161"/>
                    </a:moveTo>
                    <a:cubicBezTo>
                      <a:pt x="15051" y="2161"/>
                      <a:pt x="15029" y="2182"/>
                      <a:pt x="15029" y="2226"/>
                    </a:cubicBezTo>
                    <a:cubicBezTo>
                      <a:pt x="15029" y="2253"/>
                      <a:pt x="15051" y="2296"/>
                      <a:pt x="15099" y="2296"/>
                    </a:cubicBezTo>
                    <a:cubicBezTo>
                      <a:pt x="15121" y="2296"/>
                      <a:pt x="15164" y="2253"/>
                      <a:pt x="15164" y="2226"/>
                    </a:cubicBezTo>
                    <a:cubicBezTo>
                      <a:pt x="15164" y="2182"/>
                      <a:pt x="15121" y="2161"/>
                      <a:pt x="15099" y="2161"/>
                    </a:cubicBezTo>
                    <a:close/>
                    <a:moveTo>
                      <a:pt x="15369" y="2161"/>
                    </a:moveTo>
                    <a:cubicBezTo>
                      <a:pt x="15321" y="2161"/>
                      <a:pt x="15299" y="2182"/>
                      <a:pt x="15299" y="2226"/>
                    </a:cubicBezTo>
                    <a:cubicBezTo>
                      <a:pt x="15299" y="2253"/>
                      <a:pt x="15321" y="2296"/>
                      <a:pt x="15369" y="2296"/>
                    </a:cubicBezTo>
                    <a:cubicBezTo>
                      <a:pt x="15391" y="2296"/>
                      <a:pt x="15434" y="2253"/>
                      <a:pt x="15434" y="2226"/>
                    </a:cubicBezTo>
                    <a:cubicBezTo>
                      <a:pt x="15434" y="2182"/>
                      <a:pt x="15391" y="2161"/>
                      <a:pt x="15369" y="2161"/>
                    </a:cubicBezTo>
                    <a:close/>
                    <a:moveTo>
                      <a:pt x="15639" y="2161"/>
                    </a:moveTo>
                    <a:cubicBezTo>
                      <a:pt x="15591" y="2161"/>
                      <a:pt x="15569" y="2182"/>
                      <a:pt x="15569" y="2226"/>
                    </a:cubicBezTo>
                    <a:cubicBezTo>
                      <a:pt x="15569" y="2253"/>
                      <a:pt x="15591" y="2296"/>
                      <a:pt x="15639" y="2296"/>
                    </a:cubicBezTo>
                    <a:cubicBezTo>
                      <a:pt x="15661" y="2296"/>
                      <a:pt x="15704" y="2253"/>
                      <a:pt x="15704" y="2226"/>
                    </a:cubicBezTo>
                    <a:cubicBezTo>
                      <a:pt x="15704" y="2182"/>
                      <a:pt x="15661" y="2161"/>
                      <a:pt x="15639" y="2161"/>
                    </a:cubicBezTo>
                    <a:close/>
                    <a:moveTo>
                      <a:pt x="15909" y="2161"/>
                    </a:moveTo>
                    <a:cubicBezTo>
                      <a:pt x="15861" y="2161"/>
                      <a:pt x="15839" y="2182"/>
                      <a:pt x="15839" y="2226"/>
                    </a:cubicBezTo>
                    <a:cubicBezTo>
                      <a:pt x="15839" y="2253"/>
                      <a:pt x="15861" y="2296"/>
                      <a:pt x="15909" y="2296"/>
                    </a:cubicBezTo>
                    <a:cubicBezTo>
                      <a:pt x="15931" y="2296"/>
                      <a:pt x="15974" y="2253"/>
                      <a:pt x="15974" y="2226"/>
                    </a:cubicBezTo>
                    <a:cubicBezTo>
                      <a:pt x="15974" y="2182"/>
                      <a:pt x="15931" y="2161"/>
                      <a:pt x="15909" y="2161"/>
                    </a:cubicBezTo>
                    <a:close/>
                    <a:moveTo>
                      <a:pt x="11162" y="2274"/>
                    </a:moveTo>
                    <a:cubicBezTo>
                      <a:pt x="11135" y="2274"/>
                      <a:pt x="11092" y="2317"/>
                      <a:pt x="11092" y="2339"/>
                    </a:cubicBezTo>
                    <a:cubicBezTo>
                      <a:pt x="11092" y="2388"/>
                      <a:pt x="11135" y="2409"/>
                      <a:pt x="11162" y="2409"/>
                    </a:cubicBezTo>
                    <a:cubicBezTo>
                      <a:pt x="11206" y="2409"/>
                      <a:pt x="11227" y="2388"/>
                      <a:pt x="11227" y="2339"/>
                    </a:cubicBezTo>
                    <a:cubicBezTo>
                      <a:pt x="11227" y="2317"/>
                      <a:pt x="11206" y="2274"/>
                      <a:pt x="11162" y="2274"/>
                    </a:cubicBezTo>
                    <a:close/>
                    <a:moveTo>
                      <a:pt x="11162" y="2544"/>
                    </a:moveTo>
                    <a:cubicBezTo>
                      <a:pt x="11135" y="2544"/>
                      <a:pt x="11092" y="2587"/>
                      <a:pt x="11092" y="2609"/>
                    </a:cubicBezTo>
                    <a:cubicBezTo>
                      <a:pt x="11092" y="2658"/>
                      <a:pt x="11135" y="2679"/>
                      <a:pt x="11162" y="2679"/>
                    </a:cubicBezTo>
                    <a:cubicBezTo>
                      <a:pt x="11206" y="2679"/>
                      <a:pt x="11227" y="2658"/>
                      <a:pt x="11227" y="2609"/>
                    </a:cubicBezTo>
                    <a:cubicBezTo>
                      <a:pt x="11227" y="2587"/>
                      <a:pt x="11206" y="2544"/>
                      <a:pt x="11162" y="2544"/>
                    </a:cubicBezTo>
                    <a:close/>
                    <a:moveTo>
                      <a:pt x="11162" y="2814"/>
                    </a:moveTo>
                    <a:cubicBezTo>
                      <a:pt x="11135" y="2814"/>
                      <a:pt x="11092" y="2857"/>
                      <a:pt x="11092" y="2879"/>
                    </a:cubicBezTo>
                    <a:cubicBezTo>
                      <a:pt x="11092" y="2928"/>
                      <a:pt x="11135" y="2949"/>
                      <a:pt x="11162" y="2949"/>
                    </a:cubicBezTo>
                    <a:cubicBezTo>
                      <a:pt x="11206" y="2949"/>
                      <a:pt x="11227" y="2928"/>
                      <a:pt x="11227" y="2879"/>
                    </a:cubicBezTo>
                    <a:cubicBezTo>
                      <a:pt x="11227" y="2857"/>
                      <a:pt x="11206" y="2814"/>
                      <a:pt x="11162" y="2814"/>
                    </a:cubicBezTo>
                    <a:close/>
                    <a:moveTo>
                      <a:pt x="11162" y="3084"/>
                    </a:moveTo>
                    <a:cubicBezTo>
                      <a:pt x="11135" y="3084"/>
                      <a:pt x="11092" y="3127"/>
                      <a:pt x="11092" y="3149"/>
                    </a:cubicBezTo>
                    <a:cubicBezTo>
                      <a:pt x="11092" y="3198"/>
                      <a:pt x="11135" y="3219"/>
                      <a:pt x="11162" y="3219"/>
                    </a:cubicBezTo>
                    <a:cubicBezTo>
                      <a:pt x="11206" y="3219"/>
                      <a:pt x="11227" y="3198"/>
                      <a:pt x="11227" y="3149"/>
                    </a:cubicBezTo>
                    <a:cubicBezTo>
                      <a:pt x="11227" y="3127"/>
                      <a:pt x="11206" y="3084"/>
                      <a:pt x="11162" y="3084"/>
                    </a:cubicBezTo>
                    <a:close/>
                    <a:moveTo>
                      <a:pt x="11162" y="3354"/>
                    </a:moveTo>
                    <a:cubicBezTo>
                      <a:pt x="11135" y="3354"/>
                      <a:pt x="11092" y="3398"/>
                      <a:pt x="11092" y="3419"/>
                    </a:cubicBezTo>
                    <a:cubicBezTo>
                      <a:pt x="11092" y="3468"/>
                      <a:pt x="11135" y="3489"/>
                      <a:pt x="11162" y="3489"/>
                    </a:cubicBezTo>
                    <a:cubicBezTo>
                      <a:pt x="11206" y="3489"/>
                      <a:pt x="11227" y="3468"/>
                      <a:pt x="11227" y="3419"/>
                    </a:cubicBezTo>
                    <a:cubicBezTo>
                      <a:pt x="11227" y="3398"/>
                      <a:pt x="11206" y="3354"/>
                      <a:pt x="11162" y="3354"/>
                    </a:cubicBezTo>
                    <a:close/>
                    <a:moveTo>
                      <a:pt x="11162" y="3624"/>
                    </a:moveTo>
                    <a:cubicBezTo>
                      <a:pt x="11135" y="3624"/>
                      <a:pt x="11092" y="3668"/>
                      <a:pt x="11092" y="3689"/>
                    </a:cubicBezTo>
                    <a:cubicBezTo>
                      <a:pt x="11092" y="3738"/>
                      <a:pt x="11135" y="3759"/>
                      <a:pt x="11162" y="3759"/>
                    </a:cubicBezTo>
                    <a:cubicBezTo>
                      <a:pt x="11206" y="3759"/>
                      <a:pt x="11227" y="3738"/>
                      <a:pt x="11227" y="3689"/>
                    </a:cubicBezTo>
                    <a:cubicBezTo>
                      <a:pt x="11227" y="3668"/>
                      <a:pt x="11206" y="3624"/>
                      <a:pt x="11162" y="3624"/>
                    </a:cubicBezTo>
                    <a:close/>
                    <a:moveTo>
                      <a:pt x="11162" y="3894"/>
                    </a:moveTo>
                    <a:cubicBezTo>
                      <a:pt x="11135" y="3894"/>
                      <a:pt x="11092" y="3938"/>
                      <a:pt x="11092" y="3959"/>
                    </a:cubicBezTo>
                    <a:cubicBezTo>
                      <a:pt x="11092" y="4008"/>
                      <a:pt x="11135" y="4029"/>
                      <a:pt x="11162" y="4029"/>
                    </a:cubicBezTo>
                    <a:cubicBezTo>
                      <a:pt x="11206" y="4029"/>
                      <a:pt x="11227" y="4008"/>
                      <a:pt x="11227" y="3959"/>
                    </a:cubicBezTo>
                    <a:cubicBezTo>
                      <a:pt x="11227" y="3938"/>
                      <a:pt x="11206" y="3894"/>
                      <a:pt x="11162" y="3894"/>
                    </a:cubicBezTo>
                    <a:close/>
                    <a:moveTo>
                      <a:pt x="11162" y="4164"/>
                    </a:moveTo>
                    <a:cubicBezTo>
                      <a:pt x="11135" y="4164"/>
                      <a:pt x="11092" y="4208"/>
                      <a:pt x="11092" y="4229"/>
                    </a:cubicBezTo>
                    <a:cubicBezTo>
                      <a:pt x="11092" y="4278"/>
                      <a:pt x="11135" y="4299"/>
                      <a:pt x="11162" y="4299"/>
                    </a:cubicBezTo>
                    <a:cubicBezTo>
                      <a:pt x="11206" y="4299"/>
                      <a:pt x="11227" y="4278"/>
                      <a:pt x="11227" y="4229"/>
                    </a:cubicBezTo>
                    <a:cubicBezTo>
                      <a:pt x="11227" y="4208"/>
                      <a:pt x="11206" y="4164"/>
                      <a:pt x="11162" y="4164"/>
                    </a:cubicBezTo>
                    <a:close/>
                    <a:moveTo>
                      <a:pt x="11162" y="4434"/>
                    </a:moveTo>
                    <a:cubicBezTo>
                      <a:pt x="11135" y="4434"/>
                      <a:pt x="11092" y="4478"/>
                      <a:pt x="11092" y="4499"/>
                    </a:cubicBezTo>
                    <a:cubicBezTo>
                      <a:pt x="11092" y="4548"/>
                      <a:pt x="11135" y="4569"/>
                      <a:pt x="11162" y="4569"/>
                    </a:cubicBezTo>
                    <a:cubicBezTo>
                      <a:pt x="11206" y="4569"/>
                      <a:pt x="11227" y="4548"/>
                      <a:pt x="11227" y="4499"/>
                    </a:cubicBezTo>
                    <a:cubicBezTo>
                      <a:pt x="11227" y="4478"/>
                      <a:pt x="11206" y="4434"/>
                      <a:pt x="11162" y="4434"/>
                    </a:cubicBezTo>
                    <a:close/>
                    <a:moveTo>
                      <a:pt x="11162" y="4704"/>
                    </a:moveTo>
                    <a:cubicBezTo>
                      <a:pt x="11135" y="4704"/>
                      <a:pt x="11092" y="4748"/>
                      <a:pt x="11092" y="4769"/>
                    </a:cubicBezTo>
                    <a:cubicBezTo>
                      <a:pt x="11092" y="4818"/>
                      <a:pt x="11135" y="4839"/>
                      <a:pt x="11162" y="4839"/>
                    </a:cubicBezTo>
                    <a:cubicBezTo>
                      <a:pt x="11206" y="4839"/>
                      <a:pt x="11227" y="4818"/>
                      <a:pt x="11227" y="4769"/>
                    </a:cubicBezTo>
                    <a:cubicBezTo>
                      <a:pt x="11227" y="4748"/>
                      <a:pt x="11206" y="4704"/>
                      <a:pt x="11162" y="4704"/>
                    </a:cubicBezTo>
                    <a:close/>
                    <a:moveTo>
                      <a:pt x="11162" y="4974"/>
                    </a:moveTo>
                    <a:cubicBezTo>
                      <a:pt x="11135" y="4974"/>
                      <a:pt x="11092" y="5018"/>
                      <a:pt x="11092" y="5039"/>
                    </a:cubicBezTo>
                    <a:cubicBezTo>
                      <a:pt x="11092" y="5088"/>
                      <a:pt x="11135" y="5109"/>
                      <a:pt x="11162" y="5109"/>
                    </a:cubicBezTo>
                    <a:cubicBezTo>
                      <a:pt x="11206" y="5109"/>
                      <a:pt x="11227" y="5088"/>
                      <a:pt x="11227" y="5039"/>
                    </a:cubicBezTo>
                    <a:cubicBezTo>
                      <a:pt x="11227" y="5018"/>
                      <a:pt x="11206" y="4974"/>
                      <a:pt x="11162" y="4974"/>
                    </a:cubicBezTo>
                    <a:close/>
                    <a:moveTo>
                      <a:pt x="11162" y="5244"/>
                    </a:moveTo>
                    <a:cubicBezTo>
                      <a:pt x="11135" y="5244"/>
                      <a:pt x="11092" y="5288"/>
                      <a:pt x="11092" y="5309"/>
                    </a:cubicBezTo>
                    <a:cubicBezTo>
                      <a:pt x="11092" y="5358"/>
                      <a:pt x="11135" y="5379"/>
                      <a:pt x="11162" y="5379"/>
                    </a:cubicBezTo>
                    <a:cubicBezTo>
                      <a:pt x="11206" y="5379"/>
                      <a:pt x="11227" y="5358"/>
                      <a:pt x="11227" y="5309"/>
                    </a:cubicBezTo>
                    <a:cubicBezTo>
                      <a:pt x="11227" y="5288"/>
                      <a:pt x="11206" y="5244"/>
                      <a:pt x="11162" y="5244"/>
                    </a:cubicBezTo>
                    <a:close/>
                    <a:moveTo>
                      <a:pt x="11162" y="5514"/>
                    </a:moveTo>
                    <a:cubicBezTo>
                      <a:pt x="11135" y="5514"/>
                      <a:pt x="11092" y="5558"/>
                      <a:pt x="11092" y="5579"/>
                    </a:cubicBezTo>
                    <a:cubicBezTo>
                      <a:pt x="11092" y="5628"/>
                      <a:pt x="11135" y="5649"/>
                      <a:pt x="11162" y="5649"/>
                    </a:cubicBezTo>
                    <a:cubicBezTo>
                      <a:pt x="11206" y="5649"/>
                      <a:pt x="11227" y="5628"/>
                      <a:pt x="11227" y="5579"/>
                    </a:cubicBezTo>
                    <a:cubicBezTo>
                      <a:pt x="11227" y="5558"/>
                      <a:pt x="11206" y="5514"/>
                      <a:pt x="11162" y="5514"/>
                    </a:cubicBezTo>
                    <a:close/>
                    <a:moveTo>
                      <a:pt x="11162" y="5784"/>
                    </a:moveTo>
                    <a:cubicBezTo>
                      <a:pt x="11135" y="5784"/>
                      <a:pt x="11092" y="5828"/>
                      <a:pt x="11092" y="5849"/>
                    </a:cubicBezTo>
                    <a:cubicBezTo>
                      <a:pt x="11092" y="5898"/>
                      <a:pt x="11135" y="5919"/>
                      <a:pt x="11162" y="5919"/>
                    </a:cubicBezTo>
                    <a:cubicBezTo>
                      <a:pt x="11206" y="5919"/>
                      <a:pt x="11227" y="5898"/>
                      <a:pt x="11227" y="5849"/>
                    </a:cubicBezTo>
                    <a:cubicBezTo>
                      <a:pt x="11227" y="5828"/>
                      <a:pt x="11206" y="5784"/>
                      <a:pt x="11162" y="5784"/>
                    </a:cubicBezTo>
                    <a:close/>
                    <a:moveTo>
                      <a:pt x="11162" y="6054"/>
                    </a:moveTo>
                    <a:cubicBezTo>
                      <a:pt x="11135" y="6054"/>
                      <a:pt x="11092" y="6098"/>
                      <a:pt x="11092" y="6119"/>
                    </a:cubicBezTo>
                    <a:cubicBezTo>
                      <a:pt x="11092" y="6168"/>
                      <a:pt x="11135" y="6189"/>
                      <a:pt x="11162" y="6189"/>
                    </a:cubicBezTo>
                    <a:cubicBezTo>
                      <a:pt x="11206" y="6189"/>
                      <a:pt x="11227" y="6168"/>
                      <a:pt x="11227" y="6119"/>
                    </a:cubicBezTo>
                    <a:cubicBezTo>
                      <a:pt x="11227" y="6098"/>
                      <a:pt x="11206" y="6054"/>
                      <a:pt x="11162" y="6054"/>
                    </a:cubicBezTo>
                    <a:close/>
                    <a:moveTo>
                      <a:pt x="11162" y="6324"/>
                    </a:moveTo>
                    <a:cubicBezTo>
                      <a:pt x="11135" y="6324"/>
                      <a:pt x="11092" y="6368"/>
                      <a:pt x="11092" y="6389"/>
                    </a:cubicBezTo>
                    <a:cubicBezTo>
                      <a:pt x="11092" y="6438"/>
                      <a:pt x="11135" y="6459"/>
                      <a:pt x="11162" y="6459"/>
                    </a:cubicBezTo>
                    <a:cubicBezTo>
                      <a:pt x="11206" y="6459"/>
                      <a:pt x="11227" y="6438"/>
                      <a:pt x="11227" y="6389"/>
                    </a:cubicBezTo>
                    <a:cubicBezTo>
                      <a:pt x="11227" y="6368"/>
                      <a:pt x="11206" y="6324"/>
                      <a:pt x="11162" y="6324"/>
                    </a:cubicBezTo>
                    <a:close/>
                    <a:moveTo>
                      <a:pt x="11162" y="6594"/>
                    </a:moveTo>
                    <a:cubicBezTo>
                      <a:pt x="11135" y="6594"/>
                      <a:pt x="11092" y="6638"/>
                      <a:pt x="11092" y="6659"/>
                    </a:cubicBezTo>
                    <a:cubicBezTo>
                      <a:pt x="11092" y="6708"/>
                      <a:pt x="11135" y="6729"/>
                      <a:pt x="11162" y="6729"/>
                    </a:cubicBezTo>
                    <a:cubicBezTo>
                      <a:pt x="11206" y="6729"/>
                      <a:pt x="11227" y="6708"/>
                      <a:pt x="11227" y="6659"/>
                    </a:cubicBezTo>
                    <a:cubicBezTo>
                      <a:pt x="11227" y="6638"/>
                      <a:pt x="11206" y="6594"/>
                      <a:pt x="11162" y="6594"/>
                    </a:cubicBezTo>
                    <a:close/>
                    <a:moveTo>
                      <a:pt x="11162" y="6864"/>
                    </a:moveTo>
                    <a:cubicBezTo>
                      <a:pt x="11135" y="6864"/>
                      <a:pt x="11092" y="6908"/>
                      <a:pt x="11092" y="6929"/>
                    </a:cubicBezTo>
                    <a:cubicBezTo>
                      <a:pt x="11092" y="6978"/>
                      <a:pt x="11135" y="6999"/>
                      <a:pt x="11162" y="6999"/>
                    </a:cubicBezTo>
                    <a:cubicBezTo>
                      <a:pt x="11206" y="6999"/>
                      <a:pt x="11227" y="6978"/>
                      <a:pt x="11227" y="6929"/>
                    </a:cubicBezTo>
                    <a:cubicBezTo>
                      <a:pt x="11227" y="6908"/>
                      <a:pt x="11206" y="6864"/>
                      <a:pt x="11162" y="6864"/>
                    </a:cubicBezTo>
                    <a:close/>
                    <a:moveTo>
                      <a:pt x="11162" y="7134"/>
                    </a:moveTo>
                    <a:cubicBezTo>
                      <a:pt x="11135" y="7134"/>
                      <a:pt x="11092" y="7178"/>
                      <a:pt x="11092" y="7199"/>
                    </a:cubicBezTo>
                    <a:cubicBezTo>
                      <a:pt x="11092" y="7248"/>
                      <a:pt x="11135" y="7269"/>
                      <a:pt x="11162" y="7269"/>
                    </a:cubicBezTo>
                    <a:cubicBezTo>
                      <a:pt x="11206" y="7269"/>
                      <a:pt x="11227" y="7248"/>
                      <a:pt x="11227" y="7199"/>
                    </a:cubicBezTo>
                    <a:cubicBezTo>
                      <a:pt x="11227" y="7178"/>
                      <a:pt x="11206" y="7134"/>
                      <a:pt x="11162" y="7134"/>
                    </a:cubicBezTo>
                    <a:close/>
                    <a:moveTo>
                      <a:pt x="11162" y="7404"/>
                    </a:moveTo>
                    <a:cubicBezTo>
                      <a:pt x="11135" y="7404"/>
                      <a:pt x="11092" y="7448"/>
                      <a:pt x="11092" y="7469"/>
                    </a:cubicBezTo>
                    <a:cubicBezTo>
                      <a:pt x="11092" y="7518"/>
                      <a:pt x="11135" y="7539"/>
                      <a:pt x="11162" y="7539"/>
                    </a:cubicBezTo>
                    <a:cubicBezTo>
                      <a:pt x="11206" y="7539"/>
                      <a:pt x="11227" y="7518"/>
                      <a:pt x="11227" y="7469"/>
                    </a:cubicBezTo>
                    <a:cubicBezTo>
                      <a:pt x="11227" y="7448"/>
                      <a:pt x="11206" y="7404"/>
                      <a:pt x="11162" y="7404"/>
                    </a:cubicBezTo>
                    <a:close/>
                    <a:moveTo>
                      <a:pt x="11162" y="7674"/>
                    </a:moveTo>
                    <a:cubicBezTo>
                      <a:pt x="11135" y="7674"/>
                      <a:pt x="11092" y="7718"/>
                      <a:pt x="11092" y="7739"/>
                    </a:cubicBezTo>
                    <a:cubicBezTo>
                      <a:pt x="11092" y="7788"/>
                      <a:pt x="11135" y="7809"/>
                      <a:pt x="11162" y="7809"/>
                    </a:cubicBezTo>
                    <a:cubicBezTo>
                      <a:pt x="11206" y="7809"/>
                      <a:pt x="11227" y="7788"/>
                      <a:pt x="11227" y="7739"/>
                    </a:cubicBezTo>
                    <a:cubicBezTo>
                      <a:pt x="11227" y="7718"/>
                      <a:pt x="11206" y="7674"/>
                      <a:pt x="11162" y="7674"/>
                    </a:cubicBezTo>
                    <a:close/>
                    <a:moveTo>
                      <a:pt x="11162" y="7944"/>
                    </a:moveTo>
                    <a:cubicBezTo>
                      <a:pt x="11135" y="7944"/>
                      <a:pt x="11092" y="7988"/>
                      <a:pt x="11092" y="8009"/>
                    </a:cubicBezTo>
                    <a:cubicBezTo>
                      <a:pt x="11092" y="8058"/>
                      <a:pt x="11135" y="8080"/>
                      <a:pt x="11162" y="8080"/>
                    </a:cubicBezTo>
                    <a:cubicBezTo>
                      <a:pt x="11206" y="8080"/>
                      <a:pt x="11227" y="8058"/>
                      <a:pt x="11227" y="8009"/>
                    </a:cubicBezTo>
                    <a:cubicBezTo>
                      <a:pt x="11227" y="7988"/>
                      <a:pt x="11206" y="7944"/>
                      <a:pt x="11162" y="7944"/>
                    </a:cubicBezTo>
                    <a:close/>
                    <a:moveTo>
                      <a:pt x="11162" y="8215"/>
                    </a:moveTo>
                    <a:cubicBezTo>
                      <a:pt x="11135" y="8215"/>
                      <a:pt x="11092" y="8258"/>
                      <a:pt x="11092" y="8279"/>
                    </a:cubicBezTo>
                    <a:cubicBezTo>
                      <a:pt x="11092" y="8328"/>
                      <a:pt x="11135" y="8350"/>
                      <a:pt x="11162" y="8350"/>
                    </a:cubicBezTo>
                    <a:cubicBezTo>
                      <a:pt x="11206" y="8350"/>
                      <a:pt x="11227" y="8328"/>
                      <a:pt x="11227" y="8279"/>
                    </a:cubicBezTo>
                    <a:cubicBezTo>
                      <a:pt x="11227" y="8258"/>
                      <a:pt x="11206" y="8215"/>
                      <a:pt x="11162" y="8215"/>
                    </a:cubicBezTo>
                    <a:close/>
                    <a:moveTo>
                      <a:pt x="65" y="8463"/>
                    </a:moveTo>
                    <a:cubicBezTo>
                      <a:pt x="65" y="8485"/>
                      <a:pt x="43" y="8485"/>
                      <a:pt x="22" y="8485"/>
                    </a:cubicBezTo>
                    <a:cubicBezTo>
                      <a:pt x="22" y="8485"/>
                      <a:pt x="0" y="8506"/>
                      <a:pt x="0" y="8528"/>
                    </a:cubicBezTo>
                    <a:cubicBezTo>
                      <a:pt x="0" y="8571"/>
                      <a:pt x="22" y="8598"/>
                      <a:pt x="65" y="8598"/>
                    </a:cubicBezTo>
                    <a:cubicBezTo>
                      <a:pt x="113" y="8598"/>
                      <a:pt x="135" y="8571"/>
                      <a:pt x="135" y="8528"/>
                    </a:cubicBezTo>
                    <a:cubicBezTo>
                      <a:pt x="135" y="8506"/>
                      <a:pt x="113" y="8463"/>
                      <a:pt x="65" y="8463"/>
                    </a:cubicBezTo>
                    <a:close/>
                    <a:moveTo>
                      <a:pt x="335" y="8463"/>
                    </a:moveTo>
                    <a:cubicBezTo>
                      <a:pt x="292" y="8463"/>
                      <a:pt x="270" y="8485"/>
                      <a:pt x="270" y="8528"/>
                    </a:cubicBezTo>
                    <a:cubicBezTo>
                      <a:pt x="270" y="8571"/>
                      <a:pt x="292" y="8598"/>
                      <a:pt x="335" y="8598"/>
                    </a:cubicBezTo>
                    <a:cubicBezTo>
                      <a:pt x="383" y="8598"/>
                      <a:pt x="405" y="8571"/>
                      <a:pt x="405" y="8528"/>
                    </a:cubicBezTo>
                    <a:cubicBezTo>
                      <a:pt x="405" y="8485"/>
                      <a:pt x="383" y="8463"/>
                      <a:pt x="335" y="8463"/>
                    </a:cubicBezTo>
                    <a:close/>
                    <a:moveTo>
                      <a:pt x="605" y="8463"/>
                    </a:moveTo>
                    <a:cubicBezTo>
                      <a:pt x="562" y="8463"/>
                      <a:pt x="540" y="8485"/>
                      <a:pt x="540" y="8528"/>
                    </a:cubicBezTo>
                    <a:cubicBezTo>
                      <a:pt x="540" y="8571"/>
                      <a:pt x="562" y="8598"/>
                      <a:pt x="605" y="8598"/>
                    </a:cubicBezTo>
                    <a:cubicBezTo>
                      <a:pt x="653" y="8598"/>
                      <a:pt x="675" y="8571"/>
                      <a:pt x="675" y="8528"/>
                    </a:cubicBezTo>
                    <a:cubicBezTo>
                      <a:pt x="675" y="8485"/>
                      <a:pt x="653" y="8463"/>
                      <a:pt x="605" y="8463"/>
                    </a:cubicBezTo>
                    <a:close/>
                    <a:moveTo>
                      <a:pt x="875" y="8463"/>
                    </a:moveTo>
                    <a:cubicBezTo>
                      <a:pt x="832" y="8463"/>
                      <a:pt x="810" y="8485"/>
                      <a:pt x="810" y="8528"/>
                    </a:cubicBezTo>
                    <a:cubicBezTo>
                      <a:pt x="810" y="8571"/>
                      <a:pt x="832" y="8598"/>
                      <a:pt x="875" y="8598"/>
                    </a:cubicBezTo>
                    <a:cubicBezTo>
                      <a:pt x="923" y="8598"/>
                      <a:pt x="945" y="8571"/>
                      <a:pt x="945" y="8528"/>
                    </a:cubicBezTo>
                    <a:cubicBezTo>
                      <a:pt x="945" y="8485"/>
                      <a:pt x="923" y="8463"/>
                      <a:pt x="875" y="8463"/>
                    </a:cubicBezTo>
                    <a:close/>
                    <a:moveTo>
                      <a:pt x="1145" y="8463"/>
                    </a:moveTo>
                    <a:cubicBezTo>
                      <a:pt x="1102" y="8463"/>
                      <a:pt x="1080" y="8485"/>
                      <a:pt x="1080" y="8528"/>
                    </a:cubicBezTo>
                    <a:cubicBezTo>
                      <a:pt x="1080" y="8571"/>
                      <a:pt x="1102" y="8598"/>
                      <a:pt x="1145" y="8598"/>
                    </a:cubicBezTo>
                    <a:cubicBezTo>
                      <a:pt x="1194" y="8598"/>
                      <a:pt x="1215" y="8571"/>
                      <a:pt x="1215" y="8528"/>
                    </a:cubicBezTo>
                    <a:cubicBezTo>
                      <a:pt x="1215" y="8485"/>
                      <a:pt x="1194" y="8463"/>
                      <a:pt x="1145" y="8463"/>
                    </a:cubicBezTo>
                    <a:close/>
                    <a:moveTo>
                      <a:pt x="1415" y="8463"/>
                    </a:moveTo>
                    <a:cubicBezTo>
                      <a:pt x="1372" y="8463"/>
                      <a:pt x="1350" y="8485"/>
                      <a:pt x="1350" y="8528"/>
                    </a:cubicBezTo>
                    <a:cubicBezTo>
                      <a:pt x="1350" y="8571"/>
                      <a:pt x="1372" y="8598"/>
                      <a:pt x="1415" y="8598"/>
                    </a:cubicBezTo>
                    <a:cubicBezTo>
                      <a:pt x="1464" y="8598"/>
                      <a:pt x="1485" y="8571"/>
                      <a:pt x="1485" y="8528"/>
                    </a:cubicBezTo>
                    <a:cubicBezTo>
                      <a:pt x="1485" y="8485"/>
                      <a:pt x="1464" y="8463"/>
                      <a:pt x="1415" y="8463"/>
                    </a:cubicBezTo>
                    <a:close/>
                    <a:moveTo>
                      <a:pt x="1685" y="8463"/>
                    </a:moveTo>
                    <a:cubicBezTo>
                      <a:pt x="1642" y="8463"/>
                      <a:pt x="1620" y="8485"/>
                      <a:pt x="1620" y="8528"/>
                    </a:cubicBezTo>
                    <a:cubicBezTo>
                      <a:pt x="1620" y="8571"/>
                      <a:pt x="1642" y="8598"/>
                      <a:pt x="1685" y="8598"/>
                    </a:cubicBezTo>
                    <a:cubicBezTo>
                      <a:pt x="1734" y="8598"/>
                      <a:pt x="1755" y="8571"/>
                      <a:pt x="1755" y="8528"/>
                    </a:cubicBezTo>
                    <a:cubicBezTo>
                      <a:pt x="1755" y="8485"/>
                      <a:pt x="1734" y="8463"/>
                      <a:pt x="1685" y="8463"/>
                    </a:cubicBezTo>
                    <a:close/>
                    <a:moveTo>
                      <a:pt x="1955" y="8463"/>
                    </a:moveTo>
                    <a:cubicBezTo>
                      <a:pt x="1912" y="8463"/>
                      <a:pt x="1890" y="8485"/>
                      <a:pt x="1890" y="8528"/>
                    </a:cubicBezTo>
                    <a:cubicBezTo>
                      <a:pt x="1890" y="8571"/>
                      <a:pt x="1912" y="8598"/>
                      <a:pt x="1955" y="8598"/>
                    </a:cubicBezTo>
                    <a:cubicBezTo>
                      <a:pt x="2004" y="8598"/>
                      <a:pt x="2025" y="8571"/>
                      <a:pt x="2025" y="8528"/>
                    </a:cubicBezTo>
                    <a:cubicBezTo>
                      <a:pt x="2025" y="8485"/>
                      <a:pt x="2004" y="8463"/>
                      <a:pt x="1955" y="8463"/>
                    </a:cubicBezTo>
                    <a:close/>
                    <a:moveTo>
                      <a:pt x="2225" y="8463"/>
                    </a:moveTo>
                    <a:cubicBezTo>
                      <a:pt x="2182" y="8463"/>
                      <a:pt x="2160" y="8485"/>
                      <a:pt x="2160" y="8528"/>
                    </a:cubicBezTo>
                    <a:cubicBezTo>
                      <a:pt x="2160" y="8571"/>
                      <a:pt x="2182" y="8598"/>
                      <a:pt x="2225" y="8598"/>
                    </a:cubicBezTo>
                    <a:cubicBezTo>
                      <a:pt x="2274" y="8598"/>
                      <a:pt x="2295" y="8571"/>
                      <a:pt x="2295" y="8528"/>
                    </a:cubicBezTo>
                    <a:cubicBezTo>
                      <a:pt x="2295" y="8485"/>
                      <a:pt x="2274" y="8463"/>
                      <a:pt x="2225" y="8463"/>
                    </a:cubicBezTo>
                    <a:close/>
                    <a:moveTo>
                      <a:pt x="2495" y="8463"/>
                    </a:moveTo>
                    <a:cubicBezTo>
                      <a:pt x="2452" y="8463"/>
                      <a:pt x="2430" y="8485"/>
                      <a:pt x="2430" y="8528"/>
                    </a:cubicBezTo>
                    <a:cubicBezTo>
                      <a:pt x="2430" y="8571"/>
                      <a:pt x="2452" y="8598"/>
                      <a:pt x="2495" y="8598"/>
                    </a:cubicBezTo>
                    <a:cubicBezTo>
                      <a:pt x="2544" y="8598"/>
                      <a:pt x="2565" y="8571"/>
                      <a:pt x="2565" y="8528"/>
                    </a:cubicBezTo>
                    <a:cubicBezTo>
                      <a:pt x="2565" y="8485"/>
                      <a:pt x="2544" y="8463"/>
                      <a:pt x="2495" y="8463"/>
                    </a:cubicBezTo>
                    <a:close/>
                    <a:moveTo>
                      <a:pt x="2765" y="8463"/>
                    </a:moveTo>
                    <a:cubicBezTo>
                      <a:pt x="2722" y="8463"/>
                      <a:pt x="2700" y="8485"/>
                      <a:pt x="2700" y="8528"/>
                    </a:cubicBezTo>
                    <a:cubicBezTo>
                      <a:pt x="2700" y="8571"/>
                      <a:pt x="2722" y="8598"/>
                      <a:pt x="2765" y="8598"/>
                    </a:cubicBezTo>
                    <a:cubicBezTo>
                      <a:pt x="2814" y="8598"/>
                      <a:pt x="2835" y="8571"/>
                      <a:pt x="2835" y="8528"/>
                    </a:cubicBezTo>
                    <a:cubicBezTo>
                      <a:pt x="2835" y="8485"/>
                      <a:pt x="2814" y="8463"/>
                      <a:pt x="2765" y="8463"/>
                    </a:cubicBezTo>
                    <a:close/>
                    <a:moveTo>
                      <a:pt x="3035" y="8463"/>
                    </a:moveTo>
                    <a:cubicBezTo>
                      <a:pt x="2992" y="8463"/>
                      <a:pt x="2970" y="8485"/>
                      <a:pt x="2970" y="8528"/>
                    </a:cubicBezTo>
                    <a:cubicBezTo>
                      <a:pt x="2970" y="8571"/>
                      <a:pt x="2992" y="8598"/>
                      <a:pt x="3035" y="8598"/>
                    </a:cubicBezTo>
                    <a:cubicBezTo>
                      <a:pt x="3084" y="8598"/>
                      <a:pt x="3105" y="8571"/>
                      <a:pt x="3105" y="8528"/>
                    </a:cubicBezTo>
                    <a:cubicBezTo>
                      <a:pt x="3105" y="8485"/>
                      <a:pt x="3084" y="8463"/>
                      <a:pt x="3035" y="8463"/>
                    </a:cubicBezTo>
                    <a:close/>
                    <a:moveTo>
                      <a:pt x="3305" y="8463"/>
                    </a:moveTo>
                    <a:cubicBezTo>
                      <a:pt x="3262" y="8463"/>
                      <a:pt x="3240" y="8485"/>
                      <a:pt x="3240" y="8528"/>
                    </a:cubicBezTo>
                    <a:cubicBezTo>
                      <a:pt x="3240" y="8571"/>
                      <a:pt x="3262" y="8598"/>
                      <a:pt x="3305" y="8598"/>
                    </a:cubicBezTo>
                    <a:cubicBezTo>
                      <a:pt x="3354" y="8598"/>
                      <a:pt x="3375" y="8571"/>
                      <a:pt x="3375" y="8528"/>
                    </a:cubicBezTo>
                    <a:cubicBezTo>
                      <a:pt x="3375" y="8485"/>
                      <a:pt x="3354" y="8463"/>
                      <a:pt x="3305" y="8463"/>
                    </a:cubicBezTo>
                    <a:close/>
                    <a:moveTo>
                      <a:pt x="3575" y="8463"/>
                    </a:moveTo>
                    <a:cubicBezTo>
                      <a:pt x="3532" y="8463"/>
                      <a:pt x="3510" y="8485"/>
                      <a:pt x="3510" y="8528"/>
                    </a:cubicBezTo>
                    <a:cubicBezTo>
                      <a:pt x="3510" y="8571"/>
                      <a:pt x="3532" y="8598"/>
                      <a:pt x="3575" y="8598"/>
                    </a:cubicBezTo>
                    <a:cubicBezTo>
                      <a:pt x="3624" y="8598"/>
                      <a:pt x="3645" y="8571"/>
                      <a:pt x="3645" y="8528"/>
                    </a:cubicBezTo>
                    <a:cubicBezTo>
                      <a:pt x="3645" y="8485"/>
                      <a:pt x="3624" y="8463"/>
                      <a:pt x="3575" y="8463"/>
                    </a:cubicBezTo>
                    <a:close/>
                    <a:moveTo>
                      <a:pt x="3845" y="8463"/>
                    </a:moveTo>
                    <a:cubicBezTo>
                      <a:pt x="3802" y="8463"/>
                      <a:pt x="3780" y="8485"/>
                      <a:pt x="3780" y="8528"/>
                    </a:cubicBezTo>
                    <a:cubicBezTo>
                      <a:pt x="3780" y="8571"/>
                      <a:pt x="3802" y="8598"/>
                      <a:pt x="3845" y="8598"/>
                    </a:cubicBezTo>
                    <a:cubicBezTo>
                      <a:pt x="3894" y="8598"/>
                      <a:pt x="3915" y="8571"/>
                      <a:pt x="3915" y="8528"/>
                    </a:cubicBezTo>
                    <a:cubicBezTo>
                      <a:pt x="3915" y="8485"/>
                      <a:pt x="3894" y="8463"/>
                      <a:pt x="3845" y="8463"/>
                    </a:cubicBezTo>
                    <a:close/>
                    <a:moveTo>
                      <a:pt x="4115" y="8463"/>
                    </a:moveTo>
                    <a:cubicBezTo>
                      <a:pt x="4072" y="8463"/>
                      <a:pt x="4050" y="8485"/>
                      <a:pt x="4050" y="8528"/>
                    </a:cubicBezTo>
                    <a:cubicBezTo>
                      <a:pt x="4050" y="8571"/>
                      <a:pt x="4072" y="8598"/>
                      <a:pt x="4115" y="8598"/>
                    </a:cubicBezTo>
                    <a:cubicBezTo>
                      <a:pt x="4164" y="8598"/>
                      <a:pt x="4185" y="8571"/>
                      <a:pt x="4185" y="8528"/>
                    </a:cubicBezTo>
                    <a:cubicBezTo>
                      <a:pt x="4185" y="8485"/>
                      <a:pt x="4164" y="8463"/>
                      <a:pt x="4115" y="8463"/>
                    </a:cubicBezTo>
                    <a:close/>
                    <a:moveTo>
                      <a:pt x="4385" y="8463"/>
                    </a:moveTo>
                    <a:cubicBezTo>
                      <a:pt x="4342" y="8463"/>
                      <a:pt x="4320" y="8485"/>
                      <a:pt x="4320" y="8528"/>
                    </a:cubicBezTo>
                    <a:cubicBezTo>
                      <a:pt x="4320" y="8571"/>
                      <a:pt x="4342" y="8598"/>
                      <a:pt x="4385" y="8598"/>
                    </a:cubicBezTo>
                    <a:cubicBezTo>
                      <a:pt x="4434" y="8598"/>
                      <a:pt x="4455" y="8571"/>
                      <a:pt x="4455" y="8528"/>
                    </a:cubicBezTo>
                    <a:cubicBezTo>
                      <a:pt x="4455" y="8485"/>
                      <a:pt x="4434" y="8463"/>
                      <a:pt x="4385" y="8463"/>
                    </a:cubicBezTo>
                    <a:close/>
                    <a:moveTo>
                      <a:pt x="4655" y="8463"/>
                    </a:moveTo>
                    <a:cubicBezTo>
                      <a:pt x="4612" y="8463"/>
                      <a:pt x="4590" y="8485"/>
                      <a:pt x="4590" y="8528"/>
                    </a:cubicBezTo>
                    <a:cubicBezTo>
                      <a:pt x="4590" y="8571"/>
                      <a:pt x="4612" y="8598"/>
                      <a:pt x="4655" y="8598"/>
                    </a:cubicBezTo>
                    <a:cubicBezTo>
                      <a:pt x="4704" y="8598"/>
                      <a:pt x="4725" y="8571"/>
                      <a:pt x="4725" y="8528"/>
                    </a:cubicBezTo>
                    <a:cubicBezTo>
                      <a:pt x="4725" y="8485"/>
                      <a:pt x="4704" y="8463"/>
                      <a:pt x="4655" y="8463"/>
                    </a:cubicBezTo>
                    <a:close/>
                    <a:moveTo>
                      <a:pt x="4925" y="8463"/>
                    </a:moveTo>
                    <a:cubicBezTo>
                      <a:pt x="4882" y="8463"/>
                      <a:pt x="4860" y="8485"/>
                      <a:pt x="4860" y="8528"/>
                    </a:cubicBezTo>
                    <a:cubicBezTo>
                      <a:pt x="4860" y="8571"/>
                      <a:pt x="4882" y="8598"/>
                      <a:pt x="4925" y="8598"/>
                    </a:cubicBezTo>
                    <a:cubicBezTo>
                      <a:pt x="4974" y="8598"/>
                      <a:pt x="4995" y="8571"/>
                      <a:pt x="4995" y="8528"/>
                    </a:cubicBezTo>
                    <a:cubicBezTo>
                      <a:pt x="4995" y="8485"/>
                      <a:pt x="4974" y="8463"/>
                      <a:pt x="4925" y="8463"/>
                    </a:cubicBezTo>
                    <a:close/>
                    <a:moveTo>
                      <a:pt x="5195" y="8463"/>
                    </a:moveTo>
                    <a:cubicBezTo>
                      <a:pt x="5152" y="8463"/>
                      <a:pt x="5130" y="8485"/>
                      <a:pt x="5130" y="8528"/>
                    </a:cubicBezTo>
                    <a:cubicBezTo>
                      <a:pt x="5130" y="8571"/>
                      <a:pt x="5152" y="8598"/>
                      <a:pt x="5195" y="8598"/>
                    </a:cubicBezTo>
                    <a:cubicBezTo>
                      <a:pt x="5244" y="8598"/>
                      <a:pt x="5265" y="8571"/>
                      <a:pt x="5265" y="8528"/>
                    </a:cubicBezTo>
                    <a:cubicBezTo>
                      <a:pt x="5265" y="8485"/>
                      <a:pt x="5244" y="8463"/>
                      <a:pt x="5195" y="8463"/>
                    </a:cubicBezTo>
                    <a:close/>
                    <a:moveTo>
                      <a:pt x="5465" y="8463"/>
                    </a:moveTo>
                    <a:cubicBezTo>
                      <a:pt x="5422" y="8463"/>
                      <a:pt x="5400" y="8485"/>
                      <a:pt x="5400" y="8528"/>
                    </a:cubicBezTo>
                    <a:cubicBezTo>
                      <a:pt x="5400" y="8571"/>
                      <a:pt x="5422" y="8598"/>
                      <a:pt x="5465" y="8598"/>
                    </a:cubicBezTo>
                    <a:cubicBezTo>
                      <a:pt x="5514" y="8598"/>
                      <a:pt x="5535" y="8571"/>
                      <a:pt x="5535" y="8528"/>
                    </a:cubicBezTo>
                    <a:cubicBezTo>
                      <a:pt x="5535" y="8485"/>
                      <a:pt x="5514" y="8463"/>
                      <a:pt x="5465" y="8463"/>
                    </a:cubicBezTo>
                    <a:close/>
                    <a:moveTo>
                      <a:pt x="5735" y="8463"/>
                    </a:moveTo>
                    <a:cubicBezTo>
                      <a:pt x="5692" y="8463"/>
                      <a:pt x="5670" y="8485"/>
                      <a:pt x="5670" y="8528"/>
                    </a:cubicBezTo>
                    <a:cubicBezTo>
                      <a:pt x="5670" y="8571"/>
                      <a:pt x="5692" y="8598"/>
                      <a:pt x="5735" y="8598"/>
                    </a:cubicBezTo>
                    <a:cubicBezTo>
                      <a:pt x="5784" y="8598"/>
                      <a:pt x="5805" y="8571"/>
                      <a:pt x="5805" y="8528"/>
                    </a:cubicBezTo>
                    <a:cubicBezTo>
                      <a:pt x="5805" y="8485"/>
                      <a:pt x="5784" y="8463"/>
                      <a:pt x="5735" y="8463"/>
                    </a:cubicBezTo>
                    <a:close/>
                    <a:moveTo>
                      <a:pt x="6005" y="8463"/>
                    </a:moveTo>
                    <a:cubicBezTo>
                      <a:pt x="5962" y="8463"/>
                      <a:pt x="5940" y="8485"/>
                      <a:pt x="5940" y="8528"/>
                    </a:cubicBezTo>
                    <a:cubicBezTo>
                      <a:pt x="5940" y="8571"/>
                      <a:pt x="5962" y="8598"/>
                      <a:pt x="6005" y="8598"/>
                    </a:cubicBezTo>
                    <a:cubicBezTo>
                      <a:pt x="6054" y="8598"/>
                      <a:pt x="6075" y="8571"/>
                      <a:pt x="6075" y="8528"/>
                    </a:cubicBezTo>
                    <a:cubicBezTo>
                      <a:pt x="6075" y="8485"/>
                      <a:pt x="6054" y="8463"/>
                      <a:pt x="6005" y="8463"/>
                    </a:cubicBezTo>
                    <a:close/>
                    <a:moveTo>
                      <a:pt x="6275" y="8463"/>
                    </a:moveTo>
                    <a:cubicBezTo>
                      <a:pt x="6232" y="8463"/>
                      <a:pt x="6210" y="8485"/>
                      <a:pt x="6210" y="8528"/>
                    </a:cubicBezTo>
                    <a:cubicBezTo>
                      <a:pt x="6210" y="8571"/>
                      <a:pt x="6232" y="8598"/>
                      <a:pt x="6275" y="8598"/>
                    </a:cubicBezTo>
                    <a:cubicBezTo>
                      <a:pt x="6324" y="8598"/>
                      <a:pt x="6345" y="8571"/>
                      <a:pt x="6345" y="8528"/>
                    </a:cubicBezTo>
                    <a:cubicBezTo>
                      <a:pt x="6345" y="8485"/>
                      <a:pt x="6324" y="8463"/>
                      <a:pt x="6275" y="8463"/>
                    </a:cubicBezTo>
                    <a:close/>
                    <a:moveTo>
                      <a:pt x="6545" y="8463"/>
                    </a:moveTo>
                    <a:cubicBezTo>
                      <a:pt x="6502" y="8463"/>
                      <a:pt x="6480" y="8485"/>
                      <a:pt x="6480" y="8528"/>
                    </a:cubicBezTo>
                    <a:cubicBezTo>
                      <a:pt x="6480" y="8571"/>
                      <a:pt x="6502" y="8598"/>
                      <a:pt x="6545" y="8598"/>
                    </a:cubicBezTo>
                    <a:cubicBezTo>
                      <a:pt x="6594" y="8598"/>
                      <a:pt x="6615" y="8571"/>
                      <a:pt x="6615" y="8528"/>
                    </a:cubicBezTo>
                    <a:cubicBezTo>
                      <a:pt x="6615" y="8485"/>
                      <a:pt x="6594" y="8463"/>
                      <a:pt x="6545" y="8463"/>
                    </a:cubicBezTo>
                    <a:close/>
                    <a:moveTo>
                      <a:pt x="6815" y="8463"/>
                    </a:moveTo>
                    <a:cubicBezTo>
                      <a:pt x="6772" y="8463"/>
                      <a:pt x="6750" y="8485"/>
                      <a:pt x="6750" y="8528"/>
                    </a:cubicBezTo>
                    <a:cubicBezTo>
                      <a:pt x="6750" y="8571"/>
                      <a:pt x="6772" y="8598"/>
                      <a:pt x="6815" y="8598"/>
                    </a:cubicBezTo>
                    <a:cubicBezTo>
                      <a:pt x="6864" y="8598"/>
                      <a:pt x="6885" y="8571"/>
                      <a:pt x="6885" y="8528"/>
                    </a:cubicBezTo>
                    <a:cubicBezTo>
                      <a:pt x="6885" y="8485"/>
                      <a:pt x="6864" y="8463"/>
                      <a:pt x="6815" y="8463"/>
                    </a:cubicBezTo>
                    <a:close/>
                    <a:moveTo>
                      <a:pt x="7085" y="8463"/>
                    </a:moveTo>
                    <a:cubicBezTo>
                      <a:pt x="7042" y="8463"/>
                      <a:pt x="7020" y="8485"/>
                      <a:pt x="7020" y="8528"/>
                    </a:cubicBezTo>
                    <a:cubicBezTo>
                      <a:pt x="7020" y="8571"/>
                      <a:pt x="7042" y="8598"/>
                      <a:pt x="7085" y="8598"/>
                    </a:cubicBezTo>
                    <a:cubicBezTo>
                      <a:pt x="7134" y="8598"/>
                      <a:pt x="7155" y="8571"/>
                      <a:pt x="7155" y="8528"/>
                    </a:cubicBezTo>
                    <a:cubicBezTo>
                      <a:pt x="7155" y="8485"/>
                      <a:pt x="7134" y="8463"/>
                      <a:pt x="7085" y="8463"/>
                    </a:cubicBezTo>
                    <a:close/>
                    <a:moveTo>
                      <a:pt x="7355" y="8463"/>
                    </a:moveTo>
                    <a:cubicBezTo>
                      <a:pt x="7312" y="8463"/>
                      <a:pt x="7290" y="8485"/>
                      <a:pt x="7290" y="8528"/>
                    </a:cubicBezTo>
                    <a:cubicBezTo>
                      <a:pt x="7290" y="8571"/>
                      <a:pt x="7312" y="8598"/>
                      <a:pt x="7355" y="8598"/>
                    </a:cubicBezTo>
                    <a:cubicBezTo>
                      <a:pt x="7404" y="8598"/>
                      <a:pt x="7425" y="8571"/>
                      <a:pt x="7425" y="8528"/>
                    </a:cubicBezTo>
                    <a:cubicBezTo>
                      <a:pt x="7425" y="8485"/>
                      <a:pt x="7404" y="8463"/>
                      <a:pt x="7355" y="8463"/>
                    </a:cubicBezTo>
                    <a:close/>
                    <a:moveTo>
                      <a:pt x="7625" y="8463"/>
                    </a:moveTo>
                    <a:cubicBezTo>
                      <a:pt x="7582" y="8463"/>
                      <a:pt x="7560" y="8485"/>
                      <a:pt x="7560" y="8528"/>
                    </a:cubicBezTo>
                    <a:cubicBezTo>
                      <a:pt x="7560" y="8571"/>
                      <a:pt x="7582" y="8598"/>
                      <a:pt x="7625" y="8598"/>
                    </a:cubicBezTo>
                    <a:cubicBezTo>
                      <a:pt x="7674" y="8598"/>
                      <a:pt x="7695" y="8571"/>
                      <a:pt x="7695" y="8528"/>
                    </a:cubicBezTo>
                    <a:cubicBezTo>
                      <a:pt x="7695" y="8485"/>
                      <a:pt x="7674" y="8463"/>
                      <a:pt x="7625" y="8463"/>
                    </a:cubicBezTo>
                    <a:close/>
                    <a:moveTo>
                      <a:pt x="7895" y="8463"/>
                    </a:moveTo>
                    <a:cubicBezTo>
                      <a:pt x="7852" y="8463"/>
                      <a:pt x="7830" y="8485"/>
                      <a:pt x="7830" y="8528"/>
                    </a:cubicBezTo>
                    <a:cubicBezTo>
                      <a:pt x="7830" y="8571"/>
                      <a:pt x="7852" y="8598"/>
                      <a:pt x="7895" y="8598"/>
                    </a:cubicBezTo>
                    <a:cubicBezTo>
                      <a:pt x="7944" y="8598"/>
                      <a:pt x="7965" y="8571"/>
                      <a:pt x="7965" y="8528"/>
                    </a:cubicBezTo>
                    <a:cubicBezTo>
                      <a:pt x="7965" y="8485"/>
                      <a:pt x="7944" y="8463"/>
                      <a:pt x="7895" y="8463"/>
                    </a:cubicBezTo>
                    <a:close/>
                    <a:moveTo>
                      <a:pt x="8165" y="8463"/>
                    </a:moveTo>
                    <a:cubicBezTo>
                      <a:pt x="8122" y="8463"/>
                      <a:pt x="8100" y="8485"/>
                      <a:pt x="8100" y="8528"/>
                    </a:cubicBezTo>
                    <a:cubicBezTo>
                      <a:pt x="8100" y="8571"/>
                      <a:pt x="8122" y="8598"/>
                      <a:pt x="8165" y="8598"/>
                    </a:cubicBezTo>
                    <a:cubicBezTo>
                      <a:pt x="8214" y="8598"/>
                      <a:pt x="8235" y="8571"/>
                      <a:pt x="8235" y="8528"/>
                    </a:cubicBezTo>
                    <a:cubicBezTo>
                      <a:pt x="8235" y="8485"/>
                      <a:pt x="8214" y="8463"/>
                      <a:pt x="8165" y="8463"/>
                    </a:cubicBezTo>
                    <a:close/>
                    <a:moveTo>
                      <a:pt x="8435" y="8463"/>
                    </a:moveTo>
                    <a:cubicBezTo>
                      <a:pt x="8392" y="8463"/>
                      <a:pt x="8370" y="8485"/>
                      <a:pt x="8370" y="8528"/>
                    </a:cubicBezTo>
                    <a:cubicBezTo>
                      <a:pt x="8370" y="8571"/>
                      <a:pt x="8392" y="8598"/>
                      <a:pt x="8435" y="8598"/>
                    </a:cubicBezTo>
                    <a:cubicBezTo>
                      <a:pt x="8484" y="8598"/>
                      <a:pt x="8505" y="8571"/>
                      <a:pt x="8505" y="8528"/>
                    </a:cubicBezTo>
                    <a:cubicBezTo>
                      <a:pt x="8505" y="8485"/>
                      <a:pt x="8484" y="8463"/>
                      <a:pt x="8435" y="8463"/>
                    </a:cubicBezTo>
                    <a:close/>
                    <a:moveTo>
                      <a:pt x="8705" y="8463"/>
                    </a:moveTo>
                    <a:cubicBezTo>
                      <a:pt x="8662" y="8463"/>
                      <a:pt x="8640" y="8485"/>
                      <a:pt x="8640" y="8528"/>
                    </a:cubicBezTo>
                    <a:cubicBezTo>
                      <a:pt x="8640" y="8571"/>
                      <a:pt x="8662" y="8598"/>
                      <a:pt x="8705" y="8598"/>
                    </a:cubicBezTo>
                    <a:cubicBezTo>
                      <a:pt x="8754" y="8598"/>
                      <a:pt x="8775" y="8571"/>
                      <a:pt x="8775" y="8528"/>
                    </a:cubicBezTo>
                    <a:cubicBezTo>
                      <a:pt x="8775" y="8485"/>
                      <a:pt x="8754" y="8463"/>
                      <a:pt x="8705" y="8463"/>
                    </a:cubicBezTo>
                    <a:close/>
                    <a:moveTo>
                      <a:pt x="8975" y="8463"/>
                    </a:moveTo>
                    <a:cubicBezTo>
                      <a:pt x="8932" y="8463"/>
                      <a:pt x="8911" y="8485"/>
                      <a:pt x="8911" y="8528"/>
                    </a:cubicBezTo>
                    <a:cubicBezTo>
                      <a:pt x="8911" y="8571"/>
                      <a:pt x="8932" y="8598"/>
                      <a:pt x="8975" y="8598"/>
                    </a:cubicBezTo>
                    <a:cubicBezTo>
                      <a:pt x="9024" y="8598"/>
                      <a:pt x="9046" y="8571"/>
                      <a:pt x="9046" y="8528"/>
                    </a:cubicBezTo>
                    <a:cubicBezTo>
                      <a:pt x="9046" y="8485"/>
                      <a:pt x="9024" y="8463"/>
                      <a:pt x="8975" y="8463"/>
                    </a:cubicBezTo>
                    <a:close/>
                    <a:moveTo>
                      <a:pt x="9245" y="8463"/>
                    </a:moveTo>
                    <a:cubicBezTo>
                      <a:pt x="9202" y="8463"/>
                      <a:pt x="9181" y="8485"/>
                      <a:pt x="9181" y="8528"/>
                    </a:cubicBezTo>
                    <a:cubicBezTo>
                      <a:pt x="9181" y="8571"/>
                      <a:pt x="9202" y="8598"/>
                      <a:pt x="9245" y="8598"/>
                    </a:cubicBezTo>
                    <a:cubicBezTo>
                      <a:pt x="9294" y="8598"/>
                      <a:pt x="9316" y="8571"/>
                      <a:pt x="9316" y="8528"/>
                    </a:cubicBezTo>
                    <a:cubicBezTo>
                      <a:pt x="9316" y="8485"/>
                      <a:pt x="9294" y="8463"/>
                      <a:pt x="9245" y="8463"/>
                    </a:cubicBezTo>
                    <a:close/>
                    <a:moveTo>
                      <a:pt x="9515" y="8463"/>
                    </a:moveTo>
                    <a:cubicBezTo>
                      <a:pt x="9472" y="8463"/>
                      <a:pt x="9451" y="8485"/>
                      <a:pt x="9451" y="8528"/>
                    </a:cubicBezTo>
                    <a:cubicBezTo>
                      <a:pt x="9451" y="8571"/>
                      <a:pt x="9472" y="8598"/>
                      <a:pt x="9515" y="8598"/>
                    </a:cubicBezTo>
                    <a:cubicBezTo>
                      <a:pt x="9564" y="8598"/>
                      <a:pt x="9586" y="8571"/>
                      <a:pt x="9586" y="8528"/>
                    </a:cubicBezTo>
                    <a:cubicBezTo>
                      <a:pt x="9586" y="8485"/>
                      <a:pt x="9564" y="8463"/>
                      <a:pt x="9515" y="8463"/>
                    </a:cubicBezTo>
                    <a:close/>
                    <a:moveTo>
                      <a:pt x="9785" y="8463"/>
                    </a:moveTo>
                    <a:cubicBezTo>
                      <a:pt x="9742" y="8463"/>
                      <a:pt x="9721" y="8485"/>
                      <a:pt x="9721" y="8528"/>
                    </a:cubicBezTo>
                    <a:cubicBezTo>
                      <a:pt x="9721" y="8571"/>
                      <a:pt x="9742" y="8598"/>
                      <a:pt x="9785" y="8598"/>
                    </a:cubicBezTo>
                    <a:cubicBezTo>
                      <a:pt x="9834" y="8598"/>
                      <a:pt x="9856" y="8571"/>
                      <a:pt x="9856" y="8528"/>
                    </a:cubicBezTo>
                    <a:cubicBezTo>
                      <a:pt x="9856" y="8485"/>
                      <a:pt x="9834" y="8463"/>
                      <a:pt x="9785" y="8463"/>
                    </a:cubicBezTo>
                    <a:close/>
                    <a:moveTo>
                      <a:pt x="10055" y="8463"/>
                    </a:moveTo>
                    <a:cubicBezTo>
                      <a:pt x="10012" y="8463"/>
                      <a:pt x="9991" y="8485"/>
                      <a:pt x="9991" y="8528"/>
                    </a:cubicBezTo>
                    <a:cubicBezTo>
                      <a:pt x="9991" y="8571"/>
                      <a:pt x="10012" y="8598"/>
                      <a:pt x="10055" y="8598"/>
                    </a:cubicBezTo>
                    <a:cubicBezTo>
                      <a:pt x="10104" y="8598"/>
                      <a:pt x="10126" y="8571"/>
                      <a:pt x="10126" y="8528"/>
                    </a:cubicBezTo>
                    <a:cubicBezTo>
                      <a:pt x="10126" y="8485"/>
                      <a:pt x="10104" y="8463"/>
                      <a:pt x="10055" y="8463"/>
                    </a:cubicBezTo>
                    <a:close/>
                    <a:moveTo>
                      <a:pt x="10325" y="8463"/>
                    </a:moveTo>
                    <a:cubicBezTo>
                      <a:pt x="10282" y="8463"/>
                      <a:pt x="10261" y="8485"/>
                      <a:pt x="10261" y="8528"/>
                    </a:cubicBezTo>
                    <a:cubicBezTo>
                      <a:pt x="10261" y="8571"/>
                      <a:pt x="10282" y="8598"/>
                      <a:pt x="10325" y="8598"/>
                    </a:cubicBezTo>
                    <a:cubicBezTo>
                      <a:pt x="10374" y="8598"/>
                      <a:pt x="10396" y="8571"/>
                      <a:pt x="10396" y="8528"/>
                    </a:cubicBezTo>
                    <a:cubicBezTo>
                      <a:pt x="10396" y="8485"/>
                      <a:pt x="10374" y="8463"/>
                      <a:pt x="10325" y="8463"/>
                    </a:cubicBezTo>
                    <a:close/>
                    <a:moveTo>
                      <a:pt x="10595" y="8463"/>
                    </a:moveTo>
                    <a:cubicBezTo>
                      <a:pt x="10552" y="8463"/>
                      <a:pt x="10531" y="8485"/>
                      <a:pt x="10531" y="8528"/>
                    </a:cubicBezTo>
                    <a:cubicBezTo>
                      <a:pt x="10531" y="8571"/>
                      <a:pt x="10552" y="8598"/>
                      <a:pt x="10595" y="8598"/>
                    </a:cubicBezTo>
                    <a:cubicBezTo>
                      <a:pt x="10644" y="8598"/>
                      <a:pt x="10666" y="8571"/>
                      <a:pt x="10666" y="8528"/>
                    </a:cubicBezTo>
                    <a:cubicBezTo>
                      <a:pt x="10666" y="8485"/>
                      <a:pt x="10644" y="8463"/>
                      <a:pt x="10595" y="8463"/>
                    </a:cubicBezTo>
                    <a:close/>
                    <a:moveTo>
                      <a:pt x="10865" y="8463"/>
                    </a:moveTo>
                    <a:cubicBezTo>
                      <a:pt x="10822" y="8463"/>
                      <a:pt x="10801" y="8485"/>
                      <a:pt x="10801" y="8528"/>
                    </a:cubicBezTo>
                    <a:cubicBezTo>
                      <a:pt x="10801" y="8571"/>
                      <a:pt x="10822" y="8598"/>
                      <a:pt x="10865" y="8598"/>
                    </a:cubicBezTo>
                    <a:cubicBezTo>
                      <a:pt x="10914" y="8598"/>
                      <a:pt x="10936" y="8571"/>
                      <a:pt x="10936" y="8528"/>
                    </a:cubicBezTo>
                    <a:cubicBezTo>
                      <a:pt x="10936" y="8485"/>
                      <a:pt x="10914" y="8463"/>
                      <a:pt x="10865" y="8463"/>
                    </a:cubicBezTo>
                    <a:close/>
                    <a:moveTo>
                      <a:pt x="11135" y="8463"/>
                    </a:moveTo>
                    <a:cubicBezTo>
                      <a:pt x="11092" y="8463"/>
                      <a:pt x="11071" y="8485"/>
                      <a:pt x="11071" y="8528"/>
                    </a:cubicBezTo>
                    <a:cubicBezTo>
                      <a:pt x="11071" y="8571"/>
                      <a:pt x="11092" y="8598"/>
                      <a:pt x="11135" y="8598"/>
                    </a:cubicBezTo>
                    <a:cubicBezTo>
                      <a:pt x="11184" y="8598"/>
                      <a:pt x="11206" y="8571"/>
                      <a:pt x="11206" y="8528"/>
                    </a:cubicBezTo>
                    <a:cubicBezTo>
                      <a:pt x="11206" y="8485"/>
                      <a:pt x="11184" y="8463"/>
                      <a:pt x="11135" y="846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2"/>
              <p:cNvSpPr/>
              <p:nvPr/>
            </p:nvSpPr>
            <p:spPr>
              <a:xfrm>
                <a:off x="843199" y="4902182"/>
                <a:ext cx="1454675" cy="15756"/>
              </a:xfrm>
              <a:custGeom>
                <a:avLst/>
                <a:gdLst/>
                <a:ahLst/>
                <a:cxnLst/>
                <a:rect l="l" t="t" r="r" b="b"/>
                <a:pathLst>
                  <a:path w="12556" h="136" extrusionOk="0">
                    <a:moveTo>
                      <a:pt x="65" y="1"/>
                    </a:moveTo>
                    <a:cubicBezTo>
                      <a:pt x="43" y="1"/>
                      <a:pt x="0" y="44"/>
                      <a:pt x="0" y="65"/>
                    </a:cubicBezTo>
                    <a:cubicBezTo>
                      <a:pt x="0" y="109"/>
                      <a:pt x="43" y="136"/>
                      <a:pt x="65" y="136"/>
                    </a:cubicBezTo>
                    <a:cubicBezTo>
                      <a:pt x="108" y="136"/>
                      <a:pt x="135" y="109"/>
                      <a:pt x="135" y="65"/>
                    </a:cubicBezTo>
                    <a:cubicBezTo>
                      <a:pt x="135" y="44"/>
                      <a:pt x="108" y="1"/>
                      <a:pt x="65" y="1"/>
                    </a:cubicBezTo>
                    <a:close/>
                    <a:moveTo>
                      <a:pt x="335" y="1"/>
                    </a:moveTo>
                    <a:cubicBezTo>
                      <a:pt x="313" y="1"/>
                      <a:pt x="270" y="44"/>
                      <a:pt x="270" y="65"/>
                    </a:cubicBezTo>
                    <a:cubicBezTo>
                      <a:pt x="270" y="109"/>
                      <a:pt x="313" y="136"/>
                      <a:pt x="335" y="136"/>
                    </a:cubicBezTo>
                    <a:cubicBezTo>
                      <a:pt x="378" y="136"/>
                      <a:pt x="405" y="109"/>
                      <a:pt x="405" y="65"/>
                    </a:cubicBezTo>
                    <a:cubicBezTo>
                      <a:pt x="405" y="44"/>
                      <a:pt x="378" y="1"/>
                      <a:pt x="335" y="1"/>
                    </a:cubicBezTo>
                    <a:close/>
                    <a:moveTo>
                      <a:pt x="605" y="1"/>
                    </a:moveTo>
                    <a:cubicBezTo>
                      <a:pt x="583" y="1"/>
                      <a:pt x="540" y="44"/>
                      <a:pt x="540" y="65"/>
                    </a:cubicBezTo>
                    <a:cubicBezTo>
                      <a:pt x="540" y="109"/>
                      <a:pt x="583" y="136"/>
                      <a:pt x="605" y="136"/>
                    </a:cubicBezTo>
                    <a:cubicBezTo>
                      <a:pt x="648" y="136"/>
                      <a:pt x="675" y="109"/>
                      <a:pt x="675" y="65"/>
                    </a:cubicBezTo>
                    <a:cubicBezTo>
                      <a:pt x="675" y="44"/>
                      <a:pt x="648" y="1"/>
                      <a:pt x="605" y="1"/>
                    </a:cubicBezTo>
                    <a:close/>
                    <a:moveTo>
                      <a:pt x="875" y="1"/>
                    </a:moveTo>
                    <a:cubicBezTo>
                      <a:pt x="853" y="1"/>
                      <a:pt x="810" y="44"/>
                      <a:pt x="810" y="65"/>
                    </a:cubicBezTo>
                    <a:cubicBezTo>
                      <a:pt x="810" y="109"/>
                      <a:pt x="853" y="136"/>
                      <a:pt x="875" y="136"/>
                    </a:cubicBezTo>
                    <a:cubicBezTo>
                      <a:pt x="918" y="136"/>
                      <a:pt x="945" y="109"/>
                      <a:pt x="945" y="65"/>
                    </a:cubicBezTo>
                    <a:cubicBezTo>
                      <a:pt x="945" y="44"/>
                      <a:pt x="918" y="1"/>
                      <a:pt x="875" y="1"/>
                    </a:cubicBezTo>
                    <a:close/>
                    <a:moveTo>
                      <a:pt x="1145" y="1"/>
                    </a:moveTo>
                    <a:cubicBezTo>
                      <a:pt x="1123" y="1"/>
                      <a:pt x="1080" y="44"/>
                      <a:pt x="1080" y="65"/>
                    </a:cubicBezTo>
                    <a:cubicBezTo>
                      <a:pt x="1080" y="109"/>
                      <a:pt x="1123" y="136"/>
                      <a:pt x="1145" y="136"/>
                    </a:cubicBezTo>
                    <a:cubicBezTo>
                      <a:pt x="1188" y="136"/>
                      <a:pt x="1215" y="109"/>
                      <a:pt x="1215" y="65"/>
                    </a:cubicBezTo>
                    <a:cubicBezTo>
                      <a:pt x="1215" y="44"/>
                      <a:pt x="1188" y="1"/>
                      <a:pt x="1145" y="1"/>
                    </a:cubicBezTo>
                    <a:close/>
                    <a:moveTo>
                      <a:pt x="1415" y="1"/>
                    </a:moveTo>
                    <a:cubicBezTo>
                      <a:pt x="1393" y="1"/>
                      <a:pt x="1350" y="44"/>
                      <a:pt x="1350" y="65"/>
                    </a:cubicBezTo>
                    <a:cubicBezTo>
                      <a:pt x="1350" y="109"/>
                      <a:pt x="1393" y="136"/>
                      <a:pt x="1415" y="136"/>
                    </a:cubicBezTo>
                    <a:cubicBezTo>
                      <a:pt x="1458" y="136"/>
                      <a:pt x="1485" y="109"/>
                      <a:pt x="1485" y="65"/>
                    </a:cubicBezTo>
                    <a:cubicBezTo>
                      <a:pt x="1485" y="44"/>
                      <a:pt x="1458" y="1"/>
                      <a:pt x="1415" y="1"/>
                    </a:cubicBezTo>
                    <a:close/>
                    <a:moveTo>
                      <a:pt x="1685" y="1"/>
                    </a:moveTo>
                    <a:cubicBezTo>
                      <a:pt x="1663" y="1"/>
                      <a:pt x="1620" y="44"/>
                      <a:pt x="1620" y="65"/>
                    </a:cubicBezTo>
                    <a:cubicBezTo>
                      <a:pt x="1620" y="109"/>
                      <a:pt x="1663" y="136"/>
                      <a:pt x="1685" y="136"/>
                    </a:cubicBezTo>
                    <a:cubicBezTo>
                      <a:pt x="1728" y="136"/>
                      <a:pt x="1755" y="109"/>
                      <a:pt x="1755" y="65"/>
                    </a:cubicBezTo>
                    <a:cubicBezTo>
                      <a:pt x="1755" y="44"/>
                      <a:pt x="1728" y="1"/>
                      <a:pt x="1685" y="1"/>
                    </a:cubicBezTo>
                    <a:close/>
                    <a:moveTo>
                      <a:pt x="1955" y="1"/>
                    </a:moveTo>
                    <a:cubicBezTo>
                      <a:pt x="1934" y="1"/>
                      <a:pt x="1890" y="44"/>
                      <a:pt x="1890" y="65"/>
                    </a:cubicBezTo>
                    <a:cubicBezTo>
                      <a:pt x="1890" y="109"/>
                      <a:pt x="1934" y="136"/>
                      <a:pt x="1955" y="136"/>
                    </a:cubicBezTo>
                    <a:cubicBezTo>
                      <a:pt x="1998" y="136"/>
                      <a:pt x="2025" y="109"/>
                      <a:pt x="2025" y="65"/>
                    </a:cubicBezTo>
                    <a:cubicBezTo>
                      <a:pt x="2025" y="44"/>
                      <a:pt x="1998" y="1"/>
                      <a:pt x="1955" y="1"/>
                    </a:cubicBezTo>
                    <a:close/>
                    <a:moveTo>
                      <a:pt x="2225" y="1"/>
                    </a:moveTo>
                    <a:cubicBezTo>
                      <a:pt x="2204" y="1"/>
                      <a:pt x="2160" y="44"/>
                      <a:pt x="2160" y="65"/>
                    </a:cubicBezTo>
                    <a:cubicBezTo>
                      <a:pt x="2160" y="109"/>
                      <a:pt x="2204" y="136"/>
                      <a:pt x="2225" y="136"/>
                    </a:cubicBezTo>
                    <a:cubicBezTo>
                      <a:pt x="2268" y="136"/>
                      <a:pt x="2295" y="109"/>
                      <a:pt x="2295" y="65"/>
                    </a:cubicBezTo>
                    <a:cubicBezTo>
                      <a:pt x="2295" y="44"/>
                      <a:pt x="2268" y="1"/>
                      <a:pt x="2225" y="1"/>
                    </a:cubicBezTo>
                    <a:close/>
                    <a:moveTo>
                      <a:pt x="2495" y="1"/>
                    </a:moveTo>
                    <a:cubicBezTo>
                      <a:pt x="2474" y="1"/>
                      <a:pt x="2430" y="44"/>
                      <a:pt x="2430" y="65"/>
                    </a:cubicBezTo>
                    <a:cubicBezTo>
                      <a:pt x="2430" y="109"/>
                      <a:pt x="2474" y="136"/>
                      <a:pt x="2495" y="136"/>
                    </a:cubicBezTo>
                    <a:cubicBezTo>
                      <a:pt x="2538" y="136"/>
                      <a:pt x="2565" y="109"/>
                      <a:pt x="2565" y="65"/>
                    </a:cubicBezTo>
                    <a:cubicBezTo>
                      <a:pt x="2565" y="44"/>
                      <a:pt x="2538" y="1"/>
                      <a:pt x="2495" y="1"/>
                    </a:cubicBezTo>
                    <a:close/>
                    <a:moveTo>
                      <a:pt x="2765" y="1"/>
                    </a:moveTo>
                    <a:cubicBezTo>
                      <a:pt x="2744" y="1"/>
                      <a:pt x="2700" y="44"/>
                      <a:pt x="2700" y="65"/>
                    </a:cubicBezTo>
                    <a:cubicBezTo>
                      <a:pt x="2700" y="109"/>
                      <a:pt x="2744" y="136"/>
                      <a:pt x="2765" y="136"/>
                    </a:cubicBezTo>
                    <a:cubicBezTo>
                      <a:pt x="2808" y="136"/>
                      <a:pt x="2835" y="109"/>
                      <a:pt x="2835" y="65"/>
                    </a:cubicBezTo>
                    <a:cubicBezTo>
                      <a:pt x="2835" y="44"/>
                      <a:pt x="2808" y="1"/>
                      <a:pt x="2765" y="1"/>
                    </a:cubicBezTo>
                    <a:close/>
                    <a:moveTo>
                      <a:pt x="3035" y="1"/>
                    </a:moveTo>
                    <a:cubicBezTo>
                      <a:pt x="3014" y="1"/>
                      <a:pt x="2970" y="44"/>
                      <a:pt x="2970" y="65"/>
                    </a:cubicBezTo>
                    <a:cubicBezTo>
                      <a:pt x="2970" y="109"/>
                      <a:pt x="3014" y="136"/>
                      <a:pt x="3035" y="136"/>
                    </a:cubicBezTo>
                    <a:cubicBezTo>
                      <a:pt x="3078" y="136"/>
                      <a:pt x="3105" y="109"/>
                      <a:pt x="3105" y="65"/>
                    </a:cubicBezTo>
                    <a:cubicBezTo>
                      <a:pt x="3105" y="44"/>
                      <a:pt x="3078" y="1"/>
                      <a:pt x="3035" y="1"/>
                    </a:cubicBezTo>
                    <a:close/>
                    <a:moveTo>
                      <a:pt x="3305" y="1"/>
                    </a:moveTo>
                    <a:cubicBezTo>
                      <a:pt x="3284" y="1"/>
                      <a:pt x="3240" y="44"/>
                      <a:pt x="3240" y="65"/>
                    </a:cubicBezTo>
                    <a:cubicBezTo>
                      <a:pt x="3240" y="109"/>
                      <a:pt x="3284" y="136"/>
                      <a:pt x="3305" y="136"/>
                    </a:cubicBezTo>
                    <a:cubicBezTo>
                      <a:pt x="3348" y="136"/>
                      <a:pt x="3375" y="109"/>
                      <a:pt x="3375" y="65"/>
                    </a:cubicBezTo>
                    <a:cubicBezTo>
                      <a:pt x="3375" y="44"/>
                      <a:pt x="3348" y="1"/>
                      <a:pt x="3305" y="1"/>
                    </a:cubicBezTo>
                    <a:close/>
                    <a:moveTo>
                      <a:pt x="3575" y="1"/>
                    </a:moveTo>
                    <a:cubicBezTo>
                      <a:pt x="3554" y="1"/>
                      <a:pt x="3510" y="44"/>
                      <a:pt x="3510" y="65"/>
                    </a:cubicBezTo>
                    <a:cubicBezTo>
                      <a:pt x="3510" y="109"/>
                      <a:pt x="3554" y="136"/>
                      <a:pt x="3575" y="136"/>
                    </a:cubicBezTo>
                    <a:cubicBezTo>
                      <a:pt x="3618" y="136"/>
                      <a:pt x="3645" y="109"/>
                      <a:pt x="3645" y="65"/>
                    </a:cubicBezTo>
                    <a:cubicBezTo>
                      <a:pt x="3645" y="44"/>
                      <a:pt x="3618" y="1"/>
                      <a:pt x="3575" y="1"/>
                    </a:cubicBezTo>
                    <a:close/>
                    <a:moveTo>
                      <a:pt x="3845" y="1"/>
                    </a:moveTo>
                    <a:cubicBezTo>
                      <a:pt x="3824" y="1"/>
                      <a:pt x="3780" y="44"/>
                      <a:pt x="3780" y="65"/>
                    </a:cubicBezTo>
                    <a:cubicBezTo>
                      <a:pt x="3780" y="109"/>
                      <a:pt x="3824" y="136"/>
                      <a:pt x="3845" y="136"/>
                    </a:cubicBezTo>
                    <a:cubicBezTo>
                      <a:pt x="3888" y="136"/>
                      <a:pt x="3915" y="109"/>
                      <a:pt x="3915" y="65"/>
                    </a:cubicBezTo>
                    <a:cubicBezTo>
                      <a:pt x="3915" y="44"/>
                      <a:pt x="3888" y="1"/>
                      <a:pt x="3845" y="1"/>
                    </a:cubicBezTo>
                    <a:close/>
                    <a:moveTo>
                      <a:pt x="4115" y="1"/>
                    </a:moveTo>
                    <a:cubicBezTo>
                      <a:pt x="4094" y="1"/>
                      <a:pt x="4050" y="44"/>
                      <a:pt x="4050" y="65"/>
                    </a:cubicBezTo>
                    <a:cubicBezTo>
                      <a:pt x="4050" y="109"/>
                      <a:pt x="4094" y="136"/>
                      <a:pt x="4115" y="136"/>
                    </a:cubicBezTo>
                    <a:cubicBezTo>
                      <a:pt x="4158" y="136"/>
                      <a:pt x="4185" y="109"/>
                      <a:pt x="4185" y="65"/>
                    </a:cubicBezTo>
                    <a:cubicBezTo>
                      <a:pt x="4185" y="44"/>
                      <a:pt x="4158" y="1"/>
                      <a:pt x="4115" y="1"/>
                    </a:cubicBezTo>
                    <a:close/>
                    <a:moveTo>
                      <a:pt x="4385" y="1"/>
                    </a:moveTo>
                    <a:cubicBezTo>
                      <a:pt x="4364" y="1"/>
                      <a:pt x="4320" y="44"/>
                      <a:pt x="4320" y="65"/>
                    </a:cubicBezTo>
                    <a:cubicBezTo>
                      <a:pt x="4320" y="109"/>
                      <a:pt x="4364" y="136"/>
                      <a:pt x="4385" y="136"/>
                    </a:cubicBezTo>
                    <a:cubicBezTo>
                      <a:pt x="4428" y="136"/>
                      <a:pt x="4455" y="109"/>
                      <a:pt x="4455" y="65"/>
                    </a:cubicBezTo>
                    <a:cubicBezTo>
                      <a:pt x="4455" y="44"/>
                      <a:pt x="4428" y="1"/>
                      <a:pt x="4385" y="1"/>
                    </a:cubicBezTo>
                    <a:close/>
                    <a:moveTo>
                      <a:pt x="4655" y="1"/>
                    </a:moveTo>
                    <a:cubicBezTo>
                      <a:pt x="4634" y="1"/>
                      <a:pt x="4590" y="44"/>
                      <a:pt x="4590" y="65"/>
                    </a:cubicBezTo>
                    <a:cubicBezTo>
                      <a:pt x="4590" y="109"/>
                      <a:pt x="4634" y="136"/>
                      <a:pt x="4655" y="136"/>
                    </a:cubicBezTo>
                    <a:cubicBezTo>
                      <a:pt x="4698" y="136"/>
                      <a:pt x="4725" y="109"/>
                      <a:pt x="4725" y="65"/>
                    </a:cubicBezTo>
                    <a:cubicBezTo>
                      <a:pt x="4725" y="44"/>
                      <a:pt x="4698" y="1"/>
                      <a:pt x="4655" y="1"/>
                    </a:cubicBezTo>
                    <a:close/>
                    <a:moveTo>
                      <a:pt x="4925" y="1"/>
                    </a:moveTo>
                    <a:cubicBezTo>
                      <a:pt x="4904" y="1"/>
                      <a:pt x="4860" y="44"/>
                      <a:pt x="4860" y="65"/>
                    </a:cubicBezTo>
                    <a:cubicBezTo>
                      <a:pt x="4860" y="109"/>
                      <a:pt x="4904" y="136"/>
                      <a:pt x="4925" y="136"/>
                    </a:cubicBezTo>
                    <a:cubicBezTo>
                      <a:pt x="4968" y="136"/>
                      <a:pt x="4995" y="109"/>
                      <a:pt x="4995" y="65"/>
                    </a:cubicBezTo>
                    <a:cubicBezTo>
                      <a:pt x="4995" y="44"/>
                      <a:pt x="4968" y="1"/>
                      <a:pt x="4925" y="1"/>
                    </a:cubicBezTo>
                    <a:close/>
                    <a:moveTo>
                      <a:pt x="5195" y="1"/>
                    </a:moveTo>
                    <a:cubicBezTo>
                      <a:pt x="5174" y="1"/>
                      <a:pt x="5130" y="44"/>
                      <a:pt x="5130" y="65"/>
                    </a:cubicBezTo>
                    <a:cubicBezTo>
                      <a:pt x="5130" y="109"/>
                      <a:pt x="5174" y="136"/>
                      <a:pt x="5195" y="136"/>
                    </a:cubicBezTo>
                    <a:cubicBezTo>
                      <a:pt x="5238" y="136"/>
                      <a:pt x="5265" y="109"/>
                      <a:pt x="5265" y="65"/>
                    </a:cubicBezTo>
                    <a:cubicBezTo>
                      <a:pt x="5265" y="44"/>
                      <a:pt x="5238" y="1"/>
                      <a:pt x="5195" y="1"/>
                    </a:cubicBezTo>
                    <a:close/>
                    <a:moveTo>
                      <a:pt x="5465" y="1"/>
                    </a:moveTo>
                    <a:cubicBezTo>
                      <a:pt x="5444" y="1"/>
                      <a:pt x="5400" y="44"/>
                      <a:pt x="5400" y="65"/>
                    </a:cubicBezTo>
                    <a:cubicBezTo>
                      <a:pt x="5400" y="109"/>
                      <a:pt x="5444" y="136"/>
                      <a:pt x="5465" y="136"/>
                    </a:cubicBezTo>
                    <a:cubicBezTo>
                      <a:pt x="5508" y="136"/>
                      <a:pt x="5535" y="109"/>
                      <a:pt x="5535" y="65"/>
                    </a:cubicBezTo>
                    <a:cubicBezTo>
                      <a:pt x="5535" y="44"/>
                      <a:pt x="5508" y="1"/>
                      <a:pt x="5465" y="1"/>
                    </a:cubicBezTo>
                    <a:close/>
                    <a:moveTo>
                      <a:pt x="5735" y="1"/>
                    </a:moveTo>
                    <a:cubicBezTo>
                      <a:pt x="5714" y="1"/>
                      <a:pt x="5670" y="44"/>
                      <a:pt x="5670" y="65"/>
                    </a:cubicBezTo>
                    <a:cubicBezTo>
                      <a:pt x="5670" y="109"/>
                      <a:pt x="5714" y="136"/>
                      <a:pt x="5735" y="136"/>
                    </a:cubicBezTo>
                    <a:cubicBezTo>
                      <a:pt x="5779" y="136"/>
                      <a:pt x="5806" y="109"/>
                      <a:pt x="5806" y="65"/>
                    </a:cubicBezTo>
                    <a:cubicBezTo>
                      <a:pt x="5806" y="44"/>
                      <a:pt x="5779" y="1"/>
                      <a:pt x="5735" y="1"/>
                    </a:cubicBezTo>
                    <a:close/>
                    <a:moveTo>
                      <a:pt x="6005" y="1"/>
                    </a:moveTo>
                    <a:cubicBezTo>
                      <a:pt x="5984" y="1"/>
                      <a:pt x="5941" y="44"/>
                      <a:pt x="5941" y="65"/>
                    </a:cubicBezTo>
                    <a:cubicBezTo>
                      <a:pt x="5941" y="109"/>
                      <a:pt x="5984" y="136"/>
                      <a:pt x="6005" y="136"/>
                    </a:cubicBezTo>
                    <a:cubicBezTo>
                      <a:pt x="6049" y="136"/>
                      <a:pt x="6076" y="109"/>
                      <a:pt x="6076" y="65"/>
                    </a:cubicBezTo>
                    <a:cubicBezTo>
                      <a:pt x="6076" y="44"/>
                      <a:pt x="6049" y="1"/>
                      <a:pt x="6005" y="1"/>
                    </a:cubicBezTo>
                    <a:close/>
                    <a:moveTo>
                      <a:pt x="6275" y="1"/>
                    </a:moveTo>
                    <a:cubicBezTo>
                      <a:pt x="6254" y="1"/>
                      <a:pt x="6211" y="44"/>
                      <a:pt x="6211" y="65"/>
                    </a:cubicBezTo>
                    <a:cubicBezTo>
                      <a:pt x="6211" y="109"/>
                      <a:pt x="6254" y="136"/>
                      <a:pt x="6275" y="136"/>
                    </a:cubicBezTo>
                    <a:cubicBezTo>
                      <a:pt x="6319" y="136"/>
                      <a:pt x="6346" y="109"/>
                      <a:pt x="6346" y="65"/>
                    </a:cubicBezTo>
                    <a:cubicBezTo>
                      <a:pt x="6346" y="44"/>
                      <a:pt x="6319" y="1"/>
                      <a:pt x="6275" y="1"/>
                    </a:cubicBezTo>
                    <a:close/>
                    <a:moveTo>
                      <a:pt x="6545" y="1"/>
                    </a:moveTo>
                    <a:cubicBezTo>
                      <a:pt x="6524" y="1"/>
                      <a:pt x="6481" y="44"/>
                      <a:pt x="6481" y="65"/>
                    </a:cubicBezTo>
                    <a:cubicBezTo>
                      <a:pt x="6481" y="109"/>
                      <a:pt x="6524" y="136"/>
                      <a:pt x="6545" y="136"/>
                    </a:cubicBezTo>
                    <a:cubicBezTo>
                      <a:pt x="6589" y="136"/>
                      <a:pt x="6616" y="109"/>
                      <a:pt x="6616" y="65"/>
                    </a:cubicBezTo>
                    <a:cubicBezTo>
                      <a:pt x="6616" y="44"/>
                      <a:pt x="6589" y="1"/>
                      <a:pt x="6545" y="1"/>
                    </a:cubicBezTo>
                    <a:close/>
                    <a:moveTo>
                      <a:pt x="6815" y="1"/>
                    </a:moveTo>
                    <a:cubicBezTo>
                      <a:pt x="6794" y="1"/>
                      <a:pt x="6751" y="44"/>
                      <a:pt x="6751" y="65"/>
                    </a:cubicBezTo>
                    <a:cubicBezTo>
                      <a:pt x="6751" y="109"/>
                      <a:pt x="6794" y="136"/>
                      <a:pt x="6815" y="136"/>
                    </a:cubicBezTo>
                    <a:cubicBezTo>
                      <a:pt x="6859" y="136"/>
                      <a:pt x="6886" y="109"/>
                      <a:pt x="6886" y="65"/>
                    </a:cubicBezTo>
                    <a:cubicBezTo>
                      <a:pt x="6886" y="44"/>
                      <a:pt x="6859" y="1"/>
                      <a:pt x="6815" y="1"/>
                    </a:cubicBezTo>
                    <a:close/>
                    <a:moveTo>
                      <a:pt x="7085" y="1"/>
                    </a:moveTo>
                    <a:cubicBezTo>
                      <a:pt x="7064" y="1"/>
                      <a:pt x="7021" y="44"/>
                      <a:pt x="7021" y="65"/>
                    </a:cubicBezTo>
                    <a:cubicBezTo>
                      <a:pt x="7021" y="109"/>
                      <a:pt x="7064" y="136"/>
                      <a:pt x="7085" y="136"/>
                    </a:cubicBezTo>
                    <a:cubicBezTo>
                      <a:pt x="7129" y="136"/>
                      <a:pt x="7156" y="109"/>
                      <a:pt x="7156" y="65"/>
                    </a:cubicBezTo>
                    <a:cubicBezTo>
                      <a:pt x="7156" y="44"/>
                      <a:pt x="7129" y="1"/>
                      <a:pt x="7085" y="1"/>
                    </a:cubicBezTo>
                    <a:close/>
                    <a:moveTo>
                      <a:pt x="7355" y="1"/>
                    </a:moveTo>
                    <a:cubicBezTo>
                      <a:pt x="7334" y="1"/>
                      <a:pt x="7291" y="44"/>
                      <a:pt x="7291" y="65"/>
                    </a:cubicBezTo>
                    <a:cubicBezTo>
                      <a:pt x="7291" y="109"/>
                      <a:pt x="7334" y="136"/>
                      <a:pt x="7355" y="136"/>
                    </a:cubicBezTo>
                    <a:cubicBezTo>
                      <a:pt x="7399" y="136"/>
                      <a:pt x="7426" y="109"/>
                      <a:pt x="7426" y="65"/>
                    </a:cubicBezTo>
                    <a:cubicBezTo>
                      <a:pt x="7426" y="44"/>
                      <a:pt x="7399" y="1"/>
                      <a:pt x="7355" y="1"/>
                    </a:cubicBezTo>
                    <a:close/>
                    <a:moveTo>
                      <a:pt x="7625" y="1"/>
                    </a:moveTo>
                    <a:cubicBezTo>
                      <a:pt x="7604" y="1"/>
                      <a:pt x="7561" y="44"/>
                      <a:pt x="7561" y="65"/>
                    </a:cubicBezTo>
                    <a:cubicBezTo>
                      <a:pt x="7561" y="109"/>
                      <a:pt x="7604" y="136"/>
                      <a:pt x="7625" y="136"/>
                    </a:cubicBezTo>
                    <a:cubicBezTo>
                      <a:pt x="7669" y="136"/>
                      <a:pt x="7696" y="109"/>
                      <a:pt x="7696" y="65"/>
                    </a:cubicBezTo>
                    <a:cubicBezTo>
                      <a:pt x="7696" y="44"/>
                      <a:pt x="7669" y="1"/>
                      <a:pt x="7625" y="1"/>
                    </a:cubicBezTo>
                    <a:close/>
                    <a:moveTo>
                      <a:pt x="7895" y="1"/>
                    </a:moveTo>
                    <a:cubicBezTo>
                      <a:pt x="7874" y="1"/>
                      <a:pt x="7831" y="44"/>
                      <a:pt x="7831" y="65"/>
                    </a:cubicBezTo>
                    <a:cubicBezTo>
                      <a:pt x="7831" y="109"/>
                      <a:pt x="7874" y="136"/>
                      <a:pt x="7895" y="136"/>
                    </a:cubicBezTo>
                    <a:cubicBezTo>
                      <a:pt x="7939" y="136"/>
                      <a:pt x="7966" y="109"/>
                      <a:pt x="7966" y="65"/>
                    </a:cubicBezTo>
                    <a:cubicBezTo>
                      <a:pt x="7966" y="44"/>
                      <a:pt x="7939" y="1"/>
                      <a:pt x="7895" y="1"/>
                    </a:cubicBezTo>
                    <a:close/>
                    <a:moveTo>
                      <a:pt x="8165" y="1"/>
                    </a:moveTo>
                    <a:cubicBezTo>
                      <a:pt x="8144" y="1"/>
                      <a:pt x="8101" y="44"/>
                      <a:pt x="8101" y="65"/>
                    </a:cubicBezTo>
                    <a:cubicBezTo>
                      <a:pt x="8101" y="109"/>
                      <a:pt x="8144" y="136"/>
                      <a:pt x="8165" y="136"/>
                    </a:cubicBezTo>
                    <a:cubicBezTo>
                      <a:pt x="8209" y="136"/>
                      <a:pt x="8236" y="109"/>
                      <a:pt x="8236" y="65"/>
                    </a:cubicBezTo>
                    <a:cubicBezTo>
                      <a:pt x="8236" y="44"/>
                      <a:pt x="8209" y="1"/>
                      <a:pt x="8165" y="1"/>
                    </a:cubicBezTo>
                    <a:close/>
                    <a:moveTo>
                      <a:pt x="8435" y="1"/>
                    </a:moveTo>
                    <a:cubicBezTo>
                      <a:pt x="8414" y="1"/>
                      <a:pt x="8371" y="44"/>
                      <a:pt x="8371" y="65"/>
                    </a:cubicBezTo>
                    <a:cubicBezTo>
                      <a:pt x="8371" y="109"/>
                      <a:pt x="8414" y="136"/>
                      <a:pt x="8435" y="136"/>
                    </a:cubicBezTo>
                    <a:cubicBezTo>
                      <a:pt x="8479" y="136"/>
                      <a:pt x="8506" y="109"/>
                      <a:pt x="8506" y="65"/>
                    </a:cubicBezTo>
                    <a:cubicBezTo>
                      <a:pt x="8506" y="44"/>
                      <a:pt x="8479" y="1"/>
                      <a:pt x="8435" y="1"/>
                    </a:cubicBezTo>
                    <a:close/>
                    <a:moveTo>
                      <a:pt x="8705" y="1"/>
                    </a:moveTo>
                    <a:cubicBezTo>
                      <a:pt x="8684" y="1"/>
                      <a:pt x="8641" y="44"/>
                      <a:pt x="8641" y="65"/>
                    </a:cubicBezTo>
                    <a:cubicBezTo>
                      <a:pt x="8641" y="109"/>
                      <a:pt x="8684" y="136"/>
                      <a:pt x="8705" y="136"/>
                    </a:cubicBezTo>
                    <a:cubicBezTo>
                      <a:pt x="8749" y="136"/>
                      <a:pt x="8776" y="109"/>
                      <a:pt x="8776" y="65"/>
                    </a:cubicBezTo>
                    <a:cubicBezTo>
                      <a:pt x="8776" y="44"/>
                      <a:pt x="8749" y="1"/>
                      <a:pt x="8705" y="1"/>
                    </a:cubicBezTo>
                    <a:close/>
                    <a:moveTo>
                      <a:pt x="8975" y="1"/>
                    </a:moveTo>
                    <a:cubicBezTo>
                      <a:pt x="8954" y="1"/>
                      <a:pt x="8911" y="44"/>
                      <a:pt x="8911" y="65"/>
                    </a:cubicBezTo>
                    <a:cubicBezTo>
                      <a:pt x="8911" y="109"/>
                      <a:pt x="8954" y="136"/>
                      <a:pt x="8975" y="136"/>
                    </a:cubicBezTo>
                    <a:cubicBezTo>
                      <a:pt x="9019" y="136"/>
                      <a:pt x="9046" y="109"/>
                      <a:pt x="9046" y="65"/>
                    </a:cubicBezTo>
                    <a:cubicBezTo>
                      <a:pt x="9046" y="44"/>
                      <a:pt x="9019" y="1"/>
                      <a:pt x="8975" y="1"/>
                    </a:cubicBezTo>
                    <a:close/>
                    <a:moveTo>
                      <a:pt x="9245" y="1"/>
                    </a:moveTo>
                    <a:cubicBezTo>
                      <a:pt x="9224" y="1"/>
                      <a:pt x="9181" y="44"/>
                      <a:pt x="9181" y="65"/>
                    </a:cubicBezTo>
                    <a:cubicBezTo>
                      <a:pt x="9181" y="109"/>
                      <a:pt x="9224" y="136"/>
                      <a:pt x="9245" y="136"/>
                    </a:cubicBezTo>
                    <a:cubicBezTo>
                      <a:pt x="9289" y="136"/>
                      <a:pt x="9316" y="109"/>
                      <a:pt x="9316" y="65"/>
                    </a:cubicBezTo>
                    <a:cubicBezTo>
                      <a:pt x="9316" y="44"/>
                      <a:pt x="9289" y="1"/>
                      <a:pt x="9245" y="1"/>
                    </a:cubicBezTo>
                    <a:close/>
                    <a:moveTo>
                      <a:pt x="9515" y="1"/>
                    </a:moveTo>
                    <a:cubicBezTo>
                      <a:pt x="9494" y="1"/>
                      <a:pt x="9451" y="44"/>
                      <a:pt x="9451" y="65"/>
                    </a:cubicBezTo>
                    <a:cubicBezTo>
                      <a:pt x="9451" y="109"/>
                      <a:pt x="9494" y="136"/>
                      <a:pt x="9515" y="136"/>
                    </a:cubicBezTo>
                    <a:cubicBezTo>
                      <a:pt x="9559" y="136"/>
                      <a:pt x="9586" y="109"/>
                      <a:pt x="9586" y="65"/>
                    </a:cubicBezTo>
                    <a:cubicBezTo>
                      <a:pt x="9586" y="44"/>
                      <a:pt x="9559" y="1"/>
                      <a:pt x="9515" y="1"/>
                    </a:cubicBezTo>
                    <a:close/>
                    <a:moveTo>
                      <a:pt x="9786" y="1"/>
                    </a:moveTo>
                    <a:cubicBezTo>
                      <a:pt x="9764" y="1"/>
                      <a:pt x="9721" y="44"/>
                      <a:pt x="9721" y="65"/>
                    </a:cubicBezTo>
                    <a:cubicBezTo>
                      <a:pt x="9721" y="109"/>
                      <a:pt x="9764" y="136"/>
                      <a:pt x="9786" y="136"/>
                    </a:cubicBezTo>
                    <a:cubicBezTo>
                      <a:pt x="9829" y="136"/>
                      <a:pt x="9856" y="109"/>
                      <a:pt x="9856" y="65"/>
                    </a:cubicBezTo>
                    <a:cubicBezTo>
                      <a:pt x="9856" y="44"/>
                      <a:pt x="9829" y="1"/>
                      <a:pt x="9786" y="1"/>
                    </a:cubicBezTo>
                    <a:close/>
                    <a:moveTo>
                      <a:pt x="10056" y="1"/>
                    </a:moveTo>
                    <a:cubicBezTo>
                      <a:pt x="10034" y="1"/>
                      <a:pt x="9991" y="44"/>
                      <a:pt x="9991" y="65"/>
                    </a:cubicBezTo>
                    <a:cubicBezTo>
                      <a:pt x="9991" y="109"/>
                      <a:pt x="10034" y="136"/>
                      <a:pt x="10056" y="136"/>
                    </a:cubicBezTo>
                    <a:cubicBezTo>
                      <a:pt x="10099" y="136"/>
                      <a:pt x="10126" y="109"/>
                      <a:pt x="10126" y="65"/>
                    </a:cubicBezTo>
                    <a:cubicBezTo>
                      <a:pt x="10126" y="44"/>
                      <a:pt x="10099" y="1"/>
                      <a:pt x="10056" y="1"/>
                    </a:cubicBezTo>
                    <a:close/>
                    <a:moveTo>
                      <a:pt x="10326" y="1"/>
                    </a:moveTo>
                    <a:cubicBezTo>
                      <a:pt x="10304" y="1"/>
                      <a:pt x="10261" y="44"/>
                      <a:pt x="10261" y="65"/>
                    </a:cubicBezTo>
                    <a:cubicBezTo>
                      <a:pt x="10261" y="109"/>
                      <a:pt x="10304" y="136"/>
                      <a:pt x="10326" y="136"/>
                    </a:cubicBezTo>
                    <a:cubicBezTo>
                      <a:pt x="10369" y="136"/>
                      <a:pt x="10396" y="109"/>
                      <a:pt x="10396" y="65"/>
                    </a:cubicBezTo>
                    <a:cubicBezTo>
                      <a:pt x="10396" y="44"/>
                      <a:pt x="10369" y="1"/>
                      <a:pt x="10326" y="1"/>
                    </a:cubicBezTo>
                    <a:close/>
                    <a:moveTo>
                      <a:pt x="10596" y="1"/>
                    </a:moveTo>
                    <a:cubicBezTo>
                      <a:pt x="10574" y="1"/>
                      <a:pt x="10531" y="44"/>
                      <a:pt x="10531" y="65"/>
                    </a:cubicBezTo>
                    <a:cubicBezTo>
                      <a:pt x="10531" y="109"/>
                      <a:pt x="10574" y="136"/>
                      <a:pt x="10596" y="136"/>
                    </a:cubicBezTo>
                    <a:cubicBezTo>
                      <a:pt x="10639" y="136"/>
                      <a:pt x="10666" y="109"/>
                      <a:pt x="10666" y="65"/>
                    </a:cubicBezTo>
                    <a:cubicBezTo>
                      <a:pt x="10666" y="44"/>
                      <a:pt x="10639" y="1"/>
                      <a:pt x="10596" y="1"/>
                    </a:cubicBezTo>
                    <a:close/>
                    <a:moveTo>
                      <a:pt x="10866" y="1"/>
                    </a:moveTo>
                    <a:cubicBezTo>
                      <a:pt x="10844" y="1"/>
                      <a:pt x="10801" y="44"/>
                      <a:pt x="10801" y="65"/>
                    </a:cubicBezTo>
                    <a:cubicBezTo>
                      <a:pt x="10801" y="109"/>
                      <a:pt x="10844" y="136"/>
                      <a:pt x="10866" y="136"/>
                    </a:cubicBezTo>
                    <a:cubicBezTo>
                      <a:pt x="10909" y="136"/>
                      <a:pt x="10936" y="109"/>
                      <a:pt x="10936" y="65"/>
                    </a:cubicBezTo>
                    <a:cubicBezTo>
                      <a:pt x="10936" y="44"/>
                      <a:pt x="10909" y="1"/>
                      <a:pt x="10866" y="1"/>
                    </a:cubicBezTo>
                    <a:close/>
                    <a:moveTo>
                      <a:pt x="11136" y="1"/>
                    </a:moveTo>
                    <a:cubicBezTo>
                      <a:pt x="11114" y="1"/>
                      <a:pt x="11071" y="44"/>
                      <a:pt x="11071" y="65"/>
                    </a:cubicBezTo>
                    <a:cubicBezTo>
                      <a:pt x="11071" y="109"/>
                      <a:pt x="11114" y="136"/>
                      <a:pt x="11136" y="136"/>
                    </a:cubicBezTo>
                    <a:cubicBezTo>
                      <a:pt x="11179" y="136"/>
                      <a:pt x="11206" y="109"/>
                      <a:pt x="11206" y="65"/>
                    </a:cubicBezTo>
                    <a:cubicBezTo>
                      <a:pt x="11206" y="44"/>
                      <a:pt x="11179" y="1"/>
                      <a:pt x="11136" y="1"/>
                    </a:cubicBezTo>
                    <a:close/>
                    <a:moveTo>
                      <a:pt x="11406" y="1"/>
                    </a:moveTo>
                    <a:cubicBezTo>
                      <a:pt x="11384" y="1"/>
                      <a:pt x="11341" y="44"/>
                      <a:pt x="11341" y="65"/>
                    </a:cubicBezTo>
                    <a:cubicBezTo>
                      <a:pt x="11341" y="109"/>
                      <a:pt x="11384" y="136"/>
                      <a:pt x="11406" y="136"/>
                    </a:cubicBezTo>
                    <a:cubicBezTo>
                      <a:pt x="11449" y="136"/>
                      <a:pt x="11476" y="109"/>
                      <a:pt x="11476" y="65"/>
                    </a:cubicBezTo>
                    <a:cubicBezTo>
                      <a:pt x="11476" y="44"/>
                      <a:pt x="11449" y="1"/>
                      <a:pt x="11406" y="1"/>
                    </a:cubicBezTo>
                    <a:close/>
                    <a:moveTo>
                      <a:pt x="11676" y="1"/>
                    </a:moveTo>
                    <a:cubicBezTo>
                      <a:pt x="11654" y="1"/>
                      <a:pt x="11611" y="44"/>
                      <a:pt x="11611" y="65"/>
                    </a:cubicBezTo>
                    <a:cubicBezTo>
                      <a:pt x="11611" y="109"/>
                      <a:pt x="11654" y="136"/>
                      <a:pt x="11676" y="136"/>
                    </a:cubicBezTo>
                    <a:cubicBezTo>
                      <a:pt x="11719" y="136"/>
                      <a:pt x="11746" y="109"/>
                      <a:pt x="11746" y="65"/>
                    </a:cubicBezTo>
                    <a:cubicBezTo>
                      <a:pt x="11746" y="44"/>
                      <a:pt x="11719" y="1"/>
                      <a:pt x="11676" y="1"/>
                    </a:cubicBezTo>
                    <a:close/>
                    <a:moveTo>
                      <a:pt x="11946" y="1"/>
                    </a:moveTo>
                    <a:cubicBezTo>
                      <a:pt x="11924" y="1"/>
                      <a:pt x="11881" y="44"/>
                      <a:pt x="11881" y="65"/>
                    </a:cubicBezTo>
                    <a:cubicBezTo>
                      <a:pt x="11881" y="109"/>
                      <a:pt x="11924" y="136"/>
                      <a:pt x="11946" y="136"/>
                    </a:cubicBezTo>
                    <a:cubicBezTo>
                      <a:pt x="11989" y="136"/>
                      <a:pt x="12016" y="109"/>
                      <a:pt x="12016" y="65"/>
                    </a:cubicBezTo>
                    <a:cubicBezTo>
                      <a:pt x="12016" y="44"/>
                      <a:pt x="11989" y="1"/>
                      <a:pt x="11946" y="1"/>
                    </a:cubicBezTo>
                    <a:close/>
                    <a:moveTo>
                      <a:pt x="12216" y="1"/>
                    </a:moveTo>
                    <a:cubicBezTo>
                      <a:pt x="12194" y="1"/>
                      <a:pt x="12151" y="44"/>
                      <a:pt x="12151" y="65"/>
                    </a:cubicBezTo>
                    <a:cubicBezTo>
                      <a:pt x="12151" y="109"/>
                      <a:pt x="12194" y="136"/>
                      <a:pt x="12216" y="136"/>
                    </a:cubicBezTo>
                    <a:cubicBezTo>
                      <a:pt x="12259" y="136"/>
                      <a:pt x="12286" y="109"/>
                      <a:pt x="12286" y="65"/>
                    </a:cubicBezTo>
                    <a:cubicBezTo>
                      <a:pt x="12286" y="44"/>
                      <a:pt x="12259" y="1"/>
                      <a:pt x="12216" y="1"/>
                    </a:cubicBezTo>
                    <a:close/>
                    <a:moveTo>
                      <a:pt x="12486" y="1"/>
                    </a:moveTo>
                    <a:cubicBezTo>
                      <a:pt x="12464" y="1"/>
                      <a:pt x="12421" y="44"/>
                      <a:pt x="12421" y="65"/>
                    </a:cubicBezTo>
                    <a:cubicBezTo>
                      <a:pt x="12421" y="109"/>
                      <a:pt x="12464" y="136"/>
                      <a:pt x="12486" y="136"/>
                    </a:cubicBezTo>
                    <a:cubicBezTo>
                      <a:pt x="12529" y="136"/>
                      <a:pt x="12556" y="109"/>
                      <a:pt x="12556" y="65"/>
                    </a:cubicBezTo>
                    <a:cubicBezTo>
                      <a:pt x="12556" y="44"/>
                      <a:pt x="12529" y="1"/>
                      <a:pt x="12486" y="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2"/>
              <p:cNvSpPr/>
              <p:nvPr/>
            </p:nvSpPr>
            <p:spPr>
              <a:xfrm rot="5400000">
                <a:off x="7214672" y="2853931"/>
                <a:ext cx="2440254" cy="1754392"/>
              </a:xfrm>
              <a:custGeom>
                <a:avLst/>
                <a:gdLst/>
                <a:ahLst/>
                <a:cxnLst/>
                <a:rect l="l" t="t" r="r" b="b"/>
                <a:pathLst>
                  <a:path w="21063" h="15143" extrusionOk="0">
                    <a:moveTo>
                      <a:pt x="66" y="0"/>
                    </a:moveTo>
                    <a:cubicBezTo>
                      <a:pt x="44" y="0"/>
                      <a:pt x="1" y="44"/>
                      <a:pt x="1" y="65"/>
                    </a:cubicBezTo>
                    <a:cubicBezTo>
                      <a:pt x="1" y="114"/>
                      <a:pt x="44" y="135"/>
                      <a:pt x="66" y="135"/>
                    </a:cubicBezTo>
                    <a:cubicBezTo>
                      <a:pt x="114" y="135"/>
                      <a:pt x="136" y="114"/>
                      <a:pt x="136" y="65"/>
                    </a:cubicBezTo>
                    <a:cubicBezTo>
                      <a:pt x="136" y="44"/>
                      <a:pt x="114" y="0"/>
                      <a:pt x="66" y="0"/>
                    </a:cubicBezTo>
                    <a:close/>
                    <a:moveTo>
                      <a:pt x="66" y="270"/>
                    </a:moveTo>
                    <a:cubicBezTo>
                      <a:pt x="44" y="270"/>
                      <a:pt x="1" y="314"/>
                      <a:pt x="1" y="335"/>
                    </a:cubicBezTo>
                    <a:cubicBezTo>
                      <a:pt x="1" y="384"/>
                      <a:pt x="44" y="405"/>
                      <a:pt x="66" y="405"/>
                    </a:cubicBezTo>
                    <a:cubicBezTo>
                      <a:pt x="114" y="405"/>
                      <a:pt x="136" y="384"/>
                      <a:pt x="136" y="335"/>
                    </a:cubicBezTo>
                    <a:cubicBezTo>
                      <a:pt x="136" y="314"/>
                      <a:pt x="114" y="270"/>
                      <a:pt x="66" y="270"/>
                    </a:cubicBezTo>
                    <a:close/>
                    <a:moveTo>
                      <a:pt x="66" y="540"/>
                    </a:moveTo>
                    <a:cubicBezTo>
                      <a:pt x="44" y="540"/>
                      <a:pt x="1" y="584"/>
                      <a:pt x="1" y="605"/>
                    </a:cubicBezTo>
                    <a:cubicBezTo>
                      <a:pt x="1" y="654"/>
                      <a:pt x="44" y="675"/>
                      <a:pt x="66" y="675"/>
                    </a:cubicBezTo>
                    <a:cubicBezTo>
                      <a:pt x="114" y="675"/>
                      <a:pt x="136" y="654"/>
                      <a:pt x="136" y="605"/>
                    </a:cubicBezTo>
                    <a:cubicBezTo>
                      <a:pt x="136" y="584"/>
                      <a:pt x="114" y="540"/>
                      <a:pt x="66" y="540"/>
                    </a:cubicBezTo>
                    <a:close/>
                    <a:moveTo>
                      <a:pt x="66" y="810"/>
                    </a:moveTo>
                    <a:cubicBezTo>
                      <a:pt x="44" y="810"/>
                      <a:pt x="1" y="854"/>
                      <a:pt x="1" y="875"/>
                    </a:cubicBezTo>
                    <a:cubicBezTo>
                      <a:pt x="1" y="924"/>
                      <a:pt x="44" y="945"/>
                      <a:pt x="66" y="945"/>
                    </a:cubicBezTo>
                    <a:cubicBezTo>
                      <a:pt x="114" y="945"/>
                      <a:pt x="136" y="924"/>
                      <a:pt x="136" y="875"/>
                    </a:cubicBezTo>
                    <a:cubicBezTo>
                      <a:pt x="136" y="854"/>
                      <a:pt x="114" y="810"/>
                      <a:pt x="66" y="810"/>
                    </a:cubicBezTo>
                    <a:close/>
                    <a:moveTo>
                      <a:pt x="66" y="1080"/>
                    </a:moveTo>
                    <a:cubicBezTo>
                      <a:pt x="44" y="1080"/>
                      <a:pt x="1" y="1124"/>
                      <a:pt x="1" y="1145"/>
                    </a:cubicBezTo>
                    <a:cubicBezTo>
                      <a:pt x="1" y="1194"/>
                      <a:pt x="44" y="1215"/>
                      <a:pt x="66" y="1215"/>
                    </a:cubicBezTo>
                    <a:cubicBezTo>
                      <a:pt x="114" y="1215"/>
                      <a:pt x="136" y="1194"/>
                      <a:pt x="136" y="1145"/>
                    </a:cubicBezTo>
                    <a:cubicBezTo>
                      <a:pt x="136" y="1124"/>
                      <a:pt x="114" y="1080"/>
                      <a:pt x="66" y="1080"/>
                    </a:cubicBezTo>
                    <a:close/>
                    <a:moveTo>
                      <a:pt x="66" y="1350"/>
                    </a:moveTo>
                    <a:cubicBezTo>
                      <a:pt x="44" y="1350"/>
                      <a:pt x="1" y="1394"/>
                      <a:pt x="1" y="1415"/>
                    </a:cubicBezTo>
                    <a:cubicBezTo>
                      <a:pt x="1" y="1464"/>
                      <a:pt x="44" y="1485"/>
                      <a:pt x="66" y="1485"/>
                    </a:cubicBezTo>
                    <a:cubicBezTo>
                      <a:pt x="114" y="1485"/>
                      <a:pt x="136" y="1464"/>
                      <a:pt x="136" y="1415"/>
                    </a:cubicBezTo>
                    <a:cubicBezTo>
                      <a:pt x="136" y="1394"/>
                      <a:pt x="114" y="1350"/>
                      <a:pt x="66" y="1350"/>
                    </a:cubicBezTo>
                    <a:close/>
                    <a:moveTo>
                      <a:pt x="66" y="1620"/>
                    </a:moveTo>
                    <a:cubicBezTo>
                      <a:pt x="44" y="1620"/>
                      <a:pt x="1" y="1664"/>
                      <a:pt x="1" y="1685"/>
                    </a:cubicBezTo>
                    <a:cubicBezTo>
                      <a:pt x="1" y="1734"/>
                      <a:pt x="44" y="1755"/>
                      <a:pt x="66" y="1755"/>
                    </a:cubicBezTo>
                    <a:cubicBezTo>
                      <a:pt x="114" y="1755"/>
                      <a:pt x="136" y="1734"/>
                      <a:pt x="136" y="1685"/>
                    </a:cubicBezTo>
                    <a:cubicBezTo>
                      <a:pt x="136" y="1664"/>
                      <a:pt x="114" y="1620"/>
                      <a:pt x="66" y="1620"/>
                    </a:cubicBezTo>
                    <a:close/>
                    <a:moveTo>
                      <a:pt x="66" y="1890"/>
                    </a:moveTo>
                    <a:cubicBezTo>
                      <a:pt x="44" y="1890"/>
                      <a:pt x="1" y="1934"/>
                      <a:pt x="1" y="1955"/>
                    </a:cubicBezTo>
                    <a:cubicBezTo>
                      <a:pt x="1" y="2004"/>
                      <a:pt x="44" y="2025"/>
                      <a:pt x="66" y="2025"/>
                    </a:cubicBezTo>
                    <a:cubicBezTo>
                      <a:pt x="114" y="2025"/>
                      <a:pt x="136" y="2004"/>
                      <a:pt x="136" y="1955"/>
                    </a:cubicBezTo>
                    <a:cubicBezTo>
                      <a:pt x="136" y="1934"/>
                      <a:pt x="114" y="1890"/>
                      <a:pt x="66" y="1890"/>
                    </a:cubicBezTo>
                    <a:close/>
                    <a:moveTo>
                      <a:pt x="66" y="2160"/>
                    </a:moveTo>
                    <a:cubicBezTo>
                      <a:pt x="44" y="2160"/>
                      <a:pt x="1" y="2204"/>
                      <a:pt x="1" y="2225"/>
                    </a:cubicBezTo>
                    <a:cubicBezTo>
                      <a:pt x="1" y="2274"/>
                      <a:pt x="44" y="2296"/>
                      <a:pt x="66" y="2296"/>
                    </a:cubicBezTo>
                    <a:cubicBezTo>
                      <a:pt x="114" y="2296"/>
                      <a:pt x="136" y="2274"/>
                      <a:pt x="136" y="2225"/>
                    </a:cubicBezTo>
                    <a:cubicBezTo>
                      <a:pt x="136" y="2204"/>
                      <a:pt x="114" y="2160"/>
                      <a:pt x="66" y="2160"/>
                    </a:cubicBezTo>
                    <a:close/>
                    <a:moveTo>
                      <a:pt x="66" y="2431"/>
                    </a:moveTo>
                    <a:cubicBezTo>
                      <a:pt x="44" y="2431"/>
                      <a:pt x="1" y="2474"/>
                      <a:pt x="1" y="2495"/>
                    </a:cubicBezTo>
                    <a:cubicBezTo>
                      <a:pt x="1" y="2544"/>
                      <a:pt x="44" y="2566"/>
                      <a:pt x="66" y="2566"/>
                    </a:cubicBezTo>
                    <a:cubicBezTo>
                      <a:pt x="114" y="2566"/>
                      <a:pt x="136" y="2544"/>
                      <a:pt x="136" y="2495"/>
                    </a:cubicBezTo>
                    <a:cubicBezTo>
                      <a:pt x="136" y="2474"/>
                      <a:pt x="114" y="2431"/>
                      <a:pt x="66" y="2431"/>
                    </a:cubicBezTo>
                    <a:close/>
                    <a:moveTo>
                      <a:pt x="66" y="2701"/>
                    </a:moveTo>
                    <a:cubicBezTo>
                      <a:pt x="44" y="2701"/>
                      <a:pt x="1" y="2744"/>
                      <a:pt x="1" y="2765"/>
                    </a:cubicBezTo>
                    <a:cubicBezTo>
                      <a:pt x="1" y="2814"/>
                      <a:pt x="44" y="2836"/>
                      <a:pt x="66" y="2836"/>
                    </a:cubicBezTo>
                    <a:cubicBezTo>
                      <a:pt x="114" y="2836"/>
                      <a:pt x="136" y="2814"/>
                      <a:pt x="136" y="2765"/>
                    </a:cubicBezTo>
                    <a:cubicBezTo>
                      <a:pt x="136" y="2744"/>
                      <a:pt x="114" y="2701"/>
                      <a:pt x="66" y="2701"/>
                    </a:cubicBezTo>
                    <a:close/>
                    <a:moveTo>
                      <a:pt x="66" y="2971"/>
                    </a:moveTo>
                    <a:cubicBezTo>
                      <a:pt x="44" y="2971"/>
                      <a:pt x="1" y="3014"/>
                      <a:pt x="1" y="3035"/>
                    </a:cubicBezTo>
                    <a:cubicBezTo>
                      <a:pt x="1" y="3084"/>
                      <a:pt x="44" y="3106"/>
                      <a:pt x="66" y="3106"/>
                    </a:cubicBezTo>
                    <a:cubicBezTo>
                      <a:pt x="114" y="3106"/>
                      <a:pt x="136" y="3084"/>
                      <a:pt x="136" y="3035"/>
                    </a:cubicBezTo>
                    <a:cubicBezTo>
                      <a:pt x="136" y="3014"/>
                      <a:pt x="114" y="2971"/>
                      <a:pt x="66" y="2971"/>
                    </a:cubicBezTo>
                    <a:close/>
                    <a:moveTo>
                      <a:pt x="66" y="3241"/>
                    </a:moveTo>
                    <a:cubicBezTo>
                      <a:pt x="44" y="3241"/>
                      <a:pt x="1" y="3284"/>
                      <a:pt x="1" y="3305"/>
                    </a:cubicBezTo>
                    <a:cubicBezTo>
                      <a:pt x="1" y="3354"/>
                      <a:pt x="44" y="3376"/>
                      <a:pt x="66" y="3376"/>
                    </a:cubicBezTo>
                    <a:cubicBezTo>
                      <a:pt x="114" y="3376"/>
                      <a:pt x="136" y="3354"/>
                      <a:pt x="136" y="3305"/>
                    </a:cubicBezTo>
                    <a:cubicBezTo>
                      <a:pt x="136" y="3284"/>
                      <a:pt x="114" y="3241"/>
                      <a:pt x="66" y="3241"/>
                    </a:cubicBezTo>
                    <a:close/>
                    <a:moveTo>
                      <a:pt x="66" y="3511"/>
                    </a:moveTo>
                    <a:cubicBezTo>
                      <a:pt x="44" y="3511"/>
                      <a:pt x="1" y="3554"/>
                      <a:pt x="1" y="3575"/>
                    </a:cubicBezTo>
                    <a:cubicBezTo>
                      <a:pt x="1" y="3624"/>
                      <a:pt x="44" y="3646"/>
                      <a:pt x="66" y="3646"/>
                    </a:cubicBezTo>
                    <a:cubicBezTo>
                      <a:pt x="114" y="3646"/>
                      <a:pt x="136" y="3624"/>
                      <a:pt x="136" y="3575"/>
                    </a:cubicBezTo>
                    <a:cubicBezTo>
                      <a:pt x="136" y="3554"/>
                      <a:pt x="114" y="3511"/>
                      <a:pt x="66" y="3511"/>
                    </a:cubicBezTo>
                    <a:close/>
                    <a:moveTo>
                      <a:pt x="66" y="3781"/>
                    </a:moveTo>
                    <a:cubicBezTo>
                      <a:pt x="44" y="3781"/>
                      <a:pt x="1" y="3824"/>
                      <a:pt x="1" y="3845"/>
                    </a:cubicBezTo>
                    <a:cubicBezTo>
                      <a:pt x="1" y="3894"/>
                      <a:pt x="44" y="3916"/>
                      <a:pt x="66" y="3916"/>
                    </a:cubicBezTo>
                    <a:cubicBezTo>
                      <a:pt x="114" y="3916"/>
                      <a:pt x="136" y="3894"/>
                      <a:pt x="136" y="3845"/>
                    </a:cubicBezTo>
                    <a:cubicBezTo>
                      <a:pt x="136" y="3824"/>
                      <a:pt x="114" y="3781"/>
                      <a:pt x="66" y="3781"/>
                    </a:cubicBezTo>
                    <a:close/>
                    <a:moveTo>
                      <a:pt x="66" y="4051"/>
                    </a:moveTo>
                    <a:cubicBezTo>
                      <a:pt x="44" y="4051"/>
                      <a:pt x="1" y="4094"/>
                      <a:pt x="1" y="4115"/>
                    </a:cubicBezTo>
                    <a:cubicBezTo>
                      <a:pt x="1" y="4164"/>
                      <a:pt x="44" y="4186"/>
                      <a:pt x="66" y="4186"/>
                    </a:cubicBezTo>
                    <a:cubicBezTo>
                      <a:pt x="114" y="4186"/>
                      <a:pt x="136" y="4164"/>
                      <a:pt x="136" y="4115"/>
                    </a:cubicBezTo>
                    <a:cubicBezTo>
                      <a:pt x="136" y="4094"/>
                      <a:pt x="114" y="4051"/>
                      <a:pt x="66" y="4051"/>
                    </a:cubicBezTo>
                    <a:close/>
                    <a:moveTo>
                      <a:pt x="136" y="4277"/>
                    </a:moveTo>
                    <a:cubicBezTo>
                      <a:pt x="93" y="4277"/>
                      <a:pt x="66" y="4299"/>
                      <a:pt x="66" y="4342"/>
                    </a:cubicBezTo>
                    <a:cubicBezTo>
                      <a:pt x="66" y="4364"/>
                      <a:pt x="93" y="4412"/>
                      <a:pt x="136" y="4412"/>
                    </a:cubicBezTo>
                    <a:cubicBezTo>
                      <a:pt x="179" y="4412"/>
                      <a:pt x="201" y="4364"/>
                      <a:pt x="201" y="4342"/>
                    </a:cubicBezTo>
                    <a:cubicBezTo>
                      <a:pt x="201" y="4299"/>
                      <a:pt x="179" y="4277"/>
                      <a:pt x="136" y="4277"/>
                    </a:cubicBezTo>
                    <a:close/>
                    <a:moveTo>
                      <a:pt x="406" y="4277"/>
                    </a:moveTo>
                    <a:cubicBezTo>
                      <a:pt x="363" y="4277"/>
                      <a:pt x="336" y="4299"/>
                      <a:pt x="336" y="4342"/>
                    </a:cubicBezTo>
                    <a:cubicBezTo>
                      <a:pt x="336" y="4364"/>
                      <a:pt x="363" y="4412"/>
                      <a:pt x="406" y="4412"/>
                    </a:cubicBezTo>
                    <a:cubicBezTo>
                      <a:pt x="449" y="4412"/>
                      <a:pt x="471" y="4364"/>
                      <a:pt x="471" y="4342"/>
                    </a:cubicBezTo>
                    <a:cubicBezTo>
                      <a:pt x="471" y="4299"/>
                      <a:pt x="449" y="4277"/>
                      <a:pt x="406" y="4277"/>
                    </a:cubicBezTo>
                    <a:close/>
                    <a:moveTo>
                      <a:pt x="676" y="4277"/>
                    </a:moveTo>
                    <a:cubicBezTo>
                      <a:pt x="633" y="4277"/>
                      <a:pt x="606" y="4299"/>
                      <a:pt x="606" y="4342"/>
                    </a:cubicBezTo>
                    <a:cubicBezTo>
                      <a:pt x="606" y="4364"/>
                      <a:pt x="633" y="4412"/>
                      <a:pt x="676" y="4412"/>
                    </a:cubicBezTo>
                    <a:cubicBezTo>
                      <a:pt x="719" y="4412"/>
                      <a:pt x="741" y="4364"/>
                      <a:pt x="741" y="4342"/>
                    </a:cubicBezTo>
                    <a:cubicBezTo>
                      <a:pt x="741" y="4299"/>
                      <a:pt x="719" y="4277"/>
                      <a:pt x="676" y="4277"/>
                    </a:cubicBezTo>
                    <a:close/>
                    <a:moveTo>
                      <a:pt x="946" y="4277"/>
                    </a:moveTo>
                    <a:cubicBezTo>
                      <a:pt x="903" y="4277"/>
                      <a:pt x="876" y="4299"/>
                      <a:pt x="876" y="4342"/>
                    </a:cubicBezTo>
                    <a:cubicBezTo>
                      <a:pt x="876" y="4364"/>
                      <a:pt x="903" y="4412"/>
                      <a:pt x="946" y="4412"/>
                    </a:cubicBezTo>
                    <a:cubicBezTo>
                      <a:pt x="989" y="4412"/>
                      <a:pt x="1011" y="4364"/>
                      <a:pt x="1011" y="4342"/>
                    </a:cubicBezTo>
                    <a:cubicBezTo>
                      <a:pt x="1011" y="4299"/>
                      <a:pt x="989" y="4277"/>
                      <a:pt x="946" y="4277"/>
                    </a:cubicBezTo>
                    <a:close/>
                    <a:moveTo>
                      <a:pt x="1216" y="4277"/>
                    </a:moveTo>
                    <a:cubicBezTo>
                      <a:pt x="1173" y="4277"/>
                      <a:pt x="1146" y="4299"/>
                      <a:pt x="1146" y="4342"/>
                    </a:cubicBezTo>
                    <a:cubicBezTo>
                      <a:pt x="1146" y="4364"/>
                      <a:pt x="1173" y="4412"/>
                      <a:pt x="1216" y="4412"/>
                    </a:cubicBezTo>
                    <a:cubicBezTo>
                      <a:pt x="1259" y="4412"/>
                      <a:pt x="1281" y="4364"/>
                      <a:pt x="1281" y="4342"/>
                    </a:cubicBezTo>
                    <a:cubicBezTo>
                      <a:pt x="1281" y="4299"/>
                      <a:pt x="1259" y="4277"/>
                      <a:pt x="1216" y="4277"/>
                    </a:cubicBezTo>
                    <a:close/>
                    <a:moveTo>
                      <a:pt x="1486" y="4277"/>
                    </a:moveTo>
                    <a:cubicBezTo>
                      <a:pt x="1443" y="4277"/>
                      <a:pt x="1416" y="4299"/>
                      <a:pt x="1416" y="4342"/>
                    </a:cubicBezTo>
                    <a:cubicBezTo>
                      <a:pt x="1416" y="4364"/>
                      <a:pt x="1443" y="4412"/>
                      <a:pt x="1486" y="4412"/>
                    </a:cubicBezTo>
                    <a:cubicBezTo>
                      <a:pt x="1529" y="4412"/>
                      <a:pt x="1551" y="4364"/>
                      <a:pt x="1551" y="4342"/>
                    </a:cubicBezTo>
                    <a:cubicBezTo>
                      <a:pt x="1551" y="4299"/>
                      <a:pt x="1529" y="4277"/>
                      <a:pt x="1486" y="4277"/>
                    </a:cubicBezTo>
                    <a:close/>
                    <a:moveTo>
                      <a:pt x="1756" y="4277"/>
                    </a:moveTo>
                    <a:cubicBezTo>
                      <a:pt x="1713" y="4277"/>
                      <a:pt x="1686" y="4299"/>
                      <a:pt x="1686" y="4342"/>
                    </a:cubicBezTo>
                    <a:cubicBezTo>
                      <a:pt x="1686" y="4364"/>
                      <a:pt x="1713" y="4412"/>
                      <a:pt x="1756" y="4412"/>
                    </a:cubicBezTo>
                    <a:cubicBezTo>
                      <a:pt x="1799" y="4412"/>
                      <a:pt x="1821" y="4364"/>
                      <a:pt x="1821" y="4342"/>
                    </a:cubicBezTo>
                    <a:cubicBezTo>
                      <a:pt x="1821" y="4299"/>
                      <a:pt x="1799" y="4277"/>
                      <a:pt x="1756" y="4277"/>
                    </a:cubicBezTo>
                    <a:close/>
                    <a:moveTo>
                      <a:pt x="2026" y="4277"/>
                    </a:moveTo>
                    <a:cubicBezTo>
                      <a:pt x="1983" y="4277"/>
                      <a:pt x="1956" y="4299"/>
                      <a:pt x="1956" y="4342"/>
                    </a:cubicBezTo>
                    <a:cubicBezTo>
                      <a:pt x="1956" y="4364"/>
                      <a:pt x="1983" y="4412"/>
                      <a:pt x="2026" y="4412"/>
                    </a:cubicBezTo>
                    <a:cubicBezTo>
                      <a:pt x="2069" y="4412"/>
                      <a:pt x="2091" y="4364"/>
                      <a:pt x="2091" y="4342"/>
                    </a:cubicBezTo>
                    <a:cubicBezTo>
                      <a:pt x="2091" y="4299"/>
                      <a:pt x="2069" y="4277"/>
                      <a:pt x="2026" y="4277"/>
                    </a:cubicBezTo>
                    <a:close/>
                    <a:moveTo>
                      <a:pt x="2296" y="4277"/>
                    </a:moveTo>
                    <a:cubicBezTo>
                      <a:pt x="2253" y="4277"/>
                      <a:pt x="2226" y="4299"/>
                      <a:pt x="2226" y="4342"/>
                    </a:cubicBezTo>
                    <a:cubicBezTo>
                      <a:pt x="2226" y="4364"/>
                      <a:pt x="2253" y="4412"/>
                      <a:pt x="2296" y="4412"/>
                    </a:cubicBezTo>
                    <a:cubicBezTo>
                      <a:pt x="2339" y="4412"/>
                      <a:pt x="2361" y="4364"/>
                      <a:pt x="2361" y="4342"/>
                    </a:cubicBezTo>
                    <a:cubicBezTo>
                      <a:pt x="2361" y="4299"/>
                      <a:pt x="2339" y="4277"/>
                      <a:pt x="2296" y="4277"/>
                    </a:cubicBezTo>
                    <a:close/>
                    <a:moveTo>
                      <a:pt x="2566" y="4277"/>
                    </a:moveTo>
                    <a:cubicBezTo>
                      <a:pt x="2523" y="4277"/>
                      <a:pt x="2496" y="4299"/>
                      <a:pt x="2496" y="4342"/>
                    </a:cubicBezTo>
                    <a:cubicBezTo>
                      <a:pt x="2496" y="4364"/>
                      <a:pt x="2523" y="4412"/>
                      <a:pt x="2566" y="4412"/>
                    </a:cubicBezTo>
                    <a:cubicBezTo>
                      <a:pt x="2609" y="4412"/>
                      <a:pt x="2631" y="4364"/>
                      <a:pt x="2631" y="4342"/>
                    </a:cubicBezTo>
                    <a:cubicBezTo>
                      <a:pt x="2631" y="4299"/>
                      <a:pt x="2609" y="4277"/>
                      <a:pt x="2566" y="4277"/>
                    </a:cubicBezTo>
                    <a:close/>
                    <a:moveTo>
                      <a:pt x="2836" y="4277"/>
                    </a:moveTo>
                    <a:cubicBezTo>
                      <a:pt x="2793" y="4277"/>
                      <a:pt x="2766" y="4299"/>
                      <a:pt x="2766" y="4342"/>
                    </a:cubicBezTo>
                    <a:cubicBezTo>
                      <a:pt x="2766" y="4364"/>
                      <a:pt x="2793" y="4412"/>
                      <a:pt x="2836" y="4412"/>
                    </a:cubicBezTo>
                    <a:cubicBezTo>
                      <a:pt x="2879" y="4412"/>
                      <a:pt x="2901" y="4364"/>
                      <a:pt x="2901" y="4342"/>
                    </a:cubicBezTo>
                    <a:cubicBezTo>
                      <a:pt x="2901" y="4299"/>
                      <a:pt x="2879" y="4277"/>
                      <a:pt x="2836" y="4277"/>
                    </a:cubicBezTo>
                    <a:close/>
                    <a:moveTo>
                      <a:pt x="3106" y="4277"/>
                    </a:moveTo>
                    <a:cubicBezTo>
                      <a:pt x="3063" y="4277"/>
                      <a:pt x="3036" y="4299"/>
                      <a:pt x="3036" y="4342"/>
                    </a:cubicBezTo>
                    <a:cubicBezTo>
                      <a:pt x="3036" y="4364"/>
                      <a:pt x="3063" y="4412"/>
                      <a:pt x="3106" y="4412"/>
                    </a:cubicBezTo>
                    <a:cubicBezTo>
                      <a:pt x="3149" y="4412"/>
                      <a:pt x="3171" y="4364"/>
                      <a:pt x="3171" y="4342"/>
                    </a:cubicBezTo>
                    <a:cubicBezTo>
                      <a:pt x="3171" y="4299"/>
                      <a:pt x="3149" y="4277"/>
                      <a:pt x="3106" y="4277"/>
                    </a:cubicBezTo>
                    <a:close/>
                    <a:moveTo>
                      <a:pt x="3376" y="4277"/>
                    </a:moveTo>
                    <a:cubicBezTo>
                      <a:pt x="3333" y="4277"/>
                      <a:pt x="3306" y="4299"/>
                      <a:pt x="3306" y="4342"/>
                    </a:cubicBezTo>
                    <a:cubicBezTo>
                      <a:pt x="3306" y="4364"/>
                      <a:pt x="3333" y="4412"/>
                      <a:pt x="3376" y="4412"/>
                    </a:cubicBezTo>
                    <a:cubicBezTo>
                      <a:pt x="3419" y="4412"/>
                      <a:pt x="3441" y="4364"/>
                      <a:pt x="3441" y="4342"/>
                    </a:cubicBezTo>
                    <a:cubicBezTo>
                      <a:pt x="3441" y="4299"/>
                      <a:pt x="3419" y="4277"/>
                      <a:pt x="3376" y="4277"/>
                    </a:cubicBezTo>
                    <a:close/>
                    <a:moveTo>
                      <a:pt x="3646" y="4277"/>
                    </a:moveTo>
                    <a:cubicBezTo>
                      <a:pt x="3603" y="4277"/>
                      <a:pt x="3576" y="4299"/>
                      <a:pt x="3576" y="4342"/>
                    </a:cubicBezTo>
                    <a:cubicBezTo>
                      <a:pt x="3576" y="4364"/>
                      <a:pt x="3603" y="4412"/>
                      <a:pt x="3646" y="4412"/>
                    </a:cubicBezTo>
                    <a:cubicBezTo>
                      <a:pt x="3689" y="4412"/>
                      <a:pt x="3711" y="4364"/>
                      <a:pt x="3711" y="4342"/>
                    </a:cubicBezTo>
                    <a:cubicBezTo>
                      <a:pt x="3711" y="4299"/>
                      <a:pt x="3689" y="4277"/>
                      <a:pt x="3646" y="4277"/>
                    </a:cubicBezTo>
                    <a:close/>
                    <a:moveTo>
                      <a:pt x="3916" y="4277"/>
                    </a:moveTo>
                    <a:cubicBezTo>
                      <a:pt x="3873" y="4277"/>
                      <a:pt x="3846" y="4299"/>
                      <a:pt x="3846" y="4342"/>
                    </a:cubicBezTo>
                    <a:cubicBezTo>
                      <a:pt x="3846" y="4364"/>
                      <a:pt x="3873" y="4412"/>
                      <a:pt x="3916" y="4412"/>
                    </a:cubicBezTo>
                    <a:cubicBezTo>
                      <a:pt x="3959" y="4412"/>
                      <a:pt x="3981" y="4364"/>
                      <a:pt x="3981" y="4342"/>
                    </a:cubicBezTo>
                    <a:cubicBezTo>
                      <a:pt x="3981" y="4299"/>
                      <a:pt x="3959" y="4277"/>
                      <a:pt x="3916" y="4277"/>
                    </a:cubicBezTo>
                    <a:close/>
                    <a:moveTo>
                      <a:pt x="4186" y="4277"/>
                    </a:moveTo>
                    <a:cubicBezTo>
                      <a:pt x="4143" y="4277"/>
                      <a:pt x="4116" y="4299"/>
                      <a:pt x="4116" y="4342"/>
                    </a:cubicBezTo>
                    <a:cubicBezTo>
                      <a:pt x="4116" y="4364"/>
                      <a:pt x="4143" y="4412"/>
                      <a:pt x="4186" y="4412"/>
                    </a:cubicBezTo>
                    <a:cubicBezTo>
                      <a:pt x="4229" y="4412"/>
                      <a:pt x="4251" y="4364"/>
                      <a:pt x="4251" y="4342"/>
                    </a:cubicBezTo>
                    <a:cubicBezTo>
                      <a:pt x="4251" y="4299"/>
                      <a:pt x="4229" y="4277"/>
                      <a:pt x="4186" y="4277"/>
                    </a:cubicBezTo>
                    <a:close/>
                    <a:moveTo>
                      <a:pt x="4456" y="4277"/>
                    </a:moveTo>
                    <a:cubicBezTo>
                      <a:pt x="4413" y="4277"/>
                      <a:pt x="4386" y="4299"/>
                      <a:pt x="4386" y="4342"/>
                    </a:cubicBezTo>
                    <a:cubicBezTo>
                      <a:pt x="4386" y="4364"/>
                      <a:pt x="4413" y="4412"/>
                      <a:pt x="4456" y="4412"/>
                    </a:cubicBezTo>
                    <a:cubicBezTo>
                      <a:pt x="4499" y="4412"/>
                      <a:pt x="4521" y="4364"/>
                      <a:pt x="4521" y="4342"/>
                    </a:cubicBezTo>
                    <a:cubicBezTo>
                      <a:pt x="4521" y="4299"/>
                      <a:pt x="4499" y="4277"/>
                      <a:pt x="4456" y="4277"/>
                    </a:cubicBezTo>
                    <a:close/>
                    <a:moveTo>
                      <a:pt x="4726" y="4277"/>
                    </a:moveTo>
                    <a:cubicBezTo>
                      <a:pt x="4683" y="4277"/>
                      <a:pt x="4656" y="4299"/>
                      <a:pt x="4656" y="4342"/>
                    </a:cubicBezTo>
                    <a:cubicBezTo>
                      <a:pt x="4656" y="4364"/>
                      <a:pt x="4683" y="4412"/>
                      <a:pt x="4726" y="4412"/>
                    </a:cubicBezTo>
                    <a:cubicBezTo>
                      <a:pt x="4769" y="4412"/>
                      <a:pt x="4791" y="4364"/>
                      <a:pt x="4791" y="4342"/>
                    </a:cubicBezTo>
                    <a:cubicBezTo>
                      <a:pt x="4791" y="4299"/>
                      <a:pt x="4769" y="4277"/>
                      <a:pt x="4726" y="4277"/>
                    </a:cubicBezTo>
                    <a:close/>
                    <a:moveTo>
                      <a:pt x="4996" y="4277"/>
                    </a:moveTo>
                    <a:cubicBezTo>
                      <a:pt x="4953" y="4277"/>
                      <a:pt x="4926" y="4299"/>
                      <a:pt x="4926" y="4342"/>
                    </a:cubicBezTo>
                    <a:cubicBezTo>
                      <a:pt x="4926" y="4364"/>
                      <a:pt x="4953" y="4412"/>
                      <a:pt x="4996" y="4412"/>
                    </a:cubicBezTo>
                    <a:cubicBezTo>
                      <a:pt x="5039" y="4412"/>
                      <a:pt x="5061" y="4364"/>
                      <a:pt x="5061" y="4342"/>
                    </a:cubicBezTo>
                    <a:cubicBezTo>
                      <a:pt x="5061" y="4299"/>
                      <a:pt x="5039" y="4277"/>
                      <a:pt x="4996" y="4277"/>
                    </a:cubicBezTo>
                    <a:close/>
                    <a:moveTo>
                      <a:pt x="5266" y="4277"/>
                    </a:moveTo>
                    <a:cubicBezTo>
                      <a:pt x="5223" y="4277"/>
                      <a:pt x="5196" y="4299"/>
                      <a:pt x="5196" y="4342"/>
                    </a:cubicBezTo>
                    <a:cubicBezTo>
                      <a:pt x="5196" y="4364"/>
                      <a:pt x="5223" y="4412"/>
                      <a:pt x="5266" y="4412"/>
                    </a:cubicBezTo>
                    <a:cubicBezTo>
                      <a:pt x="5309" y="4412"/>
                      <a:pt x="5331" y="4364"/>
                      <a:pt x="5331" y="4342"/>
                    </a:cubicBezTo>
                    <a:cubicBezTo>
                      <a:pt x="5331" y="4299"/>
                      <a:pt x="5309" y="4277"/>
                      <a:pt x="5266" y="4277"/>
                    </a:cubicBezTo>
                    <a:close/>
                    <a:moveTo>
                      <a:pt x="5536" y="4277"/>
                    </a:moveTo>
                    <a:cubicBezTo>
                      <a:pt x="5493" y="4277"/>
                      <a:pt x="5466" y="4299"/>
                      <a:pt x="5466" y="4342"/>
                    </a:cubicBezTo>
                    <a:cubicBezTo>
                      <a:pt x="5466" y="4364"/>
                      <a:pt x="5493" y="4412"/>
                      <a:pt x="5536" y="4412"/>
                    </a:cubicBezTo>
                    <a:cubicBezTo>
                      <a:pt x="5579" y="4412"/>
                      <a:pt x="5601" y="4364"/>
                      <a:pt x="5601" y="4342"/>
                    </a:cubicBezTo>
                    <a:cubicBezTo>
                      <a:pt x="5601" y="4299"/>
                      <a:pt x="5579" y="4277"/>
                      <a:pt x="5536" y="4277"/>
                    </a:cubicBezTo>
                    <a:close/>
                    <a:moveTo>
                      <a:pt x="5806" y="4277"/>
                    </a:moveTo>
                    <a:cubicBezTo>
                      <a:pt x="5763" y="4277"/>
                      <a:pt x="5736" y="4299"/>
                      <a:pt x="5736" y="4342"/>
                    </a:cubicBezTo>
                    <a:cubicBezTo>
                      <a:pt x="5736" y="4364"/>
                      <a:pt x="5763" y="4412"/>
                      <a:pt x="5806" y="4412"/>
                    </a:cubicBezTo>
                    <a:cubicBezTo>
                      <a:pt x="5849" y="4412"/>
                      <a:pt x="5871" y="4364"/>
                      <a:pt x="5871" y="4342"/>
                    </a:cubicBezTo>
                    <a:cubicBezTo>
                      <a:pt x="5871" y="4299"/>
                      <a:pt x="5849" y="4277"/>
                      <a:pt x="5806" y="4277"/>
                    </a:cubicBezTo>
                    <a:close/>
                    <a:moveTo>
                      <a:pt x="6076" y="4277"/>
                    </a:moveTo>
                    <a:cubicBezTo>
                      <a:pt x="6033" y="4277"/>
                      <a:pt x="6006" y="4299"/>
                      <a:pt x="6006" y="4342"/>
                    </a:cubicBezTo>
                    <a:cubicBezTo>
                      <a:pt x="6006" y="4364"/>
                      <a:pt x="6033" y="4412"/>
                      <a:pt x="6076" y="4412"/>
                    </a:cubicBezTo>
                    <a:cubicBezTo>
                      <a:pt x="6119" y="4412"/>
                      <a:pt x="6141" y="4364"/>
                      <a:pt x="6141" y="4342"/>
                    </a:cubicBezTo>
                    <a:cubicBezTo>
                      <a:pt x="6141" y="4299"/>
                      <a:pt x="6119" y="4277"/>
                      <a:pt x="6076" y="4277"/>
                    </a:cubicBezTo>
                    <a:close/>
                    <a:moveTo>
                      <a:pt x="6346" y="4277"/>
                    </a:moveTo>
                    <a:cubicBezTo>
                      <a:pt x="6303" y="4277"/>
                      <a:pt x="6276" y="4299"/>
                      <a:pt x="6276" y="4342"/>
                    </a:cubicBezTo>
                    <a:cubicBezTo>
                      <a:pt x="6276" y="4364"/>
                      <a:pt x="6303" y="4412"/>
                      <a:pt x="6346" y="4412"/>
                    </a:cubicBezTo>
                    <a:cubicBezTo>
                      <a:pt x="6389" y="4412"/>
                      <a:pt x="6411" y="4364"/>
                      <a:pt x="6411" y="4342"/>
                    </a:cubicBezTo>
                    <a:cubicBezTo>
                      <a:pt x="6411" y="4299"/>
                      <a:pt x="6389" y="4277"/>
                      <a:pt x="6346" y="4277"/>
                    </a:cubicBezTo>
                    <a:close/>
                    <a:moveTo>
                      <a:pt x="6616" y="4277"/>
                    </a:moveTo>
                    <a:cubicBezTo>
                      <a:pt x="6573" y="4277"/>
                      <a:pt x="6546" y="4299"/>
                      <a:pt x="6546" y="4342"/>
                    </a:cubicBezTo>
                    <a:cubicBezTo>
                      <a:pt x="6546" y="4364"/>
                      <a:pt x="6573" y="4412"/>
                      <a:pt x="6616" y="4412"/>
                    </a:cubicBezTo>
                    <a:cubicBezTo>
                      <a:pt x="6659" y="4412"/>
                      <a:pt x="6681" y="4364"/>
                      <a:pt x="6681" y="4342"/>
                    </a:cubicBezTo>
                    <a:cubicBezTo>
                      <a:pt x="6681" y="4299"/>
                      <a:pt x="6659" y="4277"/>
                      <a:pt x="6616" y="4277"/>
                    </a:cubicBezTo>
                    <a:close/>
                    <a:moveTo>
                      <a:pt x="6886" y="4277"/>
                    </a:moveTo>
                    <a:cubicBezTo>
                      <a:pt x="6843" y="4277"/>
                      <a:pt x="6816" y="4299"/>
                      <a:pt x="6816" y="4342"/>
                    </a:cubicBezTo>
                    <a:cubicBezTo>
                      <a:pt x="6816" y="4364"/>
                      <a:pt x="6843" y="4412"/>
                      <a:pt x="6886" y="4412"/>
                    </a:cubicBezTo>
                    <a:cubicBezTo>
                      <a:pt x="6930" y="4412"/>
                      <a:pt x="6951" y="4364"/>
                      <a:pt x="6951" y="4342"/>
                    </a:cubicBezTo>
                    <a:cubicBezTo>
                      <a:pt x="6951" y="4299"/>
                      <a:pt x="6930" y="4277"/>
                      <a:pt x="6886" y="4277"/>
                    </a:cubicBezTo>
                    <a:close/>
                    <a:moveTo>
                      <a:pt x="7156" y="4277"/>
                    </a:moveTo>
                    <a:cubicBezTo>
                      <a:pt x="7113" y="4277"/>
                      <a:pt x="7086" y="4299"/>
                      <a:pt x="7086" y="4342"/>
                    </a:cubicBezTo>
                    <a:cubicBezTo>
                      <a:pt x="7086" y="4364"/>
                      <a:pt x="7113" y="4412"/>
                      <a:pt x="7156" y="4412"/>
                    </a:cubicBezTo>
                    <a:cubicBezTo>
                      <a:pt x="7200" y="4412"/>
                      <a:pt x="7221" y="4364"/>
                      <a:pt x="7221" y="4342"/>
                    </a:cubicBezTo>
                    <a:cubicBezTo>
                      <a:pt x="7221" y="4299"/>
                      <a:pt x="7200" y="4277"/>
                      <a:pt x="7156" y="4277"/>
                    </a:cubicBezTo>
                    <a:close/>
                    <a:moveTo>
                      <a:pt x="7426" y="4277"/>
                    </a:moveTo>
                    <a:cubicBezTo>
                      <a:pt x="7383" y="4277"/>
                      <a:pt x="7356" y="4299"/>
                      <a:pt x="7356" y="4342"/>
                    </a:cubicBezTo>
                    <a:cubicBezTo>
                      <a:pt x="7356" y="4364"/>
                      <a:pt x="7383" y="4412"/>
                      <a:pt x="7426" y="4412"/>
                    </a:cubicBezTo>
                    <a:cubicBezTo>
                      <a:pt x="7470" y="4412"/>
                      <a:pt x="7491" y="4364"/>
                      <a:pt x="7491" y="4342"/>
                    </a:cubicBezTo>
                    <a:cubicBezTo>
                      <a:pt x="7491" y="4299"/>
                      <a:pt x="7470" y="4277"/>
                      <a:pt x="7426" y="4277"/>
                    </a:cubicBezTo>
                    <a:close/>
                    <a:moveTo>
                      <a:pt x="7696" y="4277"/>
                    </a:moveTo>
                    <a:cubicBezTo>
                      <a:pt x="7653" y="4277"/>
                      <a:pt x="7626" y="4299"/>
                      <a:pt x="7626" y="4342"/>
                    </a:cubicBezTo>
                    <a:cubicBezTo>
                      <a:pt x="7626" y="4364"/>
                      <a:pt x="7653" y="4412"/>
                      <a:pt x="7696" y="4412"/>
                    </a:cubicBezTo>
                    <a:cubicBezTo>
                      <a:pt x="7740" y="4412"/>
                      <a:pt x="7761" y="4364"/>
                      <a:pt x="7761" y="4342"/>
                    </a:cubicBezTo>
                    <a:cubicBezTo>
                      <a:pt x="7761" y="4299"/>
                      <a:pt x="7740" y="4277"/>
                      <a:pt x="7696" y="4277"/>
                    </a:cubicBezTo>
                    <a:close/>
                    <a:moveTo>
                      <a:pt x="7966" y="4277"/>
                    </a:moveTo>
                    <a:cubicBezTo>
                      <a:pt x="7923" y="4277"/>
                      <a:pt x="7896" y="4299"/>
                      <a:pt x="7896" y="4342"/>
                    </a:cubicBezTo>
                    <a:cubicBezTo>
                      <a:pt x="7896" y="4364"/>
                      <a:pt x="7923" y="4412"/>
                      <a:pt x="7966" y="4412"/>
                    </a:cubicBezTo>
                    <a:cubicBezTo>
                      <a:pt x="8010" y="4412"/>
                      <a:pt x="8031" y="4364"/>
                      <a:pt x="8031" y="4342"/>
                    </a:cubicBezTo>
                    <a:cubicBezTo>
                      <a:pt x="8031" y="4299"/>
                      <a:pt x="8010" y="4277"/>
                      <a:pt x="7966" y="4277"/>
                    </a:cubicBezTo>
                    <a:close/>
                    <a:moveTo>
                      <a:pt x="8236" y="4277"/>
                    </a:moveTo>
                    <a:cubicBezTo>
                      <a:pt x="8193" y="4277"/>
                      <a:pt x="8166" y="4299"/>
                      <a:pt x="8166" y="4342"/>
                    </a:cubicBezTo>
                    <a:cubicBezTo>
                      <a:pt x="8166" y="4364"/>
                      <a:pt x="8193" y="4412"/>
                      <a:pt x="8236" y="4412"/>
                    </a:cubicBezTo>
                    <a:cubicBezTo>
                      <a:pt x="8280" y="4412"/>
                      <a:pt x="8301" y="4364"/>
                      <a:pt x="8301" y="4342"/>
                    </a:cubicBezTo>
                    <a:cubicBezTo>
                      <a:pt x="8301" y="4299"/>
                      <a:pt x="8280" y="4277"/>
                      <a:pt x="8236" y="4277"/>
                    </a:cubicBezTo>
                    <a:close/>
                    <a:moveTo>
                      <a:pt x="8506" y="4277"/>
                    </a:moveTo>
                    <a:cubicBezTo>
                      <a:pt x="8463" y="4277"/>
                      <a:pt x="8436" y="4299"/>
                      <a:pt x="8436" y="4342"/>
                    </a:cubicBezTo>
                    <a:cubicBezTo>
                      <a:pt x="8436" y="4364"/>
                      <a:pt x="8463" y="4412"/>
                      <a:pt x="8506" y="4412"/>
                    </a:cubicBezTo>
                    <a:cubicBezTo>
                      <a:pt x="8550" y="4412"/>
                      <a:pt x="8571" y="4364"/>
                      <a:pt x="8571" y="4342"/>
                    </a:cubicBezTo>
                    <a:cubicBezTo>
                      <a:pt x="8571" y="4299"/>
                      <a:pt x="8550" y="4277"/>
                      <a:pt x="8506" y="4277"/>
                    </a:cubicBezTo>
                    <a:close/>
                    <a:moveTo>
                      <a:pt x="8776" y="4277"/>
                    </a:moveTo>
                    <a:cubicBezTo>
                      <a:pt x="8733" y="4277"/>
                      <a:pt x="8706" y="4299"/>
                      <a:pt x="8706" y="4342"/>
                    </a:cubicBezTo>
                    <a:cubicBezTo>
                      <a:pt x="8706" y="4364"/>
                      <a:pt x="8733" y="4412"/>
                      <a:pt x="8776" y="4412"/>
                    </a:cubicBezTo>
                    <a:cubicBezTo>
                      <a:pt x="8820" y="4412"/>
                      <a:pt x="8841" y="4364"/>
                      <a:pt x="8841" y="4342"/>
                    </a:cubicBezTo>
                    <a:cubicBezTo>
                      <a:pt x="8841" y="4299"/>
                      <a:pt x="8820" y="4277"/>
                      <a:pt x="8776" y="4277"/>
                    </a:cubicBezTo>
                    <a:close/>
                    <a:moveTo>
                      <a:pt x="9046" y="4277"/>
                    </a:moveTo>
                    <a:cubicBezTo>
                      <a:pt x="9003" y="4277"/>
                      <a:pt x="8976" y="4299"/>
                      <a:pt x="8976" y="4342"/>
                    </a:cubicBezTo>
                    <a:cubicBezTo>
                      <a:pt x="8976" y="4364"/>
                      <a:pt x="9003" y="4412"/>
                      <a:pt x="9046" y="4412"/>
                    </a:cubicBezTo>
                    <a:cubicBezTo>
                      <a:pt x="9090" y="4412"/>
                      <a:pt x="9111" y="4364"/>
                      <a:pt x="9111" y="4342"/>
                    </a:cubicBezTo>
                    <a:cubicBezTo>
                      <a:pt x="9111" y="4299"/>
                      <a:pt x="9090" y="4277"/>
                      <a:pt x="9046" y="4277"/>
                    </a:cubicBezTo>
                    <a:close/>
                    <a:moveTo>
                      <a:pt x="9316" y="4277"/>
                    </a:moveTo>
                    <a:cubicBezTo>
                      <a:pt x="9273" y="4277"/>
                      <a:pt x="9246" y="4299"/>
                      <a:pt x="9246" y="4342"/>
                    </a:cubicBezTo>
                    <a:cubicBezTo>
                      <a:pt x="9246" y="4364"/>
                      <a:pt x="9273" y="4412"/>
                      <a:pt x="9316" y="4412"/>
                    </a:cubicBezTo>
                    <a:cubicBezTo>
                      <a:pt x="9360" y="4412"/>
                      <a:pt x="9381" y="4364"/>
                      <a:pt x="9381" y="4342"/>
                    </a:cubicBezTo>
                    <a:cubicBezTo>
                      <a:pt x="9381" y="4299"/>
                      <a:pt x="9360" y="4277"/>
                      <a:pt x="9316" y="4277"/>
                    </a:cubicBezTo>
                    <a:close/>
                    <a:moveTo>
                      <a:pt x="9586" y="4277"/>
                    </a:moveTo>
                    <a:cubicBezTo>
                      <a:pt x="9543" y="4277"/>
                      <a:pt x="9516" y="4299"/>
                      <a:pt x="9516" y="4342"/>
                    </a:cubicBezTo>
                    <a:cubicBezTo>
                      <a:pt x="9516" y="4364"/>
                      <a:pt x="9543" y="4412"/>
                      <a:pt x="9586" y="4412"/>
                    </a:cubicBezTo>
                    <a:cubicBezTo>
                      <a:pt x="9630" y="4412"/>
                      <a:pt x="9651" y="4364"/>
                      <a:pt x="9651" y="4342"/>
                    </a:cubicBezTo>
                    <a:cubicBezTo>
                      <a:pt x="9651" y="4299"/>
                      <a:pt x="9630" y="4277"/>
                      <a:pt x="9586" y="4277"/>
                    </a:cubicBezTo>
                    <a:close/>
                    <a:moveTo>
                      <a:pt x="9856" y="4277"/>
                    </a:moveTo>
                    <a:cubicBezTo>
                      <a:pt x="9813" y="4277"/>
                      <a:pt x="9786" y="4299"/>
                      <a:pt x="9786" y="4342"/>
                    </a:cubicBezTo>
                    <a:cubicBezTo>
                      <a:pt x="9786" y="4364"/>
                      <a:pt x="9813" y="4412"/>
                      <a:pt x="9856" y="4412"/>
                    </a:cubicBezTo>
                    <a:cubicBezTo>
                      <a:pt x="9900" y="4412"/>
                      <a:pt x="9921" y="4364"/>
                      <a:pt x="9921" y="4342"/>
                    </a:cubicBezTo>
                    <a:cubicBezTo>
                      <a:pt x="9921" y="4299"/>
                      <a:pt x="9900" y="4277"/>
                      <a:pt x="9856" y="4277"/>
                    </a:cubicBezTo>
                    <a:close/>
                    <a:moveTo>
                      <a:pt x="10126" y="4277"/>
                    </a:moveTo>
                    <a:cubicBezTo>
                      <a:pt x="10083" y="4277"/>
                      <a:pt x="10056" y="4299"/>
                      <a:pt x="10056" y="4342"/>
                    </a:cubicBezTo>
                    <a:cubicBezTo>
                      <a:pt x="10056" y="4364"/>
                      <a:pt x="10083" y="4412"/>
                      <a:pt x="10126" y="4412"/>
                    </a:cubicBezTo>
                    <a:cubicBezTo>
                      <a:pt x="10170" y="4412"/>
                      <a:pt x="10191" y="4364"/>
                      <a:pt x="10191" y="4342"/>
                    </a:cubicBezTo>
                    <a:cubicBezTo>
                      <a:pt x="10191" y="4299"/>
                      <a:pt x="10170" y="4277"/>
                      <a:pt x="10126" y="4277"/>
                    </a:cubicBezTo>
                    <a:close/>
                    <a:moveTo>
                      <a:pt x="10396" y="4277"/>
                    </a:moveTo>
                    <a:cubicBezTo>
                      <a:pt x="10353" y="4277"/>
                      <a:pt x="10326" y="4299"/>
                      <a:pt x="10326" y="4342"/>
                    </a:cubicBezTo>
                    <a:cubicBezTo>
                      <a:pt x="10326" y="4364"/>
                      <a:pt x="10353" y="4412"/>
                      <a:pt x="10396" y="4412"/>
                    </a:cubicBezTo>
                    <a:cubicBezTo>
                      <a:pt x="10440" y="4412"/>
                      <a:pt x="10461" y="4364"/>
                      <a:pt x="10461" y="4342"/>
                    </a:cubicBezTo>
                    <a:cubicBezTo>
                      <a:pt x="10461" y="4299"/>
                      <a:pt x="10440" y="4277"/>
                      <a:pt x="10396" y="4277"/>
                    </a:cubicBezTo>
                    <a:close/>
                    <a:moveTo>
                      <a:pt x="10666" y="4277"/>
                    </a:moveTo>
                    <a:cubicBezTo>
                      <a:pt x="10623" y="4277"/>
                      <a:pt x="10596" y="4299"/>
                      <a:pt x="10596" y="4342"/>
                    </a:cubicBezTo>
                    <a:cubicBezTo>
                      <a:pt x="10596" y="4364"/>
                      <a:pt x="10623" y="4412"/>
                      <a:pt x="10666" y="4412"/>
                    </a:cubicBezTo>
                    <a:cubicBezTo>
                      <a:pt x="10710" y="4412"/>
                      <a:pt x="10731" y="4364"/>
                      <a:pt x="10731" y="4342"/>
                    </a:cubicBezTo>
                    <a:cubicBezTo>
                      <a:pt x="10731" y="4299"/>
                      <a:pt x="10710" y="4277"/>
                      <a:pt x="10666" y="4277"/>
                    </a:cubicBezTo>
                    <a:close/>
                    <a:moveTo>
                      <a:pt x="10937" y="4277"/>
                    </a:moveTo>
                    <a:cubicBezTo>
                      <a:pt x="10893" y="4277"/>
                      <a:pt x="10866" y="4299"/>
                      <a:pt x="10866" y="4342"/>
                    </a:cubicBezTo>
                    <a:cubicBezTo>
                      <a:pt x="10866" y="4364"/>
                      <a:pt x="10893" y="4412"/>
                      <a:pt x="10937" y="4412"/>
                    </a:cubicBezTo>
                    <a:cubicBezTo>
                      <a:pt x="10980" y="4412"/>
                      <a:pt x="11001" y="4364"/>
                      <a:pt x="11001" y="4342"/>
                    </a:cubicBezTo>
                    <a:cubicBezTo>
                      <a:pt x="11001" y="4299"/>
                      <a:pt x="10980" y="4277"/>
                      <a:pt x="10937" y="4277"/>
                    </a:cubicBezTo>
                    <a:close/>
                    <a:moveTo>
                      <a:pt x="11207" y="4277"/>
                    </a:moveTo>
                    <a:cubicBezTo>
                      <a:pt x="11163" y="4277"/>
                      <a:pt x="11136" y="4299"/>
                      <a:pt x="11136" y="4342"/>
                    </a:cubicBezTo>
                    <a:cubicBezTo>
                      <a:pt x="11136" y="4364"/>
                      <a:pt x="11163" y="4412"/>
                      <a:pt x="11207" y="4412"/>
                    </a:cubicBezTo>
                    <a:cubicBezTo>
                      <a:pt x="11250" y="4412"/>
                      <a:pt x="11271" y="4364"/>
                      <a:pt x="11271" y="4342"/>
                    </a:cubicBezTo>
                    <a:cubicBezTo>
                      <a:pt x="11271" y="4299"/>
                      <a:pt x="11250" y="4277"/>
                      <a:pt x="11207" y="4277"/>
                    </a:cubicBezTo>
                    <a:close/>
                    <a:moveTo>
                      <a:pt x="11477" y="4277"/>
                    </a:moveTo>
                    <a:cubicBezTo>
                      <a:pt x="11433" y="4277"/>
                      <a:pt x="11406" y="4299"/>
                      <a:pt x="11406" y="4342"/>
                    </a:cubicBezTo>
                    <a:cubicBezTo>
                      <a:pt x="11406" y="4364"/>
                      <a:pt x="11433" y="4412"/>
                      <a:pt x="11477" y="4412"/>
                    </a:cubicBezTo>
                    <a:cubicBezTo>
                      <a:pt x="11520" y="4412"/>
                      <a:pt x="11541" y="4364"/>
                      <a:pt x="11541" y="4342"/>
                    </a:cubicBezTo>
                    <a:cubicBezTo>
                      <a:pt x="11541" y="4299"/>
                      <a:pt x="11520" y="4277"/>
                      <a:pt x="11477" y="4277"/>
                    </a:cubicBezTo>
                    <a:close/>
                    <a:moveTo>
                      <a:pt x="11747" y="4277"/>
                    </a:moveTo>
                    <a:cubicBezTo>
                      <a:pt x="11703" y="4277"/>
                      <a:pt x="11676" y="4299"/>
                      <a:pt x="11676" y="4342"/>
                    </a:cubicBezTo>
                    <a:cubicBezTo>
                      <a:pt x="11676" y="4364"/>
                      <a:pt x="11703" y="4412"/>
                      <a:pt x="11747" y="4412"/>
                    </a:cubicBezTo>
                    <a:cubicBezTo>
                      <a:pt x="11790" y="4412"/>
                      <a:pt x="11811" y="4364"/>
                      <a:pt x="11811" y="4342"/>
                    </a:cubicBezTo>
                    <a:cubicBezTo>
                      <a:pt x="11811" y="4299"/>
                      <a:pt x="11790" y="4277"/>
                      <a:pt x="11747" y="4277"/>
                    </a:cubicBezTo>
                    <a:close/>
                    <a:moveTo>
                      <a:pt x="12017" y="4277"/>
                    </a:moveTo>
                    <a:cubicBezTo>
                      <a:pt x="11973" y="4277"/>
                      <a:pt x="11946" y="4299"/>
                      <a:pt x="11946" y="4342"/>
                    </a:cubicBezTo>
                    <a:cubicBezTo>
                      <a:pt x="11946" y="4364"/>
                      <a:pt x="11973" y="4412"/>
                      <a:pt x="12017" y="4412"/>
                    </a:cubicBezTo>
                    <a:cubicBezTo>
                      <a:pt x="12060" y="4412"/>
                      <a:pt x="12081" y="4364"/>
                      <a:pt x="12081" y="4342"/>
                    </a:cubicBezTo>
                    <a:cubicBezTo>
                      <a:pt x="12081" y="4299"/>
                      <a:pt x="12060" y="4277"/>
                      <a:pt x="12017" y="4277"/>
                    </a:cubicBezTo>
                    <a:close/>
                    <a:moveTo>
                      <a:pt x="12287" y="4277"/>
                    </a:moveTo>
                    <a:cubicBezTo>
                      <a:pt x="12243" y="4277"/>
                      <a:pt x="12216" y="4299"/>
                      <a:pt x="12216" y="4342"/>
                    </a:cubicBezTo>
                    <a:cubicBezTo>
                      <a:pt x="12216" y="4364"/>
                      <a:pt x="12243" y="4412"/>
                      <a:pt x="12287" y="4412"/>
                    </a:cubicBezTo>
                    <a:cubicBezTo>
                      <a:pt x="12330" y="4412"/>
                      <a:pt x="12351" y="4364"/>
                      <a:pt x="12351" y="4342"/>
                    </a:cubicBezTo>
                    <a:cubicBezTo>
                      <a:pt x="12351" y="4299"/>
                      <a:pt x="12330" y="4277"/>
                      <a:pt x="12287" y="4277"/>
                    </a:cubicBezTo>
                    <a:close/>
                    <a:moveTo>
                      <a:pt x="12557" y="4277"/>
                    </a:moveTo>
                    <a:cubicBezTo>
                      <a:pt x="12513" y="4277"/>
                      <a:pt x="12486" y="4299"/>
                      <a:pt x="12486" y="4342"/>
                    </a:cubicBezTo>
                    <a:cubicBezTo>
                      <a:pt x="12486" y="4364"/>
                      <a:pt x="12513" y="4412"/>
                      <a:pt x="12557" y="4412"/>
                    </a:cubicBezTo>
                    <a:cubicBezTo>
                      <a:pt x="12600" y="4412"/>
                      <a:pt x="12621" y="4364"/>
                      <a:pt x="12621" y="4342"/>
                    </a:cubicBezTo>
                    <a:cubicBezTo>
                      <a:pt x="12621" y="4299"/>
                      <a:pt x="12600" y="4277"/>
                      <a:pt x="12557" y="4277"/>
                    </a:cubicBezTo>
                    <a:close/>
                    <a:moveTo>
                      <a:pt x="12827" y="4277"/>
                    </a:moveTo>
                    <a:cubicBezTo>
                      <a:pt x="12783" y="4277"/>
                      <a:pt x="12756" y="4299"/>
                      <a:pt x="12756" y="4342"/>
                    </a:cubicBezTo>
                    <a:cubicBezTo>
                      <a:pt x="12756" y="4364"/>
                      <a:pt x="12783" y="4412"/>
                      <a:pt x="12827" y="4412"/>
                    </a:cubicBezTo>
                    <a:cubicBezTo>
                      <a:pt x="12870" y="4412"/>
                      <a:pt x="12891" y="4364"/>
                      <a:pt x="12891" y="4342"/>
                    </a:cubicBezTo>
                    <a:cubicBezTo>
                      <a:pt x="12891" y="4299"/>
                      <a:pt x="12870" y="4277"/>
                      <a:pt x="12827" y="4277"/>
                    </a:cubicBezTo>
                    <a:close/>
                    <a:moveTo>
                      <a:pt x="13097" y="4277"/>
                    </a:moveTo>
                    <a:cubicBezTo>
                      <a:pt x="13053" y="4277"/>
                      <a:pt x="13026" y="4299"/>
                      <a:pt x="13026" y="4342"/>
                    </a:cubicBezTo>
                    <a:cubicBezTo>
                      <a:pt x="13026" y="4364"/>
                      <a:pt x="13053" y="4412"/>
                      <a:pt x="13097" y="4412"/>
                    </a:cubicBezTo>
                    <a:cubicBezTo>
                      <a:pt x="13140" y="4412"/>
                      <a:pt x="13161" y="4364"/>
                      <a:pt x="13161" y="4342"/>
                    </a:cubicBezTo>
                    <a:cubicBezTo>
                      <a:pt x="13161" y="4299"/>
                      <a:pt x="13140" y="4277"/>
                      <a:pt x="13097" y="4277"/>
                    </a:cubicBezTo>
                    <a:close/>
                    <a:moveTo>
                      <a:pt x="13367" y="4277"/>
                    </a:moveTo>
                    <a:cubicBezTo>
                      <a:pt x="13323" y="4277"/>
                      <a:pt x="13296" y="4299"/>
                      <a:pt x="13296" y="4342"/>
                    </a:cubicBezTo>
                    <a:cubicBezTo>
                      <a:pt x="13296" y="4364"/>
                      <a:pt x="13323" y="4412"/>
                      <a:pt x="13367" y="4412"/>
                    </a:cubicBezTo>
                    <a:cubicBezTo>
                      <a:pt x="13410" y="4412"/>
                      <a:pt x="13431" y="4364"/>
                      <a:pt x="13431" y="4342"/>
                    </a:cubicBezTo>
                    <a:cubicBezTo>
                      <a:pt x="13431" y="4299"/>
                      <a:pt x="13410" y="4277"/>
                      <a:pt x="13367" y="4277"/>
                    </a:cubicBezTo>
                    <a:close/>
                    <a:moveTo>
                      <a:pt x="13637" y="4277"/>
                    </a:moveTo>
                    <a:cubicBezTo>
                      <a:pt x="13593" y="4277"/>
                      <a:pt x="13566" y="4299"/>
                      <a:pt x="13566" y="4342"/>
                    </a:cubicBezTo>
                    <a:cubicBezTo>
                      <a:pt x="13566" y="4364"/>
                      <a:pt x="13593" y="4412"/>
                      <a:pt x="13637" y="4412"/>
                    </a:cubicBezTo>
                    <a:cubicBezTo>
                      <a:pt x="13680" y="4412"/>
                      <a:pt x="13701" y="4364"/>
                      <a:pt x="13701" y="4342"/>
                    </a:cubicBezTo>
                    <a:cubicBezTo>
                      <a:pt x="13701" y="4299"/>
                      <a:pt x="13680" y="4277"/>
                      <a:pt x="13637" y="4277"/>
                    </a:cubicBezTo>
                    <a:close/>
                    <a:moveTo>
                      <a:pt x="13907" y="4277"/>
                    </a:moveTo>
                    <a:cubicBezTo>
                      <a:pt x="13863" y="4277"/>
                      <a:pt x="13836" y="4299"/>
                      <a:pt x="13836" y="4342"/>
                    </a:cubicBezTo>
                    <a:cubicBezTo>
                      <a:pt x="13836" y="4364"/>
                      <a:pt x="13863" y="4412"/>
                      <a:pt x="13907" y="4412"/>
                    </a:cubicBezTo>
                    <a:cubicBezTo>
                      <a:pt x="13950" y="4412"/>
                      <a:pt x="13971" y="4364"/>
                      <a:pt x="13971" y="4342"/>
                    </a:cubicBezTo>
                    <a:cubicBezTo>
                      <a:pt x="13971" y="4299"/>
                      <a:pt x="13950" y="4277"/>
                      <a:pt x="13907" y="4277"/>
                    </a:cubicBezTo>
                    <a:close/>
                    <a:moveTo>
                      <a:pt x="14177" y="4277"/>
                    </a:moveTo>
                    <a:cubicBezTo>
                      <a:pt x="14133" y="4277"/>
                      <a:pt x="14106" y="4299"/>
                      <a:pt x="14106" y="4342"/>
                    </a:cubicBezTo>
                    <a:cubicBezTo>
                      <a:pt x="14106" y="4364"/>
                      <a:pt x="14133" y="4412"/>
                      <a:pt x="14177" y="4412"/>
                    </a:cubicBezTo>
                    <a:cubicBezTo>
                      <a:pt x="14220" y="4412"/>
                      <a:pt x="14241" y="4364"/>
                      <a:pt x="14241" y="4342"/>
                    </a:cubicBezTo>
                    <a:cubicBezTo>
                      <a:pt x="14241" y="4299"/>
                      <a:pt x="14220" y="4277"/>
                      <a:pt x="14177" y="4277"/>
                    </a:cubicBezTo>
                    <a:close/>
                    <a:moveTo>
                      <a:pt x="14447" y="4277"/>
                    </a:moveTo>
                    <a:cubicBezTo>
                      <a:pt x="14403" y="4277"/>
                      <a:pt x="14376" y="4299"/>
                      <a:pt x="14376" y="4342"/>
                    </a:cubicBezTo>
                    <a:cubicBezTo>
                      <a:pt x="14376" y="4364"/>
                      <a:pt x="14403" y="4412"/>
                      <a:pt x="14447" y="4412"/>
                    </a:cubicBezTo>
                    <a:cubicBezTo>
                      <a:pt x="14490" y="4412"/>
                      <a:pt x="14511" y="4364"/>
                      <a:pt x="14511" y="4342"/>
                    </a:cubicBezTo>
                    <a:cubicBezTo>
                      <a:pt x="14511" y="4299"/>
                      <a:pt x="14490" y="4277"/>
                      <a:pt x="14447" y="4277"/>
                    </a:cubicBezTo>
                    <a:close/>
                    <a:moveTo>
                      <a:pt x="14717" y="4277"/>
                    </a:moveTo>
                    <a:cubicBezTo>
                      <a:pt x="14673" y="4277"/>
                      <a:pt x="14646" y="4299"/>
                      <a:pt x="14646" y="4342"/>
                    </a:cubicBezTo>
                    <a:cubicBezTo>
                      <a:pt x="14646" y="4364"/>
                      <a:pt x="14673" y="4412"/>
                      <a:pt x="14717" y="4412"/>
                    </a:cubicBezTo>
                    <a:cubicBezTo>
                      <a:pt x="14760" y="4412"/>
                      <a:pt x="14781" y="4364"/>
                      <a:pt x="14781" y="4342"/>
                    </a:cubicBezTo>
                    <a:cubicBezTo>
                      <a:pt x="14781" y="4299"/>
                      <a:pt x="14760" y="4277"/>
                      <a:pt x="14717" y="4277"/>
                    </a:cubicBezTo>
                    <a:close/>
                    <a:moveTo>
                      <a:pt x="14987" y="4277"/>
                    </a:moveTo>
                    <a:cubicBezTo>
                      <a:pt x="14944" y="4277"/>
                      <a:pt x="14917" y="4299"/>
                      <a:pt x="14917" y="4342"/>
                    </a:cubicBezTo>
                    <a:cubicBezTo>
                      <a:pt x="14917" y="4364"/>
                      <a:pt x="14944" y="4412"/>
                      <a:pt x="14987" y="4412"/>
                    </a:cubicBezTo>
                    <a:cubicBezTo>
                      <a:pt x="15030" y="4412"/>
                      <a:pt x="15052" y="4364"/>
                      <a:pt x="15052" y="4342"/>
                    </a:cubicBezTo>
                    <a:cubicBezTo>
                      <a:pt x="15052" y="4299"/>
                      <a:pt x="15030" y="4277"/>
                      <a:pt x="14987" y="4277"/>
                    </a:cubicBezTo>
                    <a:close/>
                    <a:moveTo>
                      <a:pt x="15257" y="4277"/>
                    </a:moveTo>
                    <a:cubicBezTo>
                      <a:pt x="15214" y="4277"/>
                      <a:pt x="15187" y="4299"/>
                      <a:pt x="15187" y="4342"/>
                    </a:cubicBezTo>
                    <a:cubicBezTo>
                      <a:pt x="15187" y="4364"/>
                      <a:pt x="15214" y="4412"/>
                      <a:pt x="15257" y="4412"/>
                    </a:cubicBezTo>
                    <a:cubicBezTo>
                      <a:pt x="15300" y="4412"/>
                      <a:pt x="15322" y="4364"/>
                      <a:pt x="15322" y="4342"/>
                    </a:cubicBezTo>
                    <a:cubicBezTo>
                      <a:pt x="15322" y="4299"/>
                      <a:pt x="15300" y="4277"/>
                      <a:pt x="15257" y="4277"/>
                    </a:cubicBezTo>
                    <a:close/>
                    <a:moveTo>
                      <a:pt x="15527" y="4277"/>
                    </a:moveTo>
                    <a:cubicBezTo>
                      <a:pt x="15484" y="4277"/>
                      <a:pt x="15457" y="4299"/>
                      <a:pt x="15457" y="4342"/>
                    </a:cubicBezTo>
                    <a:cubicBezTo>
                      <a:pt x="15457" y="4364"/>
                      <a:pt x="15484" y="4412"/>
                      <a:pt x="15527" y="4412"/>
                    </a:cubicBezTo>
                    <a:cubicBezTo>
                      <a:pt x="15570" y="4412"/>
                      <a:pt x="15592" y="4364"/>
                      <a:pt x="15592" y="4342"/>
                    </a:cubicBezTo>
                    <a:cubicBezTo>
                      <a:pt x="15592" y="4299"/>
                      <a:pt x="15570" y="4277"/>
                      <a:pt x="15527" y="4277"/>
                    </a:cubicBezTo>
                    <a:close/>
                    <a:moveTo>
                      <a:pt x="15797" y="4277"/>
                    </a:moveTo>
                    <a:cubicBezTo>
                      <a:pt x="15754" y="4277"/>
                      <a:pt x="15727" y="4299"/>
                      <a:pt x="15727" y="4342"/>
                    </a:cubicBezTo>
                    <a:cubicBezTo>
                      <a:pt x="15727" y="4364"/>
                      <a:pt x="15754" y="4412"/>
                      <a:pt x="15797" y="4412"/>
                    </a:cubicBezTo>
                    <a:cubicBezTo>
                      <a:pt x="15840" y="4412"/>
                      <a:pt x="15862" y="4364"/>
                      <a:pt x="15862" y="4342"/>
                    </a:cubicBezTo>
                    <a:cubicBezTo>
                      <a:pt x="15862" y="4299"/>
                      <a:pt x="15840" y="4277"/>
                      <a:pt x="15797" y="4277"/>
                    </a:cubicBezTo>
                    <a:close/>
                    <a:moveTo>
                      <a:pt x="16067" y="4277"/>
                    </a:moveTo>
                    <a:cubicBezTo>
                      <a:pt x="16024" y="4277"/>
                      <a:pt x="15997" y="4299"/>
                      <a:pt x="15997" y="4342"/>
                    </a:cubicBezTo>
                    <a:cubicBezTo>
                      <a:pt x="15997" y="4364"/>
                      <a:pt x="16024" y="4412"/>
                      <a:pt x="16067" y="4412"/>
                    </a:cubicBezTo>
                    <a:cubicBezTo>
                      <a:pt x="16110" y="4412"/>
                      <a:pt x="16132" y="4364"/>
                      <a:pt x="16132" y="4342"/>
                    </a:cubicBezTo>
                    <a:cubicBezTo>
                      <a:pt x="16132" y="4299"/>
                      <a:pt x="16110" y="4277"/>
                      <a:pt x="16067" y="4277"/>
                    </a:cubicBezTo>
                    <a:close/>
                    <a:moveTo>
                      <a:pt x="16337" y="4277"/>
                    </a:moveTo>
                    <a:cubicBezTo>
                      <a:pt x="16294" y="4277"/>
                      <a:pt x="16267" y="4299"/>
                      <a:pt x="16267" y="4342"/>
                    </a:cubicBezTo>
                    <a:cubicBezTo>
                      <a:pt x="16267" y="4364"/>
                      <a:pt x="16294" y="4412"/>
                      <a:pt x="16337" y="4412"/>
                    </a:cubicBezTo>
                    <a:cubicBezTo>
                      <a:pt x="16380" y="4412"/>
                      <a:pt x="16402" y="4364"/>
                      <a:pt x="16402" y="4342"/>
                    </a:cubicBezTo>
                    <a:cubicBezTo>
                      <a:pt x="16402" y="4299"/>
                      <a:pt x="16380" y="4277"/>
                      <a:pt x="16337" y="4277"/>
                    </a:cubicBezTo>
                    <a:close/>
                    <a:moveTo>
                      <a:pt x="16607" y="4277"/>
                    </a:moveTo>
                    <a:cubicBezTo>
                      <a:pt x="16564" y="4277"/>
                      <a:pt x="16537" y="4299"/>
                      <a:pt x="16537" y="4342"/>
                    </a:cubicBezTo>
                    <a:cubicBezTo>
                      <a:pt x="16537" y="4364"/>
                      <a:pt x="16564" y="4412"/>
                      <a:pt x="16607" y="4412"/>
                    </a:cubicBezTo>
                    <a:cubicBezTo>
                      <a:pt x="16650" y="4412"/>
                      <a:pt x="16672" y="4364"/>
                      <a:pt x="16672" y="4342"/>
                    </a:cubicBezTo>
                    <a:cubicBezTo>
                      <a:pt x="16672" y="4299"/>
                      <a:pt x="16650" y="4277"/>
                      <a:pt x="16607" y="4277"/>
                    </a:cubicBezTo>
                    <a:close/>
                    <a:moveTo>
                      <a:pt x="16877" y="4277"/>
                    </a:moveTo>
                    <a:cubicBezTo>
                      <a:pt x="16834" y="4277"/>
                      <a:pt x="16807" y="4299"/>
                      <a:pt x="16807" y="4342"/>
                    </a:cubicBezTo>
                    <a:cubicBezTo>
                      <a:pt x="16807" y="4364"/>
                      <a:pt x="16834" y="4412"/>
                      <a:pt x="16877" y="4412"/>
                    </a:cubicBezTo>
                    <a:cubicBezTo>
                      <a:pt x="16920" y="4412"/>
                      <a:pt x="16942" y="4364"/>
                      <a:pt x="16942" y="4342"/>
                    </a:cubicBezTo>
                    <a:cubicBezTo>
                      <a:pt x="16942" y="4299"/>
                      <a:pt x="16920" y="4277"/>
                      <a:pt x="16877" y="4277"/>
                    </a:cubicBezTo>
                    <a:close/>
                    <a:moveTo>
                      <a:pt x="17147" y="4277"/>
                    </a:moveTo>
                    <a:cubicBezTo>
                      <a:pt x="17104" y="4277"/>
                      <a:pt x="17077" y="4299"/>
                      <a:pt x="17077" y="4342"/>
                    </a:cubicBezTo>
                    <a:cubicBezTo>
                      <a:pt x="17077" y="4364"/>
                      <a:pt x="17104" y="4412"/>
                      <a:pt x="17147" y="4412"/>
                    </a:cubicBezTo>
                    <a:cubicBezTo>
                      <a:pt x="17190" y="4412"/>
                      <a:pt x="17212" y="4364"/>
                      <a:pt x="17212" y="4342"/>
                    </a:cubicBezTo>
                    <a:cubicBezTo>
                      <a:pt x="17212" y="4299"/>
                      <a:pt x="17190" y="4277"/>
                      <a:pt x="17147" y="4277"/>
                    </a:cubicBezTo>
                    <a:close/>
                    <a:moveTo>
                      <a:pt x="17417" y="4277"/>
                    </a:moveTo>
                    <a:cubicBezTo>
                      <a:pt x="17374" y="4277"/>
                      <a:pt x="17347" y="4299"/>
                      <a:pt x="17347" y="4342"/>
                    </a:cubicBezTo>
                    <a:cubicBezTo>
                      <a:pt x="17347" y="4364"/>
                      <a:pt x="17374" y="4412"/>
                      <a:pt x="17417" y="4412"/>
                    </a:cubicBezTo>
                    <a:cubicBezTo>
                      <a:pt x="17460" y="4412"/>
                      <a:pt x="17482" y="4364"/>
                      <a:pt x="17482" y="4342"/>
                    </a:cubicBezTo>
                    <a:cubicBezTo>
                      <a:pt x="17482" y="4299"/>
                      <a:pt x="17460" y="4277"/>
                      <a:pt x="17417" y="4277"/>
                    </a:cubicBezTo>
                    <a:close/>
                    <a:moveTo>
                      <a:pt x="17687" y="4277"/>
                    </a:moveTo>
                    <a:cubicBezTo>
                      <a:pt x="17644" y="4277"/>
                      <a:pt x="17617" y="4299"/>
                      <a:pt x="17617" y="4342"/>
                    </a:cubicBezTo>
                    <a:cubicBezTo>
                      <a:pt x="17617" y="4364"/>
                      <a:pt x="17644" y="4412"/>
                      <a:pt x="17687" y="4412"/>
                    </a:cubicBezTo>
                    <a:cubicBezTo>
                      <a:pt x="17730" y="4412"/>
                      <a:pt x="17752" y="4364"/>
                      <a:pt x="17752" y="4342"/>
                    </a:cubicBezTo>
                    <a:cubicBezTo>
                      <a:pt x="17752" y="4299"/>
                      <a:pt x="17730" y="4277"/>
                      <a:pt x="17687" y="4277"/>
                    </a:cubicBezTo>
                    <a:close/>
                    <a:moveTo>
                      <a:pt x="17957" y="4277"/>
                    </a:moveTo>
                    <a:cubicBezTo>
                      <a:pt x="17914" y="4277"/>
                      <a:pt x="17887" y="4299"/>
                      <a:pt x="17887" y="4342"/>
                    </a:cubicBezTo>
                    <a:cubicBezTo>
                      <a:pt x="17887" y="4364"/>
                      <a:pt x="17914" y="4412"/>
                      <a:pt x="17957" y="4412"/>
                    </a:cubicBezTo>
                    <a:cubicBezTo>
                      <a:pt x="18000" y="4412"/>
                      <a:pt x="18022" y="4364"/>
                      <a:pt x="18022" y="4342"/>
                    </a:cubicBezTo>
                    <a:cubicBezTo>
                      <a:pt x="18022" y="4299"/>
                      <a:pt x="18000" y="4277"/>
                      <a:pt x="17957" y="4277"/>
                    </a:cubicBezTo>
                    <a:close/>
                    <a:moveTo>
                      <a:pt x="18227" y="4277"/>
                    </a:moveTo>
                    <a:cubicBezTo>
                      <a:pt x="18184" y="4277"/>
                      <a:pt x="18157" y="4299"/>
                      <a:pt x="18157" y="4342"/>
                    </a:cubicBezTo>
                    <a:cubicBezTo>
                      <a:pt x="18157" y="4364"/>
                      <a:pt x="18184" y="4412"/>
                      <a:pt x="18227" y="4412"/>
                    </a:cubicBezTo>
                    <a:cubicBezTo>
                      <a:pt x="18270" y="4412"/>
                      <a:pt x="18292" y="4364"/>
                      <a:pt x="18292" y="4342"/>
                    </a:cubicBezTo>
                    <a:cubicBezTo>
                      <a:pt x="18292" y="4299"/>
                      <a:pt x="18270" y="4277"/>
                      <a:pt x="18227" y="4277"/>
                    </a:cubicBezTo>
                    <a:close/>
                    <a:moveTo>
                      <a:pt x="18497" y="4277"/>
                    </a:moveTo>
                    <a:cubicBezTo>
                      <a:pt x="18454" y="4277"/>
                      <a:pt x="18427" y="4299"/>
                      <a:pt x="18427" y="4342"/>
                    </a:cubicBezTo>
                    <a:cubicBezTo>
                      <a:pt x="18427" y="4364"/>
                      <a:pt x="18454" y="4412"/>
                      <a:pt x="18497" y="4412"/>
                    </a:cubicBezTo>
                    <a:cubicBezTo>
                      <a:pt x="18540" y="4412"/>
                      <a:pt x="18562" y="4364"/>
                      <a:pt x="18562" y="4342"/>
                    </a:cubicBezTo>
                    <a:cubicBezTo>
                      <a:pt x="18562" y="4299"/>
                      <a:pt x="18540" y="4277"/>
                      <a:pt x="18497" y="4277"/>
                    </a:cubicBezTo>
                    <a:close/>
                    <a:moveTo>
                      <a:pt x="18767" y="4277"/>
                    </a:moveTo>
                    <a:cubicBezTo>
                      <a:pt x="18724" y="4277"/>
                      <a:pt x="18697" y="4299"/>
                      <a:pt x="18697" y="4342"/>
                    </a:cubicBezTo>
                    <a:cubicBezTo>
                      <a:pt x="18697" y="4364"/>
                      <a:pt x="18724" y="4412"/>
                      <a:pt x="18767" y="4412"/>
                    </a:cubicBezTo>
                    <a:cubicBezTo>
                      <a:pt x="18810" y="4412"/>
                      <a:pt x="18832" y="4364"/>
                      <a:pt x="18832" y="4342"/>
                    </a:cubicBezTo>
                    <a:cubicBezTo>
                      <a:pt x="18832" y="4299"/>
                      <a:pt x="18810" y="4277"/>
                      <a:pt x="18767" y="4277"/>
                    </a:cubicBezTo>
                    <a:close/>
                    <a:moveTo>
                      <a:pt x="19037" y="4277"/>
                    </a:moveTo>
                    <a:cubicBezTo>
                      <a:pt x="18994" y="4277"/>
                      <a:pt x="18967" y="4299"/>
                      <a:pt x="18967" y="4342"/>
                    </a:cubicBezTo>
                    <a:cubicBezTo>
                      <a:pt x="18967" y="4364"/>
                      <a:pt x="18994" y="4412"/>
                      <a:pt x="19037" y="4412"/>
                    </a:cubicBezTo>
                    <a:cubicBezTo>
                      <a:pt x="19080" y="4412"/>
                      <a:pt x="19102" y="4364"/>
                      <a:pt x="19102" y="4342"/>
                    </a:cubicBezTo>
                    <a:cubicBezTo>
                      <a:pt x="19102" y="4299"/>
                      <a:pt x="19080" y="4277"/>
                      <a:pt x="19037" y="4277"/>
                    </a:cubicBezTo>
                    <a:close/>
                    <a:moveTo>
                      <a:pt x="19307" y="4277"/>
                    </a:moveTo>
                    <a:cubicBezTo>
                      <a:pt x="19264" y="4277"/>
                      <a:pt x="19237" y="4299"/>
                      <a:pt x="19237" y="4342"/>
                    </a:cubicBezTo>
                    <a:cubicBezTo>
                      <a:pt x="19237" y="4364"/>
                      <a:pt x="19264" y="4412"/>
                      <a:pt x="19307" y="4412"/>
                    </a:cubicBezTo>
                    <a:cubicBezTo>
                      <a:pt x="19350" y="4412"/>
                      <a:pt x="19372" y="4364"/>
                      <a:pt x="19372" y="4342"/>
                    </a:cubicBezTo>
                    <a:cubicBezTo>
                      <a:pt x="19372" y="4299"/>
                      <a:pt x="19350" y="4277"/>
                      <a:pt x="19307" y="4277"/>
                    </a:cubicBezTo>
                    <a:close/>
                    <a:moveTo>
                      <a:pt x="19577" y="4277"/>
                    </a:moveTo>
                    <a:cubicBezTo>
                      <a:pt x="19534" y="4277"/>
                      <a:pt x="19507" y="4299"/>
                      <a:pt x="19507" y="4342"/>
                    </a:cubicBezTo>
                    <a:cubicBezTo>
                      <a:pt x="19507" y="4364"/>
                      <a:pt x="19534" y="4412"/>
                      <a:pt x="19577" y="4412"/>
                    </a:cubicBezTo>
                    <a:cubicBezTo>
                      <a:pt x="19620" y="4412"/>
                      <a:pt x="19642" y="4364"/>
                      <a:pt x="19642" y="4342"/>
                    </a:cubicBezTo>
                    <a:cubicBezTo>
                      <a:pt x="19642" y="4299"/>
                      <a:pt x="19620" y="4277"/>
                      <a:pt x="19577" y="4277"/>
                    </a:cubicBezTo>
                    <a:close/>
                    <a:moveTo>
                      <a:pt x="19847" y="4277"/>
                    </a:moveTo>
                    <a:cubicBezTo>
                      <a:pt x="19804" y="4277"/>
                      <a:pt x="19777" y="4299"/>
                      <a:pt x="19777" y="4342"/>
                    </a:cubicBezTo>
                    <a:cubicBezTo>
                      <a:pt x="19777" y="4364"/>
                      <a:pt x="19804" y="4412"/>
                      <a:pt x="19847" y="4412"/>
                    </a:cubicBezTo>
                    <a:cubicBezTo>
                      <a:pt x="19890" y="4412"/>
                      <a:pt x="19912" y="4364"/>
                      <a:pt x="19912" y="4342"/>
                    </a:cubicBezTo>
                    <a:cubicBezTo>
                      <a:pt x="19912" y="4299"/>
                      <a:pt x="19890" y="4277"/>
                      <a:pt x="19847" y="4277"/>
                    </a:cubicBezTo>
                    <a:close/>
                    <a:moveTo>
                      <a:pt x="20117" y="4277"/>
                    </a:moveTo>
                    <a:cubicBezTo>
                      <a:pt x="20074" y="4277"/>
                      <a:pt x="20047" y="4299"/>
                      <a:pt x="20047" y="4342"/>
                    </a:cubicBezTo>
                    <a:cubicBezTo>
                      <a:pt x="20047" y="4364"/>
                      <a:pt x="20074" y="4412"/>
                      <a:pt x="20117" y="4412"/>
                    </a:cubicBezTo>
                    <a:cubicBezTo>
                      <a:pt x="20160" y="4412"/>
                      <a:pt x="20182" y="4364"/>
                      <a:pt x="20182" y="4342"/>
                    </a:cubicBezTo>
                    <a:cubicBezTo>
                      <a:pt x="20182" y="4299"/>
                      <a:pt x="20160" y="4277"/>
                      <a:pt x="20117" y="4277"/>
                    </a:cubicBezTo>
                    <a:close/>
                    <a:moveTo>
                      <a:pt x="20387" y="4277"/>
                    </a:moveTo>
                    <a:cubicBezTo>
                      <a:pt x="20344" y="4277"/>
                      <a:pt x="20317" y="4299"/>
                      <a:pt x="20317" y="4342"/>
                    </a:cubicBezTo>
                    <a:cubicBezTo>
                      <a:pt x="20317" y="4364"/>
                      <a:pt x="20344" y="4412"/>
                      <a:pt x="20387" y="4412"/>
                    </a:cubicBezTo>
                    <a:cubicBezTo>
                      <a:pt x="20430" y="4412"/>
                      <a:pt x="20452" y="4364"/>
                      <a:pt x="20452" y="4342"/>
                    </a:cubicBezTo>
                    <a:cubicBezTo>
                      <a:pt x="20452" y="4299"/>
                      <a:pt x="20430" y="4277"/>
                      <a:pt x="20387" y="4277"/>
                    </a:cubicBezTo>
                    <a:close/>
                    <a:moveTo>
                      <a:pt x="20657" y="4277"/>
                    </a:moveTo>
                    <a:cubicBezTo>
                      <a:pt x="20614" y="4277"/>
                      <a:pt x="20587" y="4299"/>
                      <a:pt x="20587" y="4342"/>
                    </a:cubicBezTo>
                    <a:cubicBezTo>
                      <a:pt x="20587" y="4364"/>
                      <a:pt x="20614" y="4412"/>
                      <a:pt x="20657" y="4412"/>
                    </a:cubicBezTo>
                    <a:cubicBezTo>
                      <a:pt x="20700" y="4412"/>
                      <a:pt x="20722" y="4364"/>
                      <a:pt x="20722" y="4342"/>
                    </a:cubicBezTo>
                    <a:cubicBezTo>
                      <a:pt x="20722" y="4299"/>
                      <a:pt x="20700" y="4277"/>
                      <a:pt x="20657" y="4277"/>
                    </a:cubicBezTo>
                    <a:close/>
                    <a:moveTo>
                      <a:pt x="20927" y="4277"/>
                    </a:moveTo>
                    <a:cubicBezTo>
                      <a:pt x="20884" y="4277"/>
                      <a:pt x="20857" y="4299"/>
                      <a:pt x="20857" y="4342"/>
                    </a:cubicBezTo>
                    <a:cubicBezTo>
                      <a:pt x="20857" y="4364"/>
                      <a:pt x="20884" y="4412"/>
                      <a:pt x="20927" y="4412"/>
                    </a:cubicBezTo>
                    <a:cubicBezTo>
                      <a:pt x="20970" y="4412"/>
                      <a:pt x="20992" y="4364"/>
                      <a:pt x="20992" y="4342"/>
                    </a:cubicBezTo>
                    <a:cubicBezTo>
                      <a:pt x="20992" y="4299"/>
                      <a:pt x="20970" y="4277"/>
                      <a:pt x="20927" y="4277"/>
                    </a:cubicBezTo>
                    <a:close/>
                    <a:moveTo>
                      <a:pt x="20992" y="4477"/>
                    </a:moveTo>
                    <a:cubicBezTo>
                      <a:pt x="20949" y="4477"/>
                      <a:pt x="20927" y="4499"/>
                      <a:pt x="20927" y="4547"/>
                    </a:cubicBezTo>
                    <a:cubicBezTo>
                      <a:pt x="20927" y="4569"/>
                      <a:pt x="20949" y="4612"/>
                      <a:pt x="20992" y="4612"/>
                    </a:cubicBezTo>
                    <a:cubicBezTo>
                      <a:pt x="21040" y="4612"/>
                      <a:pt x="21062" y="4569"/>
                      <a:pt x="21062" y="4547"/>
                    </a:cubicBezTo>
                    <a:cubicBezTo>
                      <a:pt x="21062" y="4499"/>
                      <a:pt x="21040" y="4477"/>
                      <a:pt x="20992" y="4477"/>
                    </a:cubicBezTo>
                    <a:close/>
                    <a:moveTo>
                      <a:pt x="20992" y="4747"/>
                    </a:moveTo>
                    <a:cubicBezTo>
                      <a:pt x="20949" y="4747"/>
                      <a:pt x="20927" y="4769"/>
                      <a:pt x="20927" y="4817"/>
                    </a:cubicBezTo>
                    <a:cubicBezTo>
                      <a:pt x="20927" y="4839"/>
                      <a:pt x="20949" y="4882"/>
                      <a:pt x="20992" y="4882"/>
                    </a:cubicBezTo>
                    <a:cubicBezTo>
                      <a:pt x="21040" y="4882"/>
                      <a:pt x="21062" y="4839"/>
                      <a:pt x="21062" y="4817"/>
                    </a:cubicBezTo>
                    <a:cubicBezTo>
                      <a:pt x="21062" y="4769"/>
                      <a:pt x="21040" y="4747"/>
                      <a:pt x="20992" y="4747"/>
                    </a:cubicBezTo>
                    <a:close/>
                    <a:moveTo>
                      <a:pt x="20992" y="5017"/>
                    </a:moveTo>
                    <a:cubicBezTo>
                      <a:pt x="20949" y="5017"/>
                      <a:pt x="20927" y="5039"/>
                      <a:pt x="20927" y="5087"/>
                    </a:cubicBezTo>
                    <a:cubicBezTo>
                      <a:pt x="20927" y="5109"/>
                      <a:pt x="20949" y="5152"/>
                      <a:pt x="20992" y="5152"/>
                    </a:cubicBezTo>
                    <a:cubicBezTo>
                      <a:pt x="21040" y="5152"/>
                      <a:pt x="21062" y="5109"/>
                      <a:pt x="21062" y="5087"/>
                    </a:cubicBezTo>
                    <a:cubicBezTo>
                      <a:pt x="21062" y="5039"/>
                      <a:pt x="21040" y="5017"/>
                      <a:pt x="20992" y="5017"/>
                    </a:cubicBezTo>
                    <a:close/>
                    <a:moveTo>
                      <a:pt x="20992" y="5287"/>
                    </a:moveTo>
                    <a:cubicBezTo>
                      <a:pt x="20949" y="5287"/>
                      <a:pt x="20927" y="5309"/>
                      <a:pt x="20927" y="5357"/>
                    </a:cubicBezTo>
                    <a:cubicBezTo>
                      <a:pt x="20927" y="5379"/>
                      <a:pt x="20949" y="5422"/>
                      <a:pt x="20992" y="5422"/>
                    </a:cubicBezTo>
                    <a:cubicBezTo>
                      <a:pt x="21040" y="5422"/>
                      <a:pt x="21062" y="5379"/>
                      <a:pt x="21062" y="5357"/>
                    </a:cubicBezTo>
                    <a:cubicBezTo>
                      <a:pt x="21062" y="5309"/>
                      <a:pt x="21040" y="5287"/>
                      <a:pt x="20992" y="5287"/>
                    </a:cubicBezTo>
                    <a:close/>
                    <a:moveTo>
                      <a:pt x="20992" y="5557"/>
                    </a:moveTo>
                    <a:cubicBezTo>
                      <a:pt x="20949" y="5557"/>
                      <a:pt x="20927" y="5579"/>
                      <a:pt x="20927" y="5627"/>
                    </a:cubicBezTo>
                    <a:cubicBezTo>
                      <a:pt x="20927" y="5649"/>
                      <a:pt x="20949" y="5692"/>
                      <a:pt x="20992" y="5692"/>
                    </a:cubicBezTo>
                    <a:cubicBezTo>
                      <a:pt x="21040" y="5692"/>
                      <a:pt x="21062" y="5649"/>
                      <a:pt x="21062" y="5627"/>
                    </a:cubicBezTo>
                    <a:cubicBezTo>
                      <a:pt x="21062" y="5579"/>
                      <a:pt x="21040" y="5557"/>
                      <a:pt x="20992" y="5557"/>
                    </a:cubicBezTo>
                    <a:close/>
                    <a:moveTo>
                      <a:pt x="20992" y="5827"/>
                    </a:moveTo>
                    <a:cubicBezTo>
                      <a:pt x="20949" y="5827"/>
                      <a:pt x="20927" y="5849"/>
                      <a:pt x="20927" y="5897"/>
                    </a:cubicBezTo>
                    <a:cubicBezTo>
                      <a:pt x="20927" y="5919"/>
                      <a:pt x="20949" y="5962"/>
                      <a:pt x="20992" y="5962"/>
                    </a:cubicBezTo>
                    <a:cubicBezTo>
                      <a:pt x="21040" y="5962"/>
                      <a:pt x="21062" y="5919"/>
                      <a:pt x="21062" y="5897"/>
                    </a:cubicBezTo>
                    <a:cubicBezTo>
                      <a:pt x="21062" y="5849"/>
                      <a:pt x="21040" y="5827"/>
                      <a:pt x="20992" y="5827"/>
                    </a:cubicBezTo>
                    <a:close/>
                    <a:moveTo>
                      <a:pt x="20992" y="6097"/>
                    </a:moveTo>
                    <a:cubicBezTo>
                      <a:pt x="20949" y="6097"/>
                      <a:pt x="20927" y="6119"/>
                      <a:pt x="20927" y="6167"/>
                    </a:cubicBezTo>
                    <a:cubicBezTo>
                      <a:pt x="20927" y="6189"/>
                      <a:pt x="20949" y="6232"/>
                      <a:pt x="20992" y="6232"/>
                    </a:cubicBezTo>
                    <a:cubicBezTo>
                      <a:pt x="21040" y="6232"/>
                      <a:pt x="21062" y="6189"/>
                      <a:pt x="21062" y="6167"/>
                    </a:cubicBezTo>
                    <a:cubicBezTo>
                      <a:pt x="21062" y="6119"/>
                      <a:pt x="21040" y="6097"/>
                      <a:pt x="20992" y="6097"/>
                    </a:cubicBezTo>
                    <a:close/>
                    <a:moveTo>
                      <a:pt x="20992" y="6367"/>
                    </a:moveTo>
                    <a:cubicBezTo>
                      <a:pt x="20949" y="6367"/>
                      <a:pt x="20927" y="6389"/>
                      <a:pt x="20927" y="6437"/>
                    </a:cubicBezTo>
                    <a:cubicBezTo>
                      <a:pt x="20927" y="6459"/>
                      <a:pt x="20949" y="6502"/>
                      <a:pt x="20992" y="6502"/>
                    </a:cubicBezTo>
                    <a:cubicBezTo>
                      <a:pt x="21040" y="6502"/>
                      <a:pt x="21062" y="6459"/>
                      <a:pt x="21062" y="6437"/>
                    </a:cubicBezTo>
                    <a:cubicBezTo>
                      <a:pt x="21062" y="6389"/>
                      <a:pt x="21040" y="6367"/>
                      <a:pt x="20992" y="6367"/>
                    </a:cubicBezTo>
                    <a:close/>
                    <a:moveTo>
                      <a:pt x="20992" y="6637"/>
                    </a:moveTo>
                    <a:cubicBezTo>
                      <a:pt x="20949" y="6637"/>
                      <a:pt x="20927" y="6659"/>
                      <a:pt x="20927" y="6707"/>
                    </a:cubicBezTo>
                    <a:cubicBezTo>
                      <a:pt x="20927" y="6729"/>
                      <a:pt x="20949" y="6772"/>
                      <a:pt x="20992" y="6772"/>
                    </a:cubicBezTo>
                    <a:cubicBezTo>
                      <a:pt x="21040" y="6772"/>
                      <a:pt x="21062" y="6729"/>
                      <a:pt x="21062" y="6707"/>
                    </a:cubicBezTo>
                    <a:cubicBezTo>
                      <a:pt x="21062" y="6659"/>
                      <a:pt x="21040" y="6637"/>
                      <a:pt x="20992" y="6637"/>
                    </a:cubicBezTo>
                    <a:close/>
                    <a:moveTo>
                      <a:pt x="20992" y="6907"/>
                    </a:moveTo>
                    <a:cubicBezTo>
                      <a:pt x="20949" y="6907"/>
                      <a:pt x="20927" y="6929"/>
                      <a:pt x="20927" y="6977"/>
                    </a:cubicBezTo>
                    <a:cubicBezTo>
                      <a:pt x="20927" y="6999"/>
                      <a:pt x="20949" y="7042"/>
                      <a:pt x="20992" y="7042"/>
                    </a:cubicBezTo>
                    <a:cubicBezTo>
                      <a:pt x="21040" y="7042"/>
                      <a:pt x="21062" y="6999"/>
                      <a:pt x="21062" y="6977"/>
                    </a:cubicBezTo>
                    <a:cubicBezTo>
                      <a:pt x="21062" y="6929"/>
                      <a:pt x="21040" y="6907"/>
                      <a:pt x="20992" y="6907"/>
                    </a:cubicBezTo>
                    <a:close/>
                    <a:moveTo>
                      <a:pt x="20992" y="7177"/>
                    </a:moveTo>
                    <a:cubicBezTo>
                      <a:pt x="20949" y="7177"/>
                      <a:pt x="20927" y="7199"/>
                      <a:pt x="20927" y="7248"/>
                    </a:cubicBezTo>
                    <a:cubicBezTo>
                      <a:pt x="20927" y="7269"/>
                      <a:pt x="20949" y="7312"/>
                      <a:pt x="20992" y="7312"/>
                    </a:cubicBezTo>
                    <a:cubicBezTo>
                      <a:pt x="21040" y="7312"/>
                      <a:pt x="21062" y="7269"/>
                      <a:pt x="21062" y="7248"/>
                    </a:cubicBezTo>
                    <a:cubicBezTo>
                      <a:pt x="21062" y="7199"/>
                      <a:pt x="21040" y="7177"/>
                      <a:pt x="20992" y="7177"/>
                    </a:cubicBezTo>
                    <a:close/>
                    <a:moveTo>
                      <a:pt x="20992" y="7447"/>
                    </a:moveTo>
                    <a:cubicBezTo>
                      <a:pt x="20949" y="7447"/>
                      <a:pt x="20927" y="7469"/>
                      <a:pt x="20927" y="7518"/>
                    </a:cubicBezTo>
                    <a:cubicBezTo>
                      <a:pt x="20927" y="7539"/>
                      <a:pt x="20949" y="7582"/>
                      <a:pt x="20992" y="7582"/>
                    </a:cubicBezTo>
                    <a:cubicBezTo>
                      <a:pt x="21040" y="7582"/>
                      <a:pt x="21062" y="7539"/>
                      <a:pt x="21062" y="7518"/>
                    </a:cubicBezTo>
                    <a:cubicBezTo>
                      <a:pt x="21062" y="7469"/>
                      <a:pt x="21040" y="7447"/>
                      <a:pt x="20992" y="7447"/>
                    </a:cubicBezTo>
                    <a:close/>
                    <a:moveTo>
                      <a:pt x="20992" y="7717"/>
                    </a:moveTo>
                    <a:cubicBezTo>
                      <a:pt x="20949" y="7717"/>
                      <a:pt x="20927" y="7739"/>
                      <a:pt x="20927" y="7788"/>
                    </a:cubicBezTo>
                    <a:cubicBezTo>
                      <a:pt x="20927" y="7809"/>
                      <a:pt x="20949" y="7852"/>
                      <a:pt x="20992" y="7852"/>
                    </a:cubicBezTo>
                    <a:cubicBezTo>
                      <a:pt x="21040" y="7852"/>
                      <a:pt x="21062" y="7809"/>
                      <a:pt x="21062" y="7788"/>
                    </a:cubicBezTo>
                    <a:cubicBezTo>
                      <a:pt x="21062" y="7739"/>
                      <a:pt x="21040" y="7717"/>
                      <a:pt x="20992" y="7717"/>
                    </a:cubicBezTo>
                    <a:close/>
                    <a:moveTo>
                      <a:pt x="20992" y="7987"/>
                    </a:moveTo>
                    <a:cubicBezTo>
                      <a:pt x="20949" y="7987"/>
                      <a:pt x="20927" y="8009"/>
                      <a:pt x="20927" y="8058"/>
                    </a:cubicBezTo>
                    <a:cubicBezTo>
                      <a:pt x="20927" y="8079"/>
                      <a:pt x="20949" y="8122"/>
                      <a:pt x="20992" y="8122"/>
                    </a:cubicBezTo>
                    <a:cubicBezTo>
                      <a:pt x="21040" y="8122"/>
                      <a:pt x="21062" y="8079"/>
                      <a:pt x="21062" y="8058"/>
                    </a:cubicBezTo>
                    <a:cubicBezTo>
                      <a:pt x="21062" y="8009"/>
                      <a:pt x="21040" y="7987"/>
                      <a:pt x="20992" y="7987"/>
                    </a:cubicBezTo>
                    <a:close/>
                    <a:moveTo>
                      <a:pt x="20992" y="8257"/>
                    </a:moveTo>
                    <a:cubicBezTo>
                      <a:pt x="20949" y="8257"/>
                      <a:pt x="20927" y="8279"/>
                      <a:pt x="20927" y="8328"/>
                    </a:cubicBezTo>
                    <a:cubicBezTo>
                      <a:pt x="20927" y="8349"/>
                      <a:pt x="20949" y="8392"/>
                      <a:pt x="20992" y="8392"/>
                    </a:cubicBezTo>
                    <a:cubicBezTo>
                      <a:pt x="21040" y="8392"/>
                      <a:pt x="21062" y="8349"/>
                      <a:pt x="21062" y="8328"/>
                    </a:cubicBezTo>
                    <a:cubicBezTo>
                      <a:pt x="21062" y="8279"/>
                      <a:pt x="21040" y="8257"/>
                      <a:pt x="20992" y="8257"/>
                    </a:cubicBezTo>
                    <a:close/>
                    <a:moveTo>
                      <a:pt x="20992" y="8527"/>
                    </a:moveTo>
                    <a:cubicBezTo>
                      <a:pt x="20949" y="8527"/>
                      <a:pt x="20927" y="8549"/>
                      <a:pt x="20927" y="8598"/>
                    </a:cubicBezTo>
                    <a:cubicBezTo>
                      <a:pt x="20927" y="8619"/>
                      <a:pt x="20949" y="8662"/>
                      <a:pt x="20992" y="8662"/>
                    </a:cubicBezTo>
                    <a:cubicBezTo>
                      <a:pt x="21040" y="8662"/>
                      <a:pt x="21062" y="8619"/>
                      <a:pt x="21062" y="8598"/>
                    </a:cubicBezTo>
                    <a:cubicBezTo>
                      <a:pt x="21062" y="8549"/>
                      <a:pt x="21040" y="8527"/>
                      <a:pt x="20992" y="8527"/>
                    </a:cubicBezTo>
                    <a:close/>
                    <a:moveTo>
                      <a:pt x="20992" y="8797"/>
                    </a:moveTo>
                    <a:cubicBezTo>
                      <a:pt x="20949" y="8797"/>
                      <a:pt x="20927" y="8819"/>
                      <a:pt x="20927" y="8868"/>
                    </a:cubicBezTo>
                    <a:cubicBezTo>
                      <a:pt x="20927" y="8889"/>
                      <a:pt x="20949" y="8932"/>
                      <a:pt x="20992" y="8932"/>
                    </a:cubicBezTo>
                    <a:cubicBezTo>
                      <a:pt x="21040" y="8932"/>
                      <a:pt x="21062" y="8889"/>
                      <a:pt x="21062" y="8868"/>
                    </a:cubicBezTo>
                    <a:cubicBezTo>
                      <a:pt x="21062" y="8819"/>
                      <a:pt x="21040" y="8797"/>
                      <a:pt x="20992" y="8797"/>
                    </a:cubicBezTo>
                    <a:close/>
                    <a:moveTo>
                      <a:pt x="20992" y="9067"/>
                    </a:moveTo>
                    <a:cubicBezTo>
                      <a:pt x="20949" y="9067"/>
                      <a:pt x="20927" y="9089"/>
                      <a:pt x="20927" y="9138"/>
                    </a:cubicBezTo>
                    <a:cubicBezTo>
                      <a:pt x="20927" y="9159"/>
                      <a:pt x="20949" y="9202"/>
                      <a:pt x="20992" y="9202"/>
                    </a:cubicBezTo>
                    <a:cubicBezTo>
                      <a:pt x="21040" y="9202"/>
                      <a:pt x="21062" y="9159"/>
                      <a:pt x="21062" y="9138"/>
                    </a:cubicBezTo>
                    <a:cubicBezTo>
                      <a:pt x="21062" y="9089"/>
                      <a:pt x="21040" y="9067"/>
                      <a:pt x="20992" y="9067"/>
                    </a:cubicBezTo>
                    <a:close/>
                    <a:moveTo>
                      <a:pt x="20992" y="9337"/>
                    </a:moveTo>
                    <a:cubicBezTo>
                      <a:pt x="20949" y="9337"/>
                      <a:pt x="20927" y="9359"/>
                      <a:pt x="20927" y="9408"/>
                    </a:cubicBezTo>
                    <a:cubicBezTo>
                      <a:pt x="20927" y="9429"/>
                      <a:pt x="20949" y="9472"/>
                      <a:pt x="20992" y="9472"/>
                    </a:cubicBezTo>
                    <a:cubicBezTo>
                      <a:pt x="21040" y="9472"/>
                      <a:pt x="21062" y="9429"/>
                      <a:pt x="21062" y="9408"/>
                    </a:cubicBezTo>
                    <a:cubicBezTo>
                      <a:pt x="21062" y="9359"/>
                      <a:pt x="21040" y="9337"/>
                      <a:pt x="20992" y="9337"/>
                    </a:cubicBezTo>
                    <a:close/>
                    <a:moveTo>
                      <a:pt x="20992" y="9607"/>
                    </a:moveTo>
                    <a:cubicBezTo>
                      <a:pt x="20949" y="9607"/>
                      <a:pt x="20927" y="9629"/>
                      <a:pt x="20927" y="9678"/>
                    </a:cubicBezTo>
                    <a:cubicBezTo>
                      <a:pt x="20927" y="9699"/>
                      <a:pt x="20949" y="9742"/>
                      <a:pt x="20992" y="9742"/>
                    </a:cubicBezTo>
                    <a:cubicBezTo>
                      <a:pt x="21040" y="9742"/>
                      <a:pt x="21062" y="9699"/>
                      <a:pt x="21062" y="9678"/>
                    </a:cubicBezTo>
                    <a:cubicBezTo>
                      <a:pt x="21062" y="9629"/>
                      <a:pt x="21040" y="9607"/>
                      <a:pt x="20992" y="9607"/>
                    </a:cubicBezTo>
                    <a:close/>
                    <a:moveTo>
                      <a:pt x="20992" y="9877"/>
                    </a:moveTo>
                    <a:cubicBezTo>
                      <a:pt x="20949" y="9877"/>
                      <a:pt x="20927" y="9899"/>
                      <a:pt x="20927" y="9948"/>
                    </a:cubicBezTo>
                    <a:cubicBezTo>
                      <a:pt x="20927" y="9969"/>
                      <a:pt x="20949" y="10012"/>
                      <a:pt x="20992" y="10012"/>
                    </a:cubicBezTo>
                    <a:cubicBezTo>
                      <a:pt x="21040" y="10012"/>
                      <a:pt x="21062" y="9969"/>
                      <a:pt x="21062" y="9948"/>
                    </a:cubicBezTo>
                    <a:cubicBezTo>
                      <a:pt x="21062" y="9899"/>
                      <a:pt x="21040" y="9877"/>
                      <a:pt x="20992" y="9877"/>
                    </a:cubicBezTo>
                    <a:close/>
                    <a:moveTo>
                      <a:pt x="20992" y="10147"/>
                    </a:moveTo>
                    <a:cubicBezTo>
                      <a:pt x="20949" y="10147"/>
                      <a:pt x="20927" y="10169"/>
                      <a:pt x="20927" y="10218"/>
                    </a:cubicBezTo>
                    <a:cubicBezTo>
                      <a:pt x="20927" y="10239"/>
                      <a:pt x="20949" y="10282"/>
                      <a:pt x="20992" y="10282"/>
                    </a:cubicBezTo>
                    <a:cubicBezTo>
                      <a:pt x="21040" y="10282"/>
                      <a:pt x="21062" y="10239"/>
                      <a:pt x="21062" y="10218"/>
                    </a:cubicBezTo>
                    <a:cubicBezTo>
                      <a:pt x="21062" y="10169"/>
                      <a:pt x="21040" y="10147"/>
                      <a:pt x="20992" y="10147"/>
                    </a:cubicBezTo>
                    <a:close/>
                    <a:moveTo>
                      <a:pt x="20992" y="10417"/>
                    </a:moveTo>
                    <a:cubicBezTo>
                      <a:pt x="20949" y="10417"/>
                      <a:pt x="20927" y="10439"/>
                      <a:pt x="20927" y="10488"/>
                    </a:cubicBezTo>
                    <a:cubicBezTo>
                      <a:pt x="20927" y="10509"/>
                      <a:pt x="20949" y="10552"/>
                      <a:pt x="20992" y="10552"/>
                    </a:cubicBezTo>
                    <a:cubicBezTo>
                      <a:pt x="21040" y="10552"/>
                      <a:pt x="21062" y="10509"/>
                      <a:pt x="21062" y="10488"/>
                    </a:cubicBezTo>
                    <a:cubicBezTo>
                      <a:pt x="21062" y="10439"/>
                      <a:pt x="21040" y="10417"/>
                      <a:pt x="20992" y="10417"/>
                    </a:cubicBezTo>
                    <a:close/>
                    <a:moveTo>
                      <a:pt x="20992" y="10687"/>
                    </a:moveTo>
                    <a:cubicBezTo>
                      <a:pt x="20949" y="10687"/>
                      <a:pt x="20927" y="10709"/>
                      <a:pt x="20927" y="10758"/>
                    </a:cubicBezTo>
                    <a:cubicBezTo>
                      <a:pt x="20927" y="10779"/>
                      <a:pt x="20949" y="10822"/>
                      <a:pt x="20992" y="10822"/>
                    </a:cubicBezTo>
                    <a:cubicBezTo>
                      <a:pt x="21040" y="10822"/>
                      <a:pt x="21062" y="10779"/>
                      <a:pt x="21062" y="10758"/>
                    </a:cubicBezTo>
                    <a:cubicBezTo>
                      <a:pt x="21062" y="10709"/>
                      <a:pt x="21040" y="10687"/>
                      <a:pt x="20992" y="10687"/>
                    </a:cubicBezTo>
                    <a:close/>
                    <a:moveTo>
                      <a:pt x="20992" y="10957"/>
                    </a:moveTo>
                    <a:cubicBezTo>
                      <a:pt x="20949" y="10957"/>
                      <a:pt x="20927" y="10979"/>
                      <a:pt x="20927" y="11028"/>
                    </a:cubicBezTo>
                    <a:cubicBezTo>
                      <a:pt x="20927" y="11049"/>
                      <a:pt x="20949" y="11092"/>
                      <a:pt x="20992" y="11092"/>
                    </a:cubicBezTo>
                    <a:cubicBezTo>
                      <a:pt x="21040" y="11092"/>
                      <a:pt x="21062" y="11049"/>
                      <a:pt x="21062" y="11028"/>
                    </a:cubicBezTo>
                    <a:cubicBezTo>
                      <a:pt x="21062" y="10979"/>
                      <a:pt x="21040" y="10957"/>
                      <a:pt x="20992" y="10957"/>
                    </a:cubicBezTo>
                    <a:close/>
                    <a:moveTo>
                      <a:pt x="20992" y="11227"/>
                    </a:moveTo>
                    <a:cubicBezTo>
                      <a:pt x="20949" y="11227"/>
                      <a:pt x="20927" y="11249"/>
                      <a:pt x="20927" y="11298"/>
                    </a:cubicBezTo>
                    <a:cubicBezTo>
                      <a:pt x="20927" y="11319"/>
                      <a:pt x="20949" y="11362"/>
                      <a:pt x="20992" y="11362"/>
                    </a:cubicBezTo>
                    <a:cubicBezTo>
                      <a:pt x="21040" y="11362"/>
                      <a:pt x="21062" y="11319"/>
                      <a:pt x="21062" y="11298"/>
                    </a:cubicBezTo>
                    <a:cubicBezTo>
                      <a:pt x="21062" y="11249"/>
                      <a:pt x="21040" y="11227"/>
                      <a:pt x="20992" y="11227"/>
                    </a:cubicBezTo>
                    <a:close/>
                    <a:moveTo>
                      <a:pt x="20992" y="11497"/>
                    </a:moveTo>
                    <a:cubicBezTo>
                      <a:pt x="20949" y="11497"/>
                      <a:pt x="20927" y="11519"/>
                      <a:pt x="20927" y="11568"/>
                    </a:cubicBezTo>
                    <a:cubicBezTo>
                      <a:pt x="20927" y="11589"/>
                      <a:pt x="20949" y="11632"/>
                      <a:pt x="20992" y="11632"/>
                    </a:cubicBezTo>
                    <a:cubicBezTo>
                      <a:pt x="21040" y="11632"/>
                      <a:pt x="21062" y="11589"/>
                      <a:pt x="21062" y="11568"/>
                    </a:cubicBezTo>
                    <a:cubicBezTo>
                      <a:pt x="21062" y="11519"/>
                      <a:pt x="21040" y="11497"/>
                      <a:pt x="20992" y="11497"/>
                    </a:cubicBezTo>
                    <a:close/>
                    <a:moveTo>
                      <a:pt x="20992" y="11767"/>
                    </a:moveTo>
                    <a:cubicBezTo>
                      <a:pt x="20949" y="11767"/>
                      <a:pt x="20927" y="11789"/>
                      <a:pt x="20927" y="11838"/>
                    </a:cubicBezTo>
                    <a:cubicBezTo>
                      <a:pt x="20927" y="11859"/>
                      <a:pt x="20949" y="11902"/>
                      <a:pt x="20992" y="11902"/>
                    </a:cubicBezTo>
                    <a:cubicBezTo>
                      <a:pt x="21040" y="11902"/>
                      <a:pt x="21062" y="11859"/>
                      <a:pt x="21062" y="11838"/>
                    </a:cubicBezTo>
                    <a:cubicBezTo>
                      <a:pt x="21062" y="11789"/>
                      <a:pt x="21040" y="11767"/>
                      <a:pt x="20992" y="11767"/>
                    </a:cubicBezTo>
                    <a:close/>
                    <a:moveTo>
                      <a:pt x="20992" y="12038"/>
                    </a:moveTo>
                    <a:cubicBezTo>
                      <a:pt x="20949" y="12038"/>
                      <a:pt x="20927" y="12059"/>
                      <a:pt x="20927" y="12108"/>
                    </a:cubicBezTo>
                    <a:cubicBezTo>
                      <a:pt x="20927" y="12129"/>
                      <a:pt x="20949" y="12173"/>
                      <a:pt x="20992" y="12173"/>
                    </a:cubicBezTo>
                    <a:cubicBezTo>
                      <a:pt x="21040" y="12173"/>
                      <a:pt x="21062" y="12129"/>
                      <a:pt x="21062" y="12108"/>
                    </a:cubicBezTo>
                    <a:cubicBezTo>
                      <a:pt x="21062" y="12059"/>
                      <a:pt x="21040" y="12038"/>
                      <a:pt x="20992" y="12038"/>
                    </a:cubicBezTo>
                    <a:close/>
                    <a:moveTo>
                      <a:pt x="20992" y="12308"/>
                    </a:moveTo>
                    <a:cubicBezTo>
                      <a:pt x="20949" y="12308"/>
                      <a:pt x="20927" y="12329"/>
                      <a:pt x="20927" y="12378"/>
                    </a:cubicBezTo>
                    <a:cubicBezTo>
                      <a:pt x="20927" y="12399"/>
                      <a:pt x="20949" y="12443"/>
                      <a:pt x="20992" y="12443"/>
                    </a:cubicBezTo>
                    <a:cubicBezTo>
                      <a:pt x="21040" y="12443"/>
                      <a:pt x="21062" y="12399"/>
                      <a:pt x="21062" y="12378"/>
                    </a:cubicBezTo>
                    <a:cubicBezTo>
                      <a:pt x="21062" y="12329"/>
                      <a:pt x="21040" y="12308"/>
                      <a:pt x="20992" y="12308"/>
                    </a:cubicBezTo>
                    <a:close/>
                    <a:moveTo>
                      <a:pt x="20992" y="12578"/>
                    </a:moveTo>
                    <a:cubicBezTo>
                      <a:pt x="20949" y="12578"/>
                      <a:pt x="20927" y="12599"/>
                      <a:pt x="20927" y="12648"/>
                    </a:cubicBezTo>
                    <a:cubicBezTo>
                      <a:pt x="20927" y="12669"/>
                      <a:pt x="20949" y="12713"/>
                      <a:pt x="20992" y="12713"/>
                    </a:cubicBezTo>
                    <a:cubicBezTo>
                      <a:pt x="21040" y="12713"/>
                      <a:pt x="21062" y="12669"/>
                      <a:pt x="21062" y="12648"/>
                    </a:cubicBezTo>
                    <a:cubicBezTo>
                      <a:pt x="21062" y="12599"/>
                      <a:pt x="21040" y="12578"/>
                      <a:pt x="20992" y="12578"/>
                    </a:cubicBezTo>
                    <a:close/>
                    <a:moveTo>
                      <a:pt x="20992" y="12848"/>
                    </a:moveTo>
                    <a:cubicBezTo>
                      <a:pt x="20949" y="12848"/>
                      <a:pt x="20927" y="12869"/>
                      <a:pt x="20927" y="12918"/>
                    </a:cubicBezTo>
                    <a:cubicBezTo>
                      <a:pt x="20927" y="12939"/>
                      <a:pt x="20949" y="12983"/>
                      <a:pt x="20992" y="12983"/>
                    </a:cubicBezTo>
                    <a:cubicBezTo>
                      <a:pt x="21040" y="12983"/>
                      <a:pt x="21062" y="12939"/>
                      <a:pt x="21062" y="12918"/>
                    </a:cubicBezTo>
                    <a:cubicBezTo>
                      <a:pt x="21062" y="12869"/>
                      <a:pt x="21040" y="12848"/>
                      <a:pt x="20992" y="12848"/>
                    </a:cubicBezTo>
                    <a:close/>
                    <a:moveTo>
                      <a:pt x="20992" y="13118"/>
                    </a:moveTo>
                    <a:cubicBezTo>
                      <a:pt x="20949" y="13118"/>
                      <a:pt x="20927" y="13139"/>
                      <a:pt x="20927" y="13188"/>
                    </a:cubicBezTo>
                    <a:cubicBezTo>
                      <a:pt x="20927" y="13209"/>
                      <a:pt x="20949" y="13253"/>
                      <a:pt x="20992" y="13253"/>
                    </a:cubicBezTo>
                    <a:cubicBezTo>
                      <a:pt x="21040" y="13253"/>
                      <a:pt x="21062" y="13209"/>
                      <a:pt x="21062" y="13188"/>
                    </a:cubicBezTo>
                    <a:cubicBezTo>
                      <a:pt x="21062" y="13139"/>
                      <a:pt x="21040" y="13118"/>
                      <a:pt x="20992" y="13118"/>
                    </a:cubicBezTo>
                    <a:close/>
                    <a:moveTo>
                      <a:pt x="20992" y="13388"/>
                    </a:moveTo>
                    <a:cubicBezTo>
                      <a:pt x="20949" y="13388"/>
                      <a:pt x="20927" y="13409"/>
                      <a:pt x="20927" y="13458"/>
                    </a:cubicBezTo>
                    <a:cubicBezTo>
                      <a:pt x="20927" y="13479"/>
                      <a:pt x="20949" y="13523"/>
                      <a:pt x="20992" y="13523"/>
                    </a:cubicBezTo>
                    <a:cubicBezTo>
                      <a:pt x="21040" y="13523"/>
                      <a:pt x="21062" y="13479"/>
                      <a:pt x="21062" y="13458"/>
                    </a:cubicBezTo>
                    <a:cubicBezTo>
                      <a:pt x="21062" y="13409"/>
                      <a:pt x="21040" y="13388"/>
                      <a:pt x="20992" y="13388"/>
                    </a:cubicBezTo>
                    <a:close/>
                    <a:moveTo>
                      <a:pt x="20992" y="13658"/>
                    </a:moveTo>
                    <a:cubicBezTo>
                      <a:pt x="20949" y="13658"/>
                      <a:pt x="20927" y="13679"/>
                      <a:pt x="20927" y="13728"/>
                    </a:cubicBezTo>
                    <a:cubicBezTo>
                      <a:pt x="20927" y="13749"/>
                      <a:pt x="20949" y="13793"/>
                      <a:pt x="20992" y="13793"/>
                    </a:cubicBezTo>
                    <a:cubicBezTo>
                      <a:pt x="21040" y="13793"/>
                      <a:pt x="21062" y="13749"/>
                      <a:pt x="21062" y="13728"/>
                    </a:cubicBezTo>
                    <a:cubicBezTo>
                      <a:pt x="21062" y="13679"/>
                      <a:pt x="21040" y="13658"/>
                      <a:pt x="20992" y="13658"/>
                    </a:cubicBezTo>
                    <a:close/>
                    <a:moveTo>
                      <a:pt x="20992" y="13928"/>
                    </a:moveTo>
                    <a:cubicBezTo>
                      <a:pt x="20949" y="13928"/>
                      <a:pt x="20927" y="13949"/>
                      <a:pt x="20927" y="13998"/>
                    </a:cubicBezTo>
                    <a:cubicBezTo>
                      <a:pt x="20927" y="14019"/>
                      <a:pt x="20949" y="14063"/>
                      <a:pt x="20992" y="14063"/>
                    </a:cubicBezTo>
                    <a:cubicBezTo>
                      <a:pt x="21040" y="14063"/>
                      <a:pt x="21062" y="14019"/>
                      <a:pt x="21062" y="13998"/>
                    </a:cubicBezTo>
                    <a:cubicBezTo>
                      <a:pt x="21062" y="13949"/>
                      <a:pt x="21040" y="13928"/>
                      <a:pt x="20992" y="13928"/>
                    </a:cubicBezTo>
                    <a:close/>
                    <a:moveTo>
                      <a:pt x="20992" y="14198"/>
                    </a:moveTo>
                    <a:cubicBezTo>
                      <a:pt x="20949" y="14198"/>
                      <a:pt x="20927" y="14219"/>
                      <a:pt x="20927" y="14268"/>
                    </a:cubicBezTo>
                    <a:cubicBezTo>
                      <a:pt x="20927" y="14289"/>
                      <a:pt x="20949" y="14333"/>
                      <a:pt x="20992" y="14333"/>
                    </a:cubicBezTo>
                    <a:cubicBezTo>
                      <a:pt x="21040" y="14333"/>
                      <a:pt x="21062" y="14289"/>
                      <a:pt x="21062" y="14268"/>
                    </a:cubicBezTo>
                    <a:cubicBezTo>
                      <a:pt x="21062" y="14219"/>
                      <a:pt x="21040" y="14198"/>
                      <a:pt x="20992" y="14198"/>
                    </a:cubicBezTo>
                    <a:close/>
                    <a:moveTo>
                      <a:pt x="20992" y="14468"/>
                    </a:moveTo>
                    <a:cubicBezTo>
                      <a:pt x="20949" y="14468"/>
                      <a:pt x="20927" y="14489"/>
                      <a:pt x="20927" y="14538"/>
                    </a:cubicBezTo>
                    <a:cubicBezTo>
                      <a:pt x="20927" y="14559"/>
                      <a:pt x="20949" y="14603"/>
                      <a:pt x="20992" y="14603"/>
                    </a:cubicBezTo>
                    <a:cubicBezTo>
                      <a:pt x="21040" y="14603"/>
                      <a:pt x="21062" y="14559"/>
                      <a:pt x="21062" y="14538"/>
                    </a:cubicBezTo>
                    <a:cubicBezTo>
                      <a:pt x="21062" y="14489"/>
                      <a:pt x="21040" y="14468"/>
                      <a:pt x="20992" y="14468"/>
                    </a:cubicBezTo>
                    <a:close/>
                    <a:moveTo>
                      <a:pt x="20992" y="14738"/>
                    </a:moveTo>
                    <a:cubicBezTo>
                      <a:pt x="20949" y="14738"/>
                      <a:pt x="20927" y="14759"/>
                      <a:pt x="20927" y="14808"/>
                    </a:cubicBezTo>
                    <a:cubicBezTo>
                      <a:pt x="20927" y="14829"/>
                      <a:pt x="20949" y="14873"/>
                      <a:pt x="20992" y="14873"/>
                    </a:cubicBezTo>
                    <a:cubicBezTo>
                      <a:pt x="21040" y="14873"/>
                      <a:pt x="21062" y="14829"/>
                      <a:pt x="21062" y="14808"/>
                    </a:cubicBezTo>
                    <a:cubicBezTo>
                      <a:pt x="21062" y="14759"/>
                      <a:pt x="21040" y="14738"/>
                      <a:pt x="20992" y="14738"/>
                    </a:cubicBezTo>
                    <a:close/>
                    <a:moveTo>
                      <a:pt x="20992" y="15008"/>
                    </a:moveTo>
                    <a:cubicBezTo>
                      <a:pt x="20970" y="15008"/>
                      <a:pt x="20949" y="15008"/>
                      <a:pt x="20949" y="15029"/>
                    </a:cubicBezTo>
                    <a:lnTo>
                      <a:pt x="20949" y="15078"/>
                    </a:lnTo>
                    <a:lnTo>
                      <a:pt x="20949" y="15121"/>
                    </a:lnTo>
                    <a:cubicBezTo>
                      <a:pt x="20949" y="15121"/>
                      <a:pt x="20970" y="15143"/>
                      <a:pt x="20992" y="15143"/>
                    </a:cubicBezTo>
                    <a:cubicBezTo>
                      <a:pt x="21040" y="15143"/>
                      <a:pt x="21062" y="15099"/>
                      <a:pt x="21062" y="15078"/>
                    </a:cubicBezTo>
                    <a:cubicBezTo>
                      <a:pt x="21062" y="15029"/>
                      <a:pt x="21040" y="15008"/>
                      <a:pt x="20992" y="15008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2"/>
              <p:cNvSpPr/>
              <p:nvPr/>
            </p:nvSpPr>
            <p:spPr>
              <a:xfrm rot="5400000">
                <a:off x="5738199" y="9944"/>
                <a:ext cx="2549621" cy="2080408"/>
              </a:xfrm>
              <a:custGeom>
                <a:avLst/>
                <a:gdLst/>
                <a:ahLst/>
                <a:cxnLst/>
                <a:rect l="l" t="t" r="r" b="b"/>
                <a:pathLst>
                  <a:path w="22007" h="17957" extrusionOk="0">
                    <a:moveTo>
                      <a:pt x="13836" y="1"/>
                    </a:moveTo>
                    <a:cubicBezTo>
                      <a:pt x="13815" y="1"/>
                      <a:pt x="13771" y="22"/>
                      <a:pt x="13771" y="71"/>
                    </a:cubicBezTo>
                    <a:cubicBezTo>
                      <a:pt x="13771" y="92"/>
                      <a:pt x="13815" y="136"/>
                      <a:pt x="13836" y="136"/>
                    </a:cubicBezTo>
                    <a:cubicBezTo>
                      <a:pt x="13879" y="136"/>
                      <a:pt x="13906" y="92"/>
                      <a:pt x="13906" y="71"/>
                    </a:cubicBezTo>
                    <a:cubicBezTo>
                      <a:pt x="13906" y="22"/>
                      <a:pt x="13879" y="1"/>
                      <a:pt x="13836" y="1"/>
                    </a:cubicBezTo>
                    <a:close/>
                    <a:moveTo>
                      <a:pt x="14106" y="1"/>
                    </a:moveTo>
                    <a:cubicBezTo>
                      <a:pt x="14085" y="1"/>
                      <a:pt x="14041" y="22"/>
                      <a:pt x="14041" y="71"/>
                    </a:cubicBezTo>
                    <a:cubicBezTo>
                      <a:pt x="14041" y="92"/>
                      <a:pt x="14085" y="136"/>
                      <a:pt x="14106" y="136"/>
                    </a:cubicBezTo>
                    <a:cubicBezTo>
                      <a:pt x="14149" y="136"/>
                      <a:pt x="14176" y="92"/>
                      <a:pt x="14176" y="71"/>
                    </a:cubicBezTo>
                    <a:cubicBezTo>
                      <a:pt x="14176" y="22"/>
                      <a:pt x="14149" y="1"/>
                      <a:pt x="14106" y="1"/>
                    </a:cubicBezTo>
                    <a:close/>
                    <a:moveTo>
                      <a:pt x="14376" y="1"/>
                    </a:moveTo>
                    <a:cubicBezTo>
                      <a:pt x="14355" y="1"/>
                      <a:pt x="14311" y="22"/>
                      <a:pt x="14311" y="71"/>
                    </a:cubicBezTo>
                    <a:cubicBezTo>
                      <a:pt x="14311" y="92"/>
                      <a:pt x="14355" y="136"/>
                      <a:pt x="14376" y="136"/>
                    </a:cubicBezTo>
                    <a:cubicBezTo>
                      <a:pt x="14419" y="136"/>
                      <a:pt x="14446" y="92"/>
                      <a:pt x="14446" y="71"/>
                    </a:cubicBezTo>
                    <a:cubicBezTo>
                      <a:pt x="14446" y="22"/>
                      <a:pt x="14419" y="1"/>
                      <a:pt x="14376" y="1"/>
                    </a:cubicBezTo>
                    <a:close/>
                    <a:moveTo>
                      <a:pt x="14646" y="1"/>
                    </a:moveTo>
                    <a:cubicBezTo>
                      <a:pt x="14625" y="1"/>
                      <a:pt x="14581" y="22"/>
                      <a:pt x="14581" y="71"/>
                    </a:cubicBezTo>
                    <a:cubicBezTo>
                      <a:pt x="14581" y="92"/>
                      <a:pt x="14625" y="136"/>
                      <a:pt x="14646" y="136"/>
                    </a:cubicBezTo>
                    <a:cubicBezTo>
                      <a:pt x="14689" y="136"/>
                      <a:pt x="14716" y="92"/>
                      <a:pt x="14716" y="71"/>
                    </a:cubicBezTo>
                    <a:cubicBezTo>
                      <a:pt x="14716" y="22"/>
                      <a:pt x="14689" y="1"/>
                      <a:pt x="14646" y="1"/>
                    </a:cubicBezTo>
                    <a:close/>
                    <a:moveTo>
                      <a:pt x="14916" y="1"/>
                    </a:moveTo>
                    <a:cubicBezTo>
                      <a:pt x="14895" y="1"/>
                      <a:pt x="14851" y="22"/>
                      <a:pt x="14851" y="71"/>
                    </a:cubicBezTo>
                    <a:cubicBezTo>
                      <a:pt x="14851" y="92"/>
                      <a:pt x="14895" y="136"/>
                      <a:pt x="14916" y="136"/>
                    </a:cubicBezTo>
                    <a:cubicBezTo>
                      <a:pt x="14959" y="136"/>
                      <a:pt x="14986" y="92"/>
                      <a:pt x="14986" y="71"/>
                    </a:cubicBezTo>
                    <a:cubicBezTo>
                      <a:pt x="14986" y="22"/>
                      <a:pt x="14959" y="1"/>
                      <a:pt x="14916" y="1"/>
                    </a:cubicBezTo>
                    <a:close/>
                    <a:moveTo>
                      <a:pt x="15186" y="1"/>
                    </a:moveTo>
                    <a:cubicBezTo>
                      <a:pt x="15165" y="1"/>
                      <a:pt x="15121" y="22"/>
                      <a:pt x="15121" y="71"/>
                    </a:cubicBezTo>
                    <a:cubicBezTo>
                      <a:pt x="15121" y="92"/>
                      <a:pt x="15165" y="136"/>
                      <a:pt x="15186" y="136"/>
                    </a:cubicBezTo>
                    <a:cubicBezTo>
                      <a:pt x="15229" y="136"/>
                      <a:pt x="15256" y="92"/>
                      <a:pt x="15256" y="71"/>
                    </a:cubicBezTo>
                    <a:cubicBezTo>
                      <a:pt x="15256" y="22"/>
                      <a:pt x="15229" y="1"/>
                      <a:pt x="15186" y="1"/>
                    </a:cubicBezTo>
                    <a:close/>
                    <a:moveTo>
                      <a:pt x="15456" y="1"/>
                    </a:moveTo>
                    <a:cubicBezTo>
                      <a:pt x="15435" y="1"/>
                      <a:pt x="15391" y="22"/>
                      <a:pt x="15391" y="71"/>
                    </a:cubicBezTo>
                    <a:cubicBezTo>
                      <a:pt x="15391" y="92"/>
                      <a:pt x="15435" y="136"/>
                      <a:pt x="15456" y="136"/>
                    </a:cubicBezTo>
                    <a:cubicBezTo>
                      <a:pt x="15499" y="136"/>
                      <a:pt x="15526" y="92"/>
                      <a:pt x="15526" y="71"/>
                    </a:cubicBezTo>
                    <a:cubicBezTo>
                      <a:pt x="15526" y="22"/>
                      <a:pt x="15499" y="1"/>
                      <a:pt x="15456" y="1"/>
                    </a:cubicBezTo>
                    <a:close/>
                    <a:moveTo>
                      <a:pt x="15726" y="1"/>
                    </a:moveTo>
                    <a:cubicBezTo>
                      <a:pt x="15705" y="1"/>
                      <a:pt x="15661" y="22"/>
                      <a:pt x="15661" y="71"/>
                    </a:cubicBezTo>
                    <a:cubicBezTo>
                      <a:pt x="15661" y="92"/>
                      <a:pt x="15705" y="136"/>
                      <a:pt x="15726" y="136"/>
                    </a:cubicBezTo>
                    <a:cubicBezTo>
                      <a:pt x="15769" y="136"/>
                      <a:pt x="15796" y="92"/>
                      <a:pt x="15796" y="71"/>
                    </a:cubicBezTo>
                    <a:cubicBezTo>
                      <a:pt x="15796" y="22"/>
                      <a:pt x="15769" y="1"/>
                      <a:pt x="15726" y="1"/>
                    </a:cubicBezTo>
                    <a:close/>
                    <a:moveTo>
                      <a:pt x="15996" y="1"/>
                    </a:moveTo>
                    <a:cubicBezTo>
                      <a:pt x="15975" y="1"/>
                      <a:pt x="15931" y="22"/>
                      <a:pt x="15931" y="71"/>
                    </a:cubicBezTo>
                    <a:cubicBezTo>
                      <a:pt x="15931" y="92"/>
                      <a:pt x="15975" y="136"/>
                      <a:pt x="15996" y="136"/>
                    </a:cubicBezTo>
                    <a:cubicBezTo>
                      <a:pt x="16039" y="136"/>
                      <a:pt x="16066" y="92"/>
                      <a:pt x="16066" y="71"/>
                    </a:cubicBezTo>
                    <a:cubicBezTo>
                      <a:pt x="16066" y="22"/>
                      <a:pt x="16039" y="1"/>
                      <a:pt x="15996" y="1"/>
                    </a:cubicBezTo>
                    <a:close/>
                    <a:moveTo>
                      <a:pt x="16266" y="1"/>
                    </a:moveTo>
                    <a:cubicBezTo>
                      <a:pt x="16245" y="1"/>
                      <a:pt x="16201" y="22"/>
                      <a:pt x="16201" y="71"/>
                    </a:cubicBezTo>
                    <a:cubicBezTo>
                      <a:pt x="16201" y="92"/>
                      <a:pt x="16245" y="136"/>
                      <a:pt x="16266" y="136"/>
                    </a:cubicBezTo>
                    <a:cubicBezTo>
                      <a:pt x="16309" y="136"/>
                      <a:pt x="16336" y="92"/>
                      <a:pt x="16336" y="71"/>
                    </a:cubicBezTo>
                    <a:cubicBezTo>
                      <a:pt x="16336" y="22"/>
                      <a:pt x="16309" y="1"/>
                      <a:pt x="16266" y="1"/>
                    </a:cubicBezTo>
                    <a:close/>
                    <a:moveTo>
                      <a:pt x="16536" y="1"/>
                    </a:moveTo>
                    <a:cubicBezTo>
                      <a:pt x="16515" y="1"/>
                      <a:pt x="16471" y="22"/>
                      <a:pt x="16471" y="71"/>
                    </a:cubicBezTo>
                    <a:cubicBezTo>
                      <a:pt x="16471" y="92"/>
                      <a:pt x="16515" y="136"/>
                      <a:pt x="16536" y="136"/>
                    </a:cubicBezTo>
                    <a:cubicBezTo>
                      <a:pt x="16579" y="136"/>
                      <a:pt x="16606" y="92"/>
                      <a:pt x="16606" y="71"/>
                    </a:cubicBezTo>
                    <a:cubicBezTo>
                      <a:pt x="16606" y="22"/>
                      <a:pt x="16579" y="1"/>
                      <a:pt x="16536" y="1"/>
                    </a:cubicBezTo>
                    <a:close/>
                    <a:moveTo>
                      <a:pt x="16806" y="1"/>
                    </a:moveTo>
                    <a:cubicBezTo>
                      <a:pt x="16785" y="1"/>
                      <a:pt x="16741" y="22"/>
                      <a:pt x="16741" y="71"/>
                    </a:cubicBezTo>
                    <a:cubicBezTo>
                      <a:pt x="16741" y="92"/>
                      <a:pt x="16785" y="136"/>
                      <a:pt x="16806" y="136"/>
                    </a:cubicBezTo>
                    <a:cubicBezTo>
                      <a:pt x="16849" y="136"/>
                      <a:pt x="16876" y="92"/>
                      <a:pt x="16876" y="71"/>
                    </a:cubicBezTo>
                    <a:cubicBezTo>
                      <a:pt x="16876" y="22"/>
                      <a:pt x="16849" y="1"/>
                      <a:pt x="16806" y="1"/>
                    </a:cubicBezTo>
                    <a:close/>
                    <a:moveTo>
                      <a:pt x="17076" y="1"/>
                    </a:moveTo>
                    <a:cubicBezTo>
                      <a:pt x="17055" y="1"/>
                      <a:pt x="17011" y="22"/>
                      <a:pt x="17011" y="71"/>
                    </a:cubicBezTo>
                    <a:cubicBezTo>
                      <a:pt x="17011" y="92"/>
                      <a:pt x="17055" y="136"/>
                      <a:pt x="17076" y="136"/>
                    </a:cubicBezTo>
                    <a:cubicBezTo>
                      <a:pt x="17120" y="136"/>
                      <a:pt x="17147" y="92"/>
                      <a:pt x="17147" y="71"/>
                    </a:cubicBezTo>
                    <a:cubicBezTo>
                      <a:pt x="17147" y="22"/>
                      <a:pt x="17120" y="1"/>
                      <a:pt x="17076" y="1"/>
                    </a:cubicBezTo>
                    <a:close/>
                    <a:moveTo>
                      <a:pt x="17346" y="1"/>
                    </a:moveTo>
                    <a:cubicBezTo>
                      <a:pt x="17325" y="1"/>
                      <a:pt x="17282" y="22"/>
                      <a:pt x="17282" y="71"/>
                    </a:cubicBezTo>
                    <a:cubicBezTo>
                      <a:pt x="17282" y="92"/>
                      <a:pt x="17325" y="136"/>
                      <a:pt x="17346" y="136"/>
                    </a:cubicBezTo>
                    <a:cubicBezTo>
                      <a:pt x="17390" y="136"/>
                      <a:pt x="17417" y="92"/>
                      <a:pt x="17417" y="71"/>
                    </a:cubicBezTo>
                    <a:cubicBezTo>
                      <a:pt x="17417" y="22"/>
                      <a:pt x="17390" y="1"/>
                      <a:pt x="17346" y="1"/>
                    </a:cubicBezTo>
                    <a:close/>
                    <a:moveTo>
                      <a:pt x="17616" y="1"/>
                    </a:moveTo>
                    <a:cubicBezTo>
                      <a:pt x="17595" y="1"/>
                      <a:pt x="17552" y="22"/>
                      <a:pt x="17552" y="71"/>
                    </a:cubicBezTo>
                    <a:cubicBezTo>
                      <a:pt x="17552" y="92"/>
                      <a:pt x="17595" y="136"/>
                      <a:pt x="17616" y="136"/>
                    </a:cubicBezTo>
                    <a:cubicBezTo>
                      <a:pt x="17660" y="136"/>
                      <a:pt x="17687" y="92"/>
                      <a:pt x="17687" y="71"/>
                    </a:cubicBezTo>
                    <a:cubicBezTo>
                      <a:pt x="17687" y="22"/>
                      <a:pt x="17660" y="1"/>
                      <a:pt x="17616" y="1"/>
                    </a:cubicBezTo>
                    <a:close/>
                    <a:moveTo>
                      <a:pt x="17886" y="1"/>
                    </a:moveTo>
                    <a:cubicBezTo>
                      <a:pt x="17865" y="1"/>
                      <a:pt x="17822" y="22"/>
                      <a:pt x="17822" y="71"/>
                    </a:cubicBezTo>
                    <a:cubicBezTo>
                      <a:pt x="17822" y="92"/>
                      <a:pt x="17865" y="136"/>
                      <a:pt x="17886" y="136"/>
                    </a:cubicBezTo>
                    <a:cubicBezTo>
                      <a:pt x="17930" y="136"/>
                      <a:pt x="17957" y="92"/>
                      <a:pt x="17957" y="71"/>
                    </a:cubicBezTo>
                    <a:cubicBezTo>
                      <a:pt x="17957" y="22"/>
                      <a:pt x="17930" y="1"/>
                      <a:pt x="17886" y="1"/>
                    </a:cubicBezTo>
                    <a:close/>
                    <a:moveTo>
                      <a:pt x="18156" y="1"/>
                    </a:moveTo>
                    <a:cubicBezTo>
                      <a:pt x="18135" y="1"/>
                      <a:pt x="18092" y="22"/>
                      <a:pt x="18092" y="71"/>
                    </a:cubicBezTo>
                    <a:cubicBezTo>
                      <a:pt x="18092" y="92"/>
                      <a:pt x="18135" y="136"/>
                      <a:pt x="18156" y="136"/>
                    </a:cubicBezTo>
                    <a:cubicBezTo>
                      <a:pt x="18200" y="136"/>
                      <a:pt x="18227" y="92"/>
                      <a:pt x="18227" y="71"/>
                    </a:cubicBezTo>
                    <a:cubicBezTo>
                      <a:pt x="18227" y="22"/>
                      <a:pt x="18200" y="1"/>
                      <a:pt x="18156" y="1"/>
                    </a:cubicBezTo>
                    <a:close/>
                    <a:moveTo>
                      <a:pt x="18426" y="1"/>
                    </a:moveTo>
                    <a:cubicBezTo>
                      <a:pt x="18405" y="1"/>
                      <a:pt x="18362" y="22"/>
                      <a:pt x="18362" y="71"/>
                    </a:cubicBezTo>
                    <a:cubicBezTo>
                      <a:pt x="18362" y="92"/>
                      <a:pt x="18405" y="136"/>
                      <a:pt x="18426" y="136"/>
                    </a:cubicBezTo>
                    <a:cubicBezTo>
                      <a:pt x="18470" y="136"/>
                      <a:pt x="18497" y="92"/>
                      <a:pt x="18497" y="71"/>
                    </a:cubicBezTo>
                    <a:cubicBezTo>
                      <a:pt x="18497" y="22"/>
                      <a:pt x="18470" y="1"/>
                      <a:pt x="18426" y="1"/>
                    </a:cubicBezTo>
                    <a:close/>
                    <a:moveTo>
                      <a:pt x="18696" y="1"/>
                    </a:moveTo>
                    <a:cubicBezTo>
                      <a:pt x="18675" y="1"/>
                      <a:pt x="18632" y="22"/>
                      <a:pt x="18632" y="71"/>
                    </a:cubicBezTo>
                    <a:cubicBezTo>
                      <a:pt x="18632" y="92"/>
                      <a:pt x="18675" y="136"/>
                      <a:pt x="18696" y="136"/>
                    </a:cubicBezTo>
                    <a:cubicBezTo>
                      <a:pt x="18740" y="136"/>
                      <a:pt x="18767" y="92"/>
                      <a:pt x="18767" y="71"/>
                    </a:cubicBezTo>
                    <a:cubicBezTo>
                      <a:pt x="18767" y="22"/>
                      <a:pt x="18740" y="1"/>
                      <a:pt x="18696" y="1"/>
                    </a:cubicBezTo>
                    <a:close/>
                    <a:moveTo>
                      <a:pt x="18966" y="1"/>
                    </a:moveTo>
                    <a:cubicBezTo>
                      <a:pt x="18945" y="1"/>
                      <a:pt x="18902" y="22"/>
                      <a:pt x="18902" y="71"/>
                    </a:cubicBezTo>
                    <a:cubicBezTo>
                      <a:pt x="18902" y="92"/>
                      <a:pt x="18945" y="136"/>
                      <a:pt x="18966" y="136"/>
                    </a:cubicBezTo>
                    <a:cubicBezTo>
                      <a:pt x="19010" y="136"/>
                      <a:pt x="19037" y="92"/>
                      <a:pt x="19037" y="71"/>
                    </a:cubicBezTo>
                    <a:cubicBezTo>
                      <a:pt x="19037" y="22"/>
                      <a:pt x="19010" y="1"/>
                      <a:pt x="18966" y="1"/>
                    </a:cubicBezTo>
                    <a:close/>
                    <a:moveTo>
                      <a:pt x="19236" y="1"/>
                    </a:moveTo>
                    <a:cubicBezTo>
                      <a:pt x="19215" y="1"/>
                      <a:pt x="19172" y="22"/>
                      <a:pt x="19172" y="71"/>
                    </a:cubicBezTo>
                    <a:cubicBezTo>
                      <a:pt x="19172" y="92"/>
                      <a:pt x="19215" y="136"/>
                      <a:pt x="19236" y="136"/>
                    </a:cubicBezTo>
                    <a:cubicBezTo>
                      <a:pt x="19280" y="136"/>
                      <a:pt x="19307" y="92"/>
                      <a:pt x="19307" y="71"/>
                    </a:cubicBezTo>
                    <a:cubicBezTo>
                      <a:pt x="19307" y="22"/>
                      <a:pt x="19280" y="1"/>
                      <a:pt x="19236" y="1"/>
                    </a:cubicBezTo>
                    <a:close/>
                    <a:moveTo>
                      <a:pt x="19506" y="1"/>
                    </a:moveTo>
                    <a:cubicBezTo>
                      <a:pt x="19485" y="1"/>
                      <a:pt x="19442" y="22"/>
                      <a:pt x="19442" y="71"/>
                    </a:cubicBezTo>
                    <a:cubicBezTo>
                      <a:pt x="19442" y="92"/>
                      <a:pt x="19485" y="136"/>
                      <a:pt x="19506" y="136"/>
                    </a:cubicBezTo>
                    <a:cubicBezTo>
                      <a:pt x="19550" y="136"/>
                      <a:pt x="19577" y="92"/>
                      <a:pt x="19577" y="71"/>
                    </a:cubicBezTo>
                    <a:cubicBezTo>
                      <a:pt x="19577" y="22"/>
                      <a:pt x="19550" y="1"/>
                      <a:pt x="19506" y="1"/>
                    </a:cubicBezTo>
                    <a:close/>
                    <a:moveTo>
                      <a:pt x="19776" y="1"/>
                    </a:moveTo>
                    <a:cubicBezTo>
                      <a:pt x="19755" y="1"/>
                      <a:pt x="19712" y="22"/>
                      <a:pt x="19712" y="71"/>
                    </a:cubicBezTo>
                    <a:cubicBezTo>
                      <a:pt x="19712" y="92"/>
                      <a:pt x="19755" y="136"/>
                      <a:pt x="19776" y="136"/>
                    </a:cubicBezTo>
                    <a:cubicBezTo>
                      <a:pt x="19820" y="136"/>
                      <a:pt x="19847" y="92"/>
                      <a:pt x="19847" y="71"/>
                    </a:cubicBezTo>
                    <a:cubicBezTo>
                      <a:pt x="19847" y="22"/>
                      <a:pt x="19820" y="1"/>
                      <a:pt x="19776" y="1"/>
                    </a:cubicBezTo>
                    <a:close/>
                    <a:moveTo>
                      <a:pt x="20046" y="1"/>
                    </a:moveTo>
                    <a:cubicBezTo>
                      <a:pt x="20025" y="1"/>
                      <a:pt x="19982" y="22"/>
                      <a:pt x="19982" y="71"/>
                    </a:cubicBezTo>
                    <a:cubicBezTo>
                      <a:pt x="19982" y="92"/>
                      <a:pt x="20025" y="136"/>
                      <a:pt x="20046" y="136"/>
                    </a:cubicBezTo>
                    <a:cubicBezTo>
                      <a:pt x="20090" y="136"/>
                      <a:pt x="20117" y="92"/>
                      <a:pt x="20117" y="71"/>
                    </a:cubicBezTo>
                    <a:cubicBezTo>
                      <a:pt x="20117" y="22"/>
                      <a:pt x="20090" y="1"/>
                      <a:pt x="20046" y="1"/>
                    </a:cubicBezTo>
                    <a:close/>
                    <a:moveTo>
                      <a:pt x="20316" y="1"/>
                    </a:moveTo>
                    <a:cubicBezTo>
                      <a:pt x="20295" y="1"/>
                      <a:pt x="20252" y="22"/>
                      <a:pt x="20252" y="71"/>
                    </a:cubicBezTo>
                    <a:cubicBezTo>
                      <a:pt x="20252" y="92"/>
                      <a:pt x="20295" y="136"/>
                      <a:pt x="20316" y="136"/>
                    </a:cubicBezTo>
                    <a:cubicBezTo>
                      <a:pt x="20360" y="136"/>
                      <a:pt x="20387" y="92"/>
                      <a:pt x="20387" y="71"/>
                    </a:cubicBezTo>
                    <a:cubicBezTo>
                      <a:pt x="20387" y="22"/>
                      <a:pt x="20360" y="1"/>
                      <a:pt x="20316" y="1"/>
                    </a:cubicBezTo>
                    <a:close/>
                    <a:moveTo>
                      <a:pt x="20586" y="1"/>
                    </a:moveTo>
                    <a:cubicBezTo>
                      <a:pt x="20565" y="1"/>
                      <a:pt x="20522" y="22"/>
                      <a:pt x="20522" y="71"/>
                    </a:cubicBezTo>
                    <a:cubicBezTo>
                      <a:pt x="20522" y="92"/>
                      <a:pt x="20565" y="136"/>
                      <a:pt x="20586" y="136"/>
                    </a:cubicBezTo>
                    <a:cubicBezTo>
                      <a:pt x="20630" y="136"/>
                      <a:pt x="20657" y="92"/>
                      <a:pt x="20657" y="71"/>
                    </a:cubicBezTo>
                    <a:cubicBezTo>
                      <a:pt x="20657" y="22"/>
                      <a:pt x="20630" y="1"/>
                      <a:pt x="20586" y="1"/>
                    </a:cubicBezTo>
                    <a:close/>
                    <a:moveTo>
                      <a:pt x="20856" y="1"/>
                    </a:moveTo>
                    <a:cubicBezTo>
                      <a:pt x="20835" y="1"/>
                      <a:pt x="20792" y="22"/>
                      <a:pt x="20792" y="71"/>
                    </a:cubicBezTo>
                    <a:cubicBezTo>
                      <a:pt x="20792" y="92"/>
                      <a:pt x="20835" y="136"/>
                      <a:pt x="20856" y="136"/>
                    </a:cubicBezTo>
                    <a:cubicBezTo>
                      <a:pt x="20900" y="136"/>
                      <a:pt x="20927" y="92"/>
                      <a:pt x="20927" y="71"/>
                    </a:cubicBezTo>
                    <a:cubicBezTo>
                      <a:pt x="20927" y="22"/>
                      <a:pt x="20900" y="1"/>
                      <a:pt x="20856" y="1"/>
                    </a:cubicBezTo>
                    <a:close/>
                    <a:moveTo>
                      <a:pt x="21127" y="1"/>
                    </a:moveTo>
                    <a:cubicBezTo>
                      <a:pt x="21105" y="1"/>
                      <a:pt x="21062" y="22"/>
                      <a:pt x="21062" y="71"/>
                    </a:cubicBezTo>
                    <a:cubicBezTo>
                      <a:pt x="21062" y="92"/>
                      <a:pt x="21105" y="136"/>
                      <a:pt x="21127" y="136"/>
                    </a:cubicBezTo>
                    <a:cubicBezTo>
                      <a:pt x="21170" y="136"/>
                      <a:pt x="21197" y="92"/>
                      <a:pt x="21197" y="71"/>
                    </a:cubicBezTo>
                    <a:cubicBezTo>
                      <a:pt x="21197" y="22"/>
                      <a:pt x="21170" y="1"/>
                      <a:pt x="21127" y="1"/>
                    </a:cubicBezTo>
                    <a:close/>
                    <a:moveTo>
                      <a:pt x="21397" y="1"/>
                    </a:moveTo>
                    <a:cubicBezTo>
                      <a:pt x="21375" y="1"/>
                      <a:pt x="21332" y="22"/>
                      <a:pt x="21332" y="71"/>
                    </a:cubicBezTo>
                    <a:cubicBezTo>
                      <a:pt x="21332" y="92"/>
                      <a:pt x="21375" y="136"/>
                      <a:pt x="21397" y="136"/>
                    </a:cubicBezTo>
                    <a:cubicBezTo>
                      <a:pt x="21440" y="136"/>
                      <a:pt x="21467" y="92"/>
                      <a:pt x="21467" y="71"/>
                    </a:cubicBezTo>
                    <a:cubicBezTo>
                      <a:pt x="21467" y="22"/>
                      <a:pt x="21440" y="1"/>
                      <a:pt x="21397" y="1"/>
                    </a:cubicBezTo>
                    <a:close/>
                    <a:moveTo>
                      <a:pt x="21667" y="1"/>
                    </a:moveTo>
                    <a:cubicBezTo>
                      <a:pt x="21645" y="1"/>
                      <a:pt x="21602" y="22"/>
                      <a:pt x="21602" y="71"/>
                    </a:cubicBezTo>
                    <a:cubicBezTo>
                      <a:pt x="21602" y="92"/>
                      <a:pt x="21645" y="136"/>
                      <a:pt x="21667" y="136"/>
                    </a:cubicBezTo>
                    <a:cubicBezTo>
                      <a:pt x="21710" y="136"/>
                      <a:pt x="21737" y="92"/>
                      <a:pt x="21737" y="71"/>
                    </a:cubicBezTo>
                    <a:cubicBezTo>
                      <a:pt x="21737" y="22"/>
                      <a:pt x="21710" y="1"/>
                      <a:pt x="21667" y="1"/>
                    </a:cubicBezTo>
                    <a:close/>
                    <a:moveTo>
                      <a:pt x="21937" y="1"/>
                    </a:moveTo>
                    <a:cubicBezTo>
                      <a:pt x="21915" y="1"/>
                      <a:pt x="21872" y="22"/>
                      <a:pt x="21872" y="71"/>
                    </a:cubicBezTo>
                    <a:cubicBezTo>
                      <a:pt x="21872" y="92"/>
                      <a:pt x="21915" y="136"/>
                      <a:pt x="21937" y="136"/>
                    </a:cubicBezTo>
                    <a:cubicBezTo>
                      <a:pt x="21980" y="136"/>
                      <a:pt x="22007" y="92"/>
                      <a:pt x="22007" y="71"/>
                    </a:cubicBezTo>
                    <a:cubicBezTo>
                      <a:pt x="22007" y="22"/>
                      <a:pt x="21980" y="1"/>
                      <a:pt x="21937" y="1"/>
                    </a:cubicBezTo>
                    <a:close/>
                    <a:moveTo>
                      <a:pt x="13658" y="71"/>
                    </a:moveTo>
                    <a:cubicBezTo>
                      <a:pt x="13609" y="71"/>
                      <a:pt x="13588" y="92"/>
                      <a:pt x="13588" y="136"/>
                    </a:cubicBezTo>
                    <a:cubicBezTo>
                      <a:pt x="13588" y="157"/>
                      <a:pt x="13609" y="206"/>
                      <a:pt x="13658" y="206"/>
                    </a:cubicBezTo>
                    <a:cubicBezTo>
                      <a:pt x="13680" y="206"/>
                      <a:pt x="13723" y="157"/>
                      <a:pt x="13723" y="136"/>
                    </a:cubicBezTo>
                    <a:cubicBezTo>
                      <a:pt x="13723" y="92"/>
                      <a:pt x="13680" y="71"/>
                      <a:pt x="13658" y="71"/>
                    </a:cubicBezTo>
                    <a:close/>
                    <a:moveTo>
                      <a:pt x="13658" y="341"/>
                    </a:moveTo>
                    <a:cubicBezTo>
                      <a:pt x="13609" y="341"/>
                      <a:pt x="13588" y="362"/>
                      <a:pt x="13588" y="406"/>
                    </a:cubicBezTo>
                    <a:cubicBezTo>
                      <a:pt x="13588" y="427"/>
                      <a:pt x="13609" y="476"/>
                      <a:pt x="13658" y="476"/>
                    </a:cubicBezTo>
                    <a:cubicBezTo>
                      <a:pt x="13680" y="476"/>
                      <a:pt x="13723" y="427"/>
                      <a:pt x="13723" y="406"/>
                    </a:cubicBezTo>
                    <a:cubicBezTo>
                      <a:pt x="13723" y="362"/>
                      <a:pt x="13680" y="341"/>
                      <a:pt x="13658" y="341"/>
                    </a:cubicBezTo>
                    <a:close/>
                    <a:moveTo>
                      <a:pt x="13658" y="611"/>
                    </a:moveTo>
                    <a:cubicBezTo>
                      <a:pt x="13609" y="611"/>
                      <a:pt x="13588" y="632"/>
                      <a:pt x="13588" y="676"/>
                    </a:cubicBezTo>
                    <a:cubicBezTo>
                      <a:pt x="13588" y="697"/>
                      <a:pt x="13609" y="746"/>
                      <a:pt x="13658" y="746"/>
                    </a:cubicBezTo>
                    <a:cubicBezTo>
                      <a:pt x="13680" y="746"/>
                      <a:pt x="13723" y="697"/>
                      <a:pt x="13723" y="676"/>
                    </a:cubicBezTo>
                    <a:cubicBezTo>
                      <a:pt x="13723" y="632"/>
                      <a:pt x="13680" y="611"/>
                      <a:pt x="13658" y="611"/>
                    </a:cubicBezTo>
                    <a:close/>
                    <a:moveTo>
                      <a:pt x="13658" y="881"/>
                    </a:moveTo>
                    <a:cubicBezTo>
                      <a:pt x="13609" y="881"/>
                      <a:pt x="13588" y="903"/>
                      <a:pt x="13588" y="946"/>
                    </a:cubicBezTo>
                    <a:cubicBezTo>
                      <a:pt x="13588" y="967"/>
                      <a:pt x="13609" y="1016"/>
                      <a:pt x="13658" y="1016"/>
                    </a:cubicBezTo>
                    <a:cubicBezTo>
                      <a:pt x="13680" y="1016"/>
                      <a:pt x="13723" y="967"/>
                      <a:pt x="13723" y="946"/>
                    </a:cubicBezTo>
                    <a:cubicBezTo>
                      <a:pt x="13723" y="903"/>
                      <a:pt x="13680" y="881"/>
                      <a:pt x="13658" y="881"/>
                    </a:cubicBezTo>
                    <a:close/>
                    <a:moveTo>
                      <a:pt x="13658" y="1151"/>
                    </a:moveTo>
                    <a:cubicBezTo>
                      <a:pt x="13609" y="1151"/>
                      <a:pt x="13588" y="1173"/>
                      <a:pt x="13588" y="1216"/>
                    </a:cubicBezTo>
                    <a:cubicBezTo>
                      <a:pt x="13588" y="1237"/>
                      <a:pt x="13609" y="1286"/>
                      <a:pt x="13658" y="1286"/>
                    </a:cubicBezTo>
                    <a:cubicBezTo>
                      <a:pt x="13680" y="1286"/>
                      <a:pt x="13723" y="1237"/>
                      <a:pt x="13723" y="1216"/>
                    </a:cubicBezTo>
                    <a:cubicBezTo>
                      <a:pt x="13723" y="1173"/>
                      <a:pt x="13680" y="1151"/>
                      <a:pt x="13658" y="1151"/>
                    </a:cubicBezTo>
                    <a:close/>
                    <a:moveTo>
                      <a:pt x="13658" y="1421"/>
                    </a:moveTo>
                    <a:cubicBezTo>
                      <a:pt x="13609" y="1421"/>
                      <a:pt x="13588" y="1443"/>
                      <a:pt x="13588" y="1486"/>
                    </a:cubicBezTo>
                    <a:cubicBezTo>
                      <a:pt x="13588" y="1507"/>
                      <a:pt x="13609" y="1556"/>
                      <a:pt x="13658" y="1556"/>
                    </a:cubicBezTo>
                    <a:cubicBezTo>
                      <a:pt x="13680" y="1556"/>
                      <a:pt x="13723" y="1507"/>
                      <a:pt x="13723" y="1486"/>
                    </a:cubicBezTo>
                    <a:cubicBezTo>
                      <a:pt x="13723" y="1443"/>
                      <a:pt x="13680" y="1421"/>
                      <a:pt x="13658" y="1421"/>
                    </a:cubicBezTo>
                    <a:close/>
                    <a:moveTo>
                      <a:pt x="13658" y="1691"/>
                    </a:moveTo>
                    <a:cubicBezTo>
                      <a:pt x="13609" y="1691"/>
                      <a:pt x="13588" y="1713"/>
                      <a:pt x="13588" y="1756"/>
                    </a:cubicBezTo>
                    <a:cubicBezTo>
                      <a:pt x="13588" y="1777"/>
                      <a:pt x="13609" y="1826"/>
                      <a:pt x="13658" y="1826"/>
                    </a:cubicBezTo>
                    <a:cubicBezTo>
                      <a:pt x="13680" y="1826"/>
                      <a:pt x="13723" y="1777"/>
                      <a:pt x="13723" y="1756"/>
                    </a:cubicBezTo>
                    <a:cubicBezTo>
                      <a:pt x="13723" y="1713"/>
                      <a:pt x="13680" y="1691"/>
                      <a:pt x="13658" y="1691"/>
                    </a:cubicBezTo>
                    <a:close/>
                    <a:moveTo>
                      <a:pt x="13658" y="1961"/>
                    </a:moveTo>
                    <a:cubicBezTo>
                      <a:pt x="13609" y="1961"/>
                      <a:pt x="13588" y="1983"/>
                      <a:pt x="13588" y="2026"/>
                    </a:cubicBezTo>
                    <a:cubicBezTo>
                      <a:pt x="13588" y="2047"/>
                      <a:pt x="13609" y="2096"/>
                      <a:pt x="13658" y="2096"/>
                    </a:cubicBezTo>
                    <a:cubicBezTo>
                      <a:pt x="13680" y="2096"/>
                      <a:pt x="13723" y="2047"/>
                      <a:pt x="13723" y="2026"/>
                    </a:cubicBezTo>
                    <a:cubicBezTo>
                      <a:pt x="13723" y="1983"/>
                      <a:pt x="13680" y="1961"/>
                      <a:pt x="13658" y="1961"/>
                    </a:cubicBezTo>
                    <a:close/>
                    <a:moveTo>
                      <a:pt x="13658" y="2231"/>
                    </a:moveTo>
                    <a:cubicBezTo>
                      <a:pt x="13609" y="2231"/>
                      <a:pt x="13588" y="2253"/>
                      <a:pt x="13588" y="2296"/>
                    </a:cubicBezTo>
                    <a:cubicBezTo>
                      <a:pt x="13588" y="2317"/>
                      <a:pt x="13609" y="2366"/>
                      <a:pt x="13658" y="2366"/>
                    </a:cubicBezTo>
                    <a:cubicBezTo>
                      <a:pt x="13680" y="2366"/>
                      <a:pt x="13723" y="2317"/>
                      <a:pt x="13723" y="2296"/>
                    </a:cubicBezTo>
                    <a:cubicBezTo>
                      <a:pt x="13723" y="2253"/>
                      <a:pt x="13680" y="2231"/>
                      <a:pt x="13658" y="2231"/>
                    </a:cubicBezTo>
                    <a:close/>
                    <a:moveTo>
                      <a:pt x="13658" y="2501"/>
                    </a:moveTo>
                    <a:cubicBezTo>
                      <a:pt x="13609" y="2501"/>
                      <a:pt x="13588" y="2523"/>
                      <a:pt x="13588" y="2566"/>
                    </a:cubicBezTo>
                    <a:cubicBezTo>
                      <a:pt x="13588" y="2587"/>
                      <a:pt x="13609" y="2636"/>
                      <a:pt x="13658" y="2636"/>
                    </a:cubicBezTo>
                    <a:cubicBezTo>
                      <a:pt x="13680" y="2636"/>
                      <a:pt x="13723" y="2587"/>
                      <a:pt x="13723" y="2566"/>
                    </a:cubicBezTo>
                    <a:cubicBezTo>
                      <a:pt x="13723" y="2523"/>
                      <a:pt x="13680" y="2501"/>
                      <a:pt x="13658" y="2501"/>
                    </a:cubicBezTo>
                    <a:close/>
                    <a:moveTo>
                      <a:pt x="13658" y="2771"/>
                    </a:moveTo>
                    <a:cubicBezTo>
                      <a:pt x="13609" y="2771"/>
                      <a:pt x="13588" y="2793"/>
                      <a:pt x="13588" y="2836"/>
                    </a:cubicBezTo>
                    <a:cubicBezTo>
                      <a:pt x="13588" y="2857"/>
                      <a:pt x="13609" y="2906"/>
                      <a:pt x="13658" y="2906"/>
                    </a:cubicBezTo>
                    <a:cubicBezTo>
                      <a:pt x="13680" y="2906"/>
                      <a:pt x="13723" y="2857"/>
                      <a:pt x="13723" y="2836"/>
                    </a:cubicBezTo>
                    <a:cubicBezTo>
                      <a:pt x="13723" y="2793"/>
                      <a:pt x="13680" y="2771"/>
                      <a:pt x="13658" y="2771"/>
                    </a:cubicBezTo>
                    <a:close/>
                    <a:moveTo>
                      <a:pt x="13658" y="3041"/>
                    </a:moveTo>
                    <a:cubicBezTo>
                      <a:pt x="13609" y="3041"/>
                      <a:pt x="13588" y="3063"/>
                      <a:pt x="13588" y="3106"/>
                    </a:cubicBezTo>
                    <a:cubicBezTo>
                      <a:pt x="13588" y="3127"/>
                      <a:pt x="13609" y="3176"/>
                      <a:pt x="13658" y="3176"/>
                    </a:cubicBezTo>
                    <a:cubicBezTo>
                      <a:pt x="13680" y="3176"/>
                      <a:pt x="13723" y="3127"/>
                      <a:pt x="13723" y="3106"/>
                    </a:cubicBezTo>
                    <a:cubicBezTo>
                      <a:pt x="13723" y="3063"/>
                      <a:pt x="13680" y="3041"/>
                      <a:pt x="13658" y="3041"/>
                    </a:cubicBezTo>
                    <a:close/>
                    <a:moveTo>
                      <a:pt x="5601" y="3106"/>
                    </a:moveTo>
                    <a:cubicBezTo>
                      <a:pt x="5579" y="3106"/>
                      <a:pt x="5536" y="3127"/>
                      <a:pt x="5536" y="3176"/>
                    </a:cubicBezTo>
                    <a:cubicBezTo>
                      <a:pt x="5536" y="3198"/>
                      <a:pt x="5579" y="3241"/>
                      <a:pt x="5601" y="3241"/>
                    </a:cubicBezTo>
                    <a:cubicBezTo>
                      <a:pt x="5644" y="3241"/>
                      <a:pt x="5671" y="3198"/>
                      <a:pt x="5671" y="3176"/>
                    </a:cubicBezTo>
                    <a:cubicBezTo>
                      <a:pt x="5671" y="3127"/>
                      <a:pt x="5644" y="3106"/>
                      <a:pt x="5601" y="3106"/>
                    </a:cubicBezTo>
                    <a:close/>
                    <a:moveTo>
                      <a:pt x="5871" y="3106"/>
                    </a:moveTo>
                    <a:cubicBezTo>
                      <a:pt x="5849" y="3106"/>
                      <a:pt x="5806" y="3127"/>
                      <a:pt x="5806" y="3176"/>
                    </a:cubicBezTo>
                    <a:cubicBezTo>
                      <a:pt x="5806" y="3198"/>
                      <a:pt x="5849" y="3241"/>
                      <a:pt x="5871" y="3241"/>
                    </a:cubicBezTo>
                    <a:cubicBezTo>
                      <a:pt x="5914" y="3241"/>
                      <a:pt x="5941" y="3198"/>
                      <a:pt x="5941" y="3176"/>
                    </a:cubicBezTo>
                    <a:cubicBezTo>
                      <a:pt x="5941" y="3127"/>
                      <a:pt x="5914" y="3106"/>
                      <a:pt x="5871" y="3106"/>
                    </a:cubicBezTo>
                    <a:close/>
                    <a:moveTo>
                      <a:pt x="6141" y="3106"/>
                    </a:moveTo>
                    <a:cubicBezTo>
                      <a:pt x="6119" y="3106"/>
                      <a:pt x="6076" y="3127"/>
                      <a:pt x="6076" y="3176"/>
                    </a:cubicBezTo>
                    <a:cubicBezTo>
                      <a:pt x="6076" y="3198"/>
                      <a:pt x="6119" y="3241"/>
                      <a:pt x="6141" y="3241"/>
                    </a:cubicBezTo>
                    <a:cubicBezTo>
                      <a:pt x="6184" y="3241"/>
                      <a:pt x="6211" y="3198"/>
                      <a:pt x="6211" y="3176"/>
                    </a:cubicBezTo>
                    <a:cubicBezTo>
                      <a:pt x="6211" y="3127"/>
                      <a:pt x="6184" y="3106"/>
                      <a:pt x="6141" y="3106"/>
                    </a:cubicBezTo>
                    <a:close/>
                    <a:moveTo>
                      <a:pt x="6411" y="3106"/>
                    </a:moveTo>
                    <a:cubicBezTo>
                      <a:pt x="6389" y="3106"/>
                      <a:pt x="6346" y="3127"/>
                      <a:pt x="6346" y="3176"/>
                    </a:cubicBezTo>
                    <a:cubicBezTo>
                      <a:pt x="6346" y="3198"/>
                      <a:pt x="6389" y="3241"/>
                      <a:pt x="6411" y="3241"/>
                    </a:cubicBezTo>
                    <a:cubicBezTo>
                      <a:pt x="6454" y="3241"/>
                      <a:pt x="6481" y="3198"/>
                      <a:pt x="6481" y="3176"/>
                    </a:cubicBezTo>
                    <a:cubicBezTo>
                      <a:pt x="6481" y="3127"/>
                      <a:pt x="6454" y="3106"/>
                      <a:pt x="6411" y="3106"/>
                    </a:cubicBezTo>
                    <a:close/>
                    <a:moveTo>
                      <a:pt x="6681" y="3106"/>
                    </a:moveTo>
                    <a:cubicBezTo>
                      <a:pt x="6659" y="3106"/>
                      <a:pt x="6616" y="3127"/>
                      <a:pt x="6616" y="3176"/>
                    </a:cubicBezTo>
                    <a:cubicBezTo>
                      <a:pt x="6616" y="3198"/>
                      <a:pt x="6659" y="3241"/>
                      <a:pt x="6681" y="3241"/>
                    </a:cubicBezTo>
                    <a:cubicBezTo>
                      <a:pt x="6724" y="3241"/>
                      <a:pt x="6751" y="3198"/>
                      <a:pt x="6751" y="3176"/>
                    </a:cubicBezTo>
                    <a:cubicBezTo>
                      <a:pt x="6751" y="3127"/>
                      <a:pt x="6724" y="3106"/>
                      <a:pt x="6681" y="3106"/>
                    </a:cubicBezTo>
                    <a:close/>
                    <a:moveTo>
                      <a:pt x="6951" y="3106"/>
                    </a:moveTo>
                    <a:cubicBezTo>
                      <a:pt x="6929" y="3106"/>
                      <a:pt x="6886" y="3127"/>
                      <a:pt x="6886" y="3176"/>
                    </a:cubicBezTo>
                    <a:cubicBezTo>
                      <a:pt x="6886" y="3198"/>
                      <a:pt x="6929" y="3241"/>
                      <a:pt x="6951" y="3241"/>
                    </a:cubicBezTo>
                    <a:cubicBezTo>
                      <a:pt x="6994" y="3241"/>
                      <a:pt x="7021" y="3198"/>
                      <a:pt x="7021" y="3176"/>
                    </a:cubicBezTo>
                    <a:cubicBezTo>
                      <a:pt x="7021" y="3127"/>
                      <a:pt x="6994" y="3106"/>
                      <a:pt x="6951" y="3106"/>
                    </a:cubicBezTo>
                    <a:close/>
                    <a:moveTo>
                      <a:pt x="7221" y="3106"/>
                    </a:moveTo>
                    <a:cubicBezTo>
                      <a:pt x="7199" y="3106"/>
                      <a:pt x="7156" y="3127"/>
                      <a:pt x="7156" y="3176"/>
                    </a:cubicBezTo>
                    <a:cubicBezTo>
                      <a:pt x="7156" y="3198"/>
                      <a:pt x="7199" y="3241"/>
                      <a:pt x="7221" y="3241"/>
                    </a:cubicBezTo>
                    <a:cubicBezTo>
                      <a:pt x="7264" y="3241"/>
                      <a:pt x="7291" y="3198"/>
                      <a:pt x="7291" y="3176"/>
                    </a:cubicBezTo>
                    <a:cubicBezTo>
                      <a:pt x="7291" y="3127"/>
                      <a:pt x="7264" y="3106"/>
                      <a:pt x="7221" y="3106"/>
                    </a:cubicBezTo>
                    <a:close/>
                    <a:moveTo>
                      <a:pt x="7491" y="3106"/>
                    </a:moveTo>
                    <a:cubicBezTo>
                      <a:pt x="7469" y="3106"/>
                      <a:pt x="7426" y="3127"/>
                      <a:pt x="7426" y="3176"/>
                    </a:cubicBezTo>
                    <a:cubicBezTo>
                      <a:pt x="7426" y="3198"/>
                      <a:pt x="7469" y="3241"/>
                      <a:pt x="7491" y="3241"/>
                    </a:cubicBezTo>
                    <a:cubicBezTo>
                      <a:pt x="7534" y="3241"/>
                      <a:pt x="7561" y="3198"/>
                      <a:pt x="7561" y="3176"/>
                    </a:cubicBezTo>
                    <a:cubicBezTo>
                      <a:pt x="7561" y="3127"/>
                      <a:pt x="7534" y="3106"/>
                      <a:pt x="7491" y="3106"/>
                    </a:cubicBezTo>
                    <a:close/>
                    <a:moveTo>
                      <a:pt x="7761" y="3106"/>
                    </a:moveTo>
                    <a:cubicBezTo>
                      <a:pt x="7739" y="3106"/>
                      <a:pt x="7696" y="3127"/>
                      <a:pt x="7696" y="3176"/>
                    </a:cubicBezTo>
                    <a:cubicBezTo>
                      <a:pt x="7696" y="3198"/>
                      <a:pt x="7739" y="3241"/>
                      <a:pt x="7761" y="3241"/>
                    </a:cubicBezTo>
                    <a:cubicBezTo>
                      <a:pt x="7804" y="3241"/>
                      <a:pt x="7831" y="3198"/>
                      <a:pt x="7831" y="3176"/>
                    </a:cubicBezTo>
                    <a:cubicBezTo>
                      <a:pt x="7831" y="3127"/>
                      <a:pt x="7804" y="3106"/>
                      <a:pt x="7761" y="3106"/>
                    </a:cubicBezTo>
                    <a:close/>
                    <a:moveTo>
                      <a:pt x="8031" y="3106"/>
                    </a:moveTo>
                    <a:cubicBezTo>
                      <a:pt x="8009" y="3106"/>
                      <a:pt x="7966" y="3127"/>
                      <a:pt x="7966" y="3176"/>
                    </a:cubicBezTo>
                    <a:cubicBezTo>
                      <a:pt x="7966" y="3198"/>
                      <a:pt x="8009" y="3241"/>
                      <a:pt x="8031" y="3241"/>
                    </a:cubicBezTo>
                    <a:cubicBezTo>
                      <a:pt x="8074" y="3241"/>
                      <a:pt x="8101" y="3198"/>
                      <a:pt x="8101" y="3176"/>
                    </a:cubicBezTo>
                    <a:cubicBezTo>
                      <a:pt x="8101" y="3127"/>
                      <a:pt x="8074" y="3106"/>
                      <a:pt x="8031" y="3106"/>
                    </a:cubicBezTo>
                    <a:close/>
                    <a:moveTo>
                      <a:pt x="8301" y="3106"/>
                    </a:moveTo>
                    <a:cubicBezTo>
                      <a:pt x="8279" y="3106"/>
                      <a:pt x="8236" y="3127"/>
                      <a:pt x="8236" y="3176"/>
                    </a:cubicBezTo>
                    <a:cubicBezTo>
                      <a:pt x="8236" y="3198"/>
                      <a:pt x="8279" y="3241"/>
                      <a:pt x="8301" y="3241"/>
                    </a:cubicBezTo>
                    <a:cubicBezTo>
                      <a:pt x="8344" y="3241"/>
                      <a:pt x="8371" y="3198"/>
                      <a:pt x="8371" y="3176"/>
                    </a:cubicBezTo>
                    <a:cubicBezTo>
                      <a:pt x="8371" y="3127"/>
                      <a:pt x="8344" y="3106"/>
                      <a:pt x="8301" y="3106"/>
                    </a:cubicBezTo>
                    <a:close/>
                    <a:moveTo>
                      <a:pt x="8571" y="3106"/>
                    </a:moveTo>
                    <a:cubicBezTo>
                      <a:pt x="8549" y="3106"/>
                      <a:pt x="8506" y="3127"/>
                      <a:pt x="8506" y="3176"/>
                    </a:cubicBezTo>
                    <a:cubicBezTo>
                      <a:pt x="8506" y="3198"/>
                      <a:pt x="8549" y="3241"/>
                      <a:pt x="8571" y="3241"/>
                    </a:cubicBezTo>
                    <a:cubicBezTo>
                      <a:pt x="8614" y="3241"/>
                      <a:pt x="8641" y="3198"/>
                      <a:pt x="8641" y="3176"/>
                    </a:cubicBezTo>
                    <a:cubicBezTo>
                      <a:pt x="8641" y="3127"/>
                      <a:pt x="8614" y="3106"/>
                      <a:pt x="8571" y="3106"/>
                    </a:cubicBezTo>
                    <a:close/>
                    <a:moveTo>
                      <a:pt x="8841" y="3106"/>
                    </a:moveTo>
                    <a:cubicBezTo>
                      <a:pt x="8819" y="3106"/>
                      <a:pt x="8776" y="3127"/>
                      <a:pt x="8776" y="3176"/>
                    </a:cubicBezTo>
                    <a:cubicBezTo>
                      <a:pt x="8776" y="3198"/>
                      <a:pt x="8819" y="3241"/>
                      <a:pt x="8841" y="3241"/>
                    </a:cubicBezTo>
                    <a:cubicBezTo>
                      <a:pt x="8884" y="3241"/>
                      <a:pt x="8911" y="3198"/>
                      <a:pt x="8911" y="3176"/>
                    </a:cubicBezTo>
                    <a:cubicBezTo>
                      <a:pt x="8911" y="3127"/>
                      <a:pt x="8884" y="3106"/>
                      <a:pt x="8841" y="3106"/>
                    </a:cubicBezTo>
                    <a:close/>
                    <a:moveTo>
                      <a:pt x="9111" y="3106"/>
                    </a:moveTo>
                    <a:cubicBezTo>
                      <a:pt x="9089" y="3106"/>
                      <a:pt x="9046" y="3127"/>
                      <a:pt x="9046" y="3176"/>
                    </a:cubicBezTo>
                    <a:cubicBezTo>
                      <a:pt x="9046" y="3198"/>
                      <a:pt x="9089" y="3241"/>
                      <a:pt x="9111" y="3241"/>
                    </a:cubicBezTo>
                    <a:cubicBezTo>
                      <a:pt x="9154" y="3241"/>
                      <a:pt x="9181" y="3198"/>
                      <a:pt x="9181" y="3176"/>
                    </a:cubicBezTo>
                    <a:cubicBezTo>
                      <a:pt x="9181" y="3127"/>
                      <a:pt x="9154" y="3106"/>
                      <a:pt x="9111" y="3106"/>
                    </a:cubicBezTo>
                    <a:close/>
                    <a:moveTo>
                      <a:pt x="9381" y="3106"/>
                    </a:moveTo>
                    <a:cubicBezTo>
                      <a:pt x="9359" y="3106"/>
                      <a:pt x="9316" y="3127"/>
                      <a:pt x="9316" y="3176"/>
                    </a:cubicBezTo>
                    <a:cubicBezTo>
                      <a:pt x="9316" y="3198"/>
                      <a:pt x="9359" y="3241"/>
                      <a:pt x="9381" y="3241"/>
                    </a:cubicBezTo>
                    <a:cubicBezTo>
                      <a:pt x="9424" y="3241"/>
                      <a:pt x="9451" y="3198"/>
                      <a:pt x="9451" y="3176"/>
                    </a:cubicBezTo>
                    <a:cubicBezTo>
                      <a:pt x="9451" y="3127"/>
                      <a:pt x="9424" y="3106"/>
                      <a:pt x="9381" y="3106"/>
                    </a:cubicBezTo>
                    <a:close/>
                    <a:moveTo>
                      <a:pt x="9651" y="3106"/>
                    </a:moveTo>
                    <a:cubicBezTo>
                      <a:pt x="9629" y="3106"/>
                      <a:pt x="9586" y="3127"/>
                      <a:pt x="9586" y="3176"/>
                    </a:cubicBezTo>
                    <a:cubicBezTo>
                      <a:pt x="9586" y="3198"/>
                      <a:pt x="9629" y="3241"/>
                      <a:pt x="9651" y="3241"/>
                    </a:cubicBezTo>
                    <a:cubicBezTo>
                      <a:pt x="9694" y="3241"/>
                      <a:pt x="9721" y="3198"/>
                      <a:pt x="9721" y="3176"/>
                    </a:cubicBezTo>
                    <a:cubicBezTo>
                      <a:pt x="9721" y="3127"/>
                      <a:pt x="9694" y="3106"/>
                      <a:pt x="9651" y="3106"/>
                    </a:cubicBezTo>
                    <a:close/>
                    <a:moveTo>
                      <a:pt x="9921" y="3106"/>
                    </a:moveTo>
                    <a:cubicBezTo>
                      <a:pt x="9899" y="3106"/>
                      <a:pt x="9856" y="3127"/>
                      <a:pt x="9856" y="3176"/>
                    </a:cubicBezTo>
                    <a:cubicBezTo>
                      <a:pt x="9856" y="3198"/>
                      <a:pt x="9899" y="3241"/>
                      <a:pt x="9921" y="3241"/>
                    </a:cubicBezTo>
                    <a:cubicBezTo>
                      <a:pt x="9964" y="3241"/>
                      <a:pt x="9991" y="3198"/>
                      <a:pt x="9991" y="3176"/>
                    </a:cubicBezTo>
                    <a:cubicBezTo>
                      <a:pt x="9991" y="3127"/>
                      <a:pt x="9964" y="3106"/>
                      <a:pt x="9921" y="3106"/>
                    </a:cubicBezTo>
                    <a:close/>
                    <a:moveTo>
                      <a:pt x="10191" y="3106"/>
                    </a:moveTo>
                    <a:cubicBezTo>
                      <a:pt x="10169" y="3106"/>
                      <a:pt x="10126" y="3127"/>
                      <a:pt x="10126" y="3176"/>
                    </a:cubicBezTo>
                    <a:cubicBezTo>
                      <a:pt x="10126" y="3198"/>
                      <a:pt x="10169" y="3241"/>
                      <a:pt x="10191" y="3241"/>
                    </a:cubicBezTo>
                    <a:cubicBezTo>
                      <a:pt x="10234" y="3241"/>
                      <a:pt x="10261" y="3198"/>
                      <a:pt x="10261" y="3176"/>
                    </a:cubicBezTo>
                    <a:cubicBezTo>
                      <a:pt x="10261" y="3127"/>
                      <a:pt x="10234" y="3106"/>
                      <a:pt x="10191" y="3106"/>
                    </a:cubicBezTo>
                    <a:close/>
                    <a:moveTo>
                      <a:pt x="10461" y="3106"/>
                    </a:moveTo>
                    <a:cubicBezTo>
                      <a:pt x="10439" y="3106"/>
                      <a:pt x="10396" y="3127"/>
                      <a:pt x="10396" y="3176"/>
                    </a:cubicBezTo>
                    <a:cubicBezTo>
                      <a:pt x="10396" y="3198"/>
                      <a:pt x="10439" y="3241"/>
                      <a:pt x="10461" y="3241"/>
                    </a:cubicBezTo>
                    <a:cubicBezTo>
                      <a:pt x="10504" y="3241"/>
                      <a:pt x="10531" y="3198"/>
                      <a:pt x="10531" y="3176"/>
                    </a:cubicBezTo>
                    <a:cubicBezTo>
                      <a:pt x="10531" y="3127"/>
                      <a:pt x="10504" y="3106"/>
                      <a:pt x="10461" y="3106"/>
                    </a:cubicBezTo>
                    <a:close/>
                    <a:moveTo>
                      <a:pt x="10731" y="3106"/>
                    </a:moveTo>
                    <a:cubicBezTo>
                      <a:pt x="10709" y="3106"/>
                      <a:pt x="10666" y="3127"/>
                      <a:pt x="10666" y="3176"/>
                    </a:cubicBezTo>
                    <a:cubicBezTo>
                      <a:pt x="10666" y="3198"/>
                      <a:pt x="10709" y="3241"/>
                      <a:pt x="10731" y="3241"/>
                    </a:cubicBezTo>
                    <a:cubicBezTo>
                      <a:pt x="10774" y="3241"/>
                      <a:pt x="10801" y="3198"/>
                      <a:pt x="10801" y="3176"/>
                    </a:cubicBezTo>
                    <a:cubicBezTo>
                      <a:pt x="10801" y="3127"/>
                      <a:pt x="10774" y="3106"/>
                      <a:pt x="10731" y="3106"/>
                    </a:cubicBezTo>
                    <a:close/>
                    <a:moveTo>
                      <a:pt x="11001" y="3106"/>
                    </a:moveTo>
                    <a:cubicBezTo>
                      <a:pt x="10979" y="3106"/>
                      <a:pt x="10936" y="3127"/>
                      <a:pt x="10936" y="3176"/>
                    </a:cubicBezTo>
                    <a:cubicBezTo>
                      <a:pt x="10936" y="3198"/>
                      <a:pt x="10979" y="3241"/>
                      <a:pt x="11001" y="3241"/>
                    </a:cubicBezTo>
                    <a:cubicBezTo>
                      <a:pt x="11044" y="3241"/>
                      <a:pt x="11071" y="3198"/>
                      <a:pt x="11071" y="3176"/>
                    </a:cubicBezTo>
                    <a:cubicBezTo>
                      <a:pt x="11071" y="3127"/>
                      <a:pt x="11044" y="3106"/>
                      <a:pt x="11001" y="3106"/>
                    </a:cubicBezTo>
                    <a:close/>
                    <a:moveTo>
                      <a:pt x="11271" y="3106"/>
                    </a:moveTo>
                    <a:cubicBezTo>
                      <a:pt x="11249" y="3106"/>
                      <a:pt x="11206" y="3127"/>
                      <a:pt x="11206" y="3176"/>
                    </a:cubicBezTo>
                    <a:cubicBezTo>
                      <a:pt x="11206" y="3198"/>
                      <a:pt x="11249" y="3241"/>
                      <a:pt x="11271" y="3241"/>
                    </a:cubicBezTo>
                    <a:cubicBezTo>
                      <a:pt x="11314" y="3241"/>
                      <a:pt x="11341" y="3198"/>
                      <a:pt x="11341" y="3176"/>
                    </a:cubicBezTo>
                    <a:cubicBezTo>
                      <a:pt x="11341" y="3127"/>
                      <a:pt x="11314" y="3106"/>
                      <a:pt x="11271" y="3106"/>
                    </a:cubicBezTo>
                    <a:close/>
                    <a:moveTo>
                      <a:pt x="11541" y="3106"/>
                    </a:moveTo>
                    <a:cubicBezTo>
                      <a:pt x="11519" y="3106"/>
                      <a:pt x="11476" y="3127"/>
                      <a:pt x="11476" y="3176"/>
                    </a:cubicBezTo>
                    <a:cubicBezTo>
                      <a:pt x="11476" y="3198"/>
                      <a:pt x="11519" y="3241"/>
                      <a:pt x="11541" y="3241"/>
                    </a:cubicBezTo>
                    <a:cubicBezTo>
                      <a:pt x="11584" y="3241"/>
                      <a:pt x="11611" y="3198"/>
                      <a:pt x="11611" y="3176"/>
                    </a:cubicBezTo>
                    <a:cubicBezTo>
                      <a:pt x="11611" y="3127"/>
                      <a:pt x="11584" y="3106"/>
                      <a:pt x="11541" y="3106"/>
                    </a:cubicBezTo>
                    <a:close/>
                    <a:moveTo>
                      <a:pt x="11811" y="3106"/>
                    </a:moveTo>
                    <a:cubicBezTo>
                      <a:pt x="11789" y="3106"/>
                      <a:pt x="11746" y="3127"/>
                      <a:pt x="11746" y="3176"/>
                    </a:cubicBezTo>
                    <a:cubicBezTo>
                      <a:pt x="11746" y="3198"/>
                      <a:pt x="11789" y="3241"/>
                      <a:pt x="11811" y="3241"/>
                    </a:cubicBezTo>
                    <a:cubicBezTo>
                      <a:pt x="11854" y="3241"/>
                      <a:pt x="11881" y="3198"/>
                      <a:pt x="11881" y="3176"/>
                    </a:cubicBezTo>
                    <a:cubicBezTo>
                      <a:pt x="11881" y="3127"/>
                      <a:pt x="11854" y="3106"/>
                      <a:pt x="11811" y="3106"/>
                    </a:cubicBezTo>
                    <a:close/>
                    <a:moveTo>
                      <a:pt x="12081" y="3106"/>
                    </a:moveTo>
                    <a:cubicBezTo>
                      <a:pt x="12059" y="3106"/>
                      <a:pt x="12016" y="3127"/>
                      <a:pt x="12016" y="3176"/>
                    </a:cubicBezTo>
                    <a:cubicBezTo>
                      <a:pt x="12016" y="3198"/>
                      <a:pt x="12059" y="3241"/>
                      <a:pt x="12081" y="3241"/>
                    </a:cubicBezTo>
                    <a:cubicBezTo>
                      <a:pt x="12124" y="3241"/>
                      <a:pt x="12151" y="3198"/>
                      <a:pt x="12151" y="3176"/>
                    </a:cubicBezTo>
                    <a:cubicBezTo>
                      <a:pt x="12151" y="3127"/>
                      <a:pt x="12124" y="3106"/>
                      <a:pt x="12081" y="3106"/>
                    </a:cubicBezTo>
                    <a:close/>
                    <a:moveTo>
                      <a:pt x="12351" y="3106"/>
                    </a:moveTo>
                    <a:cubicBezTo>
                      <a:pt x="12329" y="3106"/>
                      <a:pt x="12286" y="3127"/>
                      <a:pt x="12286" y="3176"/>
                    </a:cubicBezTo>
                    <a:cubicBezTo>
                      <a:pt x="12286" y="3198"/>
                      <a:pt x="12329" y="3241"/>
                      <a:pt x="12351" y="3241"/>
                    </a:cubicBezTo>
                    <a:cubicBezTo>
                      <a:pt x="12394" y="3241"/>
                      <a:pt x="12421" y="3198"/>
                      <a:pt x="12421" y="3176"/>
                    </a:cubicBezTo>
                    <a:cubicBezTo>
                      <a:pt x="12421" y="3127"/>
                      <a:pt x="12394" y="3106"/>
                      <a:pt x="12351" y="3106"/>
                    </a:cubicBezTo>
                    <a:close/>
                    <a:moveTo>
                      <a:pt x="12621" y="3106"/>
                    </a:moveTo>
                    <a:cubicBezTo>
                      <a:pt x="12599" y="3106"/>
                      <a:pt x="12556" y="3127"/>
                      <a:pt x="12556" y="3176"/>
                    </a:cubicBezTo>
                    <a:cubicBezTo>
                      <a:pt x="12556" y="3198"/>
                      <a:pt x="12599" y="3241"/>
                      <a:pt x="12621" y="3241"/>
                    </a:cubicBezTo>
                    <a:cubicBezTo>
                      <a:pt x="12664" y="3241"/>
                      <a:pt x="12691" y="3198"/>
                      <a:pt x="12691" y="3176"/>
                    </a:cubicBezTo>
                    <a:cubicBezTo>
                      <a:pt x="12691" y="3127"/>
                      <a:pt x="12664" y="3106"/>
                      <a:pt x="12621" y="3106"/>
                    </a:cubicBezTo>
                    <a:close/>
                    <a:moveTo>
                      <a:pt x="12891" y="3106"/>
                    </a:moveTo>
                    <a:cubicBezTo>
                      <a:pt x="12869" y="3106"/>
                      <a:pt x="12826" y="3127"/>
                      <a:pt x="12826" y="3176"/>
                    </a:cubicBezTo>
                    <a:cubicBezTo>
                      <a:pt x="12826" y="3198"/>
                      <a:pt x="12869" y="3241"/>
                      <a:pt x="12891" y="3241"/>
                    </a:cubicBezTo>
                    <a:cubicBezTo>
                      <a:pt x="12934" y="3241"/>
                      <a:pt x="12961" y="3198"/>
                      <a:pt x="12961" y="3176"/>
                    </a:cubicBezTo>
                    <a:cubicBezTo>
                      <a:pt x="12961" y="3127"/>
                      <a:pt x="12934" y="3106"/>
                      <a:pt x="12891" y="3106"/>
                    </a:cubicBezTo>
                    <a:close/>
                    <a:moveTo>
                      <a:pt x="13161" y="3106"/>
                    </a:moveTo>
                    <a:cubicBezTo>
                      <a:pt x="13140" y="3106"/>
                      <a:pt x="13096" y="3127"/>
                      <a:pt x="13096" y="3176"/>
                    </a:cubicBezTo>
                    <a:cubicBezTo>
                      <a:pt x="13096" y="3198"/>
                      <a:pt x="13140" y="3241"/>
                      <a:pt x="13161" y="3241"/>
                    </a:cubicBezTo>
                    <a:cubicBezTo>
                      <a:pt x="13204" y="3241"/>
                      <a:pt x="13231" y="3198"/>
                      <a:pt x="13231" y="3176"/>
                    </a:cubicBezTo>
                    <a:cubicBezTo>
                      <a:pt x="13231" y="3127"/>
                      <a:pt x="13204" y="3106"/>
                      <a:pt x="13161" y="3106"/>
                    </a:cubicBezTo>
                    <a:close/>
                    <a:moveTo>
                      <a:pt x="13431" y="3106"/>
                    </a:moveTo>
                    <a:cubicBezTo>
                      <a:pt x="13410" y="3106"/>
                      <a:pt x="13366" y="3127"/>
                      <a:pt x="13366" y="3176"/>
                    </a:cubicBezTo>
                    <a:cubicBezTo>
                      <a:pt x="13366" y="3198"/>
                      <a:pt x="13410" y="3241"/>
                      <a:pt x="13431" y="3241"/>
                    </a:cubicBezTo>
                    <a:cubicBezTo>
                      <a:pt x="13474" y="3241"/>
                      <a:pt x="13501" y="3198"/>
                      <a:pt x="13501" y="3176"/>
                    </a:cubicBezTo>
                    <a:cubicBezTo>
                      <a:pt x="13501" y="3127"/>
                      <a:pt x="13474" y="3106"/>
                      <a:pt x="13431" y="3106"/>
                    </a:cubicBezTo>
                    <a:close/>
                    <a:moveTo>
                      <a:pt x="5509" y="3262"/>
                    </a:moveTo>
                    <a:cubicBezTo>
                      <a:pt x="5466" y="3262"/>
                      <a:pt x="5444" y="3289"/>
                      <a:pt x="5444" y="3333"/>
                    </a:cubicBezTo>
                    <a:cubicBezTo>
                      <a:pt x="5444" y="3376"/>
                      <a:pt x="5466" y="3397"/>
                      <a:pt x="5509" y="3397"/>
                    </a:cubicBezTo>
                    <a:cubicBezTo>
                      <a:pt x="5536" y="3397"/>
                      <a:pt x="5579" y="3376"/>
                      <a:pt x="5579" y="3333"/>
                    </a:cubicBezTo>
                    <a:cubicBezTo>
                      <a:pt x="5579" y="3289"/>
                      <a:pt x="5536" y="3262"/>
                      <a:pt x="5509" y="3262"/>
                    </a:cubicBezTo>
                    <a:close/>
                    <a:moveTo>
                      <a:pt x="5509" y="3532"/>
                    </a:moveTo>
                    <a:cubicBezTo>
                      <a:pt x="5466" y="3532"/>
                      <a:pt x="5444" y="3559"/>
                      <a:pt x="5444" y="3603"/>
                    </a:cubicBezTo>
                    <a:cubicBezTo>
                      <a:pt x="5444" y="3646"/>
                      <a:pt x="5466" y="3667"/>
                      <a:pt x="5509" y="3667"/>
                    </a:cubicBezTo>
                    <a:cubicBezTo>
                      <a:pt x="5536" y="3667"/>
                      <a:pt x="5579" y="3646"/>
                      <a:pt x="5579" y="3603"/>
                    </a:cubicBezTo>
                    <a:cubicBezTo>
                      <a:pt x="5579" y="3559"/>
                      <a:pt x="5536" y="3532"/>
                      <a:pt x="5509" y="3532"/>
                    </a:cubicBezTo>
                    <a:close/>
                    <a:moveTo>
                      <a:pt x="5509" y="3802"/>
                    </a:moveTo>
                    <a:cubicBezTo>
                      <a:pt x="5466" y="3802"/>
                      <a:pt x="5444" y="3829"/>
                      <a:pt x="5444" y="3873"/>
                    </a:cubicBezTo>
                    <a:cubicBezTo>
                      <a:pt x="5444" y="3916"/>
                      <a:pt x="5466" y="3937"/>
                      <a:pt x="5509" y="3937"/>
                    </a:cubicBezTo>
                    <a:cubicBezTo>
                      <a:pt x="5536" y="3937"/>
                      <a:pt x="5579" y="3916"/>
                      <a:pt x="5579" y="3873"/>
                    </a:cubicBezTo>
                    <a:cubicBezTo>
                      <a:pt x="5579" y="3829"/>
                      <a:pt x="5536" y="3802"/>
                      <a:pt x="5509" y="3802"/>
                    </a:cubicBezTo>
                    <a:close/>
                    <a:moveTo>
                      <a:pt x="5509" y="4072"/>
                    </a:moveTo>
                    <a:cubicBezTo>
                      <a:pt x="5466" y="4072"/>
                      <a:pt x="5444" y="4099"/>
                      <a:pt x="5444" y="4143"/>
                    </a:cubicBezTo>
                    <a:cubicBezTo>
                      <a:pt x="5444" y="4186"/>
                      <a:pt x="5466" y="4207"/>
                      <a:pt x="5509" y="4207"/>
                    </a:cubicBezTo>
                    <a:cubicBezTo>
                      <a:pt x="5536" y="4207"/>
                      <a:pt x="5579" y="4186"/>
                      <a:pt x="5579" y="4143"/>
                    </a:cubicBezTo>
                    <a:cubicBezTo>
                      <a:pt x="5579" y="4099"/>
                      <a:pt x="5536" y="4072"/>
                      <a:pt x="5509" y="4072"/>
                    </a:cubicBezTo>
                    <a:close/>
                    <a:moveTo>
                      <a:pt x="5509" y="4342"/>
                    </a:moveTo>
                    <a:cubicBezTo>
                      <a:pt x="5466" y="4342"/>
                      <a:pt x="5444" y="4369"/>
                      <a:pt x="5444" y="4413"/>
                    </a:cubicBezTo>
                    <a:cubicBezTo>
                      <a:pt x="5444" y="4456"/>
                      <a:pt x="5466" y="4477"/>
                      <a:pt x="5509" y="4477"/>
                    </a:cubicBezTo>
                    <a:cubicBezTo>
                      <a:pt x="5536" y="4477"/>
                      <a:pt x="5579" y="4456"/>
                      <a:pt x="5579" y="4413"/>
                    </a:cubicBezTo>
                    <a:cubicBezTo>
                      <a:pt x="5579" y="4369"/>
                      <a:pt x="5536" y="4342"/>
                      <a:pt x="5509" y="4342"/>
                    </a:cubicBezTo>
                    <a:close/>
                    <a:moveTo>
                      <a:pt x="5509" y="4612"/>
                    </a:moveTo>
                    <a:cubicBezTo>
                      <a:pt x="5466" y="4612"/>
                      <a:pt x="5444" y="4639"/>
                      <a:pt x="5444" y="4683"/>
                    </a:cubicBezTo>
                    <a:cubicBezTo>
                      <a:pt x="5444" y="4726"/>
                      <a:pt x="5466" y="4747"/>
                      <a:pt x="5509" y="4747"/>
                    </a:cubicBezTo>
                    <a:cubicBezTo>
                      <a:pt x="5536" y="4747"/>
                      <a:pt x="5579" y="4726"/>
                      <a:pt x="5579" y="4683"/>
                    </a:cubicBezTo>
                    <a:cubicBezTo>
                      <a:pt x="5579" y="4639"/>
                      <a:pt x="5536" y="4612"/>
                      <a:pt x="5509" y="4612"/>
                    </a:cubicBezTo>
                    <a:close/>
                    <a:moveTo>
                      <a:pt x="5509" y="4882"/>
                    </a:moveTo>
                    <a:cubicBezTo>
                      <a:pt x="5466" y="4882"/>
                      <a:pt x="5444" y="4909"/>
                      <a:pt x="5444" y="4953"/>
                    </a:cubicBezTo>
                    <a:cubicBezTo>
                      <a:pt x="5444" y="4996"/>
                      <a:pt x="5466" y="5017"/>
                      <a:pt x="5509" y="5017"/>
                    </a:cubicBezTo>
                    <a:cubicBezTo>
                      <a:pt x="5536" y="5017"/>
                      <a:pt x="5579" y="4996"/>
                      <a:pt x="5579" y="4953"/>
                    </a:cubicBezTo>
                    <a:cubicBezTo>
                      <a:pt x="5579" y="4909"/>
                      <a:pt x="5536" y="4882"/>
                      <a:pt x="5509" y="4882"/>
                    </a:cubicBezTo>
                    <a:close/>
                    <a:moveTo>
                      <a:pt x="5509" y="5152"/>
                    </a:moveTo>
                    <a:cubicBezTo>
                      <a:pt x="5466" y="5152"/>
                      <a:pt x="5444" y="5179"/>
                      <a:pt x="5444" y="5223"/>
                    </a:cubicBezTo>
                    <a:cubicBezTo>
                      <a:pt x="5444" y="5266"/>
                      <a:pt x="5466" y="5287"/>
                      <a:pt x="5509" y="5287"/>
                    </a:cubicBezTo>
                    <a:cubicBezTo>
                      <a:pt x="5536" y="5287"/>
                      <a:pt x="5579" y="5266"/>
                      <a:pt x="5579" y="5223"/>
                    </a:cubicBezTo>
                    <a:cubicBezTo>
                      <a:pt x="5579" y="5179"/>
                      <a:pt x="5536" y="5152"/>
                      <a:pt x="5509" y="5152"/>
                    </a:cubicBezTo>
                    <a:close/>
                    <a:moveTo>
                      <a:pt x="5509" y="5422"/>
                    </a:moveTo>
                    <a:cubicBezTo>
                      <a:pt x="5466" y="5422"/>
                      <a:pt x="5444" y="5449"/>
                      <a:pt x="5444" y="5493"/>
                    </a:cubicBezTo>
                    <a:cubicBezTo>
                      <a:pt x="5444" y="5536"/>
                      <a:pt x="5466" y="5557"/>
                      <a:pt x="5509" y="5557"/>
                    </a:cubicBezTo>
                    <a:cubicBezTo>
                      <a:pt x="5536" y="5557"/>
                      <a:pt x="5579" y="5536"/>
                      <a:pt x="5579" y="5493"/>
                    </a:cubicBezTo>
                    <a:cubicBezTo>
                      <a:pt x="5579" y="5449"/>
                      <a:pt x="5536" y="5422"/>
                      <a:pt x="5509" y="5422"/>
                    </a:cubicBezTo>
                    <a:close/>
                    <a:moveTo>
                      <a:pt x="5509" y="5693"/>
                    </a:moveTo>
                    <a:cubicBezTo>
                      <a:pt x="5466" y="5693"/>
                      <a:pt x="5444" y="5720"/>
                      <a:pt x="5444" y="5763"/>
                    </a:cubicBezTo>
                    <a:cubicBezTo>
                      <a:pt x="5444" y="5806"/>
                      <a:pt x="5466" y="5828"/>
                      <a:pt x="5509" y="5828"/>
                    </a:cubicBezTo>
                    <a:cubicBezTo>
                      <a:pt x="5536" y="5828"/>
                      <a:pt x="5579" y="5806"/>
                      <a:pt x="5579" y="5763"/>
                    </a:cubicBezTo>
                    <a:cubicBezTo>
                      <a:pt x="5579" y="5720"/>
                      <a:pt x="5536" y="5693"/>
                      <a:pt x="5509" y="5693"/>
                    </a:cubicBezTo>
                    <a:close/>
                    <a:moveTo>
                      <a:pt x="5509" y="5963"/>
                    </a:moveTo>
                    <a:cubicBezTo>
                      <a:pt x="5466" y="5963"/>
                      <a:pt x="5444" y="5990"/>
                      <a:pt x="5444" y="6033"/>
                    </a:cubicBezTo>
                    <a:cubicBezTo>
                      <a:pt x="5444" y="6076"/>
                      <a:pt x="5466" y="6098"/>
                      <a:pt x="5509" y="6098"/>
                    </a:cubicBezTo>
                    <a:cubicBezTo>
                      <a:pt x="5536" y="6098"/>
                      <a:pt x="5579" y="6076"/>
                      <a:pt x="5579" y="6033"/>
                    </a:cubicBezTo>
                    <a:cubicBezTo>
                      <a:pt x="5579" y="5990"/>
                      <a:pt x="5536" y="5963"/>
                      <a:pt x="5509" y="5963"/>
                    </a:cubicBezTo>
                    <a:close/>
                    <a:moveTo>
                      <a:pt x="5509" y="6233"/>
                    </a:moveTo>
                    <a:cubicBezTo>
                      <a:pt x="5466" y="6233"/>
                      <a:pt x="5444" y="6260"/>
                      <a:pt x="5444" y="6303"/>
                    </a:cubicBezTo>
                    <a:cubicBezTo>
                      <a:pt x="5444" y="6346"/>
                      <a:pt x="5466" y="6368"/>
                      <a:pt x="5509" y="6368"/>
                    </a:cubicBezTo>
                    <a:cubicBezTo>
                      <a:pt x="5536" y="6368"/>
                      <a:pt x="5579" y="6346"/>
                      <a:pt x="5579" y="6303"/>
                    </a:cubicBezTo>
                    <a:cubicBezTo>
                      <a:pt x="5579" y="6260"/>
                      <a:pt x="5536" y="6233"/>
                      <a:pt x="5509" y="6233"/>
                    </a:cubicBezTo>
                    <a:close/>
                    <a:moveTo>
                      <a:pt x="5509" y="6503"/>
                    </a:moveTo>
                    <a:cubicBezTo>
                      <a:pt x="5466" y="6503"/>
                      <a:pt x="5444" y="6530"/>
                      <a:pt x="5444" y="6573"/>
                    </a:cubicBezTo>
                    <a:cubicBezTo>
                      <a:pt x="5444" y="6616"/>
                      <a:pt x="5466" y="6638"/>
                      <a:pt x="5509" y="6638"/>
                    </a:cubicBezTo>
                    <a:cubicBezTo>
                      <a:pt x="5536" y="6638"/>
                      <a:pt x="5579" y="6616"/>
                      <a:pt x="5579" y="6573"/>
                    </a:cubicBezTo>
                    <a:cubicBezTo>
                      <a:pt x="5579" y="6530"/>
                      <a:pt x="5536" y="6503"/>
                      <a:pt x="5509" y="6503"/>
                    </a:cubicBezTo>
                    <a:close/>
                    <a:moveTo>
                      <a:pt x="5509" y="6773"/>
                    </a:moveTo>
                    <a:cubicBezTo>
                      <a:pt x="5466" y="6773"/>
                      <a:pt x="5444" y="6800"/>
                      <a:pt x="5444" y="6843"/>
                    </a:cubicBezTo>
                    <a:cubicBezTo>
                      <a:pt x="5444" y="6886"/>
                      <a:pt x="5466" y="6908"/>
                      <a:pt x="5509" y="6908"/>
                    </a:cubicBezTo>
                    <a:cubicBezTo>
                      <a:pt x="5536" y="6908"/>
                      <a:pt x="5579" y="6886"/>
                      <a:pt x="5579" y="6843"/>
                    </a:cubicBezTo>
                    <a:cubicBezTo>
                      <a:pt x="5579" y="6800"/>
                      <a:pt x="5536" y="6773"/>
                      <a:pt x="5509" y="6773"/>
                    </a:cubicBezTo>
                    <a:close/>
                    <a:moveTo>
                      <a:pt x="5509" y="7043"/>
                    </a:moveTo>
                    <a:cubicBezTo>
                      <a:pt x="5466" y="7043"/>
                      <a:pt x="5444" y="7070"/>
                      <a:pt x="5444" y="7113"/>
                    </a:cubicBezTo>
                    <a:cubicBezTo>
                      <a:pt x="5444" y="7156"/>
                      <a:pt x="5466" y="7178"/>
                      <a:pt x="5509" y="7178"/>
                    </a:cubicBezTo>
                    <a:cubicBezTo>
                      <a:pt x="5536" y="7178"/>
                      <a:pt x="5579" y="7156"/>
                      <a:pt x="5579" y="7113"/>
                    </a:cubicBezTo>
                    <a:cubicBezTo>
                      <a:pt x="5579" y="7070"/>
                      <a:pt x="5536" y="7043"/>
                      <a:pt x="5509" y="7043"/>
                    </a:cubicBezTo>
                    <a:close/>
                    <a:moveTo>
                      <a:pt x="5509" y="7313"/>
                    </a:moveTo>
                    <a:cubicBezTo>
                      <a:pt x="5466" y="7313"/>
                      <a:pt x="5444" y="7340"/>
                      <a:pt x="5444" y="7383"/>
                    </a:cubicBezTo>
                    <a:cubicBezTo>
                      <a:pt x="5444" y="7426"/>
                      <a:pt x="5466" y="7448"/>
                      <a:pt x="5509" y="7448"/>
                    </a:cubicBezTo>
                    <a:cubicBezTo>
                      <a:pt x="5536" y="7448"/>
                      <a:pt x="5579" y="7426"/>
                      <a:pt x="5579" y="7383"/>
                    </a:cubicBezTo>
                    <a:cubicBezTo>
                      <a:pt x="5579" y="7340"/>
                      <a:pt x="5536" y="7313"/>
                      <a:pt x="5509" y="7313"/>
                    </a:cubicBezTo>
                    <a:close/>
                    <a:moveTo>
                      <a:pt x="5509" y="7583"/>
                    </a:moveTo>
                    <a:cubicBezTo>
                      <a:pt x="5466" y="7583"/>
                      <a:pt x="5444" y="7610"/>
                      <a:pt x="5444" y="7653"/>
                    </a:cubicBezTo>
                    <a:cubicBezTo>
                      <a:pt x="5444" y="7696"/>
                      <a:pt x="5466" y="7718"/>
                      <a:pt x="5509" y="7718"/>
                    </a:cubicBezTo>
                    <a:cubicBezTo>
                      <a:pt x="5536" y="7718"/>
                      <a:pt x="5579" y="7696"/>
                      <a:pt x="5579" y="7653"/>
                    </a:cubicBezTo>
                    <a:cubicBezTo>
                      <a:pt x="5579" y="7610"/>
                      <a:pt x="5536" y="7583"/>
                      <a:pt x="5509" y="7583"/>
                    </a:cubicBezTo>
                    <a:close/>
                    <a:moveTo>
                      <a:pt x="5509" y="7853"/>
                    </a:moveTo>
                    <a:cubicBezTo>
                      <a:pt x="5466" y="7853"/>
                      <a:pt x="5444" y="7880"/>
                      <a:pt x="5444" y="7923"/>
                    </a:cubicBezTo>
                    <a:cubicBezTo>
                      <a:pt x="5444" y="7966"/>
                      <a:pt x="5466" y="7988"/>
                      <a:pt x="5509" y="7988"/>
                    </a:cubicBezTo>
                    <a:cubicBezTo>
                      <a:pt x="5536" y="7988"/>
                      <a:pt x="5579" y="7966"/>
                      <a:pt x="5579" y="7923"/>
                    </a:cubicBezTo>
                    <a:cubicBezTo>
                      <a:pt x="5579" y="7880"/>
                      <a:pt x="5536" y="7853"/>
                      <a:pt x="5509" y="7853"/>
                    </a:cubicBezTo>
                    <a:close/>
                    <a:moveTo>
                      <a:pt x="5509" y="8123"/>
                    </a:moveTo>
                    <a:cubicBezTo>
                      <a:pt x="5466" y="8123"/>
                      <a:pt x="5444" y="8150"/>
                      <a:pt x="5444" y="8193"/>
                    </a:cubicBezTo>
                    <a:cubicBezTo>
                      <a:pt x="5444" y="8236"/>
                      <a:pt x="5466" y="8258"/>
                      <a:pt x="5509" y="8258"/>
                    </a:cubicBezTo>
                    <a:cubicBezTo>
                      <a:pt x="5536" y="8258"/>
                      <a:pt x="5579" y="8236"/>
                      <a:pt x="5579" y="8193"/>
                    </a:cubicBezTo>
                    <a:cubicBezTo>
                      <a:pt x="5579" y="8150"/>
                      <a:pt x="5536" y="8123"/>
                      <a:pt x="5509" y="8123"/>
                    </a:cubicBezTo>
                    <a:close/>
                    <a:moveTo>
                      <a:pt x="5509" y="8393"/>
                    </a:moveTo>
                    <a:cubicBezTo>
                      <a:pt x="5466" y="8393"/>
                      <a:pt x="5444" y="8420"/>
                      <a:pt x="5444" y="8463"/>
                    </a:cubicBezTo>
                    <a:cubicBezTo>
                      <a:pt x="5444" y="8506"/>
                      <a:pt x="5466" y="8528"/>
                      <a:pt x="5509" y="8528"/>
                    </a:cubicBezTo>
                    <a:cubicBezTo>
                      <a:pt x="5536" y="8528"/>
                      <a:pt x="5579" y="8506"/>
                      <a:pt x="5579" y="8463"/>
                    </a:cubicBezTo>
                    <a:cubicBezTo>
                      <a:pt x="5579" y="8420"/>
                      <a:pt x="5536" y="8393"/>
                      <a:pt x="5509" y="8393"/>
                    </a:cubicBezTo>
                    <a:close/>
                    <a:moveTo>
                      <a:pt x="5509" y="8663"/>
                    </a:moveTo>
                    <a:cubicBezTo>
                      <a:pt x="5466" y="8663"/>
                      <a:pt x="5444" y="8690"/>
                      <a:pt x="5444" y="8733"/>
                    </a:cubicBezTo>
                    <a:cubicBezTo>
                      <a:pt x="5444" y="8776"/>
                      <a:pt x="5466" y="8798"/>
                      <a:pt x="5509" y="8798"/>
                    </a:cubicBezTo>
                    <a:cubicBezTo>
                      <a:pt x="5536" y="8798"/>
                      <a:pt x="5579" y="8776"/>
                      <a:pt x="5579" y="8733"/>
                    </a:cubicBezTo>
                    <a:cubicBezTo>
                      <a:pt x="5579" y="8690"/>
                      <a:pt x="5536" y="8663"/>
                      <a:pt x="5509" y="8663"/>
                    </a:cubicBezTo>
                    <a:close/>
                    <a:moveTo>
                      <a:pt x="5509" y="8933"/>
                    </a:moveTo>
                    <a:cubicBezTo>
                      <a:pt x="5466" y="8933"/>
                      <a:pt x="5444" y="8960"/>
                      <a:pt x="5444" y="9003"/>
                    </a:cubicBezTo>
                    <a:cubicBezTo>
                      <a:pt x="5444" y="9046"/>
                      <a:pt x="5466" y="9068"/>
                      <a:pt x="5509" y="9068"/>
                    </a:cubicBezTo>
                    <a:cubicBezTo>
                      <a:pt x="5536" y="9068"/>
                      <a:pt x="5579" y="9046"/>
                      <a:pt x="5579" y="9003"/>
                    </a:cubicBezTo>
                    <a:cubicBezTo>
                      <a:pt x="5579" y="8960"/>
                      <a:pt x="5536" y="8933"/>
                      <a:pt x="5509" y="8933"/>
                    </a:cubicBezTo>
                    <a:close/>
                    <a:moveTo>
                      <a:pt x="5509" y="9203"/>
                    </a:moveTo>
                    <a:cubicBezTo>
                      <a:pt x="5466" y="9203"/>
                      <a:pt x="5444" y="9230"/>
                      <a:pt x="5444" y="9273"/>
                    </a:cubicBezTo>
                    <a:cubicBezTo>
                      <a:pt x="5444" y="9316"/>
                      <a:pt x="5466" y="9338"/>
                      <a:pt x="5509" y="9338"/>
                    </a:cubicBezTo>
                    <a:cubicBezTo>
                      <a:pt x="5536" y="9338"/>
                      <a:pt x="5579" y="9316"/>
                      <a:pt x="5579" y="9273"/>
                    </a:cubicBezTo>
                    <a:cubicBezTo>
                      <a:pt x="5579" y="9230"/>
                      <a:pt x="5536" y="9203"/>
                      <a:pt x="5509" y="9203"/>
                    </a:cubicBezTo>
                    <a:close/>
                    <a:moveTo>
                      <a:pt x="5509" y="9473"/>
                    </a:moveTo>
                    <a:cubicBezTo>
                      <a:pt x="5466" y="9473"/>
                      <a:pt x="5444" y="9500"/>
                      <a:pt x="5444" y="9543"/>
                    </a:cubicBezTo>
                    <a:cubicBezTo>
                      <a:pt x="5444" y="9586"/>
                      <a:pt x="5466" y="9608"/>
                      <a:pt x="5509" y="9608"/>
                    </a:cubicBezTo>
                    <a:cubicBezTo>
                      <a:pt x="5536" y="9608"/>
                      <a:pt x="5579" y="9586"/>
                      <a:pt x="5579" y="9543"/>
                    </a:cubicBezTo>
                    <a:cubicBezTo>
                      <a:pt x="5579" y="9500"/>
                      <a:pt x="5536" y="9473"/>
                      <a:pt x="5509" y="9473"/>
                    </a:cubicBezTo>
                    <a:close/>
                    <a:moveTo>
                      <a:pt x="5509" y="9743"/>
                    </a:moveTo>
                    <a:cubicBezTo>
                      <a:pt x="5466" y="9743"/>
                      <a:pt x="5444" y="9770"/>
                      <a:pt x="5444" y="9813"/>
                    </a:cubicBezTo>
                    <a:cubicBezTo>
                      <a:pt x="5444" y="9856"/>
                      <a:pt x="5466" y="9878"/>
                      <a:pt x="5509" y="9878"/>
                    </a:cubicBezTo>
                    <a:cubicBezTo>
                      <a:pt x="5536" y="9878"/>
                      <a:pt x="5579" y="9856"/>
                      <a:pt x="5579" y="9813"/>
                    </a:cubicBezTo>
                    <a:cubicBezTo>
                      <a:pt x="5579" y="9770"/>
                      <a:pt x="5536" y="9743"/>
                      <a:pt x="5509" y="9743"/>
                    </a:cubicBezTo>
                    <a:close/>
                    <a:moveTo>
                      <a:pt x="5509" y="10013"/>
                    </a:moveTo>
                    <a:cubicBezTo>
                      <a:pt x="5466" y="10013"/>
                      <a:pt x="5444" y="10040"/>
                      <a:pt x="5444" y="10083"/>
                    </a:cubicBezTo>
                    <a:cubicBezTo>
                      <a:pt x="5444" y="10126"/>
                      <a:pt x="5466" y="10148"/>
                      <a:pt x="5509" y="10148"/>
                    </a:cubicBezTo>
                    <a:cubicBezTo>
                      <a:pt x="5536" y="10148"/>
                      <a:pt x="5579" y="10126"/>
                      <a:pt x="5579" y="10083"/>
                    </a:cubicBezTo>
                    <a:cubicBezTo>
                      <a:pt x="5579" y="10040"/>
                      <a:pt x="5536" y="10013"/>
                      <a:pt x="5509" y="10013"/>
                    </a:cubicBezTo>
                    <a:close/>
                    <a:moveTo>
                      <a:pt x="5509" y="10283"/>
                    </a:moveTo>
                    <a:cubicBezTo>
                      <a:pt x="5466" y="10283"/>
                      <a:pt x="5444" y="10310"/>
                      <a:pt x="5444" y="10353"/>
                    </a:cubicBezTo>
                    <a:cubicBezTo>
                      <a:pt x="5444" y="10396"/>
                      <a:pt x="5466" y="10418"/>
                      <a:pt x="5509" y="10418"/>
                    </a:cubicBezTo>
                    <a:cubicBezTo>
                      <a:pt x="5536" y="10418"/>
                      <a:pt x="5579" y="10396"/>
                      <a:pt x="5579" y="10353"/>
                    </a:cubicBezTo>
                    <a:cubicBezTo>
                      <a:pt x="5579" y="10310"/>
                      <a:pt x="5536" y="10283"/>
                      <a:pt x="5509" y="10283"/>
                    </a:cubicBezTo>
                    <a:close/>
                    <a:moveTo>
                      <a:pt x="5509" y="10553"/>
                    </a:moveTo>
                    <a:cubicBezTo>
                      <a:pt x="5466" y="10553"/>
                      <a:pt x="5444" y="10580"/>
                      <a:pt x="5444" y="10623"/>
                    </a:cubicBezTo>
                    <a:cubicBezTo>
                      <a:pt x="5444" y="10666"/>
                      <a:pt x="5466" y="10688"/>
                      <a:pt x="5509" y="10688"/>
                    </a:cubicBezTo>
                    <a:cubicBezTo>
                      <a:pt x="5536" y="10688"/>
                      <a:pt x="5579" y="10666"/>
                      <a:pt x="5579" y="10623"/>
                    </a:cubicBezTo>
                    <a:cubicBezTo>
                      <a:pt x="5579" y="10580"/>
                      <a:pt x="5536" y="10553"/>
                      <a:pt x="5509" y="10553"/>
                    </a:cubicBezTo>
                    <a:close/>
                    <a:moveTo>
                      <a:pt x="5509" y="10823"/>
                    </a:moveTo>
                    <a:cubicBezTo>
                      <a:pt x="5466" y="10823"/>
                      <a:pt x="5444" y="10850"/>
                      <a:pt x="5444" y="10893"/>
                    </a:cubicBezTo>
                    <a:cubicBezTo>
                      <a:pt x="5444" y="10936"/>
                      <a:pt x="5466" y="10958"/>
                      <a:pt x="5509" y="10958"/>
                    </a:cubicBezTo>
                    <a:cubicBezTo>
                      <a:pt x="5536" y="10958"/>
                      <a:pt x="5579" y="10936"/>
                      <a:pt x="5579" y="10893"/>
                    </a:cubicBezTo>
                    <a:cubicBezTo>
                      <a:pt x="5579" y="10850"/>
                      <a:pt x="5536" y="10823"/>
                      <a:pt x="5509" y="10823"/>
                    </a:cubicBezTo>
                    <a:close/>
                    <a:moveTo>
                      <a:pt x="5509" y="11093"/>
                    </a:moveTo>
                    <a:cubicBezTo>
                      <a:pt x="5466" y="11093"/>
                      <a:pt x="5444" y="11120"/>
                      <a:pt x="5444" y="11163"/>
                    </a:cubicBezTo>
                    <a:cubicBezTo>
                      <a:pt x="5444" y="11206"/>
                      <a:pt x="5466" y="11228"/>
                      <a:pt x="5509" y="11228"/>
                    </a:cubicBezTo>
                    <a:cubicBezTo>
                      <a:pt x="5536" y="11228"/>
                      <a:pt x="5579" y="11206"/>
                      <a:pt x="5579" y="11163"/>
                    </a:cubicBezTo>
                    <a:cubicBezTo>
                      <a:pt x="5579" y="11120"/>
                      <a:pt x="5536" y="11093"/>
                      <a:pt x="5509" y="11093"/>
                    </a:cubicBezTo>
                    <a:close/>
                    <a:moveTo>
                      <a:pt x="5509" y="11363"/>
                    </a:moveTo>
                    <a:cubicBezTo>
                      <a:pt x="5466" y="11363"/>
                      <a:pt x="5444" y="11390"/>
                      <a:pt x="5444" y="11433"/>
                    </a:cubicBezTo>
                    <a:cubicBezTo>
                      <a:pt x="5444" y="11476"/>
                      <a:pt x="5466" y="11498"/>
                      <a:pt x="5509" y="11498"/>
                    </a:cubicBezTo>
                    <a:cubicBezTo>
                      <a:pt x="5536" y="11498"/>
                      <a:pt x="5579" y="11476"/>
                      <a:pt x="5579" y="11433"/>
                    </a:cubicBezTo>
                    <a:cubicBezTo>
                      <a:pt x="5579" y="11390"/>
                      <a:pt x="5536" y="11363"/>
                      <a:pt x="5509" y="11363"/>
                    </a:cubicBezTo>
                    <a:close/>
                    <a:moveTo>
                      <a:pt x="5509" y="11633"/>
                    </a:moveTo>
                    <a:cubicBezTo>
                      <a:pt x="5466" y="11633"/>
                      <a:pt x="5444" y="11660"/>
                      <a:pt x="5444" y="11703"/>
                    </a:cubicBezTo>
                    <a:cubicBezTo>
                      <a:pt x="5444" y="11746"/>
                      <a:pt x="5466" y="11768"/>
                      <a:pt x="5509" y="11768"/>
                    </a:cubicBezTo>
                    <a:cubicBezTo>
                      <a:pt x="5536" y="11768"/>
                      <a:pt x="5579" y="11746"/>
                      <a:pt x="5579" y="11703"/>
                    </a:cubicBezTo>
                    <a:cubicBezTo>
                      <a:pt x="5579" y="11660"/>
                      <a:pt x="5536" y="11633"/>
                      <a:pt x="5509" y="11633"/>
                    </a:cubicBezTo>
                    <a:close/>
                    <a:moveTo>
                      <a:pt x="5509" y="11903"/>
                    </a:moveTo>
                    <a:cubicBezTo>
                      <a:pt x="5466" y="11903"/>
                      <a:pt x="5444" y="11930"/>
                      <a:pt x="5444" y="11973"/>
                    </a:cubicBezTo>
                    <a:cubicBezTo>
                      <a:pt x="5444" y="12016"/>
                      <a:pt x="5466" y="12038"/>
                      <a:pt x="5509" y="12038"/>
                    </a:cubicBezTo>
                    <a:cubicBezTo>
                      <a:pt x="5536" y="12038"/>
                      <a:pt x="5579" y="12016"/>
                      <a:pt x="5579" y="11973"/>
                    </a:cubicBezTo>
                    <a:cubicBezTo>
                      <a:pt x="5579" y="11930"/>
                      <a:pt x="5536" y="11903"/>
                      <a:pt x="5509" y="11903"/>
                    </a:cubicBezTo>
                    <a:close/>
                    <a:moveTo>
                      <a:pt x="5509" y="12173"/>
                    </a:moveTo>
                    <a:cubicBezTo>
                      <a:pt x="5466" y="12173"/>
                      <a:pt x="5444" y="12200"/>
                      <a:pt x="5444" y="12243"/>
                    </a:cubicBezTo>
                    <a:cubicBezTo>
                      <a:pt x="5444" y="12286"/>
                      <a:pt x="5466" y="12308"/>
                      <a:pt x="5509" y="12308"/>
                    </a:cubicBezTo>
                    <a:cubicBezTo>
                      <a:pt x="5536" y="12308"/>
                      <a:pt x="5579" y="12286"/>
                      <a:pt x="5579" y="12243"/>
                    </a:cubicBezTo>
                    <a:cubicBezTo>
                      <a:pt x="5579" y="12200"/>
                      <a:pt x="5536" y="12173"/>
                      <a:pt x="5509" y="12173"/>
                    </a:cubicBezTo>
                    <a:close/>
                    <a:moveTo>
                      <a:pt x="5509" y="12443"/>
                    </a:moveTo>
                    <a:cubicBezTo>
                      <a:pt x="5466" y="12443"/>
                      <a:pt x="5444" y="12470"/>
                      <a:pt x="5444" y="12513"/>
                    </a:cubicBezTo>
                    <a:cubicBezTo>
                      <a:pt x="5444" y="12556"/>
                      <a:pt x="5466" y="12578"/>
                      <a:pt x="5509" y="12578"/>
                    </a:cubicBezTo>
                    <a:cubicBezTo>
                      <a:pt x="5536" y="12578"/>
                      <a:pt x="5579" y="12556"/>
                      <a:pt x="5579" y="12513"/>
                    </a:cubicBezTo>
                    <a:cubicBezTo>
                      <a:pt x="5579" y="12470"/>
                      <a:pt x="5536" y="12443"/>
                      <a:pt x="5509" y="12443"/>
                    </a:cubicBezTo>
                    <a:close/>
                    <a:moveTo>
                      <a:pt x="5509" y="12713"/>
                    </a:moveTo>
                    <a:cubicBezTo>
                      <a:pt x="5466" y="12713"/>
                      <a:pt x="5444" y="12740"/>
                      <a:pt x="5444" y="12783"/>
                    </a:cubicBezTo>
                    <a:cubicBezTo>
                      <a:pt x="5444" y="12826"/>
                      <a:pt x="5466" y="12848"/>
                      <a:pt x="5509" y="12848"/>
                    </a:cubicBezTo>
                    <a:cubicBezTo>
                      <a:pt x="5536" y="12848"/>
                      <a:pt x="5579" y="12826"/>
                      <a:pt x="5579" y="12783"/>
                    </a:cubicBezTo>
                    <a:cubicBezTo>
                      <a:pt x="5579" y="12740"/>
                      <a:pt x="5536" y="12713"/>
                      <a:pt x="5509" y="12713"/>
                    </a:cubicBezTo>
                    <a:close/>
                    <a:moveTo>
                      <a:pt x="5509" y="12983"/>
                    </a:moveTo>
                    <a:cubicBezTo>
                      <a:pt x="5466" y="12983"/>
                      <a:pt x="5444" y="13010"/>
                      <a:pt x="5444" y="13053"/>
                    </a:cubicBezTo>
                    <a:cubicBezTo>
                      <a:pt x="5444" y="13096"/>
                      <a:pt x="5466" y="13118"/>
                      <a:pt x="5509" y="13118"/>
                    </a:cubicBezTo>
                    <a:cubicBezTo>
                      <a:pt x="5536" y="13118"/>
                      <a:pt x="5579" y="13096"/>
                      <a:pt x="5579" y="13053"/>
                    </a:cubicBezTo>
                    <a:cubicBezTo>
                      <a:pt x="5579" y="13010"/>
                      <a:pt x="5536" y="12983"/>
                      <a:pt x="5509" y="12983"/>
                    </a:cubicBezTo>
                    <a:close/>
                    <a:moveTo>
                      <a:pt x="5509" y="13253"/>
                    </a:moveTo>
                    <a:cubicBezTo>
                      <a:pt x="5466" y="13253"/>
                      <a:pt x="5444" y="13280"/>
                      <a:pt x="5444" y="13323"/>
                    </a:cubicBezTo>
                    <a:cubicBezTo>
                      <a:pt x="5444" y="13366"/>
                      <a:pt x="5466" y="13388"/>
                      <a:pt x="5509" y="13388"/>
                    </a:cubicBezTo>
                    <a:cubicBezTo>
                      <a:pt x="5536" y="13388"/>
                      <a:pt x="5579" y="13366"/>
                      <a:pt x="5579" y="13323"/>
                    </a:cubicBezTo>
                    <a:cubicBezTo>
                      <a:pt x="5579" y="13280"/>
                      <a:pt x="5536" y="13253"/>
                      <a:pt x="5509" y="13253"/>
                    </a:cubicBezTo>
                    <a:close/>
                    <a:moveTo>
                      <a:pt x="5509" y="13523"/>
                    </a:moveTo>
                    <a:cubicBezTo>
                      <a:pt x="5466" y="13523"/>
                      <a:pt x="5444" y="13550"/>
                      <a:pt x="5444" y="13593"/>
                    </a:cubicBezTo>
                    <a:cubicBezTo>
                      <a:pt x="5444" y="13636"/>
                      <a:pt x="5466" y="13658"/>
                      <a:pt x="5509" y="13658"/>
                    </a:cubicBezTo>
                    <a:cubicBezTo>
                      <a:pt x="5536" y="13658"/>
                      <a:pt x="5579" y="13636"/>
                      <a:pt x="5579" y="13593"/>
                    </a:cubicBezTo>
                    <a:cubicBezTo>
                      <a:pt x="5579" y="13550"/>
                      <a:pt x="5536" y="13523"/>
                      <a:pt x="5509" y="13523"/>
                    </a:cubicBezTo>
                    <a:close/>
                    <a:moveTo>
                      <a:pt x="5509" y="13793"/>
                    </a:moveTo>
                    <a:cubicBezTo>
                      <a:pt x="5466" y="13793"/>
                      <a:pt x="5444" y="13820"/>
                      <a:pt x="5444" y="13863"/>
                    </a:cubicBezTo>
                    <a:cubicBezTo>
                      <a:pt x="5444" y="13906"/>
                      <a:pt x="5466" y="13928"/>
                      <a:pt x="5509" y="13928"/>
                    </a:cubicBezTo>
                    <a:cubicBezTo>
                      <a:pt x="5536" y="13928"/>
                      <a:pt x="5579" y="13906"/>
                      <a:pt x="5579" y="13863"/>
                    </a:cubicBezTo>
                    <a:cubicBezTo>
                      <a:pt x="5579" y="13820"/>
                      <a:pt x="5536" y="13793"/>
                      <a:pt x="5509" y="13793"/>
                    </a:cubicBezTo>
                    <a:close/>
                    <a:moveTo>
                      <a:pt x="5509" y="14063"/>
                    </a:moveTo>
                    <a:cubicBezTo>
                      <a:pt x="5466" y="14063"/>
                      <a:pt x="5444" y="14090"/>
                      <a:pt x="5444" y="14133"/>
                    </a:cubicBezTo>
                    <a:cubicBezTo>
                      <a:pt x="5444" y="14176"/>
                      <a:pt x="5466" y="14198"/>
                      <a:pt x="5509" y="14198"/>
                    </a:cubicBezTo>
                    <a:cubicBezTo>
                      <a:pt x="5536" y="14198"/>
                      <a:pt x="5579" y="14176"/>
                      <a:pt x="5579" y="14133"/>
                    </a:cubicBezTo>
                    <a:cubicBezTo>
                      <a:pt x="5579" y="14090"/>
                      <a:pt x="5536" y="14063"/>
                      <a:pt x="5509" y="14063"/>
                    </a:cubicBezTo>
                    <a:close/>
                    <a:moveTo>
                      <a:pt x="5509" y="14333"/>
                    </a:moveTo>
                    <a:cubicBezTo>
                      <a:pt x="5466" y="14333"/>
                      <a:pt x="5444" y="14360"/>
                      <a:pt x="5444" y="14403"/>
                    </a:cubicBezTo>
                    <a:cubicBezTo>
                      <a:pt x="5444" y="14446"/>
                      <a:pt x="5466" y="14468"/>
                      <a:pt x="5509" y="14468"/>
                    </a:cubicBezTo>
                    <a:cubicBezTo>
                      <a:pt x="5536" y="14468"/>
                      <a:pt x="5579" y="14446"/>
                      <a:pt x="5579" y="14403"/>
                    </a:cubicBezTo>
                    <a:cubicBezTo>
                      <a:pt x="5579" y="14360"/>
                      <a:pt x="5536" y="14333"/>
                      <a:pt x="5509" y="14333"/>
                    </a:cubicBezTo>
                    <a:close/>
                    <a:moveTo>
                      <a:pt x="5509" y="14603"/>
                    </a:moveTo>
                    <a:cubicBezTo>
                      <a:pt x="5466" y="14603"/>
                      <a:pt x="5444" y="14630"/>
                      <a:pt x="5444" y="14673"/>
                    </a:cubicBezTo>
                    <a:cubicBezTo>
                      <a:pt x="5444" y="14716"/>
                      <a:pt x="5466" y="14738"/>
                      <a:pt x="5509" y="14738"/>
                    </a:cubicBezTo>
                    <a:cubicBezTo>
                      <a:pt x="5536" y="14738"/>
                      <a:pt x="5579" y="14716"/>
                      <a:pt x="5579" y="14673"/>
                    </a:cubicBezTo>
                    <a:cubicBezTo>
                      <a:pt x="5579" y="14630"/>
                      <a:pt x="5536" y="14603"/>
                      <a:pt x="5509" y="14603"/>
                    </a:cubicBezTo>
                    <a:close/>
                    <a:moveTo>
                      <a:pt x="5509" y="14873"/>
                    </a:moveTo>
                    <a:cubicBezTo>
                      <a:pt x="5466" y="14873"/>
                      <a:pt x="5444" y="14900"/>
                      <a:pt x="5444" y="14943"/>
                    </a:cubicBezTo>
                    <a:cubicBezTo>
                      <a:pt x="5444" y="14986"/>
                      <a:pt x="5466" y="15008"/>
                      <a:pt x="5509" y="15008"/>
                    </a:cubicBezTo>
                    <a:cubicBezTo>
                      <a:pt x="5536" y="15008"/>
                      <a:pt x="5579" y="14986"/>
                      <a:pt x="5579" y="14943"/>
                    </a:cubicBezTo>
                    <a:cubicBezTo>
                      <a:pt x="5579" y="14900"/>
                      <a:pt x="5536" y="14873"/>
                      <a:pt x="5509" y="14873"/>
                    </a:cubicBezTo>
                    <a:close/>
                    <a:moveTo>
                      <a:pt x="5509" y="15143"/>
                    </a:moveTo>
                    <a:cubicBezTo>
                      <a:pt x="5466" y="15143"/>
                      <a:pt x="5444" y="15170"/>
                      <a:pt x="5444" y="15213"/>
                    </a:cubicBezTo>
                    <a:cubicBezTo>
                      <a:pt x="5444" y="15256"/>
                      <a:pt x="5466" y="15278"/>
                      <a:pt x="5509" y="15278"/>
                    </a:cubicBezTo>
                    <a:cubicBezTo>
                      <a:pt x="5536" y="15278"/>
                      <a:pt x="5579" y="15256"/>
                      <a:pt x="5579" y="15213"/>
                    </a:cubicBezTo>
                    <a:cubicBezTo>
                      <a:pt x="5579" y="15170"/>
                      <a:pt x="5536" y="15143"/>
                      <a:pt x="5509" y="15143"/>
                    </a:cubicBezTo>
                    <a:close/>
                    <a:moveTo>
                      <a:pt x="5509" y="15413"/>
                    </a:moveTo>
                    <a:cubicBezTo>
                      <a:pt x="5466" y="15413"/>
                      <a:pt x="5444" y="15440"/>
                      <a:pt x="5444" y="15483"/>
                    </a:cubicBezTo>
                    <a:cubicBezTo>
                      <a:pt x="5444" y="15526"/>
                      <a:pt x="5466" y="15548"/>
                      <a:pt x="5509" y="15548"/>
                    </a:cubicBezTo>
                    <a:cubicBezTo>
                      <a:pt x="5536" y="15548"/>
                      <a:pt x="5579" y="15526"/>
                      <a:pt x="5579" y="15483"/>
                    </a:cubicBezTo>
                    <a:cubicBezTo>
                      <a:pt x="5579" y="15440"/>
                      <a:pt x="5536" y="15413"/>
                      <a:pt x="5509" y="15413"/>
                    </a:cubicBezTo>
                    <a:close/>
                    <a:moveTo>
                      <a:pt x="5509" y="15683"/>
                    </a:moveTo>
                    <a:cubicBezTo>
                      <a:pt x="5466" y="15683"/>
                      <a:pt x="5444" y="15710"/>
                      <a:pt x="5444" y="15753"/>
                    </a:cubicBezTo>
                    <a:cubicBezTo>
                      <a:pt x="5444" y="15796"/>
                      <a:pt x="5466" y="15818"/>
                      <a:pt x="5509" y="15818"/>
                    </a:cubicBezTo>
                    <a:cubicBezTo>
                      <a:pt x="5536" y="15818"/>
                      <a:pt x="5579" y="15796"/>
                      <a:pt x="5579" y="15753"/>
                    </a:cubicBezTo>
                    <a:cubicBezTo>
                      <a:pt x="5579" y="15710"/>
                      <a:pt x="5536" y="15683"/>
                      <a:pt x="5509" y="15683"/>
                    </a:cubicBezTo>
                    <a:close/>
                    <a:moveTo>
                      <a:pt x="5509" y="15953"/>
                    </a:moveTo>
                    <a:cubicBezTo>
                      <a:pt x="5466" y="15953"/>
                      <a:pt x="5444" y="15980"/>
                      <a:pt x="5444" y="16023"/>
                    </a:cubicBezTo>
                    <a:cubicBezTo>
                      <a:pt x="5444" y="16066"/>
                      <a:pt x="5466" y="16088"/>
                      <a:pt x="5509" y="16088"/>
                    </a:cubicBezTo>
                    <a:cubicBezTo>
                      <a:pt x="5536" y="16088"/>
                      <a:pt x="5579" y="16066"/>
                      <a:pt x="5579" y="16023"/>
                    </a:cubicBezTo>
                    <a:cubicBezTo>
                      <a:pt x="5579" y="15980"/>
                      <a:pt x="5536" y="15953"/>
                      <a:pt x="5509" y="15953"/>
                    </a:cubicBezTo>
                    <a:close/>
                    <a:moveTo>
                      <a:pt x="5509" y="16223"/>
                    </a:moveTo>
                    <a:cubicBezTo>
                      <a:pt x="5466" y="16223"/>
                      <a:pt x="5444" y="16250"/>
                      <a:pt x="5444" y="16293"/>
                    </a:cubicBezTo>
                    <a:cubicBezTo>
                      <a:pt x="5444" y="16336"/>
                      <a:pt x="5466" y="16358"/>
                      <a:pt x="5509" y="16358"/>
                    </a:cubicBezTo>
                    <a:cubicBezTo>
                      <a:pt x="5536" y="16358"/>
                      <a:pt x="5579" y="16336"/>
                      <a:pt x="5579" y="16293"/>
                    </a:cubicBezTo>
                    <a:cubicBezTo>
                      <a:pt x="5579" y="16250"/>
                      <a:pt x="5536" y="16223"/>
                      <a:pt x="5509" y="16223"/>
                    </a:cubicBezTo>
                    <a:close/>
                    <a:moveTo>
                      <a:pt x="5509" y="16493"/>
                    </a:moveTo>
                    <a:cubicBezTo>
                      <a:pt x="5466" y="16493"/>
                      <a:pt x="5444" y="16520"/>
                      <a:pt x="5444" y="16563"/>
                    </a:cubicBezTo>
                    <a:cubicBezTo>
                      <a:pt x="5444" y="16606"/>
                      <a:pt x="5466" y="16628"/>
                      <a:pt x="5509" y="16628"/>
                    </a:cubicBezTo>
                    <a:cubicBezTo>
                      <a:pt x="5536" y="16628"/>
                      <a:pt x="5579" y="16606"/>
                      <a:pt x="5579" y="16563"/>
                    </a:cubicBezTo>
                    <a:cubicBezTo>
                      <a:pt x="5579" y="16520"/>
                      <a:pt x="5536" y="16493"/>
                      <a:pt x="5509" y="16493"/>
                    </a:cubicBezTo>
                    <a:close/>
                    <a:moveTo>
                      <a:pt x="5509" y="16763"/>
                    </a:moveTo>
                    <a:cubicBezTo>
                      <a:pt x="5466" y="16763"/>
                      <a:pt x="5444" y="16790"/>
                      <a:pt x="5444" y="16833"/>
                    </a:cubicBezTo>
                    <a:cubicBezTo>
                      <a:pt x="5444" y="16876"/>
                      <a:pt x="5466" y="16898"/>
                      <a:pt x="5509" y="16898"/>
                    </a:cubicBezTo>
                    <a:cubicBezTo>
                      <a:pt x="5536" y="16898"/>
                      <a:pt x="5579" y="16876"/>
                      <a:pt x="5579" y="16833"/>
                    </a:cubicBezTo>
                    <a:cubicBezTo>
                      <a:pt x="5579" y="16790"/>
                      <a:pt x="5536" y="16763"/>
                      <a:pt x="5509" y="16763"/>
                    </a:cubicBezTo>
                    <a:close/>
                    <a:moveTo>
                      <a:pt x="5509" y="17033"/>
                    </a:moveTo>
                    <a:cubicBezTo>
                      <a:pt x="5466" y="17033"/>
                      <a:pt x="5444" y="17060"/>
                      <a:pt x="5444" y="17103"/>
                    </a:cubicBezTo>
                    <a:cubicBezTo>
                      <a:pt x="5444" y="17146"/>
                      <a:pt x="5466" y="17168"/>
                      <a:pt x="5509" y="17168"/>
                    </a:cubicBezTo>
                    <a:cubicBezTo>
                      <a:pt x="5536" y="17168"/>
                      <a:pt x="5579" y="17146"/>
                      <a:pt x="5579" y="17103"/>
                    </a:cubicBezTo>
                    <a:cubicBezTo>
                      <a:pt x="5579" y="17060"/>
                      <a:pt x="5536" y="17033"/>
                      <a:pt x="5509" y="17033"/>
                    </a:cubicBezTo>
                    <a:close/>
                    <a:moveTo>
                      <a:pt x="5509" y="17303"/>
                    </a:moveTo>
                    <a:cubicBezTo>
                      <a:pt x="5466" y="17303"/>
                      <a:pt x="5444" y="17330"/>
                      <a:pt x="5444" y="17373"/>
                    </a:cubicBezTo>
                    <a:cubicBezTo>
                      <a:pt x="5444" y="17416"/>
                      <a:pt x="5466" y="17438"/>
                      <a:pt x="5509" y="17438"/>
                    </a:cubicBezTo>
                    <a:cubicBezTo>
                      <a:pt x="5536" y="17438"/>
                      <a:pt x="5579" y="17416"/>
                      <a:pt x="5579" y="17373"/>
                    </a:cubicBezTo>
                    <a:cubicBezTo>
                      <a:pt x="5579" y="17330"/>
                      <a:pt x="5536" y="17303"/>
                      <a:pt x="5509" y="17303"/>
                    </a:cubicBezTo>
                    <a:close/>
                    <a:moveTo>
                      <a:pt x="5509" y="17573"/>
                    </a:moveTo>
                    <a:cubicBezTo>
                      <a:pt x="5466" y="17573"/>
                      <a:pt x="5444" y="17600"/>
                      <a:pt x="5444" y="17643"/>
                    </a:cubicBezTo>
                    <a:cubicBezTo>
                      <a:pt x="5444" y="17686"/>
                      <a:pt x="5466" y="17708"/>
                      <a:pt x="5509" y="17708"/>
                    </a:cubicBezTo>
                    <a:cubicBezTo>
                      <a:pt x="5536" y="17708"/>
                      <a:pt x="5579" y="17686"/>
                      <a:pt x="5579" y="17643"/>
                    </a:cubicBezTo>
                    <a:cubicBezTo>
                      <a:pt x="5579" y="17600"/>
                      <a:pt x="5536" y="17573"/>
                      <a:pt x="5509" y="17573"/>
                    </a:cubicBezTo>
                    <a:close/>
                    <a:moveTo>
                      <a:pt x="65" y="17821"/>
                    </a:moveTo>
                    <a:cubicBezTo>
                      <a:pt x="44" y="17821"/>
                      <a:pt x="1" y="17843"/>
                      <a:pt x="1" y="17892"/>
                    </a:cubicBezTo>
                    <a:lnTo>
                      <a:pt x="22" y="17892"/>
                    </a:lnTo>
                    <a:cubicBezTo>
                      <a:pt x="22" y="17870"/>
                      <a:pt x="44" y="17843"/>
                      <a:pt x="65" y="17843"/>
                    </a:cubicBezTo>
                    <a:cubicBezTo>
                      <a:pt x="109" y="17843"/>
                      <a:pt x="136" y="17870"/>
                      <a:pt x="136" y="17892"/>
                    </a:cubicBezTo>
                    <a:cubicBezTo>
                      <a:pt x="136" y="17843"/>
                      <a:pt x="109" y="17821"/>
                      <a:pt x="65" y="17821"/>
                    </a:cubicBezTo>
                    <a:close/>
                    <a:moveTo>
                      <a:pt x="335" y="17821"/>
                    </a:moveTo>
                    <a:cubicBezTo>
                      <a:pt x="314" y="17821"/>
                      <a:pt x="271" y="17843"/>
                      <a:pt x="271" y="17892"/>
                    </a:cubicBezTo>
                    <a:cubicBezTo>
                      <a:pt x="271" y="17913"/>
                      <a:pt x="314" y="17956"/>
                      <a:pt x="335" y="17956"/>
                    </a:cubicBezTo>
                    <a:cubicBezTo>
                      <a:pt x="379" y="17956"/>
                      <a:pt x="406" y="17913"/>
                      <a:pt x="406" y="17892"/>
                    </a:cubicBezTo>
                    <a:cubicBezTo>
                      <a:pt x="406" y="17843"/>
                      <a:pt x="379" y="17821"/>
                      <a:pt x="335" y="17821"/>
                    </a:cubicBezTo>
                    <a:close/>
                    <a:moveTo>
                      <a:pt x="605" y="17821"/>
                    </a:moveTo>
                    <a:cubicBezTo>
                      <a:pt x="584" y="17821"/>
                      <a:pt x="541" y="17843"/>
                      <a:pt x="541" y="17892"/>
                    </a:cubicBezTo>
                    <a:cubicBezTo>
                      <a:pt x="541" y="17913"/>
                      <a:pt x="584" y="17956"/>
                      <a:pt x="605" y="17956"/>
                    </a:cubicBezTo>
                    <a:cubicBezTo>
                      <a:pt x="649" y="17956"/>
                      <a:pt x="676" y="17913"/>
                      <a:pt x="676" y="17892"/>
                    </a:cubicBezTo>
                    <a:cubicBezTo>
                      <a:pt x="676" y="17843"/>
                      <a:pt x="649" y="17821"/>
                      <a:pt x="605" y="17821"/>
                    </a:cubicBezTo>
                    <a:close/>
                    <a:moveTo>
                      <a:pt x="875" y="17821"/>
                    </a:moveTo>
                    <a:cubicBezTo>
                      <a:pt x="854" y="17821"/>
                      <a:pt x="811" y="17843"/>
                      <a:pt x="811" y="17892"/>
                    </a:cubicBezTo>
                    <a:cubicBezTo>
                      <a:pt x="811" y="17913"/>
                      <a:pt x="854" y="17956"/>
                      <a:pt x="875" y="17956"/>
                    </a:cubicBezTo>
                    <a:cubicBezTo>
                      <a:pt x="919" y="17956"/>
                      <a:pt x="946" y="17913"/>
                      <a:pt x="946" y="17892"/>
                    </a:cubicBezTo>
                    <a:cubicBezTo>
                      <a:pt x="946" y="17843"/>
                      <a:pt x="919" y="17821"/>
                      <a:pt x="875" y="17821"/>
                    </a:cubicBezTo>
                    <a:close/>
                    <a:moveTo>
                      <a:pt x="1145" y="17821"/>
                    </a:moveTo>
                    <a:cubicBezTo>
                      <a:pt x="1124" y="17821"/>
                      <a:pt x="1081" y="17843"/>
                      <a:pt x="1081" y="17892"/>
                    </a:cubicBezTo>
                    <a:cubicBezTo>
                      <a:pt x="1081" y="17913"/>
                      <a:pt x="1124" y="17956"/>
                      <a:pt x="1145" y="17956"/>
                    </a:cubicBezTo>
                    <a:cubicBezTo>
                      <a:pt x="1189" y="17956"/>
                      <a:pt x="1216" y="17913"/>
                      <a:pt x="1216" y="17892"/>
                    </a:cubicBezTo>
                    <a:cubicBezTo>
                      <a:pt x="1216" y="17843"/>
                      <a:pt x="1189" y="17821"/>
                      <a:pt x="1145" y="17821"/>
                    </a:cubicBezTo>
                    <a:close/>
                    <a:moveTo>
                      <a:pt x="1416" y="17821"/>
                    </a:moveTo>
                    <a:cubicBezTo>
                      <a:pt x="1394" y="17821"/>
                      <a:pt x="1351" y="17843"/>
                      <a:pt x="1351" y="17892"/>
                    </a:cubicBezTo>
                    <a:cubicBezTo>
                      <a:pt x="1351" y="17913"/>
                      <a:pt x="1394" y="17956"/>
                      <a:pt x="1416" y="17956"/>
                    </a:cubicBezTo>
                    <a:cubicBezTo>
                      <a:pt x="1459" y="17956"/>
                      <a:pt x="1486" y="17913"/>
                      <a:pt x="1486" y="17892"/>
                    </a:cubicBezTo>
                    <a:cubicBezTo>
                      <a:pt x="1486" y="17843"/>
                      <a:pt x="1459" y="17821"/>
                      <a:pt x="1416" y="17821"/>
                    </a:cubicBezTo>
                    <a:close/>
                    <a:moveTo>
                      <a:pt x="1686" y="17821"/>
                    </a:moveTo>
                    <a:cubicBezTo>
                      <a:pt x="1664" y="17821"/>
                      <a:pt x="1621" y="17843"/>
                      <a:pt x="1621" y="17892"/>
                    </a:cubicBezTo>
                    <a:cubicBezTo>
                      <a:pt x="1621" y="17913"/>
                      <a:pt x="1664" y="17956"/>
                      <a:pt x="1686" y="17956"/>
                    </a:cubicBezTo>
                    <a:cubicBezTo>
                      <a:pt x="1729" y="17956"/>
                      <a:pt x="1756" y="17913"/>
                      <a:pt x="1756" y="17892"/>
                    </a:cubicBezTo>
                    <a:cubicBezTo>
                      <a:pt x="1756" y="17843"/>
                      <a:pt x="1729" y="17821"/>
                      <a:pt x="1686" y="17821"/>
                    </a:cubicBezTo>
                    <a:close/>
                    <a:moveTo>
                      <a:pt x="1956" y="17821"/>
                    </a:moveTo>
                    <a:cubicBezTo>
                      <a:pt x="1934" y="17821"/>
                      <a:pt x="1891" y="17843"/>
                      <a:pt x="1891" y="17892"/>
                    </a:cubicBezTo>
                    <a:cubicBezTo>
                      <a:pt x="1891" y="17913"/>
                      <a:pt x="1934" y="17956"/>
                      <a:pt x="1956" y="17956"/>
                    </a:cubicBezTo>
                    <a:cubicBezTo>
                      <a:pt x="1999" y="17956"/>
                      <a:pt x="2026" y="17913"/>
                      <a:pt x="2026" y="17892"/>
                    </a:cubicBezTo>
                    <a:cubicBezTo>
                      <a:pt x="2026" y="17843"/>
                      <a:pt x="1999" y="17821"/>
                      <a:pt x="1956" y="17821"/>
                    </a:cubicBezTo>
                    <a:close/>
                    <a:moveTo>
                      <a:pt x="2226" y="17821"/>
                    </a:moveTo>
                    <a:cubicBezTo>
                      <a:pt x="2204" y="17821"/>
                      <a:pt x="2161" y="17843"/>
                      <a:pt x="2161" y="17892"/>
                    </a:cubicBezTo>
                    <a:cubicBezTo>
                      <a:pt x="2161" y="17913"/>
                      <a:pt x="2204" y="17956"/>
                      <a:pt x="2226" y="17956"/>
                    </a:cubicBezTo>
                    <a:cubicBezTo>
                      <a:pt x="2269" y="17956"/>
                      <a:pt x="2296" y="17913"/>
                      <a:pt x="2296" y="17892"/>
                    </a:cubicBezTo>
                    <a:cubicBezTo>
                      <a:pt x="2296" y="17843"/>
                      <a:pt x="2269" y="17821"/>
                      <a:pt x="2226" y="17821"/>
                    </a:cubicBezTo>
                    <a:close/>
                    <a:moveTo>
                      <a:pt x="2496" y="17821"/>
                    </a:moveTo>
                    <a:cubicBezTo>
                      <a:pt x="2474" y="17821"/>
                      <a:pt x="2431" y="17843"/>
                      <a:pt x="2431" y="17892"/>
                    </a:cubicBezTo>
                    <a:cubicBezTo>
                      <a:pt x="2431" y="17913"/>
                      <a:pt x="2474" y="17956"/>
                      <a:pt x="2496" y="17956"/>
                    </a:cubicBezTo>
                    <a:cubicBezTo>
                      <a:pt x="2539" y="17956"/>
                      <a:pt x="2566" y="17913"/>
                      <a:pt x="2566" y="17892"/>
                    </a:cubicBezTo>
                    <a:cubicBezTo>
                      <a:pt x="2566" y="17843"/>
                      <a:pt x="2539" y="17821"/>
                      <a:pt x="2496" y="17821"/>
                    </a:cubicBezTo>
                    <a:close/>
                    <a:moveTo>
                      <a:pt x="2766" y="17821"/>
                    </a:moveTo>
                    <a:cubicBezTo>
                      <a:pt x="2744" y="17821"/>
                      <a:pt x="2701" y="17843"/>
                      <a:pt x="2701" y="17892"/>
                    </a:cubicBezTo>
                    <a:cubicBezTo>
                      <a:pt x="2701" y="17913"/>
                      <a:pt x="2744" y="17956"/>
                      <a:pt x="2766" y="17956"/>
                    </a:cubicBezTo>
                    <a:cubicBezTo>
                      <a:pt x="2809" y="17956"/>
                      <a:pt x="2836" y="17913"/>
                      <a:pt x="2836" y="17892"/>
                    </a:cubicBezTo>
                    <a:cubicBezTo>
                      <a:pt x="2836" y="17843"/>
                      <a:pt x="2809" y="17821"/>
                      <a:pt x="2766" y="17821"/>
                    </a:cubicBezTo>
                    <a:close/>
                    <a:moveTo>
                      <a:pt x="3036" y="17821"/>
                    </a:moveTo>
                    <a:cubicBezTo>
                      <a:pt x="3014" y="17821"/>
                      <a:pt x="2971" y="17843"/>
                      <a:pt x="2971" y="17892"/>
                    </a:cubicBezTo>
                    <a:cubicBezTo>
                      <a:pt x="2971" y="17913"/>
                      <a:pt x="3014" y="17956"/>
                      <a:pt x="3036" y="17956"/>
                    </a:cubicBezTo>
                    <a:cubicBezTo>
                      <a:pt x="3079" y="17956"/>
                      <a:pt x="3106" y="17913"/>
                      <a:pt x="3106" y="17892"/>
                    </a:cubicBezTo>
                    <a:cubicBezTo>
                      <a:pt x="3106" y="17843"/>
                      <a:pt x="3079" y="17821"/>
                      <a:pt x="3036" y="17821"/>
                    </a:cubicBezTo>
                    <a:close/>
                    <a:moveTo>
                      <a:pt x="3306" y="17821"/>
                    </a:moveTo>
                    <a:cubicBezTo>
                      <a:pt x="3284" y="17821"/>
                      <a:pt x="3241" y="17843"/>
                      <a:pt x="3241" y="17892"/>
                    </a:cubicBezTo>
                    <a:cubicBezTo>
                      <a:pt x="3241" y="17913"/>
                      <a:pt x="3284" y="17956"/>
                      <a:pt x="3306" y="17956"/>
                    </a:cubicBezTo>
                    <a:cubicBezTo>
                      <a:pt x="3349" y="17956"/>
                      <a:pt x="3376" y="17913"/>
                      <a:pt x="3376" y="17892"/>
                    </a:cubicBezTo>
                    <a:cubicBezTo>
                      <a:pt x="3376" y="17843"/>
                      <a:pt x="3349" y="17821"/>
                      <a:pt x="3306" y="17821"/>
                    </a:cubicBezTo>
                    <a:close/>
                    <a:moveTo>
                      <a:pt x="3576" y="17821"/>
                    </a:moveTo>
                    <a:cubicBezTo>
                      <a:pt x="3554" y="17821"/>
                      <a:pt x="3511" y="17843"/>
                      <a:pt x="3511" y="17892"/>
                    </a:cubicBezTo>
                    <a:cubicBezTo>
                      <a:pt x="3511" y="17913"/>
                      <a:pt x="3554" y="17956"/>
                      <a:pt x="3576" y="17956"/>
                    </a:cubicBezTo>
                    <a:cubicBezTo>
                      <a:pt x="3619" y="17956"/>
                      <a:pt x="3646" y="17913"/>
                      <a:pt x="3646" y="17892"/>
                    </a:cubicBezTo>
                    <a:cubicBezTo>
                      <a:pt x="3646" y="17843"/>
                      <a:pt x="3619" y="17821"/>
                      <a:pt x="3576" y="17821"/>
                    </a:cubicBezTo>
                    <a:close/>
                    <a:moveTo>
                      <a:pt x="3846" y="17821"/>
                    </a:moveTo>
                    <a:cubicBezTo>
                      <a:pt x="3824" y="17821"/>
                      <a:pt x="3781" y="17843"/>
                      <a:pt x="3781" y="17892"/>
                    </a:cubicBezTo>
                    <a:cubicBezTo>
                      <a:pt x="3781" y="17913"/>
                      <a:pt x="3824" y="17956"/>
                      <a:pt x="3846" y="17956"/>
                    </a:cubicBezTo>
                    <a:cubicBezTo>
                      <a:pt x="3889" y="17956"/>
                      <a:pt x="3916" y="17913"/>
                      <a:pt x="3916" y="17892"/>
                    </a:cubicBezTo>
                    <a:cubicBezTo>
                      <a:pt x="3916" y="17843"/>
                      <a:pt x="3889" y="17821"/>
                      <a:pt x="3846" y="17821"/>
                    </a:cubicBezTo>
                    <a:close/>
                    <a:moveTo>
                      <a:pt x="4116" y="17821"/>
                    </a:moveTo>
                    <a:cubicBezTo>
                      <a:pt x="4094" y="17821"/>
                      <a:pt x="4051" y="17843"/>
                      <a:pt x="4051" y="17892"/>
                    </a:cubicBezTo>
                    <a:cubicBezTo>
                      <a:pt x="4051" y="17913"/>
                      <a:pt x="4094" y="17956"/>
                      <a:pt x="4116" y="17956"/>
                    </a:cubicBezTo>
                    <a:cubicBezTo>
                      <a:pt x="4159" y="17956"/>
                      <a:pt x="4186" y="17913"/>
                      <a:pt x="4186" y="17892"/>
                    </a:cubicBezTo>
                    <a:cubicBezTo>
                      <a:pt x="4186" y="17843"/>
                      <a:pt x="4159" y="17821"/>
                      <a:pt x="4116" y="17821"/>
                    </a:cubicBezTo>
                    <a:close/>
                    <a:moveTo>
                      <a:pt x="4386" y="17821"/>
                    </a:moveTo>
                    <a:cubicBezTo>
                      <a:pt x="4364" y="17821"/>
                      <a:pt x="4321" y="17843"/>
                      <a:pt x="4321" y="17892"/>
                    </a:cubicBezTo>
                    <a:cubicBezTo>
                      <a:pt x="4321" y="17913"/>
                      <a:pt x="4364" y="17956"/>
                      <a:pt x="4386" y="17956"/>
                    </a:cubicBezTo>
                    <a:cubicBezTo>
                      <a:pt x="4429" y="17956"/>
                      <a:pt x="4456" y="17913"/>
                      <a:pt x="4456" y="17892"/>
                    </a:cubicBezTo>
                    <a:cubicBezTo>
                      <a:pt x="4456" y="17843"/>
                      <a:pt x="4429" y="17821"/>
                      <a:pt x="4386" y="17821"/>
                    </a:cubicBezTo>
                    <a:close/>
                    <a:moveTo>
                      <a:pt x="4656" y="17821"/>
                    </a:moveTo>
                    <a:cubicBezTo>
                      <a:pt x="4634" y="17821"/>
                      <a:pt x="4591" y="17843"/>
                      <a:pt x="4591" y="17892"/>
                    </a:cubicBezTo>
                    <a:cubicBezTo>
                      <a:pt x="4591" y="17913"/>
                      <a:pt x="4634" y="17956"/>
                      <a:pt x="4656" y="17956"/>
                    </a:cubicBezTo>
                    <a:cubicBezTo>
                      <a:pt x="4699" y="17956"/>
                      <a:pt x="4726" y="17913"/>
                      <a:pt x="4726" y="17892"/>
                    </a:cubicBezTo>
                    <a:cubicBezTo>
                      <a:pt x="4726" y="17843"/>
                      <a:pt x="4699" y="17821"/>
                      <a:pt x="4656" y="17821"/>
                    </a:cubicBezTo>
                    <a:close/>
                    <a:moveTo>
                      <a:pt x="4926" y="17821"/>
                    </a:moveTo>
                    <a:cubicBezTo>
                      <a:pt x="4904" y="17821"/>
                      <a:pt x="4861" y="17843"/>
                      <a:pt x="4861" y="17892"/>
                    </a:cubicBezTo>
                    <a:cubicBezTo>
                      <a:pt x="4861" y="17913"/>
                      <a:pt x="4904" y="17956"/>
                      <a:pt x="4926" y="17956"/>
                    </a:cubicBezTo>
                    <a:cubicBezTo>
                      <a:pt x="4969" y="17956"/>
                      <a:pt x="4996" y="17913"/>
                      <a:pt x="4996" y="17892"/>
                    </a:cubicBezTo>
                    <a:cubicBezTo>
                      <a:pt x="4996" y="17843"/>
                      <a:pt x="4969" y="17821"/>
                      <a:pt x="4926" y="17821"/>
                    </a:cubicBezTo>
                    <a:close/>
                    <a:moveTo>
                      <a:pt x="5196" y="17821"/>
                    </a:moveTo>
                    <a:cubicBezTo>
                      <a:pt x="5174" y="17821"/>
                      <a:pt x="5131" y="17843"/>
                      <a:pt x="5131" y="17892"/>
                    </a:cubicBezTo>
                    <a:cubicBezTo>
                      <a:pt x="5131" y="17913"/>
                      <a:pt x="5174" y="17956"/>
                      <a:pt x="5196" y="17956"/>
                    </a:cubicBezTo>
                    <a:cubicBezTo>
                      <a:pt x="5239" y="17956"/>
                      <a:pt x="5266" y="17913"/>
                      <a:pt x="5266" y="17892"/>
                    </a:cubicBezTo>
                    <a:cubicBezTo>
                      <a:pt x="5266" y="17843"/>
                      <a:pt x="5239" y="17821"/>
                      <a:pt x="5196" y="17821"/>
                    </a:cubicBezTo>
                    <a:close/>
                    <a:moveTo>
                      <a:pt x="5466" y="17821"/>
                    </a:moveTo>
                    <a:cubicBezTo>
                      <a:pt x="5444" y="17821"/>
                      <a:pt x="5401" y="17843"/>
                      <a:pt x="5401" y="17892"/>
                    </a:cubicBezTo>
                    <a:cubicBezTo>
                      <a:pt x="5401" y="17913"/>
                      <a:pt x="5444" y="17956"/>
                      <a:pt x="5466" y="17956"/>
                    </a:cubicBezTo>
                    <a:cubicBezTo>
                      <a:pt x="5509" y="17956"/>
                      <a:pt x="5536" y="17913"/>
                      <a:pt x="5536" y="17892"/>
                    </a:cubicBezTo>
                    <a:cubicBezTo>
                      <a:pt x="5536" y="17843"/>
                      <a:pt x="5509" y="17821"/>
                      <a:pt x="5466" y="1782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2"/>
              <p:cNvSpPr/>
              <p:nvPr/>
            </p:nvSpPr>
            <p:spPr>
              <a:xfrm rot="-5400000">
                <a:off x="133476" y="-563333"/>
                <a:ext cx="1655568" cy="1600537"/>
              </a:xfrm>
              <a:custGeom>
                <a:avLst/>
                <a:gdLst/>
                <a:ahLst/>
                <a:cxnLst/>
                <a:rect l="l" t="t" r="r" b="b"/>
                <a:pathLst>
                  <a:path w="14290" h="13815" extrusionOk="0">
                    <a:moveTo>
                      <a:pt x="71" y="0"/>
                    </a:moveTo>
                    <a:cubicBezTo>
                      <a:pt x="28" y="0"/>
                      <a:pt x="1" y="43"/>
                      <a:pt x="1" y="65"/>
                    </a:cubicBezTo>
                    <a:cubicBezTo>
                      <a:pt x="1" y="108"/>
                      <a:pt x="28" y="135"/>
                      <a:pt x="71" y="135"/>
                    </a:cubicBezTo>
                    <a:cubicBezTo>
                      <a:pt x="114" y="135"/>
                      <a:pt x="136" y="108"/>
                      <a:pt x="136" y="65"/>
                    </a:cubicBezTo>
                    <a:cubicBezTo>
                      <a:pt x="136" y="43"/>
                      <a:pt x="114" y="0"/>
                      <a:pt x="71" y="0"/>
                    </a:cubicBezTo>
                    <a:close/>
                    <a:moveTo>
                      <a:pt x="341" y="0"/>
                    </a:moveTo>
                    <a:cubicBezTo>
                      <a:pt x="298" y="0"/>
                      <a:pt x="271" y="43"/>
                      <a:pt x="271" y="65"/>
                    </a:cubicBezTo>
                    <a:cubicBezTo>
                      <a:pt x="271" y="108"/>
                      <a:pt x="298" y="135"/>
                      <a:pt x="341" y="135"/>
                    </a:cubicBezTo>
                    <a:cubicBezTo>
                      <a:pt x="384" y="135"/>
                      <a:pt x="406" y="108"/>
                      <a:pt x="406" y="65"/>
                    </a:cubicBezTo>
                    <a:cubicBezTo>
                      <a:pt x="406" y="43"/>
                      <a:pt x="384" y="0"/>
                      <a:pt x="341" y="0"/>
                    </a:cubicBezTo>
                    <a:close/>
                    <a:moveTo>
                      <a:pt x="611" y="0"/>
                    </a:moveTo>
                    <a:cubicBezTo>
                      <a:pt x="568" y="0"/>
                      <a:pt x="541" y="43"/>
                      <a:pt x="541" y="65"/>
                    </a:cubicBezTo>
                    <a:cubicBezTo>
                      <a:pt x="541" y="108"/>
                      <a:pt x="568" y="135"/>
                      <a:pt x="611" y="135"/>
                    </a:cubicBezTo>
                    <a:cubicBezTo>
                      <a:pt x="654" y="135"/>
                      <a:pt x="676" y="108"/>
                      <a:pt x="676" y="65"/>
                    </a:cubicBezTo>
                    <a:cubicBezTo>
                      <a:pt x="676" y="43"/>
                      <a:pt x="654" y="0"/>
                      <a:pt x="611" y="0"/>
                    </a:cubicBezTo>
                    <a:close/>
                    <a:moveTo>
                      <a:pt x="881" y="0"/>
                    </a:moveTo>
                    <a:cubicBezTo>
                      <a:pt x="838" y="0"/>
                      <a:pt x="811" y="43"/>
                      <a:pt x="811" y="65"/>
                    </a:cubicBezTo>
                    <a:cubicBezTo>
                      <a:pt x="811" y="108"/>
                      <a:pt x="838" y="135"/>
                      <a:pt x="881" y="135"/>
                    </a:cubicBezTo>
                    <a:cubicBezTo>
                      <a:pt x="924" y="135"/>
                      <a:pt x="946" y="108"/>
                      <a:pt x="946" y="65"/>
                    </a:cubicBezTo>
                    <a:cubicBezTo>
                      <a:pt x="946" y="43"/>
                      <a:pt x="924" y="0"/>
                      <a:pt x="881" y="0"/>
                    </a:cubicBezTo>
                    <a:close/>
                    <a:moveTo>
                      <a:pt x="1151" y="0"/>
                    </a:moveTo>
                    <a:cubicBezTo>
                      <a:pt x="1108" y="0"/>
                      <a:pt x="1081" y="43"/>
                      <a:pt x="1081" y="65"/>
                    </a:cubicBezTo>
                    <a:cubicBezTo>
                      <a:pt x="1081" y="108"/>
                      <a:pt x="1108" y="135"/>
                      <a:pt x="1151" y="135"/>
                    </a:cubicBezTo>
                    <a:cubicBezTo>
                      <a:pt x="1194" y="135"/>
                      <a:pt x="1216" y="108"/>
                      <a:pt x="1216" y="65"/>
                    </a:cubicBezTo>
                    <a:cubicBezTo>
                      <a:pt x="1216" y="43"/>
                      <a:pt x="1194" y="0"/>
                      <a:pt x="1151" y="0"/>
                    </a:cubicBezTo>
                    <a:close/>
                    <a:moveTo>
                      <a:pt x="1421" y="0"/>
                    </a:moveTo>
                    <a:cubicBezTo>
                      <a:pt x="1378" y="0"/>
                      <a:pt x="1351" y="43"/>
                      <a:pt x="1351" y="65"/>
                    </a:cubicBezTo>
                    <a:cubicBezTo>
                      <a:pt x="1351" y="108"/>
                      <a:pt x="1378" y="135"/>
                      <a:pt x="1421" y="135"/>
                    </a:cubicBezTo>
                    <a:cubicBezTo>
                      <a:pt x="1464" y="135"/>
                      <a:pt x="1486" y="108"/>
                      <a:pt x="1486" y="65"/>
                    </a:cubicBezTo>
                    <a:cubicBezTo>
                      <a:pt x="1486" y="43"/>
                      <a:pt x="1464" y="0"/>
                      <a:pt x="1421" y="0"/>
                    </a:cubicBezTo>
                    <a:close/>
                    <a:moveTo>
                      <a:pt x="1691" y="0"/>
                    </a:moveTo>
                    <a:cubicBezTo>
                      <a:pt x="1648" y="0"/>
                      <a:pt x="1621" y="43"/>
                      <a:pt x="1621" y="65"/>
                    </a:cubicBezTo>
                    <a:cubicBezTo>
                      <a:pt x="1621" y="108"/>
                      <a:pt x="1648" y="135"/>
                      <a:pt x="1691" y="135"/>
                    </a:cubicBezTo>
                    <a:cubicBezTo>
                      <a:pt x="1734" y="135"/>
                      <a:pt x="1756" y="108"/>
                      <a:pt x="1756" y="65"/>
                    </a:cubicBezTo>
                    <a:cubicBezTo>
                      <a:pt x="1756" y="43"/>
                      <a:pt x="1734" y="0"/>
                      <a:pt x="1691" y="0"/>
                    </a:cubicBezTo>
                    <a:close/>
                    <a:moveTo>
                      <a:pt x="1961" y="0"/>
                    </a:moveTo>
                    <a:cubicBezTo>
                      <a:pt x="1918" y="0"/>
                      <a:pt x="1891" y="43"/>
                      <a:pt x="1891" y="65"/>
                    </a:cubicBezTo>
                    <a:cubicBezTo>
                      <a:pt x="1891" y="108"/>
                      <a:pt x="1918" y="135"/>
                      <a:pt x="1961" y="135"/>
                    </a:cubicBezTo>
                    <a:cubicBezTo>
                      <a:pt x="2004" y="135"/>
                      <a:pt x="2026" y="108"/>
                      <a:pt x="2026" y="65"/>
                    </a:cubicBezTo>
                    <a:cubicBezTo>
                      <a:pt x="2026" y="43"/>
                      <a:pt x="2004" y="0"/>
                      <a:pt x="1961" y="0"/>
                    </a:cubicBezTo>
                    <a:close/>
                    <a:moveTo>
                      <a:pt x="2231" y="0"/>
                    </a:moveTo>
                    <a:cubicBezTo>
                      <a:pt x="2188" y="0"/>
                      <a:pt x="2161" y="43"/>
                      <a:pt x="2161" y="65"/>
                    </a:cubicBezTo>
                    <a:cubicBezTo>
                      <a:pt x="2161" y="108"/>
                      <a:pt x="2188" y="135"/>
                      <a:pt x="2231" y="135"/>
                    </a:cubicBezTo>
                    <a:cubicBezTo>
                      <a:pt x="2274" y="135"/>
                      <a:pt x="2296" y="108"/>
                      <a:pt x="2296" y="65"/>
                    </a:cubicBezTo>
                    <a:cubicBezTo>
                      <a:pt x="2296" y="43"/>
                      <a:pt x="2274" y="0"/>
                      <a:pt x="2231" y="0"/>
                    </a:cubicBezTo>
                    <a:close/>
                    <a:moveTo>
                      <a:pt x="2501" y="0"/>
                    </a:moveTo>
                    <a:cubicBezTo>
                      <a:pt x="2458" y="0"/>
                      <a:pt x="2431" y="43"/>
                      <a:pt x="2431" y="65"/>
                    </a:cubicBezTo>
                    <a:cubicBezTo>
                      <a:pt x="2431" y="108"/>
                      <a:pt x="2458" y="135"/>
                      <a:pt x="2501" y="135"/>
                    </a:cubicBezTo>
                    <a:cubicBezTo>
                      <a:pt x="2544" y="135"/>
                      <a:pt x="2566" y="108"/>
                      <a:pt x="2566" y="65"/>
                    </a:cubicBezTo>
                    <a:cubicBezTo>
                      <a:pt x="2566" y="43"/>
                      <a:pt x="2544" y="0"/>
                      <a:pt x="2501" y="0"/>
                    </a:cubicBezTo>
                    <a:close/>
                    <a:moveTo>
                      <a:pt x="2771" y="0"/>
                    </a:moveTo>
                    <a:cubicBezTo>
                      <a:pt x="2728" y="0"/>
                      <a:pt x="2701" y="43"/>
                      <a:pt x="2701" y="65"/>
                    </a:cubicBezTo>
                    <a:cubicBezTo>
                      <a:pt x="2701" y="108"/>
                      <a:pt x="2728" y="135"/>
                      <a:pt x="2771" y="135"/>
                    </a:cubicBezTo>
                    <a:cubicBezTo>
                      <a:pt x="2814" y="135"/>
                      <a:pt x="2836" y="108"/>
                      <a:pt x="2836" y="65"/>
                    </a:cubicBezTo>
                    <a:cubicBezTo>
                      <a:pt x="2836" y="43"/>
                      <a:pt x="2814" y="0"/>
                      <a:pt x="2771" y="0"/>
                    </a:cubicBezTo>
                    <a:close/>
                    <a:moveTo>
                      <a:pt x="3041" y="0"/>
                    </a:moveTo>
                    <a:cubicBezTo>
                      <a:pt x="2998" y="0"/>
                      <a:pt x="2971" y="43"/>
                      <a:pt x="2971" y="65"/>
                    </a:cubicBezTo>
                    <a:cubicBezTo>
                      <a:pt x="2971" y="108"/>
                      <a:pt x="2998" y="135"/>
                      <a:pt x="3041" y="135"/>
                    </a:cubicBezTo>
                    <a:cubicBezTo>
                      <a:pt x="3084" y="135"/>
                      <a:pt x="3106" y="108"/>
                      <a:pt x="3106" y="65"/>
                    </a:cubicBezTo>
                    <a:cubicBezTo>
                      <a:pt x="3106" y="43"/>
                      <a:pt x="3084" y="0"/>
                      <a:pt x="3041" y="0"/>
                    </a:cubicBezTo>
                    <a:close/>
                    <a:moveTo>
                      <a:pt x="3311" y="0"/>
                    </a:moveTo>
                    <a:cubicBezTo>
                      <a:pt x="3268" y="0"/>
                      <a:pt x="3241" y="43"/>
                      <a:pt x="3241" y="65"/>
                    </a:cubicBezTo>
                    <a:cubicBezTo>
                      <a:pt x="3241" y="108"/>
                      <a:pt x="3268" y="135"/>
                      <a:pt x="3311" y="135"/>
                    </a:cubicBezTo>
                    <a:cubicBezTo>
                      <a:pt x="3354" y="135"/>
                      <a:pt x="3376" y="108"/>
                      <a:pt x="3376" y="65"/>
                    </a:cubicBezTo>
                    <a:cubicBezTo>
                      <a:pt x="3376" y="43"/>
                      <a:pt x="3354" y="0"/>
                      <a:pt x="3311" y="0"/>
                    </a:cubicBezTo>
                    <a:close/>
                    <a:moveTo>
                      <a:pt x="3581" y="0"/>
                    </a:moveTo>
                    <a:cubicBezTo>
                      <a:pt x="3538" y="0"/>
                      <a:pt x="3511" y="43"/>
                      <a:pt x="3511" y="65"/>
                    </a:cubicBezTo>
                    <a:cubicBezTo>
                      <a:pt x="3511" y="108"/>
                      <a:pt x="3538" y="135"/>
                      <a:pt x="3581" y="135"/>
                    </a:cubicBezTo>
                    <a:cubicBezTo>
                      <a:pt x="3624" y="135"/>
                      <a:pt x="3646" y="108"/>
                      <a:pt x="3646" y="65"/>
                    </a:cubicBezTo>
                    <a:cubicBezTo>
                      <a:pt x="3646" y="43"/>
                      <a:pt x="3624" y="0"/>
                      <a:pt x="3581" y="0"/>
                    </a:cubicBezTo>
                    <a:close/>
                    <a:moveTo>
                      <a:pt x="3851" y="0"/>
                    </a:moveTo>
                    <a:cubicBezTo>
                      <a:pt x="3808" y="0"/>
                      <a:pt x="3781" y="43"/>
                      <a:pt x="3781" y="65"/>
                    </a:cubicBezTo>
                    <a:cubicBezTo>
                      <a:pt x="3781" y="108"/>
                      <a:pt x="3808" y="135"/>
                      <a:pt x="3851" y="135"/>
                    </a:cubicBezTo>
                    <a:cubicBezTo>
                      <a:pt x="3894" y="135"/>
                      <a:pt x="3916" y="108"/>
                      <a:pt x="3916" y="65"/>
                    </a:cubicBezTo>
                    <a:cubicBezTo>
                      <a:pt x="3916" y="43"/>
                      <a:pt x="3894" y="0"/>
                      <a:pt x="3851" y="0"/>
                    </a:cubicBezTo>
                    <a:close/>
                    <a:moveTo>
                      <a:pt x="4121" y="0"/>
                    </a:moveTo>
                    <a:cubicBezTo>
                      <a:pt x="4078" y="0"/>
                      <a:pt x="4051" y="43"/>
                      <a:pt x="4051" y="65"/>
                    </a:cubicBezTo>
                    <a:cubicBezTo>
                      <a:pt x="4051" y="108"/>
                      <a:pt x="4078" y="135"/>
                      <a:pt x="4121" y="135"/>
                    </a:cubicBezTo>
                    <a:cubicBezTo>
                      <a:pt x="4164" y="135"/>
                      <a:pt x="4186" y="108"/>
                      <a:pt x="4186" y="65"/>
                    </a:cubicBezTo>
                    <a:cubicBezTo>
                      <a:pt x="4186" y="43"/>
                      <a:pt x="4164" y="0"/>
                      <a:pt x="4121" y="0"/>
                    </a:cubicBezTo>
                    <a:close/>
                    <a:moveTo>
                      <a:pt x="4391" y="0"/>
                    </a:moveTo>
                    <a:cubicBezTo>
                      <a:pt x="4348" y="0"/>
                      <a:pt x="4321" y="43"/>
                      <a:pt x="4321" y="65"/>
                    </a:cubicBezTo>
                    <a:cubicBezTo>
                      <a:pt x="4321" y="108"/>
                      <a:pt x="4348" y="135"/>
                      <a:pt x="4391" y="135"/>
                    </a:cubicBezTo>
                    <a:cubicBezTo>
                      <a:pt x="4434" y="135"/>
                      <a:pt x="4456" y="108"/>
                      <a:pt x="4456" y="65"/>
                    </a:cubicBezTo>
                    <a:cubicBezTo>
                      <a:pt x="4456" y="43"/>
                      <a:pt x="4434" y="0"/>
                      <a:pt x="4391" y="0"/>
                    </a:cubicBezTo>
                    <a:close/>
                    <a:moveTo>
                      <a:pt x="4661" y="0"/>
                    </a:moveTo>
                    <a:cubicBezTo>
                      <a:pt x="4618" y="0"/>
                      <a:pt x="4591" y="43"/>
                      <a:pt x="4591" y="65"/>
                    </a:cubicBezTo>
                    <a:cubicBezTo>
                      <a:pt x="4591" y="108"/>
                      <a:pt x="4618" y="135"/>
                      <a:pt x="4661" y="135"/>
                    </a:cubicBezTo>
                    <a:cubicBezTo>
                      <a:pt x="4704" y="135"/>
                      <a:pt x="4726" y="108"/>
                      <a:pt x="4726" y="65"/>
                    </a:cubicBezTo>
                    <a:cubicBezTo>
                      <a:pt x="4726" y="43"/>
                      <a:pt x="4704" y="0"/>
                      <a:pt x="4661" y="0"/>
                    </a:cubicBezTo>
                    <a:close/>
                    <a:moveTo>
                      <a:pt x="4931" y="0"/>
                    </a:moveTo>
                    <a:cubicBezTo>
                      <a:pt x="4888" y="0"/>
                      <a:pt x="4861" y="43"/>
                      <a:pt x="4861" y="65"/>
                    </a:cubicBezTo>
                    <a:cubicBezTo>
                      <a:pt x="4861" y="108"/>
                      <a:pt x="4888" y="135"/>
                      <a:pt x="4931" y="135"/>
                    </a:cubicBezTo>
                    <a:cubicBezTo>
                      <a:pt x="4975" y="135"/>
                      <a:pt x="4996" y="108"/>
                      <a:pt x="4996" y="65"/>
                    </a:cubicBezTo>
                    <a:cubicBezTo>
                      <a:pt x="4996" y="43"/>
                      <a:pt x="4975" y="0"/>
                      <a:pt x="4931" y="0"/>
                    </a:cubicBezTo>
                    <a:close/>
                    <a:moveTo>
                      <a:pt x="5201" y="0"/>
                    </a:moveTo>
                    <a:cubicBezTo>
                      <a:pt x="5158" y="0"/>
                      <a:pt x="5131" y="43"/>
                      <a:pt x="5131" y="65"/>
                    </a:cubicBezTo>
                    <a:cubicBezTo>
                      <a:pt x="5131" y="108"/>
                      <a:pt x="5158" y="135"/>
                      <a:pt x="5201" y="135"/>
                    </a:cubicBezTo>
                    <a:cubicBezTo>
                      <a:pt x="5245" y="135"/>
                      <a:pt x="5266" y="108"/>
                      <a:pt x="5266" y="65"/>
                    </a:cubicBezTo>
                    <a:cubicBezTo>
                      <a:pt x="5266" y="43"/>
                      <a:pt x="5245" y="0"/>
                      <a:pt x="5201" y="0"/>
                    </a:cubicBezTo>
                    <a:close/>
                    <a:moveTo>
                      <a:pt x="5471" y="0"/>
                    </a:moveTo>
                    <a:cubicBezTo>
                      <a:pt x="5428" y="0"/>
                      <a:pt x="5401" y="43"/>
                      <a:pt x="5401" y="65"/>
                    </a:cubicBezTo>
                    <a:cubicBezTo>
                      <a:pt x="5401" y="108"/>
                      <a:pt x="5428" y="135"/>
                      <a:pt x="5471" y="135"/>
                    </a:cubicBezTo>
                    <a:cubicBezTo>
                      <a:pt x="5515" y="135"/>
                      <a:pt x="5536" y="108"/>
                      <a:pt x="5536" y="65"/>
                    </a:cubicBezTo>
                    <a:cubicBezTo>
                      <a:pt x="5536" y="43"/>
                      <a:pt x="5515" y="0"/>
                      <a:pt x="5471" y="0"/>
                    </a:cubicBezTo>
                    <a:close/>
                    <a:moveTo>
                      <a:pt x="5741" y="0"/>
                    </a:moveTo>
                    <a:cubicBezTo>
                      <a:pt x="5698" y="0"/>
                      <a:pt x="5671" y="43"/>
                      <a:pt x="5671" y="65"/>
                    </a:cubicBezTo>
                    <a:cubicBezTo>
                      <a:pt x="5671" y="108"/>
                      <a:pt x="5698" y="135"/>
                      <a:pt x="5741" y="135"/>
                    </a:cubicBezTo>
                    <a:cubicBezTo>
                      <a:pt x="5785" y="135"/>
                      <a:pt x="5806" y="108"/>
                      <a:pt x="5806" y="65"/>
                    </a:cubicBezTo>
                    <a:cubicBezTo>
                      <a:pt x="5806" y="43"/>
                      <a:pt x="5785" y="0"/>
                      <a:pt x="5741" y="0"/>
                    </a:cubicBezTo>
                    <a:close/>
                    <a:moveTo>
                      <a:pt x="6011" y="0"/>
                    </a:moveTo>
                    <a:cubicBezTo>
                      <a:pt x="5968" y="0"/>
                      <a:pt x="5941" y="43"/>
                      <a:pt x="5941" y="65"/>
                    </a:cubicBezTo>
                    <a:cubicBezTo>
                      <a:pt x="5941" y="108"/>
                      <a:pt x="5968" y="135"/>
                      <a:pt x="6011" y="135"/>
                    </a:cubicBezTo>
                    <a:cubicBezTo>
                      <a:pt x="6055" y="135"/>
                      <a:pt x="6076" y="108"/>
                      <a:pt x="6076" y="65"/>
                    </a:cubicBezTo>
                    <a:cubicBezTo>
                      <a:pt x="6076" y="43"/>
                      <a:pt x="6055" y="0"/>
                      <a:pt x="6011" y="0"/>
                    </a:cubicBezTo>
                    <a:close/>
                    <a:moveTo>
                      <a:pt x="6281" y="0"/>
                    </a:moveTo>
                    <a:cubicBezTo>
                      <a:pt x="6238" y="0"/>
                      <a:pt x="6211" y="43"/>
                      <a:pt x="6211" y="65"/>
                    </a:cubicBezTo>
                    <a:cubicBezTo>
                      <a:pt x="6211" y="108"/>
                      <a:pt x="6238" y="135"/>
                      <a:pt x="6281" y="135"/>
                    </a:cubicBezTo>
                    <a:cubicBezTo>
                      <a:pt x="6325" y="135"/>
                      <a:pt x="6346" y="108"/>
                      <a:pt x="6346" y="65"/>
                    </a:cubicBezTo>
                    <a:cubicBezTo>
                      <a:pt x="6346" y="43"/>
                      <a:pt x="6325" y="0"/>
                      <a:pt x="6281" y="0"/>
                    </a:cubicBezTo>
                    <a:close/>
                    <a:moveTo>
                      <a:pt x="6551" y="0"/>
                    </a:moveTo>
                    <a:cubicBezTo>
                      <a:pt x="6508" y="0"/>
                      <a:pt x="6481" y="43"/>
                      <a:pt x="6481" y="65"/>
                    </a:cubicBezTo>
                    <a:cubicBezTo>
                      <a:pt x="6481" y="108"/>
                      <a:pt x="6508" y="135"/>
                      <a:pt x="6551" y="135"/>
                    </a:cubicBezTo>
                    <a:cubicBezTo>
                      <a:pt x="6595" y="135"/>
                      <a:pt x="6616" y="108"/>
                      <a:pt x="6616" y="65"/>
                    </a:cubicBezTo>
                    <a:cubicBezTo>
                      <a:pt x="6616" y="43"/>
                      <a:pt x="6595" y="0"/>
                      <a:pt x="6551" y="0"/>
                    </a:cubicBezTo>
                    <a:close/>
                    <a:moveTo>
                      <a:pt x="6821" y="0"/>
                    </a:moveTo>
                    <a:cubicBezTo>
                      <a:pt x="6778" y="0"/>
                      <a:pt x="6751" y="43"/>
                      <a:pt x="6751" y="65"/>
                    </a:cubicBezTo>
                    <a:cubicBezTo>
                      <a:pt x="6751" y="108"/>
                      <a:pt x="6778" y="135"/>
                      <a:pt x="6821" y="135"/>
                    </a:cubicBezTo>
                    <a:cubicBezTo>
                      <a:pt x="6865" y="135"/>
                      <a:pt x="6886" y="108"/>
                      <a:pt x="6886" y="65"/>
                    </a:cubicBezTo>
                    <a:cubicBezTo>
                      <a:pt x="6886" y="43"/>
                      <a:pt x="6865" y="0"/>
                      <a:pt x="6821" y="0"/>
                    </a:cubicBezTo>
                    <a:close/>
                    <a:moveTo>
                      <a:pt x="7091" y="0"/>
                    </a:moveTo>
                    <a:cubicBezTo>
                      <a:pt x="7048" y="0"/>
                      <a:pt x="7021" y="43"/>
                      <a:pt x="7021" y="65"/>
                    </a:cubicBezTo>
                    <a:cubicBezTo>
                      <a:pt x="7021" y="108"/>
                      <a:pt x="7048" y="135"/>
                      <a:pt x="7091" y="135"/>
                    </a:cubicBezTo>
                    <a:cubicBezTo>
                      <a:pt x="7135" y="135"/>
                      <a:pt x="7156" y="108"/>
                      <a:pt x="7156" y="65"/>
                    </a:cubicBezTo>
                    <a:cubicBezTo>
                      <a:pt x="7156" y="43"/>
                      <a:pt x="7135" y="0"/>
                      <a:pt x="7091" y="0"/>
                    </a:cubicBezTo>
                    <a:close/>
                    <a:moveTo>
                      <a:pt x="7113" y="243"/>
                    </a:moveTo>
                    <a:cubicBezTo>
                      <a:pt x="7091" y="243"/>
                      <a:pt x="7048" y="270"/>
                      <a:pt x="7048" y="314"/>
                    </a:cubicBezTo>
                    <a:cubicBezTo>
                      <a:pt x="7048" y="335"/>
                      <a:pt x="7091" y="378"/>
                      <a:pt x="7113" y="378"/>
                    </a:cubicBezTo>
                    <a:cubicBezTo>
                      <a:pt x="7156" y="378"/>
                      <a:pt x="7183" y="335"/>
                      <a:pt x="7183" y="314"/>
                    </a:cubicBezTo>
                    <a:cubicBezTo>
                      <a:pt x="7183" y="270"/>
                      <a:pt x="7156" y="243"/>
                      <a:pt x="7113" y="243"/>
                    </a:cubicBezTo>
                    <a:close/>
                    <a:moveTo>
                      <a:pt x="7113" y="513"/>
                    </a:moveTo>
                    <a:cubicBezTo>
                      <a:pt x="7091" y="513"/>
                      <a:pt x="7048" y="540"/>
                      <a:pt x="7048" y="584"/>
                    </a:cubicBezTo>
                    <a:cubicBezTo>
                      <a:pt x="7048" y="605"/>
                      <a:pt x="7091" y="648"/>
                      <a:pt x="7113" y="648"/>
                    </a:cubicBezTo>
                    <a:cubicBezTo>
                      <a:pt x="7156" y="648"/>
                      <a:pt x="7183" y="605"/>
                      <a:pt x="7183" y="584"/>
                    </a:cubicBezTo>
                    <a:cubicBezTo>
                      <a:pt x="7183" y="540"/>
                      <a:pt x="7156" y="513"/>
                      <a:pt x="7113" y="513"/>
                    </a:cubicBezTo>
                    <a:close/>
                    <a:moveTo>
                      <a:pt x="7113" y="783"/>
                    </a:moveTo>
                    <a:cubicBezTo>
                      <a:pt x="7091" y="783"/>
                      <a:pt x="7048" y="810"/>
                      <a:pt x="7048" y="854"/>
                    </a:cubicBezTo>
                    <a:cubicBezTo>
                      <a:pt x="7048" y="875"/>
                      <a:pt x="7091" y="918"/>
                      <a:pt x="7113" y="918"/>
                    </a:cubicBezTo>
                    <a:cubicBezTo>
                      <a:pt x="7156" y="918"/>
                      <a:pt x="7183" y="875"/>
                      <a:pt x="7183" y="854"/>
                    </a:cubicBezTo>
                    <a:cubicBezTo>
                      <a:pt x="7183" y="810"/>
                      <a:pt x="7156" y="783"/>
                      <a:pt x="7113" y="783"/>
                    </a:cubicBezTo>
                    <a:close/>
                    <a:moveTo>
                      <a:pt x="7113" y="1053"/>
                    </a:moveTo>
                    <a:cubicBezTo>
                      <a:pt x="7091" y="1053"/>
                      <a:pt x="7048" y="1080"/>
                      <a:pt x="7048" y="1124"/>
                    </a:cubicBezTo>
                    <a:cubicBezTo>
                      <a:pt x="7048" y="1145"/>
                      <a:pt x="7091" y="1188"/>
                      <a:pt x="7113" y="1188"/>
                    </a:cubicBezTo>
                    <a:cubicBezTo>
                      <a:pt x="7156" y="1188"/>
                      <a:pt x="7183" y="1145"/>
                      <a:pt x="7183" y="1124"/>
                    </a:cubicBezTo>
                    <a:cubicBezTo>
                      <a:pt x="7183" y="1080"/>
                      <a:pt x="7156" y="1053"/>
                      <a:pt x="7113" y="1053"/>
                    </a:cubicBezTo>
                    <a:close/>
                    <a:moveTo>
                      <a:pt x="7113" y="1323"/>
                    </a:moveTo>
                    <a:cubicBezTo>
                      <a:pt x="7091" y="1323"/>
                      <a:pt x="7048" y="1350"/>
                      <a:pt x="7048" y="1394"/>
                    </a:cubicBezTo>
                    <a:cubicBezTo>
                      <a:pt x="7048" y="1415"/>
                      <a:pt x="7091" y="1458"/>
                      <a:pt x="7113" y="1458"/>
                    </a:cubicBezTo>
                    <a:cubicBezTo>
                      <a:pt x="7156" y="1458"/>
                      <a:pt x="7183" y="1415"/>
                      <a:pt x="7183" y="1394"/>
                    </a:cubicBezTo>
                    <a:cubicBezTo>
                      <a:pt x="7183" y="1350"/>
                      <a:pt x="7156" y="1323"/>
                      <a:pt x="7113" y="1323"/>
                    </a:cubicBezTo>
                    <a:close/>
                    <a:moveTo>
                      <a:pt x="7113" y="1593"/>
                    </a:moveTo>
                    <a:cubicBezTo>
                      <a:pt x="7091" y="1593"/>
                      <a:pt x="7048" y="1620"/>
                      <a:pt x="7048" y="1664"/>
                    </a:cubicBezTo>
                    <a:cubicBezTo>
                      <a:pt x="7048" y="1685"/>
                      <a:pt x="7091" y="1728"/>
                      <a:pt x="7113" y="1728"/>
                    </a:cubicBezTo>
                    <a:cubicBezTo>
                      <a:pt x="7156" y="1728"/>
                      <a:pt x="7183" y="1685"/>
                      <a:pt x="7183" y="1664"/>
                    </a:cubicBezTo>
                    <a:cubicBezTo>
                      <a:pt x="7183" y="1620"/>
                      <a:pt x="7156" y="1593"/>
                      <a:pt x="7113" y="1593"/>
                    </a:cubicBezTo>
                    <a:close/>
                    <a:moveTo>
                      <a:pt x="7113" y="1863"/>
                    </a:moveTo>
                    <a:cubicBezTo>
                      <a:pt x="7091" y="1863"/>
                      <a:pt x="7048" y="1890"/>
                      <a:pt x="7048" y="1934"/>
                    </a:cubicBezTo>
                    <a:cubicBezTo>
                      <a:pt x="7048" y="1955"/>
                      <a:pt x="7091" y="1998"/>
                      <a:pt x="7113" y="1998"/>
                    </a:cubicBezTo>
                    <a:cubicBezTo>
                      <a:pt x="7156" y="1998"/>
                      <a:pt x="7183" y="1955"/>
                      <a:pt x="7183" y="1934"/>
                    </a:cubicBezTo>
                    <a:cubicBezTo>
                      <a:pt x="7183" y="1890"/>
                      <a:pt x="7156" y="1863"/>
                      <a:pt x="7113" y="1863"/>
                    </a:cubicBezTo>
                    <a:close/>
                    <a:moveTo>
                      <a:pt x="7113" y="2133"/>
                    </a:moveTo>
                    <a:cubicBezTo>
                      <a:pt x="7091" y="2133"/>
                      <a:pt x="7048" y="2160"/>
                      <a:pt x="7048" y="2204"/>
                    </a:cubicBezTo>
                    <a:cubicBezTo>
                      <a:pt x="7048" y="2225"/>
                      <a:pt x="7091" y="2268"/>
                      <a:pt x="7113" y="2268"/>
                    </a:cubicBezTo>
                    <a:cubicBezTo>
                      <a:pt x="7156" y="2268"/>
                      <a:pt x="7183" y="2225"/>
                      <a:pt x="7183" y="2204"/>
                    </a:cubicBezTo>
                    <a:cubicBezTo>
                      <a:pt x="7183" y="2160"/>
                      <a:pt x="7156" y="2133"/>
                      <a:pt x="7113" y="2133"/>
                    </a:cubicBezTo>
                    <a:close/>
                    <a:moveTo>
                      <a:pt x="7113" y="2403"/>
                    </a:moveTo>
                    <a:cubicBezTo>
                      <a:pt x="7091" y="2403"/>
                      <a:pt x="7048" y="2430"/>
                      <a:pt x="7048" y="2474"/>
                    </a:cubicBezTo>
                    <a:cubicBezTo>
                      <a:pt x="7048" y="2495"/>
                      <a:pt x="7091" y="2538"/>
                      <a:pt x="7113" y="2538"/>
                    </a:cubicBezTo>
                    <a:cubicBezTo>
                      <a:pt x="7156" y="2538"/>
                      <a:pt x="7183" y="2495"/>
                      <a:pt x="7183" y="2474"/>
                    </a:cubicBezTo>
                    <a:cubicBezTo>
                      <a:pt x="7183" y="2430"/>
                      <a:pt x="7156" y="2403"/>
                      <a:pt x="7113" y="2403"/>
                    </a:cubicBezTo>
                    <a:close/>
                    <a:moveTo>
                      <a:pt x="7113" y="2673"/>
                    </a:moveTo>
                    <a:cubicBezTo>
                      <a:pt x="7091" y="2673"/>
                      <a:pt x="7048" y="2700"/>
                      <a:pt x="7048" y="2744"/>
                    </a:cubicBezTo>
                    <a:cubicBezTo>
                      <a:pt x="7048" y="2765"/>
                      <a:pt x="7091" y="2808"/>
                      <a:pt x="7113" y="2808"/>
                    </a:cubicBezTo>
                    <a:cubicBezTo>
                      <a:pt x="7156" y="2808"/>
                      <a:pt x="7183" y="2765"/>
                      <a:pt x="7183" y="2744"/>
                    </a:cubicBezTo>
                    <a:cubicBezTo>
                      <a:pt x="7183" y="2700"/>
                      <a:pt x="7156" y="2673"/>
                      <a:pt x="7113" y="2673"/>
                    </a:cubicBezTo>
                    <a:close/>
                    <a:moveTo>
                      <a:pt x="7113" y="2943"/>
                    </a:moveTo>
                    <a:cubicBezTo>
                      <a:pt x="7091" y="2943"/>
                      <a:pt x="7048" y="2970"/>
                      <a:pt x="7048" y="3014"/>
                    </a:cubicBezTo>
                    <a:cubicBezTo>
                      <a:pt x="7048" y="3035"/>
                      <a:pt x="7091" y="3078"/>
                      <a:pt x="7113" y="3078"/>
                    </a:cubicBezTo>
                    <a:cubicBezTo>
                      <a:pt x="7156" y="3078"/>
                      <a:pt x="7183" y="3035"/>
                      <a:pt x="7183" y="3014"/>
                    </a:cubicBezTo>
                    <a:cubicBezTo>
                      <a:pt x="7183" y="2970"/>
                      <a:pt x="7156" y="2943"/>
                      <a:pt x="7113" y="2943"/>
                    </a:cubicBezTo>
                    <a:close/>
                    <a:moveTo>
                      <a:pt x="7113" y="3213"/>
                    </a:moveTo>
                    <a:cubicBezTo>
                      <a:pt x="7091" y="3213"/>
                      <a:pt x="7048" y="3240"/>
                      <a:pt x="7048" y="3284"/>
                    </a:cubicBezTo>
                    <a:cubicBezTo>
                      <a:pt x="7048" y="3305"/>
                      <a:pt x="7091" y="3348"/>
                      <a:pt x="7113" y="3348"/>
                    </a:cubicBezTo>
                    <a:cubicBezTo>
                      <a:pt x="7156" y="3348"/>
                      <a:pt x="7183" y="3305"/>
                      <a:pt x="7183" y="3284"/>
                    </a:cubicBezTo>
                    <a:cubicBezTo>
                      <a:pt x="7183" y="3240"/>
                      <a:pt x="7156" y="3213"/>
                      <a:pt x="7113" y="3213"/>
                    </a:cubicBezTo>
                    <a:close/>
                    <a:moveTo>
                      <a:pt x="7113" y="3483"/>
                    </a:moveTo>
                    <a:cubicBezTo>
                      <a:pt x="7091" y="3483"/>
                      <a:pt x="7048" y="3510"/>
                      <a:pt x="7048" y="3554"/>
                    </a:cubicBezTo>
                    <a:cubicBezTo>
                      <a:pt x="7048" y="3575"/>
                      <a:pt x="7091" y="3618"/>
                      <a:pt x="7113" y="3618"/>
                    </a:cubicBezTo>
                    <a:cubicBezTo>
                      <a:pt x="7156" y="3618"/>
                      <a:pt x="7183" y="3575"/>
                      <a:pt x="7183" y="3554"/>
                    </a:cubicBezTo>
                    <a:cubicBezTo>
                      <a:pt x="7183" y="3510"/>
                      <a:pt x="7156" y="3483"/>
                      <a:pt x="7113" y="3483"/>
                    </a:cubicBezTo>
                    <a:close/>
                    <a:moveTo>
                      <a:pt x="7113" y="3753"/>
                    </a:moveTo>
                    <a:cubicBezTo>
                      <a:pt x="7091" y="3753"/>
                      <a:pt x="7048" y="3780"/>
                      <a:pt x="7048" y="3824"/>
                    </a:cubicBezTo>
                    <a:cubicBezTo>
                      <a:pt x="7048" y="3845"/>
                      <a:pt x="7091" y="3888"/>
                      <a:pt x="7113" y="3888"/>
                    </a:cubicBezTo>
                    <a:cubicBezTo>
                      <a:pt x="7156" y="3888"/>
                      <a:pt x="7183" y="3845"/>
                      <a:pt x="7183" y="3824"/>
                    </a:cubicBezTo>
                    <a:cubicBezTo>
                      <a:pt x="7183" y="3780"/>
                      <a:pt x="7156" y="3753"/>
                      <a:pt x="7113" y="3753"/>
                    </a:cubicBezTo>
                    <a:close/>
                    <a:moveTo>
                      <a:pt x="7113" y="4023"/>
                    </a:moveTo>
                    <a:cubicBezTo>
                      <a:pt x="7091" y="4023"/>
                      <a:pt x="7048" y="4050"/>
                      <a:pt x="7048" y="4094"/>
                    </a:cubicBezTo>
                    <a:cubicBezTo>
                      <a:pt x="7048" y="4115"/>
                      <a:pt x="7091" y="4158"/>
                      <a:pt x="7113" y="4158"/>
                    </a:cubicBezTo>
                    <a:cubicBezTo>
                      <a:pt x="7156" y="4158"/>
                      <a:pt x="7183" y="4115"/>
                      <a:pt x="7183" y="4094"/>
                    </a:cubicBezTo>
                    <a:cubicBezTo>
                      <a:pt x="7183" y="4050"/>
                      <a:pt x="7156" y="4023"/>
                      <a:pt x="7113" y="4023"/>
                    </a:cubicBezTo>
                    <a:close/>
                    <a:moveTo>
                      <a:pt x="7113" y="4293"/>
                    </a:moveTo>
                    <a:cubicBezTo>
                      <a:pt x="7091" y="4293"/>
                      <a:pt x="7048" y="4320"/>
                      <a:pt x="7048" y="4364"/>
                    </a:cubicBezTo>
                    <a:cubicBezTo>
                      <a:pt x="7048" y="4385"/>
                      <a:pt x="7091" y="4428"/>
                      <a:pt x="7113" y="4428"/>
                    </a:cubicBezTo>
                    <a:cubicBezTo>
                      <a:pt x="7156" y="4428"/>
                      <a:pt x="7183" y="4385"/>
                      <a:pt x="7183" y="4364"/>
                    </a:cubicBezTo>
                    <a:cubicBezTo>
                      <a:pt x="7183" y="4320"/>
                      <a:pt x="7156" y="4293"/>
                      <a:pt x="7113" y="4293"/>
                    </a:cubicBezTo>
                    <a:close/>
                    <a:moveTo>
                      <a:pt x="7113" y="4563"/>
                    </a:moveTo>
                    <a:cubicBezTo>
                      <a:pt x="7091" y="4563"/>
                      <a:pt x="7048" y="4590"/>
                      <a:pt x="7048" y="4634"/>
                    </a:cubicBezTo>
                    <a:cubicBezTo>
                      <a:pt x="7048" y="4655"/>
                      <a:pt x="7091" y="4698"/>
                      <a:pt x="7113" y="4698"/>
                    </a:cubicBezTo>
                    <a:cubicBezTo>
                      <a:pt x="7156" y="4698"/>
                      <a:pt x="7183" y="4655"/>
                      <a:pt x="7183" y="4634"/>
                    </a:cubicBezTo>
                    <a:cubicBezTo>
                      <a:pt x="7183" y="4590"/>
                      <a:pt x="7156" y="4563"/>
                      <a:pt x="7113" y="4563"/>
                    </a:cubicBezTo>
                    <a:close/>
                    <a:moveTo>
                      <a:pt x="7113" y="4833"/>
                    </a:moveTo>
                    <a:cubicBezTo>
                      <a:pt x="7091" y="4833"/>
                      <a:pt x="7048" y="4860"/>
                      <a:pt x="7048" y="4904"/>
                    </a:cubicBezTo>
                    <a:cubicBezTo>
                      <a:pt x="7048" y="4925"/>
                      <a:pt x="7091" y="4968"/>
                      <a:pt x="7113" y="4968"/>
                    </a:cubicBezTo>
                    <a:cubicBezTo>
                      <a:pt x="7156" y="4968"/>
                      <a:pt x="7183" y="4925"/>
                      <a:pt x="7183" y="4904"/>
                    </a:cubicBezTo>
                    <a:cubicBezTo>
                      <a:pt x="7183" y="4860"/>
                      <a:pt x="7156" y="4833"/>
                      <a:pt x="7113" y="4833"/>
                    </a:cubicBezTo>
                    <a:close/>
                    <a:moveTo>
                      <a:pt x="7113" y="5103"/>
                    </a:moveTo>
                    <a:cubicBezTo>
                      <a:pt x="7091" y="5103"/>
                      <a:pt x="7048" y="5130"/>
                      <a:pt x="7048" y="5174"/>
                    </a:cubicBezTo>
                    <a:cubicBezTo>
                      <a:pt x="7048" y="5195"/>
                      <a:pt x="7091" y="5239"/>
                      <a:pt x="7113" y="5239"/>
                    </a:cubicBezTo>
                    <a:cubicBezTo>
                      <a:pt x="7156" y="5239"/>
                      <a:pt x="7183" y="5195"/>
                      <a:pt x="7183" y="5174"/>
                    </a:cubicBezTo>
                    <a:cubicBezTo>
                      <a:pt x="7183" y="5130"/>
                      <a:pt x="7156" y="5103"/>
                      <a:pt x="7113" y="5103"/>
                    </a:cubicBezTo>
                    <a:close/>
                    <a:moveTo>
                      <a:pt x="7113" y="5374"/>
                    </a:moveTo>
                    <a:cubicBezTo>
                      <a:pt x="7091" y="5374"/>
                      <a:pt x="7048" y="5401"/>
                      <a:pt x="7048" y="5444"/>
                    </a:cubicBezTo>
                    <a:cubicBezTo>
                      <a:pt x="7048" y="5465"/>
                      <a:pt x="7091" y="5509"/>
                      <a:pt x="7113" y="5509"/>
                    </a:cubicBezTo>
                    <a:cubicBezTo>
                      <a:pt x="7156" y="5509"/>
                      <a:pt x="7183" y="5465"/>
                      <a:pt x="7183" y="5444"/>
                    </a:cubicBezTo>
                    <a:cubicBezTo>
                      <a:pt x="7183" y="5401"/>
                      <a:pt x="7156" y="5374"/>
                      <a:pt x="7113" y="5374"/>
                    </a:cubicBezTo>
                    <a:close/>
                    <a:moveTo>
                      <a:pt x="7113" y="5644"/>
                    </a:moveTo>
                    <a:cubicBezTo>
                      <a:pt x="7091" y="5644"/>
                      <a:pt x="7048" y="5671"/>
                      <a:pt x="7048" y="5714"/>
                    </a:cubicBezTo>
                    <a:cubicBezTo>
                      <a:pt x="7048" y="5735"/>
                      <a:pt x="7091" y="5779"/>
                      <a:pt x="7113" y="5779"/>
                    </a:cubicBezTo>
                    <a:cubicBezTo>
                      <a:pt x="7156" y="5779"/>
                      <a:pt x="7183" y="5735"/>
                      <a:pt x="7183" y="5714"/>
                    </a:cubicBezTo>
                    <a:cubicBezTo>
                      <a:pt x="7183" y="5671"/>
                      <a:pt x="7156" y="5644"/>
                      <a:pt x="7113" y="5644"/>
                    </a:cubicBezTo>
                    <a:close/>
                    <a:moveTo>
                      <a:pt x="7113" y="5914"/>
                    </a:moveTo>
                    <a:cubicBezTo>
                      <a:pt x="7091" y="5914"/>
                      <a:pt x="7048" y="5941"/>
                      <a:pt x="7048" y="5984"/>
                    </a:cubicBezTo>
                    <a:cubicBezTo>
                      <a:pt x="7048" y="6005"/>
                      <a:pt x="7091" y="6049"/>
                      <a:pt x="7113" y="6049"/>
                    </a:cubicBezTo>
                    <a:cubicBezTo>
                      <a:pt x="7156" y="6049"/>
                      <a:pt x="7183" y="6005"/>
                      <a:pt x="7183" y="5984"/>
                    </a:cubicBezTo>
                    <a:cubicBezTo>
                      <a:pt x="7183" y="5941"/>
                      <a:pt x="7156" y="5914"/>
                      <a:pt x="7113" y="5914"/>
                    </a:cubicBezTo>
                    <a:close/>
                    <a:moveTo>
                      <a:pt x="7113" y="6184"/>
                    </a:moveTo>
                    <a:cubicBezTo>
                      <a:pt x="7091" y="6184"/>
                      <a:pt x="7048" y="6211"/>
                      <a:pt x="7048" y="6254"/>
                    </a:cubicBezTo>
                    <a:cubicBezTo>
                      <a:pt x="7048" y="6275"/>
                      <a:pt x="7091" y="6319"/>
                      <a:pt x="7113" y="6319"/>
                    </a:cubicBezTo>
                    <a:cubicBezTo>
                      <a:pt x="7156" y="6319"/>
                      <a:pt x="7183" y="6275"/>
                      <a:pt x="7183" y="6254"/>
                    </a:cubicBezTo>
                    <a:cubicBezTo>
                      <a:pt x="7183" y="6211"/>
                      <a:pt x="7156" y="6184"/>
                      <a:pt x="7113" y="6184"/>
                    </a:cubicBezTo>
                    <a:close/>
                    <a:moveTo>
                      <a:pt x="7113" y="6454"/>
                    </a:moveTo>
                    <a:cubicBezTo>
                      <a:pt x="7091" y="6454"/>
                      <a:pt x="7048" y="6481"/>
                      <a:pt x="7048" y="6524"/>
                    </a:cubicBezTo>
                    <a:cubicBezTo>
                      <a:pt x="7048" y="6545"/>
                      <a:pt x="7091" y="6589"/>
                      <a:pt x="7113" y="6589"/>
                    </a:cubicBezTo>
                    <a:cubicBezTo>
                      <a:pt x="7156" y="6589"/>
                      <a:pt x="7183" y="6545"/>
                      <a:pt x="7183" y="6524"/>
                    </a:cubicBezTo>
                    <a:cubicBezTo>
                      <a:pt x="7183" y="6481"/>
                      <a:pt x="7156" y="6454"/>
                      <a:pt x="7113" y="6454"/>
                    </a:cubicBezTo>
                    <a:close/>
                    <a:moveTo>
                      <a:pt x="7113" y="6724"/>
                    </a:moveTo>
                    <a:cubicBezTo>
                      <a:pt x="7091" y="6724"/>
                      <a:pt x="7048" y="6751"/>
                      <a:pt x="7048" y="6794"/>
                    </a:cubicBezTo>
                    <a:cubicBezTo>
                      <a:pt x="7048" y="6815"/>
                      <a:pt x="7091" y="6859"/>
                      <a:pt x="7113" y="6859"/>
                    </a:cubicBezTo>
                    <a:cubicBezTo>
                      <a:pt x="7156" y="6859"/>
                      <a:pt x="7183" y="6815"/>
                      <a:pt x="7183" y="6794"/>
                    </a:cubicBezTo>
                    <a:cubicBezTo>
                      <a:pt x="7183" y="6751"/>
                      <a:pt x="7156" y="6724"/>
                      <a:pt x="7113" y="6724"/>
                    </a:cubicBezTo>
                    <a:close/>
                    <a:moveTo>
                      <a:pt x="7113" y="6994"/>
                    </a:moveTo>
                    <a:cubicBezTo>
                      <a:pt x="7091" y="6994"/>
                      <a:pt x="7048" y="7021"/>
                      <a:pt x="7048" y="7064"/>
                    </a:cubicBezTo>
                    <a:cubicBezTo>
                      <a:pt x="7048" y="7085"/>
                      <a:pt x="7091" y="7129"/>
                      <a:pt x="7113" y="7129"/>
                    </a:cubicBezTo>
                    <a:cubicBezTo>
                      <a:pt x="7156" y="7129"/>
                      <a:pt x="7183" y="7085"/>
                      <a:pt x="7183" y="7064"/>
                    </a:cubicBezTo>
                    <a:cubicBezTo>
                      <a:pt x="7183" y="7021"/>
                      <a:pt x="7156" y="6994"/>
                      <a:pt x="7113" y="6994"/>
                    </a:cubicBezTo>
                    <a:close/>
                    <a:moveTo>
                      <a:pt x="7113" y="7264"/>
                    </a:moveTo>
                    <a:cubicBezTo>
                      <a:pt x="7091" y="7264"/>
                      <a:pt x="7048" y="7291"/>
                      <a:pt x="7048" y="7334"/>
                    </a:cubicBezTo>
                    <a:cubicBezTo>
                      <a:pt x="7048" y="7355"/>
                      <a:pt x="7091" y="7399"/>
                      <a:pt x="7113" y="7399"/>
                    </a:cubicBezTo>
                    <a:cubicBezTo>
                      <a:pt x="7156" y="7399"/>
                      <a:pt x="7183" y="7355"/>
                      <a:pt x="7183" y="7334"/>
                    </a:cubicBezTo>
                    <a:cubicBezTo>
                      <a:pt x="7183" y="7291"/>
                      <a:pt x="7156" y="7264"/>
                      <a:pt x="7113" y="7264"/>
                    </a:cubicBezTo>
                    <a:close/>
                    <a:moveTo>
                      <a:pt x="7113" y="7534"/>
                    </a:moveTo>
                    <a:cubicBezTo>
                      <a:pt x="7091" y="7534"/>
                      <a:pt x="7048" y="7561"/>
                      <a:pt x="7048" y="7604"/>
                    </a:cubicBezTo>
                    <a:cubicBezTo>
                      <a:pt x="7048" y="7625"/>
                      <a:pt x="7091" y="7669"/>
                      <a:pt x="7113" y="7669"/>
                    </a:cubicBezTo>
                    <a:cubicBezTo>
                      <a:pt x="7156" y="7669"/>
                      <a:pt x="7183" y="7625"/>
                      <a:pt x="7183" y="7604"/>
                    </a:cubicBezTo>
                    <a:cubicBezTo>
                      <a:pt x="7183" y="7561"/>
                      <a:pt x="7156" y="7534"/>
                      <a:pt x="7113" y="7534"/>
                    </a:cubicBezTo>
                    <a:close/>
                    <a:moveTo>
                      <a:pt x="7113" y="7804"/>
                    </a:moveTo>
                    <a:cubicBezTo>
                      <a:pt x="7091" y="7804"/>
                      <a:pt x="7048" y="7831"/>
                      <a:pt x="7048" y="7874"/>
                    </a:cubicBezTo>
                    <a:cubicBezTo>
                      <a:pt x="7048" y="7895"/>
                      <a:pt x="7091" y="7939"/>
                      <a:pt x="7113" y="7939"/>
                    </a:cubicBezTo>
                    <a:cubicBezTo>
                      <a:pt x="7156" y="7939"/>
                      <a:pt x="7183" y="7895"/>
                      <a:pt x="7183" y="7874"/>
                    </a:cubicBezTo>
                    <a:cubicBezTo>
                      <a:pt x="7183" y="7831"/>
                      <a:pt x="7156" y="7804"/>
                      <a:pt x="7113" y="7804"/>
                    </a:cubicBezTo>
                    <a:close/>
                    <a:moveTo>
                      <a:pt x="7113" y="8074"/>
                    </a:moveTo>
                    <a:cubicBezTo>
                      <a:pt x="7091" y="8074"/>
                      <a:pt x="7048" y="8101"/>
                      <a:pt x="7048" y="8144"/>
                    </a:cubicBezTo>
                    <a:cubicBezTo>
                      <a:pt x="7048" y="8165"/>
                      <a:pt x="7091" y="8209"/>
                      <a:pt x="7113" y="8209"/>
                    </a:cubicBezTo>
                    <a:cubicBezTo>
                      <a:pt x="7156" y="8209"/>
                      <a:pt x="7183" y="8165"/>
                      <a:pt x="7183" y="8144"/>
                    </a:cubicBezTo>
                    <a:cubicBezTo>
                      <a:pt x="7183" y="8101"/>
                      <a:pt x="7156" y="8074"/>
                      <a:pt x="7113" y="8074"/>
                    </a:cubicBezTo>
                    <a:close/>
                    <a:moveTo>
                      <a:pt x="7113" y="8344"/>
                    </a:moveTo>
                    <a:cubicBezTo>
                      <a:pt x="7091" y="8344"/>
                      <a:pt x="7048" y="8371"/>
                      <a:pt x="7048" y="8414"/>
                    </a:cubicBezTo>
                    <a:cubicBezTo>
                      <a:pt x="7048" y="8435"/>
                      <a:pt x="7091" y="8479"/>
                      <a:pt x="7113" y="8479"/>
                    </a:cubicBezTo>
                    <a:cubicBezTo>
                      <a:pt x="7156" y="8479"/>
                      <a:pt x="7183" y="8435"/>
                      <a:pt x="7183" y="8414"/>
                    </a:cubicBezTo>
                    <a:cubicBezTo>
                      <a:pt x="7183" y="8371"/>
                      <a:pt x="7156" y="8344"/>
                      <a:pt x="7113" y="8344"/>
                    </a:cubicBezTo>
                    <a:close/>
                    <a:moveTo>
                      <a:pt x="7113" y="8614"/>
                    </a:moveTo>
                    <a:cubicBezTo>
                      <a:pt x="7091" y="8614"/>
                      <a:pt x="7048" y="8641"/>
                      <a:pt x="7048" y="8684"/>
                    </a:cubicBezTo>
                    <a:cubicBezTo>
                      <a:pt x="7048" y="8705"/>
                      <a:pt x="7091" y="8749"/>
                      <a:pt x="7113" y="8749"/>
                    </a:cubicBezTo>
                    <a:cubicBezTo>
                      <a:pt x="7156" y="8749"/>
                      <a:pt x="7183" y="8705"/>
                      <a:pt x="7183" y="8684"/>
                    </a:cubicBezTo>
                    <a:cubicBezTo>
                      <a:pt x="7183" y="8641"/>
                      <a:pt x="7156" y="8614"/>
                      <a:pt x="7113" y="8614"/>
                    </a:cubicBezTo>
                    <a:close/>
                    <a:moveTo>
                      <a:pt x="7113" y="8884"/>
                    </a:moveTo>
                    <a:cubicBezTo>
                      <a:pt x="7091" y="8884"/>
                      <a:pt x="7048" y="8911"/>
                      <a:pt x="7048" y="8954"/>
                    </a:cubicBezTo>
                    <a:cubicBezTo>
                      <a:pt x="7048" y="8975"/>
                      <a:pt x="7091" y="9019"/>
                      <a:pt x="7113" y="9019"/>
                    </a:cubicBezTo>
                    <a:cubicBezTo>
                      <a:pt x="7156" y="9019"/>
                      <a:pt x="7183" y="8975"/>
                      <a:pt x="7183" y="8954"/>
                    </a:cubicBezTo>
                    <a:cubicBezTo>
                      <a:pt x="7183" y="8911"/>
                      <a:pt x="7156" y="8884"/>
                      <a:pt x="7113" y="8884"/>
                    </a:cubicBezTo>
                    <a:close/>
                    <a:moveTo>
                      <a:pt x="7113" y="9154"/>
                    </a:moveTo>
                    <a:cubicBezTo>
                      <a:pt x="7091" y="9154"/>
                      <a:pt x="7048" y="9181"/>
                      <a:pt x="7048" y="9224"/>
                    </a:cubicBezTo>
                    <a:cubicBezTo>
                      <a:pt x="7048" y="9245"/>
                      <a:pt x="7091" y="9289"/>
                      <a:pt x="7113" y="9289"/>
                    </a:cubicBezTo>
                    <a:cubicBezTo>
                      <a:pt x="7156" y="9289"/>
                      <a:pt x="7183" y="9245"/>
                      <a:pt x="7183" y="9224"/>
                    </a:cubicBezTo>
                    <a:cubicBezTo>
                      <a:pt x="7183" y="9181"/>
                      <a:pt x="7156" y="9154"/>
                      <a:pt x="7113" y="9154"/>
                    </a:cubicBezTo>
                    <a:close/>
                    <a:moveTo>
                      <a:pt x="7113" y="9424"/>
                    </a:moveTo>
                    <a:cubicBezTo>
                      <a:pt x="7091" y="9424"/>
                      <a:pt x="7048" y="9451"/>
                      <a:pt x="7048" y="9494"/>
                    </a:cubicBezTo>
                    <a:cubicBezTo>
                      <a:pt x="7048" y="9515"/>
                      <a:pt x="7091" y="9559"/>
                      <a:pt x="7113" y="9559"/>
                    </a:cubicBezTo>
                    <a:cubicBezTo>
                      <a:pt x="7156" y="9559"/>
                      <a:pt x="7183" y="9515"/>
                      <a:pt x="7183" y="9494"/>
                    </a:cubicBezTo>
                    <a:cubicBezTo>
                      <a:pt x="7183" y="9451"/>
                      <a:pt x="7156" y="9424"/>
                      <a:pt x="7113" y="9424"/>
                    </a:cubicBezTo>
                    <a:close/>
                    <a:moveTo>
                      <a:pt x="7113" y="9694"/>
                    </a:moveTo>
                    <a:cubicBezTo>
                      <a:pt x="7091" y="9694"/>
                      <a:pt x="7048" y="9721"/>
                      <a:pt x="7048" y="9764"/>
                    </a:cubicBezTo>
                    <a:cubicBezTo>
                      <a:pt x="7048" y="9785"/>
                      <a:pt x="7091" y="9829"/>
                      <a:pt x="7113" y="9829"/>
                    </a:cubicBezTo>
                    <a:cubicBezTo>
                      <a:pt x="7156" y="9829"/>
                      <a:pt x="7183" y="9785"/>
                      <a:pt x="7183" y="9764"/>
                    </a:cubicBezTo>
                    <a:cubicBezTo>
                      <a:pt x="7183" y="9721"/>
                      <a:pt x="7156" y="9694"/>
                      <a:pt x="7113" y="9694"/>
                    </a:cubicBezTo>
                    <a:close/>
                    <a:moveTo>
                      <a:pt x="7113" y="9964"/>
                    </a:moveTo>
                    <a:cubicBezTo>
                      <a:pt x="7091" y="9964"/>
                      <a:pt x="7048" y="9991"/>
                      <a:pt x="7048" y="10034"/>
                    </a:cubicBezTo>
                    <a:cubicBezTo>
                      <a:pt x="7048" y="10055"/>
                      <a:pt x="7091" y="10099"/>
                      <a:pt x="7113" y="10099"/>
                    </a:cubicBezTo>
                    <a:cubicBezTo>
                      <a:pt x="7156" y="10099"/>
                      <a:pt x="7183" y="10055"/>
                      <a:pt x="7183" y="10034"/>
                    </a:cubicBezTo>
                    <a:cubicBezTo>
                      <a:pt x="7183" y="9991"/>
                      <a:pt x="7156" y="9964"/>
                      <a:pt x="7113" y="9964"/>
                    </a:cubicBezTo>
                    <a:close/>
                    <a:moveTo>
                      <a:pt x="7113" y="10234"/>
                    </a:moveTo>
                    <a:cubicBezTo>
                      <a:pt x="7091" y="10234"/>
                      <a:pt x="7048" y="10261"/>
                      <a:pt x="7048" y="10304"/>
                    </a:cubicBezTo>
                    <a:cubicBezTo>
                      <a:pt x="7048" y="10326"/>
                      <a:pt x="7091" y="10369"/>
                      <a:pt x="7113" y="10369"/>
                    </a:cubicBezTo>
                    <a:cubicBezTo>
                      <a:pt x="7156" y="10369"/>
                      <a:pt x="7183" y="10326"/>
                      <a:pt x="7183" y="10304"/>
                    </a:cubicBezTo>
                    <a:cubicBezTo>
                      <a:pt x="7183" y="10261"/>
                      <a:pt x="7156" y="10234"/>
                      <a:pt x="7113" y="10234"/>
                    </a:cubicBezTo>
                    <a:close/>
                    <a:moveTo>
                      <a:pt x="7113" y="10504"/>
                    </a:moveTo>
                    <a:cubicBezTo>
                      <a:pt x="7091" y="10504"/>
                      <a:pt x="7048" y="10531"/>
                      <a:pt x="7048" y="10574"/>
                    </a:cubicBezTo>
                    <a:cubicBezTo>
                      <a:pt x="7048" y="10596"/>
                      <a:pt x="7091" y="10639"/>
                      <a:pt x="7113" y="10639"/>
                    </a:cubicBezTo>
                    <a:cubicBezTo>
                      <a:pt x="7156" y="10639"/>
                      <a:pt x="7183" y="10596"/>
                      <a:pt x="7183" y="10574"/>
                    </a:cubicBezTo>
                    <a:cubicBezTo>
                      <a:pt x="7183" y="10531"/>
                      <a:pt x="7156" y="10504"/>
                      <a:pt x="7113" y="10504"/>
                    </a:cubicBezTo>
                    <a:close/>
                    <a:moveTo>
                      <a:pt x="7113" y="10774"/>
                    </a:moveTo>
                    <a:cubicBezTo>
                      <a:pt x="7091" y="10774"/>
                      <a:pt x="7048" y="10801"/>
                      <a:pt x="7048" y="10844"/>
                    </a:cubicBezTo>
                    <a:cubicBezTo>
                      <a:pt x="7048" y="10866"/>
                      <a:pt x="7091" y="10909"/>
                      <a:pt x="7113" y="10909"/>
                    </a:cubicBezTo>
                    <a:cubicBezTo>
                      <a:pt x="7156" y="10909"/>
                      <a:pt x="7183" y="10866"/>
                      <a:pt x="7183" y="10844"/>
                    </a:cubicBezTo>
                    <a:cubicBezTo>
                      <a:pt x="7183" y="10801"/>
                      <a:pt x="7156" y="10774"/>
                      <a:pt x="7113" y="10774"/>
                    </a:cubicBezTo>
                    <a:close/>
                    <a:moveTo>
                      <a:pt x="7113" y="11044"/>
                    </a:moveTo>
                    <a:cubicBezTo>
                      <a:pt x="7091" y="11044"/>
                      <a:pt x="7048" y="11071"/>
                      <a:pt x="7048" y="11114"/>
                    </a:cubicBezTo>
                    <a:cubicBezTo>
                      <a:pt x="7048" y="11136"/>
                      <a:pt x="7091" y="11179"/>
                      <a:pt x="7113" y="11179"/>
                    </a:cubicBezTo>
                    <a:cubicBezTo>
                      <a:pt x="7156" y="11179"/>
                      <a:pt x="7183" y="11136"/>
                      <a:pt x="7183" y="11114"/>
                    </a:cubicBezTo>
                    <a:cubicBezTo>
                      <a:pt x="7183" y="11071"/>
                      <a:pt x="7156" y="11044"/>
                      <a:pt x="7113" y="11044"/>
                    </a:cubicBezTo>
                    <a:close/>
                    <a:moveTo>
                      <a:pt x="7113" y="11314"/>
                    </a:moveTo>
                    <a:cubicBezTo>
                      <a:pt x="7091" y="11314"/>
                      <a:pt x="7048" y="11341"/>
                      <a:pt x="7048" y="11384"/>
                    </a:cubicBezTo>
                    <a:cubicBezTo>
                      <a:pt x="7048" y="11406"/>
                      <a:pt x="7091" y="11449"/>
                      <a:pt x="7113" y="11449"/>
                    </a:cubicBezTo>
                    <a:cubicBezTo>
                      <a:pt x="7156" y="11449"/>
                      <a:pt x="7183" y="11406"/>
                      <a:pt x="7183" y="11384"/>
                    </a:cubicBezTo>
                    <a:cubicBezTo>
                      <a:pt x="7183" y="11341"/>
                      <a:pt x="7156" y="11314"/>
                      <a:pt x="7113" y="11314"/>
                    </a:cubicBezTo>
                    <a:close/>
                    <a:moveTo>
                      <a:pt x="7113" y="11584"/>
                    </a:moveTo>
                    <a:cubicBezTo>
                      <a:pt x="7091" y="11584"/>
                      <a:pt x="7048" y="11611"/>
                      <a:pt x="7048" y="11654"/>
                    </a:cubicBezTo>
                    <a:cubicBezTo>
                      <a:pt x="7048" y="11676"/>
                      <a:pt x="7091" y="11719"/>
                      <a:pt x="7113" y="11719"/>
                    </a:cubicBezTo>
                    <a:cubicBezTo>
                      <a:pt x="7156" y="11719"/>
                      <a:pt x="7183" y="11676"/>
                      <a:pt x="7183" y="11654"/>
                    </a:cubicBezTo>
                    <a:cubicBezTo>
                      <a:pt x="7183" y="11611"/>
                      <a:pt x="7156" y="11584"/>
                      <a:pt x="7113" y="11584"/>
                    </a:cubicBezTo>
                    <a:close/>
                    <a:moveTo>
                      <a:pt x="7113" y="11854"/>
                    </a:moveTo>
                    <a:cubicBezTo>
                      <a:pt x="7091" y="11854"/>
                      <a:pt x="7048" y="11881"/>
                      <a:pt x="7048" y="11924"/>
                    </a:cubicBezTo>
                    <a:cubicBezTo>
                      <a:pt x="7048" y="11946"/>
                      <a:pt x="7091" y="11989"/>
                      <a:pt x="7113" y="11989"/>
                    </a:cubicBezTo>
                    <a:cubicBezTo>
                      <a:pt x="7156" y="11989"/>
                      <a:pt x="7183" y="11946"/>
                      <a:pt x="7183" y="11924"/>
                    </a:cubicBezTo>
                    <a:cubicBezTo>
                      <a:pt x="7183" y="11881"/>
                      <a:pt x="7156" y="11854"/>
                      <a:pt x="7113" y="11854"/>
                    </a:cubicBezTo>
                    <a:close/>
                    <a:moveTo>
                      <a:pt x="7113" y="12124"/>
                    </a:moveTo>
                    <a:cubicBezTo>
                      <a:pt x="7091" y="12124"/>
                      <a:pt x="7048" y="12151"/>
                      <a:pt x="7048" y="12194"/>
                    </a:cubicBezTo>
                    <a:cubicBezTo>
                      <a:pt x="7048" y="12216"/>
                      <a:pt x="7091" y="12259"/>
                      <a:pt x="7113" y="12259"/>
                    </a:cubicBezTo>
                    <a:cubicBezTo>
                      <a:pt x="7156" y="12259"/>
                      <a:pt x="7183" y="12216"/>
                      <a:pt x="7183" y="12194"/>
                    </a:cubicBezTo>
                    <a:cubicBezTo>
                      <a:pt x="7183" y="12151"/>
                      <a:pt x="7156" y="12124"/>
                      <a:pt x="7113" y="12124"/>
                    </a:cubicBezTo>
                    <a:close/>
                    <a:moveTo>
                      <a:pt x="7113" y="12394"/>
                    </a:moveTo>
                    <a:cubicBezTo>
                      <a:pt x="7091" y="12394"/>
                      <a:pt x="7048" y="12421"/>
                      <a:pt x="7048" y="12464"/>
                    </a:cubicBezTo>
                    <a:cubicBezTo>
                      <a:pt x="7048" y="12486"/>
                      <a:pt x="7091" y="12529"/>
                      <a:pt x="7113" y="12529"/>
                    </a:cubicBezTo>
                    <a:cubicBezTo>
                      <a:pt x="7156" y="12529"/>
                      <a:pt x="7183" y="12486"/>
                      <a:pt x="7183" y="12464"/>
                    </a:cubicBezTo>
                    <a:cubicBezTo>
                      <a:pt x="7183" y="12421"/>
                      <a:pt x="7156" y="12394"/>
                      <a:pt x="7113" y="12394"/>
                    </a:cubicBezTo>
                    <a:close/>
                    <a:moveTo>
                      <a:pt x="7113" y="12664"/>
                    </a:moveTo>
                    <a:cubicBezTo>
                      <a:pt x="7091" y="12664"/>
                      <a:pt x="7048" y="12691"/>
                      <a:pt x="7048" y="12734"/>
                    </a:cubicBezTo>
                    <a:cubicBezTo>
                      <a:pt x="7048" y="12756"/>
                      <a:pt x="7091" y="12799"/>
                      <a:pt x="7113" y="12799"/>
                    </a:cubicBezTo>
                    <a:cubicBezTo>
                      <a:pt x="7156" y="12799"/>
                      <a:pt x="7183" y="12756"/>
                      <a:pt x="7183" y="12734"/>
                    </a:cubicBezTo>
                    <a:cubicBezTo>
                      <a:pt x="7183" y="12691"/>
                      <a:pt x="7156" y="12664"/>
                      <a:pt x="7113" y="12664"/>
                    </a:cubicBezTo>
                    <a:close/>
                    <a:moveTo>
                      <a:pt x="7113" y="12934"/>
                    </a:moveTo>
                    <a:cubicBezTo>
                      <a:pt x="7091" y="12934"/>
                      <a:pt x="7048" y="12961"/>
                      <a:pt x="7048" y="13004"/>
                    </a:cubicBezTo>
                    <a:cubicBezTo>
                      <a:pt x="7048" y="13026"/>
                      <a:pt x="7091" y="13069"/>
                      <a:pt x="7113" y="13069"/>
                    </a:cubicBezTo>
                    <a:cubicBezTo>
                      <a:pt x="7156" y="13069"/>
                      <a:pt x="7183" y="13026"/>
                      <a:pt x="7183" y="13004"/>
                    </a:cubicBezTo>
                    <a:cubicBezTo>
                      <a:pt x="7183" y="12961"/>
                      <a:pt x="7156" y="12934"/>
                      <a:pt x="7113" y="12934"/>
                    </a:cubicBezTo>
                    <a:close/>
                    <a:moveTo>
                      <a:pt x="7113" y="13204"/>
                    </a:moveTo>
                    <a:cubicBezTo>
                      <a:pt x="7091" y="13204"/>
                      <a:pt x="7048" y="13231"/>
                      <a:pt x="7048" y="13274"/>
                    </a:cubicBezTo>
                    <a:cubicBezTo>
                      <a:pt x="7048" y="13296"/>
                      <a:pt x="7091" y="13339"/>
                      <a:pt x="7113" y="13339"/>
                    </a:cubicBezTo>
                    <a:cubicBezTo>
                      <a:pt x="7156" y="13339"/>
                      <a:pt x="7183" y="13296"/>
                      <a:pt x="7183" y="13274"/>
                    </a:cubicBezTo>
                    <a:cubicBezTo>
                      <a:pt x="7183" y="13231"/>
                      <a:pt x="7156" y="13204"/>
                      <a:pt x="7113" y="13204"/>
                    </a:cubicBezTo>
                    <a:close/>
                    <a:moveTo>
                      <a:pt x="7113" y="13474"/>
                    </a:moveTo>
                    <a:cubicBezTo>
                      <a:pt x="7091" y="13474"/>
                      <a:pt x="7048" y="13501"/>
                      <a:pt x="7048" y="13544"/>
                    </a:cubicBezTo>
                    <a:cubicBezTo>
                      <a:pt x="7048" y="13566"/>
                      <a:pt x="7091" y="13609"/>
                      <a:pt x="7113" y="13609"/>
                    </a:cubicBezTo>
                    <a:cubicBezTo>
                      <a:pt x="7156" y="13609"/>
                      <a:pt x="7183" y="13566"/>
                      <a:pt x="7183" y="13544"/>
                    </a:cubicBezTo>
                    <a:cubicBezTo>
                      <a:pt x="7183" y="13501"/>
                      <a:pt x="7156" y="13474"/>
                      <a:pt x="7113" y="13474"/>
                    </a:cubicBezTo>
                    <a:close/>
                    <a:moveTo>
                      <a:pt x="7205" y="13679"/>
                    </a:moveTo>
                    <a:cubicBezTo>
                      <a:pt x="7156" y="13679"/>
                      <a:pt x="7135" y="13701"/>
                      <a:pt x="7135" y="13744"/>
                    </a:cubicBezTo>
                    <a:cubicBezTo>
                      <a:pt x="7135" y="13771"/>
                      <a:pt x="7156" y="13814"/>
                      <a:pt x="7205" y="13814"/>
                    </a:cubicBezTo>
                    <a:cubicBezTo>
                      <a:pt x="7226" y="13814"/>
                      <a:pt x="7270" y="13771"/>
                      <a:pt x="7270" y="13744"/>
                    </a:cubicBezTo>
                    <a:cubicBezTo>
                      <a:pt x="7270" y="13701"/>
                      <a:pt x="7226" y="13679"/>
                      <a:pt x="7205" y="13679"/>
                    </a:cubicBezTo>
                    <a:close/>
                    <a:moveTo>
                      <a:pt x="7475" y="13679"/>
                    </a:moveTo>
                    <a:cubicBezTo>
                      <a:pt x="7426" y="13679"/>
                      <a:pt x="7405" y="13701"/>
                      <a:pt x="7405" y="13744"/>
                    </a:cubicBezTo>
                    <a:cubicBezTo>
                      <a:pt x="7405" y="13771"/>
                      <a:pt x="7426" y="13814"/>
                      <a:pt x="7475" y="13814"/>
                    </a:cubicBezTo>
                    <a:cubicBezTo>
                      <a:pt x="7496" y="13814"/>
                      <a:pt x="7540" y="13771"/>
                      <a:pt x="7540" y="13744"/>
                    </a:cubicBezTo>
                    <a:cubicBezTo>
                      <a:pt x="7540" y="13701"/>
                      <a:pt x="7496" y="13679"/>
                      <a:pt x="7475" y="13679"/>
                    </a:cubicBezTo>
                    <a:close/>
                    <a:moveTo>
                      <a:pt x="7745" y="13679"/>
                    </a:moveTo>
                    <a:cubicBezTo>
                      <a:pt x="7696" y="13679"/>
                      <a:pt x="7675" y="13701"/>
                      <a:pt x="7675" y="13744"/>
                    </a:cubicBezTo>
                    <a:cubicBezTo>
                      <a:pt x="7675" y="13771"/>
                      <a:pt x="7696" y="13814"/>
                      <a:pt x="7745" y="13814"/>
                    </a:cubicBezTo>
                    <a:cubicBezTo>
                      <a:pt x="7766" y="13814"/>
                      <a:pt x="7810" y="13771"/>
                      <a:pt x="7810" y="13744"/>
                    </a:cubicBezTo>
                    <a:cubicBezTo>
                      <a:pt x="7810" y="13701"/>
                      <a:pt x="7766" y="13679"/>
                      <a:pt x="7745" y="13679"/>
                    </a:cubicBezTo>
                    <a:close/>
                    <a:moveTo>
                      <a:pt x="8015" y="13679"/>
                    </a:moveTo>
                    <a:cubicBezTo>
                      <a:pt x="7966" y="13679"/>
                      <a:pt x="7945" y="13701"/>
                      <a:pt x="7945" y="13744"/>
                    </a:cubicBezTo>
                    <a:cubicBezTo>
                      <a:pt x="7945" y="13771"/>
                      <a:pt x="7966" y="13814"/>
                      <a:pt x="8015" y="13814"/>
                    </a:cubicBezTo>
                    <a:cubicBezTo>
                      <a:pt x="8036" y="13814"/>
                      <a:pt x="8080" y="13771"/>
                      <a:pt x="8080" y="13744"/>
                    </a:cubicBezTo>
                    <a:cubicBezTo>
                      <a:pt x="8080" y="13701"/>
                      <a:pt x="8036" y="13679"/>
                      <a:pt x="8015" y="13679"/>
                    </a:cubicBezTo>
                    <a:close/>
                    <a:moveTo>
                      <a:pt x="8285" y="13679"/>
                    </a:moveTo>
                    <a:cubicBezTo>
                      <a:pt x="8236" y="13679"/>
                      <a:pt x="8215" y="13701"/>
                      <a:pt x="8215" y="13744"/>
                    </a:cubicBezTo>
                    <a:cubicBezTo>
                      <a:pt x="8215" y="13771"/>
                      <a:pt x="8236" y="13814"/>
                      <a:pt x="8285" y="13814"/>
                    </a:cubicBezTo>
                    <a:cubicBezTo>
                      <a:pt x="8306" y="13814"/>
                      <a:pt x="8350" y="13771"/>
                      <a:pt x="8350" y="13744"/>
                    </a:cubicBezTo>
                    <a:cubicBezTo>
                      <a:pt x="8350" y="13701"/>
                      <a:pt x="8306" y="13679"/>
                      <a:pt x="8285" y="13679"/>
                    </a:cubicBezTo>
                    <a:close/>
                    <a:moveTo>
                      <a:pt x="8555" y="13679"/>
                    </a:moveTo>
                    <a:cubicBezTo>
                      <a:pt x="8506" y="13679"/>
                      <a:pt x="8485" y="13701"/>
                      <a:pt x="8485" y="13744"/>
                    </a:cubicBezTo>
                    <a:cubicBezTo>
                      <a:pt x="8485" y="13771"/>
                      <a:pt x="8506" y="13814"/>
                      <a:pt x="8555" y="13814"/>
                    </a:cubicBezTo>
                    <a:cubicBezTo>
                      <a:pt x="8576" y="13814"/>
                      <a:pt x="8620" y="13771"/>
                      <a:pt x="8620" y="13744"/>
                    </a:cubicBezTo>
                    <a:cubicBezTo>
                      <a:pt x="8620" y="13701"/>
                      <a:pt x="8576" y="13679"/>
                      <a:pt x="8555" y="13679"/>
                    </a:cubicBezTo>
                    <a:close/>
                    <a:moveTo>
                      <a:pt x="8825" y="13679"/>
                    </a:moveTo>
                    <a:cubicBezTo>
                      <a:pt x="8776" y="13679"/>
                      <a:pt x="8755" y="13701"/>
                      <a:pt x="8755" y="13744"/>
                    </a:cubicBezTo>
                    <a:cubicBezTo>
                      <a:pt x="8755" y="13771"/>
                      <a:pt x="8776" y="13814"/>
                      <a:pt x="8825" y="13814"/>
                    </a:cubicBezTo>
                    <a:cubicBezTo>
                      <a:pt x="8846" y="13814"/>
                      <a:pt x="8890" y="13771"/>
                      <a:pt x="8890" y="13744"/>
                    </a:cubicBezTo>
                    <a:cubicBezTo>
                      <a:pt x="8890" y="13701"/>
                      <a:pt x="8846" y="13679"/>
                      <a:pt x="8825" y="13679"/>
                    </a:cubicBezTo>
                    <a:close/>
                    <a:moveTo>
                      <a:pt x="9095" y="13679"/>
                    </a:moveTo>
                    <a:cubicBezTo>
                      <a:pt x="9046" y="13679"/>
                      <a:pt x="9025" y="13701"/>
                      <a:pt x="9025" y="13744"/>
                    </a:cubicBezTo>
                    <a:cubicBezTo>
                      <a:pt x="9025" y="13771"/>
                      <a:pt x="9046" y="13814"/>
                      <a:pt x="9095" y="13814"/>
                    </a:cubicBezTo>
                    <a:cubicBezTo>
                      <a:pt x="9117" y="13814"/>
                      <a:pt x="9160" y="13771"/>
                      <a:pt x="9160" y="13744"/>
                    </a:cubicBezTo>
                    <a:cubicBezTo>
                      <a:pt x="9160" y="13701"/>
                      <a:pt x="9117" y="13679"/>
                      <a:pt x="9095" y="13679"/>
                    </a:cubicBezTo>
                    <a:close/>
                    <a:moveTo>
                      <a:pt x="9365" y="13679"/>
                    </a:moveTo>
                    <a:cubicBezTo>
                      <a:pt x="9316" y="13679"/>
                      <a:pt x="9295" y="13701"/>
                      <a:pt x="9295" y="13744"/>
                    </a:cubicBezTo>
                    <a:cubicBezTo>
                      <a:pt x="9295" y="13771"/>
                      <a:pt x="9316" y="13814"/>
                      <a:pt x="9365" y="13814"/>
                    </a:cubicBezTo>
                    <a:cubicBezTo>
                      <a:pt x="9387" y="13814"/>
                      <a:pt x="9430" y="13771"/>
                      <a:pt x="9430" y="13744"/>
                    </a:cubicBezTo>
                    <a:cubicBezTo>
                      <a:pt x="9430" y="13701"/>
                      <a:pt x="9387" y="13679"/>
                      <a:pt x="9365" y="13679"/>
                    </a:cubicBezTo>
                    <a:close/>
                    <a:moveTo>
                      <a:pt x="9635" y="13679"/>
                    </a:moveTo>
                    <a:cubicBezTo>
                      <a:pt x="9586" y="13679"/>
                      <a:pt x="9565" y="13701"/>
                      <a:pt x="9565" y="13744"/>
                    </a:cubicBezTo>
                    <a:cubicBezTo>
                      <a:pt x="9565" y="13771"/>
                      <a:pt x="9586" y="13814"/>
                      <a:pt x="9635" y="13814"/>
                    </a:cubicBezTo>
                    <a:cubicBezTo>
                      <a:pt x="9657" y="13814"/>
                      <a:pt x="9700" y="13771"/>
                      <a:pt x="9700" y="13744"/>
                    </a:cubicBezTo>
                    <a:cubicBezTo>
                      <a:pt x="9700" y="13701"/>
                      <a:pt x="9657" y="13679"/>
                      <a:pt x="9635" y="13679"/>
                    </a:cubicBezTo>
                    <a:close/>
                    <a:moveTo>
                      <a:pt x="9905" y="13679"/>
                    </a:moveTo>
                    <a:cubicBezTo>
                      <a:pt x="9856" y="13679"/>
                      <a:pt x="9835" y="13701"/>
                      <a:pt x="9835" y="13744"/>
                    </a:cubicBezTo>
                    <a:cubicBezTo>
                      <a:pt x="9835" y="13771"/>
                      <a:pt x="9856" y="13814"/>
                      <a:pt x="9905" y="13814"/>
                    </a:cubicBezTo>
                    <a:cubicBezTo>
                      <a:pt x="9927" y="13814"/>
                      <a:pt x="9970" y="13771"/>
                      <a:pt x="9970" y="13744"/>
                    </a:cubicBezTo>
                    <a:cubicBezTo>
                      <a:pt x="9970" y="13701"/>
                      <a:pt x="9927" y="13679"/>
                      <a:pt x="9905" y="13679"/>
                    </a:cubicBezTo>
                    <a:close/>
                    <a:moveTo>
                      <a:pt x="10175" y="13679"/>
                    </a:moveTo>
                    <a:cubicBezTo>
                      <a:pt x="10126" y="13679"/>
                      <a:pt x="10105" y="13701"/>
                      <a:pt x="10105" y="13744"/>
                    </a:cubicBezTo>
                    <a:cubicBezTo>
                      <a:pt x="10105" y="13771"/>
                      <a:pt x="10126" y="13814"/>
                      <a:pt x="10175" y="13814"/>
                    </a:cubicBezTo>
                    <a:cubicBezTo>
                      <a:pt x="10197" y="13814"/>
                      <a:pt x="10240" y="13771"/>
                      <a:pt x="10240" y="13744"/>
                    </a:cubicBezTo>
                    <a:cubicBezTo>
                      <a:pt x="10240" y="13701"/>
                      <a:pt x="10197" y="13679"/>
                      <a:pt x="10175" y="13679"/>
                    </a:cubicBezTo>
                    <a:close/>
                    <a:moveTo>
                      <a:pt x="10445" y="13679"/>
                    </a:moveTo>
                    <a:cubicBezTo>
                      <a:pt x="10396" y="13679"/>
                      <a:pt x="10375" y="13701"/>
                      <a:pt x="10375" y="13744"/>
                    </a:cubicBezTo>
                    <a:cubicBezTo>
                      <a:pt x="10375" y="13771"/>
                      <a:pt x="10396" y="13814"/>
                      <a:pt x="10445" y="13814"/>
                    </a:cubicBezTo>
                    <a:cubicBezTo>
                      <a:pt x="10467" y="13814"/>
                      <a:pt x="10510" y="13771"/>
                      <a:pt x="10510" y="13744"/>
                    </a:cubicBezTo>
                    <a:cubicBezTo>
                      <a:pt x="10510" y="13701"/>
                      <a:pt x="10467" y="13679"/>
                      <a:pt x="10445" y="13679"/>
                    </a:cubicBezTo>
                    <a:close/>
                    <a:moveTo>
                      <a:pt x="10715" y="13679"/>
                    </a:moveTo>
                    <a:cubicBezTo>
                      <a:pt x="10666" y="13679"/>
                      <a:pt x="10645" y="13701"/>
                      <a:pt x="10645" y="13744"/>
                    </a:cubicBezTo>
                    <a:cubicBezTo>
                      <a:pt x="10645" y="13771"/>
                      <a:pt x="10666" y="13814"/>
                      <a:pt x="10715" y="13814"/>
                    </a:cubicBezTo>
                    <a:cubicBezTo>
                      <a:pt x="10737" y="13814"/>
                      <a:pt x="10780" y="13771"/>
                      <a:pt x="10780" y="13744"/>
                    </a:cubicBezTo>
                    <a:cubicBezTo>
                      <a:pt x="10780" y="13701"/>
                      <a:pt x="10737" y="13679"/>
                      <a:pt x="10715" y="13679"/>
                    </a:cubicBezTo>
                    <a:close/>
                    <a:moveTo>
                      <a:pt x="10985" y="13679"/>
                    </a:moveTo>
                    <a:cubicBezTo>
                      <a:pt x="10936" y="13679"/>
                      <a:pt x="10915" y="13701"/>
                      <a:pt x="10915" y="13744"/>
                    </a:cubicBezTo>
                    <a:cubicBezTo>
                      <a:pt x="10915" y="13771"/>
                      <a:pt x="10936" y="13814"/>
                      <a:pt x="10985" y="13814"/>
                    </a:cubicBezTo>
                    <a:cubicBezTo>
                      <a:pt x="11007" y="13814"/>
                      <a:pt x="11050" y="13771"/>
                      <a:pt x="11050" y="13744"/>
                    </a:cubicBezTo>
                    <a:cubicBezTo>
                      <a:pt x="11050" y="13701"/>
                      <a:pt x="11007" y="13679"/>
                      <a:pt x="10985" y="13679"/>
                    </a:cubicBezTo>
                    <a:close/>
                    <a:moveTo>
                      <a:pt x="11255" y="13679"/>
                    </a:moveTo>
                    <a:cubicBezTo>
                      <a:pt x="11206" y="13679"/>
                      <a:pt x="11185" y="13701"/>
                      <a:pt x="11185" y="13744"/>
                    </a:cubicBezTo>
                    <a:cubicBezTo>
                      <a:pt x="11185" y="13771"/>
                      <a:pt x="11206" y="13814"/>
                      <a:pt x="11255" y="13814"/>
                    </a:cubicBezTo>
                    <a:cubicBezTo>
                      <a:pt x="11277" y="13814"/>
                      <a:pt x="11320" y="13771"/>
                      <a:pt x="11320" y="13744"/>
                    </a:cubicBezTo>
                    <a:cubicBezTo>
                      <a:pt x="11320" y="13701"/>
                      <a:pt x="11277" y="13679"/>
                      <a:pt x="11255" y="13679"/>
                    </a:cubicBezTo>
                    <a:close/>
                    <a:moveTo>
                      <a:pt x="11525" y="13679"/>
                    </a:moveTo>
                    <a:cubicBezTo>
                      <a:pt x="11476" y="13679"/>
                      <a:pt x="11455" y="13701"/>
                      <a:pt x="11455" y="13744"/>
                    </a:cubicBezTo>
                    <a:cubicBezTo>
                      <a:pt x="11455" y="13771"/>
                      <a:pt x="11476" y="13814"/>
                      <a:pt x="11525" y="13814"/>
                    </a:cubicBezTo>
                    <a:cubicBezTo>
                      <a:pt x="11547" y="13814"/>
                      <a:pt x="11590" y="13771"/>
                      <a:pt x="11590" y="13744"/>
                    </a:cubicBezTo>
                    <a:cubicBezTo>
                      <a:pt x="11590" y="13701"/>
                      <a:pt x="11547" y="13679"/>
                      <a:pt x="11525" y="13679"/>
                    </a:cubicBezTo>
                    <a:close/>
                    <a:moveTo>
                      <a:pt x="11795" y="13679"/>
                    </a:moveTo>
                    <a:cubicBezTo>
                      <a:pt x="11746" y="13679"/>
                      <a:pt x="11725" y="13701"/>
                      <a:pt x="11725" y="13744"/>
                    </a:cubicBezTo>
                    <a:cubicBezTo>
                      <a:pt x="11725" y="13771"/>
                      <a:pt x="11746" y="13814"/>
                      <a:pt x="11795" y="13814"/>
                    </a:cubicBezTo>
                    <a:cubicBezTo>
                      <a:pt x="11817" y="13814"/>
                      <a:pt x="11860" y="13771"/>
                      <a:pt x="11860" y="13744"/>
                    </a:cubicBezTo>
                    <a:cubicBezTo>
                      <a:pt x="11860" y="13701"/>
                      <a:pt x="11817" y="13679"/>
                      <a:pt x="11795" y="13679"/>
                    </a:cubicBezTo>
                    <a:close/>
                    <a:moveTo>
                      <a:pt x="12065" y="13679"/>
                    </a:moveTo>
                    <a:cubicBezTo>
                      <a:pt x="12016" y="13679"/>
                      <a:pt x="11995" y="13701"/>
                      <a:pt x="11995" y="13744"/>
                    </a:cubicBezTo>
                    <a:cubicBezTo>
                      <a:pt x="11995" y="13771"/>
                      <a:pt x="12016" y="13814"/>
                      <a:pt x="12065" y="13814"/>
                    </a:cubicBezTo>
                    <a:cubicBezTo>
                      <a:pt x="12087" y="13814"/>
                      <a:pt x="12130" y="13771"/>
                      <a:pt x="12130" y="13744"/>
                    </a:cubicBezTo>
                    <a:cubicBezTo>
                      <a:pt x="12130" y="13701"/>
                      <a:pt x="12087" y="13679"/>
                      <a:pt x="12065" y="13679"/>
                    </a:cubicBezTo>
                    <a:close/>
                    <a:moveTo>
                      <a:pt x="12335" y="13679"/>
                    </a:moveTo>
                    <a:cubicBezTo>
                      <a:pt x="12286" y="13679"/>
                      <a:pt x="12265" y="13701"/>
                      <a:pt x="12265" y="13744"/>
                    </a:cubicBezTo>
                    <a:cubicBezTo>
                      <a:pt x="12265" y="13771"/>
                      <a:pt x="12286" y="13814"/>
                      <a:pt x="12335" y="13814"/>
                    </a:cubicBezTo>
                    <a:cubicBezTo>
                      <a:pt x="12357" y="13814"/>
                      <a:pt x="12400" y="13771"/>
                      <a:pt x="12400" y="13744"/>
                    </a:cubicBezTo>
                    <a:cubicBezTo>
                      <a:pt x="12400" y="13701"/>
                      <a:pt x="12357" y="13679"/>
                      <a:pt x="12335" y="13679"/>
                    </a:cubicBezTo>
                    <a:close/>
                    <a:moveTo>
                      <a:pt x="12605" y="13679"/>
                    </a:moveTo>
                    <a:cubicBezTo>
                      <a:pt x="12556" y="13679"/>
                      <a:pt x="12535" y="13701"/>
                      <a:pt x="12535" y="13744"/>
                    </a:cubicBezTo>
                    <a:cubicBezTo>
                      <a:pt x="12535" y="13771"/>
                      <a:pt x="12556" y="13814"/>
                      <a:pt x="12605" y="13814"/>
                    </a:cubicBezTo>
                    <a:cubicBezTo>
                      <a:pt x="12627" y="13814"/>
                      <a:pt x="12670" y="13771"/>
                      <a:pt x="12670" y="13744"/>
                    </a:cubicBezTo>
                    <a:cubicBezTo>
                      <a:pt x="12670" y="13701"/>
                      <a:pt x="12627" y="13679"/>
                      <a:pt x="12605" y="13679"/>
                    </a:cubicBezTo>
                    <a:close/>
                    <a:moveTo>
                      <a:pt x="12875" y="13679"/>
                    </a:moveTo>
                    <a:cubicBezTo>
                      <a:pt x="12826" y="13679"/>
                      <a:pt x="12805" y="13701"/>
                      <a:pt x="12805" y="13744"/>
                    </a:cubicBezTo>
                    <a:cubicBezTo>
                      <a:pt x="12805" y="13771"/>
                      <a:pt x="12826" y="13814"/>
                      <a:pt x="12875" y="13814"/>
                    </a:cubicBezTo>
                    <a:cubicBezTo>
                      <a:pt x="12897" y="13814"/>
                      <a:pt x="12940" y="13771"/>
                      <a:pt x="12940" y="13744"/>
                    </a:cubicBezTo>
                    <a:cubicBezTo>
                      <a:pt x="12940" y="13701"/>
                      <a:pt x="12897" y="13679"/>
                      <a:pt x="12875" y="13679"/>
                    </a:cubicBezTo>
                    <a:close/>
                    <a:moveTo>
                      <a:pt x="13145" y="13679"/>
                    </a:moveTo>
                    <a:cubicBezTo>
                      <a:pt x="13097" y="13679"/>
                      <a:pt x="13075" y="13701"/>
                      <a:pt x="13075" y="13744"/>
                    </a:cubicBezTo>
                    <a:cubicBezTo>
                      <a:pt x="13075" y="13771"/>
                      <a:pt x="13097" y="13814"/>
                      <a:pt x="13145" y="13814"/>
                    </a:cubicBezTo>
                    <a:cubicBezTo>
                      <a:pt x="13167" y="13814"/>
                      <a:pt x="13210" y="13771"/>
                      <a:pt x="13210" y="13744"/>
                    </a:cubicBezTo>
                    <a:cubicBezTo>
                      <a:pt x="13210" y="13701"/>
                      <a:pt x="13167" y="13679"/>
                      <a:pt x="13145" y="13679"/>
                    </a:cubicBezTo>
                    <a:close/>
                    <a:moveTo>
                      <a:pt x="13415" y="13679"/>
                    </a:moveTo>
                    <a:cubicBezTo>
                      <a:pt x="13367" y="13679"/>
                      <a:pt x="13345" y="13701"/>
                      <a:pt x="13345" y="13744"/>
                    </a:cubicBezTo>
                    <a:cubicBezTo>
                      <a:pt x="13345" y="13771"/>
                      <a:pt x="13367" y="13814"/>
                      <a:pt x="13415" y="13814"/>
                    </a:cubicBezTo>
                    <a:cubicBezTo>
                      <a:pt x="13437" y="13814"/>
                      <a:pt x="13480" y="13771"/>
                      <a:pt x="13480" y="13744"/>
                    </a:cubicBezTo>
                    <a:cubicBezTo>
                      <a:pt x="13480" y="13701"/>
                      <a:pt x="13437" y="13679"/>
                      <a:pt x="13415" y="13679"/>
                    </a:cubicBezTo>
                    <a:close/>
                    <a:moveTo>
                      <a:pt x="13685" y="13679"/>
                    </a:moveTo>
                    <a:cubicBezTo>
                      <a:pt x="13637" y="13679"/>
                      <a:pt x="13615" y="13701"/>
                      <a:pt x="13615" y="13744"/>
                    </a:cubicBezTo>
                    <a:cubicBezTo>
                      <a:pt x="13615" y="13771"/>
                      <a:pt x="13637" y="13814"/>
                      <a:pt x="13685" y="13814"/>
                    </a:cubicBezTo>
                    <a:cubicBezTo>
                      <a:pt x="13707" y="13814"/>
                      <a:pt x="13750" y="13771"/>
                      <a:pt x="13750" y="13744"/>
                    </a:cubicBezTo>
                    <a:cubicBezTo>
                      <a:pt x="13750" y="13701"/>
                      <a:pt x="13707" y="13679"/>
                      <a:pt x="13685" y="13679"/>
                    </a:cubicBezTo>
                    <a:close/>
                    <a:moveTo>
                      <a:pt x="13955" y="13679"/>
                    </a:moveTo>
                    <a:cubicBezTo>
                      <a:pt x="13907" y="13679"/>
                      <a:pt x="13885" y="13701"/>
                      <a:pt x="13885" y="13744"/>
                    </a:cubicBezTo>
                    <a:cubicBezTo>
                      <a:pt x="13885" y="13771"/>
                      <a:pt x="13907" y="13814"/>
                      <a:pt x="13955" y="13814"/>
                    </a:cubicBezTo>
                    <a:cubicBezTo>
                      <a:pt x="13977" y="13814"/>
                      <a:pt x="14020" y="13771"/>
                      <a:pt x="14020" y="13744"/>
                    </a:cubicBezTo>
                    <a:cubicBezTo>
                      <a:pt x="14020" y="13701"/>
                      <a:pt x="13977" y="13679"/>
                      <a:pt x="13955" y="13679"/>
                    </a:cubicBezTo>
                    <a:close/>
                    <a:moveTo>
                      <a:pt x="14225" y="13679"/>
                    </a:moveTo>
                    <a:cubicBezTo>
                      <a:pt x="14177" y="13679"/>
                      <a:pt x="14155" y="13701"/>
                      <a:pt x="14155" y="13744"/>
                    </a:cubicBezTo>
                    <a:cubicBezTo>
                      <a:pt x="14155" y="13771"/>
                      <a:pt x="14177" y="13814"/>
                      <a:pt x="14225" y="13814"/>
                    </a:cubicBezTo>
                    <a:cubicBezTo>
                      <a:pt x="14247" y="13814"/>
                      <a:pt x="14290" y="13771"/>
                      <a:pt x="14290" y="13744"/>
                    </a:cubicBezTo>
                    <a:cubicBezTo>
                      <a:pt x="14290" y="13701"/>
                      <a:pt x="14247" y="13679"/>
                      <a:pt x="14225" y="13679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2"/>
              <p:cNvSpPr/>
              <p:nvPr/>
            </p:nvSpPr>
            <p:spPr>
              <a:xfrm rot="5400000" flipH="1">
                <a:off x="2108853" y="-1869932"/>
                <a:ext cx="1319009" cy="3310904"/>
              </a:xfrm>
              <a:custGeom>
                <a:avLst/>
                <a:gdLst/>
                <a:ahLst/>
                <a:cxnLst/>
                <a:rect l="l" t="t" r="r" b="b"/>
                <a:pathLst>
                  <a:path w="11385" h="28578" extrusionOk="0">
                    <a:moveTo>
                      <a:pt x="65" y="0"/>
                    </a:moveTo>
                    <a:cubicBezTo>
                      <a:pt x="44" y="0"/>
                      <a:pt x="1" y="22"/>
                      <a:pt x="1" y="70"/>
                    </a:cubicBezTo>
                    <a:cubicBezTo>
                      <a:pt x="1" y="92"/>
                      <a:pt x="44" y="135"/>
                      <a:pt x="65" y="135"/>
                    </a:cubicBezTo>
                    <a:cubicBezTo>
                      <a:pt x="114" y="135"/>
                      <a:pt x="136" y="92"/>
                      <a:pt x="136" y="70"/>
                    </a:cubicBezTo>
                    <a:cubicBezTo>
                      <a:pt x="136" y="22"/>
                      <a:pt x="114" y="0"/>
                      <a:pt x="65" y="0"/>
                    </a:cubicBezTo>
                    <a:close/>
                    <a:moveTo>
                      <a:pt x="65" y="270"/>
                    </a:moveTo>
                    <a:cubicBezTo>
                      <a:pt x="44" y="270"/>
                      <a:pt x="1" y="292"/>
                      <a:pt x="1" y="340"/>
                    </a:cubicBezTo>
                    <a:cubicBezTo>
                      <a:pt x="1" y="362"/>
                      <a:pt x="44" y="405"/>
                      <a:pt x="65" y="405"/>
                    </a:cubicBezTo>
                    <a:cubicBezTo>
                      <a:pt x="114" y="405"/>
                      <a:pt x="136" y="362"/>
                      <a:pt x="136" y="340"/>
                    </a:cubicBezTo>
                    <a:cubicBezTo>
                      <a:pt x="136" y="292"/>
                      <a:pt x="114" y="270"/>
                      <a:pt x="65" y="270"/>
                    </a:cubicBezTo>
                    <a:close/>
                    <a:moveTo>
                      <a:pt x="65" y="540"/>
                    </a:moveTo>
                    <a:cubicBezTo>
                      <a:pt x="44" y="540"/>
                      <a:pt x="1" y="562"/>
                      <a:pt x="1" y="610"/>
                    </a:cubicBezTo>
                    <a:cubicBezTo>
                      <a:pt x="1" y="632"/>
                      <a:pt x="44" y="675"/>
                      <a:pt x="65" y="675"/>
                    </a:cubicBezTo>
                    <a:cubicBezTo>
                      <a:pt x="114" y="675"/>
                      <a:pt x="136" y="632"/>
                      <a:pt x="136" y="610"/>
                    </a:cubicBezTo>
                    <a:cubicBezTo>
                      <a:pt x="136" y="562"/>
                      <a:pt x="114" y="540"/>
                      <a:pt x="65" y="540"/>
                    </a:cubicBezTo>
                    <a:close/>
                    <a:moveTo>
                      <a:pt x="65" y="810"/>
                    </a:moveTo>
                    <a:cubicBezTo>
                      <a:pt x="44" y="810"/>
                      <a:pt x="1" y="832"/>
                      <a:pt x="1" y="880"/>
                    </a:cubicBezTo>
                    <a:cubicBezTo>
                      <a:pt x="1" y="902"/>
                      <a:pt x="44" y="945"/>
                      <a:pt x="65" y="945"/>
                    </a:cubicBezTo>
                    <a:cubicBezTo>
                      <a:pt x="114" y="945"/>
                      <a:pt x="136" y="902"/>
                      <a:pt x="136" y="880"/>
                    </a:cubicBezTo>
                    <a:cubicBezTo>
                      <a:pt x="136" y="832"/>
                      <a:pt x="114" y="810"/>
                      <a:pt x="65" y="810"/>
                    </a:cubicBezTo>
                    <a:close/>
                    <a:moveTo>
                      <a:pt x="65" y="1080"/>
                    </a:moveTo>
                    <a:cubicBezTo>
                      <a:pt x="44" y="1080"/>
                      <a:pt x="1" y="1102"/>
                      <a:pt x="1" y="1150"/>
                    </a:cubicBezTo>
                    <a:cubicBezTo>
                      <a:pt x="1" y="1172"/>
                      <a:pt x="44" y="1215"/>
                      <a:pt x="65" y="1215"/>
                    </a:cubicBezTo>
                    <a:cubicBezTo>
                      <a:pt x="114" y="1215"/>
                      <a:pt x="136" y="1172"/>
                      <a:pt x="136" y="1150"/>
                    </a:cubicBezTo>
                    <a:cubicBezTo>
                      <a:pt x="136" y="1102"/>
                      <a:pt x="114" y="1080"/>
                      <a:pt x="65" y="1080"/>
                    </a:cubicBezTo>
                    <a:close/>
                    <a:moveTo>
                      <a:pt x="65" y="1350"/>
                    </a:moveTo>
                    <a:cubicBezTo>
                      <a:pt x="44" y="1350"/>
                      <a:pt x="1" y="1372"/>
                      <a:pt x="1" y="1420"/>
                    </a:cubicBezTo>
                    <a:cubicBezTo>
                      <a:pt x="1" y="1442"/>
                      <a:pt x="44" y="1485"/>
                      <a:pt x="65" y="1485"/>
                    </a:cubicBezTo>
                    <a:cubicBezTo>
                      <a:pt x="114" y="1485"/>
                      <a:pt x="136" y="1442"/>
                      <a:pt x="136" y="1420"/>
                    </a:cubicBezTo>
                    <a:cubicBezTo>
                      <a:pt x="136" y="1372"/>
                      <a:pt x="114" y="1350"/>
                      <a:pt x="65" y="1350"/>
                    </a:cubicBezTo>
                    <a:close/>
                    <a:moveTo>
                      <a:pt x="65" y="1620"/>
                    </a:moveTo>
                    <a:cubicBezTo>
                      <a:pt x="44" y="1620"/>
                      <a:pt x="1" y="1642"/>
                      <a:pt x="1" y="1690"/>
                    </a:cubicBezTo>
                    <a:cubicBezTo>
                      <a:pt x="1" y="1712"/>
                      <a:pt x="44" y="1755"/>
                      <a:pt x="65" y="1755"/>
                    </a:cubicBezTo>
                    <a:cubicBezTo>
                      <a:pt x="114" y="1755"/>
                      <a:pt x="136" y="1712"/>
                      <a:pt x="136" y="1690"/>
                    </a:cubicBezTo>
                    <a:cubicBezTo>
                      <a:pt x="136" y="1642"/>
                      <a:pt x="114" y="1620"/>
                      <a:pt x="65" y="1620"/>
                    </a:cubicBezTo>
                    <a:close/>
                    <a:moveTo>
                      <a:pt x="65" y="1890"/>
                    </a:moveTo>
                    <a:cubicBezTo>
                      <a:pt x="44" y="1890"/>
                      <a:pt x="1" y="1912"/>
                      <a:pt x="1" y="1960"/>
                    </a:cubicBezTo>
                    <a:cubicBezTo>
                      <a:pt x="1" y="1982"/>
                      <a:pt x="44" y="2025"/>
                      <a:pt x="65" y="2025"/>
                    </a:cubicBezTo>
                    <a:cubicBezTo>
                      <a:pt x="114" y="2025"/>
                      <a:pt x="136" y="1982"/>
                      <a:pt x="136" y="1960"/>
                    </a:cubicBezTo>
                    <a:cubicBezTo>
                      <a:pt x="136" y="1912"/>
                      <a:pt x="114" y="1890"/>
                      <a:pt x="65" y="1890"/>
                    </a:cubicBezTo>
                    <a:close/>
                    <a:moveTo>
                      <a:pt x="65" y="2160"/>
                    </a:moveTo>
                    <a:cubicBezTo>
                      <a:pt x="44" y="2160"/>
                      <a:pt x="1" y="2182"/>
                      <a:pt x="1" y="2230"/>
                    </a:cubicBezTo>
                    <a:cubicBezTo>
                      <a:pt x="1" y="2252"/>
                      <a:pt x="44" y="2295"/>
                      <a:pt x="65" y="2295"/>
                    </a:cubicBezTo>
                    <a:cubicBezTo>
                      <a:pt x="114" y="2295"/>
                      <a:pt x="136" y="2252"/>
                      <a:pt x="136" y="2230"/>
                    </a:cubicBezTo>
                    <a:cubicBezTo>
                      <a:pt x="136" y="2182"/>
                      <a:pt x="114" y="2160"/>
                      <a:pt x="65" y="2160"/>
                    </a:cubicBezTo>
                    <a:close/>
                    <a:moveTo>
                      <a:pt x="65" y="2430"/>
                    </a:moveTo>
                    <a:cubicBezTo>
                      <a:pt x="44" y="2430"/>
                      <a:pt x="1" y="2452"/>
                      <a:pt x="1" y="2500"/>
                    </a:cubicBezTo>
                    <a:cubicBezTo>
                      <a:pt x="1" y="2522"/>
                      <a:pt x="44" y="2565"/>
                      <a:pt x="65" y="2565"/>
                    </a:cubicBezTo>
                    <a:cubicBezTo>
                      <a:pt x="114" y="2565"/>
                      <a:pt x="136" y="2522"/>
                      <a:pt x="136" y="2500"/>
                    </a:cubicBezTo>
                    <a:cubicBezTo>
                      <a:pt x="136" y="2452"/>
                      <a:pt x="114" y="2430"/>
                      <a:pt x="65" y="2430"/>
                    </a:cubicBezTo>
                    <a:close/>
                    <a:moveTo>
                      <a:pt x="65" y="2700"/>
                    </a:moveTo>
                    <a:cubicBezTo>
                      <a:pt x="44" y="2700"/>
                      <a:pt x="1" y="2722"/>
                      <a:pt x="1" y="2770"/>
                    </a:cubicBezTo>
                    <a:cubicBezTo>
                      <a:pt x="1" y="2792"/>
                      <a:pt x="44" y="2835"/>
                      <a:pt x="65" y="2835"/>
                    </a:cubicBezTo>
                    <a:cubicBezTo>
                      <a:pt x="114" y="2835"/>
                      <a:pt x="136" y="2792"/>
                      <a:pt x="136" y="2770"/>
                    </a:cubicBezTo>
                    <a:cubicBezTo>
                      <a:pt x="136" y="2722"/>
                      <a:pt x="114" y="2700"/>
                      <a:pt x="65" y="2700"/>
                    </a:cubicBezTo>
                    <a:close/>
                    <a:moveTo>
                      <a:pt x="65" y="2970"/>
                    </a:moveTo>
                    <a:cubicBezTo>
                      <a:pt x="44" y="2970"/>
                      <a:pt x="1" y="2992"/>
                      <a:pt x="1" y="3040"/>
                    </a:cubicBezTo>
                    <a:cubicBezTo>
                      <a:pt x="1" y="3062"/>
                      <a:pt x="44" y="3105"/>
                      <a:pt x="65" y="3105"/>
                    </a:cubicBezTo>
                    <a:cubicBezTo>
                      <a:pt x="114" y="3105"/>
                      <a:pt x="136" y="3062"/>
                      <a:pt x="136" y="3040"/>
                    </a:cubicBezTo>
                    <a:cubicBezTo>
                      <a:pt x="136" y="2992"/>
                      <a:pt x="114" y="2970"/>
                      <a:pt x="65" y="2970"/>
                    </a:cubicBezTo>
                    <a:close/>
                    <a:moveTo>
                      <a:pt x="65" y="3240"/>
                    </a:moveTo>
                    <a:cubicBezTo>
                      <a:pt x="44" y="3240"/>
                      <a:pt x="1" y="3262"/>
                      <a:pt x="1" y="3310"/>
                    </a:cubicBezTo>
                    <a:cubicBezTo>
                      <a:pt x="1" y="3332"/>
                      <a:pt x="44" y="3375"/>
                      <a:pt x="65" y="3375"/>
                    </a:cubicBezTo>
                    <a:cubicBezTo>
                      <a:pt x="114" y="3375"/>
                      <a:pt x="136" y="3332"/>
                      <a:pt x="136" y="3310"/>
                    </a:cubicBezTo>
                    <a:cubicBezTo>
                      <a:pt x="136" y="3262"/>
                      <a:pt x="114" y="3240"/>
                      <a:pt x="65" y="3240"/>
                    </a:cubicBezTo>
                    <a:close/>
                    <a:moveTo>
                      <a:pt x="65" y="3510"/>
                    </a:moveTo>
                    <a:cubicBezTo>
                      <a:pt x="44" y="3510"/>
                      <a:pt x="1" y="3532"/>
                      <a:pt x="1" y="3580"/>
                    </a:cubicBezTo>
                    <a:cubicBezTo>
                      <a:pt x="1" y="3602"/>
                      <a:pt x="44" y="3645"/>
                      <a:pt x="65" y="3645"/>
                    </a:cubicBezTo>
                    <a:cubicBezTo>
                      <a:pt x="114" y="3645"/>
                      <a:pt x="136" y="3602"/>
                      <a:pt x="136" y="3580"/>
                    </a:cubicBezTo>
                    <a:cubicBezTo>
                      <a:pt x="136" y="3532"/>
                      <a:pt x="114" y="3510"/>
                      <a:pt x="65" y="3510"/>
                    </a:cubicBezTo>
                    <a:close/>
                    <a:moveTo>
                      <a:pt x="65" y="3780"/>
                    </a:moveTo>
                    <a:cubicBezTo>
                      <a:pt x="44" y="3780"/>
                      <a:pt x="1" y="3802"/>
                      <a:pt x="1" y="3850"/>
                    </a:cubicBezTo>
                    <a:cubicBezTo>
                      <a:pt x="1" y="3872"/>
                      <a:pt x="44" y="3915"/>
                      <a:pt x="65" y="3915"/>
                    </a:cubicBezTo>
                    <a:cubicBezTo>
                      <a:pt x="114" y="3915"/>
                      <a:pt x="136" y="3872"/>
                      <a:pt x="136" y="3850"/>
                    </a:cubicBezTo>
                    <a:cubicBezTo>
                      <a:pt x="136" y="3802"/>
                      <a:pt x="114" y="3780"/>
                      <a:pt x="65" y="3780"/>
                    </a:cubicBezTo>
                    <a:close/>
                    <a:moveTo>
                      <a:pt x="65" y="4050"/>
                    </a:moveTo>
                    <a:cubicBezTo>
                      <a:pt x="44" y="4050"/>
                      <a:pt x="1" y="4072"/>
                      <a:pt x="1" y="4120"/>
                    </a:cubicBezTo>
                    <a:cubicBezTo>
                      <a:pt x="1" y="4142"/>
                      <a:pt x="44" y="4185"/>
                      <a:pt x="65" y="4185"/>
                    </a:cubicBezTo>
                    <a:cubicBezTo>
                      <a:pt x="114" y="4185"/>
                      <a:pt x="136" y="4142"/>
                      <a:pt x="136" y="4120"/>
                    </a:cubicBezTo>
                    <a:cubicBezTo>
                      <a:pt x="136" y="4072"/>
                      <a:pt x="114" y="4050"/>
                      <a:pt x="65" y="4050"/>
                    </a:cubicBezTo>
                    <a:close/>
                    <a:moveTo>
                      <a:pt x="65" y="4320"/>
                    </a:moveTo>
                    <a:cubicBezTo>
                      <a:pt x="44" y="4320"/>
                      <a:pt x="1" y="4342"/>
                      <a:pt x="1" y="4390"/>
                    </a:cubicBezTo>
                    <a:cubicBezTo>
                      <a:pt x="1" y="4412"/>
                      <a:pt x="44" y="4455"/>
                      <a:pt x="65" y="4455"/>
                    </a:cubicBezTo>
                    <a:cubicBezTo>
                      <a:pt x="114" y="4455"/>
                      <a:pt x="136" y="4412"/>
                      <a:pt x="136" y="4390"/>
                    </a:cubicBezTo>
                    <a:cubicBezTo>
                      <a:pt x="136" y="4342"/>
                      <a:pt x="114" y="4320"/>
                      <a:pt x="65" y="4320"/>
                    </a:cubicBezTo>
                    <a:close/>
                    <a:moveTo>
                      <a:pt x="65" y="4590"/>
                    </a:moveTo>
                    <a:cubicBezTo>
                      <a:pt x="44" y="4590"/>
                      <a:pt x="1" y="4612"/>
                      <a:pt x="1" y="4660"/>
                    </a:cubicBezTo>
                    <a:cubicBezTo>
                      <a:pt x="1" y="4682"/>
                      <a:pt x="44" y="4725"/>
                      <a:pt x="65" y="4725"/>
                    </a:cubicBezTo>
                    <a:cubicBezTo>
                      <a:pt x="114" y="4725"/>
                      <a:pt x="136" y="4682"/>
                      <a:pt x="136" y="4660"/>
                    </a:cubicBezTo>
                    <a:cubicBezTo>
                      <a:pt x="136" y="4612"/>
                      <a:pt x="114" y="4590"/>
                      <a:pt x="65" y="4590"/>
                    </a:cubicBezTo>
                    <a:close/>
                    <a:moveTo>
                      <a:pt x="65" y="4860"/>
                    </a:moveTo>
                    <a:cubicBezTo>
                      <a:pt x="44" y="4860"/>
                      <a:pt x="1" y="4882"/>
                      <a:pt x="1" y="4930"/>
                    </a:cubicBezTo>
                    <a:cubicBezTo>
                      <a:pt x="1" y="4952"/>
                      <a:pt x="44" y="4995"/>
                      <a:pt x="65" y="4995"/>
                    </a:cubicBezTo>
                    <a:cubicBezTo>
                      <a:pt x="114" y="4995"/>
                      <a:pt x="136" y="4952"/>
                      <a:pt x="136" y="4930"/>
                    </a:cubicBezTo>
                    <a:cubicBezTo>
                      <a:pt x="136" y="4882"/>
                      <a:pt x="114" y="4860"/>
                      <a:pt x="65" y="4860"/>
                    </a:cubicBezTo>
                    <a:close/>
                    <a:moveTo>
                      <a:pt x="65" y="5130"/>
                    </a:moveTo>
                    <a:cubicBezTo>
                      <a:pt x="44" y="5130"/>
                      <a:pt x="1" y="5152"/>
                      <a:pt x="1" y="5200"/>
                    </a:cubicBezTo>
                    <a:cubicBezTo>
                      <a:pt x="1" y="5222"/>
                      <a:pt x="44" y="5265"/>
                      <a:pt x="65" y="5265"/>
                    </a:cubicBezTo>
                    <a:cubicBezTo>
                      <a:pt x="114" y="5265"/>
                      <a:pt x="136" y="5222"/>
                      <a:pt x="136" y="5200"/>
                    </a:cubicBezTo>
                    <a:cubicBezTo>
                      <a:pt x="136" y="5152"/>
                      <a:pt x="114" y="5130"/>
                      <a:pt x="65" y="5130"/>
                    </a:cubicBezTo>
                    <a:close/>
                    <a:moveTo>
                      <a:pt x="65" y="5400"/>
                    </a:moveTo>
                    <a:cubicBezTo>
                      <a:pt x="44" y="5400"/>
                      <a:pt x="1" y="5422"/>
                      <a:pt x="1" y="5470"/>
                    </a:cubicBezTo>
                    <a:cubicBezTo>
                      <a:pt x="1" y="5492"/>
                      <a:pt x="44" y="5535"/>
                      <a:pt x="65" y="5535"/>
                    </a:cubicBezTo>
                    <a:cubicBezTo>
                      <a:pt x="114" y="5535"/>
                      <a:pt x="136" y="5492"/>
                      <a:pt x="136" y="5470"/>
                    </a:cubicBezTo>
                    <a:cubicBezTo>
                      <a:pt x="136" y="5422"/>
                      <a:pt x="114" y="5400"/>
                      <a:pt x="65" y="5400"/>
                    </a:cubicBezTo>
                    <a:close/>
                    <a:moveTo>
                      <a:pt x="65" y="5670"/>
                    </a:moveTo>
                    <a:cubicBezTo>
                      <a:pt x="44" y="5670"/>
                      <a:pt x="1" y="5692"/>
                      <a:pt x="1" y="5740"/>
                    </a:cubicBezTo>
                    <a:cubicBezTo>
                      <a:pt x="1" y="5762"/>
                      <a:pt x="44" y="5805"/>
                      <a:pt x="65" y="5805"/>
                    </a:cubicBezTo>
                    <a:cubicBezTo>
                      <a:pt x="114" y="5805"/>
                      <a:pt x="136" y="5762"/>
                      <a:pt x="136" y="5740"/>
                    </a:cubicBezTo>
                    <a:cubicBezTo>
                      <a:pt x="136" y="5692"/>
                      <a:pt x="114" y="5670"/>
                      <a:pt x="65" y="5670"/>
                    </a:cubicBezTo>
                    <a:close/>
                    <a:moveTo>
                      <a:pt x="65" y="5940"/>
                    </a:moveTo>
                    <a:cubicBezTo>
                      <a:pt x="44" y="5940"/>
                      <a:pt x="1" y="5962"/>
                      <a:pt x="1" y="6010"/>
                    </a:cubicBezTo>
                    <a:cubicBezTo>
                      <a:pt x="1" y="6032"/>
                      <a:pt x="44" y="6075"/>
                      <a:pt x="65" y="6075"/>
                    </a:cubicBezTo>
                    <a:cubicBezTo>
                      <a:pt x="114" y="6075"/>
                      <a:pt x="136" y="6032"/>
                      <a:pt x="136" y="6010"/>
                    </a:cubicBezTo>
                    <a:cubicBezTo>
                      <a:pt x="136" y="5962"/>
                      <a:pt x="114" y="5940"/>
                      <a:pt x="65" y="5940"/>
                    </a:cubicBezTo>
                    <a:close/>
                    <a:moveTo>
                      <a:pt x="65" y="6210"/>
                    </a:moveTo>
                    <a:cubicBezTo>
                      <a:pt x="44" y="6210"/>
                      <a:pt x="1" y="6232"/>
                      <a:pt x="1" y="6280"/>
                    </a:cubicBezTo>
                    <a:cubicBezTo>
                      <a:pt x="1" y="6302"/>
                      <a:pt x="44" y="6345"/>
                      <a:pt x="65" y="6345"/>
                    </a:cubicBezTo>
                    <a:cubicBezTo>
                      <a:pt x="114" y="6345"/>
                      <a:pt x="136" y="6302"/>
                      <a:pt x="136" y="6280"/>
                    </a:cubicBezTo>
                    <a:cubicBezTo>
                      <a:pt x="136" y="6232"/>
                      <a:pt x="114" y="6210"/>
                      <a:pt x="65" y="6210"/>
                    </a:cubicBezTo>
                    <a:close/>
                    <a:moveTo>
                      <a:pt x="65" y="6480"/>
                    </a:moveTo>
                    <a:cubicBezTo>
                      <a:pt x="44" y="6480"/>
                      <a:pt x="1" y="6502"/>
                      <a:pt x="1" y="6550"/>
                    </a:cubicBezTo>
                    <a:cubicBezTo>
                      <a:pt x="1" y="6572"/>
                      <a:pt x="44" y="6615"/>
                      <a:pt x="65" y="6615"/>
                    </a:cubicBezTo>
                    <a:cubicBezTo>
                      <a:pt x="114" y="6615"/>
                      <a:pt x="136" y="6572"/>
                      <a:pt x="136" y="6550"/>
                    </a:cubicBezTo>
                    <a:cubicBezTo>
                      <a:pt x="136" y="6502"/>
                      <a:pt x="114" y="6480"/>
                      <a:pt x="65" y="6480"/>
                    </a:cubicBezTo>
                    <a:close/>
                    <a:moveTo>
                      <a:pt x="65" y="6750"/>
                    </a:moveTo>
                    <a:cubicBezTo>
                      <a:pt x="44" y="6750"/>
                      <a:pt x="1" y="6772"/>
                      <a:pt x="1" y="6820"/>
                    </a:cubicBezTo>
                    <a:cubicBezTo>
                      <a:pt x="1" y="6842"/>
                      <a:pt x="44" y="6885"/>
                      <a:pt x="65" y="6885"/>
                    </a:cubicBezTo>
                    <a:cubicBezTo>
                      <a:pt x="114" y="6885"/>
                      <a:pt x="136" y="6842"/>
                      <a:pt x="136" y="6820"/>
                    </a:cubicBezTo>
                    <a:cubicBezTo>
                      <a:pt x="136" y="6772"/>
                      <a:pt x="114" y="6750"/>
                      <a:pt x="65" y="6750"/>
                    </a:cubicBezTo>
                    <a:close/>
                    <a:moveTo>
                      <a:pt x="65" y="7020"/>
                    </a:moveTo>
                    <a:cubicBezTo>
                      <a:pt x="44" y="7020"/>
                      <a:pt x="1" y="7042"/>
                      <a:pt x="1" y="7090"/>
                    </a:cubicBezTo>
                    <a:cubicBezTo>
                      <a:pt x="1" y="7112"/>
                      <a:pt x="44" y="7155"/>
                      <a:pt x="65" y="7155"/>
                    </a:cubicBezTo>
                    <a:cubicBezTo>
                      <a:pt x="114" y="7155"/>
                      <a:pt x="136" y="7112"/>
                      <a:pt x="136" y="7090"/>
                    </a:cubicBezTo>
                    <a:cubicBezTo>
                      <a:pt x="136" y="7042"/>
                      <a:pt x="114" y="7020"/>
                      <a:pt x="65" y="7020"/>
                    </a:cubicBezTo>
                    <a:close/>
                    <a:moveTo>
                      <a:pt x="65" y="7290"/>
                    </a:moveTo>
                    <a:cubicBezTo>
                      <a:pt x="44" y="7290"/>
                      <a:pt x="1" y="7312"/>
                      <a:pt x="1" y="7361"/>
                    </a:cubicBezTo>
                    <a:cubicBezTo>
                      <a:pt x="1" y="7382"/>
                      <a:pt x="44" y="7425"/>
                      <a:pt x="65" y="7425"/>
                    </a:cubicBezTo>
                    <a:cubicBezTo>
                      <a:pt x="114" y="7425"/>
                      <a:pt x="136" y="7382"/>
                      <a:pt x="136" y="7361"/>
                    </a:cubicBezTo>
                    <a:cubicBezTo>
                      <a:pt x="136" y="7312"/>
                      <a:pt x="114" y="7290"/>
                      <a:pt x="65" y="7290"/>
                    </a:cubicBezTo>
                    <a:close/>
                    <a:moveTo>
                      <a:pt x="65" y="7560"/>
                    </a:moveTo>
                    <a:cubicBezTo>
                      <a:pt x="44" y="7560"/>
                      <a:pt x="1" y="7582"/>
                      <a:pt x="1" y="7631"/>
                    </a:cubicBezTo>
                    <a:cubicBezTo>
                      <a:pt x="1" y="7652"/>
                      <a:pt x="44" y="7695"/>
                      <a:pt x="65" y="7695"/>
                    </a:cubicBezTo>
                    <a:cubicBezTo>
                      <a:pt x="114" y="7695"/>
                      <a:pt x="136" y="7652"/>
                      <a:pt x="136" y="7631"/>
                    </a:cubicBezTo>
                    <a:cubicBezTo>
                      <a:pt x="136" y="7582"/>
                      <a:pt x="114" y="7560"/>
                      <a:pt x="65" y="7560"/>
                    </a:cubicBezTo>
                    <a:close/>
                    <a:moveTo>
                      <a:pt x="65" y="7830"/>
                    </a:moveTo>
                    <a:cubicBezTo>
                      <a:pt x="44" y="7830"/>
                      <a:pt x="1" y="7852"/>
                      <a:pt x="1" y="7901"/>
                    </a:cubicBezTo>
                    <a:cubicBezTo>
                      <a:pt x="1" y="7922"/>
                      <a:pt x="44" y="7965"/>
                      <a:pt x="65" y="7965"/>
                    </a:cubicBezTo>
                    <a:cubicBezTo>
                      <a:pt x="114" y="7965"/>
                      <a:pt x="136" y="7922"/>
                      <a:pt x="136" y="7901"/>
                    </a:cubicBezTo>
                    <a:cubicBezTo>
                      <a:pt x="136" y="7852"/>
                      <a:pt x="114" y="7830"/>
                      <a:pt x="65" y="7830"/>
                    </a:cubicBezTo>
                    <a:close/>
                    <a:moveTo>
                      <a:pt x="65" y="8100"/>
                    </a:moveTo>
                    <a:cubicBezTo>
                      <a:pt x="44" y="8100"/>
                      <a:pt x="1" y="8122"/>
                      <a:pt x="1" y="8171"/>
                    </a:cubicBezTo>
                    <a:cubicBezTo>
                      <a:pt x="1" y="8192"/>
                      <a:pt x="44" y="8235"/>
                      <a:pt x="65" y="8235"/>
                    </a:cubicBezTo>
                    <a:cubicBezTo>
                      <a:pt x="114" y="8235"/>
                      <a:pt x="136" y="8192"/>
                      <a:pt x="136" y="8171"/>
                    </a:cubicBezTo>
                    <a:cubicBezTo>
                      <a:pt x="136" y="8122"/>
                      <a:pt x="114" y="8100"/>
                      <a:pt x="65" y="8100"/>
                    </a:cubicBezTo>
                    <a:close/>
                    <a:moveTo>
                      <a:pt x="65" y="8370"/>
                    </a:moveTo>
                    <a:cubicBezTo>
                      <a:pt x="44" y="8370"/>
                      <a:pt x="1" y="8392"/>
                      <a:pt x="1" y="8441"/>
                    </a:cubicBezTo>
                    <a:cubicBezTo>
                      <a:pt x="1" y="8462"/>
                      <a:pt x="44" y="8505"/>
                      <a:pt x="65" y="8505"/>
                    </a:cubicBezTo>
                    <a:cubicBezTo>
                      <a:pt x="114" y="8505"/>
                      <a:pt x="136" y="8462"/>
                      <a:pt x="136" y="8441"/>
                    </a:cubicBezTo>
                    <a:cubicBezTo>
                      <a:pt x="136" y="8392"/>
                      <a:pt x="114" y="8370"/>
                      <a:pt x="65" y="8370"/>
                    </a:cubicBezTo>
                    <a:close/>
                    <a:moveTo>
                      <a:pt x="65" y="8640"/>
                    </a:moveTo>
                    <a:cubicBezTo>
                      <a:pt x="44" y="8640"/>
                      <a:pt x="1" y="8662"/>
                      <a:pt x="1" y="8711"/>
                    </a:cubicBezTo>
                    <a:cubicBezTo>
                      <a:pt x="1" y="8732"/>
                      <a:pt x="44" y="8775"/>
                      <a:pt x="65" y="8775"/>
                    </a:cubicBezTo>
                    <a:cubicBezTo>
                      <a:pt x="114" y="8775"/>
                      <a:pt x="136" y="8732"/>
                      <a:pt x="136" y="8711"/>
                    </a:cubicBezTo>
                    <a:cubicBezTo>
                      <a:pt x="136" y="8662"/>
                      <a:pt x="114" y="8640"/>
                      <a:pt x="65" y="8640"/>
                    </a:cubicBezTo>
                    <a:close/>
                    <a:moveTo>
                      <a:pt x="65" y="8910"/>
                    </a:moveTo>
                    <a:cubicBezTo>
                      <a:pt x="44" y="8910"/>
                      <a:pt x="1" y="8932"/>
                      <a:pt x="1" y="8981"/>
                    </a:cubicBezTo>
                    <a:cubicBezTo>
                      <a:pt x="1" y="9002"/>
                      <a:pt x="44" y="9045"/>
                      <a:pt x="65" y="9045"/>
                    </a:cubicBezTo>
                    <a:cubicBezTo>
                      <a:pt x="114" y="9045"/>
                      <a:pt x="136" y="9002"/>
                      <a:pt x="136" y="8981"/>
                    </a:cubicBezTo>
                    <a:cubicBezTo>
                      <a:pt x="136" y="8932"/>
                      <a:pt x="114" y="8910"/>
                      <a:pt x="65" y="8910"/>
                    </a:cubicBezTo>
                    <a:close/>
                    <a:moveTo>
                      <a:pt x="65" y="9180"/>
                    </a:moveTo>
                    <a:cubicBezTo>
                      <a:pt x="44" y="9180"/>
                      <a:pt x="1" y="9202"/>
                      <a:pt x="1" y="9251"/>
                    </a:cubicBezTo>
                    <a:cubicBezTo>
                      <a:pt x="1" y="9272"/>
                      <a:pt x="44" y="9315"/>
                      <a:pt x="65" y="9315"/>
                    </a:cubicBezTo>
                    <a:cubicBezTo>
                      <a:pt x="114" y="9315"/>
                      <a:pt x="136" y="9272"/>
                      <a:pt x="136" y="9251"/>
                    </a:cubicBezTo>
                    <a:cubicBezTo>
                      <a:pt x="136" y="9202"/>
                      <a:pt x="114" y="9180"/>
                      <a:pt x="65" y="9180"/>
                    </a:cubicBezTo>
                    <a:close/>
                    <a:moveTo>
                      <a:pt x="65" y="9450"/>
                    </a:moveTo>
                    <a:cubicBezTo>
                      <a:pt x="44" y="9450"/>
                      <a:pt x="1" y="9472"/>
                      <a:pt x="1" y="9521"/>
                    </a:cubicBezTo>
                    <a:cubicBezTo>
                      <a:pt x="1" y="9542"/>
                      <a:pt x="44" y="9585"/>
                      <a:pt x="65" y="9585"/>
                    </a:cubicBezTo>
                    <a:cubicBezTo>
                      <a:pt x="114" y="9585"/>
                      <a:pt x="136" y="9542"/>
                      <a:pt x="136" y="9521"/>
                    </a:cubicBezTo>
                    <a:cubicBezTo>
                      <a:pt x="136" y="9472"/>
                      <a:pt x="114" y="9450"/>
                      <a:pt x="65" y="9450"/>
                    </a:cubicBezTo>
                    <a:close/>
                    <a:moveTo>
                      <a:pt x="65" y="9720"/>
                    </a:moveTo>
                    <a:cubicBezTo>
                      <a:pt x="44" y="9720"/>
                      <a:pt x="1" y="9742"/>
                      <a:pt x="1" y="9791"/>
                    </a:cubicBezTo>
                    <a:cubicBezTo>
                      <a:pt x="1" y="9812"/>
                      <a:pt x="44" y="9855"/>
                      <a:pt x="65" y="9855"/>
                    </a:cubicBezTo>
                    <a:cubicBezTo>
                      <a:pt x="114" y="9855"/>
                      <a:pt x="136" y="9812"/>
                      <a:pt x="136" y="9791"/>
                    </a:cubicBezTo>
                    <a:cubicBezTo>
                      <a:pt x="136" y="9742"/>
                      <a:pt x="114" y="9720"/>
                      <a:pt x="65" y="9720"/>
                    </a:cubicBezTo>
                    <a:close/>
                    <a:moveTo>
                      <a:pt x="65" y="9990"/>
                    </a:moveTo>
                    <a:cubicBezTo>
                      <a:pt x="44" y="9990"/>
                      <a:pt x="1" y="10012"/>
                      <a:pt x="1" y="10061"/>
                    </a:cubicBezTo>
                    <a:cubicBezTo>
                      <a:pt x="1" y="10082"/>
                      <a:pt x="44" y="10125"/>
                      <a:pt x="65" y="10125"/>
                    </a:cubicBezTo>
                    <a:cubicBezTo>
                      <a:pt x="114" y="10125"/>
                      <a:pt x="136" y="10082"/>
                      <a:pt x="136" y="10061"/>
                    </a:cubicBezTo>
                    <a:cubicBezTo>
                      <a:pt x="136" y="10012"/>
                      <a:pt x="114" y="9990"/>
                      <a:pt x="65" y="9990"/>
                    </a:cubicBezTo>
                    <a:close/>
                    <a:moveTo>
                      <a:pt x="65" y="10260"/>
                    </a:moveTo>
                    <a:cubicBezTo>
                      <a:pt x="44" y="10260"/>
                      <a:pt x="1" y="10282"/>
                      <a:pt x="1" y="10331"/>
                    </a:cubicBezTo>
                    <a:cubicBezTo>
                      <a:pt x="1" y="10352"/>
                      <a:pt x="44" y="10395"/>
                      <a:pt x="65" y="10395"/>
                    </a:cubicBezTo>
                    <a:cubicBezTo>
                      <a:pt x="114" y="10395"/>
                      <a:pt x="136" y="10352"/>
                      <a:pt x="136" y="10331"/>
                    </a:cubicBezTo>
                    <a:cubicBezTo>
                      <a:pt x="136" y="10282"/>
                      <a:pt x="114" y="10260"/>
                      <a:pt x="65" y="10260"/>
                    </a:cubicBezTo>
                    <a:close/>
                    <a:moveTo>
                      <a:pt x="65" y="10530"/>
                    </a:moveTo>
                    <a:cubicBezTo>
                      <a:pt x="44" y="10530"/>
                      <a:pt x="1" y="10552"/>
                      <a:pt x="1" y="10601"/>
                    </a:cubicBezTo>
                    <a:cubicBezTo>
                      <a:pt x="1" y="10622"/>
                      <a:pt x="44" y="10665"/>
                      <a:pt x="65" y="10665"/>
                    </a:cubicBezTo>
                    <a:cubicBezTo>
                      <a:pt x="114" y="10665"/>
                      <a:pt x="136" y="10622"/>
                      <a:pt x="136" y="10601"/>
                    </a:cubicBezTo>
                    <a:cubicBezTo>
                      <a:pt x="136" y="10552"/>
                      <a:pt x="114" y="10530"/>
                      <a:pt x="65" y="10530"/>
                    </a:cubicBezTo>
                    <a:close/>
                    <a:moveTo>
                      <a:pt x="65" y="10800"/>
                    </a:moveTo>
                    <a:cubicBezTo>
                      <a:pt x="44" y="10800"/>
                      <a:pt x="1" y="10822"/>
                      <a:pt x="1" y="10871"/>
                    </a:cubicBezTo>
                    <a:cubicBezTo>
                      <a:pt x="1" y="10892"/>
                      <a:pt x="44" y="10935"/>
                      <a:pt x="65" y="10935"/>
                    </a:cubicBezTo>
                    <a:cubicBezTo>
                      <a:pt x="114" y="10935"/>
                      <a:pt x="136" y="10892"/>
                      <a:pt x="136" y="10871"/>
                    </a:cubicBezTo>
                    <a:cubicBezTo>
                      <a:pt x="136" y="10822"/>
                      <a:pt x="114" y="10800"/>
                      <a:pt x="65" y="10800"/>
                    </a:cubicBezTo>
                    <a:close/>
                    <a:moveTo>
                      <a:pt x="65" y="11070"/>
                    </a:moveTo>
                    <a:cubicBezTo>
                      <a:pt x="44" y="11070"/>
                      <a:pt x="1" y="11092"/>
                      <a:pt x="1" y="11141"/>
                    </a:cubicBezTo>
                    <a:cubicBezTo>
                      <a:pt x="1" y="11162"/>
                      <a:pt x="44" y="11205"/>
                      <a:pt x="65" y="11205"/>
                    </a:cubicBezTo>
                    <a:cubicBezTo>
                      <a:pt x="114" y="11205"/>
                      <a:pt x="136" y="11162"/>
                      <a:pt x="136" y="11141"/>
                    </a:cubicBezTo>
                    <a:cubicBezTo>
                      <a:pt x="136" y="11092"/>
                      <a:pt x="114" y="11070"/>
                      <a:pt x="65" y="11070"/>
                    </a:cubicBezTo>
                    <a:close/>
                    <a:moveTo>
                      <a:pt x="65" y="11340"/>
                    </a:moveTo>
                    <a:cubicBezTo>
                      <a:pt x="44" y="11340"/>
                      <a:pt x="1" y="11362"/>
                      <a:pt x="1" y="11411"/>
                    </a:cubicBezTo>
                    <a:cubicBezTo>
                      <a:pt x="1" y="11432"/>
                      <a:pt x="44" y="11475"/>
                      <a:pt x="65" y="11475"/>
                    </a:cubicBezTo>
                    <a:cubicBezTo>
                      <a:pt x="114" y="11475"/>
                      <a:pt x="136" y="11432"/>
                      <a:pt x="136" y="11411"/>
                    </a:cubicBezTo>
                    <a:cubicBezTo>
                      <a:pt x="136" y="11362"/>
                      <a:pt x="114" y="11340"/>
                      <a:pt x="65" y="11340"/>
                    </a:cubicBezTo>
                    <a:close/>
                    <a:moveTo>
                      <a:pt x="65" y="11610"/>
                    </a:moveTo>
                    <a:cubicBezTo>
                      <a:pt x="44" y="11610"/>
                      <a:pt x="1" y="11632"/>
                      <a:pt x="1" y="11681"/>
                    </a:cubicBezTo>
                    <a:cubicBezTo>
                      <a:pt x="1" y="11702"/>
                      <a:pt x="44" y="11745"/>
                      <a:pt x="65" y="11745"/>
                    </a:cubicBezTo>
                    <a:cubicBezTo>
                      <a:pt x="114" y="11745"/>
                      <a:pt x="136" y="11702"/>
                      <a:pt x="136" y="11681"/>
                    </a:cubicBezTo>
                    <a:cubicBezTo>
                      <a:pt x="136" y="11632"/>
                      <a:pt x="114" y="11610"/>
                      <a:pt x="65" y="11610"/>
                    </a:cubicBezTo>
                    <a:close/>
                    <a:moveTo>
                      <a:pt x="65" y="11880"/>
                    </a:moveTo>
                    <a:cubicBezTo>
                      <a:pt x="44" y="11880"/>
                      <a:pt x="1" y="11902"/>
                      <a:pt x="1" y="11951"/>
                    </a:cubicBezTo>
                    <a:cubicBezTo>
                      <a:pt x="1" y="11972"/>
                      <a:pt x="44" y="12016"/>
                      <a:pt x="65" y="12016"/>
                    </a:cubicBezTo>
                    <a:cubicBezTo>
                      <a:pt x="114" y="12016"/>
                      <a:pt x="136" y="11972"/>
                      <a:pt x="136" y="11951"/>
                    </a:cubicBezTo>
                    <a:cubicBezTo>
                      <a:pt x="136" y="11902"/>
                      <a:pt x="114" y="11880"/>
                      <a:pt x="65" y="11880"/>
                    </a:cubicBezTo>
                    <a:close/>
                    <a:moveTo>
                      <a:pt x="65" y="12151"/>
                    </a:moveTo>
                    <a:cubicBezTo>
                      <a:pt x="44" y="12151"/>
                      <a:pt x="1" y="12172"/>
                      <a:pt x="1" y="12221"/>
                    </a:cubicBezTo>
                    <a:cubicBezTo>
                      <a:pt x="1" y="12242"/>
                      <a:pt x="44" y="12286"/>
                      <a:pt x="65" y="12286"/>
                    </a:cubicBezTo>
                    <a:cubicBezTo>
                      <a:pt x="114" y="12286"/>
                      <a:pt x="136" y="12242"/>
                      <a:pt x="136" y="12221"/>
                    </a:cubicBezTo>
                    <a:cubicBezTo>
                      <a:pt x="136" y="12172"/>
                      <a:pt x="114" y="12151"/>
                      <a:pt x="65" y="12151"/>
                    </a:cubicBezTo>
                    <a:close/>
                    <a:moveTo>
                      <a:pt x="65" y="12421"/>
                    </a:moveTo>
                    <a:cubicBezTo>
                      <a:pt x="44" y="12421"/>
                      <a:pt x="1" y="12442"/>
                      <a:pt x="1" y="12491"/>
                    </a:cubicBezTo>
                    <a:cubicBezTo>
                      <a:pt x="1" y="12512"/>
                      <a:pt x="44" y="12556"/>
                      <a:pt x="65" y="12556"/>
                    </a:cubicBezTo>
                    <a:cubicBezTo>
                      <a:pt x="114" y="12556"/>
                      <a:pt x="136" y="12512"/>
                      <a:pt x="136" y="12491"/>
                    </a:cubicBezTo>
                    <a:cubicBezTo>
                      <a:pt x="136" y="12442"/>
                      <a:pt x="114" y="12421"/>
                      <a:pt x="65" y="12421"/>
                    </a:cubicBezTo>
                    <a:close/>
                    <a:moveTo>
                      <a:pt x="249" y="12534"/>
                    </a:moveTo>
                    <a:cubicBezTo>
                      <a:pt x="200" y="12534"/>
                      <a:pt x="179" y="12556"/>
                      <a:pt x="179" y="12599"/>
                    </a:cubicBezTo>
                    <a:cubicBezTo>
                      <a:pt x="179" y="12626"/>
                      <a:pt x="200" y="12669"/>
                      <a:pt x="249" y="12669"/>
                    </a:cubicBezTo>
                    <a:cubicBezTo>
                      <a:pt x="271" y="12669"/>
                      <a:pt x="314" y="12626"/>
                      <a:pt x="314" y="12599"/>
                    </a:cubicBezTo>
                    <a:cubicBezTo>
                      <a:pt x="314" y="12556"/>
                      <a:pt x="271" y="12534"/>
                      <a:pt x="249" y="12534"/>
                    </a:cubicBezTo>
                    <a:close/>
                    <a:moveTo>
                      <a:pt x="519" y="12534"/>
                    </a:moveTo>
                    <a:cubicBezTo>
                      <a:pt x="470" y="12534"/>
                      <a:pt x="449" y="12556"/>
                      <a:pt x="449" y="12599"/>
                    </a:cubicBezTo>
                    <a:cubicBezTo>
                      <a:pt x="449" y="12626"/>
                      <a:pt x="470" y="12669"/>
                      <a:pt x="519" y="12669"/>
                    </a:cubicBezTo>
                    <a:cubicBezTo>
                      <a:pt x="541" y="12669"/>
                      <a:pt x="584" y="12626"/>
                      <a:pt x="584" y="12599"/>
                    </a:cubicBezTo>
                    <a:cubicBezTo>
                      <a:pt x="584" y="12556"/>
                      <a:pt x="541" y="12534"/>
                      <a:pt x="519" y="12534"/>
                    </a:cubicBezTo>
                    <a:close/>
                    <a:moveTo>
                      <a:pt x="789" y="12534"/>
                    </a:moveTo>
                    <a:cubicBezTo>
                      <a:pt x="740" y="12534"/>
                      <a:pt x="719" y="12556"/>
                      <a:pt x="719" y="12599"/>
                    </a:cubicBezTo>
                    <a:cubicBezTo>
                      <a:pt x="719" y="12626"/>
                      <a:pt x="740" y="12669"/>
                      <a:pt x="789" y="12669"/>
                    </a:cubicBezTo>
                    <a:cubicBezTo>
                      <a:pt x="811" y="12669"/>
                      <a:pt x="854" y="12626"/>
                      <a:pt x="854" y="12599"/>
                    </a:cubicBezTo>
                    <a:cubicBezTo>
                      <a:pt x="854" y="12556"/>
                      <a:pt x="811" y="12534"/>
                      <a:pt x="789" y="12534"/>
                    </a:cubicBezTo>
                    <a:close/>
                    <a:moveTo>
                      <a:pt x="1059" y="12534"/>
                    </a:moveTo>
                    <a:cubicBezTo>
                      <a:pt x="1010" y="12534"/>
                      <a:pt x="989" y="12556"/>
                      <a:pt x="989" y="12599"/>
                    </a:cubicBezTo>
                    <a:cubicBezTo>
                      <a:pt x="989" y="12626"/>
                      <a:pt x="1010" y="12669"/>
                      <a:pt x="1059" y="12669"/>
                    </a:cubicBezTo>
                    <a:cubicBezTo>
                      <a:pt x="1081" y="12669"/>
                      <a:pt x="1124" y="12626"/>
                      <a:pt x="1124" y="12599"/>
                    </a:cubicBezTo>
                    <a:cubicBezTo>
                      <a:pt x="1124" y="12556"/>
                      <a:pt x="1081" y="12534"/>
                      <a:pt x="1059" y="12534"/>
                    </a:cubicBezTo>
                    <a:close/>
                    <a:moveTo>
                      <a:pt x="1329" y="12534"/>
                    </a:moveTo>
                    <a:cubicBezTo>
                      <a:pt x="1280" y="12534"/>
                      <a:pt x="1259" y="12556"/>
                      <a:pt x="1259" y="12599"/>
                    </a:cubicBezTo>
                    <a:cubicBezTo>
                      <a:pt x="1259" y="12626"/>
                      <a:pt x="1280" y="12669"/>
                      <a:pt x="1329" y="12669"/>
                    </a:cubicBezTo>
                    <a:cubicBezTo>
                      <a:pt x="1351" y="12669"/>
                      <a:pt x="1394" y="12626"/>
                      <a:pt x="1394" y="12599"/>
                    </a:cubicBezTo>
                    <a:cubicBezTo>
                      <a:pt x="1394" y="12556"/>
                      <a:pt x="1351" y="12534"/>
                      <a:pt x="1329" y="12534"/>
                    </a:cubicBezTo>
                    <a:close/>
                    <a:moveTo>
                      <a:pt x="1599" y="12534"/>
                    </a:moveTo>
                    <a:cubicBezTo>
                      <a:pt x="1550" y="12534"/>
                      <a:pt x="1529" y="12556"/>
                      <a:pt x="1529" y="12599"/>
                    </a:cubicBezTo>
                    <a:cubicBezTo>
                      <a:pt x="1529" y="12626"/>
                      <a:pt x="1550" y="12669"/>
                      <a:pt x="1599" y="12669"/>
                    </a:cubicBezTo>
                    <a:cubicBezTo>
                      <a:pt x="1621" y="12669"/>
                      <a:pt x="1664" y="12626"/>
                      <a:pt x="1664" y="12599"/>
                    </a:cubicBezTo>
                    <a:cubicBezTo>
                      <a:pt x="1664" y="12556"/>
                      <a:pt x="1621" y="12534"/>
                      <a:pt x="1599" y="12534"/>
                    </a:cubicBezTo>
                    <a:close/>
                    <a:moveTo>
                      <a:pt x="1869" y="12534"/>
                    </a:moveTo>
                    <a:cubicBezTo>
                      <a:pt x="1820" y="12534"/>
                      <a:pt x="1799" y="12556"/>
                      <a:pt x="1799" y="12599"/>
                    </a:cubicBezTo>
                    <a:cubicBezTo>
                      <a:pt x="1799" y="12626"/>
                      <a:pt x="1820" y="12669"/>
                      <a:pt x="1869" y="12669"/>
                    </a:cubicBezTo>
                    <a:cubicBezTo>
                      <a:pt x="1891" y="12669"/>
                      <a:pt x="1934" y="12626"/>
                      <a:pt x="1934" y="12599"/>
                    </a:cubicBezTo>
                    <a:cubicBezTo>
                      <a:pt x="1934" y="12556"/>
                      <a:pt x="1891" y="12534"/>
                      <a:pt x="1869" y="12534"/>
                    </a:cubicBezTo>
                    <a:close/>
                    <a:moveTo>
                      <a:pt x="2139" y="12534"/>
                    </a:moveTo>
                    <a:cubicBezTo>
                      <a:pt x="2090" y="12534"/>
                      <a:pt x="2069" y="12556"/>
                      <a:pt x="2069" y="12599"/>
                    </a:cubicBezTo>
                    <a:cubicBezTo>
                      <a:pt x="2069" y="12626"/>
                      <a:pt x="2090" y="12669"/>
                      <a:pt x="2139" y="12669"/>
                    </a:cubicBezTo>
                    <a:cubicBezTo>
                      <a:pt x="2161" y="12669"/>
                      <a:pt x="2204" y="12626"/>
                      <a:pt x="2204" y="12599"/>
                    </a:cubicBezTo>
                    <a:cubicBezTo>
                      <a:pt x="2204" y="12556"/>
                      <a:pt x="2161" y="12534"/>
                      <a:pt x="2139" y="12534"/>
                    </a:cubicBezTo>
                    <a:close/>
                    <a:moveTo>
                      <a:pt x="2409" y="12534"/>
                    </a:moveTo>
                    <a:cubicBezTo>
                      <a:pt x="2361" y="12534"/>
                      <a:pt x="2339" y="12556"/>
                      <a:pt x="2339" y="12599"/>
                    </a:cubicBezTo>
                    <a:cubicBezTo>
                      <a:pt x="2339" y="12626"/>
                      <a:pt x="2361" y="12669"/>
                      <a:pt x="2409" y="12669"/>
                    </a:cubicBezTo>
                    <a:cubicBezTo>
                      <a:pt x="2431" y="12669"/>
                      <a:pt x="2474" y="12626"/>
                      <a:pt x="2474" y="12599"/>
                    </a:cubicBezTo>
                    <a:cubicBezTo>
                      <a:pt x="2474" y="12556"/>
                      <a:pt x="2431" y="12534"/>
                      <a:pt x="2409" y="12534"/>
                    </a:cubicBezTo>
                    <a:close/>
                    <a:moveTo>
                      <a:pt x="2679" y="12534"/>
                    </a:moveTo>
                    <a:cubicBezTo>
                      <a:pt x="2631" y="12534"/>
                      <a:pt x="2609" y="12556"/>
                      <a:pt x="2609" y="12599"/>
                    </a:cubicBezTo>
                    <a:cubicBezTo>
                      <a:pt x="2609" y="12626"/>
                      <a:pt x="2631" y="12669"/>
                      <a:pt x="2679" y="12669"/>
                    </a:cubicBezTo>
                    <a:cubicBezTo>
                      <a:pt x="2701" y="12669"/>
                      <a:pt x="2744" y="12626"/>
                      <a:pt x="2744" y="12599"/>
                    </a:cubicBezTo>
                    <a:cubicBezTo>
                      <a:pt x="2744" y="12556"/>
                      <a:pt x="2701" y="12534"/>
                      <a:pt x="2679" y="12534"/>
                    </a:cubicBezTo>
                    <a:close/>
                    <a:moveTo>
                      <a:pt x="2949" y="12534"/>
                    </a:moveTo>
                    <a:cubicBezTo>
                      <a:pt x="2901" y="12534"/>
                      <a:pt x="2879" y="12556"/>
                      <a:pt x="2879" y="12599"/>
                    </a:cubicBezTo>
                    <a:cubicBezTo>
                      <a:pt x="2879" y="12626"/>
                      <a:pt x="2901" y="12669"/>
                      <a:pt x="2949" y="12669"/>
                    </a:cubicBezTo>
                    <a:cubicBezTo>
                      <a:pt x="2971" y="12669"/>
                      <a:pt x="3014" y="12626"/>
                      <a:pt x="3014" y="12599"/>
                    </a:cubicBezTo>
                    <a:cubicBezTo>
                      <a:pt x="3014" y="12556"/>
                      <a:pt x="2971" y="12534"/>
                      <a:pt x="2949" y="12534"/>
                    </a:cubicBezTo>
                    <a:close/>
                    <a:moveTo>
                      <a:pt x="3219" y="12534"/>
                    </a:moveTo>
                    <a:cubicBezTo>
                      <a:pt x="3171" y="12534"/>
                      <a:pt x="3149" y="12556"/>
                      <a:pt x="3149" y="12599"/>
                    </a:cubicBezTo>
                    <a:cubicBezTo>
                      <a:pt x="3149" y="12626"/>
                      <a:pt x="3171" y="12669"/>
                      <a:pt x="3219" y="12669"/>
                    </a:cubicBezTo>
                    <a:cubicBezTo>
                      <a:pt x="3241" y="12669"/>
                      <a:pt x="3284" y="12626"/>
                      <a:pt x="3284" y="12599"/>
                    </a:cubicBezTo>
                    <a:cubicBezTo>
                      <a:pt x="3284" y="12556"/>
                      <a:pt x="3241" y="12534"/>
                      <a:pt x="3219" y="12534"/>
                    </a:cubicBezTo>
                    <a:close/>
                    <a:moveTo>
                      <a:pt x="3489" y="12534"/>
                    </a:moveTo>
                    <a:cubicBezTo>
                      <a:pt x="3441" y="12534"/>
                      <a:pt x="3419" y="12556"/>
                      <a:pt x="3419" y="12599"/>
                    </a:cubicBezTo>
                    <a:cubicBezTo>
                      <a:pt x="3419" y="12626"/>
                      <a:pt x="3441" y="12669"/>
                      <a:pt x="3489" y="12669"/>
                    </a:cubicBezTo>
                    <a:cubicBezTo>
                      <a:pt x="3511" y="12669"/>
                      <a:pt x="3554" y="12626"/>
                      <a:pt x="3554" y="12599"/>
                    </a:cubicBezTo>
                    <a:cubicBezTo>
                      <a:pt x="3554" y="12556"/>
                      <a:pt x="3511" y="12534"/>
                      <a:pt x="3489" y="12534"/>
                    </a:cubicBezTo>
                    <a:close/>
                    <a:moveTo>
                      <a:pt x="3759" y="12534"/>
                    </a:moveTo>
                    <a:cubicBezTo>
                      <a:pt x="3711" y="12534"/>
                      <a:pt x="3689" y="12556"/>
                      <a:pt x="3689" y="12599"/>
                    </a:cubicBezTo>
                    <a:cubicBezTo>
                      <a:pt x="3689" y="12626"/>
                      <a:pt x="3711" y="12669"/>
                      <a:pt x="3759" y="12669"/>
                    </a:cubicBezTo>
                    <a:cubicBezTo>
                      <a:pt x="3781" y="12669"/>
                      <a:pt x="3824" y="12626"/>
                      <a:pt x="3824" y="12599"/>
                    </a:cubicBezTo>
                    <a:cubicBezTo>
                      <a:pt x="3824" y="12556"/>
                      <a:pt x="3781" y="12534"/>
                      <a:pt x="3759" y="12534"/>
                    </a:cubicBezTo>
                    <a:close/>
                    <a:moveTo>
                      <a:pt x="4029" y="12534"/>
                    </a:moveTo>
                    <a:cubicBezTo>
                      <a:pt x="3981" y="12534"/>
                      <a:pt x="3959" y="12556"/>
                      <a:pt x="3959" y="12599"/>
                    </a:cubicBezTo>
                    <a:cubicBezTo>
                      <a:pt x="3959" y="12626"/>
                      <a:pt x="3981" y="12669"/>
                      <a:pt x="4029" y="12669"/>
                    </a:cubicBezTo>
                    <a:cubicBezTo>
                      <a:pt x="4051" y="12669"/>
                      <a:pt x="4094" y="12626"/>
                      <a:pt x="4094" y="12599"/>
                    </a:cubicBezTo>
                    <a:cubicBezTo>
                      <a:pt x="4094" y="12556"/>
                      <a:pt x="4051" y="12534"/>
                      <a:pt x="4029" y="12534"/>
                    </a:cubicBezTo>
                    <a:close/>
                    <a:moveTo>
                      <a:pt x="4299" y="12534"/>
                    </a:moveTo>
                    <a:cubicBezTo>
                      <a:pt x="4251" y="12534"/>
                      <a:pt x="4229" y="12556"/>
                      <a:pt x="4229" y="12599"/>
                    </a:cubicBezTo>
                    <a:cubicBezTo>
                      <a:pt x="4229" y="12626"/>
                      <a:pt x="4251" y="12669"/>
                      <a:pt x="4299" y="12669"/>
                    </a:cubicBezTo>
                    <a:cubicBezTo>
                      <a:pt x="4321" y="12669"/>
                      <a:pt x="4364" y="12626"/>
                      <a:pt x="4364" y="12599"/>
                    </a:cubicBezTo>
                    <a:cubicBezTo>
                      <a:pt x="4364" y="12556"/>
                      <a:pt x="4321" y="12534"/>
                      <a:pt x="4299" y="12534"/>
                    </a:cubicBezTo>
                    <a:close/>
                    <a:moveTo>
                      <a:pt x="4569" y="12534"/>
                    </a:moveTo>
                    <a:cubicBezTo>
                      <a:pt x="4521" y="12534"/>
                      <a:pt x="4499" y="12556"/>
                      <a:pt x="4499" y="12599"/>
                    </a:cubicBezTo>
                    <a:cubicBezTo>
                      <a:pt x="4499" y="12626"/>
                      <a:pt x="4521" y="12669"/>
                      <a:pt x="4569" y="12669"/>
                    </a:cubicBezTo>
                    <a:cubicBezTo>
                      <a:pt x="4591" y="12669"/>
                      <a:pt x="4634" y="12626"/>
                      <a:pt x="4634" y="12599"/>
                    </a:cubicBezTo>
                    <a:cubicBezTo>
                      <a:pt x="4634" y="12556"/>
                      <a:pt x="4591" y="12534"/>
                      <a:pt x="4569" y="12534"/>
                    </a:cubicBezTo>
                    <a:close/>
                    <a:moveTo>
                      <a:pt x="4839" y="12534"/>
                    </a:moveTo>
                    <a:cubicBezTo>
                      <a:pt x="4791" y="12534"/>
                      <a:pt x="4769" y="12556"/>
                      <a:pt x="4769" y="12599"/>
                    </a:cubicBezTo>
                    <a:cubicBezTo>
                      <a:pt x="4769" y="12626"/>
                      <a:pt x="4791" y="12669"/>
                      <a:pt x="4839" y="12669"/>
                    </a:cubicBezTo>
                    <a:cubicBezTo>
                      <a:pt x="4861" y="12669"/>
                      <a:pt x="4904" y="12626"/>
                      <a:pt x="4904" y="12599"/>
                    </a:cubicBezTo>
                    <a:cubicBezTo>
                      <a:pt x="4904" y="12556"/>
                      <a:pt x="4861" y="12534"/>
                      <a:pt x="4839" y="12534"/>
                    </a:cubicBezTo>
                    <a:close/>
                    <a:moveTo>
                      <a:pt x="5017" y="12599"/>
                    </a:moveTo>
                    <a:cubicBezTo>
                      <a:pt x="4996" y="12599"/>
                      <a:pt x="4953" y="12626"/>
                      <a:pt x="4953" y="12669"/>
                    </a:cubicBezTo>
                    <a:cubicBezTo>
                      <a:pt x="4953" y="12691"/>
                      <a:pt x="4996" y="12734"/>
                      <a:pt x="5017" y="12734"/>
                    </a:cubicBezTo>
                    <a:cubicBezTo>
                      <a:pt x="5061" y="12734"/>
                      <a:pt x="5088" y="12691"/>
                      <a:pt x="5088" y="12669"/>
                    </a:cubicBezTo>
                    <a:cubicBezTo>
                      <a:pt x="5088" y="12626"/>
                      <a:pt x="5061" y="12599"/>
                      <a:pt x="5017" y="12599"/>
                    </a:cubicBezTo>
                    <a:close/>
                    <a:moveTo>
                      <a:pt x="5017" y="12869"/>
                    </a:moveTo>
                    <a:cubicBezTo>
                      <a:pt x="4996" y="12869"/>
                      <a:pt x="4953" y="12896"/>
                      <a:pt x="4953" y="12939"/>
                    </a:cubicBezTo>
                    <a:cubicBezTo>
                      <a:pt x="4953" y="12961"/>
                      <a:pt x="4996" y="13004"/>
                      <a:pt x="5017" y="13004"/>
                    </a:cubicBezTo>
                    <a:cubicBezTo>
                      <a:pt x="5061" y="13004"/>
                      <a:pt x="5088" y="12961"/>
                      <a:pt x="5088" y="12939"/>
                    </a:cubicBezTo>
                    <a:cubicBezTo>
                      <a:pt x="5088" y="12896"/>
                      <a:pt x="5061" y="12869"/>
                      <a:pt x="5017" y="12869"/>
                    </a:cubicBezTo>
                    <a:close/>
                    <a:moveTo>
                      <a:pt x="5017" y="13139"/>
                    </a:moveTo>
                    <a:cubicBezTo>
                      <a:pt x="4996" y="13139"/>
                      <a:pt x="4953" y="13166"/>
                      <a:pt x="4953" y="13209"/>
                    </a:cubicBezTo>
                    <a:cubicBezTo>
                      <a:pt x="4953" y="13231"/>
                      <a:pt x="4996" y="13274"/>
                      <a:pt x="5017" y="13274"/>
                    </a:cubicBezTo>
                    <a:cubicBezTo>
                      <a:pt x="5061" y="13274"/>
                      <a:pt x="5088" y="13231"/>
                      <a:pt x="5088" y="13209"/>
                    </a:cubicBezTo>
                    <a:cubicBezTo>
                      <a:pt x="5088" y="13166"/>
                      <a:pt x="5061" y="13139"/>
                      <a:pt x="5017" y="13139"/>
                    </a:cubicBezTo>
                    <a:close/>
                    <a:moveTo>
                      <a:pt x="5017" y="13409"/>
                    </a:moveTo>
                    <a:cubicBezTo>
                      <a:pt x="4996" y="13409"/>
                      <a:pt x="4953" y="13436"/>
                      <a:pt x="4953" y="13479"/>
                    </a:cubicBezTo>
                    <a:cubicBezTo>
                      <a:pt x="4953" y="13501"/>
                      <a:pt x="4996" y="13544"/>
                      <a:pt x="5017" y="13544"/>
                    </a:cubicBezTo>
                    <a:cubicBezTo>
                      <a:pt x="5061" y="13544"/>
                      <a:pt x="5088" y="13501"/>
                      <a:pt x="5088" y="13479"/>
                    </a:cubicBezTo>
                    <a:cubicBezTo>
                      <a:pt x="5088" y="13436"/>
                      <a:pt x="5061" y="13409"/>
                      <a:pt x="5017" y="13409"/>
                    </a:cubicBezTo>
                    <a:close/>
                    <a:moveTo>
                      <a:pt x="5017" y="13679"/>
                    </a:moveTo>
                    <a:cubicBezTo>
                      <a:pt x="4996" y="13679"/>
                      <a:pt x="4953" y="13706"/>
                      <a:pt x="4953" y="13749"/>
                    </a:cubicBezTo>
                    <a:cubicBezTo>
                      <a:pt x="4953" y="13771"/>
                      <a:pt x="4996" y="13814"/>
                      <a:pt x="5017" y="13814"/>
                    </a:cubicBezTo>
                    <a:cubicBezTo>
                      <a:pt x="5061" y="13814"/>
                      <a:pt x="5088" y="13771"/>
                      <a:pt x="5088" y="13749"/>
                    </a:cubicBezTo>
                    <a:cubicBezTo>
                      <a:pt x="5088" y="13706"/>
                      <a:pt x="5061" y="13679"/>
                      <a:pt x="5017" y="13679"/>
                    </a:cubicBezTo>
                    <a:close/>
                    <a:moveTo>
                      <a:pt x="5017" y="13949"/>
                    </a:moveTo>
                    <a:cubicBezTo>
                      <a:pt x="4996" y="13949"/>
                      <a:pt x="4953" y="13976"/>
                      <a:pt x="4953" y="14019"/>
                    </a:cubicBezTo>
                    <a:cubicBezTo>
                      <a:pt x="4953" y="14041"/>
                      <a:pt x="4996" y="14084"/>
                      <a:pt x="5017" y="14084"/>
                    </a:cubicBezTo>
                    <a:cubicBezTo>
                      <a:pt x="5061" y="14084"/>
                      <a:pt x="5088" y="14041"/>
                      <a:pt x="5088" y="14019"/>
                    </a:cubicBezTo>
                    <a:cubicBezTo>
                      <a:pt x="5088" y="13976"/>
                      <a:pt x="5061" y="13949"/>
                      <a:pt x="5017" y="13949"/>
                    </a:cubicBezTo>
                    <a:close/>
                    <a:moveTo>
                      <a:pt x="5017" y="14219"/>
                    </a:moveTo>
                    <a:cubicBezTo>
                      <a:pt x="4996" y="14219"/>
                      <a:pt x="4953" y="14246"/>
                      <a:pt x="4953" y="14289"/>
                    </a:cubicBezTo>
                    <a:cubicBezTo>
                      <a:pt x="4953" y="14311"/>
                      <a:pt x="4996" y="14354"/>
                      <a:pt x="5017" y="14354"/>
                    </a:cubicBezTo>
                    <a:cubicBezTo>
                      <a:pt x="5061" y="14354"/>
                      <a:pt x="5088" y="14311"/>
                      <a:pt x="5088" y="14289"/>
                    </a:cubicBezTo>
                    <a:cubicBezTo>
                      <a:pt x="5088" y="14246"/>
                      <a:pt x="5061" y="14219"/>
                      <a:pt x="5017" y="14219"/>
                    </a:cubicBezTo>
                    <a:close/>
                    <a:moveTo>
                      <a:pt x="5017" y="14489"/>
                    </a:moveTo>
                    <a:cubicBezTo>
                      <a:pt x="4996" y="14489"/>
                      <a:pt x="4953" y="14516"/>
                      <a:pt x="4953" y="14559"/>
                    </a:cubicBezTo>
                    <a:cubicBezTo>
                      <a:pt x="4953" y="14581"/>
                      <a:pt x="4996" y="14624"/>
                      <a:pt x="5017" y="14624"/>
                    </a:cubicBezTo>
                    <a:cubicBezTo>
                      <a:pt x="5061" y="14624"/>
                      <a:pt x="5088" y="14581"/>
                      <a:pt x="5088" y="14559"/>
                    </a:cubicBezTo>
                    <a:cubicBezTo>
                      <a:pt x="5088" y="14516"/>
                      <a:pt x="5061" y="14489"/>
                      <a:pt x="5017" y="14489"/>
                    </a:cubicBezTo>
                    <a:close/>
                    <a:moveTo>
                      <a:pt x="5017" y="14759"/>
                    </a:moveTo>
                    <a:cubicBezTo>
                      <a:pt x="4996" y="14759"/>
                      <a:pt x="4953" y="14786"/>
                      <a:pt x="4953" y="14829"/>
                    </a:cubicBezTo>
                    <a:cubicBezTo>
                      <a:pt x="4953" y="14851"/>
                      <a:pt x="4996" y="14894"/>
                      <a:pt x="5017" y="14894"/>
                    </a:cubicBezTo>
                    <a:cubicBezTo>
                      <a:pt x="5061" y="14894"/>
                      <a:pt x="5088" y="14851"/>
                      <a:pt x="5088" y="14829"/>
                    </a:cubicBezTo>
                    <a:cubicBezTo>
                      <a:pt x="5088" y="14786"/>
                      <a:pt x="5061" y="14759"/>
                      <a:pt x="5017" y="14759"/>
                    </a:cubicBezTo>
                    <a:close/>
                    <a:moveTo>
                      <a:pt x="5017" y="15029"/>
                    </a:moveTo>
                    <a:cubicBezTo>
                      <a:pt x="4996" y="15029"/>
                      <a:pt x="4953" y="15056"/>
                      <a:pt x="4953" y="15099"/>
                    </a:cubicBezTo>
                    <a:cubicBezTo>
                      <a:pt x="4953" y="15121"/>
                      <a:pt x="4996" y="15164"/>
                      <a:pt x="5017" y="15164"/>
                    </a:cubicBezTo>
                    <a:cubicBezTo>
                      <a:pt x="5061" y="15164"/>
                      <a:pt x="5088" y="15121"/>
                      <a:pt x="5088" y="15099"/>
                    </a:cubicBezTo>
                    <a:cubicBezTo>
                      <a:pt x="5088" y="15056"/>
                      <a:pt x="5061" y="15029"/>
                      <a:pt x="5017" y="15029"/>
                    </a:cubicBezTo>
                    <a:close/>
                    <a:moveTo>
                      <a:pt x="5017" y="15299"/>
                    </a:moveTo>
                    <a:cubicBezTo>
                      <a:pt x="4996" y="15299"/>
                      <a:pt x="4953" y="15326"/>
                      <a:pt x="4953" y="15369"/>
                    </a:cubicBezTo>
                    <a:cubicBezTo>
                      <a:pt x="4953" y="15391"/>
                      <a:pt x="4996" y="15434"/>
                      <a:pt x="5017" y="15434"/>
                    </a:cubicBezTo>
                    <a:cubicBezTo>
                      <a:pt x="5061" y="15434"/>
                      <a:pt x="5088" y="15391"/>
                      <a:pt x="5088" y="15369"/>
                    </a:cubicBezTo>
                    <a:cubicBezTo>
                      <a:pt x="5088" y="15326"/>
                      <a:pt x="5061" y="15299"/>
                      <a:pt x="5017" y="15299"/>
                    </a:cubicBezTo>
                    <a:close/>
                    <a:moveTo>
                      <a:pt x="5017" y="15569"/>
                    </a:moveTo>
                    <a:cubicBezTo>
                      <a:pt x="4996" y="15569"/>
                      <a:pt x="4953" y="15596"/>
                      <a:pt x="4953" y="15639"/>
                    </a:cubicBezTo>
                    <a:cubicBezTo>
                      <a:pt x="4953" y="15661"/>
                      <a:pt x="4996" y="15704"/>
                      <a:pt x="5017" y="15704"/>
                    </a:cubicBezTo>
                    <a:cubicBezTo>
                      <a:pt x="5061" y="15704"/>
                      <a:pt x="5088" y="15661"/>
                      <a:pt x="5088" y="15639"/>
                    </a:cubicBezTo>
                    <a:cubicBezTo>
                      <a:pt x="5088" y="15596"/>
                      <a:pt x="5061" y="15569"/>
                      <a:pt x="5017" y="15569"/>
                    </a:cubicBezTo>
                    <a:close/>
                    <a:moveTo>
                      <a:pt x="5017" y="15839"/>
                    </a:moveTo>
                    <a:cubicBezTo>
                      <a:pt x="4996" y="15839"/>
                      <a:pt x="4953" y="15866"/>
                      <a:pt x="4953" y="15909"/>
                    </a:cubicBezTo>
                    <a:cubicBezTo>
                      <a:pt x="4953" y="15931"/>
                      <a:pt x="4996" y="15974"/>
                      <a:pt x="5017" y="15974"/>
                    </a:cubicBezTo>
                    <a:cubicBezTo>
                      <a:pt x="5061" y="15974"/>
                      <a:pt x="5088" y="15931"/>
                      <a:pt x="5088" y="15909"/>
                    </a:cubicBezTo>
                    <a:cubicBezTo>
                      <a:pt x="5088" y="15866"/>
                      <a:pt x="5061" y="15839"/>
                      <a:pt x="5017" y="15839"/>
                    </a:cubicBezTo>
                    <a:close/>
                    <a:moveTo>
                      <a:pt x="5017" y="16109"/>
                    </a:moveTo>
                    <a:cubicBezTo>
                      <a:pt x="4996" y="16109"/>
                      <a:pt x="4953" y="16136"/>
                      <a:pt x="4953" y="16179"/>
                    </a:cubicBezTo>
                    <a:cubicBezTo>
                      <a:pt x="4953" y="16201"/>
                      <a:pt x="4996" y="16244"/>
                      <a:pt x="5017" y="16244"/>
                    </a:cubicBezTo>
                    <a:cubicBezTo>
                      <a:pt x="5061" y="16244"/>
                      <a:pt x="5088" y="16201"/>
                      <a:pt x="5088" y="16179"/>
                    </a:cubicBezTo>
                    <a:cubicBezTo>
                      <a:pt x="5088" y="16136"/>
                      <a:pt x="5061" y="16109"/>
                      <a:pt x="5017" y="16109"/>
                    </a:cubicBezTo>
                    <a:close/>
                    <a:moveTo>
                      <a:pt x="5017" y="16379"/>
                    </a:moveTo>
                    <a:cubicBezTo>
                      <a:pt x="4996" y="16379"/>
                      <a:pt x="4953" y="16406"/>
                      <a:pt x="4953" y="16449"/>
                    </a:cubicBezTo>
                    <a:cubicBezTo>
                      <a:pt x="4953" y="16471"/>
                      <a:pt x="4996" y="16514"/>
                      <a:pt x="5017" y="16514"/>
                    </a:cubicBezTo>
                    <a:cubicBezTo>
                      <a:pt x="5061" y="16514"/>
                      <a:pt x="5088" y="16471"/>
                      <a:pt x="5088" y="16449"/>
                    </a:cubicBezTo>
                    <a:cubicBezTo>
                      <a:pt x="5088" y="16406"/>
                      <a:pt x="5061" y="16379"/>
                      <a:pt x="5017" y="16379"/>
                    </a:cubicBezTo>
                    <a:close/>
                    <a:moveTo>
                      <a:pt x="5017" y="16649"/>
                    </a:moveTo>
                    <a:cubicBezTo>
                      <a:pt x="4996" y="16649"/>
                      <a:pt x="4953" y="16676"/>
                      <a:pt x="4953" y="16719"/>
                    </a:cubicBezTo>
                    <a:cubicBezTo>
                      <a:pt x="4953" y="16741"/>
                      <a:pt x="4996" y="16784"/>
                      <a:pt x="5017" y="16784"/>
                    </a:cubicBezTo>
                    <a:cubicBezTo>
                      <a:pt x="5061" y="16784"/>
                      <a:pt x="5088" y="16741"/>
                      <a:pt x="5088" y="16719"/>
                    </a:cubicBezTo>
                    <a:cubicBezTo>
                      <a:pt x="5088" y="16676"/>
                      <a:pt x="5061" y="16649"/>
                      <a:pt x="5017" y="16649"/>
                    </a:cubicBezTo>
                    <a:close/>
                    <a:moveTo>
                      <a:pt x="5017" y="16919"/>
                    </a:moveTo>
                    <a:cubicBezTo>
                      <a:pt x="4996" y="16919"/>
                      <a:pt x="4953" y="16946"/>
                      <a:pt x="4953" y="16989"/>
                    </a:cubicBezTo>
                    <a:cubicBezTo>
                      <a:pt x="4953" y="17011"/>
                      <a:pt x="4996" y="17054"/>
                      <a:pt x="5017" y="17054"/>
                    </a:cubicBezTo>
                    <a:cubicBezTo>
                      <a:pt x="5061" y="17054"/>
                      <a:pt x="5088" y="17011"/>
                      <a:pt x="5088" y="16989"/>
                    </a:cubicBezTo>
                    <a:cubicBezTo>
                      <a:pt x="5088" y="16946"/>
                      <a:pt x="5061" y="16919"/>
                      <a:pt x="5017" y="16919"/>
                    </a:cubicBezTo>
                    <a:close/>
                    <a:moveTo>
                      <a:pt x="5017" y="17189"/>
                    </a:moveTo>
                    <a:cubicBezTo>
                      <a:pt x="4996" y="17189"/>
                      <a:pt x="4953" y="17216"/>
                      <a:pt x="4953" y="17259"/>
                    </a:cubicBezTo>
                    <a:cubicBezTo>
                      <a:pt x="4953" y="17281"/>
                      <a:pt x="4996" y="17324"/>
                      <a:pt x="5017" y="17324"/>
                    </a:cubicBezTo>
                    <a:cubicBezTo>
                      <a:pt x="5061" y="17324"/>
                      <a:pt x="5088" y="17281"/>
                      <a:pt x="5088" y="17259"/>
                    </a:cubicBezTo>
                    <a:cubicBezTo>
                      <a:pt x="5088" y="17216"/>
                      <a:pt x="5061" y="17189"/>
                      <a:pt x="5017" y="17189"/>
                    </a:cubicBezTo>
                    <a:close/>
                    <a:moveTo>
                      <a:pt x="5017" y="17459"/>
                    </a:moveTo>
                    <a:cubicBezTo>
                      <a:pt x="4996" y="17459"/>
                      <a:pt x="4953" y="17486"/>
                      <a:pt x="4953" y="17529"/>
                    </a:cubicBezTo>
                    <a:cubicBezTo>
                      <a:pt x="4953" y="17551"/>
                      <a:pt x="4996" y="17594"/>
                      <a:pt x="5017" y="17594"/>
                    </a:cubicBezTo>
                    <a:cubicBezTo>
                      <a:pt x="5061" y="17594"/>
                      <a:pt x="5088" y="17551"/>
                      <a:pt x="5088" y="17529"/>
                    </a:cubicBezTo>
                    <a:cubicBezTo>
                      <a:pt x="5088" y="17486"/>
                      <a:pt x="5061" y="17459"/>
                      <a:pt x="5017" y="17459"/>
                    </a:cubicBezTo>
                    <a:close/>
                    <a:moveTo>
                      <a:pt x="5017" y="17729"/>
                    </a:moveTo>
                    <a:cubicBezTo>
                      <a:pt x="4996" y="17729"/>
                      <a:pt x="4953" y="17756"/>
                      <a:pt x="4953" y="17799"/>
                    </a:cubicBezTo>
                    <a:cubicBezTo>
                      <a:pt x="4953" y="17821"/>
                      <a:pt x="4996" y="17864"/>
                      <a:pt x="5017" y="17864"/>
                    </a:cubicBezTo>
                    <a:cubicBezTo>
                      <a:pt x="5061" y="17864"/>
                      <a:pt x="5088" y="17821"/>
                      <a:pt x="5088" y="17799"/>
                    </a:cubicBezTo>
                    <a:cubicBezTo>
                      <a:pt x="5088" y="17756"/>
                      <a:pt x="5061" y="17729"/>
                      <a:pt x="5017" y="17729"/>
                    </a:cubicBezTo>
                    <a:close/>
                    <a:moveTo>
                      <a:pt x="5017" y="17999"/>
                    </a:moveTo>
                    <a:cubicBezTo>
                      <a:pt x="4996" y="17999"/>
                      <a:pt x="4953" y="18026"/>
                      <a:pt x="4953" y="18069"/>
                    </a:cubicBezTo>
                    <a:cubicBezTo>
                      <a:pt x="4953" y="18091"/>
                      <a:pt x="4996" y="18134"/>
                      <a:pt x="5017" y="18134"/>
                    </a:cubicBezTo>
                    <a:cubicBezTo>
                      <a:pt x="5061" y="18134"/>
                      <a:pt x="5088" y="18091"/>
                      <a:pt x="5088" y="18069"/>
                    </a:cubicBezTo>
                    <a:cubicBezTo>
                      <a:pt x="5088" y="18026"/>
                      <a:pt x="5061" y="17999"/>
                      <a:pt x="5017" y="17999"/>
                    </a:cubicBezTo>
                    <a:close/>
                    <a:moveTo>
                      <a:pt x="5017" y="18269"/>
                    </a:moveTo>
                    <a:cubicBezTo>
                      <a:pt x="4996" y="18269"/>
                      <a:pt x="4953" y="18296"/>
                      <a:pt x="4953" y="18339"/>
                    </a:cubicBezTo>
                    <a:cubicBezTo>
                      <a:pt x="4953" y="18361"/>
                      <a:pt x="4996" y="18404"/>
                      <a:pt x="5017" y="18404"/>
                    </a:cubicBezTo>
                    <a:cubicBezTo>
                      <a:pt x="5061" y="18404"/>
                      <a:pt x="5088" y="18361"/>
                      <a:pt x="5088" y="18339"/>
                    </a:cubicBezTo>
                    <a:cubicBezTo>
                      <a:pt x="5088" y="18296"/>
                      <a:pt x="5061" y="18269"/>
                      <a:pt x="5017" y="18269"/>
                    </a:cubicBezTo>
                    <a:close/>
                    <a:moveTo>
                      <a:pt x="5017" y="18539"/>
                    </a:moveTo>
                    <a:cubicBezTo>
                      <a:pt x="4996" y="18539"/>
                      <a:pt x="4953" y="18566"/>
                      <a:pt x="4953" y="18609"/>
                    </a:cubicBezTo>
                    <a:cubicBezTo>
                      <a:pt x="4953" y="18631"/>
                      <a:pt x="4996" y="18674"/>
                      <a:pt x="5017" y="18674"/>
                    </a:cubicBezTo>
                    <a:cubicBezTo>
                      <a:pt x="5061" y="18674"/>
                      <a:pt x="5088" y="18631"/>
                      <a:pt x="5088" y="18609"/>
                    </a:cubicBezTo>
                    <a:cubicBezTo>
                      <a:pt x="5088" y="18566"/>
                      <a:pt x="5061" y="18539"/>
                      <a:pt x="5017" y="18539"/>
                    </a:cubicBezTo>
                    <a:close/>
                    <a:moveTo>
                      <a:pt x="5017" y="18809"/>
                    </a:moveTo>
                    <a:cubicBezTo>
                      <a:pt x="4996" y="18809"/>
                      <a:pt x="4953" y="18836"/>
                      <a:pt x="4953" y="18879"/>
                    </a:cubicBezTo>
                    <a:cubicBezTo>
                      <a:pt x="4953" y="18901"/>
                      <a:pt x="4996" y="18944"/>
                      <a:pt x="5017" y="18944"/>
                    </a:cubicBezTo>
                    <a:cubicBezTo>
                      <a:pt x="5061" y="18944"/>
                      <a:pt x="5088" y="18901"/>
                      <a:pt x="5088" y="18879"/>
                    </a:cubicBezTo>
                    <a:cubicBezTo>
                      <a:pt x="5088" y="18836"/>
                      <a:pt x="5061" y="18809"/>
                      <a:pt x="5017" y="18809"/>
                    </a:cubicBezTo>
                    <a:close/>
                    <a:moveTo>
                      <a:pt x="5017" y="19079"/>
                    </a:moveTo>
                    <a:cubicBezTo>
                      <a:pt x="4996" y="19079"/>
                      <a:pt x="4953" y="19106"/>
                      <a:pt x="4953" y="19149"/>
                    </a:cubicBezTo>
                    <a:cubicBezTo>
                      <a:pt x="4953" y="19171"/>
                      <a:pt x="4996" y="19214"/>
                      <a:pt x="5017" y="19214"/>
                    </a:cubicBezTo>
                    <a:cubicBezTo>
                      <a:pt x="5061" y="19214"/>
                      <a:pt x="5088" y="19171"/>
                      <a:pt x="5088" y="19149"/>
                    </a:cubicBezTo>
                    <a:cubicBezTo>
                      <a:pt x="5088" y="19106"/>
                      <a:pt x="5061" y="19079"/>
                      <a:pt x="5017" y="19079"/>
                    </a:cubicBezTo>
                    <a:close/>
                    <a:moveTo>
                      <a:pt x="4974" y="19398"/>
                    </a:moveTo>
                    <a:cubicBezTo>
                      <a:pt x="4953" y="19398"/>
                      <a:pt x="4953" y="19419"/>
                      <a:pt x="4953" y="19419"/>
                    </a:cubicBezTo>
                    <a:cubicBezTo>
                      <a:pt x="4953" y="19441"/>
                      <a:pt x="4996" y="19484"/>
                      <a:pt x="5017" y="19484"/>
                    </a:cubicBezTo>
                    <a:cubicBezTo>
                      <a:pt x="5061" y="19484"/>
                      <a:pt x="5088" y="19441"/>
                      <a:pt x="5088" y="19419"/>
                    </a:cubicBezTo>
                    <a:lnTo>
                      <a:pt x="5088" y="19398"/>
                    </a:lnTo>
                    <a:cubicBezTo>
                      <a:pt x="5088" y="19441"/>
                      <a:pt x="5061" y="19462"/>
                      <a:pt x="5017" y="19462"/>
                    </a:cubicBezTo>
                    <a:cubicBezTo>
                      <a:pt x="4996" y="19462"/>
                      <a:pt x="4974" y="19441"/>
                      <a:pt x="4974" y="19398"/>
                    </a:cubicBezTo>
                    <a:close/>
                    <a:moveTo>
                      <a:pt x="5017" y="19619"/>
                    </a:moveTo>
                    <a:cubicBezTo>
                      <a:pt x="4996" y="19619"/>
                      <a:pt x="4953" y="19646"/>
                      <a:pt x="4953" y="19689"/>
                    </a:cubicBezTo>
                    <a:cubicBezTo>
                      <a:pt x="4953" y="19711"/>
                      <a:pt x="4996" y="19754"/>
                      <a:pt x="5017" y="19754"/>
                    </a:cubicBezTo>
                    <a:cubicBezTo>
                      <a:pt x="5061" y="19754"/>
                      <a:pt x="5088" y="19711"/>
                      <a:pt x="5088" y="19689"/>
                    </a:cubicBezTo>
                    <a:cubicBezTo>
                      <a:pt x="5088" y="19646"/>
                      <a:pt x="5061" y="19619"/>
                      <a:pt x="5017" y="19619"/>
                    </a:cubicBezTo>
                    <a:close/>
                    <a:moveTo>
                      <a:pt x="5017" y="19889"/>
                    </a:moveTo>
                    <a:cubicBezTo>
                      <a:pt x="4996" y="19889"/>
                      <a:pt x="4953" y="19916"/>
                      <a:pt x="4953" y="19959"/>
                    </a:cubicBezTo>
                    <a:cubicBezTo>
                      <a:pt x="4953" y="19981"/>
                      <a:pt x="4996" y="20024"/>
                      <a:pt x="5017" y="20024"/>
                    </a:cubicBezTo>
                    <a:cubicBezTo>
                      <a:pt x="5061" y="20024"/>
                      <a:pt x="5088" y="19981"/>
                      <a:pt x="5088" y="19959"/>
                    </a:cubicBezTo>
                    <a:cubicBezTo>
                      <a:pt x="5088" y="19916"/>
                      <a:pt x="5061" y="19889"/>
                      <a:pt x="5017" y="19889"/>
                    </a:cubicBezTo>
                    <a:close/>
                    <a:moveTo>
                      <a:pt x="5017" y="20159"/>
                    </a:moveTo>
                    <a:cubicBezTo>
                      <a:pt x="4996" y="20159"/>
                      <a:pt x="4953" y="20186"/>
                      <a:pt x="4953" y="20229"/>
                    </a:cubicBezTo>
                    <a:cubicBezTo>
                      <a:pt x="4953" y="20251"/>
                      <a:pt x="4996" y="20294"/>
                      <a:pt x="5017" y="20294"/>
                    </a:cubicBezTo>
                    <a:cubicBezTo>
                      <a:pt x="5061" y="20294"/>
                      <a:pt x="5088" y="20251"/>
                      <a:pt x="5088" y="20229"/>
                    </a:cubicBezTo>
                    <a:cubicBezTo>
                      <a:pt x="5088" y="20186"/>
                      <a:pt x="5061" y="20159"/>
                      <a:pt x="5017" y="20159"/>
                    </a:cubicBezTo>
                    <a:close/>
                    <a:moveTo>
                      <a:pt x="5017" y="20429"/>
                    </a:moveTo>
                    <a:cubicBezTo>
                      <a:pt x="4996" y="20429"/>
                      <a:pt x="4953" y="20456"/>
                      <a:pt x="4953" y="20499"/>
                    </a:cubicBezTo>
                    <a:cubicBezTo>
                      <a:pt x="4953" y="20521"/>
                      <a:pt x="4996" y="20564"/>
                      <a:pt x="5017" y="20564"/>
                    </a:cubicBezTo>
                    <a:cubicBezTo>
                      <a:pt x="5061" y="20564"/>
                      <a:pt x="5088" y="20521"/>
                      <a:pt x="5088" y="20499"/>
                    </a:cubicBezTo>
                    <a:cubicBezTo>
                      <a:pt x="5088" y="20456"/>
                      <a:pt x="5061" y="20429"/>
                      <a:pt x="5017" y="20429"/>
                    </a:cubicBezTo>
                    <a:close/>
                    <a:moveTo>
                      <a:pt x="5017" y="20699"/>
                    </a:moveTo>
                    <a:cubicBezTo>
                      <a:pt x="4996" y="20699"/>
                      <a:pt x="4953" y="20726"/>
                      <a:pt x="4953" y="20769"/>
                    </a:cubicBezTo>
                    <a:cubicBezTo>
                      <a:pt x="4953" y="20791"/>
                      <a:pt x="4996" y="20834"/>
                      <a:pt x="5017" y="20834"/>
                    </a:cubicBezTo>
                    <a:cubicBezTo>
                      <a:pt x="5061" y="20834"/>
                      <a:pt x="5088" y="20791"/>
                      <a:pt x="5088" y="20769"/>
                    </a:cubicBezTo>
                    <a:cubicBezTo>
                      <a:pt x="5088" y="20726"/>
                      <a:pt x="5061" y="20699"/>
                      <a:pt x="5017" y="20699"/>
                    </a:cubicBezTo>
                    <a:close/>
                    <a:moveTo>
                      <a:pt x="5017" y="20969"/>
                    </a:moveTo>
                    <a:cubicBezTo>
                      <a:pt x="4996" y="20969"/>
                      <a:pt x="4953" y="20996"/>
                      <a:pt x="4953" y="21039"/>
                    </a:cubicBezTo>
                    <a:cubicBezTo>
                      <a:pt x="4953" y="21061"/>
                      <a:pt x="4996" y="21104"/>
                      <a:pt x="5017" y="21104"/>
                    </a:cubicBezTo>
                    <a:cubicBezTo>
                      <a:pt x="5061" y="21104"/>
                      <a:pt x="5088" y="21061"/>
                      <a:pt x="5088" y="21039"/>
                    </a:cubicBezTo>
                    <a:cubicBezTo>
                      <a:pt x="5088" y="20996"/>
                      <a:pt x="5061" y="20969"/>
                      <a:pt x="5017" y="20969"/>
                    </a:cubicBezTo>
                    <a:close/>
                    <a:moveTo>
                      <a:pt x="5017" y="21239"/>
                    </a:moveTo>
                    <a:cubicBezTo>
                      <a:pt x="4996" y="21239"/>
                      <a:pt x="4953" y="21266"/>
                      <a:pt x="4953" y="21309"/>
                    </a:cubicBezTo>
                    <a:cubicBezTo>
                      <a:pt x="4953" y="21331"/>
                      <a:pt x="4996" y="21374"/>
                      <a:pt x="5017" y="21374"/>
                    </a:cubicBezTo>
                    <a:cubicBezTo>
                      <a:pt x="5061" y="21374"/>
                      <a:pt x="5088" y="21331"/>
                      <a:pt x="5088" y="21309"/>
                    </a:cubicBezTo>
                    <a:cubicBezTo>
                      <a:pt x="5088" y="21266"/>
                      <a:pt x="5061" y="21239"/>
                      <a:pt x="5017" y="21239"/>
                    </a:cubicBezTo>
                    <a:close/>
                    <a:moveTo>
                      <a:pt x="5017" y="21509"/>
                    </a:moveTo>
                    <a:cubicBezTo>
                      <a:pt x="4996" y="21509"/>
                      <a:pt x="4953" y="21536"/>
                      <a:pt x="4953" y="21579"/>
                    </a:cubicBezTo>
                    <a:cubicBezTo>
                      <a:pt x="4953" y="21601"/>
                      <a:pt x="4996" y="21644"/>
                      <a:pt x="5017" y="21644"/>
                    </a:cubicBezTo>
                    <a:cubicBezTo>
                      <a:pt x="5061" y="21644"/>
                      <a:pt x="5088" y="21601"/>
                      <a:pt x="5088" y="21579"/>
                    </a:cubicBezTo>
                    <a:cubicBezTo>
                      <a:pt x="5088" y="21536"/>
                      <a:pt x="5061" y="21509"/>
                      <a:pt x="5017" y="21509"/>
                    </a:cubicBezTo>
                    <a:close/>
                    <a:moveTo>
                      <a:pt x="5017" y="21779"/>
                    </a:moveTo>
                    <a:cubicBezTo>
                      <a:pt x="4996" y="21779"/>
                      <a:pt x="4953" y="21806"/>
                      <a:pt x="4953" y="21849"/>
                    </a:cubicBezTo>
                    <a:cubicBezTo>
                      <a:pt x="4953" y="21871"/>
                      <a:pt x="4996" y="21914"/>
                      <a:pt x="5017" y="21914"/>
                    </a:cubicBezTo>
                    <a:cubicBezTo>
                      <a:pt x="5061" y="21914"/>
                      <a:pt x="5088" y="21871"/>
                      <a:pt x="5088" y="21849"/>
                    </a:cubicBezTo>
                    <a:cubicBezTo>
                      <a:pt x="5088" y="21806"/>
                      <a:pt x="5061" y="21779"/>
                      <a:pt x="5017" y="21779"/>
                    </a:cubicBezTo>
                    <a:close/>
                    <a:moveTo>
                      <a:pt x="5017" y="22049"/>
                    </a:moveTo>
                    <a:cubicBezTo>
                      <a:pt x="4996" y="22049"/>
                      <a:pt x="4953" y="22076"/>
                      <a:pt x="4953" y="22119"/>
                    </a:cubicBezTo>
                    <a:cubicBezTo>
                      <a:pt x="4953" y="22141"/>
                      <a:pt x="4996" y="22184"/>
                      <a:pt x="5017" y="22184"/>
                    </a:cubicBezTo>
                    <a:cubicBezTo>
                      <a:pt x="5061" y="22184"/>
                      <a:pt x="5088" y="22141"/>
                      <a:pt x="5088" y="22119"/>
                    </a:cubicBezTo>
                    <a:cubicBezTo>
                      <a:pt x="5088" y="22076"/>
                      <a:pt x="5061" y="22049"/>
                      <a:pt x="5017" y="22049"/>
                    </a:cubicBezTo>
                    <a:close/>
                    <a:moveTo>
                      <a:pt x="5017" y="22319"/>
                    </a:moveTo>
                    <a:cubicBezTo>
                      <a:pt x="4996" y="22319"/>
                      <a:pt x="4953" y="22346"/>
                      <a:pt x="4953" y="22389"/>
                    </a:cubicBezTo>
                    <a:cubicBezTo>
                      <a:pt x="4953" y="22411"/>
                      <a:pt x="4996" y="22454"/>
                      <a:pt x="5017" y="22454"/>
                    </a:cubicBezTo>
                    <a:cubicBezTo>
                      <a:pt x="5061" y="22454"/>
                      <a:pt x="5088" y="22411"/>
                      <a:pt x="5088" y="22389"/>
                    </a:cubicBezTo>
                    <a:cubicBezTo>
                      <a:pt x="5088" y="22346"/>
                      <a:pt x="5061" y="22319"/>
                      <a:pt x="5017" y="22319"/>
                    </a:cubicBezTo>
                    <a:close/>
                    <a:moveTo>
                      <a:pt x="5017" y="22589"/>
                    </a:moveTo>
                    <a:cubicBezTo>
                      <a:pt x="4996" y="22589"/>
                      <a:pt x="4953" y="22616"/>
                      <a:pt x="4953" y="22659"/>
                    </a:cubicBezTo>
                    <a:cubicBezTo>
                      <a:pt x="4953" y="22681"/>
                      <a:pt x="4996" y="22724"/>
                      <a:pt x="5017" y="22724"/>
                    </a:cubicBezTo>
                    <a:cubicBezTo>
                      <a:pt x="5061" y="22724"/>
                      <a:pt x="5088" y="22681"/>
                      <a:pt x="5088" y="22659"/>
                    </a:cubicBezTo>
                    <a:cubicBezTo>
                      <a:pt x="5088" y="22616"/>
                      <a:pt x="5061" y="22589"/>
                      <a:pt x="5017" y="22589"/>
                    </a:cubicBezTo>
                    <a:close/>
                    <a:moveTo>
                      <a:pt x="5017" y="22859"/>
                    </a:moveTo>
                    <a:cubicBezTo>
                      <a:pt x="4996" y="22859"/>
                      <a:pt x="4953" y="22886"/>
                      <a:pt x="4953" y="22929"/>
                    </a:cubicBezTo>
                    <a:cubicBezTo>
                      <a:pt x="4953" y="22951"/>
                      <a:pt x="4996" y="22994"/>
                      <a:pt x="5017" y="22994"/>
                    </a:cubicBezTo>
                    <a:cubicBezTo>
                      <a:pt x="5061" y="22994"/>
                      <a:pt x="5088" y="22951"/>
                      <a:pt x="5088" y="22929"/>
                    </a:cubicBezTo>
                    <a:cubicBezTo>
                      <a:pt x="5088" y="22886"/>
                      <a:pt x="5061" y="22859"/>
                      <a:pt x="5017" y="22859"/>
                    </a:cubicBezTo>
                    <a:close/>
                    <a:moveTo>
                      <a:pt x="5017" y="23129"/>
                    </a:moveTo>
                    <a:cubicBezTo>
                      <a:pt x="4996" y="23129"/>
                      <a:pt x="4953" y="23156"/>
                      <a:pt x="4953" y="23199"/>
                    </a:cubicBezTo>
                    <a:cubicBezTo>
                      <a:pt x="4953" y="23221"/>
                      <a:pt x="4996" y="23264"/>
                      <a:pt x="5017" y="23264"/>
                    </a:cubicBezTo>
                    <a:cubicBezTo>
                      <a:pt x="5061" y="23264"/>
                      <a:pt x="5088" y="23221"/>
                      <a:pt x="5088" y="23199"/>
                    </a:cubicBezTo>
                    <a:cubicBezTo>
                      <a:pt x="5088" y="23156"/>
                      <a:pt x="5061" y="23129"/>
                      <a:pt x="5017" y="23129"/>
                    </a:cubicBezTo>
                    <a:close/>
                    <a:moveTo>
                      <a:pt x="5017" y="23399"/>
                    </a:moveTo>
                    <a:cubicBezTo>
                      <a:pt x="4996" y="23399"/>
                      <a:pt x="4953" y="23426"/>
                      <a:pt x="4953" y="23469"/>
                    </a:cubicBezTo>
                    <a:cubicBezTo>
                      <a:pt x="4953" y="23491"/>
                      <a:pt x="4996" y="23534"/>
                      <a:pt x="5017" y="23534"/>
                    </a:cubicBezTo>
                    <a:cubicBezTo>
                      <a:pt x="5061" y="23534"/>
                      <a:pt x="5088" y="23491"/>
                      <a:pt x="5088" y="23469"/>
                    </a:cubicBezTo>
                    <a:cubicBezTo>
                      <a:pt x="5088" y="23426"/>
                      <a:pt x="5061" y="23399"/>
                      <a:pt x="5017" y="23399"/>
                    </a:cubicBezTo>
                    <a:close/>
                    <a:moveTo>
                      <a:pt x="5017" y="23669"/>
                    </a:moveTo>
                    <a:cubicBezTo>
                      <a:pt x="4996" y="23669"/>
                      <a:pt x="4953" y="23696"/>
                      <a:pt x="4953" y="23739"/>
                    </a:cubicBezTo>
                    <a:cubicBezTo>
                      <a:pt x="4953" y="23761"/>
                      <a:pt x="4996" y="23804"/>
                      <a:pt x="5017" y="23804"/>
                    </a:cubicBezTo>
                    <a:cubicBezTo>
                      <a:pt x="5061" y="23804"/>
                      <a:pt x="5088" y="23761"/>
                      <a:pt x="5088" y="23739"/>
                    </a:cubicBezTo>
                    <a:cubicBezTo>
                      <a:pt x="5088" y="23696"/>
                      <a:pt x="5061" y="23669"/>
                      <a:pt x="5017" y="23669"/>
                    </a:cubicBezTo>
                    <a:close/>
                    <a:moveTo>
                      <a:pt x="5017" y="23939"/>
                    </a:moveTo>
                    <a:cubicBezTo>
                      <a:pt x="4996" y="23939"/>
                      <a:pt x="4953" y="23966"/>
                      <a:pt x="4953" y="24009"/>
                    </a:cubicBezTo>
                    <a:cubicBezTo>
                      <a:pt x="4953" y="24031"/>
                      <a:pt x="4996" y="24074"/>
                      <a:pt x="5017" y="24074"/>
                    </a:cubicBezTo>
                    <a:cubicBezTo>
                      <a:pt x="5061" y="24074"/>
                      <a:pt x="5088" y="24031"/>
                      <a:pt x="5088" y="24009"/>
                    </a:cubicBezTo>
                    <a:cubicBezTo>
                      <a:pt x="5088" y="23966"/>
                      <a:pt x="5061" y="23939"/>
                      <a:pt x="5017" y="23939"/>
                    </a:cubicBezTo>
                    <a:close/>
                    <a:moveTo>
                      <a:pt x="5017" y="24209"/>
                    </a:moveTo>
                    <a:cubicBezTo>
                      <a:pt x="4996" y="24209"/>
                      <a:pt x="4953" y="24236"/>
                      <a:pt x="4953" y="24279"/>
                    </a:cubicBezTo>
                    <a:cubicBezTo>
                      <a:pt x="4953" y="24301"/>
                      <a:pt x="4996" y="24344"/>
                      <a:pt x="5017" y="24344"/>
                    </a:cubicBezTo>
                    <a:cubicBezTo>
                      <a:pt x="5061" y="24344"/>
                      <a:pt x="5088" y="24301"/>
                      <a:pt x="5088" y="24279"/>
                    </a:cubicBezTo>
                    <a:cubicBezTo>
                      <a:pt x="5088" y="24236"/>
                      <a:pt x="5061" y="24209"/>
                      <a:pt x="5017" y="24209"/>
                    </a:cubicBezTo>
                    <a:close/>
                    <a:moveTo>
                      <a:pt x="5017" y="24479"/>
                    </a:moveTo>
                    <a:cubicBezTo>
                      <a:pt x="4996" y="24479"/>
                      <a:pt x="4953" y="24506"/>
                      <a:pt x="4953" y="24549"/>
                    </a:cubicBezTo>
                    <a:cubicBezTo>
                      <a:pt x="4953" y="24571"/>
                      <a:pt x="4996" y="24614"/>
                      <a:pt x="5017" y="24614"/>
                    </a:cubicBezTo>
                    <a:cubicBezTo>
                      <a:pt x="5061" y="24614"/>
                      <a:pt x="5088" y="24571"/>
                      <a:pt x="5088" y="24549"/>
                    </a:cubicBezTo>
                    <a:cubicBezTo>
                      <a:pt x="5088" y="24506"/>
                      <a:pt x="5061" y="24479"/>
                      <a:pt x="5017" y="24479"/>
                    </a:cubicBezTo>
                    <a:close/>
                    <a:moveTo>
                      <a:pt x="5017" y="24749"/>
                    </a:moveTo>
                    <a:cubicBezTo>
                      <a:pt x="4996" y="24749"/>
                      <a:pt x="4953" y="24776"/>
                      <a:pt x="4953" y="24819"/>
                    </a:cubicBezTo>
                    <a:cubicBezTo>
                      <a:pt x="4953" y="24841"/>
                      <a:pt x="4996" y="24884"/>
                      <a:pt x="5017" y="24884"/>
                    </a:cubicBezTo>
                    <a:cubicBezTo>
                      <a:pt x="5061" y="24884"/>
                      <a:pt x="5088" y="24841"/>
                      <a:pt x="5088" y="24819"/>
                    </a:cubicBezTo>
                    <a:cubicBezTo>
                      <a:pt x="5088" y="24776"/>
                      <a:pt x="5061" y="24749"/>
                      <a:pt x="5017" y="24749"/>
                    </a:cubicBezTo>
                    <a:close/>
                    <a:moveTo>
                      <a:pt x="5017" y="25019"/>
                    </a:moveTo>
                    <a:cubicBezTo>
                      <a:pt x="4996" y="25019"/>
                      <a:pt x="4953" y="25046"/>
                      <a:pt x="4953" y="25089"/>
                    </a:cubicBezTo>
                    <a:cubicBezTo>
                      <a:pt x="4953" y="25111"/>
                      <a:pt x="4996" y="25154"/>
                      <a:pt x="5017" y="25154"/>
                    </a:cubicBezTo>
                    <a:cubicBezTo>
                      <a:pt x="5061" y="25154"/>
                      <a:pt x="5088" y="25111"/>
                      <a:pt x="5088" y="25089"/>
                    </a:cubicBezTo>
                    <a:cubicBezTo>
                      <a:pt x="5088" y="25046"/>
                      <a:pt x="5061" y="25019"/>
                      <a:pt x="5017" y="25019"/>
                    </a:cubicBezTo>
                    <a:close/>
                    <a:moveTo>
                      <a:pt x="5017" y="25289"/>
                    </a:moveTo>
                    <a:cubicBezTo>
                      <a:pt x="4996" y="25289"/>
                      <a:pt x="4953" y="25316"/>
                      <a:pt x="4953" y="25359"/>
                    </a:cubicBezTo>
                    <a:cubicBezTo>
                      <a:pt x="4953" y="25381"/>
                      <a:pt x="4996" y="25424"/>
                      <a:pt x="5017" y="25424"/>
                    </a:cubicBezTo>
                    <a:cubicBezTo>
                      <a:pt x="5061" y="25424"/>
                      <a:pt x="5088" y="25381"/>
                      <a:pt x="5088" y="25359"/>
                    </a:cubicBezTo>
                    <a:cubicBezTo>
                      <a:pt x="5088" y="25316"/>
                      <a:pt x="5061" y="25289"/>
                      <a:pt x="5017" y="25289"/>
                    </a:cubicBezTo>
                    <a:close/>
                    <a:moveTo>
                      <a:pt x="5017" y="25559"/>
                    </a:moveTo>
                    <a:cubicBezTo>
                      <a:pt x="4996" y="25559"/>
                      <a:pt x="4953" y="25586"/>
                      <a:pt x="4953" y="25629"/>
                    </a:cubicBezTo>
                    <a:cubicBezTo>
                      <a:pt x="4953" y="25651"/>
                      <a:pt x="4996" y="25694"/>
                      <a:pt x="5017" y="25694"/>
                    </a:cubicBezTo>
                    <a:cubicBezTo>
                      <a:pt x="5061" y="25694"/>
                      <a:pt x="5088" y="25651"/>
                      <a:pt x="5088" y="25629"/>
                    </a:cubicBezTo>
                    <a:cubicBezTo>
                      <a:pt x="5088" y="25586"/>
                      <a:pt x="5061" y="25559"/>
                      <a:pt x="5017" y="25559"/>
                    </a:cubicBezTo>
                    <a:close/>
                    <a:moveTo>
                      <a:pt x="5017" y="25829"/>
                    </a:moveTo>
                    <a:cubicBezTo>
                      <a:pt x="4996" y="25829"/>
                      <a:pt x="4953" y="25856"/>
                      <a:pt x="4953" y="25899"/>
                    </a:cubicBezTo>
                    <a:cubicBezTo>
                      <a:pt x="4953" y="25921"/>
                      <a:pt x="4996" y="25964"/>
                      <a:pt x="5017" y="25964"/>
                    </a:cubicBezTo>
                    <a:cubicBezTo>
                      <a:pt x="5061" y="25964"/>
                      <a:pt x="5088" y="25921"/>
                      <a:pt x="5088" y="25899"/>
                    </a:cubicBezTo>
                    <a:cubicBezTo>
                      <a:pt x="5088" y="25856"/>
                      <a:pt x="5061" y="25829"/>
                      <a:pt x="5017" y="25829"/>
                    </a:cubicBezTo>
                    <a:close/>
                    <a:moveTo>
                      <a:pt x="5017" y="26099"/>
                    </a:moveTo>
                    <a:cubicBezTo>
                      <a:pt x="4996" y="26099"/>
                      <a:pt x="4953" y="26126"/>
                      <a:pt x="4953" y="26169"/>
                    </a:cubicBezTo>
                    <a:cubicBezTo>
                      <a:pt x="4953" y="26191"/>
                      <a:pt x="4996" y="26234"/>
                      <a:pt x="5017" y="26234"/>
                    </a:cubicBezTo>
                    <a:cubicBezTo>
                      <a:pt x="5061" y="26234"/>
                      <a:pt x="5088" y="26191"/>
                      <a:pt x="5088" y="26169"/>
                    </a:cubicBezTo>
                    <a:cubicBezTo>
                      <a:pt x="5088" y="26126"/>
                      <a:pt x="5061" y="26099"/>
                      <a:pt x="5017" y="26099"/>
                    </a:cubicBezTo>
                    <a:close/>
                    <a:moveTo>
                      <a:pt x="5017" y="26369"/>
                    </a:moveTo>
                    <a:cubicBezTo>
                      <a:pt x="4996" y="26369"/>
                      <a:pt x="4953" y="26396"/>
                      <a:pt x="4953" y="26439"/>
                    </a:cubicBezTo>
                    <a:cubicBezTo>
                      <a:pt x="4953" y="26461"/>
                      <a:pt x="4996" y="26504"/>
                      <a:pt x="5017" y="26504"/>
                    </a:cubicBezTo>
                    <a:cubicBezTo>
                      <a:pt x="5061" y="26504"/>
                      <a:pt x="5088" y="26461"/>
                      <a:pt x="5088" y="26439"/>
                    </a:cubicBezTo>
                    <a:cubicBezTo>
                      <a:pt x="5088" y="26396"/>
                      <a:pt x="5061" y="26369"/>
                      <a:pt x="5017" y="26369"/>
                    </a:cubicBezTo>
                    <a:close/>
                    <a:moveTo>
                      <a:pt x="5017" y="26639"/>
                    </a:moveTo>
                    <a:cubicBezTo>
                      <a:pt x="4996" y="26639"/>
                      <a:pt x="4953" y="26666"/>
                      <a:pt x="4953" y="26710"/>
                    </a:cubicBezTo>
                    <a:cubicBezTo>
                      <a:pt x="4953" y="26731"/>
                      <a:pt x="4996" y="26774"/>
                      <a:pt x="5017" y="26774"/>
                    </a:cubicBezTo>
                    <a:cubicBezTo>
                      <a:pt x="5061" y="26774"/>
                      <a:pt x="5088" y="26731"/>
                      <a:pt x="5088" y="26710"/>
                    </a:cubicBezTo>
                    <a:cubicBezTo>
                      <a:pt x="5088" y="26666"/>
                      <a:pt x="5061" y="26639"/>
                      <a:pt x="5017" y="26639"/>
                    </a:cubicBezTo>
                    <a:close/>
                    <a:moveTo>
                      <a:pt x="5017" y="26909"/>
                    </a:moveTo>
                    <a:cubicBezTo>
                      <a:pt x="4996" y="26909"/>
                      <a:pt x="4953" y="26936"/>
                      <a:pt x="4953" y="26980"/>
                    </a:cubicBezTo>
                    <a:cubicBezTo>
                      <a:pt x="4953" y="27001"/>
                      <a:pt x="4996" y="27044"/>
                      <a:pt x="5017" y="27044"/>
                    </a:cubicBezTo>
                    <a:cubicBezTo>
                      <a:pt x="5061" y="27044"/>
                      <a:pt x="5088" y="27001"/>
                      <a:pt x="5088" y="26980"/>
                    </a:cubicBezTo>
                    <a:cubicBezTo>
                      <a:pt x="5088" y="26936"/>
                      <a:pt x="5061" y="26909"/>
                      <a:pt x="5017" y="26909"/>
                    </a:cubicBezTo>
                    <a:close/>
                    <a:moveTo>
                      <a:pt x="5017" y="27179"/>
                    </a:moveTo>
                    <a:cubicBezTo>
                      <a:pt x="4996" y="27179"/>
                      <a:pt x="4953" y="27206"/>
                      <a:pt x="4953" y="27250"/>
                    </a:cubicBezTo>
                    <a:cubicBezTo>
                      <a:pt x="4953" y="27271"/>
                      <a:pt x="4996" y="27314"/>
                      <a:pt x="5017" y="27314"/>
                    </a:cubicBezTo>
                    <a:cubicBezTo>
                      <a:pt x="5061" y="27314"/>
                      <a:pt x="5088" y="27271"/>
                      <a:pt x="5088" y="27250"/>
                    </a:cubicBezTo>
                    <a:cubicBezTo>
                      <a:pt x="5088" y="27206"/>
                      <a:pt x="5061" y="27179"/>
                      <a:pt x="5017" y="27179"/>
                    </a:cubicBezTo>
                    <a:close/>
                    <a:moveTo>
                      <a:pt x="5017" y="27449"/>
                    </a:moveTo>
                    <a:cubicBezTo>
                      <a:pt x="4996" y="27449"/>
                      <a:pt x="4953" y="27476"/>
                      <a:pt x="4953" y="27520"/>
                    </a:cubicBezTo>
                    <a:cubicBezTo>
                      <a:pt x="4953" y="27541"/>
                      <a:pt x="4996" y="27584"/>
                      <a:pt x="5017" y="27584"/>
                    </a:cubicBezTo>
                    <a:cubicBezTo>
                      <a:pt x="5061" y="27584"/>
                      <a:pt x="5088" y="27541"/>
                      <a:pt x="5088" y="27520"/>
                    </a:cubicBezTo>
                    <a:cubicBezTo>
                      <a:pt x="5088" y="27476"/>
                      <a:pt x="5061" y="27449"/>
                      <a:pt x="5017" y="27449"/>
                    </a:cubicBezTo>
                    <a:close/>
                    <a:moveTo>
                      <a:pt x="5017" y="27719"/>
                    </a:moveTo>
                    <a:cubicBezTo>
                      <a:pt x="4996" y="27719"/>
                      <a:pt x="4953" y="27746"/>
                      <a:pt x="4953" y="27790"/>
                    </a:cubicBezTo>
                    <a:cubicBezTo>
                      <a:pt x="4953" y="27811"/>
                      <a:pt x="4996" y="27854"/>
                      <a:pt x="5017" y="27854"/>
                    </a:cubicBezTo>
                    <a:cubicBezTo>
                      <a:pt x="5061" y="27854"/>
                      <a:pt x="5088" y="27811"/>
                      <a:pt x="5088" y="27790"/>
                    </a:cubicBezTo>
                    <a:cubicBezTo>
                      <a:pt x="5088" y="27746"/>
                      <a:pt x="5061" y="27719"/>
                      <a:pt x="5017" y="27719"/>
                    </a:cubicBezTo>
                    <a:close/>
                    <a:moveTo>
                      <a:pt x="5017" y="27989"/>
                    </a:moveTo>
                    <a:cubicBezTo>
                      <a:pt x="4996" y="27989"/>
                      <a:pt x="4953" y="28016"/>
                      <a:pt x="4953" y="28060"/>
                    </a:cubicBezTo>
                    <a:cubicBezTo>
                      <a:pt x="4953" y="28081"/>
                      <a:pt x="4996" y="28124"/>
                      <a:pt x="5017" y="28124"/>
                    </a:cubicBezTo>
                    <a:cubicBezTo>
                      <a:pt x="5061" y="28124"/>
                      <a:pt x="5088" y="28081"/>
                      <a:pt x="5088" y="28060"/>
                    </a:cubicBezTo>
                    <a:cubicBezTo>
                      <a:pt x="5088" y="28016"/>
                      <a:pt x="5061" y="27989"/>
                      <a:pt x="5017" y="27989"/>
                    </a:cubicBezTo>
                    <a:close/>
                    <a:moveTo>
                      <a:pt x="5017" y="28259"/>
                    </a:moveTo>
                    <a:cubicBezTo>
                      <a:pt x="4996" y="28259"/>
                      <a:pt x="4953" y="28286"/>
                      <a:pt x="4953" y="28330"/>
                    </a:cubicBezTo>
                    <a:cubicBezTo>
                      <a:pt x="4953" y="28351"/>
                      <a:pt x="4996" y="28394"/>
                      <a:pt x="5017" y="28394"/>
                    </a:cubicBezTo>
                    <a:cubicBezTo>
                      <a:pt x="5061" y="28394"/>
                      <a:pt x="5088" y="28351"/>
                      <a:pt x="5088" y="28330"/>
                    </a:cubicBezTo>
                    <a:cubicBezTo>
                      <a:pt x="5088" y="28286"/>
                      <a:pt x="5061" y="28259"/>
                      <a:pt x="5017" y="28259"/>
                    </a:cubicBezTo>
                    <a:close/>
                    <a:moveTo>
                      <a:pt x="5109" y="28443"/>
                    </a:moveTo>
                    <a:cubicBezTo>
                      <a:pt x="5088" y="28443"/>
                      <a:pt x="5039" y="28465"/>
                      <a:pt x="5039" y="28508"/>
                    </a:cubicBezTo>
                    <a:cubicBezTo>
                      <a:pt x="5039" y="28529"/>
                      <a:pt x="5088" y="28578"/>
                      <a:pt x="5109" y="28578"/>
                    </a:cubicBezTo>
                    <a:cubicBezTo>
                      <a:pt x="5152" y="28578"/>
                      <a:pt x="5174" y="28529"/>
                      <a:pt x="5174" y="28508"/>
                    </a:cubicBezTo>
                    <a:cubicBezTo>
                      <a:pt x="5174" y="28465"/>
                      <a:pt x="5152" y="28443"/>
                      <a:pt x="5109" y="28443"/>
                    </a:cubicBezTo>
                    <a:close/>
                    <a:moveTo>
                      <a:pt x="5379" y="28443"/>
                    </a:moveTo>
                    <a:cubicBezTo>
                      <a:pt x="5358" y="28443"/>
                      <a:pt x="5309" y="28465"/>
                      <a:pt x="5309" y="28508"/>
                    </a:cubicBezTo>
                    <a:cubicBezTo>
                      <a:pt x="5309" y="28529"/>
                      <a:pt x="5358" y="28578"/>
                      <a:pt x="5379" y="28578"/>
                    </a:cubicBezTo>
                    <a:cubicBezTo>
                      <a:pt x="5422" y="28578"/>
                      <a:pt x="5444" y="28529"/>
                      <a:pt x="5444" y="28508"/>
                    </a:cubicBezTo>
                    <a:cubicBezTo>
                      <a:pt x="5444" y="28465"/>
                      <a:pt x="5422" y="28443"/>
                      <a:pt x="5379" y="28443"/>
                    </a:cubicBezTo>
                    <a:close/>
                    <a:moveTo>
                      <a:pt x="5649" y="28443"/>
                    </a:moveTo>
                    <a:cubicBezTo>
                      <a:pt x="5628" y="28443"/>
                      <a:pt x="5579" y="28465"/>
                      <a:pt x="5579" y="28508"/>
                    </a:cubicBezTo>
                    <a:cubicBezTo>
                      <a:pt x="5579" y="28529"/>
                      <a:pt x="5628" y="28578"/>
                      <a:pt x="5649" y="28578"/>
                    </a:cubicBezTo>
                    <a:cubicBezTo>
                      <a:pt x="5692" y="28578"/>
                      <a:pt x="5714" y="28529"/>
                      <a:pt x="5714" y="28508"/>
                    </a:cubicBezTo>
                    <a:cubicBezTo>
                      <a:pt x="5714" y="28465"/>
                      <a:pt x="5692" y="28443"/>
                      <a:pt x="5649" y="28443"/>
                    </a:cubicBezTo>
                    <a:close/>
                    <a:moveTo>
                      <a:pt x="5919" y="28443"/>
                    </a:moveTo>
                    <a:cubicBezTo>
                      <a:pt x="5898" y="28443"/>
                      <a:pt x="5849" y="28465"/>
                      <a:pt x="5849" y="28508"/>
                    </a:cubicBezTo>
                    <a:cubicBezTo>
                      <a:pt x="5849" y="28529"/>
                      <a:pt x="5898" y="28578"/>
                      <a:pt x="5919" y="28578"/>
                    </a:cubicBezTo>
                    <a:cubicBezTo>
                      <a:pt x="5962" y="28578"/>
                      <a:pt x="5984" y="28529"/>
                      <a:pt x="5984" y="28508"/>
                    </a:cubicBezTo>
                    <a:cubicBezTo>
                      <a:pt x="5984" y="28465"/>
                      <a:pt x="5962" y="28443"/>
                      <a:pt x="5919" y="28443"/>
                    </a:cubicBezTo>
                    <a:close/>
                    <a:moveTo>
                      <a:pt x="6189" y="28443"/>
                    </a:moveTo>
                    <a:cubicBezTo>
                      <a:pt x="6168" y="28443"/>
                      <a:pt x="6119" y="28465"/>
                      <a:pt x="6119" y="28508"/>
                    </a:cubicBezTo>
                    <a:cubicBezTo>
                      <a:pt x="6119" y="28529"/>
                      <a:pt x="6168" y="28578"/>
                      <a:pt x="6189" y="28578"/>
                    </a:cubicBezTo>
                    <a:cubicBezTo>
                      <a:pt x="6233" y="28578"/>
                      <a:pt x="6254" y="28529"/>
                      <a:pt x="6254" y="28508"/>
                    </a:cubicBezTo>
                    <a:cubicBezTo>
                      <a:pt x="6254" y="28465"/>
                      <a:pt x="6233" y="28443"/>
                      <a:pt x="6189" y="28443"/>
                    </a:cubicBezTo>
                    <a:close/>
                    <a:moveTo>
                      <a:pt x="6459" y="28443"/>
                    </a:moveTo>
                    <a:cubicBezTo>
                      <a:pt x="6438" y="28443"/>
                      <a:pt x="6389" y="28465"/>
                      <a:pt x="6389" y="28508"/>
                    </a:cubicBezTo>
                    <a:cubicBezTo>
                      <a:pt x="6389" y="28529"/>
                      <a:pt x="6438" y="28578"/>
                      <a:pt x="6459" y="28578"/>
                    </a:cubicBezTo>
                    <a:cubicBezTo>
                      <a:pt x="6503" y="28578"/>
                      <a:pt x="6524" y="28529"/>
                      <a:pt x="6524" y="28508"/>
                    </a:cubicBezTo>
                    <a:cubicBezTo>
                      <a:pt x="6524" y="28465"/>
                      <a:pt x="6503" y="28443"/>
                      <a:pt x="6459" y="28443"/>
                    </a:cubicBezTo>
                    <a:close/>
                    <a:moveTo>
                      <a:pt x="6729" y="28443"/>
                    </a:moveTo>
                    <a:cubicBezTo>
                      <a:pt x="6708" y="28443"/>
                      <a:pt x="6659" y="28465"/>
                      <a:pt x="6659" y="28508"/>
                    </a:cubicBezTo>
                    <a:cubicBezTo>
                      <a:pt x="6659" y="28529"/>
                      <a:pt x="6708" y="28578"/>
                      <a:pt x="6729" y="28578"/>
                    </a:cubicBezTo>
                    <a:cubicBezTo>
                      <a:pt x="6773" y="28578"/>
                      <a:pt x="6794" y="28529"/>
                      <a:pt x="6794" y="28508"/>
                    </a:cubicBezTo>
                    <a:cubicBezTo>
                      <a:pt x="6794" y="28465"/>
                      <a:pt x="6773" y="28443"/>
                      <a:pt x="6729" y="28443"/>
                    </a:cubicBezTo>
                    <a:close/>
                    <a:moveTo>
                      <a:pt x="6999" y="28443"/>
                    </a:moveTo>
                    <a:cubicBezTo>
                      <a:pt x="6978" y="28443"/>
                      <a:pt x="6929" y="28465"/>
                      <a:pt x="6929" y="28508"/>
                    </a:cubicBezTo>
                    <a:cubicBezTo>
                      <a:pt x="6929" y="28529"/>
                      <a:pt x="6978" y="28578"/>
                      <a:pt x="6999" y="28578"/>
                    </a:cubicBezTo>
                    <a:cubicBezTo>
                      <a:pt x="7043" y="28578"/>
                      <a:pt x="7064" y="28529"/>
                      <a:pt x="7064" y="28508"/>
                    </a:cubicBezTo>
                    <a:cubicBezTo>
                      <a:pt x="7064" y="28465"/>
                      <a:pt x="7043" y="28443"/>
                      <a:pt x="6999" y="28443"/>
                    </a:cubicBezTo>
                    <a:close/>
                    <a:moveTo>
                      <a:pt x="7269" y="28443"/>
                    </a:moveTo>
                    <a:cubicBezTo>
                      <a:pt x="7248" y="28443"/>
                      <a:pt x="7199" y="28465"/>
                      <a:pt x="7199" y="28508"/>
                    </a:cubicBezTo>
                    <a:cubicBezTo>
                      <a:pt x="7199" y="28529"/>
                      <a:pt x="7248" y="28578"/>
                      <a:pt x="7269" y="28578"/>
                    </a:cubicBezTo>
                    <a:cubicBezTo>
                      <a:pt x="7313" y="28578"/>
                      <a:pt x="7334" y="28529"/>
                      <a:pt x="7334" y="28508"/>
                    </a:cubicBezTo>
                    <a:cubicBezTo>
                      <a:pt x="7334" y="28465"/>
                      <a:pt x="7313" y="28443"/>
                      <a:pt x="7269" y="28443"/>
                    </a:cubicBezTo>
                    <a:close/>
                    <a:moveTo>
                      <a:pt x="7539" y="28443"/>
                    </a:moveTo>
                    <a:cubicBezTo>
                      <a:pt x="7518" y="28443"/>
                      <a:pt x="7469" y="28465"/>
                      <a:pt x="7469" y="28508"/>
                    </a:cubicBezTo>
                    <a:cubicBezTo>
                      <a:pt x="7469" y="28529"/>
                      <a:pt x="7518" y="28578"/>
                      <a:pt x="7539" y="28578"/>
                    </a:cubicBezTo>
                    <a:cubicBezTo>
                      <a:pt x="7583" y="28578"/>
                      <a:pt x="7604" y="28529"/>
                      <a:pt x="7604" y="28508"/>
                    </a:cubicBezTo>
                    <a:cubicBezTo>
                      <a:pt x="7604" y="28465"/>
                      <a:pt x="7583" y="28443"/>
                      <a:pt x="7539" y="28443"/>
                    </a:cubicBezTo>
                    <a:close/>
                    <a:moveTo>
                      <a:pt x="7809" y="28443"/>
                    </a:moveTo>
                    <a:cubicBezTo>
                      <a:pt x="7788" y="28443"/>
                      <a:pt x="7739" y="28465"/>
                      <a:pt x="7739" y="28508"/>
                    </a:cubicBezTo>
                    <a:cubicBezTo>
                      <a:pt x="7739" y="28529"/>
                      <a:pt x="7788" y="28578"/>
                      <a:pt x="7809" y="28578"/>
                    </a:cubicBezTo>
                    <a:cubicBezTo>
                      <a:pt x="7853" y="28578"/>
                      <a:pt x="7874" y="28529"/>
                      <a:pt x="7874" y="28508"/>
                    </a:cubicBezTo>
                    <a:cubicBezTo>
                      <a:pt x="7874" y="28465"/>
                      <a:pt x="7853" y="28443"/>
                      <a:pt x="7809" y="28443"/>
                    </a:cubicBezTo>
                    <a:close/>
                    <a:moveTo>
                      <a:pt x="8079" y="28443"/>
                    </a:moveTo>
                    <a:cubicBezTo>
                      <a:pt x="8058" y="28443"/>
                      <a:pt x="8009" y="28465"/>
                      <a:pt x="8009" y="28508"/>
                    </a:cubicBezTo>
                    <a:cubicBezTo>
                      <a:pt x="8009" y="28529"/>
                      <a:pt x="8058" y="28578"/>
                      <a:pt x="8079" y="28578"/>
                    </a:cubicBezTo>
                    <a:cubicBezTo>
                      <a:pt x="8123" y="28578"/>
                      <a:pt x="8144" y="28529"/>
                      <a:pt x="8144" y="28508"/>
                    </a:cubicBezTo>
                    <a:cubicBezTo>
                      <a:pt x="8144" y="28465"/>
                      <a:pt x="8123" y="28443"/>
                      <a:pt x="8079" y="28443"/>
                    </a:cubicBezTo>
                    <a:close/>
                    <a:moveTo>
                      <a:pt x="8349" y="28443"/>
                    </a:moveTo>
                    <a:cubicBezTo>
                      <a:pt x="8328" y="28443"/>
                      <a:pt x="8279" y="28465"/>
                      <a:pt x="8279" y="28508"/>
                    </a:cubicBezTo>
                    <a:cubicBezTo>
                      <a:pt x="8279" y="28529"/>
                      <a:pt x="8328" y="28578"/>
                      <a:pt x="8349" y="28578"/>
                    </a:cubicBezTo>
                    <a:cubicBezTo>
                      <a:pt x="8393" y="28578"/>
                      <a:pt x="8414" y="28529"/>
                      <a:pt x="8414" y="28508"/>
                    </a:cubicBezTo>
                    <a:cubicBezTo>
                      <a:pt x="8414" y="28465"/>
                      <a:pt x="8393" y="28443"/>
                      <a:pt x="8349" y="28443"/>
                    </a:cubicBezTo>
                    <a:close/>
                    <a:moveTo>
                      <a:pt x="8619" y="28443"/>
                    </a:moveTo>
                    <a:cubicBezTo>
                      <a:pt x="8598" y="28443"/>
                      <a:pt x="8549" y="28465"/>
                      <a:pt x="8549" y="28508"/>
                    </a:cubicBezTo>
                    <a:cubicBezTo>
                      <a:pt x="8549" y="28529"/>
                      <a:pt x="8598" y="28578"/>
                      <a:pt x="8619" y="28578"/>
                    </a:cubicBezTo>
                    <a:cubicBezTo>
                      <a:pt x="8663" y="28578"/>
                      <a:pt x="8684" y="28529"/>
                      <a:pt x="8684" y="28508"/>
                    </a:cubicBezTo>
                    <a:cubicBezTo>
                      <a:pt x="8684" y="28465"/>
                      <a:pt x="8663" y="28443"/>
                      <a:pt x="8619" y="28443"/>
                    </a:cubicBezTo>
                    <a:close/>
                    <a:moveTo>
                      <a:pt x="8889" y="28443"/>
                    </a:moveTo>
                    <a:cubicBezTo>
                      <a:pt x="8868" y="28443"/>
                      <a:pt x="8819" y="28465"/>
                      <a:pt x="8819" y="28508"/>
                    </a:cubicBezTo>
                    <a:cubicBezTo>
                      <a:pt x="8819" y="28529"/>
                      <a:pt x="8868" y="28578"/>
                      <a:pt x="8889" y="28578"/>
                    </a:cubicBezTo>
                    <a:cubicBezTo>
                      <a:pt x="8933" y="28578"/>
                      <a:pt x="8954" y="28529"/>
                      <a:pt x="8954" y="28508"/>
                    </a:cubicBezTo>
                    <a:cubicBezTo>
                      <a:pt x="8954" y="28465"/>
                      <a:pt x="8933" y="28443"/>
                      <a:pt x="8889" y="28443"/>
                    </a:cubicBezTo>
                    <a:close/>
                    <a:moveTo>
                      <a:pt x="9159" y="28443"/>
                    </a:moveTo>
                    <a:cubicBezTo>
                      <a:pt x="9138" y="28443"/>
                      <a:pt x="9089" y="28465"/>
                      <a:pt x="9089" y="28508"/>
                    </a:cubicBezTo>
                    <a:cubicBezTo>
                      <a:pt x="9089" y="28529"/>
                      <a:pt x="9138" y="28578"/>
                      <a:pt x="9159" y="28578"/>
                    </a:cubicBezTo>
                    <a:lnTo>
                      <a:pt x="9181" y="28578"/>
                    </a:lnTo>
                    <a:cubicBezTo>
                      <a:pt x="9159" y="28556"/>
                      <a:pt x="9138" y="28529"/>
                      <a:pt x="9138" y="28508"/>
                    </a:cubicBezTo>
                    <a:cubicBezTo>
                      <a:pt x="9138" y="28486"/>
                      <a:pt x="9159" y="28443"/>
                      <a:pt x="9181" y="28443"/>
                    </a:cubicBezTo>
                    <a:close/>
                    <a:moveTo>
                      <a:pt x="9429" y="28443"/>
                    </a:moveTo>
                    <a:cubicBezTo>
                      <a:pt x="9408" y="28443"/>
                      <a:pt x="9359" y="28465"/>
                      <a:pt x="9359" y="28508"/>
                    </a:cubicBezTo>
                    <a:cubicBezTo>
                      <a:pt x="9359" y="28529"/>
                      <a:pt x="9408" y="28578"/>
                      <a:pt x="9429" y="28578"/>
                    </a:cubicBezTo>
                    <a:cubicBezTo>
                      <a:pt x="9473" y="28578"/>
                      <a:pt x="9494" y="28529"/>
                      <a:pt x="9494" y="28508"/>
                    </a:cubicBezTo>
                    <a:cubicBezTo>
                      <a:pt x="9494" y="28465"/>
                      <a:pt x="9473" y="28443"/>
                      <a:pt x="9429" y="28443"/>
                    </a:cubicBezTo>
                    <a:close/>
                    <a:moveTo>
                      <a:pt x="9699" y="28443"/>
                    </a:moveTo>
                    <a:cubicBezTo>
                      <a:pt x="9678" y="28443"/>
                      <a:pt x="9629" y="28465"/>
                      <a:pt x="9629" y="28508"/>
                    </a:cubicBezTo>
                    <a:cubicBezTo>
                      <a:pt x="9629" y="28529"/>
                      <a:pt x="9678" y="28578"/>
                      <a:pt x="9699" y="28578"/>
                    </a:cubicBezTo>
                    <a:cubicBezTo>
                      <a:pt x="9743" y="28578"/>
                      <a:pt x="9764" y="28529"/>
                      <a:pt x="9764" y="28508"/>
                    </a:cubicBezTo>
                    <a:cubicBezTo>
                      <a:pt x="9764" y="28465"/>
                      <a:pt x="9743" y="28443"/>
                      <a:pt x="9699" y="28443"/>
                    </a:cubicBezTo>
                    <a:close/>
                    <a:moveTo>
                      <a:pt x="9969" y="28443"/>
                    </a:moveTo>
                    <a:cubicBezTo>
                      <a:pt x="9948" y="28443"/>
                      <a:pt x="9899" y="28465"/>
                      <a:pt x="9899" y="28508"/>
                    </a:cubicBezTo>
                    <a:cubicBezTo>
                      <a:pt x="9899" y="28529"/>
                      <a:pt x="9948" y="28578"/>
                      <a:pt x="9969" y="28578"/>
                    </a:cubicBezTo>
                    <a:cubicBezTo>
                      <a:pt x="10013" y="28578"/>
                      <a:pt x="10034" y="28529"/>
                      <a:pt x="10034" y="28508"/>
                    </a:cubicBezTo>
                    <a:cubicBezTo>
                      <a:pt x="10034" y="28465"/>
                      <a:pt x="10013" y="28443"/>
                      <a:pt x="9969" y="28443"/>
                    </a:cubicBezTo>
                    <a:close/>
                    <a:moveTo>
                      <a:pt x="10240" y="28443"/>
                    </a:moveTo>
                    <a:cubicBezTo>
                      <a:pt x="10218" y="28443"/>
                      <a:pt x="10169" y="28465"/>
                      <a:pt x="10169" y="28508"/>
                    </a:cubicBezTo>
                    <a:cubicBezTo>
                      <a:pt x="10169" y="28529"/>
                      <a:pt x="10218" y="28578"/>
                      <a:pt x="10240" y="28578"/>
                    </a:cubicBezTo>
                    <a:cubicBezTo>
                      <a:pt x="10283" y="28578"/>
                      <a:pt x="10304" y="28529"/>
                      <a:pt x="10304" y="28508"/>
                    </a:cubicBezTo>
                    <a:cubicBezTo>
                      <a:pt x="10304" y="28465"/>
                      <a:pt x="10283" y="28443"/>
                      <a:pt x="10240" y="28443"/>
                    </a:cubicBezTo>
                    <a:close/>
                    <a:moveTo>
                      <a:pt x="10510" y="28443"/>
                    </a:moveTo>
                    <a:cubicBezTo>
                      <a:pt x="10488" y="28443"/>
                      <a:pt x="10439" y="28465"/>
                      <a:pt x="10439" y="28508"/>
                    </a:cubicBezTo>
                    <a:cubicBezTo>
                      <a:pt x="10439" y="28529"/>
                      <a:pt x="10488" y="28578"/>
                      <a:pt x="10510" y="28578"/>
                    </a:cubicBezTo>
                    <a:cubicBezTo>
                      <a:pt x="10553" y="28578"/>
                      <a:pt x="10574" y="28529"/>
                      <a:pt x="10574" y="28508"/>
                    </a:cubicBezTo>
                    <a:cubicBezTo>
                      <a:pt x="10574" y="28465"/>
                      <a:pt x="10553" y="28443"/>
                      <a:pt x="10510" y="28443"/>
                    </a:cubicBezTo>
                    <a:close/>
                    <a:moveTo>
                      <a:pt x="10780" y="28443"/>
                    </a:moveTo>
                    <a:cubicBezTo>
                      <a:pt x="10758" y="28443"/>
                      <a:pt x="10709" y="28465"/>
                      <a:pt x="10709" y="28508"/>
                    </a:cubicBezTo>
                    <a:cubicBezTo>
                      <a:pt x="10709" y="28529"/>
                      <a:pt x="10758" y="28578"/>
                      <a:pt x="10780" y="28578"/>
                    </a:cubicBezTo>
                    <a:cubicBezTo>
                      <a:pt x="10823" y="28578"/>
                      <a:pt x="10844" y="28529"/>
                      <a:pt x="10844" y="28508"/>
                    </a:cubicBezTo>
                    <a:cubicBezTo>
                      <a:pt x="10844" y="28465"/>
                      <a:pt x="10823" y="28443"/>
                      <a:pt x="10780" y="28443"/>
                    </a:cubicBezTo>
                    <a:close/>
                    <a:moveTo>
                      <a:pt x="11050" y="28443"/>
                    </a:moveTo>
                    <a:cubicBezTo>
                      <a:pt x="11028" y="28443"/>
                      <a:pt x="10979" y="28465"/>
                      <a:pt x="10979" y="28508"/>
                    </a:cubicBezTo>
                    <a:cubicBezTo>
                      <a:pt x="10979" y="28529"/>
                      <a:pt x="11028" y="28578"/>
                      <a:pt x="11050" y="28578"/>
                    </a:cubicBezTo>
                    <a:cubicBezTo>
                      <a:pt x="11093" y="28578"/>
                      <a:pt x="11114" y="28529"/>
                      <a:pt x="11114" y="28508"/>
                    </a:cubicBezTo>
                    <a:cubicBezTo>
                      <a:pt x="11114" y="28465"/>
                      <a:pt x="11093" y="28443"/>
                      <a:pt x="11050" y="28443"/>
                    </a:cubicBezTo>
                    <a:close/>
                    <a:moveTo>
                      <a:pt x="11320" y="28443"/>
                    </a:moveTo>
                    <a:cubicBezTo>
                      <a:pt x="11298" y="28443"/>
                      <a:pt x="11249" y="28465"/>
                      <a:pt x="11249" y="28508"/>
                    </a:cubicBezTo>
                    <a:cubicBezTo>
                      <a:pt x="11249" y="28529"/>
                      <a:pt x="11298" y="28578"/>
                      <a:pt x="11320" y="28578"/>
                    </a:cubicBezTo>
                    <a:cubicBezTo>
                      <a:pt x="11363" y="28578"/>
                      <a:pt x="11384" y="28529"/>
                      <a:pt x="11384" y="28508"/>
                    </a:cubicBezTo>
                    <a:cubicBezTo>
                      <a:pt x="11384" y="28465"/>
                      <a:pt x="11363" y="28443"/>
                      <a:pt x="11320" y="2844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2"/>
              <p:cNvSpPr/>
              <p:nvPr/>
            </p:nvSpPr>
            <p:spPr>
              <a:xfrm flipH="1">
                <a:off x="-263297" y="2981943"/>
                <a:ext cx="1319009" cy="3310904"/>
              </a:xfrm>
              <a:custGeom>
                <a:avLst/>
                <a:gdLst/>
                <a:ahLst/>
                <a:cxnLst/>
                <a:rect l="l" t="t" r="r" b="b"/>
                <a:pathLst>
                  <a:path w="11385" h="28578" extrusionOk="0">
                    <a:moveTo>
                      <a:pt x="65" y="0"/>
                    </a:moveTo>
                    <a:cubicBezTo>
                      <a:pt x="44" y="0"/>
                      <a:pt x="1" y="22"/>
                      <a:pt x="1" y="70"/>
                    </a:cubicBezTo>
                    <a:cubicBezTo>
                      <a:pt x="1" y="92"/>
                      <a:pt x="44" y="135"/>
                      <a:pt x="65" y="135"/>
                    </a:cubicBezTo>
                    <a:cubicBezTo>
                      <a:pt x="114" y="135"/>
                      <a:pt x="136" y="92"/>
                      <a:pt x="136" y="70"/>
                    </a:cubicBezTo>
                    <a:cubicBezTo>
                      <a:pt x="136" y="22"/>
                      <a:pt x="114" y="0"/>
                      <a:pt x="65" y="0"/>
                    </a:cubicBezTo>
                    <a:close/>
                    <a:moveTo>
                      <a:pt x="65" y="270"/>
                    </a:moveTo>
                    <a:cubicBezTo>
                      <a:pt x="44" y="270"/>
                      <a:pt x="1" y="292"/>
                      <a:pt x="1" y="340"/>
                    </a:cubicBezTo>
                    <a:cubicBezTo>
                      <a:pt x="1" y="362"/>
                      <a:pt x="44" y="405"/>
                      <a:pt x="65" y="405"/>
                    </a:cubicBezTo>
                    <a:cubicBezTo>
                      <a:pt x="114" y="405"/>
                      <a:pt x="136" y="362"/>
                      <a:pt x="136" y="340"/>
                    </a:cubicBezTo>
                    <a:cubicBezTo>
                      <a:pt x="136" y="292"/>
                      <a:pt x="114" y="270"/>
                      <a:pt x="65" y="270"/>
                    </a:cubicBezTo>
                    <a:close/>
                    <a:moveTo>
                      <a:pt x="65" y="540"/>
                    </a:moveTo>
                    <a:cubicBezTo>
                      <a:pt x="44" y="540"/>
                      <a:pt x="1" y="562"/>
                      <a:pt x="1" y="610"/>
                    </a:cubicBezTo>
                    <a:cubicBezTo>
                      <a:pt x="1" y="632"/>
                      <a:pt x="44" y="675"/>
                      <a:pt x="65" y="675"/>
                    </a:cubicBezTo>
                    <a:cubicBezTo>
                      <a:pt x="114" y="675"/>
                      <a:pt x="136" y="632"/>
                      <a:pt x="136" y="610"/>
                    </a:cubicBezTo>
                    <a:cubicBezTo>
                      <a:pt x="136" y="562"/>
                      <a:pt x="114" y="540"/>
                      <a:pt x="65" y="540"/>
                    </a:cubicBezTo>
                    <a:close/>
                    <a:moveTo>
                      <a:pt x="65" y="810"/>
                    </a:moveTo>
                    <a:cubicBezTo>
                      <a:pt x="44" y="810"/>
                      <a:pt x="1" y="832"/>
                      <a:pt x="1" y="880"/>
                    </a:cubicBezTo>
                    <a:cubicBezTo>
                      <a:pt x="1" y="902"/>
                      <a:pt x="44" y="945"/>
                      <a:pt x="65" y="945"/>
                    </a:cubicBezTo>
                    <a:cubicBezTo>
                      <a:pt x="114" y="945"/>
                      <a:pt x="136" y="902"/>
                      <a:pt x="136" y="880"/>
                    </a:cubicBezTo>
                    <a:cubicBezTo>
                      <a:pt x="136" y="832"/>
                      <a:pt x="114" y="810"/>
                      <a:pt x="65" y="810"/>
                    </a:cubicBezTo>
                    <a:close/>
                    <a:moveTo>
                      <a:pt x="65" y="1080"/>
                    </a:moveTo>
                    <a:cubicBezTo>
                      <a:pt x="44" y="1080"/>
                      <a:pt x="1" y="1102"/>
                      <a:pt x="1" y="1150"/>
                    </a:cubicBezTo>
                    <a:cubicBezTo>
                      <a:pt x="1" y="1172"/>
                      <a:pt x="44" y="1215"/>
                      <a:pt x="65" y="1215"/>
                    </a:cubicBezTo>
                    <a:cubicBezTo>
                      <a:pt x="114" y="1215"/>
                      <a:pt x="136" y="1172"/>
                      <a:pt x="136" y="1150"/>
                    </a:cubicBezTo>
                    <a:cubicBezTo>
                      <a:pt x="136" y="1102"/>
                      <a:pt x="114" y="1080"/>
                      <a:pt x="65" y="1080"/>
                    </a:cubicBezTo>
                    <a:close/>
                    <a:moveTo>
                      <a:pt x="65" y="1350"/>
                    </a:moveTo>
                    <a:cubicBezTo>
                      <a:pt x="44" y="1350"/>
                      <a:pt x="1" y="1372"/>
                      <a:pt x="1" y="1420"/>
                    </a:cubicBezTo>
                    <a:cubicBezTo>
                      <a:pt x="1" y="1442"/>
                      <a:pt x="44" y="1485"/>
                      <a:pt x="65" y="1485"/>
                    </a:cubicBezTo>
                    <a:cubicBezTo>
                      <a:pt x="114" y="1485"/>
                      <a:pt x="136" y="1442"/>
                      <a:pt x="136" y="1420"/>
                    </a:cubicBezTo>
                    <a:cubicBezTo>
                      <a:pt x="136" y="1372"/>
                      <a:pt x="114" y="1350"/>
                      <a:pt x="65" y="1350"/>
                    </a:cubicBezTo>
                    <a:close/>
                    <a:moveTo>
                      <a:pt x="65" y="1620"/>
                    </a:moveTo>
                    <a:cubicBezTo>
                      <a:pt x="44" y="1620"/>
                      <a:pt x="1" y="1642"/>
                      <a:pt x="1" y="1690"/>
                    </a:cubicBezTo>
                    <a:cubicBezTo>
                      <a:pt x="1" y="1712"/>
                      <a:pt x="44" y="1755"/>
                      <a:pt x="65" y="1755"/>
                    </a:cubicBezTo>
                    <a:cubicBezTo>
                      <a:pt x="114" y="1755"/>
                      <a:pt x="136" y="1712"/>
                      <a:pt x="136" y="1690"/>
                    </a:cubicBezTo>
                    <a:cubicBezTo>
                      <a:pt x="136" y="1642"/>
                      <a:pt x="114" y="1620"/>
                      <a:pt x="65" y="1620"/>
                    </a:cubicBezTo>
                    <a:close/>
                    <a:moveTo>
                      <a:pt x="65" y="1890"/>
                    </a:moveTo>
                    <a:cubicBezTo>
                      <a:pt x="44" y="1890"/>
                      <a:pt x="1" y="1912"/>
                      <a:pt x="1" y="1960"/>
                    </a:cubicBezTo>
                    <a:cubicBezTo>
                      <a:pt x="1" y="1982"/>
                      <a:pt x="44" y="2025"/>
                      <a:pt x="65" y="2025"/>
                    </a:cubicBezTo>
                    <a:cubicBezTo>
                      <a:pt x="114" y="2025"/>
                      <a:pt x="136" y="1982"/>
                      <a:pt x="136" y="1960"/>
                    </a:cubicBezTo>
                    <a:cubicBezTo>
                      <a:pt x="136" y="1912"/>
                      <a:pt x="114" y="1890"/>
                      <a:pt x="65" y="1890"/>
                    </a:cubicBezTo>
                    <a:close/>
                    <a:moveTo>
                      <a:pt x="65" y="2160"/>
                    </a:moveTo>
                    <a:cubicBezTo>
                      <a:pt x="44" y="2160"/>
                      <a:pt x="1" y="2182"/>
                      <a:pt x="1" y="2230"/>
                    </a:cubicBezTo>
                    <a:cubicBezTo>
                      <a:pt x="1" y="2252"/>
                      <a:pt x="44" y="2295"/>
                      <a:pt x="65" y="2295"/>
                    </a:cubicBezTo>
                    <a:cubicBezTo>
                      <a:pt x="114" y="2295"/>
                      <a:pt x="136" y="2252"/>
                      <a:pt x="136" y="2230"/>
                    </a:cubicBezTo>
                    <a:cubicBezTo>
                      <a:pt x="136" y="2182"/>
                      <a:pt x="114" y="2160"/>
                      <a:pt x="65" y="2160"/>
                    </a:cubicBezTo>
                    <a:close/>
                    <a:moveTo>
                      <a:pt x="65" y="2430"/>
                    </a:moveTo>
                    <a:cubicBezTo>
                      <a:pt x="44" y="2430"/>
                      <a:pt x="1" y="2452"/>
                      <a:pt x="1" y="2500"/>
                    </a:cubicBezTo>
                    <a:cubicBezTo>
                      <a:pt x="1" y="2522"/>
                      <a:pt x="44" y="2565"/>
                      <a:pt x="65" y="2565"/>
                    </a:cubicBezTo>
                    <a:cubicBezTo>
                      <a:pt x="114" y="2565"/>
                      <a:pt x="136" y="2522"/>
                      <a:pt x="136" y="2500"/>
                    </a:cubicBezTo>
                    <a:cubicBezTo>
                      <a:pt x="136" y="2452"/>
                      <a:pt x="114" y="2430"/>
                      <a:pt x="65" y="2430"/>
                    </a:cubicBezTo>
                    <a:close/>
                    <a:moveTo>
                      <a:pt x="65" y="2700"/>
                    </a:moveTo>
                    <a:cubicBezTo>
                      <a:pt x="44" y="2700"/>
                      <a:pt x="1" y="2722"/>
                      <a:pt x="1" y="2770"/>
                    </a:cubicBezTo>
                    <a:cubicBezTo>
                      <a:pt x="1" y="2792"/>
                      <a:pt x="44" y="2835"/>
                      <a:pt x="65" y="2835"/>
                    </a:cubicBezTo>
                    <a:cubicBezTo>
                      <a:pt x="114" y="2835"/>
                      <a:pt x="136" y="2792"/>
                      <a:pt x="136" y="2770"/>
                    </a:cubicBezTo>
                    <a:cubicBezTo>
                      <a:pt x="136" y="2722"/>
                      <a:pt x="114" y="2700"/>
                      <a:pt x="65" y="2700"/>
                    </a:cubicBezTo>
                    <a:close/>
                    <a:moveTo>
                      <a:pt x="65" y="2970"/>
                    </a:moveTo>
                    <a:cubicBezTo>
                      <a:pt x="44" y="2970"/>
                      <a:pt x="1" y="2992"/>
                      <a:pt x="1" y="3040"/>
                    </a:cubicBezTo>
                    <a:cubicBezTo>
                      <a:pt x="1" y="3062"/>
                      <a:pt x="44" y="3105"/>
                      <a:pt x="65" y="3105"/>
                    </a:cubicBezTo>
                    <a:cubicBezTo>
                      <a:pt x="114" y="3105"/>
                      <a:pt x="136" y="3062"/>
                      <a:pt x="136" y="3040"/>
                    </a:cubicBezTo>
                    <a:cubicBezTo>
                      <a:pt x="136" y="2992"/>
                      <a:pt x="114" y="2970"/>
                      <a:pt x="65" y="2970"/>
                    </a:cubicBezTo>
                    <a:close/>
                    <a:moveTo>
                      <a:pt x="65" y="3240"/>
                    </a:moveTo>
                    <a:cubicBezTo>
                      <a:pt x="44" y="3240"/>
                      <a:pt x="1" y="3262"/>
                      <a:pt x="1" y="3310"/>
                    </a:cubicBezTo>
                    <a:cubicBezTo>
                      <a:pt x="1" y="3332"/>
                      <a:pt x="44" y="3375"/>
                      <a:pt x="65" y="3375"/>
                    </a:cubicBezTo>
                    <a:cubicBezTo>
                      <a:pt x="114" y="3375"/>
                      <a:pt x="136" y="3332"/>
                      <a:pt x="136" y="3310"/>
                    </a:cubicBezTo>
                    <a:cubicBezTo>
                      <a:pt x="136" y="3262"/>
                      <a:pt x="114" y="3240"/>
                      <a:pt x="65" y="3240"/>
                    </a:cubicBezTo>
                    <a:close/>
                    <a:moveTo>
                      <a:pt x="65" y="3510"/>
                    </a:moveTo>
                    <a:cubicBezTo>
                      <a:pt x="44" y="3510"/>
                      <a:pt x="1" y="3532"/>
                      <a:pt x="1" y="3580"/>
                    </a:cubicBezTo>
                    <a:cubicBezTo>
                      <a:pt x="1" y="3602"/>
                      <a:pt x="44" y="3645"/>
                      <a:pt x="65" y="3645"/>
                    </a:cubicBezTo>
                    <a:cubicBezTo>
                      <a:pt x="114" y="3645"/>
                      <a:pt x="136" y="3602"/>
                      <a:pt x="136" y="3580"/>
                    </a:cubicBezTo>
                    <a:cubicBezTo>
                      <a:pt x="136" y="3532"/>
                      <a:pt x="114" y="3510"/>
                      <a:pt x="65" y="3510"/>
                    </a:cubicBezTo>
                    <a:close/>
                    <a:moveTo>
                      <a:pt x="65" y="3780"/>
                    </a:moveTo>
                    <a:cubicBezTo>
                      <a:pt x="44" y="3780"/>
                      <a:pt x="1" y="3802"/>
                      <a:pt x="1" y="3850"/>
                    </a:cubicBezTo>
                    <a:cubicBezTo>
                      <a:pt x="1" y="3872"/>
                      <a:pt x="44" y="3915"/>
                      <a:pt x="65" y="3915"/>
                    </a:cubicBezTo>
                    <a:cubicBezTo>
                      <a:pt x="114" y="3915"/>
                      <a:pt x="136" y="3872"/>
                      <a:pt x="136" y="3850"/>
                    </a:cubicBezTo>
                    <a:cubicBezTo>
                      <a:pt x="136" y="3802"/>
                      <a:pt x="114" y="3780"/>
                      <a:pt x="65" y="3780"/>
                    </a:cubicBezTo>
                    <a:close/>
                    <a:moveTo>
                      <a:pt x="65" y="4050"/>
                    </a:moveTo>
                    <a:cubicBezTo>
                      <a:pt x="44" y="4050"/>
                      <a:pt x="1" y="4072"/>
                      <a:pt x="1" y="4120"/>
                    </a:cubicBezTo>
                    <a:cubicBezTo>
                      <a:pt x="1" y="4142"/>
                      <a:pt x="44" y="4185"/>
                      <a:pt x="65" y="4185"/>
                    </a:cubicBezTo>
                    <a:cubicBezTo>
                      <a:pt x="114" y="4185"/>
                      <a:pt x="136" y="4142"/>
                      <a:pt x="136" y="4120"/>
                    </a:cubicBezTo>
                    <a:cubicBezTo>
                      <a:pt x="136" y="4072"/>
                      <a:pt x="114" y="4050"/>
                      <a:pt x="65" y="4050"/>
                    </a:cubicBezTo>
                    <a:close/>
                    <a:moveTo>
                      <a:pt x="65" y="4320"/>
                    </a:moveTo>
                    <a:cubicBezTo>
                      <a:pt x="44" y="4320"/>
                      <a:pt x="1" y="4342"/>
                      <a:pt x="1" y="4390"/>
                    </a:cubicBezTo>
                    <a:cubicBezTo>
                      <a:pt x="1" y="4412"/>
                      <a:pt x="44" y="4455"/>
                      <a:pt x="65" y="4455"/>
                    </a:cubicBezTo>
                    <a:cubicBezTo>
                      <a:pt x="114" y="4455"/>
                      <a:pt x="136" y="4412"/>
                      <a:pt x="136" y="4390"/>
                    </a:cubicBezTo>
                    <a:cubicBezTo>
                      <a:pt x="136" y="4342"/>
                      <a:pt x="114" y="4320"/>
                      <a:pt x="65" y="4320"/>
                    </a:cubicBezTo>
                    <a:close/>
                    <a:moveTo>
                      <a:pt x="65" y="4590"/>
                    </a:moveTo>
                    <a:cubicBezTo>
                      <a:pt x="44" y="4590"/>
                      <a:pt x="1" y="4612"/>
                      <a:pt x="1" y="4660"/>
                    </a:cubicBezTo>
                    <a:cubicBezTo>
                      <a:pt x="1" y="4682"/>
                      <a:pt x="44" y="4725"/>
                      <a:pt x="65" y="4725"/>
                    </a:cubicBezTo>
                    <a:cubicBezTo>
                      <a:pt x="114" y="4725"/>
                      <a:pt x="136" y="4682"/>
                      <a:pt x="136" y="4660"/>
                    </a:cubicBezTo>
                    <a:cubicBezTo>
                      <a:pt x="136" y="4612"/>
                      <a:pt x="114" y="4590"/>
                      <a:pt x="65" y="4590"/>
                    </a:cubicBezTo>
                    <a:close/>
                    <a:moveTo>
                      <a:pt x="65" y="4860"/>
                    </a:moveTo>
                    <a:cubicBezTo>
                      <a:pt x="44" y="4860"/>
                      <a:pt x="1" y="4882"/>
                      <a:pt x="1" y="4930"/>
                    </a:cubicBezTo>
                    <a:cubicBezTo>
                      <a:pt x="1" y="4952"/>
                      <a:pt x="44" y="4995"/>
                      <a:pt x="65" y="4995"/>
                    </a:cubicBezTo>
                    <a:cubicBezTo>
                      <a:pt x="114" y="4995"/>
                      <a:pt x="136" y="4952"/>
                      <a:pt x="136" y="4930"/>
                    </a:cubicBezTo>
                    <a:cubicBezTo>
                      <a:pt x="136" y="4882"/>
                      <a:pt x="114" y="4860"/>
                      <a:pt x="65" y="4860"/>
                    </a:cubicBezTo>
                    <a:close/>
                    <a:moveTo>
                      <a:pt x="65" y="5130"/>
                    </a:moveTo>
                    <a:cubicBezTo>
                      <a:pt x="44" y="5130"/>
                      <a:pt x="1" y="5152"/>
                      <a:pt x="1" y="5200"/>
                    </a:cubicBezTo>
                    <a:cubicBezTo>
                      <a:pt x="1" y="5222"/>
                      <a:pt x="44" y="5265"/>
                      <a:pt x="65" y="5265"/>
                    </a:cubicBezTo>
                    <a:cubicBezTo>
                      <a:pt x="114" y="5265"/>
                      <a:pt x="136" y="5222"/>
                      <a:pt x="136" y="5200"/>
                    </a:cubicBezTo>
                    <a:cubicBezTo>
                      <a:pt x="136" y="5152"/>
                      <a:pt x="114" y="5130"/>
                      <a:pt x="65" y="5130"/>
                    </a:cubicBezTo>
                    <a:close/>
                    <a:moveTo>
                      <a:pt x="65" y="5400"/>
                    </a:moveTo>
                    <a:cubicBezTo>
                      <a:pt x="44" y="5400"/>
                      <a:pt x="1" y="5422"/>
                      <a:pt x="1" y="5470"/>
                    </a:cubicBezTo>
                    <a:cubicBezTo>
                      <a:pt x="1" y="5492"/>
                      <a:pt x="44" y="5535"/>
                      <a:pt x="65" y="5535"/>
                    </a:cubicBezTo>
                    <a:cubicBezTo>
                      <a:pt x="114" y="5535"/>
                      <a:pt x="136" y="5492"/>
                      <a:pt x="136" y="5470"/>
                    </a:cubicBezTo>
                    <a:cubicBezTo>
                      <a:pt x="136" y="5422"/>
                      <a:pt x="114" y="5400"/>
                      <a:pt x="65" y="5400"/>
                    </a:cubicBezTo>
                    <a:close/>
                    <a:moveTo>
                      <a:pt x="65" y="5670"/>
                    </a:moveTo>
                    <a:cubicBezTo>
                      <a:pt x="44" y="5670"/>
                      <a:pt x="1" y="5692"/>
                      <a:pt x="1" y="5740"/>
                    </a:cubicBezTo>
                    <a:cubicBezTo>
                      <a:pt x="1" y="5762"/>
                      <a:pt x="44" y="5805"/>
                      <a:pt x="65" y="5805"/>
                    </a:cubicBezTo>
                    <a:cubicBezTo>
                      <a:pt x="114" y="5805"/>
                      <a:pt x="136" y="5762"/>
                      <a:pt x="136" y="5740"/>
                    </a:cubicBezTo>
                    <a:cubicBezTo>
                      <a:pt x="136" y="5692"/>
                      <a:pt x="114" y="5670"/>
                      <a:pt x="65" y="5670"/>
                    </a:cubicBezTo>
                    <a:close/>
                    <a:moveTo>
                      <a:pt x="65" y="5940"/>
                    </a:moveTo>
                    <a:cubicBezTo>
                      <a:pt x="44" y="5940"/>
                      <a:pt x="1" y="5962"/>
                      <a:pt x="1" y="6010"/>
                    </a:cubicBezTo>
                    <a:cubicBezTo>
                      <a:pt x="1" y="6032"/>
                      <a:pt x="44" y="6075"/>
                      <a:pt x="65" y="6075"/>
                    </a:cubicBezTo>
                    <a:cubicBezTo>
                      <a:pt x="114" y="6075"/>
                      <a:pt x="136" y="6032"/>
                      <a:pt x="136" y="6010"/>
                    </a:cubicBezTo>
                    <a:cubicBezTo>
                      <a:pt x="136" y="5962"/>
                      <a:pt x="114" y="5940"/>
                      <a:pt x="65" y="5940"/>
                    </a:cubicBezTo>
                    <a:close/>
                    <a:moveTo>
                      <a:pt x="65" y="6210"/>
                    </a:moveTo>
                    <a:cubicBezTo>
                      <a:pt x="44" y="6210"/>
                      <a:pt x="1" y="6232"/>
                      <a:pt x="1" y="6280"/>
                    </a:cubicBezTo>
                    <a:cubicBezTo>
                      <a:pt x="1" y="6302"/>
                      <a:pt x="44" y="6345"/>
                      <a:pt x="65" y="6345"/>
                    </a:cubicBezTo>
                    <a:cubicBezTo>
                      <a:pt x="114" y="6345"/>
                      <a:pt x="136" y="6302"/>
                      <a:pt x="136" y="6280"/>
                    </a:cubicBezTo>
                    <a:cubicBezTo>
                      <a:pt x="136" y="6232"/>
                      <a:pt x="114" y="6210"/>
                      <a:pt x="65" y="6210"/>
                    </a:cubicBezTo>
                    <a:close/>
                    <a:moveTo>
                      <a:pt x="65" y="6480"/>
                    </a:moveTo>
                    <a:cubicBezTo>
                      <a:pt x="44" y="6480"/>
                      <a:pt x="1" y="6502"/>
                      <a:pt x="1" y="6550"/>
                    </a:cubicBezTo>
                    <a:cubicBezTo>
                      <a:pt x="1" y="6572"/>
                      <a:pt x="44" y="6615"/>
                      <a:pt x="65" y="6615"/>
                    </a:cubicBezTo>
                    <a:cubicBezTo>
                      <a:pt x="114" y="6615"/>
                      <a:pt x="136" y="6572"/>
                      <a:pt x="136" y="6550"/>
                    </a:cubicBezTo>
                    <a:cubicBezTo>
                      <a:pt x="136" y="6502"/>
                      <a:pt x="114" y="6480"/>
                      <a:pt x="65" y="6480"/>
                    </a:cubicBezTo>
                    <a:close/>
                    <a:moveTo>
                      <a:pt x="65" y="6750"/>
                    </a:moveTo>
                    <a:cubicBezTo>
                      <a:pt x="44" y="6750"/>
                      <a:pt x="1" y="6772"/>
                      <a:pt x="1" y="6820"/>
                    </a:cubicBezTo>
                    <a:cubicBezTo>
                      <a:pt x="1" y="6842"/>
                      <a:pt x="44" y="6885"/>
                      <a:pt x="65" y="6885"/>
                    </a:cubicBezTo>
                    <a:cubicBezTo>
                      <a:pt x="114" y="6885"/>
                      <a:pt x="136" y="6842"/>
                      <a:pt x="136" y="6820"/>
                    </a:cubicBezTo>
                    <a:cubicBezTo>
                      <a:pt x="136" y="6772"/>
                      <a:pt x="114" y="6750"/>
                      <a:pt x="65" y="6750"/>
                    </a:cubicBezTo>
                    <a:close/>
                    <a:moveTo>
                      <a:pt x="65" y="7020"/>
                    </a:moveTo>
                    <a:cubicBezTo>
                      <a:pt x="44" y="7020"/>
                      <a:pt x="1" y="7042"/>
                      <a:pt x="1" y="7090"/>
                    </a:cubicBezTo>
                    <a:cubicBezTo>
                      <a:pt x="1" y="7112"/>
                      <a:pt x="44" y="7155"/>
                      <a:pt x="65" y="7155"/>
                    </a:cubicBezTo>
                    <a:cubicBezTo>
                      <a:pt x="114" y="7155"/>
                      <a:pt x="136" y="7112"/>
                      <a:pt x="136" y="7090"/>
                    </a:cubicBezTo>
                    <a:cubicBezTo>
                      <a:pt x="136" y="7042"/>
                      <a:pt x="114" y="7020"/>
                      <a:pt x="65" y="7020"/>
                    </a:cubicBezTo>
                    <a:close/>
                    <a:moveTo>
                      <a:pt x="65" y="7290"/>
                    </a:moveTo>
                    <a:cubicBezTo>
                      <a:pt x="44" y="7290"/>
                      <a:pt x="1" y="7312"/>
                      <a:pt x="1" y="7361"/>
                    </a:cubicBezTo>
                    <a:cubicBezTo>
                      <a:pt x="1" y="7382"/>
                      <a:pt x="44" y="7425"/>
                      <a:pt x="65" y="7425"/>
                    </a:cubicBezTo>
                    <a:cubicBezTo>
                      <a:pt x="114" y="7425"/>
                      <a:pt x="136" y="7382"/>
                      <a:pt x="136" y="7361"/>
                    </a:cubicBezTo>
                    <a:cubicBezTo>
                      <a:pt x="136" y="7312"/>
                      <a:pt x="114" y="7290"/>
                      <a:pt x="65" y="7290"/>
                    </a:cubicBezTo>
                    <a:close/>
                    <a:moveTo>
                      <a:pt x="65" y="7560"/>
                    </a:moveTo>
                    <a:cubicBezTo>
                      <a:pt x="44" y="7560"/>
                      <a:pt x="1" y="7582"/>
                      <a:pt x="1" y="7631"/>
                    </a:cubicBezTo>
                    <a:cubicBezTo>
                      <a:pt x="1" y="7652"/>
                      <a:pt x="44" y="7695"/>
                      <a:pt x="65" y="7695"/>
                    </a:cubicBezTo>
                    <a:cubicBezTo>
                      <a:pt x="114" y="7695"/>
                      <a:pt x="136" y="7652"/>
                      <a:pt x="136" y="7631"/>
                    </a:cubicBezTo>
                    <a:cubicBezTo>
                      <a:pt x="136" y="7582"/>
                      <a:pt x="114" y="7560"/>
                      <a:pt x="65" y="7560"/>
                    </a:cubicBezTo>
                    <a:close/>
                    <a:moveTo>
                      <a:pt x="65" y="7830"/>
                    </a:moveTo>
                    <a:cubicBezTo>
                      <a:pt x="44" y="7830"/>
                      <a:pt x="1" y="7852"/>
                      <a:pt x="1" y="7901"/>
                    </a:cubicBezTo>
                    <a:cubicBezTo>
                      <a:pt x="1" y="7922"/>
                      <a:pt x="44" y="7965"/>
                      <a:pt x="65" y="7965"/>
                    </a:cubicBezTo>
                    <a:cubicBezTo>
                      <a:pt x="114" y="7965"/>
                      <a:pt x="136" y="7922"/>
                      <a:pt x="136" y="7901"/>
                    </a:cubicBezTo>
                    <a:cubicBezTo>
                      <a:pt x="136" y="7852"/>
                      <a:pt x="114" y="7830"/>
                      <a:pt x="65" y="7830"/>
                    </a:cubicBezTo>
                    <a:close/>
                    <a:moveTo>
                      <a:pt x="65" y="8100"/>
                    </a:moveTo>
                    <a:cubicBezTo>
                      <a:pt x="44" y="8100"/>
                      <a:pt x="1" y="8122"/>
                      <a:pt x="1" y="8171"/>
                    </a:cubicBezTo>
                    <a:cubicBezTo>
                      <a:pt x="1" y="8192"/>
                      <a:pt x="44" y="8235"/>
                      <a:pt x="65" y="8235"/>
                    </a:cubicBezTo>
                    <a:cubicBezTo>
                      <a:pt x="114" y="8235"/>
                      <a:pt x="136" y="8192"/>
                      <a:pt x="136" y="8171"/>
                    </a:cubicBezTo>
                    <a:cubicBezTo>
                      <a:pt x="136" y="8122"/>
                      <a:pt x="114" y="8100"/>
                      <a:pt x="65" y="8100"/>
                    </a:cubicBezTo>
                    <a:close/>
                    <a:moveTo>
                      <a:pt x="65" y="8370"/>
                    </a:moveTo>
                    <a:cubicBezTo>
                      <a:pt x="44" y="8370"/>
                      <a:pt x="1" y="8392"/>
                      <a:pt x="1" y="8441"/>
                    </a:cubicBezTo>
                    <a:cubicBezTo>
                      <a:pt x="1" y="8462"/>
                      <a:pt x="44" y="8505"/>
                      <a:pt x="65" y="8505"/>
                    </a:cubicBezTo>
                    <a:cubicBezTo>
                      <a:pt x="114" y="8505"/>
                      <a:pt x="136" y="8462"/>
                      <a:pt x="136" y="8441"/>
                    </a:cubicBezTo>
                    <a:cubicBezTo>
                      <a:pt x="136" y="8392"/>
                      <a:pt x="114" y="8370"/>
                      <a:pt x="65" y="8370"/>
                    </a:cubicBezTo>
                    <a:close/>
                    <a:moveTo>
                      <a:pt x="65" y="8640"/>
                    </a:moveTo>
                    <a:cubicBezTo>
                      <a:pt x="44" y="8640"/>
                      <a:pt x="1" y="8662"/>
                      <a:pt x="1" y="8711"/>
                    </a:cubicBezTo>
                    <a:cubicBezTo>
                      <a:pt x="1" y="8732"/>
                      <a:pt x="44" y="8775"/>
                      <a:pt x="65" y="8775"/>
                    </a:cubicBezTo>
                    <a:cubicBezTo>
                      <a:pt x="114" y="8775"/>
                      <a:pt x="136" y="8732"/>
                      <a:pt x="136" y="8711"/>
                    </a:cubicBezTo>
                    <a:cubicBezTo>
                      <a:pt x="136" y="8662"/>
                      <a:pt x="114" y="8640"/>
                      <a:pt x="65" y="8640"/>
                    </a:cubicBezTo>
                    <a:close/>
                    <a:moveTo>
                      <a:pt x="65" y="8910"/>
                    </a:moveTo>
                    <a:cubicBezTo>
                      <a:pt x="44" y="8910"/>
                      <a:pt x="1" y="8932"/>
                      <a:pt x="1" y="8981"/>
                    </a:cubicBezTo>
                    <a:cubicBezTo>
                      <a:pt x="1" y="9002"/>
                      <a:pt x="44" y="9045"/>
                      <a:pt x="65" y="9045"/>
                    </a:cubicBezTo>
                    <a:cubicBezTo>
                      <a:pt x="114" y="9045"/>
                      <a:pt x="136" y="9002"/>
                      <a:pt x="136" y="8981"/>
                    </a:cubicBezTo>
                    <a:cubicBezTo>
                      <a:pt x="136" y="8932"/>
                      <a:pt x="114" y="8910"/>
                      <a:pt x="65" y="8910"/>
                    </a:cubicBezTo>
                    <a:close/>
                    <a:moveTo>
                      <a:pt x="65" y="9180"/>
                    </a:moveTo>
                    <a:cubicBezTo>
                      <a:pt x="44" y="9180"/>
                      <a:pt x="1" y="9202"/>
                      <a:pt x="1" y="9251"/>
                    </a:cubicBezTo>
                    <a:cubicBezTo>
                      <a:pt x="1" y="9272"/>
                      <a:pt x="44" y="9315"/>
                      <a:pt x="65" y="9315"/>
                    </a:cubicBezTo>
                    <a:cubicBezTo>
                      <a:pt x="114" y="9315"/>
                      <a:pt x="136" y="9272"/>
                      <a:pt x="136" y="9251"/>
                    </a:cubicBezTo>
                    <a:cubicBezTo>
                      <a:pt x="136" y="9202"/>
                      <a:pt x="114" y="9180"/>
                      <a:pt x="65" y="9180"/>
                    </a:cubicBezTo>
                    <a:close/>
                    <a:moveTo>
                      <a:pt x="65" y="9450"/>
                    </a:moveTo>
                    <a:cubicBezTo>
                      <a:pt x="44" y="9450"/>
                      <a:pt x="1" y="9472"/>
                      <a:pt x="1" y="9521"/>
                    </a:cubicBezTo>
                    <a:cubicBezTo>
                      <a:pt x="1" y="9542"/>
                      <a:pt x="44" y="9585"/>
                      <a:pt x="65" y="9585"/>
                    </a:cubicBezTo>
                    <a:cubicBezTo>
                      <a:pt x="114" y="9585"/>
                      <a:pt x="136" y="9542"/>
                      <a:pt x="136" y="9521"/>
                    </a:cubicBezTo>
                    <a:cubicBezTo>
                      <a:pt x="136" y="9472"/>
                      <a:pt x="114" y="9450"/>
                      <a:pt x="65" y="9450"/>
                    </a:cubicBezTo>
                    <a:close/>
                    <a:moveTo>
                      <a:pt x="65" y="9720"/>
                    </a:moveTo>
                    <a:cubicBezTo>
                      <a:pt x="44" y="9720"/>
                      <a:pt x="1" y="9742"/>
                      <a:pt x="1" y="9791"/>
                    </a:cubicBezTo>
                    <a:cubicBezTo>
                      <a:pt x="1" y="9812"/>
                      <a:pt x="44" y="9855"/>
                      <a:pt x="65" y="9855"/>
                    </a:cubicBezTo>
                    <a:cubicBezTo>
                      <a:pt x="114" y="9855"/>
                      <a:pt x="136" y="9812"/>
                      <a:pt x="136" y="9791"/>
                    </a:cubicBezTo>
                    <a:cubicBezTo>
                      <a:pt x="136" y="9742"/>
                      <a:pt x="114" y="9720"/>
                      <a:pt x="65" y="9720"/>
                    </a:cubicBezTo>
                    <a:close/>
                    <a:moveTo>
                      <a:pt x="65" y="9990"/>
                    </a:moveTo>
                    <a:cubicBezTo>
                      <a:pt x="44" y="9990"/>
                      <a:pt x="1" y="10012"/>
                      <a:pt x="1" y="10061"/>
                    </a:cubicBezTo>
                    <a:cubicBezTo>
                      <a:pt x="1" y="10082"/>
                      <a:pt x="44" y="10125"/>
                      <a:pt x="65" y="10125"/>
                    </a:cubicBezTo>
                    <a:cubicBezTo>
                      <a:pt x="114" y="10125"/>
                      <a:pt x="136" y="10082"/>
                      <a:pt x="136" y="10061"/>
                    </a:cubicBezTo>
                    <a:cubicBezTo>
                      <a:pt x="136" y="10012"/>
                      <a:pt x="114" y="9990"/>
                      <a:pt x="65" y="9990"/>
                    </a:cubicBezTo>
                    <a:close/>
                    <a:moveTo>
                      <a:pt x="65" y="10260"/>
                    </a:moveTo>
                    <a:cubicBezTo>
                      <a:pt x="44" y="10260"/>
                      <a:pt x="1" y="10282"/>
                      <a:pt x="1" y="10331"/>
                    </a:cubicBezTo>
                    <a:cubicBezTo>
                      <a:pt x="1" y="10352"/>
                      <a:pt x="44" y="10395"/>
                      <a:pt x="65" y="10395"/>
                    </a:cubicBezTo>
                    <a:cubicBezTo>
                      <a:pt x="114" y="10395"/>
                      <a:pt x="136" y="10352"/>
                      <a:pt x="136" y="10331"/>
                    </a:cubicBezTo>
                    <a:cubicBezTo>
                      <a:pt x="136" y="10282"/>
                      <a:pt x="114" y="10260"/>
                      <a:pt x="65" y="10260"/>
                    </a:cubicBezTo>
                    <a:close/>
                    <a:moveTo>
                      <a:pt x="65" y="10530"/>
                    </a:moveTo>
                    <a:cubicBezTo>
                      <a:pt x="44" y="10530"/>
                      <a:pt x="1" y="10552"/>
                      <a:pt x="1" y="10601"/>
                    </a:cubicBezTo>
                    <a:cubicBezTo>
                      <a:pt x="1" y="10622"/>
                      <a:pt x="44" y="10665"/>
                      <a:pt x="65" y="10665"/>
                    </a:cubicBezTo>
                    <a:cubicBezTo>
                      <a:pt x="114" y="10665"/>
                      <a:pt x="136" y="10622"/>
                      <a:pt x="136" y="10601"/>
                    </a:cubicBezTo>
                    <a:cubicBezTo>
                      <a:pt x="136" y="10552"/>
                      <a:pt x="114" y="10530"/>
                      <a:pt x="65" y="10530"/>
                    </a:cubicBezTo>
                    <a:close/>
                    <a:moveTo>
                      <a:pt x="65" y="10800"/>
                    </a:moveTo>
                    <a:cubicBezTo>
                      <a:pt x="44" y="10800"/>
                      <a:pt x="1" y="10822"/>
                      <a:pt x="1" y="10871"/>
                    </a:cubicBezTo>
                    <a:cubicBezTo>
                      <a:pt x="1" y="10892"/>
                      <a:pt x="44" y="10935"/>
                      <a:pt x="65" y="10935"/>
                    </a:cubicBezTo>
                    <a:cubicBezTo>
                      <a:pt x="114" y="10935"/>
                      <a:pt x="136" y="10892"/>
                      <a:pt x="136" y="10871"/>
                    </a:cubicBezTo>
                    <a:cubicBezTo>
                      <a:pt x="136" y="10822"/>
                      <a:pt x="114" y="10800"/>
                      <a:pt x="65" y="10800"/>
                    </a:cubicBezTo>
                    <a:close/>
                    <a:moveTo>
                      <a:pt x="65" y="11070"/>
                    </a:moveTo>
                    <a:cubicBezTo>
                      <a:pt x="44" y="11070"/>
                      <a:pt x="1" y="11092"/>
                      <a:pt x="1" y="11141"/>
                    </a:cubicBezTo>
                    <a:cubicBezTo>
                      <a:pt x="1" y="11162"/>
                      <a:pt x="44" y="11205"/>
                      <a:pt x="65" y="11205"/>
                    </a:cubicBezTo>
                    <a:cubicBezTo>
                      <a:pt x="114" y="11205"/>
                      <a:pt x="136" y="11162"/>
                      <a:pt x="136" y="11141"/>
                    </a:cubicBezTo>
                    <a:cubicBezTo>
                      <a:pt x="136" y="11092"/>
                      <a:pt x="114" y="11070"/>
                      <a:pt x="65" y="11070"/>
                    </a:cubicBezTo>
                    <a:close/>
                    <a:moveTo>
                      <a:pt x="65" y="11340"/>
                    </a:moveTo>
                    <a:cubicBezTo>
                      <a:pt x="44" y="11340"/>
                      <a:pt x="1" y="11362"/>
                      <a:pt x="1" y="11411"/>
                    </a:cubicBezTo>
                    <a:cubicBezTo>
                      <a:pt x="1" y="11432"/>
                      <a:pt x="44" y="11475"/>
                      <a:pt x="65" y="11475"/>
                    </a:cubicBezTo>
                    <a:cubicBezTo>
                      <a:pt x="114" y="11475"/>
                      <a:pt x="136" y="11432"/>
                      <a:pt x="136" y="11411"/>
                    </a:cubicBezTo>
                    <a:cubicBezTo>
                      <a:pt x="136" y="11362"/>
                      <a:pt x="114" y="11340"/>
                      <a:pt x="65" y="11340"/>
                    </a:cubicBezTo>
                    <a:close/>
                    <a:moveTo>
                      <a:pt x="65" y="11610"/>
                    </a:moveTo>
                    <a:cubicBezTo>
                      <a:pt x="44" y="11610"/>
                      <a:pt x="1" y="11632"/>
                      <a:pt x="1" y="11681"/>
                    </a:cubicBezTo>
                    <a:cubicBezTo>
                      <a:pt x="1" y="11702"/>
                      <a:pt x="44" y="11745"/>
                      <a:pt x="65" y="11745"/>
                    </a:cubicBezTo>
                    <a:cubicBezTo>
                      <a:pt x="114" y="11745"/>
                      <a:pt x="136" y="11702"/>
                      <a:pt x="136" y="11681"/>
                    </a:cubicBezTo>
                    <a:cubicBezTo>
                      <a:pt x="136" y="11632"/>
                      <a:pt x="114" y="11610"/>
                      <a:pt x="65" y="11610"/>
                    </a:cubicBezTo>
                    <a:close/>
                    <a:moveTo>
                      <a:pt x="65" y="11880"/>
                    </a:moveTo>
                    <a:cubicBezTo>
                      <a:pt x="44" y="11880"/>
                      <a:pt x="1" y="11902"/>
                      <a:pt x="1" y="11951"/>
                    </a:cubicBezTo>
                    <a:cubicBezTo>
                      <a:pt x="1" y="11972"/>
                      <a:pt x="44" y="12016"/>
                      <a:pt x="65" y="12016"/>
                    </a:cubicBezTo>
                    <a:cubicBezTo>
                      <a:pt x="114" y="12016"/>
                      <a:pt x="136" y="11972"/>
                      <a:pt x="136" y="11951"/>
                    </a:cubicBezTo>
                    <a:cubicBezTo>
                      <a:pt x="136" y="11902"/>
                      <a:pt x="114" y="11880"/>
                      <a:pt x="65" y="11880"/>
                    </a:cubicBezTo>
                    <a:close/>
                    <a:moveTo>
                      <a:pt x="65" y="12151"/>
                    </a:moveTo>
                    <a:cubicBezTo>
                      <a:pt x="44" y="12151"/>
                      <a:pt x="1" y="12172"/>
                      <a:pt x="1" y="12221"/>
                    </a:cubicBezTo>
                    <a:cubicBezTo>
                      <a:pt x="1" y="12242"/>
                      <a:pt x="44" y="12286"/>
                      <a:pt x="65" y="12286"/>
                    </a:cubicBezTo>
                    <a:cubicBezTo>
                      <a:pt x="114" y="12286"/>
                      <a:pt x="136" y="12242"/>
                      <a:pt x="136" y="12221"/>
                    </a:cubicBezTo>
                    <a:cubicBezTo>
                      <a:pt x="136" y="12172"/>
                      <a:pt x="114" y="12151"/>
                      <a:pt x="65" y="12151"/>
                    </a:cubicBezTo>
                    <a:close/>
                    <a:moveTo>
                      <a:pt x="65" y="12421"/>
                    </a:moveTo>
                    <a:cubicBezTo>
                      <a:pt x="44" y="12421"/>
                      <a:pt x="1" y="12442"/>
                      <a:pt x="1" y="12491"/>
                    </a:cubicBezTo>
                    <a:cubicBezTo>
                      <a:pt x="1" y="12512"/>
                      <a:pt x="44" y="12556"/>
                      <a:pt x="65" y="12556"/>
                    </a:cubicBezTo>
                    <a:cubicBezTo>
                      <a:pt x="114" y="12556"/>
                      <a:pt x="136" y="12512"/>
                      <a:pt x="136" y="12491"/>
                    </a:cubicBezTo>
                    <a:cubicBezTo>
                      <a:pt x="136" y="12442"/>
                      <a:pt x="114" y="12421"/>
                      <a:pt x="65" y="12421"/>
                    </a:cubicBezTo>
                    <a:close/>
                    <a:moveTo>
                      <a:pt x="249" y="12534"/>
                    </a:moveTo>
                    <a:cubicBezTo>
                      <a:pt x="200" y="12534"/>
                      <a:pt x="179" y="12556"/>
                      <a:pt x="179" y="12599"/>
                    </a:cubicBezTo>
                    <a:cubicBezTo>
                      <a:pt x="179" y="12626"/>
                      <a:pt x="200" y="12669"/>
                      <a:pt x="249" y="12669"/>
                    </a:cubicBezTo>
                    <a:cubicBezTo>
                      <a:pt x="271" y="12669"/>
                      <a:pt x="314" y="12626"/>
                      <a:pt x="314" y="12599"/>
                    </a:cubicBezTo>
                    <a:cubicBezTo>
                      <a:pt x="314" y="12556"/>
                      <a:pt x="271" y="12534"/>
                      <a:pt x="249" y="12534"/>
                    </a:cubicBezTo>
                    <a:close/>
                    <a:moveTo>
                      <a:pt x="519" y="12534"/>
                    </a:moveTo>
                    <a:cubicBezTo>
                      <a:pt x="470" y="12534"/>
                      <a:pt x="449" y="12556"/>
                      <a:pt x="449" y="12599"/>
                    </a:cubicBezTo>
                    <a:cubicBezTo>
                      <a:pt x="449" y="12626"/>
                      <a:pt x="470" y="12669"/>
                      <a:pt x="519" y="12669"/>
                    </a:cubicBezTo>
                    <a:cubicBezTo>
                      <a:pt x="541" y="12669"/>
                      <a:pt x="584" y="12626"/>
                      <a:pt x="584" y="12599"/>
                    </a:cubicBezTo>
                    <a:cubicBezTo>
                      <a:pt x="584" y="12556"/>
                      <a:pt x="541" y="12534"/>
                      <a:pt x="519" y="12534"/>
                    </a:cubicBezTo>
                    <a:close/>
                    <a:moveTo>
                      <a:pt x="789" y="12534"/>
                    </a:moveTo>
                    <a:cubicBezTo>
                      <a:pt x="740" y="12534"/>
                      <a:pt x="719" y="12556"/>
                      <a:pt x="719" y="12599"/>
                    </a:cubicBezTo>
                    <a:cubicBezTo>
                      <a:pt x="719" y="12626"/>
                      <a:pt x="740" y="12669"/>
                      <a:pt x="789" y="12669"/>
                    </a:cubicBezTo>
                    <a:cubicBezTo>
                      <a:pt x="811" y="12669"/>
                      <a:pt x="854" y="12626"/>
                      <a:pt x="854" y="12599"/>
                    </a:cubicBezTo>
                    <a:cubicBezTo>
                      <a:pt x="854" y="12556"/>
                      <a:pt x="811" y="12534"/>
                      <a:pt x="789" y="12534"/>
                    </a:cubicBezTo>
                    <a:close/>
                    <a:moveTo>
                      <a:pt x="1059" y="12534"/>
                    </a:moveTo>
                    <a:cubicBezTo>
                      <a:pt x="1010" y="12534"/>
                      <a:pt x="989" y="12556"/>
                      <a:pt x="989" y="12599"/>
                    </a:cubicBezTo>
                    <a:cubicBezTo>
                      <a:pt x="989" y="12626"/>
                      <a:pt x="1010" y="12669"/>
                      <a:pt x="1059" y="12669"/>
                    </a:cubicBezTo>
                    <a:cubicBezTo>
                      <a:pt x="1081" y="12669"/>
                      <a:pt x="1124" y="12626"/>
                      <a:pt x="1124" y="12599"/>
                    </a:cubicBezTo>
                    <a:cubicBezTo>
                      <a:pt x="1124" y="12556"/>
                      <a:pt x="1081" y="12534"/>
                      <a:pt x="1059" y="12534"/>
                    </a:cubicBezTo>
                    <a:close/>
                    <a:moveTo>
                      <a:pt x="1329" y="12534"/>
                    </a:moveTo>
                    <a:cubicBezTo>
                      <a:pt x="1280" y="12534"/>
                      <a:pt x="1259" y="12556"/>
                      <a:pt x="1259" y="12599"/>
                    </a:cubicBezTo>
                    <a:cubicBezTo>
                      <a:pt x="1259" y="12626"/>
                      <a:pt x="1280" y="12669"/>
                      <a:pt x="1329" y="12669"/>
                    </a:cubicBezTo>
                    <a:cubicBezTo>
                      <a:pt x="1351" y="12669"/>
                      <a:pt x="1394" y="12626"/>
                      <a:pt x="1394" y="12599"/>
                    </a:cubicBezTo>
                    <a:cubicBezTo>
                      <a:pt x="1394" y="12556"/>
                      <a:pt x="1351" y="12534"/>
                      <a:pt x="1329" y="12534"/>
                    </a:cubicBezTo>
                    <a:close/>
                    <a:moveTo>
                      <a:pt x="1599" y="12534"/>
                    </a:moveTo>
                    <a:cubicBezTo>
                      <a:pt x="1550" y="12534"/>
                      <a:pt x="1529" y="12556"/>
                      <a:pt x="1529" y="12599"/>
                    </a:cubicBezTo>
                    <a:cubicBezTo>
                      <a:pt x="1529" y="12626"/>
                      <a:pt x="1550" y="12669"/>
                      <a:pt x="1599" y="12669"/>
                    </a:cubicBezTo>
                    <a:cubicBezTo>
                      <a:pt x="1621" y="12669"/>
                      <a:pt x="1664" y="12626"/>
                      <a:pt x="1664" y="12599"/>
                    </a:cubicBezTo>
                    <a:cubicBezTo>
                      <a:pt x="1664" y="12556"/>
                      <a:pt x="1621" y="12534"/>
                      <a:pt x="1599" y="12534"/>
                    </a:cubicBezTo>
                    <a:close/>
                    <a:moveTo>
                      <a:pt x="1869" y="12534"/>
                    </a:moveTo>
                    <a:cubicBezTo>
                      <a:pt x="1820" y="12534"/>
                      <a:pt x="1799" y="12556"/>
                      <a:pt x="1799" y="12599"/>
                    </a:cubicBezTo>
                    <a:cubicBezTo>
                      <a:pt x="1799" y="12626"/>
                      <a:pt x="1820" y="12669"/>
                      <a:pt x="1869" y="12669"/>
                    </a:cubicBezTo>
                    <a:cubicBezTo>
                      <a:pt x="1891" y="12669"/>
                      <a:pt x="1934" y="12626"/>
                      <a:pt x="1934" y="12599"/>
                    </a:cubicBezTo>
                    <a:cubicBezTo>
                      <a:pt x="1934" y="12556"/>
                      <a:pt x="1891" y="12534"/>
                      <a:pt x="1869" y="12534"/>
                    </a:cubicBezTo>
                    <a:close/>
                    <a:moveTo>
                      <a:pt x="2139" y="12534"/>
                    </a:moveTo>
                    <a:cubicBezTo>
                      <a:pt x="2090" y="12534"/>
                      <a:pt x="2069" y="12556"/>
                      <a:pt x="2069" y="12599"/>
                    </a:cubicBezTo>
                    <a:cubicBezTo>
                      <a:pt x="2069" y="12626"/>
                      <a:pt x="2090" y="12669"/>
                      <a:pt x="2139" y="12669"/>
                    </a:cubicBezTo>
                    <a:cubicBezTo>
                      <a:pt x="2161" y="12669"/>
                      <a:pt x="2204" y="12626"/>
                      <a:pt x="2204" y="12599"/>
                    </a:cubicBezTo>
                    <a:cubicBezTo>
                      <a:pt x="2204" y="12556"/>
                      <a:pt x="2161" y="12534"/>
                      <a:pt x="2139" y="12534"/>
                    </a:cubicBezTo>
                    <a:close/>
                    <a:moveTo>
                      <a:pt x="2409" y="12534"/>
                    </a:moveTo>
                    <a:cubicBezTo>
                      <a:pt x="2361" y="12534"/>
                      <a:pt x="2339" y="12556"/>
                      <a:pt x="2339" y="12599"/>
                    </a:cubicBezTo>
                    <a:cubicBezTo>
                      <a:pt x="2339" y="12626"/>
                      <a:pt x="2361" y="12669"/>
                      <a:pt x="2409" y="12669"/>
                    </a:cubicBezTo>
                    <a:cubicBezTo>
                      <a:pt x="2431" y="12669"/>
                      <a:pt x="2474" y="12626"/>
                      <a:pt x="2474" y="12599"/>
                    </a:cubicBezTo>
                    <a:cubicBezTo>
                      <a:pt x="2474" y="12556"/>
                      <a:pt x="2431" y="12534"/>
                      <a:pt x="2409" y="12534"/>
                    </a:cubicBezTo>
                    <a:close/>
                    <a:moveTo>
                      <a:pt x="2679" y="12534"/>
                    </a:moveTo>
                    <a:cubicBezTo>
                      <a:pt x="2631" y="12534"/>
                      <a:pt x="2609" y="12556"/>
                      <a:pt x="2609" y="12599"/>
                    </a:cubicBezTo>
                    <a:cubicBezTo>
                      <a:pt x="2609" y="12626"/>
                      <a:pt x="2631" y="12669"/>
                      <a:pt x="2679" y="12669"/>
                    </a:cubicBezTo>
                    <a:cubicBezTo>
                      <a:pt x="2701" y="12669"/>
                      <a:pt x="2744" y="12626"/>
                      <a:pt x="2744" y="12599"/>
                    </a:cubicBezTo>
                    <a:cubicBezTo>
                      <a:pt x="2744" y="12556"/>
                      <a:pt x="2701" y="12534"/>
                      <a:pt x="2679" y="12534"/>
                    </a:cubicBezTo>
                    <a:close/>
                    <a:moveTo>
                      <a:pt x="2949" y="12534"/>
                    </a:moveTo>
                    <a:cubicBezTo>
                      <a:pt x="2901" y="12534"/>
                      <a:pt x="2879" y="12556"/>
                      <a:pt x="2879" y="12599"/>
                    </a:cubicBezTo>
                    <a:cubicBezTo>
                      <a:pt x="2879" y="12626"/>
                      <a:pt x="2901" y="12669"/>
                      <a:pt x="2949" y="12669"/>
                    </a:cubicBezTo>
                    <a:cubicBezTo>
                      <a:pt x="2971" y="12669"/>
                      <a:pt x="3014" y="12626"/>
                      <a:pt x="3014" y="12599"/>
                    </a:cubicBezTo>
                    <a:cubicBezTo>
                      <a:pt x="3014" y="12556"/>
                      <a:pt x="2971" y="12534"/>
                      <a:pt x="2949" y="12534"/>
                    </a:cubicBezTo>
                    <a:close/>
                    <a:moveTo>
                      <a:pt x="3219" y="12534"/>
                    </a:moveTo>
                    <a:cubicBezTo>
                      <a:pt x="3171" y="12534"/>
                      <a:pt x="3149" y="12556"/>
                      <a:pt x="3149" y="12599"/>
                    </a:cubicBezTo>
                    <a:cubicBezTo>
                      <a:pt x="3149" y="12626"/>
                      <a:pt x="3171" y="12669"/>
                      <a:pt x="3219" y="12669"/>
                    </a:cubicBezTo>
                    <a:cubicBezTo>
                      <a:pt x="3241" y="12669"/>
                      <a:pt x="3284" y="12626"/>
                      <a:pt x="3284" y="12599"/>
                    </a:cubicBezTo>
                    <a:cubicBezTo>
                      <a:pt x="3284" y="12556"/>
                      <a:pt x="3241" y="12534"/>
                      <a:pt x="3219" y="12534"/>
                    </a:cubicBezTo>
                    <a:close/>
                    <a:moveTo>
                      <a:pt x="3489" y="12534"/>
                    </a:moveTo>
                    <a:cubicBezTo>
                      <a:pt x="3441" y="12534"/>
                      <a:pt x="3419" y="12556"/>
                      <a:pt x="3419" y="12599"/>
                    </a:cubicBezTo>
                    <a:cubicBezTo>
                      <a:pt x="3419" y="12626"/>
                      <a:pt x="3441" y="12669"/>
                      <a:pt x="3489" y="12669"/>
                    </a:cubicBezTo>
                    <a:cubicBezTo>
                      <a:pt x="3511" y="12669"/>
                      <a:pt x="3554" y="12626"/>
                      <a:pt x="3554" y="12599"/>
                    </a:cubicBezTo>
                    <a:cubicBezTo>
                      <a:pt x="3554" y="12556"/>
                      <a:pt x="3511" y="12534"/>
                      <a:pt x="3489" y="12534"/>
                    </a:cubicBezTo>
                    <a:close/>
                    <a:moveTo>
                      <a:pt x="3759" y="12534"/>
                    </a:moveTo>
                    <a:cubicBezTo>
                      <a:pt x="3711" y="12534"/>
                      <a:pt x="3689" y="12556"/>
                      <a:pt x="3689" y="12599"/>
                    </a:cubicBezTo>
                    <a:cubicBezTo>
                      <a:pt x="3689" y="12626"/>
                      <a:pt x="3711" y="12669"/>
                      <a:pt x="3759" y="12669"/>
                    </a:cubicBezTo>
                    <a:cubicBezTo>
                      <a:pt x="3781" y="12669"/>
                      <a:pt x="3824" y="12626"/>
                      <a:pt x="3824" y="12599"/>
                    </a:cubicBezTo>
                    <a:cubicBezTo>
                      <a:pt x="3824" y="12556"/>
                      <a:pt x="3781" y="12534"/>
                      <a:pt x="3759" y="12534"/>
                    </a:cubicBezTo>
                    <a:close/>
                    <a:moveTo>
                      <a:pt x="4029" y="12534"/>
                    </a:moveTo>
                    <a:cubicBezTo>
                      <a:pt x="3981" y="12534"/>
                      <a:pt x="3959" y="12556"/>
                      <a:pt x="3959" y="12599"/>
                    </a:cubicBezTo>
                    <a:cubicBezTo>
                      <a:pt x="3959" y="12626"/>
                      <a:pt x="3981" y="12669"/>
                      <a:pt x="4029" y="12669"/>
                    </a:cubicBezTo>
                    <a:cubicBezTo>
                      <a:pt x="4051" y="12669"/>
                      <a:pt x="4094" y="12626"/>
                      <a:pt x="4094" y="12599"/>
                    </a:cubicBezTo>
                    <a:cubicBezTo>
                      <a:pt x="4094" y="12556"/>
                      <a:pt x="4051" y="12534"/>
                      <a:pt x="4029" y="12534"/>
                    </a:cubicBezTo>
                    <a:close/>
                    <a:moveTo>
                      <a:pt x="4299" y="12534"/>
                    </a:moveTo>
                    <a:cubicBezTo>
                      <a:pt x="4251" y="12534"/>
                      <a:pt x="4229" y="12556"/>
                      <a:pt x="4229" y="12599"/>
                    </a:cubicBezTo>
                    <a:cubicBezTo>
                      <a:pt x="4229" y="12626"/>
                      <a:pt x="4251" y="12669"/>
                      <a:pt x="4299" y="12669"/>
                    </a:cubicBezTo>
                    <a:cubicBezTo>
                      <a:pt x="4321" y="12669"/>
                      <a:pt x="4364" y="12626"/>
                      <a:pt x="4364" y="12599"/>
                    </a:cubicBezTo>
                    <a:cubicBezTo>
                      <a:pt x="4364" y="12556"/>
                      <a:pt x="4321" y="12534"/>
                      <a:pt x="4299" y="12534"/>
                    </a:cubicBezTo>
                    <a:close/>
                    <a:moveTo>
                      <a:pt x="4569" y="12534"/>
                    </a:moveTo>
                    <a:cubicBezTo>
                      <a:pt x="4521" y="12534"/>
                      <a:pt x="4499" y="12556"/>
                      <a:pt x="4499" y="12599"/>
                    </a:cubicBezTo>
                    <a:cubicBezTo>
                      <a:pt x="4499" y="12626"/>
                      <a:pt x="4521" y="12669"/>
                      <a:pt x="4569" y="12669"/>
                    </a:cubicBezTo>
                    <a:cubicBezTo>
                      <a:pt x="4591" y="12669"/>
                      <a:pt x="4634" y="12626"/>
                      <a:pt x="4634" y="12599"/>
                    </a:cubicBezTo>
                    <a:cubicBezTo>
                      <a:pt x="4634" y="12556"/>
                      <a:pt x="4591" y="12534"/>
                      <a:pt x="4569" y="12534"/>
                    </a:cubicBezTo>
                    <a:close/>
                    <a:moveTo>
                      <a:pt x="4839" y="12534"/>
                    </a:moveTo>
                    <a:cubicBezTo>
                      <a:pt x="4791" y="12534"/>
                      <a:pt x="4769" y="12556"/>
                      <a:pt x="4769" y="12599"/>
                    </a:cubicBezTo>
                    <a:cubicBezTo>
                      <a:pt x="4769" y="12626"/>
                      <a:pt x="4791" y="12669"/>
                      <a:pt x="4839" y="12669"/>
                    </a:cubicBezTo>
                    <a:cubicBezTo>
                      <a:pt x="4861" y="12669"/>
                      <a:pt x="4904" y="12626"/>
                      <a:pt x="4904" y="12599"/>
                    </a:cubicBezTo>
                    <a:cubicBezTo>
                      <a:pt x="4904" y="12556"/>
                      <a:pt x="4861" y="12534"/>
                      <a:pt x="4839" y="12534"/>
                    </a:cubicBezTo>
                    <a:close/>
                    <a:moveTo>
                      <a:pt x="5017" y="12599"/>
                    </a:moveTo>
                    <a:cubicBezTo>
                      <a:pt x="4996" y="12599"/>
                      <a:pt x="4953" y="12626"/>
                      <a:pt x="4953" y="12669"/>
                    </a:cubicBezTo>
                    <a:cubicBezTo>
                      <a:pt x="4953" y="12691"/>
                      <a:pt x="4996" y="12734"/>
                      <a:pt x="5017" y="12734"/>
                    </a:cubicBezTo>
                    <a:cubicBezTo>
                      <a:pt x="5061" y="12734"/>
                      <a:pt x="5088" y="12691"/>
                      <a:pt x="5088" y="12669"/>
                    </a:cubicBezTo>
                    <a:cubicBezTo>
                      <a:pt x="5088" y="12626"/>
                      <a:pt x="5061" y="12599"/>
                      <a:pt x="5017" y="12599"/>
                    </a:cubicBezTo>
                    <a:close/>
                    <a:moveTo>
                      <a:pt x="5017" y="12869"/>
                    </a:moveTo>
                    <a:cubicBezTo>
                      <a:pt x="4996" y="12869"/>
                      <a:pt x="4953" y="12896"/>
                      <a:pt x="4953" y="12939"/>
                    </a:cubicBezTo>
                    <a:cubicBezTo>
                      <a:pt x="4953" y="12961"/>
                      <a:pt x="4996" y="13004"/>
                      <a:pt x="5017" y="13004"/>
                    </a:cubicBezTo>
                    <a:cubicBezTo>
                      <a:pt x="5061" y="13004"/>
                      <a:pt x="5088" y="12961"/>
                      <a:pt x="5088" y="12939"/>
                    </a:cubicBezTo>
                    <a:cubicBezTo>
                      <a:pt x="5088" y="12896"/>
                      <a:pt x="5061" y="12869"/>
                      <a:pt x="5017" y="12869"/>
                    </a:cubicBezTo>
                    <a:close/>
                    <a:moveTo>
                      <a:pt x="5017" y="13139"/>
                    </a:moveTo>
                    <a:cubicBezTo>
                      <a:pt x="4996" y="13139"/>
                      <a:pt x="4953" y="13166"/>
                      <a:pt x="4953" y="13209"/>
                    </a:cubicBezTo>
                    <a:cubicBezTo>
                      <a:pt x="4953" y="13231"/>
                      <a:pt x="4996" y="13274"/>
                      <a:pt x="5017" y="13274"/>
                    </a:cubicBezTo>
                    <a:cubicBezTo>
                      <a:pt x="5061" y="13274"/>
                      <a:pt x="5088" y="13231"/>
                      <a:pt x="5088" y="13209"/>
                    </a:cubicBezTo>
                    <a:cubicBezTo>
                      <a:pt x="5088" y="13166"/>
                      <a:pt x="5061" y="13139"/>
                      <a:pt x="5017" y="13139"/>
                    </a:cubicBezTo>
                    <a:close/>
                    <a:moveTo>
                      <a:pt x="5017" y="13409"/>
                    </a:moveTo>
                    <a:cubicBezTo>
                      <a:pt x="4996" y="13409"/>
                      <a:pt x="4953" y="13436"/>
                      <a:pt x="4953" y="13479"/>
                    </a:cubicBezTo>
                    <a:cubicBezTo>
                      <a:pt x="4953" y="13501"/>
                      <a:pt x="4996" y="13544"/>
                      <a:pt x="5017" y="13544"/>
                    </a:cubicBezTo>
                    <a:cubicBezTo>
                      <a:pt x="5061" y="13544"/>
                      <a:pt x="5088" y="13501"/>
                      <a:pt x="5088" y="13479"/>
                    </a:cubicBezTo>
                    <a:cubicBezTo>
                      <a:pt x="5088" y="13436"/>
                      <a:pt x="5061" y="13409"/>
                      <a:pt x="5017" y="13409"/>
                    </a:cubicBezTo>
                    <a:close/>
                    <a:moveTo>
                      <a:pt x="5017" y="13679"/>
                    </a:moveTo>
                    <a:cubicBezTo>
                      <a:pt x="4996" y="13679"/>
                      <a:pt x="4953" y="13706"/>
                      <a:pt x="4953" y="13749"/>
                    </a:cubicBezTo>
                    <a:cubicBezTo>
                      <a:pt x="4953" y="13771"/>
                      <a:pt x="4996" y="13814"/>
                      <a:pt x="5017" y="13814"/>
                    </a:cubicBezTo>
                    <a:cubicBezTo>
                      <a:pt x="5061" y="13814"/>
                      <a:pt x="5088" y="13771"/>
                      <a:pt x="5088" y="13749"/>
                    </a:cubicBezTo>
                    <a:cubicBezTo>
                      <a:pt x="5088" y="13706"/>
                      <a:pt x="5061" y="13679"/>
                      <a:pt x="5017" y="13679"/>
                    </a:cubicBezTo>
                    <a:close/>
                    <a:moveTo>
                      <a:pt x="5017" y="13949"/>
                    </a:moveTo>
                    <a:cubicBezTo>
                      <a:pt x="4996" y="13949"/>
                      <a:pt x="4953" y="13976"/>
                      <a:pt x="4953" y="14019"/>
                    </a:cubicBezTo>
                    <a:cubicBezTo>
                      <a:pt x="4953" y="14041"/>
                      <a:pt x="4996" y="14084"/>
                      <a:pt x="5017" y="14084"/>
                    </a:cubicBezTo>
                    <a:cubicBezTo>
                      <a:pt x="5061" y="14084"/>
                      <a:pt x="5088" y="14041"/>
                      <a:pt x="5088" y="14019"/>
                    </a:cubicBezTo>
                    <a:cubicBezTo>
                      <a:pt x="5088" y="13976"/>
                      <a:pt x="5061" y="13949"/>
                      <a:pt x="5017" y="13949"/>
                    </a:cubicBezTo>
                    <a:close/>
                    <a:moveTo>
                      <a:pt x="5017" y="14219"/>
                    </a:moveTo>
                    <a:cubicBezTo>
                      <a:pt x="4996" y="14219"/>
                      <a:pt x="4953" y="14246"/>
                      <a:pt x="4953" y="14289"/>
                    </a:cubicBezTo>
                    <a:cubicBezTo>
                      <a:pt x="4953" y="14311"/>
                      <a:pt x="4996" y="14354"/>
                      <a:pt x="5017" y="14354"/>
                    </a:cubicBezTo>
                    <a:cubicBezTo>
                      <a:pt x="5061" y="14354"/>
                      <a:pt x="5088" y="14311"/>
                      <a:pt x="5088" y="14289"/>
                    </a:cubicBezTo>
                    <a:cubicBezTo>
                      <a:pt x="5088" y="14246"/>
                      <a:pt x="5061" y="14219"/>
                      <a:pt x="5017" y="14219"/>
                    </a:cubicBezTo>
                    <a:close/>
                    <a:moveTo>
                      <a:pt x="5017" y="14489"/>
                    </a:moveTo>
                    <a:cubicBezTo>
                      <a:pt x="4996" y="14489"/>
                      <a:pt x="4953" y="14516"/>
                      <a:pt x="4953" y="14559"/>
                    </a:cubicBezTo>
                    <a:cubicBezTo>
                      <a:pt x="4953" y="14581"/>
                      <a:pt x="4996" y="14624"/>
                      <a:pt x="5017" y="14624"/>
                    </a:cubicBezTo>
                    <a:cubicBezTo>
                      <a:pt x="5061" y="14624"/>
                      <a:pt x="5088" y="14581"/>
                      <a:pt x="5088" y="14559"/>
                    </a:cubicBezTo>
                    <a:cubicBezTo>
                      <a:pt x="5088" y="14516"/>
                      <a:pt x="5061" y="14489"/>
                      <a:pt x="5017" y="14489"/>
                    </a:cubicBezTo>
                    <a:close/>
                    <a:moveTo>
                      <a:pt x="5017" y="14759"/>
                    </a:moveTo>
                    <a:cubicBezTo>
                      <a:pt x="4996" y="14759"/>
                      <a:pt x="4953" y="14786"/>
                      <a:pt x="4953" y="14829"/>
                    </a:cubicBezTo>
                    <a:cubicBezTo>
                      <a:pt x="4953" y="14851"/>
                      <a:pt x="4996" y="14894"/>
                      <a:pt x="5017" y="14894"/>
                    </a:cubicBezTo>
                    <a:cubicBezTo>
                      <a:pt x="5061" y="14894"/>
                      <a:pt x="5088" y="14851"/>
                      <a:pt x="5088" y="14829"/>
                    </a:cubicBezTo>
                    <a:cubicBezTo>
                      <a:pt x="5088" y="14786"/>
                      <a:pt x="5061" y="14759"/>
                      <a:pt x="5017" y="14759"/>
                    </a:cubicBezTo>
                    <a:close/>
                    <a:moveTo>
                      <a:pt x="5017" y="15029"/>
                    </a:moveTo>
                    <a:cubicBezTo>
                      <a:pt x="4996" y="15029"/>
                      <a:pt x="4953" y="15056"/>
                      <a:pt x="4953" y="15099"/>
                    </a:cubicBezTo>
                    <a:cubicBezTo>
                      <a:pt x="4953" y="15121"/>
                      <a:pt x="4996" y="15164"/>
                      <a:pt x="5017" y="15164"/>
                    </a:cubicBezTo>
                    <a:cubicBezTo>
                      <a:pt x="5061" y="15164"/>
                      <a:pt x="5088" y="15121"/>
                      <a:pt x="5088" y="15099"/>
                    </a:cubicBezTo>
                    <a:cubicBezTo>
                      <a:pt x="5088" y="15056"/>
                      <a:pt x="5061" y="15029"/>
                      <a:pt x="5017" y="15029"/>
                    </a:cubicBezTo>
                    <a:close/>
                    <a:moveTo>
                      <a:pt x="5017" y="15299"/>
                    </a:moveTo>
                    <a:cubicBezTo>
                      <a:pt x="4996" y="15299"/>
                      <a:pt x="4953" y="15326"/>
                      <a:pt x="4953" y="15369"/>
                    </a:cubicBezTo>
                    <a:cubicBezTo>
                      <a:pt x="4953" y="15391"/>
                      <a:pt x="4996" y="15434"/>
                      <a:pt x="5017" y="15434"/>
                    </a:cubicBezTo>
                    <a:cubicBezTo>
                      <a:pt x="5061" y="15434"/>
                      <a:pt x="5088" y="15391"/>
                      <a:pt x="5088" y="15369"/>
                    </a:cubicBezTo>
                    <a:cubicBezTo>
                      <a:pt x="5088" y="15326"/>
                      <a:pt x="5061" y="15299"/>
                      <a:pt x="5017" y="15299"/>
                    </a:cubicBezTo>
                    <a:close/>
                    <a:moveTo>
                      <a:pt x="5017" y="15569"/>
                    </a:moveTo>
                    <a:cubicBezTo>
                      <a:pt x="4996" y="15569"/>
                      <a:pt x="4953" y="15596"/>
                      <a:pt x="4953" y="15639"/>
                    </a:cubicBezTo>
                    <a:cubicBezTo>
                      <a:pt x="4953" y="15661"/>
                      <a:pt x="4996" y="15704"/>
                      <a:pt x="5017" y="15704"/>
                    </a:cubicBezTo>
                    <a:cubicBezTo>
                      <a:pt x="5061" y="15704"/>
                      <a:pt x="5088" y="15661"/>
                      <a:pt x="5088" y="15639"/>
                    </a:cubicBezTo>
                    <a:cubicBezTo>
                      <a:pt x="5088" y="15596"/>
                      <a:pt x="5061" y="15569"/>
                      <a:pt x="5017" y="15569"/>
                    </a:cubicBezTo>
                    <a:close/>
                    <a:moveTo>
                      <a:pt x="5017" y="15839"/>
                    </a:moveTo>
                    <a:cubicBezTo>
                      <a:pt x="4996" y="15839"/>
                      <a:pt x="4953" y="15866"/>
                      <a:pt x="4953" y="15909"/>
                    </a:cubicBezTo>
                    <a:cubicBezTo>
                      <a:pt x="4953" y="15931"/>
                      <a:pt x="4996" y="15974"/>
                      <a:pt x="5017" y="15974"/>
                    </a:cubicBezTo>
                    <a:cubicBezTo>
                      <a:pt x="5061" y="15974"/>
                      <a:pt x="5088" y="15931"/>
                      <a:pt x="5088" y="15909"/>
                    </a:cubicBezTo>
                    <a:cubicBezTo>
                      <a:pt x="5088" y="15866"/>
                      <a:pt x="5061" y="15839"/>
                      <a:pt x="5017" y="15839"/>
                    </a:cubicBezTo>
                    <a:close/>
                    <a:moveTo>
                      <a:pt x="5017" y="16109"/>
                    </a:moveTo>
                    <a:cubicBezTo>
                      <a:pt x="4996" y="16109"/>
                      <a:pt x="4953" y="16136"/>
                      <a:pt x="4953" y="16179"/>
                    </a:cubicBezTo>
                    <a:cubicBezTo>
                      <a:pt x="4953" y="16201"/>
                      <a:pt x="4996" y="16244"/>
                      <a:pt x="5017" y="16244"/>
                    </a:cubicBezTo>
                    <a:cubicBezTo>
                      <a:pt x="5061" y="16244"/>
                      <a:pt x="5088" y="16201"/>
                      <a:pt x="5088" y="16179"/>
                    </a:cubicBezTo>
                    <a:cubicBezTo>
                      <a:pt x="5088" y="16136"/>
                      <a:pt x="5061" y="16109"/>
                      <a:pt x="5017" y="16109"/>
                    </a:cubicBezTo>
                    <a:close/>
                    <a:moveTo>
                      <a:pt x="5017" y="16379"/>
                    </a:moveTo>
                    <a:cubicBezTo>
                      <a:pt x="4996" y="16379"/>
                      <a:pt x="4953" y="16406"/>
                      <a:pt x="4953" y="16449"/>
                    </a:cubicBezTo>
                    <a:cubicBezTo>
                      <a:pt x="4953" y="16471"/>
                      <a:pt x="4996" y="16514"/>
                      <a:pt x="5017" y="16514"/>
                    </a:cubicBezTo>
                    <a:cubicBezTo>
                      <a:pt x="5061" y="16514"/>
                      <a:pt x="5088" y="16471"/>
                      <a:pt x="5088" y="16449"/>
                    </a:cubicBezTo>
                    <a:cubicBezTo>
                      <a:pt x="5088" y="16406"/>
                      <a:pt x="5061" y="16379"/>
                      <a:pt x="5017" y="16379"/>
                    </a:cubicBezTo>
                    <a:close/>
                    <a:moveTo>
                      <a:pt x="5017" y="16649"/>
                    </a:moveTo>
                    <a:cubicBezTo>
                      <a:pt x="4996" y="16649"/>
                      <a:pt x="4953" y="16676"/>
                      <a:pt x="4953" y="16719"/>
                    </a:cubicBezTo>
                    <a:cubicBezTo>
                      <a:pt x="4953" y="16741"/>
                      <a:pt x="4996" y="16784"/>
                      <a:pt x="5017" y="16784"/>
                    </a:cubicBezTo>
                    <a:cubicBezTo>
                      <a:pt x="5061" y="16784"/>
                      <a:pt x="5088" y="16741"/>
                      <a:pt x="5088" y="16719"/>
                    </a:cubicBezTo>
                    <a:cubicBezTo>
                      <a:pt x="5088" y="16676"/>
                      <a:pt x="5061" y="16649"/>
                      <a:pt x="5017" y="16649"/>
                    </a:cubicBezTo>
                    <a:close/>
                    <a:moveTo>
                      <a:pt x="5017" y="16919"/>
                    </a:moveTo>
                    <a:cubicBezTo>
                      <a:pt x="4996" y="16919"/>
                      <a:pt x="4953" y="16946"/>
                      <a:pt x="4953" y="16989"/>
                    </a:cubicBezTo>
                    <a:cubicBezTo>
                      <a:pt x="4953" y="17011"/>
                      <a:pt x="4996" y="17054"/>
                      <a:pt x="5017" y="17054"/>
                    </a:cubicBezTo>
                    <a:cubicBezTo>
                      <a:pt x="5061" y="17054"/>
                      <a:pt x="5088" y="17011"/>
                      <a:pt x="5088" y="16989"/>
                    </a:cubicBezTo>
                    <a:cubicBezTo>
                      <a:pt x="5088" y="16946"/>
                      <a:pt x="5061" y="16919"/>
                      <a:pt x="5017" y="16919"/>
                    </a:cubicBezTo>
                    <a:close/>
                    <a:moveTo>
                      <a:pt x="5017" y="17189"/>
                    </a:moveTo>
                    <a:cubicBezTo>
                      <a:pt x="4996" y="17189"/>
                      <a:pt x="4953" y="17216"/>
                      <a:pt x="4953" y="17259"/>
                    </a:cubicBezTo>
                    <a:cubicBezTo>
                      <a:pt x="4953" y="17281"/>
                      <a:pt x="4996" y="17324"/>
                      <a:pt x="5017" y="17324"/>
                    </a:cubicBezTo>
                    <a:cubicBezTo>
                      <a:pt x="5061" y="17324"/>
                      <a:pt x="5088" y="17281"/>
                      <a:pt x="5088" y="17259"/>
                    </a:cubicBezTo>
                    <a:cubicBezTo>
                      <a:pt x="5088" y="17216"/>
                      <a:pt x="5061" y="17189"/>
                      <a:pt x="5017" y="17189"/>
                    </a:cubicBezTo>
                    <a:close/>
                    <a:moveTo>
                      <a:pt x="5017" y="17459"/>
                    </a:moveTo>
                    <a:cubicBezTo>
                      <a:pt x="4996" y="17459"/>
                      <a:pt x="4953" y="17486"/>
                      <a:pt x="4953" y="17529"/>
                    </a:cubicBezTo>
                    <a:cubicBezTo>
                      <a:pt x="4953" y="17551"/>
                      <a:pt x="4996" y="17594"/>
                      <a:pt x="5017" y="17594"/>
                    </a:cubicBezTo>
                    <a:cubicBezTo>
                      <a:pt x="5061" y="17594"/>
                      <a:pt x="5088" y="17551"/>
                      <a:pt x="5088" y="17529"/>
                    </a:cubicBezTo>
                    <a:cubicBezTo>
                      <a:pt x="5088" y="17486"/>
                      <a:pt x="5061" y="17459"/>
                      <a:pt x="5017" y="17459"/>
                    </a:cubicBezTo>
                    <a:close/>
                    <a:moveTo>
                      <a:pt x="5017" y="17729"/>
                    </a:moveTo>
                    <a:cubicBezTo>
                      <a:pt x="4996" y="17729"/>
                      <a:pt x="4953" y="17756"/>
                      <a:pt x="4953" y="17799"/>
                    </a:cubicBezTo>
                    <a:cubicBezTo>
                      <a:pt x="4953" y="17821"/>
                      <a:pt x="4996" y="17864"/>
                      <a:pt x="5017" y="17864"/>
                    </a:cubicBezTo>
                    <a:cubicBezTo>
                      <a:pt x="5061" y="17864"/>
                      <a:pt x="5088" y="17821"/>
                      <a:pt x="5088" y="17799"/>
                    </a:cubicBezTo>
                    <a:cubicBezTo>
                      <a:pt x="5088" y="17756"/>
                      <a:pt x="5061" y="17729"/>
                      <a:pt x="5017" y="17729"/>
                    </a:cubicBezTo>
                    <a:close/>
                    <a:moveTo>
                      <a:pt x="5017" y="17999"/>
                    </a:moveTo>
                    <a:cubicBezTo>
                      <a:pt x="4996" y="17999"/>
                      <a:pt x="4953" y="18026"/>
                      <a:pt x="4953" y="18069"/>
                    </a:cubicBezTo>
                    <a:cubicBezTo>
                      <a:pt x="4953" y="18091"/>
                      <a:pt x="4996" y="18134"/>
                      <a:pt x="5017" y="18134"/>
                    </a:cubicBezTo>
                    <a:cubicBezTo>
                      <a:pt x="5061" y="18134"/>
                      <a:pt x="5088" y="18091"/>
                      <a:pt x="5088" y="18069"/>
                    </a:cubicBezTo>
                    <a:cubicBezTo>
                      <a:pt x="5088" y="18026"/>
                      <a:pt x="5061" y="17999"/>
                      <a:pt x="5017" y="17999"/>
                    </a:cubicBezTo>
                    <a:close/>
                    <a:moveTo>
                      <a:pt x="5017" y="18269"/>
                    </a:moveTo>
                    <a:cubicBezTo>
                      <a:pt x="4996" y="18269"/>
                      <a:pt x="4953" y="18296"/>
                      <a:pt x="4953" y="18339"/>
                    </a:cubicBezTo>
                    <a:cubicBezTo>
                      <a:pt x="4953" y="18361"/>
                      <a:pt x="4996" y="18404"/>
                      <a:pt x="5017" y="18404"/>
                    </a:cubicBezTo>
                    <a:cubicBezTo>
                      <a:pt x="5061" y="18404"/>
                      <a:pt x="5088" y="18361"/>
                      <a:pt x="5088" y="18339"/>
                    </a:cubicBezTo>
                    <a:cubicBezTo>
                      <a:pt x="5088" y="18296"/>
                      <a:pt x="5061" y="18269"/>
                      <a:pt x="5017" y="18269"/>
                    </a:cubicBezTo>
                    <a:close/>
                    <a:moveTo>
                      <a:pt x="5017" y="18539"/>
                    </a:moveTo>
                    <a:cubicBezTo>
                      <a:pt x="4996" y="18539"/>
                      <a:pt x="4953" y="18566"/>
                      <a:pt x="4953" y="18609"/>
                    </a:cubicBezTo>
                    <a:cubicBezTo>
                      <a:pt x="4953" y="18631"/>
                      <a:pt x="4996" y="18674"/>
                      <a:pt x="5017" y="18674"/>
                    </a:cubicBezTo>
                    <a:cubicBezTo>
                      <a:pt x="5061" y="18674"/>
                      <a:pt x="5088" y="18631"/>
                      <a:pt x="5088" y="18609"/>
                    </a:cubicBezTo>
                    <a:cubicBezTo>
                      <a:pt x="5088" y="18566"/>
                      <a:pt x="5061" y="18539"/>
                      <a:pt x="5017" y="18539"/>
                    </a:cubicBezTo>
                    <a:close/>
                    <a:moveTo>
                      <a:pt x="5017" y="18809"/>
                    </a:moveTo>
                    <a:cubicBezTo>
                      <a:pt x="4996" y="18809"/>
                      <a:pt x="4953" y="18836"/>
                      <a:pt x="4953" y="18879"/>
                    </a:cubicBezTo>
                    <a:cubicBezTo>
                      <a:pt x="4953" y="18901"/>
                      <a:pt x="4996" y="18944"/>
                      <a:pt x="5017" y="18944"/>
                    </a:cubicBezTo>
                    <a:cubicBezTo>
                      <a:pt x="5061" y="18944"/>
                      <a:pt x="5088" y="18901"/>
                      <a:pt x="5088" y="18879"/>
                    </a:cubicBezTo>
                    <a:cubicBezTo>
                      <a:pt x="5088" y="18836"/>
                      <a:pt x="5061" y="18809"/>
                      <a:pt x="5017" y="18809"/>
                    </a:cubicBezTo>
                    <a:close/>
                    <a:moveTo>
                      <a:pt x="5017" y="19079"/>
                    </a:moveTo>
                    <a:cubicBezTo>
                      <a:pt x="4996" y="19079"/>
                      <a:pt x="4953" y="19106"/>
                      <a:pt x="4953" y="19149"/>
                    </a:cubicBezTo>
                    <a:cubicBezTo>
                      <a:pt x="4953" y="19171"/>
                      <a:pt x="4996" y="19214"/>
                      <a:pt x="5017" y="19214"/>
                    </a:cubicBezTo>
                    <a:cubicBezTo>
                      <a:pt x="5061" y="19214"/>
                      <a:pt x="5088" y="19171"/>
                      <a:pt x="5088" y="19149"/>
                    </a:cubicBezTo>
                    <a:cubicBezTo>
                      <a:pt x="5088" y="19106"/>
                      <a:pt x="5061" y="19079"/>
                      <a:pt x="5017" y="19079"/>
                    </a:cubicBezTo>
                    <a:close/>
                    <a:moveTo>
                      <a:pt x="4974" y="19398"/>
                    </a:moveTo>
                    <a:cubicBezTo>
                      <a:pt x="4953" y="19398"/>
                      <a:pt x="4953" y="19419"/>
                      <a:pt x="4953" y="19419"/>
                    </a:cubicBezTo>
                    <a:cubicBezTo>
                      <a:pt x="4953" y="19441"/>
                      <a:pt x="4996" y="19484"/>
                      <a:pt x="5017" y="19484"/>
                    </a:cubicBezTo>
                    <a:cubicBezTo>
                      <a:pt x="5061" y="19484"/>
                      <a:pt x="5088" y="19441"/>
                      <a:pt x="5088" y="19419"/>
                    </a:cubicBezTo>
                    <a:lnTo>
                      <a:pt x="5088" y="19398"/>
                    </a:lnTo>
                    <a:cubicBezTo>
                      <a:pt x="5088" y="19441"/>
                      <a:pt x="5061" y="19462"/>
                      <a:pt x="5017" y="19462"/>
                    </a:cubicBezTo>
                    <a:cubicBezTo>
                      <a:pt x="4996" y="19462"/>
                      <a:pt x="4974" y="19441"/>
                      <a:pt x="4974" y="19398"/>
                    </a:cubicBezTo>
                    <a:close/>
                    <a:moveTo>
                      <a:pt x="5017" y="19619"/>
                    </a:moveTo>
                    <a:cubicBezTo>
                      <a:pt x="4996" y="19619"/>
                      <a:pt x="4953" y="19646"/>
                      <a:pt x="4953" y="19689"/>
                    </a:cubicBezTo>
                    <a:cubicBezTo>
                      <a:pt x="4953" y="19711"/>
                      <a:pt x="4996" y="19754"/>
                      <a:pt x="5017" y="19754"/>
                    </a:cubicBezTo>
                    <a:cubicBezTo>
                      <a:pt x="5061" y="19754"/>
                      <a:pt x="5088" y="19711"/>
                      <a:pt x="5088" y="19689"/>
                    </a:cubicBezTo>
                    <a:cubicBezTo>
                      <a:pt x="5088" y="19646"/>
                      <a:pt x="5061" y="19619"/>
                      <a:pt x="5017" y="19619"/>
                    </a:cubicBezTo>
                    <a:close/>
                    <a:moveTo>
                      <a:pt x="5017" y="19889"/>
                    </a:moveTo>
                    <a:cubicBezTo>
                      <a:pt x="4996" y="19889"/>
                      <a:pt x="4953" y="19916"/>
                      <a:pt x="4953" y="19959"/>
                    </a:cubicBezTo>
                    <a:cubicBezTo>
                      <a:pt x="4953" y="19981"/>
                      <a:pt x="4996" y="20024"/>
                      <a:pt x="5017" y="20024"/>
                    </a:cubicBezTo>
                    <a:cubicBezTo>
                      <a:pt x="5061" y="20024"/>
                      <a:pt x="5088" y="19981"/>
                      <a:pt x="5088" y="19959"/>
                    </a:cubicBezTo>
                    <a:cubicBezTo>
                      <a:pt x="5088" y="19916"/>
                      <a:pt x="5061" y="19889"/>
                      <a:pt x="5017" y="19889"/>
                    </a:cubicBezTo>
                    <a:close/>
                    <a:moveTo>
                      <a:pt x="5017" y="20159"/>
                    </a:moveTo>
                    <a:cubicBezTo>
                      <a:pt x="4996" y="20159"/>
                      <a:pt x="4953" y="20186"/>
                      <a:pt x="4953" y="20229"/>
                    </a:cubicBezTo>
                    <a:cubicBezTo>
                      <a:pt x="4953" y="20251"/>
                      <a:pt x="4996" y="20294"/>
                      <a:pt x="5017" y="20294"/>
                    </a:cubicBezTo>
                    <a:cubicBezTo>
                      <a:pt x="5061" y="20294"/>
                      <a:pt x="5088" y="20251"/>
                      <a:pt x="5088" y="20229"/>
                    </a:cubicBezTo>
                    <a:cubicBezTo>
                      <a:pt x="5088" y="20186"/>
                      <a:pt x="5061" y="20159"/>
                      <a:pt x="5017" y="20159"/>
                    </a:cubicBezTo>
                    <a:close/>
                    <a:moveTo>
                      <a:pt x="5017" y="20429"/>
                    </a:moveTo>
                    <a:cubicBezTo>
                      <a:pt x="4996" y="20429"/>
                      <a:pt x="4953" y="20456"/>
                      <a:pt x="4953" y="20499"/>
                    </a:cubicBezTo>
                    <a:cubicBezTo>
                      <a:pt x="4953" y="20521"/>
                      <a:pt x="4996" y="20564"/>
                      <a:pt x="5017" y="20564"/>
                    </a:cubicBezTo>
                    <a:cubicBezTo>
                      <a:pt x="5061" y="20564"/>
                      <a:pt x="5088" y="20521"/>
                      <a:pt x="5088" y="20499"/>
                    </a:cubicBezTo>
                    <a:cubicBezTo>
                      <a:pt x="5088" y="20456"/>
                      <a:pt x="5061" y="20429"/>
                      <a:pt x="5017" y="20429"/>
                    </a:cubicBezTo>
                    <a:close/>
                    <a:moveTo>
                      <a:pt x="5017" y="20699"/>
                    </a:moveTo>
                    <a:cubicBezTo>
                      <a:pt x="4996" y="20699"/>
                      <a:pt x="4953" y="20726"/>
                      <a:pt x="4953" y="20769"/>
                    </a:cubicBezTo>
                    <a:cubicBezTo>
                      <a:pt x="4953" y="20791"/>
                      <a:pt x="4996" y="20834"/>
                      <a:pt x="5017" y="20834"/>
                    </a:cubicBezTo>
                    <a:cubicBezTo>
                      <a:pt x="5061" y="20834"/>
                      <a:pt x="5088" y="20791"/>
                      <a:pt x="5088" y="20769"/>
                    </a:cubicBezTo>
                    <a:cubicBezTo>
                      <a:pt x="5088" y="20726"/>
                      <a:pt x="5061" y="20699"/>
                      <a:pt x="5017" y="20699"/>
                    </a:cubicBezTo>
                    <a:close/>
                    <a:moveTo>
                      <a:pt x="5017" y="20969"/>
                    </a:moveTo>
                    <a:cubicBezTo>
                      <a:pt x="4996" y="20969"/>
                      <a:pt x="4953" y="20996"/>
                      <a:pt x="4953" y="21039"/>
                    </a:cubicBezTo>
                    <a:cubicBezTo>
                      <a:pt x="4953" y="21061"/>
                      <a:pt x="4996" y="21104"/>
                      <a:pt x="5017" y="21104"/>
                    </a:cubicBezTo>
                    <a:cubicBezTo>
                      <a:pt x="5061" y="21104"/>
                      <a:pt x="5088" y="21061"/>
                      <a:pt x="5088" y="21039"/>
                    </a:cubicBezTo>
                    <a:cubicBezTo>
                      <a:pt x="5088" y="20996"/>
                      <a:pt x="5061" y="20969"/>
                      <a:pt x="5017" y="20969"/>
                    </a:cubicBezTo>
                    <a:close/>
                    <a:moveTo>
                      <a:pt x="5017" y="21239"/>
                    </a:moveTo>
                    <a:cubicBezTo>
                      <a:pt x="4996" y="21239"/>
                      <a:pt x="4953" y="21266"/>
                      <a:pt x="4953" y="21309"/>
                    </a:cubicBezTo>
                    <a:cubicBezTo>
                      <a:pt x="4953" y="21331"/>
                      <a:pt x="4996" y="21374"/>
                      <a:pt x="5017" y="21374"/>
                    </a:cubicBezTo>
                    <a:cubicBezTo>
                      <a:pt x="5061" y="21374"/>
                      <a:pt x="5088" y="21331"/>
                      <a:pt x="5088" y="21309"/>
                    </a:cubicBezTo>
                    <a:cubicBezTo>
                      <a:pt x="5088" y="21266"/>
                      <a:pt x="5061" y="21239"/>
                      <a:pt x="5017" y="21239"/>
                    </a:cubicBezTo>
                    <a:close/>
                    <a:moveTo>
                      <a:pt x="5017" y="21509"/>
                    </a:moveTo>
                    <a:cubicBezTo>
                      <a:pt x="4996" y="21509"/>
                      <a:pt x="4953" y="21536"/>
                      <a:pt x="4953" y="21579"/>
                    </a:cubicBezTo>
                    <a:cubicBezTo>
                      <a:pt x="4953" y="21601"/>
                      <a:pt x="4996" y="21644"/>
                      <a:pt x="5017" y="21644"/>
                    </a:cubicBezTo>
                    <a:cubicBezTo>
                      <a:pt x="5061" y="21644"/>
                      <a:pt x="5088" y="21601"/>
                      <a:pt x="5088" y="21579"/>
                    </a:cubicBezTo>
                    <a:cubicBezTo>
                      <a:pt x="5088" y="21536"/>
                      <a:pt x="5061" y="21509"/>
                      <a:pt x="5017" y="21509"/>
                    </a:cubicBezTo>
                    <a:close/>
                    <a:moveTo>
                      <a:pt x="5017" y="21779"/>
                    </a:moveTo>
                    <a:cubicBezTo>
                      <a:pt x="4996" y="21779"/>
                      <a:pt x="4953" y="21806"/>
                      <a:pt x="4953" y="21849"/>
                    </a:cubicBezTo>
                    <a:cubicBezTo>
                      <a:pt x="4953" y="21871"/>
                      <a:pt x="4996" y="21914"/>
                      <a:pt x="5017" y="21914"/>
                    </a:cubicBezTo>
                    <a:cubicBezTo>
                      <a:pt x="5061" y="21914"/>
                      <a:pt x="5088" y="21871"/>
                      <a:pt x="5088" y="21849"/>
                    </a:cubicBezTo>
                    <a:cubicBezTo>
                      <a:pt x="5088" y="21806"/>
                      <a:pt x="5061" y="21779"/>
                      <a:pt x="5017" y="21779"/>
                    </a:cubicBezTo>
                    <a:close/>
                    <a:moveTo>
                      <a:pt x="5017" y="22049"/>
                    </a:moveTo>
                    <a:cubicBezTo>
                      <a:pt x="4996" y="22049"/>
                      <a:pt x="4953" y="22076"/>
                      <a:pt x="4953" y="22119"/>
                    </a:cubicBezTo>
                    <a:cubicBezTo>
                      <a:pt x="4953" y="22141"/>
                      <a:pt x="4996" y="22184"/>
                      <a:pt x="5017" y="22184"/>
                    </a:cubicBezTo>
                    <a:cubicBezTo>
                      <a:pt x="5061" y="22184"/>
                      <a:pt x="5088" y="22141"/>
                      <a:pt x="5088" y="22119"/>
                    </a:cubicBezTo>
                    <a:cubicBezTo>
                      <a:pt x="5088" y="22076"/>
                      <a:pt x="5061" y="22049"/>
                      <a:pt x="5017" y="22049"/>
                    </a:cubicBezTo>
                    <a:close/>
                    <a:moveTo>
                      <a:pt x="5017" y="22319"/>
                    </a:moveTo>
                    <a:cubicBezTo>
                      <a:pt x="4996" y="22319"/>
                      <a:pt x="4953" y="22346"/>
                      <a:pt x="4953" y="22389"/>
                    </a:cubicBezTo>
                    <a:cubicBezTo>
                      <a:pt x="4953" y="22411"/>
                      <a:pt x="4996" y="22454"/>
                      <a:pt x="5017" y="22454"/>
                    </a:cubicBezTo>
                    <a:cubicBezTo>
                      <a:pt x="5061" y="22454"/>
                      <a:pt x="5088" y="22411"/>
                      <a:pt x="5088" y="22389"/>
                    </a:cubicBezTo>
                    <a:cubicBezTo>
                      <a:pt x="5088" y="22346"/>
                      <a:pt x="5061" y="22319"/>
                      <a:pt x="5017" y="22319"/>
                    </a:cubicBezTo>
                    <a:close/>
                    <a:moveTo>
                      <a:pt x="5017" y="22589"/>
                    </a:moveTo>
                    <a:cubicBezTo>
                      <a:pt x="4996" y="22589"/>
                      <a:pt x="4953" y="22616"/>
                      <a:pt x="4953" y="22659"/>
                    </a:cubicBezTo>
                    <a:cubicBezTo>
                      <a:pt x="4953" y="22681"/>
                      <a:pt x="4996" y="22724"/>
                      <a:pt x="5017" y="22724"/>
                    </a:cubicBezTo>
                    <a:cubicBezTo>
                      <a:pt x="5061" y="22724"/>
                      <a:pt x="5088" y="22681"/>
                      <a:pt x="5088" y="22659"/>
                    </a:cubicBezTo>
                    <a:cubicBezTo>
                      <a:pt x="5088" y="22616"/>
                      <a:pt x="5061" y="22589"/>
                      <a:pt x="5017" y="22589"/>
                    </a:cubicBezTo>
                    <a:close/>
                    <a:moveTo>
                      <a:pt x="5017" y="22859"/>
                    </a:moveTo>
                    <a:cubicBezTo>
                      <a:pt x="4996" y="22859"/>
                      <a:pt x="4953" y="22886"/>
                      <a:pt x="4953" y="22929"/>
                    </a:cubicBezTo>
                    <a:cubicBezTo>
                      <a:pt x="4953" y="22951"/>
                      <a:pt x="4996" y="22994"/>
                      <a:pt x="5017" y="22994"/>
                    </a:cubicBezTo>
                    <a:cubicBezTo>
                      <a:pt x="5061" y="22994"/>
                      <a:pt x="5088" y="22951"/>
                      <a:pt x="5088" y="22929"/>
                    </a:cubicBezTo>
                    <a:cubicBezTo>
                      <a:pt x="5088" y="22886"/>
                      <a:pt x="5061" y="22859"/>
                      <a:pt x="5017" y="22859"/>
                    </a:cubicBezTo>
                    <a:close/>
                    <a:moveTo>
                      <a:pt x="5017" y="23129"/>
                    </a:moveTo>
                    <a:cubicBezTo>
                      <a:pt x="4996" y="23129"/>
                      <a:pt x="4953" y="23156"/>
                      <a:pt x="4953" y="23199"/>
                    </a:cubicBezTo>
                    <a:cubicBezTo>
                      <a:pt x="4953" y="23221"/>
                      <a:pt x="4996" y="23264"/>
                      <a:pt x="5017" y="23264"/>
                    </a:cubicBezTo>
                    <a:cubicBezTo>
                      <a:pt x="5061" y="23264"/>
                      <a:pt x="5088" y="23221"/>
                      <a:pt x="5088" y="23199"/>
                    </a:cubicBezTo>
                    <a:cubicBezTo>
                      <a:pt x="5088" y="23156"/>
                      <a:pt x="5061" y="23129"/>
                      <a:pt x="5017" y="23129"/>
                    </a:cubicBezTo>
                    <a:close/>
                    <a:moveTo>
                      <a:pt x="5017" y="23399"/>
                    </a:moveTo>
                    <a:cubicBezTo>
                      <a:pt x="4996" y="23399"/>
                      <a:pt x="4953" y="23426"/>
                      <a:pt x="4953" y="23469"/>
                    </a:cubicBezTo>
                    <a:cubicBezTo>
                      <a:pt x="4953" y="23491"/>
                      <a:pt x="4996" y="23534"/>
                      <a:pt x="5017" y="23534"/>
                    </a:cubicBezTo>
                    <a:cubicBezTo>
                      <a:pt x="5061" y="23534"/>
                      <a:pt x="5088" y="23491"/>
                      <a:pt x="5088" y="23469"/>
                    </a:cubicBezTo>
                    <a:cubicBezTo>
                      <a:pt x="5088" y="23426"/>
                      <a:pt x="5061" y="23399"/>
                      <a:pt x="5017" y="23399"/>
                    </a:cubicBezTo>
                    <a:close/>
                    <a:moveTo>
                      <a:pt x="5017" y="23669"/>
                    </a:moveTo>
                    <a:cubicBezTo>
                      <a:pt x="4996" y="23669"/>
                      <a:pt x="4953" y="23696"/>
                      <a:pt x="4953" y="23739"/>
                    </a:cubicBezTo>
                    <a:cubicBezTo>
                      <a:pt x="4953" y="23761"/>
                      <a:pt x="4996" y="23804"/>
                      <a:pt x="5017" y="23804"/>
                    </a:cubicBezTo>
                    <a:cubicBezTo>
                      <a:pt x="5061" y="23804"/>
                      <a:pt x="5088" y="23761"/>
                      <a:pt x="5088" y="23739"/>
                    </a:cubicBezTo>
                    <a:cubicBezTo>
                      <a:pt x="5088" y="23696"/>
                      <a:pt x="5061" y="23669"/>
                      <a:pt x="5017" y="23669"/>
                    </a:cubicBezTo>
                    <a:close/>
                    <a:moveTo>
                      <a:pt x="5017" y="23939"/>
                    </a:moveTo>
                    <a:cubicBezTo>
                      <a:pt x="4996" y="23939"/>
                      <a:pt x="4953" y="23966"/>
                      <a:pt x="4953" y="24009"/>
                    </a:cubicBezTo>
                    <a:cubicBezTo>
                      <a:pt x="4953" y="24031"/>
                      <a:pt x="4996" y="24074"/>
                      <a:pt x="5017" y="24074"/>
                    </a:cubicBezTo>
                    <a:cubicBezTo>
                      <a:pt x="5061" y="24074"/>
                      <a:pt x="5088" y="24031"/>
                      <a:pt x="5088" y="24009"/>
                    </a:cubicBezTo>
                    <a:cubicBezTo>
                      <a:pt x="5088" y="23966"/>
                      <a:pt x="5061" y="23939"/>
                      <a:pt x="5017" y="23939"/>
                    </a:cubicBezTo>
                    <a:close/>
                    <a:moveTo>
                      <a:pt x="5017" y="24209"/>
                    </a:moveTo>
                    <a:cubicBezTo>
                      <a:pt x="4996" y="24209"/>
                      <a:pt x="4953" y="24236"/>
                      <a:pt x="4953" y="24279"/>
                    </a:cubicBezTo>
                    <a:cubicBezTo>
                      <a:pt x="4953" y="24301"/>
                      <a:pt x="4996" y="24344"/>
                      <a:pt x="5017" y="24344"/>
                    </a:cubicBezTo>
                    <a:cubicBezTo>
                      <a:pt x="5061" y="24344"/>
                      <a:pt x="5088" y="24301"/>
                      <a:pt x="5088" y="24279"/>
                    </a:cubicBezTo>
                    <a:cubicBezTo>
                      <a:pt x="5088" y="24236"/>
                      <a:pt x="5061" y="24209"/>
                      <a:pt x="5017" y="24209"/>
                    </a:cubicBezTo>
                    <a:close/>
                    <a:moveTo>
                      <a:pt x="5017" y="24479"/>
                    </a:moveTo>
                    <a:cubicBezTo>
                      <a:pt x="4996" y="24479"/>
                      <a:pt x="4953" y="24506"/>
                      <a:pt x="4953" y="24549"/>
                    </a:cubicBezTo>
                    <a:cubicBezTo>
                      <a:pt x="4953" y="24571"/>
                      <a:pt x="4996" y="24614"/>
                      <a:pt x="5017" y="24614"/>
                    </a:cubicBezTo>
                    <a:cubicBezTo>
                      <a:pt x="5061" y="24614"/>
                      <a:pt x="5088" y="24571"/>
                      <a:pt x="5088" y="24549"/>
                    </a:cubicBezTo>
                    <a:cubicBezTo>
                      <a:pt x="5088" y="24506"/>
                      <a:pt x="5061" y="24479"/>
                      <a:pt x="5017" y="24479"/>
                    </a:cubicBezTo>
                    <a:close/>
                    <a:moveTo>
                      <a:pt x="5017" y="24749"/>
                    </a:moveTo>
                    <a:cubicBezTo>
                      <a:pt x="4996" y="24749"/>
                      <a:pt x="4953" y="24776"/>
                      <a:pt x="4953" y="24819"/>
                    </a:cubicBezTo>
                    <a:cubicBezTo>
                      <a:pt x="4953" y="24841"/>
                      <a:pt x="4996" y="24884"/>
                      <a:pt x="5017" y="24884"/>
                    </a:cubicBezTo>
                    <a:cubicBezTo>
                      <a:pt x="5061" y="24884"/>
                      <a:pt x="5088" y="24841"/>
                      <a:pt x="5088" y="24819"/>
                    </a:cubicBezTo>
                    <a:cubicBezTo>
                      <a:pt x="5088" y="24776"/>
                      <a:pt x="5061" y="24749"/>
                      <a:pt x="5017" y="24749"/>
                    </a:cubicBezTo>
                    <a:close/>
                    <a:moveTo>
                      <a:pt x="5017" y="25019"/>
                    </a:moveTo>
                    <a:cubicBezTo>
                      <a:pt x="4996" y="25019"/>
                      <a:pt x="4953" y="25046"/>
                      <a:pt x="4953" y="25089"/>
                    </a:cubicBezTo>
                    <a:cubicBezTo>
                      <a:pt x="4953" y="25111"/>
                      <a:pt x="4996" y="25154"/>
                      <a:pt x="5017" y="25154"/>
                    </a:cubicBezTo>
                    <a:cubicBezTo>
                      <a:pt x="5061" y="25154"/>
                      <a:pt x="5088" y="25111"/>
                      <a:pt x="5088" y="25089"/>
                    </a:cubicBezTo>
                    <a:cubicBezTo>
                      <a:pt x="5088" y="25046"/>
                      <a:pt x="5061" y="25019"/>
                      <a:pt x="5017" y="25019"/>
                    </a:cubicBezTo>
                    <a:close/>
                    <a:moveTo>
                      <a:pt x="5017" y="25289"/>
                    </a:moveTo>
                    <a:cubicBezTo>
                      <a:pt x="4996" y="25289"/>
                      <a:pt x="4953" y="25316"/>
                      <a:pt x="4953" y="25359"/>
                    </a:cubicBezTo>
                    <a:cubicBezTo>
                      <a:pt x="4953" y="25381"/>
                      <a:pt x="4996" y="25424"/>
                      <a:pt x="5017" y="25424"/>
                    </a:cubicBezTo>
                    <a:cubicBezTo>
                      <a:pt x="5061" y="25424"/>
                      <a:pt x="5088" y="25381"/>
                      <a:pt x="5088" y="25359"/>
                    </a:cubicBezTo>
                    <a:cubicBezTo>
                      <a:pt x="5088" y="25316"/>
                      <a:pt x="5061" y="25289"/>
                      <a:pt x="5017" y="25289"/>
                    </a:cubicBezTo>
                    <a:close/>
                    <a:moveTo>
                      <a:pt x="5017" y="25559"/>
                    </a:moveTo>
                    <a:cubicBezTo>
                      <a:pt x="4996" y="25559"/>
                      <a:pt x="4953" y="25586"/>
                      <a:pt x="4953" y="25629"/>
                    </a:cubicBezTo>
                    <a:cubicBezTo>
                      <a:pt x="4953" y="25651"/>
                      <a:pt x="4996" y="25694"/>
                      <a:pt x="5017" y="25694"/>
                    </a:cubicBezTo>
                    <a:cubicBezTo>
                      <a:pt x="5061" y="25694"/>
                      <a:pt x="5088" y="25651"/>
                      <a:pt x="5088" y="25629"/>
                    </a:cubicBezTo>
                    <a:cubicBezTo>
                      <a:pt x="5088" y="25586"/>
                      <a:pt x="5061" y="25559"/>
                      <a:pt x="5017" y="25559"/>
                    </a:cubicBezTo>
                    <a:close/>
                    <a:moveTo>
                      <a:pt x="5017" y="25829"/>
                    </a:moveTo>
                    <a:cubicBezTo>
                      <a:pt x="4996" y="25829"/>
                      <a:pt x="4953" y="25856"/>
                      <a:pt x="4953" y="25899"/>
                    </a:cubicBezTo>
                    <a:cubicBezTo>
                      <a:pt x="4953" y="25921"/>
                      <a:pt x="4996" y="25964"/>
                      <a:pt x="5017" y="25964"/>
                    </a:cubicBezTo>
                    <a:cubicBezTo>
                      <a:pt x="5061" y="25964"/>
                      <a:pt x="5088" y="25921"/>
                      <a:pt x="5088" y="25899"/>
                    </a:cubicBezTo>
                    <a:cubicBezTo>
                      <a:pt x="5088" y="25856"/>
                      <a:pt x="5061" y="25829"/>
                      <a:pt x="5017" y="25829"/>
                    </a:cubicBezTo>
                    <a:close/>
                    <a:moveTo>
                      <a:pt x="5017" y="26099"/>
                    </a:moveTo>
                    <a:cubicBezTo>
                      <a:pt x="4996" y="26099"/>
                      <a:pt x="4953" y="26126"/>
                      <a:pt x="4953" y="26169"/>
                    </a:cubicBezTo>
                    <a:cubicBezTo>
                      <a:pt x="4953" y="26191"/>
                      <a:pt x="4996" y="26234"/>
                      <a:pt x="5017" y="26234"/>
                    </a:cubicBezTo>
                    <a:cubicBezTo>
                      <a:pt x="5061" y="26234"/>
                      <a:pt x="5088" y="26191"/>
                      <a:pt x="5088" y="26169"/>
                    </a:cubicBezTo>
                    <a:cubicBezTo>
                      <a:pt x="5088" y="26126"/>
                      <a:pt x="5061" y="26099"/>
                      <a:pt x="5017" y="26099"/>
                    </a:cubicBezTo>
                    <a:close/>
                    <a:moveTo>
                      <a:pt x="5017" y="26369"/>
                    </a:moveTo>
                    <a:cubicBezTo>
                      <a:pt x="4996" y="26369"/>
                      <a:pt x="4953" y="26396"/>
                      <a:pt x="4953" y="26439"/>
                    </a:cubicBezTo>
                    <a:cubicBezTo>
                      <a:pt x="4953" y="26461"/>
                      <a:pt x="4996" y="26504"/>
                      <a:pt x="5017" y="26504"/>
                    </a:cubicBezTo>
                    <a:cubicBezTo>
                      <a:pt x="5061" y="26504"/>
                      <a:pt x="5088" y="26461"/>
                      <a:pt x="5088" y="26439"/>
                    </a:cubicBezTo>
                    <a:cubicBezTo>
                      <a:pt x="5088" y="26396"/>
                      <a:pt x="5061" y="26369"/>
                      <a:pt x="5017" y="26369"/>
                    </a:cubicBezTo>
                    <a:close/>
                    <a:moveTo>
                      <a:pt x="5017" y="26639"/>
                    </a:moveTo>
                    <a:cubicBezTo>
                      <a:pt x="4996" y="26639"/>
                      <a:pt x="4953" y="26666"/>
                      <a:pt x="4953" y="26710"/>
                    </a:cubicBezTo>
                    <a:cubicBezTo>
                      <a:pt x="4953" y="26731"/>
                      <a:pt x="4996" y="26774"/>
                      <a:pt x="5017" y="26774"/>
                    </a:cubicBezTo>
                    <a:cubicBezTo>
                      <a:pt x="5061" y="26774"/>
                      <a:pt x="5088" y="26731"/>
                      <a:pt x="5088" y="26710"/>
                    </a:cubicBezTo>
                    <a:cubicBezTo>
                      <a:pt x="5088" y="26666"/>
                      <a:pt x="5061" y="26639"/>
                      <a:pt x="5017" y="26639"/>
                    </a:cubicBezTo>
                    <a:close/>
                    <a:moveTo>
                      <a:pt x="5017" y="26909"/>
                    </a:moveTo>
                    <a:cubicBezTo>
                      <a:pt x="4996" y="26909"/>
                      <a:pt x="4953" y="26936"/>
                      <a:pt x="4953" y="26980"/>
                    </a:cubicBezTo>
                    <a:cubicBezTo>
                      <a:pt x="4953" y="27001"/>
                      <a:pt x="4996" y="27044"/>
                      <a:pt x="5017" y="27044"/>
                    </a:cubicBezTo>
                    <a:cubicBezTo>
                      <a:pt x="5061" y="27044"/>
                      <a:pt x="5088" y="27001"/>
                      <a:pt x="5088" y="26980"/>
                    </a:cubicBezTo>
                    <a:cubicBezTo>
                      <a:pt x="5088" y="26936"/>
                      <a:pt x="5061" y="26909"/>
                      <a:pt x="5017" y="26909"/>
                    </a:cubicBezTo>
                    <a:close/>
                    <a:moveTo>
                      <a:pt x="5017" y="27179"/>
                    </a:moveTo>
                    <a:cubicBezTo>
                      <a:pt x="4996" y="27179"/>
                      <a:pt x="4953" y="27206"/>
                      <a:pt x="4953" y="27250"/>
                    </a:cubicBezTo>
                    <a:cubicBezTo>
                      <a:pt x="4953" y="27271"/>
                      <a:pt x="4996" y="27314"/>
                      <a:pt x="5017" y="27314"/>
                    </a:cubicBezTo>
                    <a:cubicBezTo>
                      <a:pt x="5061" y="27314"/>
                      <a:pt x="5088" y="27271"/>
                      <a:pt x="5088" y="27250"/>
                    </a:cubicBezTo>
                    <a:cubicBezTo>
                      <a:pt x="5088" y="27206"/>
                      <a:pt x="5061" y="27179"/>
                      <a:pt x="5017" y="27179"/>
                    </a:cubicBezTo>
                    <a:close/>
                    <a:moveTo>
                      <a:pt x="5017" y="27449"/>
                    </a:moveTo>
                    <a:cubicBezTo>
                      <a:pt x="4996" y="27449"/>
                      <a:pt x="4953" y="27476"/>
                      <a:pt x="4953" y="27520"/>
                    </a:cubicBezTo>
                    <a:cubicBezTo>
                      <a:pt x="4953" y="27541"/>
                      <a:pt x="4996" y="27584"/>
                      <a:pt x="5017" y="27584"/>
                    </a:cubicBezTo>
                    <a:cubicBezTo>
                      <a:pt x="5061" y="27584"/>
                      <a:pt x="5088" y="27541"/>
                      <a:pt x="5088" y="27520"/>
                    </a:cubicBezTo>
                    <a:cubicBezTo>
                      <a:pt x="5088" y="27476"/>
                      <a:pt x="5061" y="27449"/>
                      <a:pt x="5017" y="27449"/>
                    </a:cubicBezTo>
                    <a:close/>
                    <a:moveTo>
                      <a:pt x="5017" y="27719"/>
                    </a:moveTo>
                    <a:cubicBezTo>
                      <a:pt x="4996" y="27719"/>
                      <a:pt x="4953" y="27746"/>
                      <a:pt x="4953" y="27790"/>
                    </a:cubicBezTo>
                    <a:cubicBezTo>
                      <a:pt x="4953" y="27811"/>
                      <a:pt x="4996" y="27854"/>
                      <a:pt x="5017" y="27854"/>
                    </a:cubicBezTo>
                    <a:cubicBezTo>
                      <a:pt x="5061" y="27854"/>
                      <a:pt x="5088" y="27811"/>
                      <a:pt x="5088" y="27790"/>
                    </a:cubicBezTo>
                    <a:cubicBezTo>
                      <a:pt x="5088" y="27746"/>
                      <a:pt x="5061" y="27719"/>
                      <a:pt x="5017" y="27719"/>
                    </a:cubicBezTo>
                    <a:close/>
                    <a:moveTo>
                      <a:pt x="5017" y="27989"/>
                    </a:moveTo>
                    <a:cubicBezTo>
                      <a:pt x="4996" y="27989"/>
                      <a:pt x="4953" y="28016"/>
                      <a:pt x="4953" y="28060"/>
                    </a:cubicBezTo>
                    <a:cubicBezTo>
                      <a:pt x="4953" y="28081"/>
                      <a:pt x="4996" y="28124"/>
                      <a:pt x="5017" y="28124"/>
                    </a:cubicBezTo>
                    <a:cubicBezTo>
                      <a:pt x="5061" y="28124"/>
                      <a:pt x="5088" y="28081"/>
                      <a:pt x="5088" y="28060"/>
                    </a:cubicBezTo>
                    <a:cubicBezTo>
                      <a:pt x="5088" y="28016"/>
                      <a:pt x="5061" y="27989"/>
                      <a:pt x="5017" y="27989"/>
                    </a:cubicBezTo>
                    <a:close/>
                    <a:moveTo>
                      <a:pt x="5017" y="28259"/>
                    </a:moveTo>
                    <a:cubicBezTo>
                      <a:pt x="4996" y="28259"/>
                      <a:pt x="4953" y="28286"/>
                      <a:pt x="4953" y="28330"/>
                    </a:cubicBezTo>
                    <a:cubicBezTo>
                      <a:pt x="4953" y="28351"/>
                      <a:pt x="4996" y="28394"/>
                      <a:pt x="5017" y="28394"/>
                    </a:cubicBezTo>
                    <a:cubicBezTo>
                      <a:pt x="5061" y="28394"/>
                      <a:pt x="5088" y="28351"/>
                      <a:pt x="5088" y="28330"/>
                    </a:cubicBezTo>
                    <a:cubicBezTo>
                      <a:pt x="5088" y="28286"/>
                      <a:pt x="5061" y="28259"/>
                      <a:pt x="5017" y="28259"/>
                    </a:cubicBezTo>
                    <a:close/>
                    <a:moveTo>
                      <a:pt x="5109" y="28443"/>
                    </a:moveTo>
                    <a:cubicBezTo>
                      <a:pt x="5088" y="28443"/>
                      <a:pt x="5039" y="28465"/>
                      <a:pt x="5039" y="28508"/>
                    </a:cubicBezTo>
                    <a:cubicBezTo>
                      <a:pt x="5039" y="28529"/>
                      <a:pt x="5088" y="28578"/>
                      <a:pt x="5109" y="28578"/>
                    </a:cubicBezTo>
                    <a:cubicBezTo>
                      <a:pt x="5152" y="28578"/>
                      <a:pt x="5174" y="28529"/>
                      <a:pt x="5174" y="28508"/>
                    </a:cubicBezTo>
                    <a:cubicBezTo>
                      <a:pt x="5174" y="28465"/>
                      <a:pt x="5152" y="28443"/>
                      <a:pt x="5109" y="28443"/>
                    </a:cubicBezTo>
                    <a:close/>
                    <a:moveTo>
                      <a:pt x="5379" y="28443"/>
                    </a:moveTo>
                    <a:cubicBezTo>
                      <a:pt x="5358" y="28443"/>
                      <a:pt x="5309" y="28465"/>
                      <a:pt x="5309" y="28508"/>
                    </a:cubicBezTo>
                    <a:cubicBezTo>
                      <a:pt x="5309" y="28529"/>
                      <a:pt x="5358" y="28578"/>
                      <a:pt x="5379" y="28578"/>
                    </a:cubicBezTo>
                    <a:cubicBezTo>
                      <a:pt x="5422" y="28578"/>
                      <a:pt x="5444" y="28529"/>
                      <a:pt x="5444" y="28508"/>
                    </a:cubicBezTo>
                    <a:cubicBezTo>
                      <a:pt x="5444" y="28465"/>
                      <a:pt x="5422" y="28443"/>
                      <a:pt x="5379" y="28443"/>
                    </a:cubicBezTo>
                    <a:close/>
                    <a:moveTo>
                      <a:pt x="5649" y="28443"/>
                    </a:moveTo>
                    <a:cubicBezTo>
                      <a:pt x="5628" y="28443"/>
                      <a:pt x="5579" y="28465"/>
                      <a:pt x="5579" y="28508"/>
                    </a:cubicBezTo>
                    <a:cubicBezTo>
                      <a:pt x="5579" y="28529"/>
                      <a:pt x="5628" y="28578"/>
                      <a:pt x="5649" y="28578"/>
                    </a:cubicBezTo>
                    <a:cubicBezTo>
                      <a:pt x="5692" y="28578"/>
                      <a:pt x="5714" y="28529"/>
                      <a:pt x="5714" y="28508"/>
                    </a:cubicBezTo>
                    <a:cubicBezTo>
                      <a:pt x="5714" y="28465"/>
                      <a:pt x="5692" y="28443"/>
                      <a:pt x="5649" y="28443"/>
                    </a:cubicBezTo>
                    <a:close/>
                    <a:moveTo>
                      <a:pt x="5919" y="28443"/>
                    </a:moveTo>
                    <a:cubicBezTo>
                      <a:pt x="5898" y="28443"/>
                      <a:pt x="5849" y="28465"/>
                      <a:pt x="5849" y="28508"/>
                    </a:cubicBezTo>
                    <a:cubicBezTo>
                      <a:pt x="5849" y="28529"/>
                      <a:pt x="5898" y="28578"/>
                      <a:pt x="5919" y="28578"/>
                    </a:cubicBezTo>
                    <a:cubicBezTo>
                      <a:pt x="5962" y="28578"/>
                      <a:pt x="5984" y="28529"/>
                      <a:pt x="5984" y="28508"/>
                    </a:cubicBezTo>
                    <a:cubicBezTo>
                      <a:pt x="5984" y="28465"/>
                      <a:pt x="5962" y="28443"/>
                      <a:pt x="5919" y="28443"/>
                    </a:cubicBezTo>
                    <a:close/>
                    <a:moveTo>
                      <a:pt x="6189" y="28443"/>
                    </a:moveTo>
                    <a:cubicBezTo>
                      <a:pt x="6168" y="28443"/>
                      <a:pt x="6119" y="28465"/>
                      <a:pt x="6119" y="28508"/>
                    </a:cubicBezTo>
                    <a:cubicBezTo>
                      <a:pt x="6119" y="28529"/>
                      <a:pt x="6168" y="28578"/>
                      <a:pt x="6189" y="28578"/>
                    </a:cubicBezTo>
                    <a:cubicBezTo>
                      <a:pt x="6233" y="28578"/>
                      <a:pt x="6254" y="28529"/>
                      <a:pt x="6254" y="28508"/>
                    </a:cubicBezTo>
                    <a:cubicBezTo>
                      <a:pt x="6254" y="28465"/>
                      <a:pt x="6233" y="28443"/>
                      <a:pt x="6189" y="28443"/>
                    </a:cubicBezTo>
                    <a:close/>
                    <a:moveTo>
                      <a:pt x="6459" y="28443"/>
                    </a:moveTo>
                    <a:cubicBezTo>
                      <a:pt x="6438" y="28443"/>
                      <a:pt x="6389" y="28465"/>
                      <a:pt x="6389" y="28508"/>
                    </a:cubicBezTo>
                    <a:cubicBezTo>
                      <a:pt x="6389" y="28529"/>
                      <a:pt x="6438" y="28578"/>
                      <a:pt x="6459" y="28578"/>
                    </a:cubicBezTo>
                    <a:cubicBezTo>
                      <a:pt x="6503" y="28578"/>
                      <a:pt x="6524" y="28529"/>
                      <a:pt x="6524" y="28508"/>
                    </a:cubicBezTo>
                    <a:cubicBezTo>
                      <a:pt x="6524" y="28465"/>
                      <a:pt x="6503" y="28443"/>
                      <a:pt x="6459" y="28443"/>
                    </a:cubicBezTo>
                    <a:close/>
                    <a:moveTo>
                      <a:pt x="6729" y="28443"/>
                    </a:moveTo>
                    <a:cubicBezTo>
                      <a:pt x="6708" y="28443"/>
                      <a:pt x="6659" y="28465"/>
                      <a:pt x="6659" y="28508"/>
                    </a:cubicBezTo>
                    <a:cubicBezTo>
                      <a:pt x="6659" y="28529"/>
                      <a:pt x="6708" y="28578"/>
                      <a:pt x="6729" y="28578"/>
                    </a:cubicBezTo>
                    <a:cubicBezTo>
                      <a:pt x="6773" y="28578"/>
                      <a:pt x="6794" y="28529"/>
                      <a:pt x="6794" y="28508"/>
                    </a:cubicBezTo>
                    <a:cubicBezTo>
                      <a:pt x="6794" y="28465"/>
                      <a:pt x="6773" y="28443"/>
                      <a:pt x="6729" y="28443"/>
                    </a:cubicBezTo>
                    <a:close/>
                    <a:moveTo>
                      <a:pt x="6999" y="28443"/>
                    </a:moveTo>
                    <a:cubicBezTo>
                      <a:pt x="6978" y="28443"/>
                      <a:pt x="6929" y="28465"/>
                      <a:pt x="6929" y="28508"/>
                    </a:cubicBezTo>
                    <a:cubicBezTo>
                      <a:pt x="6929" y="28529"/>
                      <a:pt x="6978" y="28578"/>
                      <a:pt x="6999" y="28578"/>
                    </a:cubicBezTo>
                    <a:cubicBezTo>
                      <a:pt x="7043" y="28578"/>
                      <a:pt x="7064" y="28529"/>
                      <a:pt x="7064" y="28508"/>
                    </a:cubicBezTo>
                    <a:cubicBezTo>
                      <a:pt x="7064" y="28465"/>
                      <a:pt x="7043" y="28443"/>
                      <a:pt x="6999" y="28443"/>
                    </a:cubicBezTo>
                    <a:close/>
                    <a:moveTo>
                      <a:pt x="7269" y="28443"/>
                    </a:moveTo>
                    <a:cubicBezTo>
                      <a:pt x="7248" y="28443"/>
                      <a:pt x="7199" y="28465"/>
                      <a:pt x="7199" y="28508"/>
                    </a:cubicBezTo>
                    <a:cubicBezTo>
                      <a:pt x="7199" y="28529"/>
                      <a:pt x="7248" y="28578"/>
                      <a:pt x="7269" y="28578"/>
                    </a:cubicBezTo>
                    <a:cubicBezTo>
                      <a:pt x="7313" y="28578"/>
                      <a:pt x="7334" y="28529"/>
                      <a:pt x="7334" y="28508"/>
                    </a:cubicBezTo>
                    <a:cubicBezTo>
                      <a:pt x="7334" y="28465"/>
                      <a:pt x="7313" y="28443"/>
                      <a:pt x="7269" y="28443"/>
                    </a:cubicBezTo>
                    <a:close/>
                    <a:moveTo>
                      <a:pt x="7539" y="28443"/>
                    </a:moveTo>
                    <a:cubicBezTo>
                      <a:pt x="7518" y="28443"/>
                      <a:pt x="7469" y="28465"/>
                      <a:pt x="7469" y="28508"/>
                    </a:cubicBezTo>
                    <a:cubicBezTo>
                      <a:pt x="7469" y="28529"/>
                      <a:pt x="7518" y="28578"/>
                      <a:pt x="7539" y="28578"/>
                    </a:cubicBezTo>
                    <a:cubicBezTo>
                      <a:pt x="7583" y="28578"/>
                      <a:pt x="7604" y="28529"/>
                      <a:pt x="7604" y="28508"/>
                    </a:cubicBezTo>
                    <a:cubicBezTo>
                      <a:pt x="7604" y="28465"/>
                      <a:pt x="7583" y="28443"/>
                      <a:pt x="7539" y="28443"/>
                    </a:cubicBezTo>
                    <a:close/>
                    <a:moveTo>
                      <a:pt x="7809" y="28443"/>
                    </a:moveTo>
                    <a:cubicBezTo>
                      <a:pt x="7788" y="28443"/>
                      <a:pt x="7739" y="28465"/>
                      <a:pt x="7739" y="28508"/>
                    </a:cubicBezTo>
                    <a:cubicBezTo>
                      <a:pt x="7739" y="28529"/>
                      <a:pt x="7788" y="28578"/>
                      <a:pt x="7809" y="28578"/>
                    </a:cubicBezTo>
                    <a:cubicBezTo>
                      <a:pt x="7853" y="28578"/>
                      <a:pt x="7874" y="28529"/>
                      <a:pt x="7874" y="28508"/>
                    </a:cubicBezTo>
                    <a:cubicBezTo>
                      <a:pt x="7874" y="28465"/>
                      <a:pt x="7853" y="28443"/>
                      <a:pt x="7809" y="28443"/>
                    </a:cubicBezTo>
                    <a:close/>
                    <a:moveTo>
                      <a:pt x="8079" y="28443"/>
                    </a:moveTo>
                    <a:cubicBezTo>
                      <a:pt x="8058" y="28443"/>
                      <a:pt x="8009" y="28465"/>
                      <a:pt x="8009" y="28508"/>
                    </a:cubicBezTo>
                    <a:cubicBezTo>
                      <a:pt x="8009" y="28529"/>
                      <a:pt x="8058" y="28578"/>
                      <a:pt x="8079" y="28578"/>
                    </a:cubicBezTo>
                    <a:cubicBezTo>
                      <a:pt x="8123" y="28578"/>
                      <a:pt x="8144" y="28529"/>
                      <a:pt x="8144" y="28508"/>
                    </a:cubicBezTo>
                    <a:cubicBezTo>
                      <a:pt x="8144" y="28465"/>
                      <a:pt x="8123" y="28443"/>
                      <a:pt x="8079" y="28443"/>
                    </a:cubicBezTo>
                    <a:close/>
                    <a:moveTo>
                      <a:pt x="8349" y="28443"/>
                    </a:moveTo>
                    <a:cubicBezTo>
                      <a:pt x="8328" y="28443"/>
                      <a:pt x="8279" y="28465"/>
                      <a:pt x="8279" y="28508"/>
                    </a:cubicBezTo>
                    <a:cubicBezTo>
                      <a:pt x="8279" y="28529"/>
                      <a:pt x="8328" y="28578"/>
                      <a:pt x="8349" y="28578"/>
                    </a:cubicBezTo>
                    <a:cubicBezTo>
                      <a:pt x="8393" y="28578"/>
                      <a:pt x="8414" y="28529"/>
                      <a:pt x="8414" y="28508"/>
                    </a:cubicBezTo>
                    <a:cubicBezTo>
                      <a:pt x="8414" y="28465"/>
                      <a:pt x="8393" y="28443"/>
                      <a:pt x="8349" y="28443"/>
                    </a:cubicBezTo>
                    <a:close/>
                    <a:moveTo>
                      <a:pt x="8619" y="28443"/>
                    </a:moveTo>
                    <a:cubicBezTo>
                      <a:pt x="8598" y="28443"/>
                      <a:pt x="8549" y="28465"/>
                      <a:pt x="8549" y="28508"/>
                    </a:cubicBezTo>
                    <a:cubicBezTo>
                      <a:pt x="8549" y="28529"/>
                      <a:pt x="8598" y="28578"/>
                      <a:pt x="8619" y="28578"/>
                    </a:cubicBezTo>
                    <a:cubicBezTo>
                      <a:pt x="8663" y="28578"/>
                      <a:pt x="8684" y="28529"/>
                      <a:pt x="8684" y="28508"/>
                    </a:cubicBezTo>
                    <a:cubicBezTo>
                      <a:pt x="8684" y="28465"/>
                      <a:pt x="8663" y="28443"/>
                      <a:pt x="8619" y="28443"/>
                    </a:cubicBezTo>
                    <a:close/>
                    <a:moveTo>
                      <a:pt x="8889" y="28443"/>
                    </a:moveTo>
                    <a:cubicBezTo>
                      <a:pt x="8868" y="28443"/>
                      <a:pt x="8819" y="28465"/>
                      <a:pt x="8819" y="28508"/>
                    </a:cubicBezTo>
                    <a:cubicBezTo>
                      <a:pt x="8819" y="28529"/>
                      <a:pt x="8868" y="28578"/>
                      <a:pt x="8889" y="28578"/>
                    </a:cubicBezTo>
                    <a:cubicBezTo>
                      <a:pt x="8933" y="28578"/>
                      <a:pt x="8954" y="28529"/>
                      <a:pt x="8954" y="28508"/>
                    </a:cubicBezTo>
                    <a:cubicBezTo>
                      <a:pt x="8954" y="28465"/>
                      <a:pt x="8933" y="28443"/>
                      <a:pt x="8889" y="28443"/>
                    </a:cubicBezTo>
                    <a:close/>
                    <a:moveTo>
                      <a:pt x="9159" y="28443"/>
                    </a:moveTo>
                    <a:cubicBezTo>
                      <a:pt x="9138" y="28443"/>
                      <a:pt x="9089" y="28465"/>
                      <a:pt x="9089" y="28508"/>
                    </a:cubicBezTo>
                    <a:cubicBezTo>
                      <a:pt x="9089" y="28529"/>
                      <a:pt x="9138" y="28578"/>
                      <a:pt x="9159" y="28578"/>
                    </a:cubicBezTo>
                    <a:lnTo>
                      <a:pt x="9181" y="28578"/>
                    </a:lnTo>
                    <a:cubicBezTo>
                      <a:pt x="9159" y="28556"/>
                      <a:pt x="9138" y="28529"/>
                      <a:pt x="9138" y="28508"/>
                    </a:cubicBezTo>
                    <a:cubicBezTo>
                      <a:pt x="9138" y="28486"/>
                      <a:pt x="9159" y="28443"/>
                      <a:pt x="9181" y="28443"/>
                    </a:cubicBezTo>
                    <a:close/>
                    <a:moveTo>
                      <a:pt x="9429" y="28443"/>
                    </a:moveTo>
                    <a:cubicBezTo>
                      <a:pt x="9408" y="28443"/>
                      <a:pt x="9359" y="28465"/>
                      <a:pt x="9359" y="28508"/>
                    </a:cubicBezTo>
                    <a:cubicBezTo>
                      <a:pt x="9359" y="28529"/>
                      <a:pt x="9408" y="28578"/>
                      <a:pt x="9429" y="28578"/>
                    </a:cubicBezTo>
                    <a:cubicBezTo>
                      <a:pt x="9473" y="28578"/>
                      <a:pt x="9494" y="28529"/>
                      <a:pt x="9494" y="28508"/>
                    </a:cubicBezTo>
                    <a:cubicBezTo>
                      <a:pt x="9494" y="28465"/>
                      <a:pt x="9473" y="28443"/>
                      <a:pt x="9429" y="28443"/>
                    </a:cubicBezTo>
                    <a:close/>
                    <a:moveTo>
                      <a:pt x="9699" y="28443"/>
                    </a:moveTo>
                    <a:cubicBezTo>
                      <a:pt x="9678" y="28443"/>
                      <a:pt x="9629" y="28465"/>
                      <a:pt x="9629" y="28508"/>
                    </a:cubicBezTo>
                    <a:cubicBezTo>
                      <a:pt x="9629" y="28529"/>
                      <a:pt x="9678" y="28578"/>
                      <a:pt x="9699" y="28578"/>
                    </a:cubicBezTo>
                    <a:cubicBezTo>
                      <a:pt x="9743" y="28578"/>
                      <a:pt x="9764" y="28529"/>
                      <a:pt x="9764" y="28508"/>
                    </a:cubicBezTo>
                    <a:cubicBezTo>
                      <a:pt x="9764" y="28465"/>
                      <a:pt x="9743" y="28443"/>
                      <a:pt x="9699" y="28443"/>
                    </a:cubicBezTo>
                    <a:close/>
                    <a:moveTo>
                      <a:pt x="9969" y="28443"/>
                    </a:moveTo>
                    <a:cubicBezTo>
                      <a:pt x="9948" y="28443"/>
                      <a:pt x="9899" y="28465"/>
                      <a:pt x="9899" y="28508"/>
                    </a:cubicBezTo>
                    <a:cubicBezTo>
                      <a:pt x="9899" y="28529"/>
                      <a:pt x="9948" y="28578"/>
                      <a:pt x="9969" y="28578"/>
                    </a:cubicBezTo>
                    <a:cubicBezTo>
                      <a:pt x="10013" y="28578"/>
                      <a:pt x="10034" y="28529"/>
                      <a:pt x="10034" y="28508"/>
                    </a:cubicBezTo>
                    <a:cubicBezTo>
                      <a:pt x="10034" y="28465"/>
                      <a:pt x="10013" y="28443"/>
                      <a:pt x="9969" y="28443"/>
                    </a:cubicBezTo>
                    <a:close/>
                    <a:moveTo>
                      <a:pt x="10240" y="28443"/>
                    </a:moveTo>
                    <a:cubicBezTo>
                      <a:pt x="10218" y="28443"/>
                      <a:pt x="10169" y="28465"/>
                      <a:pt x="10169" y="28508"/>
                    </a:cubicBezTo>
                    <a:cubicBezTo>
                      <a:pt x="10169" y="28529"/>
                      <a:pt x="10218" y="28578"/>
                      <a:pt x="10240" y="28578"/>
                    </a:cubicBezTo>
                    <a:cubicBezTo>
                      <a:pt x="10283" y="28578"/>
                      <a:pt x="10304" y="28529"/>
                      <a:pt x="10304" y="28508"/>
                    </a:cubicBezTo>
                    <a:cubicBezTo>
                      <a:pt x="10304" y="28465"/>
                      <a:pt x="10283" y="28443"/>
                      <a:pt x="10240" y="28443"/>
                    </a:cubicBezTo>
                    <a:close/>
                    <a:moveTo>
                      <a:pt x="10510" y="28443"/>
                    </a:moveTo>
                    <a:cubicBezTo>
                      <a:pt x="10488" y="28443"/>
                      <a:pt x="10439" y="28465"/>
                      <a:pt x="10439" y="28508"/>
                    </a:cubicBezTo>
                    <a:cubicBezTo>
                      <a:pt x="10439" y="28529"/>
                      <a:pt x="10488" y="28578"/>
                      <a:pt x="10510" y="28578"/>
                    </a:cubicBezTo>
                    <a:cubicBezTo>
                      <a:pt x="10553" y="28578"/>
                      <a:pt x="10574" y="28529"/>
                      <a:pt x="10574" y="28508"/>
                    </a:cubicBezTo>
                    <a:cubicBezTo>
                      <a:pt x="10574" y="28465"/>
                      <a:pt x="10553" y="28443"/>
                      <a:pt x="10510" y="28443"/>
                    </a:cubicBezTo>
                    <a:close/>
                    <a:moveTo>
                      <a:pt x="10780" y="28443"/>
                    </a:moveTo>
                    <a:cubicBezTo>
                      <a:pt x="10758" y="28443"/>
                      <a:pt x="10709" y="28465"/>
                      <a:pt x="10709" y="28508"/>
                    </a:cubicBezTo>
                    <a:cubicBezTo>
                      <a:pt x="10709" y="28529"/>
                      <a:pt x="10758" y="28578"/>
                      <a:pt x="10780" y="28578"/>
                    </a:cubicBezTo>
                    <a:cubicBezTo>
                      <a:pt x="10823" y="28578"/>
                      <a:pt x="10844" y="28529"/>
                      <a:pt x="10844" y="28508"/>
                    </a:cubicBezTo>
                    <a:cubicBezTo>
                      <a:pt x="10844" y="28465"/>
                      <a:pt x="10823" y="28443"/>
                      <a:pt x="10780" y="28443"/>
                    </a:cubicBezTo>
                    <a:close/>
                    <a:moveTo>
                      <a:pt x="11050" y="28443"/>
                    </a:moveTo>
                    <a:cubicBezTo>
                      <a:pt x="11028" y="28443"/>
                      <a:pt x="10979" y="28465"/>
                      <a:pt x="10979" y="28508"/>
                    </a:cubicBezTo>
                    <a:cubicBezTo>
                      <a:pt x="10979" y="28529"/>
                      <a:pt x="11028" y="28578"/>
                      <a:pt x="11050" y="28578"/>
                    </a:cubicBezTo>
                    <a:cubicBezTo>
                      <a:pt x="11093" y="28578"/>
                      <a:pt x="11114" y="28529"/>
                      <a:pt x="11114" y="28508"/>
                    </a:cubicBezTo>
                    <a:cubicBezTo>
                      <a:pt x="11114" y="28465"/>
                      <a:pt x="11093" y="28443"/>
                      <a:pt x="11050" y="28443"/>
                    </a:cubicBezTo>
                    <a:close/>
                    <a:moveTo>
                      <a:pt x="11320" y="28443"/>
                    </a:moveTo>
                    <a:cubicBezTo>
                      <a:pt x="11298" y="28443"/>
                      <a:pt x="11249" y="28465"/>
                      <a:pt x="11249" y="28508"/>
                    </a:cubicBezTo>
                    <a:cubicBezTo>
                      <a:pt x="11249" y="28529"/>
                      <a:pt x="11298" y="28578"/>
                      <a:pt x="11320" y="28578"/>
                    </a:cubicBezTo>
                    <a:cubicBezTo>
                      <a:pt x="11363" y="28578"/>
                      <a:pt x="11384" y="28529"/>
                      <a:pt x="11384" y="28508"/>
                    </a:cubicBezTo>
                    <a:cubicBezTo>
                      <a:pt x="11384" y="28465"/>
                      <a:pt x="11363" y="28443"/>
                      <a:pt x="11320" y="2844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3" name="Google Shape;583;p22"/>
            <p:cNvSpPr/>
            <p:nvPr/>
          </p:nvSpPr>
          <p:spPr>
            <a:xfrm rot="10800000">
              <a:off x="8572637" y="1017730"/>
              <a:ext cx="1850784" cy="996121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22"/>
          <p:cNvSpPr/>
          <p:nvPr/>
        </p:nvSpPr>
        <p:spPr>
          <a:xfrm rot="-5400000">
            <a:off x="437683" y="3374085"/>
            <a:ext cx="2549621" cy="2080408"/>
          </a:xfrm>
          <a:custGeom>
            <a:avLst/>
            <a:gdLst/>
            <a:ahLst/>
            <a:cxnLst/>
            <a:rect l="l" t="t" r="r" b="b"/>
            <a:pathLst>
              <a:path w="22007" h="17957" extrusionOk="0">
                <a:moveTo>
                  <a:pt x="13836" y="1"/>
                </a:moveTo>
                <a:cubicBezTo>
                  <a:pt x="13815" y="1"/>
                  <a:pt x="13771" y="22"/>
                  <a:pt x="13771" y="71"/>
                </a:cubicBezTo>
                <a:cubicBezTo>
                  <a:pt x="13771" y="92"/>
                  <a:pt x="13815" y="136"/>
                  <a:pt x="13836" y="136"/>
                </a:cubicBezTo>
                <a:cubicBezTo>
                  <a:pt x="13879" y="136"/>
                  <a:pt x="13906" y="92"/>
                  <a:pt x="13906" y="71"/>
                </a:cubicBezTo>
                <a:cubicBezTo>
                  <a:pt x="13906" y="22"/>
                  <a:pt x="13879" y="1"/>
                  <a:pt x="13836" y="1"/>
                </a:cubicBezTo>
                <a:close/>
                <a:moveTo>
                  <a:pt x="14106" y="1"/>
                </a:moveTo>
                <a:cubicBezTo>
                  <a:pt x="14085" y="1"/>
                  <a:pt x="14041" y="22"/>
                  <a:pt x="14041" y="71"/>
                </a:cubicBezTo>
                <a:cubicBezTo>
                  <a:pt x="14041" y="92"/>
                  <a:pt x="14085" y="136"/>
                  <a:pt x="14106" y="136"/>
                </a:cubicBezTo>
                <a:cubicBezTo>
                  <a:pt x="14149" y="136"/>
                  <a:pt x="14176" y="92"/>
                  <a:pt x="14176" y="71"/>
                </a:cubicBezTo>
                <a:cubicBezTo>
                  <a:pt x="14176" y="22"/>
                  <a:pt x="14149" y="1"/>
                  <a:pt x="14106" y="1"/>
                </a:cubicBezTo>
                <a:close/>
                <a:moveTo>
                  <a:pt x="14376" y="1"/>
                </a:moveTo>
                <a:cubicBezTo>
                  <a:pt x="14355" y="1"/>
                  <a:pt x="14311" y="22"/>
                  <a:pt x="14311" y="71"/>
                </a:cubicBezTo>
                <a:cubicBezTo>
                  <a:pt x="14311" y="92"/>
                  <a:pt x="14355" y="136"/>
                  <a:pt x="14376" y="136"/>
                </a:cubicBezTo>
                <a:cubicBezTo>
                  <a:pt x="14419" y="136"/>
                  <a:pt x="14446" y="92"/>
                  <a:pt x="14446" y="71"/>
                </a:cubicBezTo>
                <a:cubicBezTo>
                  <a:pt x="14446" y="22"/>
                  <a:pt x="14419" y="1"/>
                  <a:pt x="14376" y="1"/>
                </a:cubicBezTo>
                <a:close/>
                <a:moveTo>
                  <a:pt x="14646" y="1"/>
                </a:moveTo>
                <a:cubicBezTo>
                  <a:pt x="14625" y="1"/>
                  <a:pt x="14581" y="22"/>
                  <a:pt x="14581" y="71"/>
                </a:cubicBezTo>
                <a:cubicBezTo>
                  <a:pt x="14581" y="92"/>
                  <a:pt x="14625" y="136"/>
                  <a:pt x="14646" y="136"/>
                </a:cubicBezTo>
                <a:cubicBezTo>
                  <a:pt x="14689" y="136"/>
                  <a:pt x="14716" y="92"/>
                  <a:pt x="14716" y="71"/>
                </a:cubicBezTo>
                <a:cubicBezTo>
                  <a:pt x="14716" y="22"/>
                  <a:pt x="14689" y="1"/>
                  <a:pt x="14646" y="1"/>
                </a:cubicBezTo>
                <a:close/>
                <a:moveTo>
                  <a:pt x="14916" y="1"/>
                </a:moveTo>
                <a:cubicBezTo>
                  <a:pt x="14895" y="1"/>
                  <a:pt x="14851" y="22"/>
                  <a:pt x="14851" y="71"/>
                </a:cubicBezTo>
                <a:cubicBezTo>
                  <a:pt x="14851" y="92"/>
                  <a:pt x="14895" y="136"/>
                  <a:pt x="14916" y="136"/>
                </a:cubicBezTo>
                <a:cubicBezTo>
                  <a:pt x="14959" y="136"/>
                  <a:pt x="14986" y="92"/>
                  <a:pt x="14986" y="71"/>
                </a:cubicBezTo>
                <a:cubicBezTo>
                  <a:pt x="14986" y="22"/>
                  <a:pt x="14959" y="1"/>
                  <a:pt x="14916" y="1"/>
                </a:cubicBezTo>
                <a:close/>
                <a:moveTo>
                  <a:pt x="15186" y="1"/>
                </a:moveTo>
                <a:cubicBezTo>
                  <a:pt x="15165" y="1"/>
                  <a:pt x="15121" y="22"/>
                  <a:pt x="15121" y="71"/>
                </a:cubicBezTo>
                <a:cubicBezTo>
                  <a:pt x="15121" y="92"/>
                  <a:pt x="15165" y="136"/>
                  <a:pt x="15186" y="136"/>
                </a:cubicBezTo>
                <a:cubicBezTo>
                  <a:pt x="15229" y="136"/>
                  <a:pt x="15256" y="92"/>
                  <a:pt x="15256" y="71"/>
                </a:cubicBezTo>
                <a:cubicBezTo>
                  <a:pt x="15256" y="22"/>
                  <a:pt x="15229" y="1"/>
                  <a:pt x="15186" y="1"/>
                </a:cubicBezTo>
                <a:close/>
                <a:moveTo>
                  <a:pt x="15456" y="1"/>
                </a:moveTo>
                <a:cubicBezTo>
                  <a:pt x="15435" y="1"/>
                  <a:pt x="15391" y="22"/>
                  <a:pt x="15391" y="71"/>
                </a:cubicBezTo>
                <a:cubicBezTo>
                  <a:pt x="15391" y="92"/>
                  <a:pt x="15435" y="136"/>
                  <a:pt x="15456" y="136"/>
                </a:cubicBezTo>
                <a:cubicBezTo>
                  <a:pt x="15499" y="136"/>
                  <a:pt x="15526" y="92"/>
                  <a:pt x="15526" y="71"/>
                </a:cubicBezTo>
                <a:cubicBezTo>
                  <a:pt x="15526" y="22"/>
                  <a:pt x="15499" y="1"/>
                  <a:pt x="15456" y="1"/>
                </a:cubicBezTo>
                <a:close/>
                <a:moveTo>
                  <a:pt x="15726" y="1"/>
                </a:moveTo>
                <a:cubicBezTo>
                  <a:pt x="15705" y="1"/>
                  <a:pt x="15661" y="22"/>
                  <a:pt x="15661" y="71"/>
                </a:cubicBezTo>
                <a:cubicBezTo>
                  <a:pt x="15661" y="92"/>
                  <a:pt x="15705" y="136"/>
                  <a:pt x="15726" y="136"/>
                </a:cubicBezTo>
                <a:cubicBezTo>
                  <a:pt x="15769" y="136"/>
                  <a:pt x="15796" y="92"/>
                  <a:pt x="15796" y="71"/>
                </a:cubicBezTo>
                <a:cubicBezTo>
                  <a:pt x="15796" y="22"/>
                  <a:pt x="15769" y="1"/>
                  <a:pt x="15726" y="1"/>
                </a:cubicBezTo>
                <a:close/>
                <a:moveTo>
                  <a:pt x="15996" y="1"/>
                </a:moveTo>
                <a:cubicBezTo>
                  <a:pt x="15975" y="1"/>
                  <a:pt x="15931" y="22"/>
                  <a:pt x="15931" y="71"/>
                </a:cubicBezTo>
                <a:cubicBezTo>
                  <a:pt x="15931" y="92"/>
                  <a:pt x="15975" y="136"/>
                  <a:pt x="15996" y="136"/>
                </a:cubicBezTo>
                <a:cubicBezTo>
                  <a:pt x="16039" y="136"/>
                  <a:pt x="16066" y="92"/>
                  <a:pt x="16066" y="71"/>
                </a:cubicBezTo>
                <a:cubicBezTo>
                  <a:pt x="16066" y="22"/>
                  <a:pt x="16039" y="1"/>
                  <a:pt x="15996" y="1"/>
                </a:cubicBezTo>
                <a:close/>
                <a:moveTo>
                  <a:pt x="16266" y="1"/>
                </a:moveTo>
                <a:cubicBezTo>
                  <a:pt x="16245" y="1"/>
                  <a:pt x="16201" y="22"/>
                  <a:pt x="16201" y="71"/>
                </a:cubicBezTo>
                <a:cubicBezTo>
                  <a:pt x="16201" y="92"/>
                  <a:pt x="16245" y="136"/>
                  <a:pt x="16266" y="136"/>
                </a:cubicBezTo>
                <a:cubicBezTo>
                  <a:pt x="16309" y="136"/>
                  <a:pt x="16336" y="92"/>
                  <a:pt x="16336" y="71"/>
                </a:cubicBezTo>
                <a:cubicBezTo>
                  <a:pt x="16336" y="22"/>
                  <a:pt x="16309" y="1"/>
                  <a:pt x="16266" y="1"/>
                </a:cubicBezTo>
                <a:close/>
                <a:moveTo>
                  <a:pt x="16536" y="1"/>
                </a:moveTo>
                <a:cubicBezTo>
                  <a:pt x="16515" y="1"/>
                  <a:pt x="16471" y="22"/>
                  <a:pt x="16471" y="71"/>
                </a:cubicBezTo>
                <a:cubicBezTo>
                  <a:pt x="16471" y="92"/>
                  <a:pt x="16515" y="136"/>
                  <a:pt x="16536" y="136"/>
                </a:cubicBezTo>
                <a:cubicBezTo>
                  <a:pt x="16579" y="136"/>
                  <a:pt x="16606" y="92"/>
                  <a:pt x="16606" y="71"/>
                </a:cubicBezTo>
                <a:cubicBezTo>
                  <a:pt x="16606" y="22"/>
                  <a:pt x="16579" y="1"/>
                  <a:pt x="16536" y="1"/>
                </a:cubicBezTo>
                <a:close/>
                <a:moveTo>
                  <a:pt x="16806" y="1"/>
                </a:moveTo>
                <a:cubicBezTo>
                  <a:pt x="16785" y="1"/>
                  <a:pt x="16741" y="22"/>
                  <a:pt x="16741" y="71"/>
                </a:cubicBezTo>
                <a:cubicBezTo>
                  <a:pt x="16741" y="92"/>
                  <a:pt x="16785" y="136"/>
                  <a:pt x="16806" y="136"/>
                </a:cubicBezTo>
                <a:cubicBezTo>
                  <a:pt x="16849" y="136"/>
                  <a:pt x="16876" y="92"/>
                  <a:pt x="16876" y="71"/>
                </a:cubicBezTo>
                <a:cubicBezTo>
                  <a:pt x="16876" y="22"/>
                  <a:pt x="16849" y="1"/>
                  <a:pt x="16806" y="1"/>
                </a:cubicBezTo>
                <a:close/>
                <a:moveTo>
                  <a:pt x="17076" y="1"/>
                </a:moveTo>
                <a:cubicBezTo>
                  <a:pt x="17055" y="1"/>
                  <a:pt x="17011" y="22"/>
                  <a:pt x="17011" y="71"/>
                </a:cubicBezTo>
                <a:cubicBezTo>
                  <a:pt x="17011" y="92"/>
                  <a:pt x="17055" y="136"/>
                  <a:pt x="17076" y="136"/>
                </a:cubicBezTo>
                <a:cubicBezTo>
                  <a:pt x="17120" y="136"/>
                  <a:pt x="17147" y="92"/>
                  <a:pt x="17147" y="71"/>
                </a:cubicBezTo>
                <a:cubicBezTo>
                  <a:pt x="17147" y="22"/>
                  <a:pt x="17120" y="1"/>
                  <a:pt x="17076" y="1"/>
                </a:cubicBezTo>
                <a:close/>
                <a:moveTo>
                  <a:pt x="17346" y="1"/>
                </a:moveTo>
                <a:cubicBezTo>
                  <a:pt x="17325" y="1"/>
                  <a:pt x="17282" y="22"/>
                  <a:pt x="17282" y="71"/>
                </a:cubicBezTo>
                <a:cubicBezTo>
                  <a:pt x="17282" y="92"/>
                  <a:pt x="17325" y="136"/>
                  <a:pt x="17346" y="136"/>
                </a:cubicBezTo>
                <a:cubicBezTo>
                  <a:pt x="17390" y="136"/>
                  <a:pt x="17417" y="92"/>
                  <a:pt x="17417" y="71"/>
                </a:cubicBezTo>
                <a:cubicBezTo>
                  <a:pt x="17417" y="22"/>
                  <a:pt x="17390" y="1"/>
                  <a:pt x="17346" y="1"/>
                </a:cubicBezTo>
                <a:close/>
                <a:moveTo>
                  <a:pt x="17616" y="1"/>
                </a:moveTo>
                <a:cubicBezTo>
                  <a:pt x="17595" y="1"/>
                  <a:pt x="17552" y="22"/>
                  <a:pt x="17552" y="71"/>
                </a:cubicBezTo>
                <a:cubicBezTo>
                  <a:pt x="17552" y="92"/>
                  <a:pt x="17595" y="136"/>
                  <a:pt x="17616" y="136"/>
                </a:cubicBezTo>
                <a:cubicBezTo>
                  <a:pt x="17660" y="136"/>
                  <a:pt x="17687" y="92"/>
                  <a:pt x="17687" y="71"/>
                </a:cubicBezTo>
                <a:cubicBezTo>
                  <a:pt x="17687" y="22"/>
                  <a:pt x="17660" y="1"/>
                  <a:pt x="17616" y="1"/>
                </a:cubicBezTo>
                <a:close/>
                <a:moveTo>
                  <a:pt x="17886" y="1"/>
                </a:moveTo>
                <a:cubicBezTo>
                  <a:pt x="17865" y="1"/>
                  <a:pt x="17822" y="22"/>
                  <a:pt x="17822" y="71"/>
                </a:cubicBezTo>
                <a:cubicBezTo>
                  <a:pt x="17822" y="92"/>
                  <a:pt x="17865" y="136"/>
                  <a:pt x="17886" y="136"/>
                </a:cubicBezTo>
                <a:cubicBezTo>
                  <a:pt x="17930" y="136"/>
                  <a:pt x="17957" y="92"/>
                  <a:pt x="17957" y="71"/>
                </a:cubicBezTo>
                <a:cubicBezTo>
                  <a:pt x="17957" y="22"/>
                  <a:pt x="17930" y="1"/>
                  <a:pt x="17886" y="1"/>
                </a:cubicBezTo>
                <a:close/>
                <a:moveTo>
                  <a:pt x="18156" y="1"/>
                </a:moveTo>
                <a:cubicBezTo>
                  <a:pt x="18135" y="1"/>
                  <a:pt x="18092" y="22"/>
                  <a:pt x="18092" y="71"/>
                </a:cubicBezTo>
                <a:cubicBezTo>
                  <a:pt x="18092" y="92"/>
                  <a:pt x="18135" y="136"/>
                  <a:pt x="18156" y="136"/>
                </a:cubicBezTo>
                <a:cubicBezTo>
                  <a:pt x="18200" y="136"/>
                  <a:pt x="18227" y="92"/>
                  <a:pt x="18227" y="71"/>
                </a:cubicBezTo>
                <a:cubicBezTo>
                  <a:pt x="18227" y="22"/>
                  <a:pt x="18200" y="1"/>
                  <a:pt x="18156" y="1"/>
                </a:cubicBezTo>
                <a:close/>
                <a:moveTo>
                  <a:pt x="18426" y="1"/>
                </a:moveTo>
                <a:cubicBezTo>
                  <a:pt x="18405" y="1"/>
                  <a:pt x="18362" y="22"/>
                  <a:pt x="18362" y="71"/>
                </a:cubicBezTo>
                <a:cubicBezTo>
                  <a:pt x="18362" y="92"/>
                  <a:pt x="18405" y="136"/>
                  <a:pt x="18426" y="136"/>
                </a:cubicBezTo>
                <a:cubicBezTo>
                  <a:pt x="18470" y="136"/>
                  <a:pt x="18497" y="92"/>
                  <a:pt x="18497" y="71"/>
                </a:cubicBezTo>
                <a:cubicBezTo>
                  <a:pt x="18497" y="22"/>
                  <a:pt x="18470" y="1"/>
                  <a:pt x="18426" y="1"/>
                </a:cubicBezTo>
                <a:close/>
                <a:moveTo>
                  <a:pt x="18696" y="1"/>
                </a:moveTo>
                <a:cubicBezTo>
                  <a:pt x="18675" y="1"/>
                  <a:pt x="18632" y="22"/>
                  <a:pt x="18632" y="71"/>
                </a:cubicBezTo>
                <a:cubicBezTo>
                  <a:pt x="18632" y="92"/>
                  <a:pt x="18675" y="136"/>
                  <a:pt x="18696" y="136"/>
                </a:cubicBezTo>
                <a:cubicBezTo>
                  <a:pt x="18740" y="136"/>
                  <a:pt x="18767" y="92"/>
                  <a:pt x="18767" y="71"/>
                </a:cubicBezTo>
                <a:cubicBezTo>
                  <a:pt x="18767" y="22"/>
                  <a:pt x="18740" y="1"/>
                  <a:pt x="18696" y="1"/>
                </a:cubicBezTo>
                <a:close/>
                <a:moveTo>
                  <a:pt x="18966" y="1"/>
                </a:moveTo>
                <a:cubicBezTo>
                  <a:pt x="18945" y="1"/>
                  <a:pt x="18902" y="22"/>
                  <a:pt x="18902" y="71"/>
                </a:cubicBezTo>
                <a:cubicBezTo>
                  <a:pt x="18902" y="92"/>
                  <a:pt x="18945" y="136"/>
                  <a:pt x="18966" y="136"/>
                </a:cubicBezTo>
                <a:cubicBezTo>
                  <a:pt x="19010" y="136"/>
                  <a:pt x="19037" y="92"/>
                  <a:pt x="19037" y="71"/>
                </a:cubicBezTo>
                <a:cubicBezTo>
                  <a:pt x="19037" y="22"/>
                  <a:pt x="19010" y="1"/>
                  <a:pt x="18966" y="1"/>
                </a:cubicBezTo>
                <a:close/>
                <a:moveTo>
                  <a:pt x="19236" y="1"/>
                </a:moveTo>
                <a:cubicBezTo>
                  <a:pt x="19215" y="1"/>
                  <a:pt x="19172" y="22"/>
                  <a:pt x="19172" y="71"/>
                </a:cubicBezTo>
                <a:cubicBezTo>
                  <a:pt x="19172" y="92"/>
                  <a:pt x="19215" y="136"/>
                  <a:pt x="19236" y="136"/>
                </a:cubicBezTo>
                <a:cubicBezTo>
                  <a:pt x="19280" y="136"/>
                  <a:pt x="19307" y="92"/>
                  <a:pt x="19307" y="71"/>
                </a:cubicBezTo>
                <a:cubicBezTo>
                  <a:pt x="19307" y="22"/>
                  <a:pt x="19280" y="1"/>
                  <a:pt x="19236" y="1"/>
                </a:cubicBezTo>
                <a:close/>
                <a:moveTo>
                  <a:pt x="19506" y="1"/>
                </a:moveTo>
                <a:cubicBezTo>
                  <a:pt x="19485" y="1"/>
                  <a:pt x="19442" y="22"/>
                  <a:pt x="19442" y="71"/>
                </a:cubicBezTo>
                <a:cubicBezTo>
                  <a:pt x="19442" y="92"/>
                  <a:pt x="19485" y="136"/>
                  <a:pt x="19506" y="136"/>
                </a:cubicBezTo>
                <a:cubicBezTo>
                  <a:pt x="19550" y="136"/>
                  <a:pt x="19577" y="92"/>
                  <a:pt x="19577" y="71"/>
                </a:cubicBezTo>
                <a:cubicBezTo>
                  <a:pt x="19577" y="22"/>
                  <a:pt x="19550" y="1"/>
                  <a:pt x="19506" y="1"/>
                </a:cubicBezTo>
                <a:close/>
                <a:moveTo>
                  <a:pt x="19776" y="1"/>
                </a:moveTo>
                <a:cubicBezTo>
                  <a:pt x="19755" y="1"/>
                  <a:pt x="19712" y="22"/>
                  <a:pt x="19712" y="71"/>
                </a:cubicBezTo>
                <a:cubicBezTo>
                  <a:pt x="19712" y="92"/>
                  <a:pt x="19755" y="136"/>
                  <a:pt x="19776" y="136"/>
                </a:cubicBezTo>
                <a:cubicBezTo>
                  <a:pt x="19820" y="136"/>
                  <a:pt x="19847" y="92"/>
                  <a:pt x="19847" y="71"/>
                </a:cubicBezTo>
                <a:cubicBezTo>
                  <a:pt x="19847" y="22"/>
                  <a:pt x="19820" y="1"/>
                  <a:pt x="19776" y="1"/>
                </a:cubicBezTo>
                <a:close/>
                <a:moveTo>
                  <a:pt x="20046" y="1"/>
                </a:moveTo>
                <a:cubicBezTo>
                  <a:pt x="20025" y="1"/>
                  <a:pt x="19982" y="22"/>
                  <a:pt x="19982" y="71"/>
                </a:cubicBezTo>
                <a:cubicBezTo>
                  <a:pt x="19982" y="92"/>
                  <a:pt x="20025" y="136"/>
                  <a:pt x="20046" y="136"/>
                </a:cubicBezTo>
                <a:cubicBezTo>
                  <a:pt x="20090" y="136"/>
                  <a:pt x="20117" y="92"/>
                  <a:pt x="20117" y="71"/>
                </a:cubicBezTo>
                <a:cubicBezTo>
                  <a:pt x="20117" y="22"/>
                  <a:pt x="20090" y="1"/>
                  <a:pt x="20046" y="1"/>
                </a:cubicBezTo>
                <a:close/>
                <a:moveTo>
                  <a:pt x="20316" y="1"/>
                </a:moveTo>
                <a:cubicBezTo>
                  <a:pt x="20295" y="1"/>
                  <a:pt x="20252" y="22"/>
                  <a:pt x="20252" y="71"/>
                </a:cubicBezTo>
                <a:cubicBezTo>
                  <a:pt x="20252" y="92"/>
                  <a:pt x="20295" y="136"/>
                  <a:pt x="20316" y="136"/>
                </a:cubicBezTo>
                <a:cubicBezTo>
                  <a:pt x="20360" y="136"/>
                  <a:pt x="20387" y="92"/>
                  <a:pt x="20387" y="71"/>
                </a:cubicBezTo>
                <a:cubicBezTo>
                  <a:pt x="20387" y="22"/>
                  <a:pt x="20360" y="1"/>
                  <a:pt x="20316" y="1"/>
                </a:cubicBezTo>
                <a:close/>
                <a:moveTo>
                  <a:pt x="20586" y="1"/>
                </a:moveTo>
                <a:cubicBezTo>
                  <a:pt x="20565" y="1"/>
                  <a:pt x="20522" y="22"/>
                  <a:pt x="20522" y="71"/>
                </a:cubicBezTo>
                <a:cubicBezTo>
                  <a:pt x="20522" y="92"/>
                  <a:pt x="20565" y="136"/>
                  <a:pt x="20586" y="136"/>
                </a:cubicBezTo>
                <a:cubicBezTo>
                  <a:pt x="20630" y="136"/>
                  <a:pt x="20657" y="92"/>
                  <a:pt x="20657" y="71"/>
                </a:cubicBezTo>
                <a:cubicBezTo>
                  <a:pt x="20657" y="22"/>
                  <a:pt x="20630" y="1"/>
                  <a:pt x="20586" y="1"/>
                </a:cubicBezTo>
                <a:close/>
                <a:moveTo>
                  <a:pt x="20856" y="1"/>
                </a:moveTo>
                <a:cubicBezTo>
                  <a:pt x="20835" y="1"/>
                  <a:pt x="20792" y="22"/>
                  <a:pt x="20792" y="71"/>
                </a:cubicBezTo>
                <a:cubicBezTo>
                  <a:pt x="20792" y="92"/>
                  <a:pt x="20835" y="136"/>
                  <a:pt x="20856" y="136"/>
                </a:cubicBezTo>
                <a:cubicBezTo>
                  <a:pt x="20900" y="136"/>
                  <a:pt x="20927" y="92"/>
                  <a:pt x="20927" y="71"/>
                </a:cubicBezTo>
                <a:cubicBezTo>
                  <a:pt x="20927" y="22"/>
                  <a:pt x="20900" y="1"/>
                  <a:pt x="20856" y="1"/>
                </a:cubicBezTo>
                <a:close/>
                <a:moveTo>
                  <a:pt x="21127" y="1"/>
                </a:moveTo>
                <a:cubicBezTo>
                  <a:pt x="21105" y="1"/>
                  <a:pt x="21062" y="22"/>
                  <a:pt x="21062" y="71"/>
                </a:cubicBezTo>
                <a:cubicBezTo>
                  <a:pt x="21062" y="92"/>
                  <a:pt x="21105" y="136"/>
                  <a:pt x="21127" y="136"/>
                </a:cubicBezTo>
                <a:cubicBezTo>
                  <a:pt x="21170" y="136"/>
                  <a:pt x="21197" y="92"/>
                  <a:pt x="21197" y="71"/>
                </a:cubicBezTo>
                <a:cubicBezTo>
                  <a:pt x="21197" y="22"/>
                  <a:pt x="21170" y="1"/>
                  <a:pt x="21127" y="1"/>
                </a:cubicBezTo>
                <a:close/>
                <a:moveTo>
                  <a:pt x="21397" y="1"/>
                </a:moveTo>
                <a:cubicBezTo>
                  <a:pt x="21375" y="1"/>
                  <a:pt x="21332" y="22"/>
                  <a:pt x="21332" y="71"/>
                </a:cubicBezTo>
                <a:cubicBezTo>
                  <a:pt x="21332" y="92"/>
                  <a:pt x="21375" y="136"/>
                  <a:pt x="21397" y="136"/>
                </a:cubicBezTo>
                <a:cubicBezTo>
                  <a:pt x="21440" y="136"/>
                  <a:pt x="21467" y="92"/>
                  <a:pt x="21467" y="71"/>
                </a:cubicBezTo>
                <a:cubicBezTo>
                  <a:pt x="21467" y="22"/>
                  <a:pt x="21440" y="1"/>
                  <a:pt x="21397" y="1"/>
                </a:cubicBezTo>
                <a:close/>
                <a:moveTo>
                  <a:pt x="21667" y="1"/>
                </a:moveTo>
                <a:cubicBezTo>
                  <a:pt x="21645" y="1"/>
                  <a:pt x="21602" y="22"/>
                  <a:pt x="21602" y="71"/>
                </a:cubicBezTo>
                <a:cubicBezTo>
                  <a:pt x="21602" y="92"/>
                  <a:pt x="21645" y="136"/>
                  <a:pt x="21667" y="136"/>
                </a:cubicBezTo>
                <a:cubicBezTo>
                  <a:pt x="21710" y="136"/>
                  <a:pt x="21737" y="92"/>
                  <a:pt x="21737" y="71"/>
                </a:cubicBezTo>
                <a:cubicBezTo>
                  <a:pt x="21737" y="22"/>
                  <a:pt x="21710" y="1"/>
                  <a:pt x="21667" y="1"/>
                </a:cubicBezTo>
                <a:close/>
                <a:moveTo>
                  <a:pt x="21937" y="1"/>
                </a:moveTo>
                <a:cubicBezTo>
                  <a:pt x="21915" y="1"/>
                  <a:pt x="21872" y="22"/>
                  <a:pt x="21872" y="71"/>
                </a:cubicBezTo>
                <a:cubicBezTo>
                  <a:pt x="21872" y="92"/>
                  <a:pt x="21915" y="136"/>
                  <a:pt x="21937" y="136"/>
                </a:cubicBezTo>
                <a:cubicBezTo>
                  <a:pt x="21980" y="136"/>
                  <a:pt x="22007" y="92"/>
                  <a:pt x="22007" y="71"/>
                </a:cubicBezTo>
                <a:cubicBezTo>
                  <a:pt x="22007" y="22"/>
                  <a:pt x="21980" y="1"/>
                  <a:pt x="21937" y="1"/>
                </a:cubicBezTo>
                <a:close/>
                <a:moveTo>
                  <a:pt x="13658" y="71"/>
                </a:moveTo>
                <a:cubicBezTo>
                  <a:pt x="13609" y="71"/>
                  <a:pt x="13588" y="92"/>
                  <a:pt x="13588" y="136"/>
                </a:cubicBezTo>
                <a:cubicBezTo>
                  <a:pt x="13588" y="157"/>
                  <a:pt x="13609" y="206"/>
                  <a:pt x="13658" y="206"/>
                </a:cubicBezTo>
                <a:cubicBezTo>
                  <a:pt x="13680" y="206"/>
                  <a:pt x="13723" y="157"/>
                  <a:pt x="13723" y="136"/>
                </a:cubicBezTo>
                <a:cubicBezTo>
                  <a:pt x="13723" y="92"/>
                  <a:pt x="13680" y="71"/>
                  <a:pt x="13658" y="71"/>
                </a:cubicBezTo>
                <a:close/>
                <a:moveTo>
                  <a:pt x="13658" y="341"/>
                </a:moveTo>
                <a:cubicBezTo>
                  <a:pt x="13609" y="341"/>
                  <a:pt x="13588" y="362"/>
                  <a:pt x="13588" y="406"/>
                </a:cubicBezTo>
                <a:cubicBezTo>
                  <a:pt x="13588" y="427"/>
                  <a:pt x="13609" y="476"/>
                  <a:pt x="13658" y="476"/>
                </a:cubicBezTo>
                <a:cubicBezTo>
                  <a:pt x="13680" y="476"/>
                  <a:pt x="13723" y="427"/>
                  <a:pt x="13723" y="406"/>
                </a:cubicBezTo>
                <a:cubicBezTo>
                  <a:pt x="13723" y="362"/>
                  <a:pt x="13680" y="341"/>
                  <a:pt x="13658" y="341"/>
                </a:cubicBezTo>
                <a:close/>
                <a:moveTo>
                  <a:pt x="13658" y="611"/>
                </a:moveTo>
                <a:cubicBezTo>
                  <a:pt x="13609" y="611"/>
                  <a:pt x="13588" y="632"/>
                  <a:pt x="13588" y="676"/>
                </a:cubicBezTo>
                <a:cubicBezTo>
                  <a:pt x="13588" y="697"/>
                  <a:pt x="13609" y="746"/>
                  <a:pt x="13658" y="746"/>
                </a:cubicBezTo>
                <a:cubicBezTo>
                  <a:pt x="13680" y="746"/>
                  <a:pt x="13723" y="697"/>
                  <a:pt x="13723" y="676"/>
                </a:cubicBezTo>
                <a:cubicBezTo>
                  <a:pt x="13723" y="632"/>
                  <a:pt x="13680" y="611"/>
                  <a:pt x="13658" y="611"/>
                </a:cubicBezTo>
                <a:close/>
                <a:moveTo>
                  <a:pt x="13658" y="881"/>
                </a:moveTo>
                <a:cubicBezTo>
                  <a:pt x="13609" y="881"/>
                  <a:pt x="13588" y="903"/>
                  <a:pt x="13588" y="946"/>
                </a:cubicBezTo>
                <a:cubicBezTo>
                  <a:pt x="13588" y="967"/>
                  <a:pt x="13609" y="1016"/>
                  <a:pt x="13658" y="1016"/>
                </a:cubicBezTo>
                <a:cubicBezTo>
                  <a:pt x="13680" y="1016"/>
                  <a:pt x="13723" y="967"/>
                  <a:pt x="13723" y="946"/>
                </a:cubicBezTo>
                <a:cubicBezTo>
                  <a:pt x="13723" y="903"/>
                  <a:pt x="13680" y="881"/>
                  <a:pt x="13658" y="881"/>
                </a:cubicBezTo>
                <a:close/>
                <a:moveTo>
                  <a:pt x="13658" y="1151"/>
                </a:moveTo>
                <a:cubicBezTo>
                  <a:pt x="13609" y="1151"/>
                  <a:pt x="13588" y="1173"/>
                  <a:pt x="13588" y="1216"/>
                </a:cubicBezTo>
                <a:cubicBezTo>
                  <a:pt x="13588" y="1237"/>
                  <a:pt x="13609" y="1286"/>
                  <a:pt x="13658" y="1286"/>
                </a:cubicBezTo>
                <a:cubicBezTo>
                  <a:pt x="13680" y="1286"/>
                  <a:pt x="13723" y="1237"/>
                  <a:pt x="13723" y="1216"/>
                </a:cubicBezTo>
                <a:cubicBezTo>
                  <a:pt x="13723" y="1173"/>
                  <a:pt x="13680" y="1151"/>
                  <a:pt x="13658" y="1151"/>
                </a:cubicBezTo>
                <a:close/>
                <a:moveTo>
                  <a:pt x="13658" y="1421"/>
                </a:moveTo>
                <a:cubicBezTo>
                  <a:pt x="13609" y="1421"/>
                  <a:pt x="13588" y="1443"/>
                  <a:pt x="13588" y="1486"/>
                </a:cubicBezTo>
                <a:cubicBezTo>
                  <a:pt x="13588" y="1507"/>
                  <a:pt x="13609" y="1556"/>
                  <a:pt x="13658" y="1556"/>
                </a:cubicBezTo>
                <a:cubicBezTo>
                  <a:pt x="13680" y="1556"/>
                  <a:pt x="13723" y="1507"/>
                  <a:pt x="13723" y="1486"/>
                </a:cubicBezTo>
                <a:cubicBezTo>
                  <a:pt x="13723" y="1443"/>
                  <a:pt x="13680" y="1421"/>
                  <a:pt x="13658" y="1421"/>
                </a:cubicBezTo>
                <a:close/>
                <a:moveTo>
                  <a:pt x="13658" y="1691"/>
                </a:moveTo>
                <a:cubicBezTo>
                  <a:pt x="13609" y="1691"/>
                  <a:pt x="13588" y="1713"/>
                  <a:pt x="13588" y="1756"/>
                </a:cubicBezTo>
                <a:cubicBezTo>
                  <a:pt x="13588" y="1777"/>
                  <a:pt x="13609" y="1826"/>
                  <a:pt x="13658" y="1826"/>
                </a:cubicBezTo>
                <a:cubicBezTo>
                  <a:pt x="13680" y="1826"/>
                  <a:pt x="13723" y="1777"/>
                  <a:pt x="13723" y="1756"/>
                </a:cubicBezTo>
                <a:cubicBezTo>
                  <a:pt x="13723" y="1713"/>
                  <a:pt x="13680" y="1691"/>
                  <a:pt x="13658" y="1691"/>
                </a:cubicBezTo>
                <a:close/>
                <a:moveTo>
                  <a:pt x="13658" y="1961"/>
                </a:moveTo>
                <a:cubicBezTo>
                  <a:pt x="13609" y="1961"/>
                  <a:pt x="13588" y="1983"/>
                  <a:pt x="13588" y="2026"/>
                </a:cubicBezTo>
                <a:cubicBezTo>
                  <a:pt x="13588" y="2047"/>
                  <a:pt x="13609" y="2096"/>
                  <a:pt x="13658" y="2096"/>
                </a:cubicBezTo>
                <a:cubicBezTo>
                  <a:pt x="13680" y="2096"/>
                  <a:pt x="13723" y="2047"/>
                  <a:pt x="13723" y="2026"/>
                </a:cubicBezTo>
                <a:cubicBezTo>
                  <a:pt x="13723" y="1983"/>
                  <a:pt x="13680" y="1961"/>
                  <a:pt x="13658" y="1961"/>
                </a:cubicBezTo>
                <a:close/>
                <a:moveTo>
                  <a:pt x="13658" y="2231"/>
                </a:moveTo>
                <a:cubicBezTo>
                  <a:pt x="13609" y="2231"/>
                  <a:pt x="13588" y="2253"/>
                  <a:pt x="13588" y="2296"/>
                </a:cubicBezTo>
                <a:cubicBezTo>
                  <a:pt x="13588" y="2317"/>
                  <a:pt x="13609" y="2366"/>
                  <a:pt x="13658" y="2366"/>
                </a:cubicBezTo>
                <a:cubicBezTo>
                  <a:pt x="13680" y="2366"/>
                  <a:pt x="13723" y="2317"/>
                  <a:pt x="13723" y="2296"/>
                </a:cubicBezTo>
                <a:cubicBezTo>
                  <a:pt x="13723" y="2253"/>
                  <a:pt x="13680" y="2231"/>
                  <a:pt x="13658" y="2231"/>
                </a:cubicBezTo>
                <a:close/>
                <a:moveTo>
                  <a:pt x="13658" y="2501"/>
                </a:moveTo>
                <a:cubicBezTo>
                  <a:pt x="13609" y="2501"/>
                  <a:pt x="13588" y="2523"/>
                  <a:pt x="13588" y="2566"/>
                </a:cubicBezTo>
                <a:cubicBezTo>
                  <a:pt x="13588" y="2587"/>
                  <a:pt x="13609" y="2636"/>
                  <a:pt x="13658" y="2636"/>
                </a:cubicBezTo>
                <a:cubicBezTo>
                  <a:pt x="13680" y="2636"/>
                  <a:pt x="13723" y="2587"/>
                  <a:pt x="13723" y="2566"/>
                </a:cubicBezTo>
                <a:cubicBezTo>
                  <a:pt x="13723" y="2523"/>
                  <a:pt x="13680" y="2501"/>
                  <a:pt x="13658" y="2501"/>
                </a:cubicBezTo>
                <a:close/>
                <a:moveTo>
                  <a:pt x="13658" y="2771"/>
                </a:moveTo>
                <a:cubicBezTo>
                  <a:pt x="13609" y="2771"/>
                  <a:pt x="13588" y="2793"/>
                  <a:pt x="13588" y="2836"/>
                </a:cubicBezTo>
                <a:cubicBezTo>
                  <a:pt x="13588" y="2857"/>
                  <a:pt x="13609" y="2906"/>
                  <a:pt x="13658" y="2906"/>
                </a:cubicBezTo>
                <a:cubicBezTo>
                  <a:pt x="13680" y="2906"/>
                  <a:pt x="13723" y="2857"/>
                  <a:pt x="13723" y="2836"/>
                </a:cubicBezTo>
                <a:cubicBezTo>
                  <a:pt x="13723" y="2793"/>
                  <a:pt x="13680" y="2771"/>
                  <a:pt x="13658" y="2771"/>
                </a:cubicBezTo>
                <a:close/>
                <a:moveTo>
                  <a:pt x="13658" y="3041"/>
                </a:moveTo>
                <a:cubicBezTo>
                  <a:pt x="13609" y="3041"/>
                  <a:pt x="13588" y="3063"/>
                  <a:pt x="13588" y="3106"/>
                </a:cubicBezTo>
                <a:cubicBezTo>
                  <a:pt x="13588" y="3127"/>
                  <a:pt x="13609" y="3176"/>
                  <a:pt x="13658" y="3176"/>
                </a:cubicBezTo>
                <a:cubicBezTo>
                  <a:pt x="13680" y="3176"/>
                  <a:pt x="13723" y="3127"/>
                  <a:pt x="13723" y="3106"/>
                </a:cubicBezTo>
                <a:cubicBezTo>
                  <a:pt x="13723" y="3063"/>
                  <a:pt x="13680" y="3041"/>
                  <a:pt x="13658" y="3041"/>
                </a:cubicBezTo>
                <a:close/>
                <a:moveTo>
                  <a:pt x="5601" y="3106"/>
                </a:moveTo>
                <a:cubicBezTo>
                  <a:pt x="5579" y="3106"/>
                  <a:pt x="5536" y="3127"/>
                  <a:pt x="5536" y="3176"/>
                </a:cubicBezTo>
                <a:cubicBezTo>
                  <a:pt x="5536" y="3198"/>
                  <a:pt x="5579" y="3241"/>
                  <a:pt x="5601" y="3241"/>
                </a:cubicBezTo>
                <a:cubicBezTo>
                  <a:pt x="5644" y="3241"/>
                  <a:pt x="5671" y="3198"/>
                  <a:pt x="5671" y="3176"/>
                </a:cubicBezTo>
                <a:cubicBezTo>
                  <a:pt x="5671" y="3127"/>
                  <a:pt x="5644" y="3106"/>
                  <a:pt x="5601" y="3106"/>
                </a:cubicBezTo>
                <a:close/>
                <a:moveTo>
                  <a:pt x="5871" y="3106"/>
                </a:moveTo>
                <a:cubicBezTo>
                  <a:pt x="5849" y="3106"/>
                  <a:pt x="5806" y="3127"/>
                  <a:pt x="5806" y="3176"/>
                </a:cubicBezTo>
                <a:cubicBezTo>
                  <a:pt x="5806" y="3198"/>
                  <a:pt x="5849" y="3241"/>
                  <a:pt x="5871" y="3241"/>
                </a:cubicBezTo>
                <a:cubicBezTo>
                  <a:pt x="5914" y="3241"/>
                  <a:pt x="5941" y="3198"/>
                  <a:pt x="5941" y="3176"/>
                </a:cubicBezTo>
                <a:cubicBezTo>
                  <a:pt x="5941" y="3127"/>
                  <a:pt x="5914" y="3106"/>
                  <a:pt x="5871" y="3106"/>
                </a:cubicBezTo>
                <a:close/>
                <a:moveTo>
                  <a:pt x="6141" y="3106"/>
                </a:moveTo>
                <a:cubicBezTo>
                  <a:pt x="6119" y="3106"/>
                  <a:pt x="6076" y="3127"/>
                  <a:pt x="6076" y="3176"/>
                </a:cubicBezTo>
                <a:cubicBezTo>
                  <a:pt x="6076" y="3198"/>
                  <a:pt x="6119" y="3241"/>
                  <a:pt x="6141" y="3241"/>
                </a:cubicBezTo>
                <a:cubicBezTo>
                  <a:pt x="6184" y="3241"/>
                  <a:pt x="6211" y="3198"/>
                  <a:pt x="6211" y="3176"/>
                </a:cubicBezTo>
                <a:cubicBezTo>
                  <a:pt x="6211" y="3127"/>
                  <a:pt x="6184" y="3106"/>
                  <a:pt x="6141" y="3106"/>
                </a:cubicBezTo>
                <a:close/>
                <a:moveTo>
                  <a:pt x="6411" y="3106"/>
                </a:moveTo>
                <a:cubicBezTo>
                  <a:pt x="6389" y="3106"/>
                  <a:pt x="6346" y="3127"/>
                  <a:pt x="6346" y="3176"/>
                </a:cubicBezTo>
                <a:cubicBezTo>
                  <a:pt x="6346" y="3198"/>
                  <a:pt x="6389" y="3241"/>
                  <a:pt x="6411" y="3241"/>
                </a:cubicBezTo>
                <a:cubicBezTo>
                  <a:pt x="6454" y="3241"/>
                  <a:pt x="6481" y="3198"/>
                  <a:pt x="6481" y="3176"/>
                </a:cubicBezTo>
                <a:cubicBezTo>
                  <a:pt x="6481" y="3127"/>
                  <a:pt x="6454" y="3106"/>
                  <a:pt x="6411" y="3106"/>
                </a:cubicBezTo>
                <a:close/>
                <a:moveTo>
                  <a:pt x="6681" y="3106"/>
                </a:moveTo>
                <a:cubicBezTo>
                  <a:pt x="6659" y="3106"/>
                  <a:pt x="6616" y="3127"/>
                  <a:pt x="6616" y="3176"/>
                </a:cubicBezTo>
                <a:cubicBezTo>
                  <a:pt x="6616" y="3198"/>
                  <a:pt x="6659" y="3241"/>
                  <a:pt x="6681" y="3241"/>
                </a:cubicBezTo>
                <a:cubicBezTo>
                  <a:pt x="6724" y="3241"/>
                  <a:pt x="6751" y="3198"/>
                  <a:pt x="6751" y="3176"/>
                </a:cubicBezTo>
                <a:cubicBezTo>
                  <a:pt x="6751" y="3127"/>
                  <a:pt x="6724" y="3106"/>
                  <a:pt x="6681" y="3106"/>
                </a:cubicBezTo>
                <a:close/>
                <a:moveTo>
                  <a:pt x="6951" y="3106"/>
                </a:moveTo>
                <a:cubicBezTo>
                  <a:pt x="6929" y="3106"/>
                  <a:pt x="6886" y="3127"/>
                  <a:pt x="6886" y="3176"/>
                </a:cubicBezTo>
                <a:cubicBezTo>
                  <a:pt x="6886" y="3198"/>
                  <a:pt x="6929" y="3241"/>
                  <a:pt x="6951" y="3241"/>
                </a:cubicBezTo>
                <a:cubicBezTo>
                  <a:pt x="6994" y="3241"/>
                  <a:pt x="7021" y="3198"/>
                  <a:pt x="7021" y="3176"/>
                </a:cubicBezTo>
                <a:cubicBezTo>
                  <a:pt x="7021" y="3127"/>
                  <a:pt x="6994" y="3106"/>
                  <a:pt x="6951" y="3106"/>
                </a:cubicBezTo>
                <a:close/>
                <a:moveTo>
                  <a:pt x="7221" y="3106"/>
                </a:moveTo>
                <a:cubicBezTo>
                  <a:pt x="7199" y="3106"/>
                  <a:pt x="7156" y="3127"/>
                  <a:pt x="7156" y="3176"/>
                </a:cubicBezTo>
                <a:cubicBezTo>
                  <a:pt x="7156" y="3198"/>
                  <a:pt x="7199" y="3241"/>
                  <a:pt x="7221" y="3241"/>
                </a:cubicBezTo>
                <a:cubicBezTo>
                  <a:pt x="7264" y="3241"/>
                  <a:pt x="7291" y="3198"/>
                  <a:pt x="7291" y="3176"/>
                </a:cubicBezTo>
                <a:cubicBezTo>
                  <a:pt x="7291" y="3127"/>
                  <a:pt x="7264" y="3106"/>
                  <a:pt x="7221" y="3106"/>
                </a:cubicBezTo>
                <a:close/>
                <a:moveTo>
                  <a:pt x="7491" y="3106"/>
                </a:moveTo>
                <a:cubicBezTo>
                  <a:pt x="7469" y="3106"/>
                  <a:pt x="7426" y="3127"/>
                  <a:pt x="7426" y="3176"/>
                </a:cubicBezTo>
                <a:cubicBezTo>
                  <a:pt x="7426" y="3198"/>
                  <a:pt x="7469" y="3241"/>
                  <a:pt x="7491" y="3241"/>
                </a:cubicBezTo>
                <a:cubicBezTo>
                  <a:pt x="7534" y="3241"/>
                  <a:pt x="7561" y="3198"/>
                  <a:pt x="7561" y="3176"/>
                </a:cubicBezTo>
                <a:cubicBezTo>
                  <a:pt x="7561" y="3127"/>
                  <a:pt x="7534" y="3106"/>
                  <a:pt x="7491" y="3106"/>
                </a:cubicBezTo>
                <a:close/>
                <a:moveTo>
                  <a:pt x="7761" y="3106"/>
                </a:moveTo>
                <a:cubicBezTo>
                  <a:pt x="7739" y="3106"/>
                  <a:pt x="7696" y="3127"/>
                  <a:pt x="7696" y="3176"/>
                </a:cubicBezTo>
                <a:cubicBezTo>
                  <a:pt x="7696" y="3198"/>
                  <a:pt x="7739" y="3241"/>
                  <a:pt x="7761" y="3241"/>
                </a:cubicBezTo>
                <a:cubicBezTo>
                  <a:pt x="7804" y="3241"/>
                  <a:pt x="7831" y="3198"/>
                  <a:pt x="7831" y="3176"/>
                </a:cubicBezTo>
                <a:cubicBezTo>
                  <a:pt x="7831" y="3127"/>
                  <a:pt x="7804" y="3106"/>
                  <a:pt x="7761" y="3106"/>
                </a:cubicBezTo>
                <a:close/>
                <a:moveTo>
                  <a:pt x="8031" y="3106"/>
                </a:moveTo>
                <a:cubicBezTo>
                  <a:pt x="8009" y="3106"/>
                  <a:pt x="7966" y="3127"/>
                  <a:pt x="7966" y="3176"/>
                </a:cubicBezTo>
                <a:cubicBezTo>
                  <a:pt x="7966" y="3198"/>
                  <a:pt x="8009" y="3241"/>
                  <a:pt x="8031" y="3241"/>
                </a:cubicBezTo>
                <a:cubicBezTo>
                  <a:pt x="8074" y="3241"/>
                  <a:pt x="8101" y="3198"/>
                  <a:pt x="8101" y="3176"/>
                </a:cubicBezTo>
                <a:cubicBezTo>
                  <a:pt x="8101" y="3127"/>
                  <a:pt x="8074" y="3106"/>
                  <a:pt x="8031" y="3106"/>
                </a:cubicBezTo>
                <a:close/>
                <a:moveTo>
                  <a:pt x="8301" y="3106"/>
                </a:moveTo>
                <a:cubicBezTo>
                  <a:pt x="8279" y="3106"/>
                  <a:pt x="8236" y="3127"/>
                  <a:pt x="8236" y="3176"/>
                </a:cubicBezTo>
                <a:cubicBezTo>
                  <a:pt x="8236" y="3198"/>
                  <a:pt x="8279" y="3241"/>
                  <a:pt x="8301" y="3241"/>
                </a:cubicBezTo>
                <a:cubicBezTo>
                  <a:pt x="8344" y="3241"/>
                  <a:pt x="8371" y="3198"/>
                  <a:pt x="8371" y="3176"/>
                </a:cubicBezTo>
                <a:cubicBezTo>
                  <a:pt x="8371" y="3127"/>
                  <a:pt x="8344" y="3106"/>
                  <a:pt x="8301" y="3106"/>
                </a:cubicBezTo>
                <a:close/>
                <a:moveTo>
                  <a:pt x="8571" y="3106"/>
                </a:moveTo>
                <a:cubicBezTo>
                  <a:pt x="8549" y="3106"/>
                  <a:pt x="8506" y="3127"/>
                  <a:pt x="8506" y="3176"/>
                </a:cubicBezTo>
                <a:cubicBezTo>
                  <a:pt x="8506" y="3198"/>
                  <a:pt x="8549" y="3241"/>
                  <a:pt x="8571" y="3241"/>
                </a:cubicBezTo>
                <a:cubicBezTo>
                  <a:pt x="8614" y="3241"/>
                  <a:pt x="8641" y="3198"/>
                  <a:pt x="8641" y="3176"/>
                </a:cubicBezTo>
                <a:cubicBezTo>
                  <a:pt x="8641" y="3127"/>
                  <a:pt x="8614" y="3106"/>
                  <a:pt x="8571" y="3106"/>
                </a:cubicBezTo>
                <a:close/>
                <a:moveTo>
                  <a:pt x="8841" y="3106"/>
                </a:moveTo>
                <a:cubicBezTo>
                  <a:pt x="8819" y="3106"/>
                  <a:pt x="8776" y="3127"/>
                  <a:pt x="8776" y="3176"/>
                </a:cubicBezTo>
                <a:cubicBezTo>
                  <a:pt x="8776" y="3198"/>
                  <a:pt x="8819" y="3241"/>
                  <a:pt x="8841" y="3241"/>
                </a:cubicBezTo>
                <a:cubicBezTo>
                  <a:pt x="8884" y="3241"/>
                  <a:pt x="8911" y="3198"/>
                  <a:pt x="8911" y="3176"/>
                </a:cubicBezTo>
                <a:cubicBezTo>
                  <a:pt x="8911" y="3127"/>
                  <a:pt x="8884" y="3106"/>
                  <a:pt x="8841" y="3106"/>
                </a:cubicBezTo>
                <a:close/>
                <a:moveTo>
                  <a:pt x="9111" y="3106"/>
                </a:moveTo>
                <a:cubicBezTo>
                  <a:pt x="9089" y="3106"/>
                  <a:pt x="9046" y="3127"/>
                  <a:pt x="9046" y="3176"/>
                </a:cubicBezTo>
                <a:cubicBezTo>
                  <a:pt x="9046" y="3198"/>
                  <a:pt x="9089" y="3241"/>
                  <a:pt x="9111" y="3241"/>
                </a:cubicBezTo>
                <a:cubicBezTo>
                  <a:pt x="9154" y="3241"/>
                  <a:pt x="9181" y="3198"/>
                  <a:pt x="9181" y="3176"/>
                </a:cubicBezTo>
                <a:cubicBezTo>
                  <a:pt x="9181" y="3127"/>
                  <a:pt x="9154" y="3106"/>
                  <a:pt x="9111" y="3106"/>
                </a:cubicBezTo>
                <a:close/>
                <a:moveTo>
                  <a:pt x="9381" y="3106"/>
                </a:moveTo>
                <a:cubicBezTo>
                  <a:pt x="9359" y="3106"/>
                  <a:pt x="9316" y="3127"/>
                  <a:pt x="9316" y="3176"/>
                </a:cubicBezTo>
                <a:cubicBezTo>
                  <a:pt x="9316" y="3198"/>
                  <a:pt x="9359" y="3241"/>
                  <a:pt x="9381" y="3241"/>
                </a:cubicBezTo>
                <a:cubicBezTo>
                  <a:pt x="9424" y="3241"/>
                  <a:pt x="9451" y="3198"/>
                  <a:pt x="9451" y="3176"/>
                </a:cubicBezTo>
                <a:cubicBezTo>
                  <a:pt x="9451" y="3127"/>
                  <a:pt x="9424" y="3106"/>
                  <a:pt x="9381" y="3106"/>
                </a:cubicBezTo>
                <a:close/>
                <a:moveTo>
                  <a:pt x="9651" y="3106"/>
                </a:moveTo>
                <a:cubicBezTo>
                  <a:pt x="9629" y="3106"/>
                  <a:pt x="9586" y="3127"/>
                  <a:pt x="9586" y="3176"/>
                </a:cubicBezTo>
                <a:cubicBezTo>
                  <a:pt x="9586" y="3198"/>
                  <a:pt x="9629" y="3241"/>
                  <a:pt x="9651" y="3241"/>
                </a:cubicBezTo>
                <a:cubicBezTo>
                  <a:pt x="9694" y="3241"/>
                  <a:pt x="9721" y="3198"/>
                  <a:pt x="9721" y="3176"/>
                </a:cubicBezTo>
                <a:cubicBezTo>
                  <a:pt x="9721" y="3127"/>
                  <a:pt x="9694" y="3106"/>
                  <a:pt x="9651" y="3106"/>
                </a:cubicBezTo>
                <a:close/>
                <a:moveTo>
                  <a:pt x="9921" y="3106"/>
                </a:moveTo>
                <a:cubicBezTo>
                  <a:pt x="9899" y="3106"/>
                  <a:pt x="9856" y="3127"/>
                  <a:pt x="9856" y="3176"/>
                </a:cubicBezTo>
                <a:cubicBezTo>
                  <a:pt x="9856" y="3198"/>
                  <a:pt x="9899" y="3241"/>
                  <a:pt x="9921" y="3241"/>
                </a:cubicBezTo>
                <a:cubicBezTo>
                  <a:pt x="9964" y="3241"/>
                  <a:pt x="9991" y="3198"/>
                  <a:pt x="9991" y="3176"/>
                </a:cubicBezTo>
                <a:cubicBezTo>
                  <a:pt x="9991" y="3127"/>
                  <a:pt x="9964" y="3106"/>
                  <a:pt x="9921" y="3106"/>
                </a:cubicBezTo>
                <a:close/>
                <a:moveTo>
                  <a:pt x="10191" y="3106"/>
                </a:moveTo>
                <a:cubicBezTo>
                  <a:pt x="10169" y="3106"/>
                  <a:pt x="10126" y="3127"/>
                  <a:pt x="10126" y="3176"/>
                </a:cubicBezTo>
                <a:cubicBezTo>
                  <a:pt x="10126" y="3198"/>
                  <a:pt x="10169" y="3241"/>
                  <a:pt x="10191" y="3241"/>
                </a:cubicBezTo>
                <a:cubicBezTo>
                  <a:pt x="10234" y="3241"/>
                  <a:pt x="10261" y="3198"/>
                  <a:pt x="10261" y="3176"/>
                </a:cubicBezTo>
                <a:cubicBezTo>
                  <a:pt x="10261" y="3127"/>
                  <a:pt x="10234" y="3106"/>
                  <a:pt x="10191" y="3106"/>
                </a:cubicBezTo>
                <a:close/>
                <a:moveTo>
                  <a:pt x="10461" y="3106"/>
                </a:moveTo>
                <a:cubicBezTo>
                  <a:pt x="10439" y="3106"/>
                  <a:pt x="10396" y="3127"/>
                  <a:pt x="10396" y="3176"/>
                </a:cubicBezTo>
                <a:cubicBezTo>
                  <a:pt x="10396" y="3198"/>
                  <a:pt x="10439" y="3241"/>
                  <a:pt x="10461" y="3241"/>
                </a:cubicBezTo>
                <a:cubicBezTo>
                  <a:pt x="10504" y="3241"/>
                  <a:pt x="10531" y="3198"/>
                  <a:pt x="10531" y="3176"/>
                </a:cubicBezTo>
                <a:cubicBezTo>
                  <a:pt x="10531" y="3127"/>
                  <a:pt x="10504" y="3106"/>
                  <a:pt x="10461" y="3106"/>
                </a:cubicBezTo>
                <a:close/>
                <a:moveTo>
                  <a:pt x="10731" y="3106"/>
                </a:moveTo>
                <a:cubicBezTo>
                  <a:pt x="10709" y="3106"/>
                  <a:pt x="10666" y="3127"/>
                  <a:pt x="10666" y="3176"/>
                </a:cubicBezTo>
                <a:cubicBezTo>
                  <a:pt x="10666" y="3198"/>
                  <a:pt x="10709" y="3241"/>
                  <a:pt x="10731" y="3241"/>
                </a:cubicBezTo>
                <a:cubicBezTo>
                  <a:pt x="10774" y="3241"/>
                  <a:pt x="10801" y="3198"/>
                  <a:pt x="10801" y="3176"/>
                </a:cubicBezTo>
                <a:cubicBezTo>
                  <a:pt x="10801" y="3127"/>
                  <a:pt x="10774" y="3106"/>
                  <a:pt x="10731" y="3106"/>
                </a:cubicBezTo>
                <a:close/>
                <a:moveTo>
                  <a:pt x="11001" y="3106"/>
                </a:moveTo>
                <a:cubicBezTo>
                  <a:pt x="10979" y="3106"/>
                  <a:pt x="10936" y="3127"/>
                  <a:pt x="10936" y="3176"/>
                </a:cubicBezTo>
                <a:cubicBezTo>
                  <a:pt x="10936" y="3198"/>
                  <a:pt x="10979" y="3241"/>
                  <a:pt x="11001" y="3241"/>
                </a:cubicBezTo>
                <a:cubicBezTo>
                  <a:pt x="11044" y="3241"/>
                  <a:pt x="11071" y="3198"/>
                  <a:pt x="11071" y="3176"/>
                </a:cubicBezTo>
                <a:cubicBezTo>
                  <a:pt x="11071" y="3127"/>
                  <a:pt x="11044" y="3106"/>
                  <a:pt x="11001" y="3106"/>
                </a:cubicBezTo>
                <a:close/>
                <a:moveTo>
                  <a:pt x="11271" y="3106"/>
                </a:moveTo>
                <a:cubicBezTo>
                  <a:pt x="11249" y="3106"/>
                  <a:pt x="11206" y="3127"/>
                  <a:pt x="11206" y="3176"/>
                </a:cubicBezTo>
                <a:cubicBezTo>
                  <a:pt x="11206" y="3198"/>
                  <a:pt x="11249" y="3241"/>
                  <a:pt x="11271" y="3241"/>
                </a:cubicBezTo>
                <a:cubicBezTo>
                  <a:pt x="11314" y="3241"/>
                  <a:pt x="11341" y="3198"/>
                  <a:pt x="11341" y="3176"/>
                </a:cubicBezTo>
                <a:cubicBezTo>
                  <a:pt x="11341" y="3127"/>
                  <a:pt x="11314" y="3106"/>
                  <a:pt x="11271" y="3106"/>
                </a:cubicBezTo>
                <a:close/>
                <a:moveTo>
                  <a:pt x="11541" y="3106"/>
                </a:moveTo>
                <a:cubicBezTo>
                  <a:pt x="11519" y="3106"/>
                  <a:pt x="11476" y="3127"/>
                  <a:pt x="11476" y="3176"/>
                </a:cubicBezTo>
                <a:cubicBezTo>
                  <a:pt x="11476" y="3198"/>
                  <a:pt x="11519" y="3241"/>
                  <a:pt x="11541" y="3241"/>
                </a:cubicBezTo>
                <a:cubicBezTo>
                  <a:pt x="11584" y="3241"/>
                  <a:pt x="11611" y="3198"/>
                  <a:pt x="11611" y="3176"/>
                </a:cubicBezTo>
                <a:cubicBezTo>
                  <a:pt x="11611" y="3127"/>
                  <a:pt x="11584" y="3106"/>
                  <a:pt x="11541" y="3106"/>
                </a:cubicBezTo>
                <a:close/>
                <a:moveTo>
                  <a:pt x="11811" y="3106"/>
                </a:moveTo>
                <a:cubicBezTo>
                  <a:pt x="11789" y="3106"/>
                  <a:pt x="11746" y="3127"/>
                  <a:pt x="11746" y="3176"/>
                </a:cubicBezTo>
                <a:cubicBezTo>
                  <a:pt x="11746" y="3198"/>
                  <a:pt x="11789" y="3241"/>
                  <a:pt x="11811" y="3241"/>
                </a:cubicBezTo>
                <a:cubicBezTo>
                  <a:pt x="11854" y="3241"/>
                  <a:pt x="11881" y="3198"/>
                  <a:pt x="11881" y="3176"/>
                </a:cubicBezTo>
                <a:cubicBezTo>
                  <a:pt x="11881" y="3127"/>
                  <a:pt x="11854" y="3106"/>
                  <a:pt x="11811" y="3106"/>
                </a:cubicBezTo>
                <a:close/>
                <a:moveTo>
                  <a:pt x="12081" y="3106"/>
                </a:moveTo>
                <a:cubicBezTo>
                  <a:pt x="12059" y="3106"/>
                  <a:pt x="12016" y="3127"/>
                  <a:pt x="12016" y="3176"/>
                </a:cubicBezTo>
                <a:cubicBezTo>
                  <a:pt x="12016" y="3198"/>
                  <a:pt x="12059" y="3241"/>
                  <a:pt x="12081" y="3241"/>
                </a:cubicBezTo>
                <a:cubicBezTo>
                  <a:pt x="12124" y="3241"/>
                  <a:pt x="12151" y="3198"/>
                  <a:pt x="12151" y="3176"/>
                </a:cubicBezTo>
                <a:cubicBezTo>
                  <a:pt x="12151" y="3127"/>
                  <a:pt x="12124" y="3106"/>
                  <a:pt x="12081" y="3106"/>
                </a:cubicBezTo>
                <a:close/>
                <a:moveTo>
                  <a:pt x="12351" y="3106"/>
                </a:moveTo>
                <a:cubicBezTo>
                  <a:pt x="12329" y="3106"/>
                  <a:pt x="12286" y="3127"/>
                  <a:pt x="12286" y="3176"/>
                </a:cubicBezTo>
                <a:cubicBezTo>
                  <a:pt x="12286" y="3198"/>
                  <a:pt x="12329" y="3241"/>
                  <a:pt x="12351" y="3241"/>
                </a:cubicBezTo>
                <a:cubicBezTo>
                  <a:pt x="12394" y="3241"/>
                  <a:pt x="12421" y="3198"/>
                  <a:pt x="12421" y="3176"/>
                </a:cubicBezTo>
                <a:cubicBezTo>
                  <a:pt x="12421" y="3127"/>
                  <a:pt x="12394" y="3106"/>
                  <a:pt x="12351" y="3106"/>
                </a:cubicBezTo>
                <a:close/>
                <a:moveTo>
                  <a:pt x="12621" y="3106"/>
                </a:moveTo>
                <a:cubicBezTo>
                  <a:pt x="12599" y="3106"/>
                  <a:pt x="12556" y="3127"/>
                  <a:pt x="12556" y="3176"/>
                </a:cubicBezTo>
                <a:cubicBezTo>
                  <a:pt x="12556" y="3198"/>
                  <a:pt x="12599" y="3241"/>
                  <a:pt x="12621" y="3241"/>
                </a:cubicBezTo>
                <a:cubicBezTo>
                  <a:pt x="12664" y="3241"/>
                  <a:pt x="12691" y="3198"/>
                  <a:pt x="12691" y="3176"/>
                </a:cubicBezTo>
                <a:cubicBezTo>
                  <a:pt x="12691" y="3127"/>
                  <a:pt x="12664" y="3106"/>
                  <a:pt x="12621" y="3106"/>
                </a:cubicBezTo>
                <a:close/>
                <a:moveTo>
                  <a:pt x="12891" y="3106"/>
                </a:moveTo>
                <a:cubicBezTo>
                  <a:pt x="12869" y="3106"/>
                  <a:pt x="12826" y="3127"/>
                  <a:pt x="12826" y="3176"/>
                </a:cubicBezTo>
                <a:cubicBezTo>
                  <a:pt x="12826" y="3198"/>
                  <a:pt x="12869" y="3241"/>
                  <a:pt x="12891" y="3241"/>
                </a:cubicBezTo>
                <a:cubicBezTo>
                  <a:pt x="12934" y="3241"/>
                  <a:pt x="12961" y="3198"/>
                  <a:pt x="12961" y="3176"/>
                </a:cubicBezTo>
                <a:cubicBezTo>
                  <a:pt x="12961" y="3127"/>
                  <a:pt x="12934" y="3106"/>
                  <a:pt x="12891" y="3106"/>
                </a:cubicBezTo>
                <a:close/>
                <a:moveTo>
                  <a:pt x="13161" y="3106"/>
                </a:moveTo>
                <a:cubicBezTo>
                  <a:pt x="13140" y="3106"/>
                  <a:pt x="13096" y="3127"/>
                  <a:pt x="13096" y="3176"/>
                </a:cubicBezTo>
                <a:cubicBezTo>
                  <a:pt x="13096" y="3198"/>
                  <a:pt x="13140" y="3241"/>
                  <a:pt x="13161" y="3241"/>
                </a:cubicBezTo>
                <a:cubicBezTo>
                  <a:pt x="13204" y="3241"/>
                  <a:pt x="13231" y="3198"/>
                  <a:pt x="13231" y="3176"/>
                </a:cubicBezTo>
                <a:cubicBezTo>
                  <a:pt x="13231" y="3127"/>
                  <a:pt x="13204" y="3106"/>
                  <a:pt x="13161" y="3106"/>
                </a:cubicBezTo>
                <a:close/>
                <a:moveTo>
                  <a:pt x="13431" y="3106"/>
                </a:moveTo>
                <a:cubicBezTo>
                  <a:pt x="13410" y="3106"/>
                  <a:pt x="13366" y="3127"/>
                  <a:pt x="13366" y="3176"/>
                </a:cubicBezTo>
                <a:cubicBezTo>
                  <a:pt x="13366" y="3198"/>
                  <a:pt x="13410" y="3241"/>
                  <a:pt x="13431" y="3241"/>
                </a:cubicBezTo>
                <a:cubicBezTo>
                  <a:pt x="13474" y="3241"/>
                  <a:pt x="13501" y="3198"/>
                  <a:pt x="13501" y="3176"/>
                </a:cubicBezTo>
                <a:cubicBezTo>
                  <a:pt x="13501" y="3127"/>
                  <a:pt x="13474" y="3106"/>
                  <a:pt x="13431" y="3106"/>
                </a:cubicBezTo>
                <a:close/>
                <a:moveTo>
                  <a:pt x="5509" y="3262"/>
                </a:moveTo>
                <a:cubicBezTo>
                  <a:pt x="5466" y="3262"/>
                  <a:pt x="5444" y="3289"/>
                  <a:pt x="5444" y="3333"/>
                </a:cubicBezTo>
                <a:cubicBezTo>
                  <a:pt x="5444" y="3376"/>
                  <a:pt x="5466" y="3397"/>
                  <a:pt x="5509" y="3397"/>
                </a:cubicBezTo>
                <a:cubicBezTo>
                  <a:pt x="5536" y="3397"/>
                  <a:pt x="5579" y="3376"/>
                  <a:pt x="5579" y="3333"/>
                </a:cubicBezTo>
                <a:cubicBezTo>
                  <a:pt x="5579" y="3289"/>
                  <a:pt x="5536" y="3262"/>
                  <a:pt x="5509" y="3262"/>
                </a:cubicBezTo>
                <a:close/>
                <a:moveTo>
                  <a:pt x="5509" y="3532"/>
                </a:moveTo>
                <a:cubicBezTo>
                  <a:pt x="5466" y="3532"/>
                  <a:pt x="5444" y="3559"/>
                  <a:pt x="5444" y="3603"/>
                </a:cubicBezTo>
                <a:cubicBezTo>
                  <a:pt x="5444" y="3646"/>
                  <a:pt x="5466" y="3667"/>
                  <a:pt x="5509" y="3667"/>
                </a:cubicBezTo>
                <a:cubicBezTo>
                  <a:pt x="5536" y="3667"/>
                  <a:pt x="5579" y="3646"/>
                  <a:pt x="5579" y="3603"/>
                </a:cubicBezTo>
                <a:cubicBezTo>
                  <a:pt x="5579" y="3559"/>
                  <a:pt x="5536" y="3532"/>
                  <a:pt x="5509" y="3532"/>
                </a:cubicBezTo>
                <a:close/>
                <a:moveTo>
                  <a:pt x="5509" y="3802"/>
                </a:moveTo>
                <a:cubicBezTo>
                  <a:pt x="5466" y="3802"/>
                  <a:pt x="5444" y="3829"/>
                  <a:pt x="5444" y="3873"/>
                </a:cubicBezTo>
                <a:cubicBezTo>
                  <a:pt x="5444" y="3916"/>
                  <a:pt x="5466" y="3937"/>
                  <a:pt x="5509" y="3937"/>
                </a:cubicBezTo>
                <a:cubicBezTo>
                  <a:pt x="5536" y="3937"/>
                  <a:pt x="5579" y="3916"/>
                  <a:pt x="5579" y="3873"/>
                </a:cubicBezTo>
                <a:cubicBezTo>
                  <a:pt x="5579" y="3829"/>
                  <a:pt x="5536" y="3802"/>
                  <a:pt x="5509" y="3802"/>
                </a:cubicBezTo>
                <a:close/>
                <a:moveTo>
                  <a:pt x="5509" y="4072"/>
                </a:moveTo>
                <a:cubicBezTo>
                  <a:pt x="5466" y="4072"/>
                  <a:pt x="5444" y="4099"/>
                  <a:pt x="5444" y="4143"/>
                </a:cubicBezTo>
                <a:cubicBezTo>
                  <a:pt x="5444" y="4186"/>
                  <a:pt x="5466" y="4207"/>
                  <a:pt x="5509" y="4207"/>
                </a:cubicBezTo>
                <a:cubicBezTo>
                  <a:pt x="5536" y="4207"/>
                  <a:pt x="5579" y="4186"/>
                  <a:pt x="5579" y="4143"/>
                </a:cubicBezTo>
                <a:cubicBezTo>
                  <a:pt x="5579" y="4099"/>
                  <a:pt x="5536" y="4072"/>
                  <a:pt x="5509" y="4072"/>
                </a:cubicBezTo>
                <a:close/>
                <a:moveTo>
                  <a:pt x="5509" y="4342"/>
                </a:moveTo>
                <a:cubicBezTo>
                  <a:pt x="5466" y="4342"/>
                  <a:pt x="5444" y="4369"/>
                  <a:pt x="5444" y="4413"/>
                </a:cubicBezTo>
                <a:cubicBezTo>
                  <a:pt x="5444" y="4456"/>
                  <a:pt x="5466" y="4477"/>
                  <a:pt x="5509" y="4477"/>
                </a:cubicBezTo>
                <a:cubicBezTo>
                  <a:pt x="5536" y="4477"/>
                  <a:pt x="5579" y="4456"/>
                  <a:pt x="5579" y="4413"/>
                </a:cubicBezTo>
                <a:cubicBezTo>
                  <a:pt x="5579" y="4369"/>
                  <a:pt x="5536" y="4342"/>
                  <a:pt x="5509" y="4342"/>
                </a:cubicBezTo>
                <a:close/>
                <a:moveTo>
                  <a:pt x="5509" y="4612"/>
                </a:moveTo>
                <a:cubicBezTo>
                  <a:pt x="5466" y="4612"/>
                  <a:pt x="5444" y="4639"/>
                  <a:pt x="5444" y="4683"/>
                </a:cubicBezTo>
                <a:cubicBezTo>
                  <a:pt x="5444" y="4726"/>
                  <a:pt x="5466" y="4747"/>
                  <a:pt x="5509" y="4747"/>
                </a:cubicBezTo>
                <a:cubicBezTo>
                  <a:pt x="5536" y="4747"/>
                  <a:pt x="5579" y="4726"/>
                  <a:pt x="5579" y="4683"/>
                </a:cubicBezTo>
                <a:cubicBezTo>
                  <a:pt x="5579" y="4639"/>
                  <a:pt x="5536" y="4612"/>
                  <a:pt x="5509" y="4612"/>
                </a:cubicBezTo>
                <a:close/>
                <a:moveTo>
                  <a:pt x="5509" y="4882"/>
                </a:moveTo>
                <a:cubicBezTo>
                  <a:pt x="5466" y="4882"/>
                  <a:pt x="5444" y="4909"/>
                  <a:pt x="5444" y="4953"/>
                </a:cubicBezTo>
                <a:cubicBezTo>
                  <a:pt x="5444" y="4996"/>
                  <a:pt x="5466" y="5017"/>
                  <a:pt x="5509" y="5017"/>
                </a:cubicBezTo>
                <a:cubicBezTo>
                  <a:pt x="5536" y="5017"/>
                  <a:pt x="5579" y="4996"/>
                  <a:pt x="5579" y="4953"/>
                </a:cubicBezTo>
                <a:cubicBezTo>
                  <a:pt x="5579" y="4909"/>
                  <a:pt x="5536" y="4882"/>
                  <a:pt x="5509" y="4882"/>
                </a:cubicBezTo>
                <a:close/>
                <a:moveTo>
                  <a:pt x="5509" y="5152"/>
                </a:moveTo>
                <a:cubicBezTo>
                  <a:pt x="5466" y="5152"/>
                  <a:pt x="5444" y="5179"/>
                  <a:pt x="5444" y="5223"/>
                </a:cubicBezTo>
                <a:cubicBezTo>
                  <a:pt x="5444" y="5266"/>
                  <a:pt x="5466" y="5287"/>
                  <a:pt x="5509" y="5287"/>
                </a:cubicBezTo>
                <a:cubicBezTo>
                  <a:pt x="5536" y="5287"/>
                  <a:pt x="5579" y="5266"/>
                  <a:pt x="5579" y="5223"/>
                </a:cubicBezTo>
                <a:cubicBezTo>
                  <a:pt x="5579" y="5179"/>
                  <a:pt x="5536" y="5152"/>
                  <a:pt x="5509" y="5152"/>
                </a:cubicBezTo>
                <a:close/>
                <a:moveTo>
                  <a:pt x="5509" y="5422"/>
                </a:moveTo>
                <a:cubicBezTo>
                  <a:pt x="5466" y="5422"/>
                  <a:pt x="5444" y="5449"/>
                  <a:pt x="5444" y="5493"/>
                </a:cubicBezTo>
                <a:cubicBezTo>
                  <a:pt x="5444" y="5536"/>
                  <a:pt x="5466" y="5557"/>
                  <a:pt x="5509" y="5557"/>
                </a:cubicBezTo>
                <a:cubicBezTo>
                  <a:pt x="5536" y="5557"/>
                  <a:pt x="5579" y="5536"/>
                  <a:pt x="5579" y="5493"/>
                </a:cubicBezTo>
                <a:cubicBezTo>
                  <a:pt x="5579" y="5449"/>
                  <a:pt x="5536" y="5422"/>
                  <a:pt x="5509" y="5422"/>
                </a:cubicBezTo>
                <a:close/>
                <a:moveTo>
                  <a:pt x="5509" y="5693"/>
                </a:moveTo>
                <a:cubicBezTo>
                  <a:pt x="5466" y="5693"/>
                  <a:pt x="5444" y="5720"/>
                  <a:pt x="5444" y="5763"/>
                </a:cubicBezTo>
                <a:cubicBezTo>
                  <a:pt x="5444" y="5806"/>
                  <a:pt x="5466" y="5828"/>
                  <a:pt x="5509" y="5828"/>
                </a:cubicBezTo>
                <a:cubicBezTo>
                  <a:pt x="5536" y="5828"/>
                  <a:pt x="5579" y="5806"/>
                  <a:pt x="5579" y="5763"/>
                </a:cubicBezTo>
                <a:cubicBezTo>
                  <a:pt x="5579" y="5720"/>
                  <a:pt x="5536" y="5693"/>
                  <a:pt x="5509" y="5693"/>
                </a:cubicBezTo>
                <a:close/>
                <a:moveTo>
                  <a:pt x="5509" y="5963"/>
                </a:moveTo>
                <a:cubicBezTo>
                  <a:pt x="5466" y="5963"/>
                  <a:pt x="5444" y="5990"/>
                  <a:pt x="5444" y="6033"/>
                </a:cubicBezTo>
                <a:cubicBezTo>
                  <a:pt x="5444" y="6076"/>
                  <a:pt x="5466" y="6098"/>
                  <a:pt x="5509" y="6098"/>
                </a:cubicBezTo>
                <a:cubicBezTo>
                  <a:pt x="5536" y="6098"/>
                  <a:pt x="5579" y="6076"/>
                  <a:pt x="5579" y="6033"/>
                </a:cubicBezTo>
                <a:cubicBezTo>
                  <a:pt x="5579" y="5990"/>
                  <a:pt x="5536" y="5963"/>
                  <a:pt x="5509" y="5963"/>
                </a:cubicBezTo>
                <a:close/>
                <a:moveTo>
                  <a:pt x="5509" y="6233"/>
                </a:moveTo>
                <a:cubicBezTo>
                  <a:pt x="5466" y="6233"/>
                  <a:pt x="5444" y="6260"/>
                  <a:pt x="5444" y="6303"/>
                </a:cubicBezTo>
                <a:cubicBezTo>
                  <a:pt x="5444" y="6346"/>
                  <a:pt x="5466" y="6368"/>
                  <a:pt x="5509" y="6368"/>
                </a:cubicBezTo>
                <a:cubicBezTo>
                  <a:pt x="5536" y="6368"/>
                  <a:pt x="5579" y="6346"/>
                  <a:pt x="5579" y="6303"/>
                </a:cubicBezTo>
                <a:cubicBezTo>
                  <a:pt x="5579" y="6260"/>
                  <a:pt x="5536" y="6233"/>
                  <a:pt x="5509" y="6233"/>
                </a:cubicBezTo>
                <a:close/>
                <a:moveTo>
                  <a:pt x="5509" y="6503"/>
                </a:moveTo>
                <a:cubicBezTo>
                  <a:pt x="5466" y="6503"/>
                  <a:pt x="5444" y="6530"/>
                  <a:pt x="5444" y="6573"/>
                </a:cubicBezTo>
                <a:cubicBezTo>
                  <a:pt x="5444" y="6616"/>
                  <a:pt x="5466" y="6638"/>
                  <a:pt x="5509" y="6638"/>
                </a:cubicBezTo>
                <a:cubicBezTo>
                  <a:pt x="5536" y="6638"/>
                  <a:pt x="5579" y="6616"/>
                  <a:pt x="5579" y="6573"/>
                </a:cubicBezTo>
                <a:cubicBezTo>
                  <a:pt x="5579" y="6530"/>
                  <a:pt x="5536" y="6503"/>
                  <a:pt x="5509" y="6503"/>
                </a:cubicBezTo>
                <a:close/>
                <a:moveTo>
                  <a:pt x="5509" y="6773"/>
                </a:moveTo>
                <a:cubicBezTo>
                  <a:pt x="5466" y="6773"/>
                  <a:pt x="5444" y="6800"/>
                  <a:pt x="5444" y="6843"/>
                </a:cubicBezTo>
                <a:cubicBezTo>
                  <a:pt x="5444" y="6886"/>
                  <a:pt x="5466" y="6908"/>
                  <a:pt x="5509" y="6908"/>
                </a:cubicBezTo>
                <a:cubicBezTo>
                  <a:pt x="5536" y="6908"/>
                  <a:pt x="5579" y="6886"/>
                  <a:pt x="5579" y="6843"/>
                </a:cubicBezTo>
                <a:cubicBezTo>
                  <a:pt x="5579" y="6800"/>
                  <a:pt x="5536" y="6773"/>
                  <a:pt x="5509" y="6773"/>
                </a:cubicBezTo>
                <a:close/>
                <a:moveTo>
                  <a:pt x="5509" y="7043"/>
                </a:moveTo>
                <a:cubicBezTo>
                  <a:pt x="5466" y="7043"/>
                  <a:pt x="5444" y="7070"/>
                  <a:pt x="5444" y="7113"/>
                </a:cubicBezTo>
                <a:cubicBezTo>
                  <a:pt x="5444" y="7156"/>
                  <a:pt x="5466" y="7178"/>
                  <a:pt x="5509" y="7178"/>
                </a:cubicBezTo>
                <a:cubicBezTo>
                  <a:pt x="5536" y="7178"/>
                  <a:pt x="5579" y="7156"/>
                  <a:pt x="5579" y="7113"/>
                </a:cubicBezTo>
                <a:cubicBezTo>
                  <a:pt x="5579" y="7070"/>
                  <a:pt x="5536" y="7043"/>
                  <a:pt x="5509" y="7043"/>
                </a:cubicBezTo>
                <a:close/>
                <a:moveTo>
                  <a:pt x="5509" y="7313"/>
                </a:moveTo>
                <a:cubicBezTo>
                  <a:pt x="5466" y="7313"/>
                  <a:pt x="5444" y="7340"/>
                  <a:pt x="5444" y="7383"/>
                </a:cubicBezTo>
                <a:cubicBezTo>
                  <a:pt x="5444" y="7426"/>
                  <a:pt x="5466" y="7448"/>
                  <a:pt x="5509" y="7448"/>
                </a:cubicBezTo>
                <a:cubicBezTo>
                  <a:pt x="5536" y="7448"/>
                  <a:pt x="5579" y="7426"/>
                  <a:pt x="5579" y="7383"/>
                </a:cubicBezTo>
                <a:cubicBezTo>
                  <a:pt x="5579" y="7340"/>
                  <a:pt x="5536" y="7313"/>
                  <a:pt x="5509" y="7313"/>
                </a:cubicBezTo>
                <a:close/>
                <a:moveTo>
                  <a:pt x="5509" y="7583"/>
                </a:moveTo>
                <a:cubicBezTo>
                  <a:pt x="5466" y="7583"/>
                  <a:pt x="5444" y="7610"/>
                  <a:pt x="5444" y="7653"/>
                </a:cubicBezTo>
                <a:cubicBezTo>
                  <a:pt x="5444" y="7696"/>
                  <a:pt x="5466" y="7718"/>
                  <a:pt x="5509" y="7718"/>
                </a:cubicBezTo>
                <a:cubicBezTo>
                  <a:pt x="5536" y="7718"/>
                  <a:pt x="5579" y="7696"/>
                  <a:pt x="5579" y="7653"/>
                </a:cubicBezTo>
                <a:cubicBezTo>
                  <a:pt x="5579" y="7610"/>
                  <a:pt x="5536" y="7583"/>
                  <a:pt x="5509" y="7583"/>
                </a:cubicBezTo>
                <a:close/>
                <a:moveTo>
                  <a:pt x="5509" y="7853"/>
                </a:moveTo>
                <a:cubicBezTo>
                  <a:pt x="5466" y="7853"/>
                  <a:pt x="5444" y="7880"/>
                  <a:pt x="5444" y="7923"/>
                </a:cubicBezTo>
                <a:cubicBezTo>
                  <a:pt x="5444" y="7966"/>
                  <a:pt x="5466" y="7988"/>
                  <a:pt x="5509" y="7988"/>
                </a:cubicBezTo>
                <a:cubicBezTo>
                  <a:pt x="5536" y="7988"/>
                  <a:pt x="5579" y="7966"/>
                  <a:pt x="5579" y="7923"/>
                </a:cubicBezTo>
                <a:cubicBezTo>
                  <a:pt x="5579" y="7880"/>
                  <a:pt x="5536" y="7853"/>
                  <a:pt x="5509" y="7853"/>
                </a:cubicBezTo>
                <a:close/>
                <a:moveTo>
                  <a:pt x="5509" y="8123"/>
                </a:moveTo>
                <a:cubicBezTo>
                  <a:pt x="5466" y="8123"/>
                  <a:pt x="5444" y="8150"/>
                  <a:pt x="5444" y="8193"/>
                </a:cubicBezTo>
                <a:cubicBezTo>
                  <a:pt x="5444" y="8236"/>
                  <a:pt x="5466" y="8258"/>
                  <a:pt x="5509" y="8258"/>
                </a:cubicBezTo>
                <a:cubicBezTo>
                  <a:pt x="5536" y="8258"/>
                  <a:pt x="5579" y="8236"/>
                  <a:pt x="5579" y="8193"/>
                </a:cubicBezTo>
                <a:cubicBezTo>
                  <a:pt x="5579" y="8150"/>
                  <a:pt x="5536" y="8123"/>
                  <a:pt x="5509" y="8123"/>
                </a:cubicBezTo>
                <a:close/>
                <a:moveTo>
                  <a:pt x="5509" y="8393"/>
                </a:moveTo>
                <a:cubicBezTo>
                  <a:pt x="5466" y="8393"/>
                  <a:pt x="5444" y="8420"/>
                  <a:pt x="5444" y="8463"/>
                </a:cubicBezTo>
                <a:cubicBezTo>
                  <a:pt x="5444" y="8506"/>
                  <a:pt x="5466" y="8528"/>
                  <a:pt x="5509" y="8528"/>
                </a:cubicBezTo>
                <a:cubicBezTo>
                  <a:pt x="5536" y="8528"/>
                  <a:pt x="5579" y="8506"/>
                  <a:pt x="5579" y="8463"/>
                </a:cubicBezTo>
                <a:cubicBezTo>
                  <a:pt x="5579" y="8420"/>
                  <a:pt x="5536" y="8393"/>
                  <a:pt x="5509" y="8393"/>
                </a:cubicBezTo>
                <a:close/>
                <a:moveTo>
                  <a:pt x="5509" y="8663"/>
                </a:moveTo>
                <a:cubicBezTo>
                  <a:pt x="5466" y="8663"/>
                  <a:pt x="5444" y="8690"/>
                  <a:pt x="5444" y="8733"/>
                </a:cubicBezTo>
                <a:cubicBezTo>
                  <a:pt x="5444" y="8776"/>
                  <a:pt x="5466" y="8798"/>
                  <a:pt x="5509" y="8798"/>
                </a:cubicBezTo>
                <a:cubicBezTo>
                  <a:pt x="5536" y="8798"/>
                  <a:pt x="5579" y="8776"/>
                  <a:pt x="5579" y="8733"/>
                </a:cubicBezTo>
                <a:cubicBezTo>
                  <a:pt x="5579" y="8690"/>
                  <a:pt x="5536" y="8663"/>
                  <a:pt x="5509" y="8663"/>
                </a:cubicBezTo>
                <a:close/>
                <a:moveTo>
                  <a:pt x="5509" y="8933"/>
                </a:moveTo>
                <a:cubicBezTo>
                  <a:pt x="5466" y="8933"/>
                  <a:pt x="5444" y="8960"/>
                  <a:pt x="5444" y="9003"/>
                </a:cubicBezTo>
                <a:cubicBezTo>
                  <a:pt x="5444" y="9046"/>
                  <a:pt x="5466" y="9068"/>
                  <a:pt x="5509" y="9068"/>
                </a:cubicBezTo>
                <a:cubicBezTo>
                  <a:pt x="5536" y="9068"/>
                  <a:pt x="5579" y="9046"/>
                  <a:pt x="5579" y="9003"/>
                </a:cubicBezTo>
                <a:cubicBezTo>
                  <a:pt x="5579" y="8960"/>
                  <a:pt x="5536" y="8933"/>
                  <a:pt x="5509" y="8933"/>
                </a:cubicBezTo>
                <a:close/>
                <a:moveTo>
                  <a:pt x="5509" y="9203"/>
                </a:moveTo>
                <a:cubicBezTo>
                  <a:pt x="5466" y="9203"/>
                  <a:pt x="5444" y="9230"/>
                  <a:pt x="5444" y="9273"/>
                </a:cubicBezTo>
                <a:cubicBezTo>
                  <a:pt x="5444" y="9316"/>
                  <a:pt x="5466" y="9338"/>
                  <a:pt x="5509" y="9338"/>
                </a:cubicBezTo>
                <a:cubicBezTo>
                  <a:pt x="5536" y="9338"/>
                  <a:pt x="5579" y="9316"/>
                  <a:pt x="5579" y="9273"/>
                </a:cubicBezTo>
                <a:cubicBezTo>
                  <a:pt x="5579" y="9230"/>
                  <a:pt x="5536" y="9203"/>
                  <a:pt x="5509" y="9203"/>
                </a:cubicBezTo>
                <a:close/>
                <a:moveTo>
                  <a:pt x="5509" y="9473"/>
                </a:moveTo>
                <a:cubicBezTo>
                  <a:pt x="5466" y="9473"/>
                  <a:pt x="5444" y="9500"/>
                  <a:pt x="5444" y="9543"/>
                </a:cubicBezTo>
                <a:cubicBezTo>
                  <a:pt x="5444" y="9586"/>
                  <a:pt x="5466" y="9608"/>
                  <a:pt x="5509" y="9608"/>
                </a:cubicBezTo>
                <a:cubicBezTo>
                  <a:pt x="5536" y="9608"/>
                  <a:pt x="5579" y="9586"/>
                  <a:pt x="5579" y="9543"/>
                </a:cubicBezTo>
                <a:cubicBezTo>
                  <a:pt x="5579" y="9500"/>
                  <a:pt x="5536" y="9473"/>
                  <a:pt x="5509" y="9473"/>
                </a:cubicBezTo>
                <a:close/>
                <a:moveTo>
                  <a:pt x="5509" y="9743"/>
                </a:moveTo>
                <a:cubicBezTo>
                  <a:pt x="5466" y="9743"/>
                  <a:pt x="5444" y="9770"/>
                  <a:pt x="5444" y="9813"/>
                </a:cubicBezTo>
                <a:cubicBezTo>
                  <a:pt x="5444" y="9856"/>
                  <a:pt x="5466" y="9878"/>
                  <a:pt x="5509" y="9878"/>
                </a:cubicBezTo>
                <a:cubicBezTo>
                  <a:pt x="5536" y="9878"/>
                  <a:pt x="5579" y="9856"/>
                  <a:pt x="5579" y="9813"/>
                </a:cubicBezTo>
                <a:cubicBezTo>
                  <a:pt x="5579" y="9770"/>
                  <a:pt x="5536" y="9743"/>
                  <a:pt x="5509" y="9743"/>
                </a:cubicBezTo>
                <a:close/>
                <a:moveTo>
                  <a:pt x="5509" y="10013"/>
                </a:moveTo>
                <a:cubicBezTo>
                  <a:pt x="5466" y="10013"/>
                  <a:pt x="5444" y="10040"/>
                  <a:pt x="5444" y="10083"/>
                </a:cubicBezTo>
                <a:cubicBezTo>
                  <a:pt x="5444" y="10126"/>
                  <a:pt x="5466" y="10148"/>
                  <a:pt x="5509" y="10148"/>
                </a:cubicBezTo>
                <a:cubicBezTo>
                  <a:pt x="5536" y="10148"/>
                  <a:pt x="5579" y="10126"/>
                  <a:pt x="5579" y="10083"/>
                </a:cubicBezTo>
                <a:cubicBezTo>
                  <a:pt x="5579" y="10040"/>
                  <a:pt x="5536" y="10013"/>
                  <a:pt x="5509" y="10013"/>
                </a:cubicBezTo>
                <a:close/>
                <a:moveTo>
                  <a:pt x="5509" y="10283"/>
                </a:moveTo>
                <a:cubicBezTo>
                  <a:pt x="5466" y="10283"/>
                  <a:pt x="5444" y="10310"/>
                  <a:pt x="5444" y="10353"/>
                </a:cubicBezTo>
                <a:cubicBezTo>
                  <a:pt x="5444" y="10396"/>
                  <a:pt x="5466" y="10418"/>
                  <a:pt x="5509" y="10418"/>
                </a:cubicBezTo>
                <a:cubicBezTo>
                  <a:pt x="5536" y="10418"/>
                  <a:pt x="5579" y="10396"/>
                  <a:pt x="5579" y="10353"/>
                </a:cubicBezTo>
                <a:cubicBezTo>
                  <a:pt x="5579" y="10310"/>
                  <a:pt x="5536" y="10283"/>
                  <a:pt x="5509" y="10283"/>
                </a:cubicBezTo>
                <a:close/>
                <a:moveTo>
                  <a:pt x="5509" y="10553"/>
                </a:moveTo>
                <a:cubicBezTo>
                  <a:pt x="5466" y="10553"/>
                  <a:pt x="5444" y="10580"/>
                  <a:pt x="5444" y="10623"/>
                </a:cubicBezTo>
                <a:cubicBezTo>
                  <a:pt x="5444" y="10666"/>
                  <a:pt x="5466" y="10688"/>
                  <a:pt x="5509" y="10688"/>
                </a:cubicBezTo>
                <a:cubicBezTo>
                  <a:pt x="5536" y="10688"/>
                  <a:pt x="5579" y="10666"/>
                  <a:pt x="5579" y="10623"/>
                </a:cubicBezTo>
                <a:cubicBezTo>
                  <a:pt x="5579" y="10580"/>
                  <a:pt x="5536" y="10553"/>
                  <a:pt x="5509" y="10553"/>
                </a:cubicBezTo>
                <a:close/>
                <a:moveTo>
                  <a:pt x="5509" y="10823"/>
                </a:moveTo>
                <a:cubicBezTo>
                  <a:pt x="5466" y="10823"/>
                  <a:pt x="5444" y="10850"/>
                  <a:pt x="5444" y="10893"/>
                </a:cubicBezTo>
                <a:cubicBezTo>
                  <a:pt x="5444" y="10936"/>
                  <a:pt x="5466" y="10958"/>
                  <a:pt x="5509" y="10958"/>
                </a:cubicBezTo>
                <a:cubicBezTo>
                  <a:pt x="5536" y="10958"/>
                  <a:pt x="5579" y="10936"/>
                  <a:pt x="5579" y="10893"/>
                </a:cubicBezTo>
                <a:cubicBezTo>
                  <a:pt x="5579" y="10850"/>
                  <a:pt x="5536" y="10823"/>
                  <a:pt x="5509" y="10823"/>
                </a:cubicBezTo>
                <a:close/>
                <a:moveTo>
                  <a:pt x="5509" y="11093"/>
                </a:moveTo>
                <a:cubicBezTo>
                  <a:pt x="5466" y="11093"/>
                  <a:pt x="5444" y="11120"/>
                  <a:pt x="5444" y="11163"/>
                </a:cubicBezTo>
                <a:cubicBezTo>
                  <a:pt x="5444" y="11206"/>
                  <a:pt x="5466" y="11228"/>
                  <a:pt x="5509" y="11228"/>
                </a:cubicBezTo>
                <a:cubicBezTo>
                  <a:pt x="5536" y="11228"/>
                  <a:pt x="5579" y="11206"/>
                  <a:pt x="5579" y="11163"/>
                </a:cubicBezTo>
                <a:cubicBezTo>
                  <a:pt x="5579" y="11120"/>
                  <a:pt x="5536" y="11093"/>
                  <a:pt x="5509" y="11093"/>
                </a:cubicBezTo>
                <a:close/>
                <a:moveTo>
                  <a:pt x="5509" y="11363"/>
                </a:moveTo>
                <a:cubicBezTo>
                  <a:pt x="5466" y="11363"/>
                  <a:pt x="5444" y="11390"/>
                  <a:pt x="5444" y="11433"/>
                </a:cubicBezTo>
                <a:cubicBezTo>
                  <a:pt x="5444" y="11476"/>
                  <a:pt x="5466" y="11498"/>
                  <a:pt x="5509" y="11498"/>
                </a:cubicBezTo>
                <a:cubicBezTo>
                  <a:pt x="5536" y="11498"/>
                  <a:pt x="5579" y="11476"/>
                  <a:pt x="5579" y="11433"/>
                </a:cubicBezTo>
                <a:cubicBezTo>
                  <a:pt x="5579" y="11390"/>
                  <a:pt x="5536" y="11363"/>
                  <a:pt x="5509" y="11363"/>
                </a:cubicBezTo>
                <a:close/>
                <a:moveTo>
                  <a:pt x="5509" y="11633"/>
                </a:moveTo>
                <a:cubicBezTo>
                  <a:pt x="5466" y="11633"/>
                  <a:pt x="5444" y="11660"/>
                  <a:pt x="5444" y="11703"/>
                </a:cubicBezTo>
                <a:cubicBezTo>
                  <a:pt x="5444" y="11746"/>
                  <a:pt x="5466" y="11768"/>
                  <a:pt x="5509" y="11768"/>
                </a:cubicBezTo>
                <a:cubicBezTo>
                  <a:pt x="5536" y="11768"/>
                  <a:pt x="5579" y="11746"/>
                  <a:pt x="5579" y="11703"/>
                </a:cubicBezTo>
                <a:cubicBezTo>
                  <a:pt x="5579" y="11660"/>
                  <a:pt x="5536" y="11633"/>
                  <a:pt x="5509" y="11633"/>
                </a:cubicBezTo>
                <a:close/>
                <a:moveTo>
                  <a:pt x="5509" y="11903"/>
                </a:moveTo>
                <a:cubicBezTo>
                  <a:pt x="5466" y="11903"/>
                  <a:pt x="5444" y="11930"/>
                  <a:pt x="5444" y="11973"/>
                </a:cubicBezTo>
                <a:cubicBezTo>
                  <a:pt x="5444" y="12016"/>
                  <a:pt x="5466" y="12038"/>
                  <a:pt x="5509" y="12038"/>
                </a:cubicBezTo>
                <a:cubicBezTo>
                  <a:pt x="5536" y="12038"/>
                  <a:pt x="5579" y="12016"/>
                  <a:pt x="5579" y="11973"/>
                </a:cubicBezTo>
                <a:cubicBezTo>
                  <a:pt x="5579" y="11930"/>
                  <a:pt x="5536" y="11903"/>
                  <a:pt x="5509" y="11903"/>
                </a:cubicBezTo>
                <a:close/>
                <a:moveTo>
                  <a:pt x="5509" y="12173"/>
                </a:moveTo>
                <a:cubicBezTo>
                  <a:pt x="5466" y="12173"/>
                  <a:pt x="5444" y="12200"/>
                  <a:pt x="5444" y="12243"/>
                </a:cubicBezTo>
                <a:cubicBezTo>
                  <a:pt x="5444" y="12286"/>
                  <a:pt x="5466" y="12308"/>
                  <a:pt x="5509" y="12308"/>
                </a:cubicBezTo>
                <a:cubicBezTo>
                  <a:pt x="5536" y="12308"/>
                  <a:pt x="5579" y="12286"/>
                  <a:pt x="5579" y="12243"/>
                </a:cubicBezTo>
                <a:cubicBezTo>
                  <a:pt x="5579" y="12200"/>
                  <a:pt x="5536" y="12173"/>
                  <a:pt x="5509" y="12173"/>
                </a:cubicBezTo>
                <a:close/>
                <a:moveTo>
                  <a:pt x="5509" y="12443"/>
                </a:moveTo>
                <a:cubicBezTo>
                  <a:pt x="5466" y="12443"/>
                  <a:pt x="5444" y="12470"/>
                  <a:pt x="5444" y="12513"/>
                </a:cubicBezTo>
                <a:cubicBezTo>
                  <a:pt x="5444" y="12556"/>
                  <a:pt x="5466" y="12578"/>
                  <a:pt x="5509" y="12578"/>
                </a:cubicBezTo>
                <a:cubicBezTo>
                  <a:pt x="5536" y="12578"/>
                  <a:pt x="5579" y="12556"/>
                  <a:pt x="5579" y="12513"/>
                </a:cubicBezTo>
                <a:cubicBezTo>
                  <a:pt x="5579" y="12470"/>
                  <a:pt x="5536" y="12443"/>
                  <a:pt x="5509" y="12443"/>
                </a:cubicBezTo>
                <a:close/>
                <a:moveTo>
                  <a:pt x="5509" y="12713"/>
                </a:moveTo>
                <a:cubicBezTo>
                  <a:pt x="5466" y="12713"/>
                  <a:pt x="5444" y="12740"/>
                  <a:pt x="5444" y="12783"/>
                </a:cubicBezTo>
                <a:cubicBezTo>
                  <a:pt x="5444" y="12826"/>
                  <a:pt x="5466" y="12848"/>
                  <a:pt x="5509" y="12848"/>
                </a:cubicBezTo>
                <a:cubicBezTo>
                  <a:pt x="5536" y="12848"/>
                  <a:pt x="5579" y="12826"/>
                  <a:pt x="5579" y="12783"/>
                </a:cubicBezTo>
                <a:cubicBezTo>
                  <a:pt x="5579" y="12740"/>
                  <a:pt x="5536" y="12713"/>
                  <a:pt x="5509" y="12713"/>
                </a:cubicBezTo>
                <a:close/>
                <a:moveTo>
                  <a:pt x="5509" y="12983"/>
                </a:moveTo>
                <a:cubicBezTo>
                  <a:pt x="5466" y="12983"/>
                  <a:pt x="5444" y="13010"/>
                  <a:pt x="5444" y="13053"/>
                </a:cubicBezTo>
                <a:cubicBezTo>
                  <a:pt x="5444" y="13096"/>
                  <a:pt x="5466" y="13118"/>
                  <a:pt x="5509" y="13118"/>
                </a:cubicBezTo>
                <a:cubicBezTo>
                  <a:pt x="5536" y="13118"/>
                  <a:pt x="5579" y="13096"/>
                  <a:pt x="5579" y="13053"/>
                </a:cubicBezTo>
                <a:cubicBezTo>
                  <a:pt x="5579" y="13010"/>
                  <a:pt x="5536" y="12983"/>
                  <a:pt x="5509" y="12983"/>
                </a:cubicBezTo>
                <a:close/>
                <a:moveTo>
                  <a:pt x="5509" y="13253"/>
                </a:moveTo>
                <a:cubicBezTo>
                  <a:pt x="5466" y="13253"/>
                  <a:pt x="5444" y="13280"/>
                  <a:pt x="5444" y="13323"/>
                </a:cubicBezTo>
                <a:cubicBezTo>
                  <a:pt x="5444" y="13366"/>
                  <a:pt x="5466" y="13388"/>
                  <a:pt x="5509" y="13388"/>
                </a:cubicBezTo>
                <a:cubicBezTo>
                  <a:pt x="5536" y="13388"/>
                  <a:pt x="5579" y="13366"/>
                  <a:pt x="5579" y="13323"/>
                </a:cubicBezTo>
                <a:cubicBezTo>
                  <a:pt x="5579" y="13280"/>
                  <a:pt x="5536" y="13253"/>
                  <a:pt x="5509" y="13253"/>
                </a:cubicBezTo>
                <a:close/>
                <a:moveTo>
                  <a:pt x="5509" y="13523"/>
                </a:moveTo>
                <a:cubicBezTo>
                  <a:pt x="5466" y="13523"/>
                  <a:pt x="5444" y="13550"/>
                  <a:pt x="5444" y="13593"/>
                </a:cubicBezTo>
                <a:cubicBezTo>
                  <a:pt x="5444" y="13636"/>
                  <a:pt x="5466" y="13658"/>
                  <a:pt x="5509" y="13658"/>
                </a:cubicBezTo>
                <a:cubicBezTo>
                  <a:pt x="5536" y="13658"/>
                  <a:pt x="5579" y="13636"/>
                  <a:pt x="5579" y="13593"/>
                </a:cubicBezTo>
                <a:cubicBezTo>
                  <a:pt x="5579" y="13550"/>
                  <a:pt x="5536" y="13523"/>
                  <a:pt x="5509" y="13523"/>
                </a:cubicBezTo>
                <a:close/>
                <a:moveTo>
                  <a:pt x="5509" y="13793"/>
                </a:moveTo>
                <a:cubicBezTo>
                  <a:pt x="5466" y="13793"/>
                  <a:pt x="5444" y="13820"/>
                  <a:pt x="5444" y="13863"/>
                </a:cubicBezTo>
                <a:cubicBezTo>
                  <a:pt x="5444" y="13906"/>
                  <a:pt x="5466" y="13928"/>
                  <a:pt x="5509" y="13928"/>
                </a:cubicBezTo>
                <a:cubicBezTo>
                  <a:pt x="5536" y="13928"/>
                  <a:pt x="5579" y="13906"/>
                  <a:pt x="5579" y="13863"/>
                </a:cubicBezTo>
                <a:cubicBezTo>
                  <a:pt x="5579" y="13820"/>
                  <a:pt x="5536" y="13793"/>
                  <a:pt x="5509" y="13793"/>
                </a:cubicBezTo>
                <a:close/>
                <a:moveTo>
                  <a:pt x="5509" y="14063"/>
                </a:moveTo>
                <a:cubicBezTo>
                  <a:pt x="5466" y="14063"/>
                  <a:pt x="5444" y="14090"/>
                  <a:pt x="5444" y="14133"/>
                </a:cubicBezTo>
                <a:cubicBezTo>
                  <a:pt x="5444" y="14176"/>
                  <a:pt x="5466" y="14198"/>
                  <a:pt x="5509" y="14198"/>
                </a:cubicBezTo>
                <a:cubicBezTo>
                  <a:pt x="5536" y="14198"/>
                  <a:pt x="5579" y="14176"/>
                  <a:pt x="5579" y="14133"/>
                </a:cubicBezTo>
                <a:cubicBezTo>
                  <a:pt x="5579" y="14090"/>
                  <a:pt x="5536" y="14063"/>
                  <a:pt x="5509" y="14063"/>
                </a:cubicBezTo>
                <a:close/>
                <a:moveTo>
                  <a:pt x="5509" y="14333"/>
                </a:moveTo>
                <a:cubicBezTo>
                  <a:pt x="5466" y="14333"/>
                  <a:pt x="5444" y="14360"/>
                  <a:pt x="5444" y="14403"/>
                </a:cubicBezTo>
                <a:cubicBezTo>
                  <a:pt x="5444" y="14446"/>
                  <a:pt x="5466" y="14468"/>
                  <a:pt x="5509" y="14468"/>
                </a:cubicBezTo>
                <a:cubicBezTo>
                  <a:pt x="5536" y="14468"/>
                  <a:pt x="5579" y="14446"/>
                  <a:pt x="5579" y="14403"/>
                </a:cubicBezTo>
                <a:cubicBezTo>
                  <a:pt x="5579" y="14360"/>
                  <a:pt x="5536" y="14333"/>
                  <a:pt x="5509" y="14333"/>
                </a:cubicBezTo>
                <a:close/>
                <a:moveTo>
                  <a:pt x="5509" y="14603"/>
                </a:moveTo>
                <a:cubicBezTo>
                  <a:pt x="5466" y="14603"/>
                  <a:pt x="5444" y="14630"/>
                  <a:pt x="5444" y="14673"/>
                </a:cubicBezTo>
                <a:cubicBezTo>
                  <a:pt x="5444" y="14716"/>
                  <a:pt x="5466" y="14738"/>
                  <a:pt x="5509" y="14738"/>
                </a:cubicBezTo>
                <a:cubicBezTo>
                  <a:pt x="5536" y="14738"/>
                  <a:pt x="5579" y="14716"/>
                  <a:pt x="5579" y="14673"/>
                </a:cubicBezTo>
                <a:cubicBezTo>
                  <a:pt x="5579" y="14630"/>
                  <a:pt x="5536" y="14603"/>
                  <a:pt x="5509" y="14603"/>
                </a:cubicBezTo>
                <a:close/>
                <a:moveTo>
                  <a:pt x="5509" y="14873"/>
                </a:moveTo>
                <a:cubicBezTo>
                  <a:pt x="5466" y="14873"/>
                  <a:pt x="5444" y="14900"/>
                  <a:pt x="5444" y="14943"/>
                </a:cubicBezTo>
                <a:cubicBezTo>
                  <a:pt x="5444" y="14986"/>
                  <a:pt x="5466" y="15008"/>
                  <a:pt x="5509" y="15008"/>
                </a:cubicBezTo>
                <a:cubicBezTo>
                  <a:pt x="5536" y="15008"/>
                  <a:pt x="5579" y="14986"/>
                  <a:pt x="5579" y="14943"/>
                </a:cubicBezTo>
                <a:cubicBezTo>
                  <a:pt x="5579" y="14900"/>
                  <a:pt x="5536" y="14873"/>
                  <a:pt x="5509" y="14873"/>
                </a:cubicBezTo>
                <a:close/>
                <a:moveTo>
                  <a:pt x="5509" y="15143"/>
                </a:moveTo>
                <a:cubicBezTo>
                  <a:pt x="5466" y="15143"/>
                  <a:pt x="5444" y="15170"/>
                  <a:pt x="5444" y="15213"/>
                </a:cubicBezTo>
                <a:cubicBezTo>
                  <a:pt x="5444" y="15256"/>
                  <a:pt x="5466" y="15278"/>
                  <a:pt x="5509" y="15278"/>
                </a:cubicBezTo>
                <a:cubicBezTo>
                  <a:pt x="5536" y="15278"/>
                  <a:pt x="5579" y="15256"/>
                  <a:pt x="5579" y="15213"/>
                </a:cubicBezTo>
                <a:cubicBezTo>
                  <a:pt x="5579" y="15170"/>
                  <a:pt x="5536" y="15143"/>
                  <a:pt x="5509" y="15143"/>
                </a:cubicBezTo>
                <a:close/>
                <a:moveTo>
                  <a:pt x="5509" y="15413"/>
                </a:moveTo>
                <a:cubicBezTo>
                  <a:pt x="5466" y="15413"/>
                  <a:pt x="5444" y="15440"/>
                  <a:pt x="5444" y="15483"/>
                </a:cubicBezTo>
                <a:cubicBezTo>
                  <a:pt x="5444" y="15526"/>
                  <a:pt x="5466" y="15548"/>
                  <a:pt x="5509" y="15548"/>
                </a:cubicBezTo>
                <a:cubicBezTo>
                  <a:pt x="5536" y="15548"/>
                  <a:pt x="5579" y="15526"/>
                  <a:pt x="5579" y="15483"/>
                </a:cubicBezTo>
                <a:cubicBezTo>
                  <a:pt x="5579" y="15440"/>
                  <a:pt x="5536" y="15413"/>
                  <a:pt x="5509" y="15413"/>
                </a:cubicBezTo>
                <a:close/>
                <a:moveTo>
                  <a:pt x="5509" y="15683"/>
                </a:moveTo>
                <a:cubicBezTo>
                  <a:pt x="5466" y="15683"/>
                  <a:pt x="5444" y="15710"/>
                  <a:pt x="5444" y="15753"/>
                </a:cubicBezTo>
                <a:cubicBezTo>
                  <a:pt x="5444" y="15796"/>
                  <a:pt x="5466" y="15818"/>
                  <a:pt x="5509" y="15818"/>
                </a:cubicBezTo>
                <a:cubicBezTo>
                  <a:pt x="5536" y="15818"/>
                  <a:pt x="5579" y="15796"/>
                  <a:pt x="5579" y="15753"/>
                </a:cubicBezTo>
                <a:cubicBezTo>
                  <a:pt x="5579" y="15710"/>
                  <a:pt x="5536" y="15683"/>
                  <a:pt x="5509" y="15683"/>
                </a:cubicBezTo>
                <a:close/>
                <a:moveTo>
                  <a:pt x="5509" y="15953"/>
                </a:moveTo>
                <a:cubicBezTo>
                  <a:pt x="5466" y="15953"/>
                  <a:pt x="5444" y="15980"/>
                  <a:pt x="5444" y="16023"/>
                </a:cubicBezTo>
                <a:cubicBezTo>
                  <a:pt x="5444" y="16066"/>
                  <a:pt x="5466" y="16088"/>
                  <a:pt x="5509" y="16088"/>
                </a:cubicBezTo>
                <a:cubicBezTo>
                  <a:pt x="5536" y="16088"/>
                  <a:pt x="5579" y="16066"/>
                  <a:pt x="5579" y="16023"/>
                </a:cubicBezTo>
                <a:cubicBezTo>
                  <a:pt x="5579" y="15980"/>
                  <a:pt x="5536" y="15953"/>
                  <a:pt x="5509" y="15953"/>
                </a:cubicBezTo>
                <a:close/>
                <a:moveTo>
                  <a:pt x="5509" y="16223"/>
                </a:moveTo>
                <a:cubicBezTo>
                  <a:pt x="5466" y="16223"/>
                  <a:pt x="5444" y="16250"/>
                  <a:pt x="5444" y="16293"/>
                </a:cubicBezTo>
                <a:cubicBezTo>
                  <a:pt x="5444" y="16336"/>
                  <a:pt x="5466" y="16358"/>
                  <a:pt x="5509" y="16358"/>
                </a:cubicBezTo>
                <a:cubicBezTo>
                  <a:pt x="5536" y="16358"/>
                  <a:pt x="5579" y="16336"/>
                  <a:pt x="5579" y="16293"/>
                </a:cubicBezTo>
                <a:cubicBezTo>
                  <a:pt x="5579" y="16250"/>
                  <a:pt x="5536" y="16223"/>
                  <a:pt x="5509" y="16223"/>
                </a:cubicBezTo>
                <a:close/>
                <a:moveTo>
                  <a:pt x="5509" y="16493"/>
                </a:moveTo>
                <a:cubicBezTo>
                  <a:pt x="5466" y="16493"/>
                  <a:pt x="5444" y="16520"/>
                  <a:pt x="5444" y="16563"/>
                </a:cubicBezTo>
                <a:cubicBezTo>
                  <a:pt x="5444" y="16606"/>
                  <a:pt x="5466" y="16628"/>
                  <a:pt x="5509" y="16628"/>
                </a:cubicBezTo>
                <a:cubicBezTo>
                  <a:pt x="5536" y="16628"/>
                  <a:pt x="5579" y="16606"/>
                  <a:pt x="5579" y="16563"/>
                </a:cubicBezTo>
                <a:cubicBezTo>
                  <a:pt x="5579" y="16520"/>
                  <a:pt x="5536" y="16493"/>
                  <a:pt x="5509" y="16493"/>
                </a:cubicBezTo>
                <a:close/>
                <a:moveTo>
                  <a:pt x="5509" y="16763"/>
                </a:moveTo>
                <a:cubicBezTo>
                  <a:pt x="5466" y="16763"/>
                  <a:pt x="5444" y="16790"/>
                  <a:pt x="5444" y="16833"/>
                </a:cubicBezTo>
                <a:cubicBezTo>
                  <a:pt x="5444" y="16876"/>
                  <a:pt x="5466" y="16898"/>
                  <a:pt x="5509" y="16898"/>
                </a:cubicBezTo>
                <a:cubicBezTo>
                  <a:pt x="5536" y="16898"/>
                  <a:pt x="5579" y="16876"/>
                  <a:pt x="5579" y="16833"/>
                </a:cubicBezTo>
                <a:cubicBezTo>
                  <a:pt x="5579" y="16790"/>
                  <a:pt x="5536" y="16763"/>
                  <a:pt x="5509" y="16763"/>
                </a:cubicBezTo>
                <a:close/>
                <a:moveTo>
                  <a:pt x="5509" y="17033"/>
                </a:moveTo>
                <a:cubicBezTo>
                  <a:pt x="5466" y="17033"/>
                  <a:pt x="5444" y="17060"/>
                  <a:pt x="5444" y="17103"/>
                </a:cubicBezTo>
                <a:cubicBezTo>
                  <a:pt x="5444" y="17146"/>
                  <a:pt x="5466" y="17168"/>
                  <a:pt x="5509" y="17168"/>
                </a:cubicBezTo>
                <a:cubicBezTo>
                  <a:pt x="5536" y="17168"/>
                  <a:pt x="5579" y="17146"/>
                  <a:pt x="5579" y="17103"/>
                </a:cubicBezTo>
                <a:cubicBezTo>
                  <a:pt x="5579" y="17060"/>
                  <a:pt x="5536" y="17033"/>
                  <a:pt x="5509" y="17033"/>
                </a:cubicBezTo>
                <a:close/>
                <a:moveTo>
                  <a:pt x="5509" y="17303"/>
                </a:moveTo>
                <a:cubicBezTo>
                  <a:pt x="5466" y="17303"/>
                  <a:pt x="5444" y="17330"/>
                  <a:pt x="5444" y="17373"/>
                </a:cubicBezTo>
                <a:cubicBezTo>
                  <a:pt x="5444" y="17416"/>
                  <a:pt x="5466" y="17438"/>
                  <a:pt x="5509" y="17438"/>
                </a:cubicBezTo>
                <a:cubicBezTo>
                  <a:pt x="5536" y="17438"/>
                  <a:pt x="5579" y="17416"/>
                  <a:pt x="5579" y="17373"/>
                </a:cubicBezTo>
                <a:cubicBezTo>
                  <a:pt x="5579" y="17330"/>
                  <a:pt x="5536" y="17303"/>
                  <a:pt x="5509" y="17303"/>
                </a:cubicBezTo>
                <a:close/>
                <a:moveTo>
                  <a:pt x="5509" y="17573"/>
                </a:moveTo>
                <a:cubicBezTo>
                  <a:pt x="5466" y="17573"/>
                  <a:pt x="5444" y="17600"/>
                  <a:pt x="5444" y="17643"/>
                </a:cubicBezTo>
                <a:cubicBezTo>
                  <a:pt x="5444" y="17686"/>
                  <a:pt x="5466" y="17708"/>
                  <a:pt x="5509" y="17708"/>
                </a:cubicBezTo>
                <a:cubicBezTo>
                  <a:pt x="5536" y="17708"/>
                  <a:pt x="5579" y="17686"/>
                  <a:pt x="5579" y="17643"/>
                </a:cubicBezTo>
                <a:cubicBezTo>
                  <a:pt x="5579" y="17600"/>
                  <a:pt x="5536" y="17573"/>
                  <a:pt x="5509" y="17573"/>
                </a:cubicBezTo>
                <a:close/>
                <a:moveTo>
                  <a:pt x="65" y="17821"/>
                </a:moveTo>
                <a:cubicBezTo>
                  <a:pt x="44" y="17821"/>
                  <a:pt x="1" y="17843"/>
                  <a:pt x="1" y="17892"/>
                </a:cubicBezTo>
                <a:lnTo>
                  <a:pt x="22" y="17892"/>
                </a:lnTo>
                <a:cubicBezTo>
                  <a:pt x="22" y="17870"/>
                  <a:pt x="44" y="17843"/>
                  <a:pt x="65" y="17843"/>
                </a:cubicBezTo>
                <a:cubicBezTo>
                  <a:pt x="109" y="17843"/>
                  <a:pt x="136" y="17870"/>
                  <a:pt x="136" y="17892"/>
                </a:cubicBezTo>
                <a:cubicBezTo>
                  <a:pt x="136" y="17843"/>
                  <a:pt x="109" y="17821"/>
                  <a:pt x="65" y="17821"/>
                </a:cubicBezTo>
                <a:close/>
                <a:moveTo>
                  <a:pt x="335" y="17821"/>
                </a:moveTo>
                <a:cubicBezTo>
                  <a:pt x="314" y="17821"/>
                  <a:pt x="271" y="17843"/>
                  <a:pt x="271" y="17892"/>
                </a:cubicBezTo>
                <a:cubicBezTo>
                  <a:pt x="271" y="17913"/>
                  <a:pt x="314" y="17956"/>
                  <a:pt x="335" y="17956"/>
                </a:cubicBezTo>
                <a:cubicBezTo>
                  <a:pt x="379" y="17956"/>
                  <a:pt x="406" y="17913"/>
                  <a:pt x="406" y="17892"/>
                </a:cubicBezTo>
                <a:cubicBezTo>
                  <a:pt x="406" y="17843"/>
                  <a:pt x="379" y="17821"/>
                  <a:pt x="335" y="17821"/>
                </a:cubicBezTo>
                <a:close/>
                <a:moveTo>
                  <a:pt x="605" y="17821"/>
                </a:moveTo>
                <a:cubicBezTo>
                  <a:pt x="584" y="17821"/>
                  <a:pt x="541" y="17843"/>
                  <a:pt x="541" y="17892"/>
                </a:cubicBezTo>
                <a:cubicBezTo>
                  <a:pt x="541" y="17913"/>
                  <a:pt x="584" y="17956"/>
                  <a:pt x="605" y="17956"/>
                </a:cubicBezTo>
                <a:cubicBezTo>
                  <a:pt x="649" y="17956"/>
                  <a:pt x="676" y="17913"/>
                  <a:pt x="676" y="17892"/>
                </a:cubicBezTo>
                <a:cubicBezTo>
                  <a:pt x="676" y="17843"/>
                  <a:pt x="649" y="17821"/>
                  <a:pt x="605" y="17821"/>
                </a:cubicBezTo>
                <a:close/>
                <a:moveTo>
                  <a:pt x="875" y="17821"/>
                </a:moveTo>
                <a:cubicBezTo>
                  <a:pt x="854" y="17821"/>
                  <a:pt x="811" y="17843"/>
                  <a:pt x="811" y="17892"/>
                </a:cubicBezTo>
                <a:cubicBezTo>
                  <a:pt x="811" y="17913"/>
                  <a:pt x="854" y="17956"/>
                  <a:pt x="875" y="17956"/>
                </a:cubicBezTo>
                <a:cubicBezTo>
                  <a:pt x="919" y="17956"/>
                  <a:pt x="946" y="17913"/>
                  <a:pt x="946" y="17892"/>
                </a:cubicBezTo>
                <a:cubicBezTo>
                  <a:pt x="946" y="17843"/>
                  <a:pt x="919" y="17821"/>
                  <a:pt x="875" y="17821"/>
                </a:cubicBezTo>
                <a:close/>
                <a:moveTo>
                  <a:pt x="1145" y="17821"/>
                </a:moveTo>
                <a:cubicBezTo>
                  <a:pt x="1124" y="17821"/>
                  <a:pt x="1081" y="17843"/>
                  <a:pt x="1081" y="17892"/>
                </a:cubicBezTo>
                <a:cubicBezTo>
                  <a:pt x="1081" y="17913"/>
                  <a:pt x="1124" y="17956"/>
                  <a:pt x="1145" y="17956"/>
                </a:cubicBezTo>
                <a:cubicBezTo>
                  <a:pt x="1189" y="17956"/>
                  <a:pt x="1216" y="17913"/>
                  <a:pt x="1216" y="17892"/>
                </a:cubicBezTo>
                <a:cubicBezTo>
                  <a:pt x="1216" y="17843"/>
                  <a:pt x="1189" y="17821"/>
                  <a:pt x="1145" y="17821"/>
                </a:cubicBezTo>
                <a:close/>
                <a:moveTo>
                  <a:pt x="1416" y="17821"/>
                </a:moveTo>
                <a:cubicBezTo>
                  <a:pt x="1394" y="17821"/>
                  <a:pt x="1351" y="17843"/>
                  <a:pt x="1351" y="17892"/>
                </a:cubicBezTo>
                <a:cubicBezTo>
                  <a:pt x="1351" y="17913"/>
                  <a:pt x="1394" y="17956"/>
                  <a:pt x="1416" y="17956"/>
                </a:cubicBezTo>
                <a:cubicBezTo>
                  <a:pt x="1459" y="17956"/>
                  <a:pt x="1486" y="17913"/>
                  <a:pt x="1486" y="17892"/>
                </a:cubicBezTo>
                <a:cubicBezTo>
                  <a:pt x="1486" y="17843"/>
                  <a:pt x="1459" y="17821"/>
                  <a:pt x="1416" y="17821"/>
                </a:cubicBezTo>
                <a:close/>
                <a:moveTo>
                  <a:pt x="1686" y="17821"/>
                </a:moveTo>
                <a:cubicBezTo>
                  <a:pt x="1664" y="17821"/>
                  <a:pt x="1621" y="17843"/>
                  <a:pt x="1621" y="17892"/>
                </a:cubicBezTo>
                <a:cubicBezTo>
                  <a:pt x="1621" y="17913"/>
                  <a:pt x="1664" y="17956"/>
                  <a:pt x="1686" y="17956"/>
                </a:cubicBezTo>
                <a:cubicBezTo>
                  <a:pt x="1729" y="17956"/>
                  <a:pt x="1756" y="17913"/>
                  <a:pt x="1756" y="17892"/>
                </a:cubicBezTo>
                <a:cubicBezTo>
                  <a:pt x="1756" y="17843"/>
                  <a:pt x="1729" y="17821"/>
                  <a:pt x="1686" y="17821"/>
                </a:cubicBezTo>
                <a:close/>
                <a:moveTo>
                  <a:pt x="1956" y="17821"/>
                </a:moveTo>
                <a:cubicBezTo>
                  <a:pt x="1934" y="17821"/>
                  <a:pt x="1891" y="17843"/>
                  <a:pt x="1891" y="17892"/>
                </a:cubicBezTo>
                <a:cubicBezTo>
                  <a:pt x="1891" y="17913"/>
                  <a:pt x="1934" y="17956"/>
                  <a:pt x="1956" y="17956"/>
                </a:cubicBezTo>
                <a:cubicBezTo>
                  <a:pt x="1999" y="17956"/>
                  <a:pt x="2026" y="17913"/>
                  <a:pt x="2026" y="17892"/>
                </a:cubicBezTo>
                <a:cubicBezTo>
                  <a:pt x="2026" y="17843"/>
                  <a:pt x="1999" y="17821"/>
                  <a:pt x="1956" y="17821"/>
                </a:cubicBezTo>
                <a:close/>
                <a:moveTo>
                  <a:pt x="2226" y="17821"/>
                </a:moveTo>
                <a:cubicBezTo>
                  <a:pt x="2204" y="17821"/>
                  <a:pt x="2161" y="17843"/>
                  <a:pt x="2161" y="17892"/>
                </a:cubicBezTo>
                <a:cubicBezTo>
                  <a:pt x="2161" y="17913"/>
                  <a:pt x="2204" y="17956"/>
                  <a:pt x="2226" y="17956"/>
                </a:cubicBezTo>
                <a:cubicBezTo>
                  <a:pt x="2269" y="17956"/>
                  <a:pt x="2296" y="17913"/>
                  <a:pt x="2296" y="17892"/>
                </a:cubicBezTo>
                <a:cubicBezTo>
                  <a:pt x="2296" y="17843"/>
                  <a:pt x="2269" y="17821"/>
                  <a:pt x="2226" y="17821"/>
                </a:cubicBezTo>
                <a:close/>
                <a:moveTo>
                  <a:pt x="2496" y="17821"/>
                </a:moveTo>
                <a:cubicBezTo>
                  <a:pt x="2474" y="17821"/>
                  <a:pt x="2431" y="17843"/>
                  <a:pt x="2431" y="17892"/>
                </a:cubicBezTo>
                <a:cubicBezTo>
                  <a:pt x="2431" y="17913"/>
                  <a:pt x="2474" y="17956"/>
                  <a:pt x="2496" y="17956"/>
                </a:cubicBezTo>
                <a:cubicBezTo>
                  <a:pt x="2539" y="17956"/>
                  <a:pt x="2566" y="17913"/>
                  <a:pt x="2566" y="17892"/>
                </a:cubicBezTo>
                <a:cubicBezTo>
                  <a:pt x="2566" y="17843"/>
                  <a:pt x="2539" y="17821"/>
                  <a:pt x="2496" y="17821"/>
                </a:cubicBezTo>
                <a:close/>
                <a:moveTo>
                  <a:pt x="2766" y="17821"/>
                </a:moveTo>
                <a:cubicBezTo>
                  <a:pt x="2744" y="17821"/>
                  <a:pt x="2701" y="17843"/>
                  <a:pt x="2701" y="17892"/>
                </a:cubicBezTo>
                <a:cubicBezTo>
                  <a:pt x="2701" y="17913"/>
                  <a:pt x="2744" y="17956"/>
                  <a:pt x="2766" y="17956"/>
                </a:cubicBezTo>
                <a:cubicBezTo>
                  <a:pt x="2809" y="17956"/>
                  <a:pt x="2836" y="17913"/>
                  <a:pt x="2836" y="17892"/>
                </a:cubicBezTo>
                <a:cubicBezTo>
                  <a:pt x="2836" y="17843"/>
                  <a:pt x="2809" y="17821"/>
                  <a:pt x="2766" y="17821"/>
                </a:cubicBezTo>
                <a:close/>
                <a:moveTo>
                  <a:pt x="3036" y="17821"/>
                </a:moveTo>
                <a:cubicBezTo>
                  <a:pt x="3014" y="17821"/>
                  <a:pt x="2971" y="17843"/>
                  <a:pt x="2971" y="17892"/>
                </a:cubicBezTo>
                <a:cubicBezTo>
                  <a:pt x="2971" y="17913"/>
                  <a:pt x="3014" y="17956"/>
                  <a:pt x="3036" y="17956"/>
                </a:cubicBezTo>
                <a:cubicBezTo>
                  <a:pt x="3079" y="17956"/>
                  <a:pt x="3106" y="17913"/>
                  <a:pt x="3106" y="17892"/>
                </a:cubicBezTo>
                <a:cubicBezTo>
                  <a:pt x="3106" y="17843"/>
                  <a:pt x="3079" y="17821"/>
                  <a:pt x="3036" y="17821"/>
                </a:cubicBezTo>
                <a:close/>
                <a:moveTo>
                  <a:pt x="3306" y="17821"/>
                </a:moveTo>
                <a:cubicBezTo>
                  <a:pt x="3284" y="17821"/>
                  <a:pt x="3241" y="17843"/>
                  <a:pt x="3241" y="17892"/>
                </a:cubicBezTo>
                <a:cubicBezTo>
                  <a:pt x="3241" y="17913"/>
                  <a:pt x="3284" y="17956"/>
                  <a:pt x="3306" y="17956"/>
                </a:cubicBezTo>
                <a:cubicBezTo>
                  <a:pt x="3349" y="17956"/>
                  <a:pt x="3376" y="17913"/>
                  <a:pt x="3376" y="17892"/>
                </a:cubicBezTo>
                <a:cubicBezTo>
                  <a:pt x="3376" y="17843"/>
                  <a:pt x="3349" y="17821"/>
                  <a:pt x="3306" y="17821"/>
                </a:cubicBezTo>
                <a:close/>
                <a:moveTo>
                  <a:pt x="3576" y="17821"/>
                </a:moveTo>
                <a:cubicBezTo>
                  <a:pt x="3554" y="17821"/>
                  <a:pt x="3511" y="17843"/>
                  <a:pt x="3511" y="17892"/>
                </a:cubicBezTo>
                <a:cubicBezTo>
                  <a:pt x="3511" y="17913"/>
                  <a:pt x="3554" y="17956"/>
                  <a:pt x="3576" y="17956"/>
                </a:cubicBezTo>
                <a:cubicBezTo>
                  <a:pt x="3619" y="17956"/>
                  <a:pt x="3646" y="17913"/>
                  <a:pt x="3646" y="17892"/>
                </a:cubicBezTo>
                <a:cubicBezTo>
                  <a:pt x="3646" y="17843"/>
                  <a:pt x="3619" y="17821"/>
                  <a:pt x="3576" y="17821"/>
                </a:cubicBezTo>
                <a:close/>
                <a:moveTo>
                  <a:pt x="3846" y="17821"/>
                </a:moveTo>
                <a:cubicBezTo>
                  <a:pt x="3824" y="17821"/>
                  <a:pt x="3781" y="17843"/>
                  <a:pt x="3781" y="17892"/>
                </a:cubicBezTo>
                <a:cubicBezTo>
                  <a:pt x="3781" y="17913"/>
                  <a:pt x="3824" y="17956"/>
                  <a:pt x="3846" y="17956"/>
                </a:cubicBezTo>
                <a:cubicBezTo>
                  <a:pt x="3889" y="17956"/>
                  <a:pt x="3916" y="17913"/>
                  <a:pt x="3916" y="17892"/>
                </a:cubicBezTo>
                <a:cubicBezTo>
                  <a:pt x="3916" y="17843"/>
                  <a:pt x="3889" y="17821"/>
                  <a:pt x="3846" y="17821"/>
                </a:cubicBezTo>
                <a:close/>
                <a:moveTo>
                  <a:pt x="4116" y="17821"/>
                </a:moveTo>
                <a:cubicBezTo>
                  <a:pt x="4094" y="17821"/>
                  <a:pt x="4051" y="17843"/>
                  <a:pt x="4051" y="17892"/>
                </a:cubicBezTo>
                <a:cubicBezTo>
                  <a:pt x="4051" y="17913"/>
                  <a:pt x="4094" y="17956"/>
                  <a:pt x="4116" y="17956"/>
                </a:cubicBezTo>
                <a:cubicBezTo>
                  <a:pt x="4159" y="17956"/>
                  <a:pt x="4186" y="17913"/>
                  <a:pt x="4186" y="17892"/>
                </a:cubicBezTo>
                <a:cubicBezTo>
                  <a:pt x="4186" y="17843"/>
                  <a:pt x="4159" y="17821"/>
                  <a:pt x="4116" y="17821"/>
                </a:cubicBezTo>
                <a:close/>
                <a:moveTo>
                  <a:pt x="4386" y="17821"/>
                </a:moveTo>
                <a:cubicBezTo>
                  <a:pt x="4364" y="17821"/>
                  <a:pt x="4321" y="17843"/>
                  <a:pt x="4321" y="17892"/>
                </a:cubicBezTo>
                <a:cubicBezTo>
                  <a:pt x="4321" y="17913"/>
                  <a:pt x="4364" y="17956"/>
                  <a:pt x="4386" y="17956"/>
                </a:cubicBezTo>
                <a:cubicBezTo>
                  <a:pt x="4429" y="17956"/>
                  <a:pt x="4456" y="17913"/>
                  <a:pt x="4456" y="17892"/>
                </a:cubicBezTo>
                <a:cubicBezTo>
                  <a:pt x="4456" y="17843"/>
                  <a:pt x="4429" y="17821"/>
                  <a:pt x="4386" y="17821"/>
                </a:cubicBezTo>
                <a:close/>
                <a:moveTo>
                  <a:pt x="4656" y="17821"/>
                </a:moveTo>
                <a:cubicBezTo>
                  <a:pt x="4634" y="17821"/>
                  <a:pt x="4591" y="17843"/>
                  <a:pt x="4591" y="17892"/>
                </a:cubicBezTo>
                <a:cubicBezTo>
                  <a:pt x="4591" y="17913"/>
                  <a:pt x="4634" y="17956"/>
                  <a:pt x="4656" y="17956"/>
                </a:cubicBezTo>
                <a:cubicBezTo>
                  <a:pt x="4699" y="17956"/>
                  <a:pt x="4726" y="17913"/>
                  <a:pt x="4726" y="17892"/>
                </a:cubicBezTo>
                <a:cubicBezTo>
                  <a:pt x="4726" y="17843"/>
                  <a:pt x="4699" y="17821"/>
                  <a:pt x="4656" y="17821"/>
                </a:cubicBezTo>
                <a:close/>
                <a:moveTo>
                  <a:pt x="4926" y="17821"/>
                </a:moveTo>
                <a:cubicBezTo>
                  <a:pt x="4904" y="17821"/>
                  <a:pt x="4861" y="17843"/>
                  <a:pt x="4861" y="17892"/>
                </a:cubicBezTo>
                <a:cubicBezTo>
                  <a:pt x="4861" y="17913"/>
                  <a:pt x="4904" y="17956"/>
                  <a:pt x="4926" y="17956"/>
                </a:cubicBezTo>
                <a:cubicBezTo>
                  <a:pt x="4969" y="17956"/>
                  <a:pt x="4996" y="17913"/>
                  <a:pt x="4996" y="17892"/>
                </a:cubicBezTo>
                <a:cubicBezTo>
                  <a:pt x="4996" y="17843"/>
                  <a:pt x="4969" y="17821"/>
                  <a:pt x="4926" y="17821"/>
                </a:cubicBezTo>
                <a:close/>
                <a:moveTo>
                  <a:pt x="5196" y="17821"/>
                </a:moveTo>
                <a:cubicBezTo>
                  <a:pt x="5174" y="17821"/>
                  <a:pt x="5131" y="17843"/>
                  <a:pt x="5131" y="17892"/>
                </a:cubicBezTo>
                <a:cubicBezTo>
                  <a:pt x="5131" y="17913"/>
                  <a:pt x="5174" y="17956"/>
                  <a:pt x="5196" y="17956"/>
                </a:cubicBezTo>
                <a:cubicBezTo>
                  <a:pt x="5239" y="17956"/>
                  <a:pt x="5266" y="17913"/>
                  <a:pt x="5266" y="17892"/>
                </a:cubicBezTo>
                <a:cubicBezTo>
                  <a:pt x="5266" y="17843"/>
                  <a:pt x="5239" y="17821"/>
                  <a:pt x="5196" y="17821"/>
                </a:cubicBezTo>
                <a:close/>
                <a:moveTo>
                  <a:pt x="5466" y="17821"/>
                </a:moveTo>
                <a:cubicBezTo>
                  <a:pt x="5444" y="17821"/>
                  <a:pt x="5401" y="17843"/>
                  <a:pt x="5401" y="17892"/>
                </a:cubicBezTo>
                <a:cubicBezTo>
                  <a:pt x="5401" y="17913"/>
                  <a:pt x="5444" y="17956"/>
                  <a:pt x="5466" y="17956"/>
                </a:cubicBezTo>
                <a:cubicBezTo>
                  <a:pt x="5509" y="17956"/>
                  <a:pt x="5536" y="17913"/>
                  <a:pt x="5536" y="17892"/>
                </a:cubicBezTo>
                <a:cubicBezTo>
                  <a:pt x="5536" y="17843"/>
                  <a:pt x="5509" y="17821"/>
                  <a:pt x="5466" y="17821"/>
                </a:cubicBezTo>
                <a:close/>
              </a:path>
            </a:pathLst>
          </a:custGeom>
          <a:solidFill>
            <a:srgbClr val="FFFFFF">
              <a:alpha val="22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5" name="Google Shape;585;p22"/>
          <p:cNvGrpSpPr/>
          <p:nvPr/>
        </p:nvGrpSpPr>
        <p:grpSpPr>
          <a:xfrm>
            <a:off x="4918907" y="539499"/>
            <a:ext cx="3511861" cy="4417928"/>
            <a:chOff x="4918907" y="539499"/>
            <a:chExt cx="3511861" cy="4417928"/>
          </a:xfrm>
        </p:grpSpPr>
        <p:pic>
          <p:nvPicPr>
            <p:cNvPr id="586" name="Google Shape;586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246421" y="1475949"/>
              <a:ext cx="2966918" cy="254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87" name="Google Shape;587;p22"/>
            <p:cNvGrpSpPr/>
            <p:nvPr/>
          </p:nvGrpSpPr>
          <p:grpSpPr>
            <a:xfrm>
              <a:off x="4918907" y="539499"/>
              <a:ext cx="3511861" cy="4417928"/>
              <a:chOff x="4918907" y="539499"/>
              <a:chExt cx="3511861" cy="4417928"/>
            </a:xfrm>
          </p:grpSpPr>
          <p:pic>
            <p:nvPicPr>
              <p:cNvPr id="588" name="Google Shape;588;p2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918907" y="539499"/>
                <a:ext cx="1138536" cy="157910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589" name="Google Shape;589;p22"/>
              <p:cNvGrpSpPr/>
              <p:nvPr/>
            </p:nvGrpSpPr>
            <p:grpSpPr>
              <a:xfrm>
                <a:off x="4918907" y="2810024"/>
                <a:ext cx="1138536" cy="1579103"/>
                <a:chOff x="4918907" y="2810024"/>
                <a:chExt cx="1138536" cy="1579103"/>
              </a:xfrm>
            </p:grpSpPr>
            <p:pic>
              <p:nvPicPr>
                <p:cNvPr id="590" name="Google Shape;590;p22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4918907" y="2810024"/>
                  <a:ext cx="1138536" cy="15791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591" name="Google Shape;591;p22"/>
                <p:cNvGrpSpPr/>
                <p:nvPr/>
              </p:nvGrpSpPr>
              <p:grpSpPr>
                <a:xfrm>
                  <a:off x="5231180" y="3999717"/>
                  <a:ext cx="514001" cy="247754"/>
                  <a:chOff x="3611929" y="2047735"/>
                  <a:chExt cx="957172" cy="461367"/>
                </a:xfrm>
              </p:grpSpPr>
              <p:sp>
                <p:nvSpPr>
                  <p:cNvPr id="592" name="Google Shape;592;p22"/>
                  <p:cNvSpPr/>
                  <p:nvPr/>
                </p:nvSpPr>
                <p:spPr>
                  <a:xfrm>
                    <a:off x="3611929" y="2047735"/>
                    <a:ext cx="957172" cy="4613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45" h="5131" extrusionOk="0">
                        <a:moveTo>
                          <a:pt x="10509" y="114"/>
                        </a:moveTo>
                        <a:cubicBezTo>
                          <a:pt x="10439" y="1"/>
                          <a:pt x="10304" y="71"/>
                          <a:pt x="10239" y="136"/>
                        </a:cubicBezTo>
                        <a:cubicBezTo>
                          <a:pt x="9991" y="362"/>
                          <a:pt x="9764" y="654"/>
                          <a:pt x="9543" y="902"/>
                        </a:cubicBezTo>
                        <a:cubicBezTo>
                          <a:pt x="9224" y="1308"/>
                          <a:pt x="8911" y="1713"/>
                          <a:pt x="8619" y="2118"/>
                        </a:cubicBezTo>
                        <a:cubicBezTo>
                          <a:pt x="8598" y="2096"/>
                          <a:pt x="8598" y="2096"/>
                          <a:pt x="8598" y="2074"/>
                        </a:cubicBezTo>
                        <a:cubicBezTo>
                          <a:pt x="8598" y="2074"/>
                          <a:pt x="8571" y="2047"/>
                          <a:pt x="8571" y="2074"/>
                        </a:cubicBezTo>
                        <a:cubicBezTo>
                          <a:pt x="8484" y="2161"/>
                          <a:pt x="8371" y="2274"/>
                          <a:pt x="8236" y="2317"/>
                        </a:cubicBezTo>
                        <a:cubicBezTo>
                          <a:pt x="8122" y="2344"/>
                          <a:pt x="7944" y="2274"/>
                          <a:pt x="7944" y="2118"/>
                        </a:cubicBezTo>
                        <a:cubicBezTo>
                          <a:pt x="7944" y="2118"/>
                          <a:pt x="7923" y="2096"/>
                          <a:pt x="7923" y="2118"/>
                        </a:cubicBezTo>
                        <a:cubicBezTo>
                          <a:pt x="7788" y="2209"/>
                          <a:pt x="7653" y="2296"/>
                          <a:pt x="7491" y="2366"/>
                        </a:cubicBezTo>
                        <a:cubicBezTo>
                          <a:pt x="7469" y="2317"/>
                          <a:pt x="7469" y="2253"/>
                          <a:pt x="7447" y="2209"/>
                        </a:cubicBezTo>
                        <a:cubicBezTo>
                          <a:pt x="7447" y="2182"/>
                          <a:pt x="7426" y="2182"/>
                          <a:pt x="7426" y="2182"/>
                        </a:cubicBezTo>
                        <a:cubicBezTo>
                          <a:pt x="7291" y="2317"/>
                          <a:pt x="7134" y="2409"/>
                          <a:pt x="6978" y="2452"/>
                        </a:cubicBezTo>
                        <a:cubicBezTo>
                          <a:pt x="6907" y="2479"/>
                          <a:pt x="6794" y="2523"/>
                          <a:pt x="6729" y="2501"/>
                        </a:cubicBezTo>
                        <a:cubicBezTo>
                          <a:pt x="6659" y="2479"/>
                          <a:pt x="6681" y="2253"/>
                          <a:pt x="6681" y="2209"/>
                        </a:cubicBezTo>
                        <a:cubicBezTo>
                          <a:pt x="6681" y="2182"/>
                          <a:pt x="6659" y="2182"/>
                          <a:pt x="6637" y="2182"/>
                        </a:cubicBezTo>
                        <a:cubicBezTo>
                          <a:pt x="6459" y="2452"/>
                          <a:pt x="6211" y="2636"/>
                          <a:pt x="5941" y="2722"/>
                        </a:cubicBezTo>
                        <a:cubicBezTo>
                          <a:pt x="5941" y="2544"/>
                          <a:pt x="5962" y="2366"/>
                          <a:pt x="5984" y="2182"/>
                        </a:cubicBezTo>
                        <a:cubicBezTo>
                          <a:pt x="5984" y="2161"/>
                          <a:pt x="5962" y="2161"/>
                          <a:pt x="5962" y="2161"/>
                        </a:cubicBezTo>
                        <a:cubicBezTo>
                          <a:pt x="5671" y="2409"/>
                          <a:pt x="5401" y="2658"/>
                          <a:pt x="5109" y="2906"/>
                        </a:cubicBezTo>
                        <a:cubicBezTo>
                          <a:pt x="5109" y="2679"/>
                          <a:pt x="5222" y="2452"/>
                          <a:pt x="5401" y="2317"/>
                        </a:cubicBezTo>
                        <a:cubicBezTo>
                          <a:pt x="5422" y="2317"/>
                          <a:pt x="5401" y="2296"/>
                          <a:pt x="5379" y="2296"/>
                        </a:cubicBezTo>
                        <a:cubicBezTo>
                          <a:pt x="5330" y="2317"/>
                          <a:pt x="5287" y="2344"/>
                          <a:pt x="5222" y="2366"/>
                        </a:cubicBezTo>
                        <a:cubicBezTo>
                          <a:pt x="5357" y="2096"/>
                          <a:pt x="5465" y="1804"/>
                          <a:pt x="5557" y="1486"/>
                        </a:cubicBezTo>
                        <a:cubicBezTo>
                          <a:pt x="5649" y="1216"/>
                          <a:pt x="5692" y="924"/>
                          <a:pt x="5692" y="654"/>
                        </a:cubicBezTo>
                        <a:cubicBezTo>
                          <a:pt x="5671" y="541"/>
                          <a:pt x="5671" y="384"/>
                          <a:pt x="5627" y="292"/>
                        </a:cubicBezTo>
                        <a:cubicBezTo>
                          <a:pt x="5579" y="227"/>
                          <a:pt x="5465" y="206"/>
                          <a:pt x="5379" y="206"/>
                        </a:cubicBezTo>
                        <a:cubicBezTo>
                          <a:pt x="5152" y="227"/>
                          <a:pt x="4952" y="362"/>
                          <a:pt x="4769" y="497"/>
                        </a:cubicBezTo>
                        <a:cubicBezTo>
                          <a:pt x="4547" y="654"/>
                          <a:pt x="4364" y="859"/>
                          <a:pt x="4164" y="1059"/>
                        </a:cubicBezTo>
                        <a:cubicBezTo>
                          <a:pt x="3916" y="1308"/>
                          <a:pt x="3689" y="1578"/>
                          <a:pt x="3467" y="1848"/>
                        </a:cubicBezTo>
                        <a:cubicBezTo>
                          <a:pt x="3511" y="1621"/>
                          <a:pt x="3532" y="1421"/>
                          <a:pt x="3489" y="1216"/>
                        </a:cubicBezTo>
                        <a:cubicBezTo>
                          <a:pt x="3419" y="967"/>
                          <a:pt x="3197" y="859"/>
                          <a:pt x="2971" y="902"/>
                        </a:cubicBezTo>
                        <a:cubicBezTo>
                          <a:pt x="2679" y="946"/>
                          <a:pt x="2474" y="1216"/>
                          <a:pt x="2317" y="1421"/>
                        </a:cubicBezTo>
                        <a:cubicBezTo>
                          <a:pt x="1869" y="1961"/>
                          <a:pt x="1415" y="2501"/>
                          <a:pt x="1010" y="3063"/>
                        </a:cubicBezTo>
                        <a:cubicBezTo>
                          <a:pt x="767" y="3376"/>
                          <a:pt x="519" y="3694"/>
                          <a:pt x="335" y="4029"/>
                        </a:cubicBezTo>
                        <a:cubicBezTo>
                          <a:pt x="179" y="4321"/>
                          <a:pt x="65" y="4661"/>
                          <a:pt x="157" y="4974"/>
                        </a:cubicBezTo>
                        <a:cubicBezTo>
                          <a:pt x="157" y="4996"/>
                          <a:pt x="200" y="4996"/>
                          <a:pt x="200" y="4974"/>
                        </a:cubicBezTo>
                        <a:cubicBezTo>
                          <a:pt x="0" y="4369"/>
                          <a:pt x="540" y="3781"/>
                          <a:pt x="875" y="3311"/>
                        </a:cubicBezTo>
                        <a:cubicBezTo>
                          <a:pt x="1259" y="2793"/>
                          <a:pt x="1664" y="2274"/>
                          <a:pt x="2069" y="1777"/>
                        </a:cubicBezTo>
                        <a:cubicBezTo>
                          <a:pt x="2160" y="1642"/>
                          <a:pt x="2274" y="1507"/>
                          <a:pt x="2387" y="1399"/>
                        </a:cubicBezTo>
                        <a:cubicBezTo>
                          <a:pt x="2452" y="1286"/>
                          <a:pt x="2544" y="1172"/>
                          <a:pt x="2657" y="1081"/>
                        </a:cubicBezTo>
                        <a:cubicBezTo>
                          <a:pt x="2879" y="902"/>
                          <a:pt x="3284" y="811"/>
                          <a:pt x="3419" y="1151"/>
                        </a:cubicBezTo>
                        <a:cubicBezTo>
                          <a:pt x="3532" y="1372"/>
                          <a:pt x="3467" y="1669"/>
                          <a:pt x="3397" y="1891"/>
                        </a:cubicBezTo>
                        <a:cubicBezTo>
                          <a:pt x="3284" y="2047"/>
                          <a:pt x="3149" y="2209"/>
                          <a:pt x="3014" y="2366"/>
                        </a:cubicBezTo>
                        <a:cubicBezTo>
                          <a:pt x="2836" y="2587"/>
                          <a:pt x="2679" y="2814"/>
                          <a:pt x="2495" y="3041"/>
                        </a:cubicBezTo>
                        <a:cubicBezTo>
                          <a:pt x="2339" y="3262"/>
                          <a:pt x="2160" y="3511"/>
                          <a:pt x="2069" y="3759"/>
                        </a:cubicBezTo>
                        <a:cubicBezTo>
                          <a:pt x="2025" y="3873"/>
                          <a:pt x="2004" y="4008"/>
                          <a:pt x="2025" y="4121"/>
                        </a:cubicBezTo>
                        <a:cubicBezTo>
                          <a:pt x="2047" y="4143"/>
                          <a:pt x="2047" y="4143"/>
                          <a:pt x="2069" y="4143"/>
                        </a:cubicBezTo>
                        <a:cubicBezTo>
                          <a:pt x="2522" y="3781"/>
                          <a:pt x="2879" y="3311"/>
                          <a:pt x="3127" y="2793"/>
                        </a:cubicBezTo>
                        <a:cubicBezTo>
                          <a:pt x="3262" y="2544"/>
                          <a:pt x="3354" y="2274"/>
                          <a:pt x="3419" y="2004"/>
                        </a:cubicBezTo>
                        <a:cubicBezTo>
                          <a:pt x="3419" y="1961"/>
                          <a:pt x="3440" y="1939"/>
                          <a:pt x="3440" y="1912"/>
                        </a:cubicBezTo>
                        <a:cubicBezTo>
                          <a:pt x="3554" y="1756"/>
                          <a:pt x="3689" y="1621"/>
                          <a:pt x="3824" y="1486"/>
                        </a:cubicBezTo>
                        <a:cubicBezTo>
                          <a:pt x="4007" y="1286"/>
                          <a:pt x="4186" y="1081"/>
                          <a:pt x="4364" y="902"/>
                        </a:cubicBezTo>
                        <a:cubicBezTo>
                          <a:pt x="4547" y="724"/>
                          <a:pt x="4726" y="541"/>
                          <a:pt x="4925" y="427"/>
                        </a:cubicBezTo>
                        <a:cubicBezTo>
                          <a:pt x="5109" y="319"/>
                          <a:pt x="5536" y="92"/>
                          <a:pt x="5627" y="384"/>
                        </a:cubicBezTo>
                        <a:cubicBezTo>
                          <a:pt x="5692" y="654"/>
                          <a:pt x="5649" y="967"/>
                          <a:pt x="5579" y="1237"/>
                        </a:cubicBezTo>
                        <a:cubicBezTo>
                          <a:pt x="5492" y="1621"/>
                          <a:pt x="5357" y="2026"/>
                          <a:pt x="5174" y="2388"/>
                        </a:cubicBezTo>
                        <a:cubicBezTo>
                          <a:pt x="4342" y="2793"/>
                          <a:pt x="3624" y="3397"/>
                          <a:pt x="3062" y="4143"/>
                        </a:cubicBezTo>
                        <a:cubicBezTo>
                          <a:pt x="2927" y="4342"/>
                          <a:pt x="2765" y="4548"/>
                          <a:pt x="2657" y="4774"/>
                        </a:cubicBezTo>
                        <a:cubicBezTo>
                          <a:pt x="2587" y="4931"/>
                          <a:pt x="2609" y="5131"/>
                          <a:pt x="2836" y="5131"/>
                        </a:cubicBezTo>
                        <a:cubicBezTo>
                          <a:pt x="2949" y="5131"/>
                          <a:pt x="3062" y="5088"/>
                          <a:pt x="3149" y="5044"/>
                        </a:cubicBezTo>
                        <a:cubicBezTo>
                          <a:pt x="3262" y="4996"/>
                          <a:pt x="3376" y="4953"/>
                          <a:pt x="3467" y="4882"/>
                        </a:cubicBezTo>
                        <a:cubicBezTo>
                          <a:pt x="3667" y="4747"/>
                          <a:pt x="3845" y="4591"/>
                          <a:pt x="4007" y="4413"/>
                        </a:cubicBezTo>
                        <a:cubicBezTo>
                          <a:pt x="4364" y="4029"/>
                          <a:pt x="4612" y="3581"/>
                          <a:pt x="4861" y="3127"/>
                        </a:cubicBezTo>
                        <a:cubicBezTo>
                          <a:pt x="4996" y="2906"/>
                          <a:pt x="5109" y="2658"/>
                          <a:pt x="5195" y="2431"/>
                        </a:cubicBezTo>
                        <a:cubicBezTo>
                          <a:pt x="5222" y="2409"/>
                          <a:pt x="5266" y="2388"/>
                          <a:pt x="5287" y="2388"/>
                        </a:cubicBezTo>
                        <a:cubicBezTo>
                          <a:pt x="5131" y="2523"/>
                          <a:pt x="5060" y="2722"/>
                          <a:pt x="5060" y="2928"/>
                        </a:cubicBezTo>
                        <a:cubicBezTo>
                          <a:pt x="5087" y="2949"/>
                          <a:pt x="5087" y="2949"/>
                          <a:pt x="5109" y="2949"/>
                        </a:cubicBezTo>
                        <a:cubicBezTo>
                          <a:pt x="5379" y="2701"/>
                          <a:pt x="5671" y="2452"/>
                          <a:pt x="5941" y="2209"/>
                        </a:cubicBezTo>
                        <a:cubicBezTo>
                          <a:pt x="5941" y="2388"/>
                          <a:pt x="5919" y="2566"/>
                          <a:pt x="5897" y="2749"/>
                        </a:cubicBezTo>
                        <a:cubicBezTo>
                          <a:pt x="5897" y="2749"/>
                          <a:pt x="5897" y="2771"/>
                          <a:pt x="5919" y="2771"/>
                        </a:cubicBezTo>
                        <a:cubicBezTo>
                          <a:pt x="6211" y="2679"/>
                          <a:pt x="6459" y="2501"/>
                          <a:pt x="6637" y="2253"/>
                        </a:cubicBezTo>
                        <a:cubicBezTo>
                          <a:pt x="6637" y="2344"/>
                          <a:pt x="6659" y="2431"/>
                          <a:pt x="6659" y="2501"/>
                        </a:cubicBezTo>
                        <a:cubicBezTo>
                          <a:pt x="6659" y="2523"/>
                          <a:pt x="6659" y="2523"/>
                          <a:pt x="6681" y="2523"/>
                        </a:cubicBezTo>
                        <a:cubicBezTo>
                          <a:pt x="6951" y="2544"/>
                          <a:pt x="7221" y="2431"/>
                          <a:pt x="7426" y="2231"/>
                        </a:cubicBezTo>
                        <a:cubicBezTo>
                          <a:pt x="7426" y="2296"/>
                          <a:pt x="7447" y="2344"/>
                          <a:pt x="7469" y="2388"/>
                        </a:cubicBezTo>
                        <a:cubicBezTo>
                          <a:pt x="7469" y="2409"/>
                          <a:pt x="7469" y="2409"/>
                          <a:pt x="7491" y="2409"/>
                        </a:cubicBezTo>
                        <a:cubicBezTo>
                          <a:pt x="7626" y="2344"/>
                          <a:pt x="7788" y="2253"/>
                          <a:pt x="7923" y="2161"/>
                        </a:cubicBezTo>
                        <a:cubicBezTo>
                          <a:pt x="7923" y="2274"/>
                          <a:pt x="8031" y="2344"/>
                          <a:pt x="8166" y="2366"/>
                        </a:cubicBezTo>
                        <a:cubicBezTo>
                          <a:pt x="8328" y="2366"/>
                          <a:pt x="8463" y="2231"/>
                          <a:pt x="8571" y="2118"/>
                        </a:cubicBezTo>
                        <a:lnTo>
                          <a:pt x="8598" y="2139"/>
                        </a:lnTo>
                        <a:cubicBezTo>
                          <a:pt x="8484" y="2274"/>
                          <a:pt x="8392" y="2431"/>
                          <a:pt x="8301" y="2566"/>
                        </a:cubicBezTo>
                        <a:cubicBezTo>
                          <a:pt x="7852" y="3219"/>
                          <a:pt x="7469" y="3894"/>
                          <a:pt x="7113" y="4612"/>
                        </a:cubicBezTo>
                        <a:cubicBezTo>
                          <a:pt x="7113" y="4639"/>
                          <a:pt x="7134" y="4661"/>
                          <a:pt x="7134" y="4639"/>
                        </a:cubicBezTo>
                        <a:cubicBezTo>
                          <a:pt x="7561" y="3781"/>
                          <a:pt x="8058" y="2949"/>
                          <a:pt x="8619" y="2182"/>
                        </a:cubicBezTo>
                        <a:cubicBezTo>
                          <a:pt x="8733" y="2296"/>
                          <a:pt x="8911" y="2296"/>
                          <a:pt x="9067" y="2274"/>
                        </a:cubicBezTo>
                        <a:cubicBezTo>
                          <a:pt x="9337" y="2209"/>
                          <a:pt x="9586" y="2047"/>
                          <a:pt x="9786" y="1891"/>
                        </a:cubicBezTo>
                        <a:cubicBezTo>
                          <a:pt x="10191" y="1534"/>
                          <a:pt x="10488" y="1016"/>
                          <a:pt x="10531" y="454"/>
                        </a:cubicBezTo>
                        <a:cubicBezTo>
                          <a:pt x="10553" y="362"/>
                          <a:pt x="10574" y="206"/>
                          <a:pt x="10509" y="114"/>
                        </a:cubicBezTo>
                        <a:close/>
                        <a:moveTo>
                          <a:pt x="3149" y="2701"/>
                        </a:moveTo>
                        <a:cubicBezTo>
                          <a:pt x="2900" y="3241"/>
                          <a:pt x="2522" y="3716"/>
                          <a:pt x="2069" y="4099"/>
                        </a:cubicBezTo>
                        <a:cubicBezTo>
                          <a:pt x="2025" y="3802"/>
                          <a:pt x="2204" y="3559"/>
                          <a:pt x="2339" y="3333"/>
                        </a:cubicBezTo>
                        <a:cubicBezTo>
                          <a:pt x="2495" y="3127"/>
                          <a:pt x="2657" y="2906"/>
                          <a:pt x="2814" y="2701"/>
                        </a:cubicBezTo>
                        <a:cubicBezTo>
                          <a:pt x="2992" y="2452"/>
                          <a:pt x="3197" y="2209"/>
                          <a:pt x="3397" y="1961"/>
                        </a:cubicBezTo>
                        <a:cubicBezTo>
                          <a:pt x="3332" y="2231"/>
                          <a:pt x="3241" y="2479"/>
                          <a:pt x="3149" y="2701"/>
                        </a:cubicBezTo>
                        <a:close/>
                        <a:moveTo>
                          <a:pt x="4996" y="2771"/>
                        </a:moveTo>
                        <a:cubicBezTo>
                          <a:pt x="4790" y="3219"/>
                          <a:pt x="4547" y="3646"/>
                          <a:pt x="4250" y="4051"/>
                        </a:cubicBezTo>
                        <a:cubicBezTo>
                          <a:pt x="4007" y="4413"/>
                          <a:pt x="3667" y="4747"/>
                          <a:pt x="3262" y="4953"/>
                        </a:cubicBezTo>
                        <a:cubicBezTo>
                          <a:pt x="3149" y="5017"/>
                          <a:pt x="3062" y="5066"/>
                          <a:pt x="2949" y="5088"/>
                        </a:cubicBezTo>
                        <a:cubicBezTo>
                          <a:pt x="2879" y="5109"/>
                          <a:pt x="2792" y="5109"/>
                          <a:pt x="2722" y="5088"/>
                        </a:cubicBezTo>
                        <a:cubicBezTo>
                          <a:pt x="2657" y="5044"/>
                          <a:pt x="2657" y="4931"/>
                          <a:pt x="2679" y="4861"/>
                        </a:cubicBezTo>
                        <a:cubicBezTo>
                          <a:pt x="2701" y="4747"/>
                          <a:pt x="2765" y="4661"/>
                          <a:pt x="2814" y="4569"/>
                        </a:cubicBezTo>
                        <a:cubicBezTo>
                          <a:pt x="2879" y="4456"/>
                          <a:pt x="2949" y="4369"/>
                          <a:pt x="3014" y="4256"/>
                        </a:cubicBezTo>
                        <a:cubicBezTo>
                          <a:pt x="3575" y="3489"/>
                          <a:pt x="4321" y="2857"/>
                          <a:pt x="5152" y="2452"/>
                        </a:cubicBezTo>
                        <a:cubicBezTo>
                          <a:pt x="5109" y="2566"/>
                          <a:pt x="5060" y="2658"/>
                          <a:pt x="4996" y="2771"/>
                        </a:cubicBezTo>
                        <a:close/>
                        <a:moveTo>
                          <a:pt x="10418" y="881"/>
                        </a:moveTo>
                        <a:cubicBezTo>
                          <a:pt x="10326" y="1151"/>
                          <a:pt x="10191" y="1372"/>
                          <a:pt x="10034" y="1578"/>
                        </a:cubicBezTo>
                        <a:cubicBezTo>
                          <a:pt x="9834" y="1804"/>
                          <a:pt x="9607" y="2004"/>
                          <a:pt x="9337" y="2139"/>
                        </a:cubicBezTo>
                        <a:cubicBezTo>
                          <a:pt x="9159" y="2209"/>
                          <a:pt x="8776" y="2344"/>
                          <a:pt x="8641" y="2139"/>
                        </a:cubicBezTo>
                        <a:cubicBezTo>
                          <a:pt x="8797" y="1912"/>
                          <a:pt x="8954" y="1713"/>
                          <a:pt x="9138" y="1486"/>
                        </a:cubicBezTo>
                        <a:cubicBezTo>
                          <a:pt x="9316" y="1237"/>
                          <a:pt x="9516" y="1016"/>
                          <a:pt x="9721" y="767"/>
                        </a:cubicBezTo>
                        <a:cubicBezTo>
                          <a:pt x="9813" y="654"/>
                          <a:pt x="9921" y="541"/>
                          <a:pt x="10012" y="427"/>
                        </a:cubicBezTo>
                        <a:cubicBezTo>
                          <a:pt x="10083" y="362"/>
                          <a:pt x="10126" y="319"/>
                          <a:pt x="10169" y="249"/>
                        </a:cubicBezTo>
                        <a:cubicBezTo>
                          <a:pt x="10239" y="206"/>
                          <a:pt x="10304" y="114"/>
                          <a:pt x="10374" y="92"/>
                        </a:cubicBezTo>
                        <a:cubicBezTo>
                          <a:pt x="10644" y="49"/>
                          <a:pt x="10461" y="767"/>
                          <a:pt x="10418" y="88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3" name="Google Shape;593;p22"/>
                  <p:cNvSpPr/>
                  <p:nvPr/>
                </p:nvSpPr>
                <p:spPr>
                  <a:xfrm>
                    <a:off x="4115460" y="2341042"/>
                    <a:ext cx="101607" cy="20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0" h="228" extrusionOk="0">
                        <a:moveTo>
                          <a:pt x="1108" y="27"/>
                        </a:moveTo>
                        <a:cubicBezTo>
                          <a:pt x="746" y="0"/>
                          <a:pt x="362" y="49"/>
                          <a:pt x="27" y="184"/>
                        </a:cubicBezTo>
                        <a:cubicBezTo>
                          <a:pt x="0" y="184"/>
                          <a:pt x="0" y="227"/>
                          <a:pt x="27" y="206"/>
                        </a:cubicBezTo>
                        <a:cubicBezTo>
                          <a:pt x="384" y="92"/>
                          <a:pt x="746" y="27"/>
                          <a:pt x="1108" y="71"/>
                        </a:cubicBezTo>
                        <a:cubicBezTo>
                          <a:pt x="1129" y="71"/>
                          <a:pt x="1129" y="27"/>
                          <a:pt x="1108" y="2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94" name="Google Shape;594;p22"/>
              <p:cNvGrpSpPr/>
              <p:nvPr/>
            </p:nvGrpSpPr>
            <p:grpSpPr>
              <a:xfrm>
                <a:off x="7292232" y="3378324"/>
                <a:ext cx="1138536" cy="1579103"/>
                <a:chOff x="7292232" y="3378324"/>
                <a:chExt cx="1138536" cy="1579103"/>
              </a:xfrm>
            </p:grpSpPr>
            <p:pic>
              <p:nvPicPr>
                <p:cNvPr id="595" name="Google Shape;595;p22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7292232" y="3378324"/>
                  <a:ext cx="1138536" cy="15791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596" name="Google Shape;596;p22"/>
                <p:cNvGrpSpPr/>
                <p:nvPr/>
              </p:nvGrpSpPr>
              <p:grpSpPr>
                <a:xfrm>
                  <a:off x="7716710" y="4537407"/>
                  <a:ext cx="383532" cy="322433"/>
                  <a:chOff x="5750408" y="1983175"/>
                  <a:chExt cx="938649" cy="789116"/>
                </a:xfrm>
              </p:grpSpPr>
              <p:sp>
                <p:nvSpPr>
                  <p:cNvPr id="597" name="Google Shape;597;p22"/>
                  <p:cNvSpPr/>
                  <p:nvPr/>
                </p:nvSpPr>
                <p:spPr>
                  <a:xfrm>
                    <a:off x="5750408" y="1983175"/>
                    <a:ext cx="938649" cy="7891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39" h="8776" extrusionOk="0">
                        <a:moveTo>
                          <a:pt x="10396" y="1145"/>
                        </a:moveTo>
                        <a:cubicBezTo>
                          <a:pt x="10396" y="1124"/>
                          <a:pt x="10353" y="1124"/>
                          <a:pt x="10353" y="1145"/>
                        </a:cubicBezTo>
                        <a:cubicBezTo>
                          <a:pt x="9969" y="2047"/>
                          <a:pt x="9677" y="2971"/>
                          <a:pt x="9429" y="3916"/>
                        </a:cubicBezTo>
                        <a:cubicBezTo>
                          <a:pt x="9067" y="4207"/>
                          <a:pt x="8619" y="4385"/>
                          <a:pt x="8144" y="4229"/>
                        </a:cubicBezTo>
                        <a:lnTo>
                          <a:pt x="8101" y="4250"/>
                        </a:lnTo>
                        <a:cubicBezTo>
                          <a:pt x="7922" y="4499"/>
                          <a:pt x="7561" y="4612"/>
                          <a:pt x="7269" y="4520"/>
                        </a:cubicBezTo>
                        <a:cubicBezTo>
                          <a:pt x="7312" y="4456"/>
                          <a:pt x="7334" y="4385"/>
                          <a:pt x="7334" y="4299"/>
                        </a:cubicBezTo>
                        <a:cubicBezTo>
                          <a:pt x="7361" y="4277"/>
                          <a:pt x="7334" y="4277"/>
                          <a:pt x="7312" y="4277"/>
                        </a:cubicBezTo>
                        <a:cubicBezTo>
                          <a:pt x="7199" y="4250"/>
                          <a:pt x="7091" y="4321"/>
                          <a:pt x="7021" y="4434"/>
                        </a:cubicBezTo>
                        <a:cubicBezTo>
                          <a:pt x="7021" y="4456"/>
                          <a:pt x="7021" y="4456"/>
                          <a:pt x="7042" y="4477"/>
                        </a:cubicBezTo>
                        <a:cubicBezTo>
                          <a:pt x="7091" y="4499"/>
                          <a:pt x="7134" y="4520"/>
                          <a:pt x="7177" y="4547"/>
                        </a:cubicBezTo>
                        <a:cubicBezTo>
                          <a:pt x="7042" y="4726"/>
                          <a:pt x="6821" y="4839"/>
                          <a:pt x="6594" y="4817"/>
                        </a:cubicBezTo>
                        <a:cubicBezTo>
                          <a:pt x="6254" y="4769"/>
                          <a:pt x="6032" y="4434"/>
                          <a:pt x="6076" y="4094"/>
                        </a:cubicBezTo>
                        <a:cubicBezTo>
                          <a:pt x="6076" y="4072"/>
                          <a:pt x="6032" y="4072"/>
                          <a:pt x="6011" y="4094"/>
                        </a:cubicBezTo>
                        <a:cubicBezTo>
                          <a:pt x="5897" y="4299"/>
                          <a:pt x="5714" y="4477"/>
                          <a:pt x="5535" y="4634"/>
                        </a:cubicBezTo>
                        <a:cubicBezTo>
                          <a:pt x="5492" y="4434"/>
                          <a:pt x="5471" y="4229"/>
                          <a:pt x="5422" y="4051"/>
                        </a:cubicBezTo>
                        <a:cubicBezTo>
                          <a:pt x="5422" y="4007"/>
                          <a:pt x="5379" y="4029"/>
                          <a:pt x="5379" y="4051"/>
                        </a:cubicBezTo>
                        <a:cubicBezTo>
                          <a:pt x="5152" y="4769"/>
                          <a:pt x="4682" y="5401"/>
                          <a:pt x="4050" y="5849"/>
                        </a:cubicBezTo>
                        <a:cubicBezTo>
                          <a:pt x="4164" y="5109"/>
                          <a:pt x="4299" y="4385"/>
                          <a:pt x="4499" y="3667"/>
                        </a:cubicBezTo>
                        <a:cubicBezTo>
                          <a:pt x="4882" y="3440"/>
                          <a:pt x="5201" y="3106"/>
                          <a:pt x="5357" y="2679"/>
                        </a:cubicBezTo>
                        <a:cubicBezTo>
                          <a:pt x="5557" y="2139"/>
                          <a:pt x="5422" y="1577"/>
                          <a:pt x="5130" y="1102"/>
                        </a:cubicBezTo>
                        <a:cubicBezTo>
                          <a:pt x="4974" y="832"/>
                          <a:pt x="4769" y="605"/>
                          <a:pt x="4569" y="405"/>
                        </a:cubicBezTo>
                        <a:cubicBezTo>
                          <a:pt x="4364" y="227"/>
                          <a:pt x="4164" y="44"/>
                          <a:pt x="3894" y="22"/>
                        </a:cubicBezTo>
                        <a:cubicBezTo>
                          <a:pt x="3419" y="0"/>
                          <a:pt x="3149" y="427"/>
                          <a:pt x="3014" y="789"/>
                        </a:cubicBezTo>
                        <a:cubicBezTo>
                          <a:pt x="2927" y="1080"/>
                          <a:pt x="2879" y="1372"/>
                          <a:pt x="2835" y="1664"/>
                        </a:cubicBezTo>
                        <a:cubicBezTo>
                          <a:pt x="2792" y="2004"/>
                          <a:pt x="2744" y="2360"/>
                          <a:pt x="2722" y="2701"/>
                        </a:cubicBezTo>
                        <a:cubicBezTo>
                          <a:pt x="2657" y="3219"/>
                          <a:pt x="2609" y="3737"/>
                          <a:pt x="2565" y="4250"/>
                        </a:cubicBezTo>
                        <a:cubicBezTo>
                          <a:pt x="2501" y="4250"/>
                          <a:pt x="2452" y="4277"/>
                          <a:pt x="2387" y="4299"/>
                        </a:cubicBezTo>
                        <a:cubicBezTo>
                          <a:pt x="1599" y="4456"/>
                          <a:pt x="810" y="4634"/>
                          <a:pt x="43" y="4790"/>
                        </a:cubicBezTo>
                        <a:cubicBezTo>
                          <a:pt x="22" y="4817"/>
                          <a:pt x="0" y="4839"/>
                          <a:pt x="22" y="4839"/>
                        </a:cubicBezTo>
                        <a:cubicBezTo>
                          <a:pt x="767" y="5309"/>
                          <a:pt x="1555" y="5600"/>
                          <a:pt x="2387" y="5870"/>
                        </a:cubicBezTo>
                        <a:cubicBezTo>
                          <a:pt x="2339" y="6119"/>
                          <a:pt x="2295" y="6346"/>
                          <a:pt x="2252" y="6594"/>
                        </a:cubicBezTo>
                        <a:cubicBezTo>
                          <a:pt x="2047" y="6907"/>
                          <a:pt x="1847" y="7221"/>
                          <a:pt x="1663" y="7518"/>
                        </a:cubicBezTo>
                        <a:cubicBezTo>
                          <a:pt x="1507" y="7739"/>
                          <a:pt x="1372" y="7944"/>
                          <a:pt x="1237" y="8166"/>
                        </a:cubicBezTo>
                        <a:cubicBezTo>
                          <a:pt x="1123" y="8349"/>
                          <a:pt x="1037" y="8527"/>
                          <a:pt x="1015" y="8754"/>
                        </a:cubicBezTo>
                        <a:cubicBezTo>
                          <a:pt x="1015" y="8776"/>
                          <a:pt x="1037" y="8776"/>
                          <a:pt x="1037" y="8776"/>
                        </a:cubicBezTo>
                        <a:cubicBezTo>
                          <a:pt x="1485" y="8598"/>
                          <a:pt x="1777" y="8214"/>
                          <a:pt x="1960" y="7788"/>
                        </a:cubicBezTo>
                        <a:cubicBezTo>
                          <a:pt x="2117" y="7404"/>
                          <a:pt x="2231" y="7021"/>
                          <a:pt x="2295" y="6616"/>
                        </a:cubicBezTo>
                        <a:cubicBezTo>
                          <a:pt x="2339" y="6546"/>
                          <a:pt x="2387" y="6481"/>
                          <a:pt x="2430" y="6438"/>
                        </a:cubicBezTo>
                        <a:cubicBezTo>
                          <a:pt x="2522" y="6276"/>
                          <a:pt x="2609" y="6119"/>
                          <a:pt x="2722" y="5962"/>
                        </a:cubicBezTo>
                        <a:cubicBezTo>
                          <a:pt x="3667" y="6254"/>
                          <a:pt x="4661" y="6502"/>
                          <a:pt x="5579" y="6864"/>
                        </a:cubicBezTo>
                        <a:cubicBezTo>
                          <a:pt x="6119" y="7064"/>
                          <a:pt x="6637" y="7312"/>
                          <a:pt x="7112" y="7626"/>
                        </a:cubicBezTo>
                        <a:cubicBezTo>
                          <a:pt x="7134" y="7653"/>
                          <a:pt x="7177" y="7604"/>
                          <a:pt x="7134" y="7582"/>
                        </a:cubicBezTo>
                        <a:cubicBezTo>
                          <a:pt x="5805" y="6708"/>
                          <a:pt x="4256" y="6367"/>
                          <a:pt x="2744" y="5919"/>
                        </a:cubicBezTo>
                        <a:cubicBezTo>
                          <a:pt x="3127" y="5309"/>
                          <a:pt x="3532" y="4726"/>
                          <a:pt x="3915" y="4115"/>
                        </a:cubicBezTo>
                        <a:cubicBezTo>
                          <a:pt x="3959" y="4051"/>
                          <a:pt x="4007" y="3959"/>
                          <a:pt x="4050" y="3894"/>
                        </a:cubicBezTo>
                        <a:cubicBezTo>
                          <a:pt x="4121" y="3872"/>
                          <a:pt x="4164" y="3845"/>
                          <a:pt x="4229" y="3824"/>
                        </a:cubicBezTo>
                        <a:cubicBezTo>
                          <a:pt x="4299" y="3781"/>
                          <a:pt x="4364" y="3759"/>
                          <a:pt x="4434" y="3710"/>
                        </a:cubicBezTo>
                        <a:cubicBezTo>
                          <a:pt x="4229" y="4434"/>
                          <a:pt x="4094" y="5152"/>
                          <a:pt x="4007" y="5897"/>
                        </a:cubicBezTo>
                        <a:cubicBezTo>
                          <a:pt x="4007" y="5919"/>
                          <a:pt x="4029" y="5941"/>
                          <a:pt x="4050" y="5919"/>
                        </a:cubicBezTo>
                        <a:cubicBezTo>
                          <a:pt x="4661" y="5492"/>
                          <a:pt x="5130" y="4861"/>
                          <a:pt x="5400" y="4164"/>
                        </a:cubicBezTo>
                        <a:cubicBezTo>
                          <a:pt x="5422" y="4321"/>
                          <a:pt x="5444" y="4499"/>
                          <a:pt x="5492" y="4682"/>
                        </a:cubicBezTo>
                        <a:cubicBezTo>
                          <a:pt x="5492" y="4704"/>
                          <a:pt x="5514" y="4704"/>
                          <a:pt x="5514" y="4704"/>
                        </a:cubicBezTo>
                        <a:cubicBezTo>
                          <a:pt x="5714" y="4569"/>
                          <a:pt x="5876" y="4385"/>
                          <a:pt x="6011" y="4207"/>
                        </a:cubicBezTo>
                        <a:cubicBezTo>
                          <a:pt x="6032" y="4520"/>
                          <a:pt x="6254" y="4817"/>
                          <a:pt x="6594" y="4861"/>
                        </a:cubicBezTo>
                        <a:cubicBezTo>
                          <a:pt x="6842" y="4904"/>
                          <a:pt x="7091" y="4769"/>
                          <a:pt x="7247" y="4569"/>
                        </a:cubicBezTo>
                        <a:cubicBezTo>
                          <a:pt x="7447" y="4634"/>
                          <a:pt x="7696" y="4612"/>
                          <a:pt x="7901" y="4499"/>
                        </a:cubicBezTo>
                        <a:cubicBezTo>
                          <a:pt x="7966" y="4456"/>
                          <a:pt x="8036" y="4412"/>
                          <a:pt x="8079" y="4364"/>
                        </a:cubicBezTo>
                        <a:cubicBezTo>
                          <a:pt x="8122" y="4321"/>
                          <a:pt x="8122" y="4299"/>
                          <a:pt x="8171" y="4299"/>
                        </a:cubicBezTo>
                        <a:cubicBezTo>
                          <a:pt x="8236" y="4321"/>
                          <a:pt x="8279" y="4342"/>
                          <a:pt x="8327" y="4342"/>
                        </a:cubicBezTo>
                        <a:cubicBezTo>
                          <a:pt x="8484" y="4364"/>
                          <a:pt x="8641" y="4342"/>
                          <a:pt x="8797" y="4321"/>
                        </a:cubicBezTo>
                        <a:cubicBezTo>
                          <a:pt x="9024" y="4250"/>
                          <a:pt x="9224" y="4142"/>
                          <a:pt x="9386" y="4007"/>
                        </a:cubicBezTo>
                        <a:cubicBezTo>
                          <a:pt x="9202" y="4726"/>
                          <a:pt x="9046" y="5465"/>
                          <a:pt x="8932" y="6211"/>
                        </a:cubicBezTo>
                        <a:cubicBezTo>
                          <a:pt x="8846" y="6681"/>
                          <a:pt x="8797" y="7177"/>
                          <a:pt x="8754" y="7653"/>
                        </a:cubicBezTo>
                        <a:cubicBezTo>
                          <a:pt x="8754" y="7696"/>
                          <a:pt x="8797" y="7696"/>
                          <a:pt x="8797" y="7653"/>
                        </a:cubicBezTo>
                        <a:cubicBezTo>
                          <a:pt x="8911" y="6411"/>
                          <a:pt x="9137" y="5152"/>
                          <a:pt x="9451" y="3959"/>
                        </a:cubicBezTo>
                        <a:cubicBezTo>
                          <a:pt x="9834" y="3624"/>
                          <a:pt x="10104" y="3149"/>
                          <a:pt x="10239" y="2679"/>
                        </a:cubicBezTo>
                        <a:cubicBezTo>
                          <a:pt x="10396" y="2182"/>
                          <a:pt x="10439" y="1664"/>
                          <a:pt x="10396" y="1145"/>
                        </a:cubicBezTo>
                        <a:close/>
                        <a:moveTo>
                          <a:pt x="2857" y="2004"/>
                        </a:moveTo>
                        <a:cubicBezTo>
                          <a:pt x="2927" y="1485"/>
                          <a:pt x="2949" y="854"/>
                          <a:pt x="3284" y="405"/>
                        </a:cubicBezTo>
                        <a:cubicBezTo>
                          <a:pt x="3419" y="200"/>
                          <a:pt x="3624" y="44"/>
                          <a:pt x="3894" y="65"/>
                        </a:cubicBezTo>
                        <a:cubicBezTo>
                          <a:pt x="4207" y="92"/>
                          <a:pt x="4455" y="362"/>
                          <a:pt x="4682" y="584"/>
                        </a:cubicBezTo>
                        <a:cubicBezTo>
                          <a:pt x="5087" y="1010"/>
                          <a:pt x="5422" y="1599"/>
                          <a:pt x="5400" y="2204"/>
                        </a:cubicBezTo>
                        <a:cubicBezTo>
                          <a:pt x="5379" y="2792"/>
                          <a:pt x="4995" y="3284"/>
                          <a:pt x="4499" y="3602"/>
                        </a:cubicBezTo>
                        <a:cubicBezTo>
                          <a:pt x="4590" y="3332"/>
                          <a:pt x="4661" y="3084"/>
                          <a:pt x="4747" y="2814"/>
                        </a:cubicBezTo>
                        <a:cubicBezTo>
                          <a:pt x="4747" y="2792"/>
                          <a:pt x="4725" y="2765"/>
                          <a:pt x="4704" y="2792"/>
                        </a:cubicBezTo>
                        <a:cubicBezTo>
                          <a:pt x="4477" y="3149"/>
                          <a:pt x="4229" y="3511"/>
                          <a:pt x="4007" y="3872"/>
                        </a:cubicBezTo>
                        <a:cubicBezTo>
                          <a:pt x="3581" y="4051"/>
                          <a:pt x="3084" y="4142"/>
                          <a:pt x="2636" y="4229"/>
                        </a:cubicBezTo>
                        <a:cubicBezTo>
                          <a:pt x="2700" y="3489"/>
                          <a:pt x="2771" y="2744"/>
                          <a:pt x="2857" y="2004"/>
                        </a:cubicBezTo>
                        <a:close/>
                        <a:moveTo>
                          <a:pt x="1599" y="5557"/>
                        </a:moveTo>
                        <a:cubicBezTo>
                          <a:pt x="1080" y="5357"/>
                          <a:pt x="583" y="5131"/>
                          <a:pt x="114" y="4839"/>
                        </a:cubicBezTo>
                        <a:cubicBezTo>
                          <a:pt x="832" y="4682"/>
                          <a:pt x="1555" y="4520"/>
                          <a:pt x="2274" y="4364"/>
                        </a:cubicBezTo>
                        <a:cubicBezTo>
                          <a:pt x="2366" y="4342"/>
                          <a:pt x="2474" y="4321"/>
                          <a:pt x="2565" y="4299"/>
                        </a:cubicBezTo>
                        <a:cubicBezTo>
                          <a:pt x="2544" y="4477"/>
                          <a:pt x="2522" y="4682"/>
                          <a:pt x="2522" y="4861"/>
                        </a:cubicBezTo>
                        <a:cubicBezTo>
                          <a:pt x="2474" y="5174"/>
                          <a:pt x="2430" y="5492"/>
                          <a:pt x="2387" y="5806"/>
                        </a:cubicBezTo>
                        <a:cubicBezTo>
                          <a:pt x="2117" y="5735"/>
                          <a:pt x="1869" y="5649"/>
                          <a:pt x="1599" y="5557"/>
                        </a:cubicBezTo>
                        <a:close/>
                        <a:moveTo>
                          <a:pt x="2095" y="7221"/>
                        </a:moveTo>
                        <a:cubicBezTo>
                          <a:pt x="1933" y="7809"/>
                          <a:pt x="1663" y="8463"/>
                          <a:pt x="1080" y="8706"/>
                        </a:cubicBezTo>
                        <a:cubicBezTo>
                          <a:pt x="1102" y="8506"/>
                          <a:pt x="1215" y="8328"/>
                          <a:pt x="1329" y="8144"/>
                        </a:cubicBezTo>
                        <a:cubicBezTo>
                          <a:pt x="1442" y="7944"/>
                          <a:pt x="1577" y="7761"/>
                          <a:pt x="1690" y="7561"/>
                        </a:cubicBezTo>
                        <a:cubicBezTo>
                          <a:pt x="1869" y="7291"/>
                          <a:pt x="2047" y="7021"/>
                          <a:pt x="2231" y="6751"/>
                        </a:cubicBezTo>
                        <a:cubicBezTo>
                          <a:pt x="2182" y="6907"/>
                          <a:pt x="2139" y="7064"/>
                          <a:pt x="2095" y="7221"/>
                        </a:cubicBezTo>
                        <a:close/>
                        <a:moveTo>
                          <a:pt x="2317" y="6481"/>
                        </a:moveTo>
                        <a:cubicBezTo>
                          <a:pt x="2366" y="6346"/>
                          <a:pt x="2387" y="6189"/>
                          <a:pt x="2409" y="6054"/>
                        </a:cubicBezTo>
                        <a:cubicBezTo>
                          <a:pt x="2409" y="6005"/>
                          <a:pt x="2430" y="5941"/>
                          <a:pt x="2430" y="5870"/>
                        </a:cubicBezTo>
                        <a:cubicBezTo>
                          <a:pt x="2501" y="5897"/>
                          <a:pt x="2587" y="5941"/>
                          <a:pt x="2657" y="5962"/>
                        </a:cubicBezTo>
                        <a:cubicBezTo>
                          <a:pt x="2544" y="6119"/>
                          <a:pt x="2430" y="6303"/>
                          <a:pt x="2317" y="6481"/>
                        </a:cubicBezTo>
                        <a:close/>
                        <a:moveTo>
                          <a:pt x="2700" y="5919"/>
                        </a:moveTo>
                        <a:cubicBezTo>
                          <a:pt x="2609" y="5870"/>
                          <a:pt x="2522" y="5849"/>
                          <a:pt x="2430" y="5827"/>
                        </a:cubicBezTo>
                        <a:cubicBezTo>
                          <a:pt x="2522" y="5309"/>
                          <a:pt x="2565" y="4817"/>
                          <a:pt x="2609" y="4299"/>
                        </a:cubicBezTo>
                        <a:cubicBezTo>
                          <a:pt x="3084" y="4207"/>
                          <a:pt x="3532" y="4094"/>
                          <a:pt x="3959" y="3937"/>
                        </a:cubicBezTo>
                        <a:cubicBezTo>
                          <a:pt x="3532" y="4591"/>
                          <a:pt x="3127" y="5244"/>
                          <a:pt x="2700" y="5919"/>
                        </a:cubicBezTo>
                        <a:close/>
                        <a:moveTo>
                          <a:pt x="4094" y="3824"/>
                        </a:moveTo>
                        <a:cubicBezTo>
                          <a:pt x="4277" y="3532"/>
                          <a:pt x="4455" y="3262"/>
                          <a:pt x="4634" y="2971"/>
                        </a:cubicBezTo>
                        <a:cubicBezTo>
                          <a:pt x="4569" y="3197"/>
                          <a:pt x="4499" y="3419"/>
                          <a:pt x="4455" y="3646"/>
                        </a:cubicBezTo>
                        <a:cubicBezTo>
                          <a:pt x="4342" y="3710"/>
                          <a:pt x="4207" y="3781"/>
                          <a:pt x="4094" y="3824"/>
                        </a:cubicBezTo>
                        <a:close/>
                        <a:moveTo>
                          <a:pt x="7091" y="4434"/>
                        </a:moveTo>
                        <a:cubicBezTo>
                          <a:pt x="7134" y="4364"/>
                          <a:pt x="7199" y="4321"/>
                          <a:pt x="7291" y="4321"/>
                        </a:cubicBezTo>
                        <a:cubicBezTo>
                          <a:pt x="7269" y="4385"/>
                          <a:pt x="7247" y="4456"/>
                          <a:pt x="7226" y="4499"/>
                        </a:cubicBezTo>
                        <a:cubicBezTo>
                          <a:pt x="7177" y="4477"/>
                          <a:pt x="7134" y="4456"/>
                          <a:pt x="7091" y="4434"/>
                        </a:cubicBezTo>
                        <a:close/>
                        <a:moveTo>
                          <a:pt x="9856" y="3397"/>
                        </a:moveTo>
                        <a:cubicBezTo>
                          <a:pt x="9764" y="3554"/>
                          <a:pt x="9629" y="3710"/>
                          <a:pt x="9494" y="3845"/>
                        </a:cubicBezTo>
                        <a:cubicBezTo>
                          <a:pt x="9607" y="3397"/>
                          <a:pt x="9742" y="2971"/>
                          <a:pt x="9877" y="2544"/>
                        </a:cubicBezTo>
                        <a:cubicBezTo>
                          <a:pt x="10034" y="2117"/>
                          <a:pt x="10196" y="1685"/>
                          <a:pt x="10353" y="1259"/>
                        </a:cubicBezTo>
                        <a:cubicBezTo>
                          <a:pt x="10396" y="2004"/>
                          <a:pt x="10261" y="2792"/>
                          <a:pt x="9856" y="339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22"/>
                  <p:cNvSpPr/>
                  <p:nvPr/>
                </p:nvSpPr>
                <p:spPr>
                  <a:xfrm>
                    <a:off x="6389892" y="2474568"/>
                    <a:ext cx="36507" cy="166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6" h="185" extrusionOk="0">
                        <a:moveTo>
                          <a:pt x="357" y="49"/>
                        </a:moveTo>
                        <a:cubicBezTo>
                          <a:pt x="249" y="0"/>
                          <a:pt x="114" y="49"/>
                          <a:pt x="22" y="135"/>
                        </a:cubicBezTo>
                        <a:cubicBezTo>
                          <a:pt x="0" y="162"/>
                          <a:pt x="44" y="184"/>
                          <a:pt x="65" y="162"/>
                        </a:cubicBezTo>
                        <a:cubicBezTo>
                          <a:pt x="135" y="92"/>
                          <a:pt x="249" y="71"/>
                          <a:pt x="357" y="92"/>
                        </a:cubicBezTo>
                        <a:cubicBezTo>
                          <a:pt x="384" y="114"/>
                          <a:pt x="405" y="71"/>
                          <a:pt x="357" y="4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oogle Shape;600;p23"/>
          <p:cNvGrpSpPr/>
          <p:nvPr/>
        </p:nvGrpSpPr>
        <p:grpSpPr>
          <a:xfrm>
            <a:off x="222329" y="2494563"/>
            <a:ext cx="8501698" cy="2260373"/>
            <a:chOff x="222329" y="2494563"/>
            <a:chExt cx="8501698" cy="2260373"/>
          </a:xfrm>
        </p:grpSpPr>
        <p:grpSp>
          <p:nvGrpSpPr>
            <p:cNvPr id="601" name="Google Shape;601;p23"/>
            <p:cNvGrpSpPr/>
            <p:nvPr/>
          </p:nvGrpSpPr>
          <p:grpSpPr>
            <a:xfrm>
              <a:off x="222329" y="2494563"/>
              <a:ext cx="301874" cy="154373"/>
              <a:chOff x="7959946" y="2023182"/>
              <a:chExt cx="225869" cy="115505"/>
            </a:xfrm>
          </p:grpSpPr>
          <p:sp>
            <p:nvSpPr>
              <p:cNvPr id="602" name="Google Shape;602;p23"/>
              <p:cNvSpPr/>
              <p:nvPr/>
            </p:nvSpPr>
            <p:spPr>
              <a:xfrm>
                <a:off x="7959946" y="2023182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8035579" y="2023182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8110698" y="2023182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5" name="Google Shape;605;p23"/>
            <p:cNvGrpSpPr/>
            <p:nvPr/>
          </p:nvGrpSpPr>
          <p:grpSpPr>
            <a:xfrm rot="5400000">
              <a:off x="8495904" y="4526813"/>
              <a:ext cx="301874" cy="154373"/>
              <a:chOff x="8125743" y="508152"/>
              <a:chExt cx="225869" cy="115505"/>
            </a:xfrm>
          </p:grpSpPr>
          <p:sp>
            <p:nvSpPr>
              <p:cNvPr id="606" name="Google Shape;606;p23"/>
              <p:cNvSpPr/>
              <p:nvPr/>
            </p:nvSpPr>
            <p:spPr>
              <a:xfrm>
                <a:off x="8125743" y="508152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8201376" y="508152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8276495" y="508152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9" name="Google Shape;609;p23"/>
          <p:cNvGrpSpPr/>
          <p:nvPr/>
        </p:nvGrpSpPr>
        <p:grpSpPr>
          <a:xfrm flipH="1">
            <a:off x="-1129893" y="-873985"/>
            <a:ext cx="10518663" cy="7286857"/>
            <a:chOff x="-95243" y="-873985"/>
            <a:chExt cx="10518663" cy="7286857"/>
          </a:xfrm>
        </p:grpSpPr>
        <p:grpSp>
          <p:nvGrpSpPr>
            <p:cNvPr id="610" name="Google Shape;610;p23"/>
            <p:cNvGrpSpPr/>
            <p:nvPr/>
          </p:nvGrpSpPr>
          <p:grpSpPr>
            <a:xfrm flipH="1">
              <a:off x="-95243" y="-873985"/>
              <a:ext cx="9986867" cy="7286857"/>
              <a:chOff x="-674872" y="-873985"/>
              <a:chExt cx="9986867" cy="7286857"/>
            </a:xfrm>
          </p:grpSpPr>
          <p:grpSp>
            <p:nvGrpSpPr>
              <p:cNvPr id="611" name="Google Shape;611;p23"/>
              <p:cNvGrpSpPr/>
              <p:nvPr/>
            </p:nvGrpSpPr>
            <p:grpSpPr>
              <a:xfrm>
                <a:off x="4071872" y="4749547"/>
                <a:ext cx="1303356" cy="352312"/>
                <a:chOff x="4071872" y="4749547"/>
                <a:chExt cx="1303356" cy="352312"/>
              </a:xfrm>
            </p:grpSpPr>
            <p:sp>
              <p:nvSpPr>
                <p:cNvPr id="612" name="Google Shape;612;p23"/>
                <p:cNvSpPr/>
                <p:nvPr/>
              </p:nvSpPr>
              <p:spPr>
                <a:xfrm>
                  <a:off x="4071872" y="4749547"/>
                  <a:ext cx="15756" cy="32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2771" extrusionOk="0">
                      <a:moveTo>
                        <a:pt x="65" y="1"/>
                      </a:moveTo>
                      <a:cubicBezTo>
                        <a:pt x="22" y="1"/>
                        <a:pt x="1" y="49"/>
                        <a:pt x="1" y="71"/>
                      </a:cubicBezTo>
                      <a:cubicBezTo>
                        <a:pt x="1" y="114"/>
                        <a:pt x="22" y="136"/>
                        <a:pt x="65" y="136"/>
                      </a:cubicBezTo>
                      <a:cubicBezTo>
                        <a:pt x="87" y="136"/>
                        <a:pt x="136" y="114"/>
                        <a:pt x="136" y="71"/>
                      </a:cubicBezTo>
                      <a:cubicBezTo>
                        <a:pt x="136" y="49"/>
                        <a:pt x="87" y="1"/>
                        <a:pt x="65" y="1"/>
                      </a:cubicBezTo>
                      <a:close/>
                      <a:moveTo>
                        <a:pt x="65" y="271"/>
                      </a:moveTo>
                      <a:cubicBezTo>
                        <a:pt x="22" y="271"/>
                        <a:pt x="1" y="298"/>
                        <a:pt x="1" y="341"/>
                      </a:cubicBezTo>
                      <a:cubicBezTo>
                        <a:pt x="1" y="384"/>
                        <a:pt x="22" y="406"/>
                        <a:pt x="65" y="406"/>
                      </a:cubicBezTo>
                      <a:cubicBezTo>
                        <a:pt x="87" y="406"/>
                        <a:pt x="136" y="384"/>
                        <a:pt x="136" y="341"/>
                      </a:cubicBezTo>
                      <a:cubicBezTo>
                        <a:pt x="136" y="298"/>
                        <a:pt x="87" y="271"/>
                        <a:pt x="65" y="271"/>
                      </a:cubicBezTo>
                      <a:close/>
                      <a:moveTo>
                        <a:pt x="65" y="541"/>
                      </a:moveTo>
                      <a:cubicBezTo>
                        <a:pt x="22" y="541"/>
                        <a:pt x="1" y="568"/>
                        <a:pt x="1" y="611"/>
                      </a:cubicBezTo>
                      <a:cubicBezTo>
                        <a:pt x="1" y="632"/>
                        <a:pt x="22" y="676"/>
                        <a:pt x="65" y="676"/>
                      </a:cubicBezTo>
                      <a:cubicBezTo>
                        <a:pt x="87" y="676"/>
                        <a:pt x="136" y="632"/>
                        <a:pt x="136" y="611"/>
                      </a:cubicBezTo>
                      <a:cubicBezTo>
                        <a:pt x="136" y="568"/>
                        <a:pt x="87" y="541"/>
                        <a:pt x="65" y="541"/>
                      </a:cubicBezTo>
                      <a:close/>
                      <a:moveTo>
                        <a:pt x="65" y="789"/>
                      </a:moveTo>
                      <a:cubicBezTo>
                        <a:pt x="22" y="789"/>
                        <a:pt x="1" y="838"/>
                        <a:pt x="1" y="859"/>
                      </a:cubicBezTo>
                      <a:cubicBezTo>
                        <a:pt x="1" y="902"/>
                        <a:pt x="22" y="924"/>
                        <a:pt x="65" y="924"/>
                      </a:cubicBezTo>
                      <a:cubicBezTo>
                        <a:pt x="87" y="924"/>
                        <a:pt x="136" y="902"/>
                        <a:pt x="136" y="859"/>
                      </a:cubicBezTo>
                      <a:cubicBezTo>
                        <a:pt x="136" y="838"/>
                        <a:pt x="87" y="789"/>
                        <a:pt x="65" y="789"/>
                      </a:cubicBezTo>
                      <a:close/>
                      <a:moveTo>
                        <a:pt x="65" y="1059"/>
                      </a:moveTo>
                      <a:cubicBezTo>
                        <a:pt x="22" y="1059"/>
                        <a:pt x="1" y="1081"/>
                        <a:pt x="1" y="1129"/>
                      </a:cubicBezTo>
                      <a:cubicBezTo>
                        <a:pt x="1" y="1172"/>
                        <a:pt x="22" y="1194"/>
                        <a:pt x="65" y="1194"/>
                      </a:cubicBezTo>
                      <a:cubicBezTo>
                        <a:pt x="87" y="1194"/>
                        <a:pt x="136" y="1172"/>
                        <a:pt x="136" y="1129"/>
                      </a:cubicBezTo>
                      <a:cubicBezTo>
                        <a:pt x="136" y="1081"/>
                        <a:pt x="87" y="1059"/>
                        <a:pt x="65" y="1059"/>
                      </a:cubicBezTo>
                      <a:close/>
                      <a:moveTo>
                        <a:pt x="65" y="1329"/>
                      </a:moveTo>
                      <a:cubicBezTo>
                        <a:pt x="22" y="1329"/>
                        <a:pt x="1" y="1351"/>
                        <a:pt x="1" y="1399"/>
                      </a:cubicBezTo>
                      <a:cubicBezTo>
                        <a:pt x="1" y="1421"/>
                        <a:pt x="22" y="1464"/>
                        <a:pt x="65" y="1464"/>
                      </a:cubicBezTo>
                      <a:cubicBezTo>
                        <a:pt x="87" y="1464"/>
                        <a:pt x="136" y="1421"/>
                        <a:pt x="136" y="1399"/>
                      </a:cubicBezTo>
                      <a:cubicBezTo>
                        <a:pt x="136" y="1351"/>
                        <a:pt x="87" y="1329"/>
                        <a:pt x="65" y="1329"/>
                      </a:cubicBezTo>
                      <a:close/>
                      <a:moveTo>
                        <a:pt x="65" y="1577"/>
                      </a:moveTo>
                      <a:cubicBezTo>
                        <a:pt x="22" y="1577"/>
                        <a:pt x="1" y="1621"/>
                        <a:pt x="1" y="1648"/>
                      </a:cubicBezTo>
                      <a:cubicBezTo>
                        <a:pt x="1" y="1691"/>
                        <a:pt x="22" y="1712"/>
                        <a:pt x="65" y="1712"/>
                      </a:cubicBezTo>
                      <a:cubicBezTo>
                        <a:pt x="87" y="1712"/>
                        <a:pt x="136" y="1691"/>
                        <a:pt x="136" y="1648"/>
                      </a:cubicBezTo>
                      <a:cubicBezTo>
                        <a:pt x="136" y="1621"/>
                        <a:pt x="87" y="1577"/>
                        <a:pt x="65" y="1577"/>
                      </a:cubicBezTo>
                      <a:close/>
                      <a:moveTo>
                        <a:pt x="65" y="1847"/>
                      </a:moveTo>
                      <a:cubicBezTo>
                        <a:pt x="22" y="1847"/>
                        <a:pt x="1" y="1869"/>
                        <a:pt x="1" y="1918"/>
                      </a:cubicBezTo>
                      <a:cubicBezTo>
                        <a:pt x="1" y="1961"/>
                        <a:pt x="22" y="1982"/>
                        <a:pt x="65" y="1982"/>
                      </a:cubicBezTo>
                      <a:cubicBezTo>
                        <a:pt x="87" y="1982"/>
                        <a:pt x="136" y="1961"/>
                        <a:pt x="136" y="1918"/>
                      </a:cubicBezTo>
                      <a:cubicBezTo>
                        <a:pt x="136" y="1869"/>
                        <a:pt x="87" y="1847"/>
                        <a:pt x="65" y="1847"/>
                      </a:cubicBezTo>
                      <a:close/>
                      <a:moveTo>
                        <a:pt x="65" y="2117"/>
                      </a:moveTo>
                      <a:cubicBezTo>
                        <a:pt x="22" y="2117"/>
                        <a:pt x="1" y="2139"/>
                        <a:pt x="1" y="2188"/>
                      </a:cubicBezTo>
                      <a:cubicBezTo>
                        <a:pt x="1" y="2209"/>
                        <a:pt x="22" y="2252"/>
                        <a:pt x="65" y="2252"/>
                      </a:cubicBezTo>
                      <a:cubicBezTo>
                        <a:pt x="87" y="2252"/>
                        <a:pt x="136" y="2209"/>
                        <a:pt x="136" y="2188"/>
                      </a:cubicBezTo>
                      <a:cubicBezTo>
                        <a:pt x="136" y="2139"/>
                        <a:pt x="87" y="2117"/>
                        <a:pt x="65" y="2117"/>
                      </a:cubicBezTo>
                      <a:close/>
                      <a:moveTo>
                        <a:pt x="65" y="2366"/>
                      </a:moveTo>
                      <a:cubicBezTo>
                        <a:pt x="22" y="2366"/>
                        <a:pt x="1" y="2409"/>
                        <a:pt x="1" y="2431"/>
                      </a:cubicBezTo>
                      <a:cubicBezTo>
                        <a:pt x="1" y="2479"/>
                        <a:pt x="22" y="2501"/>
                        <a:pt x="65" y="2501"/>
                      </a:cubicBezTo>
                      <a:cubicBezTo>
                        <a:pt x="87" y="2501"/>
                        <a:pt x="136" y="2479"/>
                        <a:pt x="136" y="2431"/>
                      </a:cubicBezTo>
                      <a:cubicBezTo>
                        <a:pt x="136" y="2409"/>
                        <a:pt x="87" y="2366"/>
                        <a:pt x="65" y="2366"/>
                      </a:cubicBezTo>
                      <a:close/>
                      <a:moveTo>
                        <a:pt x="65" y="2636"/>
                      </a:moveTo>
                      <a:cubicBezTo>
                        <a:pt x="22" y="2636"/>
                        <a:pt x="1" y="2657"/>
                        <a:pt x="1" y="2701"/>
                      </a:cubicBezTo>
                      <a:cubicBezTo>
                        <a:pt x="1" y="2749"/>
                        <a:pt x="22" y="2771"/>
                        <a:pt x="65" y="2771"/>
                      </a:cubicBezTo>
                      <a:cubicBezTo>
                        <a:pt x="87" y="2771"/>
                        <a:pt x="136" y="2749"/>
                        <a:pt x="136" y="2701"/>
                      </a:cubicBezTo>
                      <a:cubicBezTo>
                        <a:pt x="136" y="2657"/>
                        <a:pt x="87" y="2636"/>
                        <a:pt x="65" y="2636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23"/>
                <p:cNvSpPr/>
                <p:nvPr/>
              </p:nvSpPr>
              <p:spPr>
                <a:xfrm>
                  <a:off x="4071872" y="5086103"/>
                  <a:ext cx="15756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36" extrusionOk="0">
                      <a:moveTo>
                        <a:pt x="22" y="1"/>
                      </a:moveTo>
                      <a:cubicBezTo>
                        <a:pt x="1" y="23"/>
                        <a:pt x="1" y="44"/>
                        <a:pt x="1" y="66"/>
                      </a:cubicBezTo>
                      <a:cubicBezTo>
                        <a:pt x="1" y="66"/>
                        <a:pt x="1" y="93"/>
                        <a:pt x="22" y="114"/>
                      </a:cubicBezTo>
                      <a:cubicBezTo>
                        <a:pt x="22" y="114"/>
                        <a:pt x="44" y="136"/>
                        <a:pt x="65" y="136"/>
                      </a:cubicBezTo>
                      <a:cubicBezTo>
                        <a:pt x="87" y="136"/>
                        <a:pt x="87" y="114"/>
                        <a:pt x="114" y="114"/>
                      </a:cubicBezTo>
                      <a:cubicBezTo>
                        <a:pt x="114" y="93"/>
                        <a:pt x="136" y="66"/>
                        <a:pt x="136" y="66"/>
                      </a:cubicBezTo>
                      <a:cubicBezTo>
                        <a:pt x="136" y="44"/>
                        <a:pt x="114" y="23"/>
                        <a:pt x="11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23"/>
                <p:cNvSpPr/>
                <p:nvPr/>
              </p:nvSpPr>
              <p:spPr>
                <a:xfrm>
                  <a:off x="4103153" y="5086103"/>
                  <a:ext cx="1240807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0" h="136" extrusionOk="0">
                      <a:moveTo>
                        <a:pt x="65" y="1"/>
                      </a:moveTo>
                      <a:cubicBezTo>
                        <a:pt x="22" y="1"/>
                        <a:pt x="1" y="23"/>
                        <a:pt x="1" y="66"/>
                      </a:cubicBezTo>
                      <a:cubicBezTo>
                        <a:pt x="1" y="93"/>
                        <a:pt x="22" y="136"/>
                        <a:pt x="65" y="136"/>
                      </a:cubicBezTo>
                      <a:cubicBezTo>
                        <a:pt x="114" y="136"/>
                        <a:pt x="136" y="93"/>
                        <a:pt x="136" y="66"/>
                      </a:cubicBezTo>
                      <a:cubicBezTo>
                        <a:pt x="136" y="23"/>
                        <a:pt x="114" y="1"/>
                        <a:pt x="65" y="1"/>
                      </a:cubicBezTo>
                      <a:close/>
                      <a:moveTo>
                        <a:pt x="336" y="1"/>
                      </a:moveTo>
                      <a:cubicBezTo>
                        <a:pt x="292" y="1"/>
                        <a:pt x="271" y="23"/>
                        <a:pt x="271" y="66"/>
                      </a:cubicBezTo>
                      <a:cubicBezTo>
                        <a:pt x="271" y="93"/>
                        <a:pt x="292" y="136"/>
                        <a:pt x="336" y="136"/>
                      </a:cubicBezTo>
                      <a:cubicBezTo>
                        <a:pt x="384" y="136"/>
                        <a:pt x="406" y="93"/>
                        <a:pt x="406" y="66"/>
                      </a:cubicBezTo>
                      <a:cubicBezTo>
                        <a:pt x="406" y="23"/>
                        <a:pt x="384" y="1"/>
                        <a:pt x="336" y="1"/>
                      </a:cubicBezTo>
                      <a:close/>
                      <a:moveTo>
                        <a:pt x="606" y="1"/>
                      </a:moveTo>
                      <a:cubicBezTo>
                        <a:pt x="562" y="1"/>
                        <a:pt x="541" y="23"/>
                        <a:pt x="541" y="66"/>
                      </a:cubicBezTo>
                      <a:cubicBezTo>
                        <a:pt x="541" y="93"/>
                        <a:pt x="562" y="136"/>
                        <a:pt x="606" y="136"/>
                      </a:cubicBezTo>
                      <a:cubicBezTo>
                        <a:pt x="654" y="136"/>
                        <a:pt x="676" y="93"/>
                        <a:pt x="676" y="66"/>
                      </a:cubicBezTo>
                      <a:cubicBezTo>
                        <a:pt x="676" y="23"/>
                        <a:pt x="654" y="1"/>
                        <a:pt x="606" y="1"/>
                      </a:cubicBezTo>
                      <a:close/>
                      <a:moveTo>
                        <a:pt x="876" y="1"/>
                      </a:moveTo>
                      <a:cubicBezTo>
                        <a:pt x="832" y="1"/>
                        <a:pt x="811" y="23"/>
                        <a:pt x="811" y="66"/>
                      </a:cubicBezTo>
                      <a:cubicBezTo>
                        <a:pt x="811" y="93"/>
                        <a:pt x="832" y="136"/>
                        <a:pt x="876" y="136"/>
                      </a:cubicBezTo>
                      <a:cubicBezTo>
                        <a:pt x="924" y="136"/>
                        <a:pt x="946" y="93"/>
                        <a:pt x="946" y="66"/>
                      </a:cubicBezTo>
                      <a:cubicBezTo>
                        <a:pt x="946" y="23"/>
                        <a:pt x="924" y="1"/>
                        <a:pt x="876" y="1"/>
                      </a:cubicBezTo>
                      <a:close/>
                      <a:moveTo>
                        <a:pt x="1146" y="1"/>
                      </a:moveTo>
                      <a:cubicBezTo>
                        <a:pt x="1102" y="1"/>
                        <a:pt x="1081" y="23"/>
                        <a:pt x="1081" y="66"/>
                      </a:cubicBezTo>
                      <a:cubicBezTo>
                        <a:pt x="1081" y="93"/>
                        <a:pt x="1102" y="136"/>
                        <a:pt x="1146" y="136"/>
                      </a:cubicBezTo>
                      <a:cubicBezTo>
                        <a:pt x="1194" y="136"/>
                        <a:pt x="1216" y="93"/>
                        <a:pt x="1216" y="66"/>
                      </a:cubicBezTo>
                      <a:cubicBezTo>
                        <a:pt x="1216" y="23"/>
                        <a:pt x="1194" y="1"/>
                        <a:pt x="1146" y="1"/>
                      </a:cubicBezTo>
                      <a:close/>
                      <a:moveTo>
                        <a:pt x="1416" y="1"/>
                      </a:moveTo>
                      <a:cubicBezTo>
                        <a:pt x="1394" y="1"/>
                        <a:pt x="1351" y="23"/>
                        <a:pt x="1351" y="66"/>
                      </a:cubicBezTo>
                      <a:cubicBezTo>
                        <a:pt x="1351" y="93"/>
                        <a:pt x="1394" y="136"/>
                        <a:pt x="1416" y="136"/>
                      </a:cubicBezTo>
                      <a:cubicBezTo>
                        <a:pt x="1464" y="136"/>
                        <a:pt x="1486" y="93"/>
                        <a:pt x="1486" y="66"/>
                      </a:cubicBezTo>
                      <a:cubicBezTo>
                        <a:pt x="1486" y="23"/>
                        <a:pt x="1464" y="1"/>
                        <a:pt x="1416" y="1"/>
                      </a:cubicBezTo>
                      <a:close/>
                      <a:moveTo>
                        <a:pt x="1686" y="1"/>
                      </a:moveTo>
                      <a:cubicBezTo>
                        <a:pt x="1664" y="1"/>
                        <a:pt x="1621" y="23"/>
                        <a:pt x="1621" y="66"/>
                      </a:cubicBezTo>
                      <a:cubicBezTo>
                        <a:pt x="1621" y="93"/>
                        <a:pt x="1664" y="136"/>
                        <a:pt x="1686" y="136"/>
                      </a:cubicBezTo>
                      <a:cubicBezTo>
                        <a:pt x="1734" y="136"/>
                        <a:pt x="1756" y="93"/>
                        <a:pt x="1756" y="66"/>
                      </a:cubicBezTo>
                      <a:cubicBezTo>
                        <a:pt x="1756" y="23"/>
                        <a:pt x="1734" y="1"/>
                        <a:pt x="1686" y="1"/>
                      </a:cubicBezTo>
                      <a:close/>
                      <a:moveTo>
                        <a:pt x="1956" y="1"/>
                      </a:moveTo>
                      <a:cubicBezTo>
                        <a:pt x="1934" y="1"/>
                        <a:pt x="1891" y="23"/>
                        <a:pt x="1891" y="66"/>
                      </a:cubicBezTo>
                      <a:cubicBezTo>
                        <a:pt x="1891" y="93"/>
                        <a:pt x="1934" y="136"/>
                        <a:pt x="1956" y="136"/>
                      </a:cubicBezTo>
                      <a:cubicBezTo>
                        <a:pt x="2004" y="136"/>
                        <a:pt x="2026" y="93"/>
                        <a:pt x="2026" y="66"/>
                      </a:cubicBezTo>
                      <a:cubicBezTo>
                        <a:pt x="2026" y="23"/>
                        <a:pt x="2004" y="1"/>
                        <a:pt x="1956" y="1"/>
                      </a:cubicBezTo>
                      <a:close/>
                      <a:moveTo>
                        <a:pt x="2226" y="1"/>
                      </a:moveTo>
                      <a:cubicBezTo>
                        <a:pt x="2204" y="1"/>
                        <a:pt x="2161" y="23"/>
                        <a:pt x="2161" y="66"/>
                      </a:cubicBezTo>
                      <a:cubicBezTo>
                        <a:pt x="2161" y="93"/>
                        <a:pt x="2204" y="136"/>
                        <a:pt x="2226" y="136"/>
                      </a:cubicBezTo>
                      <a:cubicBezTo>
                        <a:pt x="2274" y="136"/>
                        <a:pt x="2296" y="93"/>
                        <a:pt x="2296" y="66"/>
                      </a:cubicBezTo>
                      <a:cubicBezTo>
                        <a:pt x="2296" y="23"/>
                        <a:pt x="2274" y="1"/>
                        <a:pt x="2226" y="1"/>
                      </a:cubicBezTo>
                      <a:close/>
                      <a:moveTo>
                        <a:pt x="2496" y="1"/>
                      </a:moveTo>
                      <a:cubicBezTo>
                        <a:pt x="2474" y="1"/>
                        <a:pt x="2431" y="23"/>
                        <a:pt x="2431" y="66"/>
                      </a:cubicBezTo>
                      <a:cubicBezTo>
                        <a:pt x="2431" y="93"/>
                        <a:pt x="2474" y="136"/>
                        <a:pt x="2496" y="136"/>
                      </a:cubicBezTo>
                      <a:cubicBezTo>
                        <a:pt x="2544" y="136"/>
                        <a:pt x="2566" y="93"/>
                        <a:pt x="2566" y="66"/>
                      </a:cubicBezTo>
                      <a:cubicBezTo>
                        <a:pt x="2566" y="23"/>
                        <a:pt x="2544" y="1"/>
                        <a:pt x="2496" y="1"/>
                      </a:cubicBezTo>
                      <a:close/>
                      <a:moveTo>
                        <a:pt x="2766" y="1"/>
                      </a:moveTo>
                      <a:cubicBezTo>
                        <a:pt x="2744" y="1"/>
                        <a:pt x="2701" y="23"/>
                        <a:pt x="2701" y="66"/>
                      </a:cubicBezTo>
                      <a:cubicBezTo>
                        <a:pt x="2701" y="93"/>
                        <a:pt x="2744" y="136"/>
                        <a:pt x="2766" y="136"/>
                      </a:cubicBezTo>
                      <a:cubicBezTo>
                        <a:pt x="2814" y="136"/>
                        <a:pt x="2836" y="93"/>
                        <a:pt x="2836" y="66"/>
                      </a:cubicBezTo>
                      <a:cubicBezTo>
                        <a:pt x="2836" y="23"/>
                        <a:pt x="2814" y="1"/>
                        <a:pt x="2766" y="1"/>
                      </a:cubicBezTo>
                      <a:close/>
                      <a:moveTo>
                        <a:pt x="3057" y="1"/>
                      </a:moveTo>
                      <a:cubicBezTo>
                        <a:pt x="3014" y="1"/>
                        <a:pt x="2992" y="23"/>
                        <a:pt x="2992" y="66"/>
                      </a:cubicBezTo>
                      <a:cubicBezTo>
                        <a:pt x="2992" y="93"/>
                        <a:pt x="3014" y="136"/>
                        <a:pt x="3057" y="136"/>
                      </a:cubicBezTo>
                      <a:cubicBezTo>
                        <a:pt x="3084" y="136"/>
                        <a:pt x="3127" y="93"/>
                        <a:pt x="3127" y="66"/>
                      </a:cubicBezTo>
                      <a:cubicBezTo>
                        <a:pt x="3127" y="23"/>
                        <a:pt x="3084" y="1"/>
                        <a:pt x="3057" y="1"/>
                      </a:cubicBezTo>
                      <a:close/>
                      <a:moveTo>
                        <a:pt x="3327" y="1"/>
                      </a:moveTo>
                      <a:cubicBezTo>
                        <a:pt x="3284" y="1"/>
                        <a:pt x="3262" y="23"/>
                        <a:pt x="3262" y="66"/>
                      </a:cubicBezTo>
                      <a:cubicBezTo>
                        <a:pt x="3262" y="93"/>
                        <a:pt x="3284" y="136"/>
                        <a:pt x="3327" y="136"/>
                      </a:cubicBezTo>
                      <a:cubicBezTo>
                        <a:pt x="3354" y="136"/>
                        <a:pt x="3397" y="93"/>
                        <a:pt x="3397" y="66"/>
                      </a:cubicBezTo>
                      <a:cubicBezTo>
                        <a:pt x="3397" y="23"/>
                        <a:pt x="3354" y="1"/>
                        <a:pt x="3327" y="1"/>
                      </a:cubicBezTo>
                      <a:close/>
                      <a:moveTo>
                        <a:pt x="3597" y="1"/>
                      </a:moveTo>
                      <a:cubicBezTo>
                        <a:pt x="3554" y="1"/>
                        <a:pt x="3532" y="23"/>
                        <a:pt x="3532" y="66"/>
                      </a:cubicBezTo>
                      <a:cubicBezTo>
                        <a:pt x="3532" y="93"/>
                        <a:pt x="3554" y="136"/>
                        <a:pt x="3597" y="136"/>
                      </a:cubicBezTo>
                      <a:cubicBezTo>
                        <a:pt x="3624" y="136"/>
                        <a:pt x="3667" y="93"/>
                        <a:pt x="3667" y="66"/>
                      </a:cubicBezTo>
                      <a:cubicBezTo>
                        <a:pt x="3667" y="23"/>
                        <a:pt x="3624" y="1"/>
                        <a:pt x="3597" y="1"/>
                      </a:cubicBezTo>
                      <a:close/>
                      <a:moveTo>
                        <a:pt x="3867" y="1"/>
                      </a:moveTo>
                      <a:cubicBezTo>
                        <a:pt x="3824" y="1"/>
                        <a:pt x="3802" y="23"/>
                        <a:pt x="3802" y="66"/>
                      </a:cubicBezTo>
                      <a:cubicBezTo>
                        <a:pt x="3802" y="93"/>
                        <a:pt x="3824" y="136"/>
                        <a:pt x="3867" y="136"/>
                      </a:cubicBezTo>
                      <a:cubicBezTo>
                        <a:pt x="3894" y="136"/>
                        <a:pt x="3937" y="93"/>
                        <a:pt x="3937" y="66"/>
                      </a:cubicBezTo>
                      <a:cubicBezTo>
                        <a:pt x="3937" y="23"/>
                        <a:pt x="3894" y="1"/>
                        <a:pt x="3867" y="1"/>
                      </a:cubicBezTo>
                      <a:close/>
                      <a:moveTo>
                        <a:pt x="4137" y="1"/>
                      </a:moveTo>
                      <a:cubicBezTo>
                        <a:pt x="4094" y="1"/>
                        <a:pt x="4072" y="23"/>
                        <a:pt x="4072" y="66"/>
                      </a:cubicBezTo>
                      <a:cubicBezTo>
                        <a:pt x="4072" y="93"/>
                        <a:pt x="4094" y="136"/>
                        <a:pt x="4137" y="136"/>
                      </a:cubicBezTo>
                      <a:cubicBezTo>
                        <a:pt x="4164" y="136"/>
                        <a:pt x="4208" y="93"/>
                        <a:pt x="4208" y="66"/>
                      </a:cubicBezTo>
                      <a:cubicBezTo>
                        <a:pt x="4208" y="23"/>
                        <a:pt x="4164" y="1"/>
                        <a:pt x="4137" y="1"/>
                      </a:cubicBezTo>
                      <a:close/>
                      <a:moveTo>
                        <a:pt x="4407" y="1"/>
                      </a:moveTo>
                      <a:cubicBezTo>
                        <a:pt x="4364" y="1"/>
                        <a:pt x="4343" y="23"/>
                        <a:pt x="4343" y="66"/>
                      </a:cubicBezTo>
                      <a:cubicBezTo>
                        <a:pt x="4343" y="93"/>
                        <a:pt x="4364" y="136"/>
                        <a:pt x="4407" y="136"/>
                      </a:cubicBezTo>
                      <a:cubicBezTo>
                        <a:pt x="4456" y="136"/>
                        <a:pt x="4478" y="93"/>
                        <a:pt x="4478" y="66"/>
                      </a:cubicBezTo>
                      <a:cubicBezTo>
                        <a:pt x="4478" y="23"/>
                        <a:pt x="4456" y="1"/>
                        <a:pt x="4407" y="1"/>
                      </a:cubicBezTo>
                      <a:close/>
                      <a:moveTo>
                        <a:pt x="4677" y="1"/>
                      </a:moveTo>
                      <a:cubicBezTo>
                        <a:pt x="4634" y="1"/>
                        <a:pt x="4613" y="23"/>
                        <a:pt x="4613" y="66"/>
                      </a:cubicBezTo>
                      <a:cubicBezTo>
                        <a:pt x="4613" y="93"/>
                        <a:pt x="4634" y="136"/>
                        <a:pt x="4677" y="136"/>
                      </a:cubicBezTo>
                      <a:cubicBezTo>
                        <a:pt x="4726" y="136"/>
                        <a:pt x="4748" y="93"/>
                        <a:pt x="4748" y="66"/>
                      </a:cubicBezTo>
                      <a:cubicBezTo>
                        <a:pt x="4748" y="23"/>
                        <a:pt x="4726" y="1"/>
                        <a:pt x="4677" y="1"/>
                      </a:cubicBezTo>
                      <a:close/>
                      <a:moveTo>
                        <a:pt x="4947" y="1"/>
                      </a:moveTo>
                      <a:cubicBezTo>
                        <a:pt x="4904" y="1"/>
                        <a:pt x="4883" y="23"/>
                        <a:pt x="4883" y="66"/>
                      </a:cubicBezTo>
                      <a:cubicBezTo>
                        <a:pt x="4883" y="93"/>
                        <a:pt x="4904" y="136"/>
                        <a:pt x="4947" y="136"/>
                      </a:cubicBezTo>
                      <a:cubicBezTo>
                        <a:pt x="4996" y="136"/>
                        <a:pt x="5018" y="93"/>
                        <a:pt x="5018" y="66"/>
                      </a:cubicBezTo>
                      <a:cubicBezTo>
                        <a:pt x="5018" y="23"/>
                        <a:pt x="4996" y="1"/>
                        <a:pt x="4947" y="1"/>
                      </a:cubicBezTo>
                      <a:close/>
                      <a:moveTo>
                        <a:pt x="5217" y="1"/>
                      </a:moveTo>
                      <a:cubicBezTo>
                        <a:pt x="5174" y="1"/>
                        <a:pt x="5153" y="23"/>
                        <a:pt x="5153" y="66"/>
                      </a:cubicBezTo>
                      <a:cubicBezTo>
                        <a:pt x="5153" y="93"/>
                        <a:pt x="5174" y="136"/>
                        <a:pt x="5217" y="136"/>
                      </a:cubicBezTo>
                      <a:cubicBezTo>
                        <a:pt x="5266" y="136"/>
                        <a:pt x="5288" y="93"/>
                        <a:pt x="5288" y="66"/>
                      </a:cubicBezTo>
                      <a:cubicBezTo>
                        <a:pt x="5288" y="23"/>
                        <a:pt x="5266" y="1"/>
                        <a:pt x="5217" y="1"/>
                      </a:cubicBezTo>
                      <a:close/>
                      <a:moveTo>
                        <a:pt x="5487" y="1"/>
                      </a:moveTo>
                      <a:cubicBezTo>
                        <a:pt x="5444" y="1"/>
                        <a:pt x="5423" y="23"/>
                        <a:pt x="5423" y="66"/>
                      </a:cubicBezTo>
                      <a:cubicBezTo>
                        <a:pt x="5423" y="93"/>
                        <a:pt x="5444" y="136"/>
                        <a:pt x="5487" y="136"/>
                      </a:cubicBezTo>
                      <a:cubicBezTo>
                        <a:pt x="5536" y="136"/>
                        <a:pt x="5558" y="93"/>
                        <a:pt x="5558" y="66"/>
                      </a:cubicBezTo>
                      <a:cubicBezTo>
                        <a:pt x="5558" y="23"/>
                        <a:pt x="5536" y="1"/>
                        <a:pt x="5487" y="1"/>
                      </a:cubicBezTo>
                      <a:close/>
                      <a:moveTo>
                        <a:pt x="5757" y="1"/>
                      </a:moveTo>
                      <a:cubicBezTo>
                        <a:pt x="5736" y="1"/>
                        <a:pt x="5693" y="23"/>
                        <a:pt x="5693" y="66"/>
                      </a:cubicBezTo>
                      <a:cubicBezTo>
                        <a:pt x="5693" y="93"/>
                        <a:pt x="5736" y="136"/>
                        <a:pt x="5757" y="136"/>
                      </a:cubicBezTo>
                      <a:cubicBezTo>
                        <a:pt x="5806" y="136"/>
                        <a:pt x="5828" y="93"/>
                        <a:pt x="5828" y="66"/>
                      </a:cubicBezTo>
                      <a:cubicBezTo>
                        <a:pt x="5828" y="23"/>
                        <a:pt x="5806" y="1"/>
                        <a:pt x="5757" y="1"/>
                      </a:cubicBezTo>
                      <a:close/>
                      <a:moveTo>
                        <a:pt x="6027" y="1"/>
                      </a:moveTo>
                      <a:cubicBezTo>
                        <a:pt x="6006" y="1"/>
                        <a:pt x="5963" y="23"/>
                        <a:pt x="5963" y="66"/>
                      </a:cubicBezTo>
                      <a:cubicBezTo>
                        <a:pt x="5963" y="93"/>
                        <a:pt x="6006" y="136"/>
                        <a:pt x="6027" y="136"/>
                      </a:cubicBezTo>
                      <a:cubicBezTo>
                        <a:pt x="6076" y="136"/>
                        <a:pt x="6098" y="93"/>
                        <a:pt x="6098" y="66"/>
                      </a:cubicBezTo>
                      <a:cubicBezTo>
                        <a:pt x="6098" y="23"/>
                        <a:pt x="6076" y="1"/>
                        <a:pt x="6027" y="1"/>
                      </a:cubicBezTo>
                      <a:close/>
                      <a:moveTo>
                        <a:pt x="6297" y="1"/>
                      </a:moveTo>
                      <a:cubicBezTo>
                        <a:pt x="6276" y="1"/>
                        <a:pt x="6233" y="23"/>
                        <a:pt x="6233" y="66"/>
                      </a:cubicBezTo>
                      <a:cubicBezTo>
                        <a:pt x="6233" y="93"/>
                        <a:pt x="6276" y="136"/>
                        <a:pt x="6297" y="136"/>
                      </a:cubicBezTo>
                      <a:cubicBezTo>
                        <a:pt x="6346" y="136"/>
                        <a:pt x="6368" y="93"/>
                        <a:pt x="6368" y="66"/>
                      </a:cubicBezTo>
                      <a:cubicBezTo>
                        <a:pt x="6368" y="23"/>
                        <a:pt x="6346" y="1"/>
                        <a:pt x="6297" y="1"/>
                      </a:cubicBezTo>
                      <a:close/>
                      <a:moveTo>
                        <a:pt x="6567" y="1"/>
                      </a:moveTo>
                      <a:cubicBezTo>
                        <a:pt x="6546" y="1"/>
                        <a:pt x="6503" y="23"/>
                        <a:pt x="6503" y="66"/>
                      </a:cubicBezTo>
                      <a:cubicBezTo>
                        <a:pt x="6503" y="93"/>
                        <a:pt x="6546" y="136"/>
                        <a:pt x="6567" y="136"/>
                      </a:cubicBezTo>
                      <a:cubicBezTo>
                        <a:pt x="6616" y="136"/>
                        <a:pt x="6638" y="93"/>
                        <a:pt x="6638" y="66"/>
                      </a:cubicBezTo>
                      <a:cubicBezTo>
                        <a:pt x="6638" y="23"/>
                        <a:pt x="6616" y="1"/>
                        <a:pt x="6567" y="1"/>
                      </a:cubicBezTo>
                      <a:close/>
                      <a:moveTo>
                        <a:pt x="6837" y="1"/>
                      </a:moveTo>
                      <a:cubicBezTo>
                        <a:pt x="6816" y="1"/>
                        <a:pt x="6773" y="23"/>
                        <a:pt x="6773" y="66"/>
                      </a:cubicBezTo>
                      <a:cubicBezTo>
                        <a:pt x="6773" y="93"/>
                        <a:pt x="6816" y="136"/>
                        <a:pt x="6837" y="136"/>
                      </a:cubicBezTo>
                      <a:cubicBezTo>
                        <a:pt x="6886" y="136"/>
                        <a:pt x="6908" y="93"/>
                        <a:pt x="6908" y="66"/>
                      </a:cubicBezTo>
                      <a:cubicBezTo>
                        <a:pt x="6908" y="23"/>
                        <a:pt x="6886" y="1"/>
                        <a:pt x="6837" y="1"/>
                      </a:cubicBezTo>
                      <a:close/>
                      <a:moveTo>
                        <a:pt x="7134" y="1"/>
                      </a:moveTo>
                      <a:cubicBezTo>
                        <a:pt x="7086" y="1"/>
                        <a:pt x="7064" y="23"/>
                        <a:pt x="7064" y="66"/>
                      </a:cubicBezTo>
                      <a:cubicBezTo>
                        <a:pt x="7064" y="93"/>
                        <a:pt x="7086" y="136"/>
                        <a:pt x="7134" y="136"/>
                      </a:cubicBezTo>
                      <a:cubicBezTo>
                        <a:pt x="7156" y="136"/>
                        <a:pt x="7199" y="93"/>
                        <a:pt x="7199" y="66"/>
                      </a:cubicBezTo>
                      <a:cubicBezTo>
                        <a:pt x="7199" y="23"/>
                        <a:pt x="7156" y="1"/>
                        <a:pt x="7134" y="1"/>
                      </a:cubicBezTo>
                      <a:close/>
                      <a:moveTo>
                        <a:pt x="7404" y="1"/>
                      </a:moveTo>
                      <a:cubicBezTo>
                        <a:pt x="7356" y="1"/>
                        <a:pt x="7334" y="23"/>
                        <a:pt x="7334" y="66"/>
                      </a:cubicBezTo>
                      <a:cubicBezTo>
                        <a:pt x="7334" y="93"/>
                        <a:pt x="7356" y="136"/>
                        <a:pt x="7404" y="136"/>
                      </a:cubicBezTo>
                      <a:cubicBezTo>
                        <a:pt x="7426" y="136"/>
                        <a:pt x="7469" y="93"/>
                        <a:pt x="7469" y="66"/>
                      </a:cubicBezTo>
                      <a:cubicBezTo>
                        <a:pt x="7469" y="23"/>
                        <a:pt x="7426" y="1"/>
                        <a:pt x="7404" y="1"/>
                      </a:cubicBezTo>
                      <a:close/>
                      <a:moveTo>
                        <a:pt x="7674" y="1"/>
                      </a:moveTo>
                      <a:cubicBezTo>
                        <a:pt x="7626" y="1"/>
                        <a:pt x="7604" y="23"/>
                        <a:pt x="7604" y="66"/>
                      </a:cubicBezTo>
                      <a:cubicBezTo>
                        <a:pt x="7604" y="93"/>
                        <a:pt x="7626" y="136"/>
                        <a:pt x="7674" y="136"/>
                      </a:cubicBezTo>
                      <a:cubicBezTo>
                        <a:pt x="7696" y="136"/>
                        <a:pt x="7739" y="93"/>
                        <a:pt x="7739" y="66"/>
                      </a:cubicBezTo>
                      <a:cubicBezTo>
                        <a:pt x="7739" y="23"/>
                        <a:pt x="7696" y="1"/>
                        <a:pt x="7674" y="1"/>
                      </a:cubicBezTo>
                      <a:close/>
                      <a:moveTo>
                        <a:pt x="7944" y="1"/>
                      </a:moveTo>
                      <a:cubicBezTo>
                        <a:pt x="7896" y="1"/>
                        <a:pt x="7874" y="23"/>
                        <a:pt x="7874" y="66"/>
                      </a:cubicBezTo>
                      <a:cubicBezTo>
                        <a:pt x="7874" y="93"/>
                        <a:pt x="7896" y="136"/>
                        <a:pt x="7944" y="136"/>
                      </a:cubicBezTo>
                      <a:cubicBezTo>
                        <a:pt x="7966" y="136"/>
                        <a:pt x="8009" y="93"/>
                        <a:pt x="8009" y="66"/>
                      </a:cubicBezTo>
                      <a:cubicBezTo>
                        <a:pt x="8009" y="23"/>
                        <a:pt x="7966" y="1"/>
                        <a:pt x="7944" y="1"/>
                      </a:cubicBezTo>
                      <a:close/>
                      <a:moveTo>
                        <a:pt x="8215" y="1"/>
                      </a:moveTo>
                      <a:cubicBezTo>
                        <a:pt x="8166" y="1"/>
                        <a:pt x="8144" y="23"/>
                        <a:pt x="8144" y="66"/>
                      </a:cubicBezTo>
                      <a:cubicBezTo>
                        <a:pt x="8144" y="93"/>
                        <a:pt x="8166" y="136"/>
                        <a:pt x="8215" y="136"/>
                      </a:cubicBezTo>
                      <a:cubicBezTo>
                        <a:pt x="8236" y="136"/>
                        <a:pt x="8279" y="93"/>
                        <a:pt x="8279" y="66"/>
                      </a:cubicBezTo>
                      <a:cubicBezTo>
                        <a:pt x="8279" y="23"/>
                        <a:pt x="8236" y="1"/>
                        <a:pt x="8215" y="1"/>
                      </a:cubicBezTo>
                      <a:close/>
                      <a:moveTo>
                        <a:pt x="8485" y="1"/>
                      </a:moveTo>
                      <a:cubicBezTo>
                        <a:pt x="8436" y="1"/>
                        <a:pt x="8414" y="23"/>
                        <a:pt x="8414" y="66"/>
                      </a:cubicBezTo>
                      <a:cubicBezTo>
                        <a:pt x="8414" y="93"/>
                        <a:pt x="8436" y="136"/>
                        <a:pt x="8485" y="136"/>
                      </a:cubicBezTo>
                      <a:cubicBezTo>
                        <a:pt x="8506" y="136"/>
                        <a:pt x="8549" y="93"/>
                        <a:pt x="8549" y="66"/>
                      </a:cubicBezTo>
                      <a:cubicBezTo>
                        <a:pt x="8549" y="23"/>
                        <a:pt x="8506" y="1"/>
                        <a:pt x="8485" y="1"/>
                      </a:cubicBezTo>
                      <a:close/>
                      <a:moveTo>
                        <a:pt x="8755" y="1"/>
                      </a:moveTo>
                      <a:cubicBezTo>
                        <a:pt x="8706" y="1"/>
                        <a:pt x="8684" y="23"/>
                        <a:pt x="8684" y="66"/>
                      </a:cubicBezTo>
                      <a:cubicBezTo>
                        <a:pt x="8684" y="93"/>
                        <a:pt x="8706" y="136"/>
                        <a:pt x="8755" y="136"/>
                      </a:cubicBezTo>
                      <a:cubicBezTo>
                        <a:pt x="8798" y="136"/>
                        <a:pt x="8819" y="93"/>
                        <a:pt x="8819" y="66"/>
                      </a:cubicBezTo>
                      <a:cubicBezTo>
                        <a:pt x="8819" y="23"/>
                        <a:pt x="8798" y="1"/>
                        <a:pt x="8755" y="1"/>
                      </a:cubicBezTo>
                      <a:close/>
                      <a:moveTo>
                        <a:pt x="9025" y="1"/>
                      </a:moveTo>
                      <a:cubicBezTo>
                        <a:pt x="8976" y="1"/>
                        <a:pt x="8954" y="23"/>
                        <a:pt x="8954" y="66"/>
                      </a:cubicBezTo>
                      <a:cubicBezTo>
                        <a:pt x="8954" y="93"/>
                        <a:pt x="8976" y="136"/>
                        <a:pt x="9025" y="136"/>
                      </a:cubicBezTo>
                      <a:cubicBezTo>
                        <a:pt x="9068" y="136"/>
                        <a:pt x="9089" y="93"/>
                        <a:pt x="9089" y="66"/>
                      </a:cubicBezTo>
                      <a:cubicBezTo>
                        <a:pt x="9089" y="23"/>
                        <a:pt x="9068" y="1"/>
                        <a:pt x="9025" y="1"/>
                      </a:cubicBezTo>
                      <a:close/>
                      <a:moveTo>
                        <a:pt x="9295" y="1"/>
                      </a:moveTo>
                      <a:cubicBezTo>
                        <a:pt x="9246" y="1"/>
                        <a:pt x="9224" y="23"/>
                        <a:pt x="9224" y="66"/>
                      </a:cubicBezTo>
                      <a:cubicBezTo>
                        <a:pt x="9224" y="93"/>
                        <a:pt x="9246" y="136"/>
                        <a:pt x="9295" y="136"/>
                      </a:cubicBezTo>
                      <a:cubicBezTo>
                        <a:pt x="9338" y="136"/>
                        <a:pt x="9359" y="93"/>
                        <a:pt x="9359" y="66"/>
                      </a:cubicBezTo>
                      <a:cubicBezTo>
                        <a:pt x="9359" y="23"/>
                        <a:pt x="9338" y="1"/>
                        <a:pt x="9295" y="1"/>
                      </a:cubicBezTo>
                      <a:close/>
                      <a:moveTo>
                        <a:pt x="9565" y="1"/>
                      </a:moveTo>
                      <a:cubicBezTo>
                        <a:pt x="9516" y="1"/>
                        <a:pt x="9494" y="23"/>
                        <a:pt x="9494" y="66"/>
                      </a:cubicBezTo>
                      <a:cubicBezTo>
                        <a:pt x="9494" y="93"/>
                        <a:pt x="9516" y="136"/>
                        <a:pt x="9565" y="136"/>
                      </a:cubicBezTo>
                      <a:cubicBezTo>
                        <a:pt x="9608" y="136"/>
                        <a:pt x="9629" y="93"/>
                        <a:pt x="9629" y="66"/>
                      </a:cubicBezTo>
                      <a:cubicBezTo>
                        <a:pt x="9629" y="23"/>
                        <a:pt x="9608" y="1"/>
                        <a:pt x="9565" y="1"/>
                      </a:cubicBezTo>
                      <a:close/>
                      <a:moveTo>
                        <a:pt x="9835" y="1"/>
                      </a:moveTo>
                      <a:cubicBezTo>
                        <a:pt x="9786" y="1"/>
                        <a:pt x="9764" y="23"/>
                        <a:pt x="9764" y="66"/>
                      </a:cubicBezTo>
                      <a:cubicBezTo>
                        <a:pt x="9764" y="93"/>
                        <a:pt x="9786" y="136"/>
                        <a:pt x="9835" y="136"/>
                      </a:cubicBezTo>
                      <a:cubicBezTo>
                        <a:pt x="9878" y="136"/>
                        <a:pt x="9899" y="93"/>
                        <a:pt x="9899" y="66"/>
                      </a:cubicBezTo>
                      <a:cubicBezTo>
                        <a:pt x="9899" y="23"/>
                        <a:pt x="9878" y="1"/>
                        <a:pt x="9835" y="1"/>
                      </a:cubicBezTo>
                      <a:close/>
                      <a:moveTo>
                        <a:pt x="10105" y="1"/>
                      </a:moveTo>
                      <a:cubicBezTo>
                        <a:pt x="10078" y="1"/>
                        <a:pt x="10034" y="23"/>
                        <a:pt x="10034" y="66"/>
                      </a:cubicBezTo>
                      <a:cubicBezTo>
                        <a:pt x="10034" y="93"/>
                        <a:pt x="10078" y="136"/>
                        <a:pt x="10105" y="136"/>
                      </a:cubicBezTo>
                      <a:cubicBezTo>
                        <a:pt x="10148" y="136"/>
                        <a:pt x="10169" y="93"/>
                        <a:pt x="10169" y="66"/>
                      </a:cubicBezTo>
                      <a:cubicBezTo>
                        <a:pt x="10169" y="23"/>
                        <a:pt x="10148" y="1"/>
                        <a:pt x="10105" y="1"/>
                      </a:cubicBezTo>
                      <a:close/>
                      <a:moveTo>
                        <a:pt x="10375" y="1"/>
                      </a:moveTo>
                      <a:cubicBezTo>
                        <a:pt x="10348" y="1"/>
                        <a:pt x="10304" y="23"/>
                        <a:pt x="10304" y="66"/>
                      </a:cubicBezTo>
                      <a:cubicBezTo>
                        <a:pt x="10304" y="93"/>
                        <a:pt x="10348" y="136"/>
                        <a:pt x="10375" y="136"/>
                      </a:cubicBezTo>
                      <a:cubicBezTo>
                        <a:pt x="10418" y="136"/>
                        <a:pt x="10439" y="93"/>
                        <a:pt x="10439" y="66"/>
                      </a:cubicBezTo>
                      <a:cubicBezTo>
                        <a:pt x="10439" y="23"/>
                        <a:pt x="10418" y="1"/>
                        <a:pt x="10375" y="1"/>
                      </a:cubicBezTo>
                      <a:close/>
                      <a:moveTo>
                        <a:pt x="10645" y="1"/>
                      </a:moveTo>
                      <a:cubicBezTo>
                        <a:pt x="10618" y="1"/>
                        <a:pt x="10574" y="23"/>
                        <a:pt x="10574" y="66"/>
                      </a:cubicBezTo>
                      <a:cubicBezTo>
                        <a:pt x="10574" y="93"/>
                        <a:pt x="10618" y="136"/>
                        <a:pt x="10645" y="136"/>
                      </a:cubicBezTo>
                      <a:cubicBezTo>
                        <a:pt x="10688" y="136"/>
                        <a:pt x="10709" y="93"/>
                        <a:pt x="10709" y="66"/>
                      </a:cubicBezTo>
                      <a:cubicBezTo>
                        <a:pt x="10709" y="23"/>
                        <a:pt x="10688" y="1"/>
                        <a:pt x="1064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23"/>
                <p:cNvSpPr/>
                <p:nvPr/>
              </p:nvSpPr>
              <p:spPr>
                <a:xfrm>
                  <a:off x="5359472" y="5086103"/>
                  <a:ext cx="15756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36" extrusionOk="0">
                      <a:moveTo>
                        <a:pt x="22" y="1"/>
                      </a:moveTo>
                      <a:cubicBezTo>
                        <a:pt x="22" y="23"/>
                        <a:pt x="0" y="44"/>
                        <a:pt x="0" y="66"/>
                      </a:cubicBezTo>
                      <a:cubicBezTo>
                        <a:pt x="0" y="66"/>
                        <a:pt x="22" y="93"/>
                        <a:pt x="22" y="114"/>
                      </a:cubicBezTo>
                      <a:cubicBezTo>
                        <a:pt x="44" y="114"/>
                        <a:pt x="71" y="136"/>
                        <a:pt x="71" y="136"/>
                      </a:cubicBezTo>
                      <a:cubicBezTo>
                        <a:pt x="92" y="136"/>
                        <a:pt x="114" y="114"/>
                        <a:pt x="135" y="114"/>
                      </a:cubicBezTo>
                      <a:lnTo>
                        <a:pt x="135" y="66"/>
                      </a:lnTo>
                      <a:lnTo>
                        <a:pt x="135" y="1"/>
                      </a:ln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23"/>
                <p:cNvSpPr/>
                <p:nvPr/>
              </p:nvSpPr>
              <p:spPr>
                <a:xfrm>
                  <a:off x="5359472" y="4749547"/>
                  <a:ext cx="15756" cy="32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2771" extrusionOk="0">
                      <a:moveTo>
                        <a:pt x="71" y="1"/>
                      </a:moveTo>
                      <a:cubicBezTo>
                        <a:pt x="44" y="1"/>
                        <a:pt x="0" y="49"/>
                        <a:pt x="0" y="71"/>
                      </a:cubicBezTo>
                      <a:cubicBezTo>
                        <a:pt x="0" y="114"/>
                        <a:pt x="44" y="136"/>
                        <a:pt x="71" y="136"/>
                      </a:cubicBezTo>
                      <a:cubicBezTo>
                        <a:pt x="114" y="136"/>
                        <a:pt x="135" y="114"/>
                        <a:pt x="135" y="71"/>
                      </a:cubicBezTo>
                      <a:cubicBezTo>
                        <a:pt x="135" y="49"/>
                        <a:pt x="114" y="1"/>
                        <a:pt x="71" y="1"/>
                      </a:cubicBezTo>
                      <a:close/>
                      <a:moveTo>
                        <a:pt x="71" y="271"/>
                      </a:moveTo>
                      <a:cubicBezTo>
                        <a:pt x="44" y="271"/>
                        <a:pt x="0" y="298"/>
                        <a:pt x="0" y="341"/>
                      </a:cubicBezTo>
                      <a:cubicBezTo>
                        <a:pt x="0" y="384"/>
                        <a:pt x="44" y="406"/>
                        <a:pt x="71" y="406"/>
                      </a:cubicBezTo>
                      <a:cubicBezTo>
                        <a:pt x="114" y="406"/>
                        <a:pt x="135" y="384"/>
                        <a:pt x="135" y="341"/>
                      </a:cubicBezTo>
                      <a:cubicBezTo>
                        <a:pt x="135" y="298"/>
                        <a:pt x="114" y="271"/>
                        <a:pt x="71" y="271"/>
                      </a:cubicBezTo>
                      <a:close/>
                      <a:moveTo>
                        <a:pt x="71" y="541"/>
                      </a:moveTo>
                      <a:cubicBezTo>
                        <a:pt x="44" y="541"/>
                        <a:pt x="0" y="568"/>
                        <a:pt x="0" y="611"/>
                      </a:cubicBezTo>
                      <a:cubicBezTo>
                        <a:pt x="0" y="632"/>
                        <a:pt x="44" y="676"/>
                        <a:pt x="71" y="676"/>
                      </a:cubicBezTo>
                      <a:cubicBezTo>
                        <a:pt x="114" y="676"/>
                        <a:pt x="135" y="632"/>
                        <a:pt x="135" y="611"/>
                      </a:cubicBezTo>
                      <a:cubicBezTo>
                        <a:pt x="135" y="568"/>
                        <a:pt x="114" y="541"/>
                        <a:pt x="71" y="541"/>
                      </a:cubicBezTo>
                      <a:close/>
                      <a:moveTo>
                        <a:pt x="71" y="789"/>
                      </a:moveTo>
                      <a:cubicBezTo>
                        <a:pt x="44" y="789"/>
                        <a:pt x="0" y="838"/>
                        <a:pt x="0" y="859"/>
                      </a:cubicBezTo>
                      <a:cubicBezTo>
                        <a:pt x="0" y="902"/>
                        <a:pt x="44" y="924"/>
                        <a:pt x="71" y="924"/>
                      </a:cubicBezTo>
                      <a:cubicBezTo>
                        <a:pt x="114" y="924"/>
                        <a:pt x="135" y="902"/>
                        <a:pt x="135" y="859"/>
                      </a:cubicBezTo>
                      <a:cubicBezTo>
                        <a:pt x="135" y="838"/>
                        <a:pt x="114" y="789"/>
                        <a:pt x="71" y="789"/>
                      </a:cubicBezTo>
                      <a:close/>
                      <a:moveTo>
                        <a:pt x="71" y="1059"/>
                      </a:moveTo>
                      <a:cubicBezTo>
                        <a:pt x="44" y="1059"/>
                        <a:pt x="0" y="1081"/>
                        <a:pt x="0" y="1129"/>
                      </a:cubicBezTo>
                      <a:cubicBezTo>
                        <a:pt x="0" y="1172"/>
                        <a:pt x="44" y="1194"/>
                        <a:pt x="71" y="1194"/>
                      </a:cubicBezTo>
                      <a:cubicBezTo>
                        <a:pt x="114" y="1194"/>
                        <a:pt x="135" y="1172"/>
                        <a:pt x="135" y="1129"/>
                      </a:cubicBezTo>
                      <a:cubicBezTo>
                        <a:pt x="135" y="1081"/>
                        <a:pt x="114" y="1059"/>
                        <a:pt x="71" y="1059"/>
                      </a:cubicBezTo>
                      <a:close/>
                      <a:moveTo>
                        <a:pt x="71" y="1329"/>
                      </a:moveTo>
                      <a:cubicBezTo>
                        <a:pt x="44" y="1329"/>
                        <a:pt x="0" y="1351"/>
                        <a:pt x="0" y="1399"/>
                      </a:cubicBezTo>
                      <a:cubicBezTo>
                        <a:pt x="0" y="1421"/>
                        <a:pt x="44" y="1464"/>
                        <a:pt x="71" y="1464"/>
                      </a:cubicBezTo>
                      <a:cubicBezTo>
                        <a:pt x="114" y="1464"/>
                        <a:pt x="135" y="1421"/>
                        <a:pt x="135" y="1399"/>
                      </a:cubicBezTo>
                      <a:cubicBezTo>
                        <a:pt x="135" y="1351"/>
                        <a:pt x="114" y="1329"/>
                        <a:pt x="71" y="1329"/>
                      </a:cubicBezTo>
                      <a:close/>
                      <a:moveTo>
                        <a:pt x="71" y="1577"/>
                      </a:moveTo>
                      <a:cubicBezTo>
                        <a:pt x="44" y="1577"/>
                        <a:pt x="0" y="1621"/>
                        <a:pt x="0" y="1648"/>
                      </a:cubicBezTo>
                      <a:cubicBezTo>
                        <a:pt x="0" y="1691"/>
                        <a:pt x="44" y="1712"/>
                        <a:pt x="71" y="1712"/>
                      </a:cubicBezTo>
                      <a:cubicBezTo>
                        <a:pt x="114" y="1712"/>
                        <a:pt x="135" y="1691"/>
                        <a:pt x="135" y="1648"/>
                      </a:cubicBezTo>
                      <a:cubicBezTo>
                        <a:pt x="135" y="1621"/>
                        <a:pt x="114" y="1577"/>
                        <a:pt x="71" y="1577"/>
                      </a:cubicBezTo>
                      <a:close/>
                      <a:moveTo>
                        <a:pt x="71" y="1847"/>
                      </a:moveTo>
                      <a:cubicBezTo>
                        <a:pt x="44" y="1847"/>
                        <a:pt x="0" y="1869"/>
                        <a:pt x="0" y="1918"/>
                      </a:cubicBezTo>
                      <a:cubicBezTo>
                        <a:pt x="0" y="1961"/>
                        <a:pt x="44" y="1982"/>
                        <a:pt x="71" y="1982"/>
                      </a:cubicBezTo>
                      <a:cubicBezTo>
                        <a:pt x="114" y="1982"/>
                        <a:pt x="135" y="1961"/>
                        <a:pt x="135" y="1918"/>
                      </a:cubicBezTo>
                      <a:cubicBezTo>
                        <a:pt x="135" y="1869"/>
                        <a:pt x="114" y="1847"/>
                        <a:pt x="71" y="1847"/>
                      </a:cubicBezTo>
                      <a:close/>
                      <a:moveTo>
                        <a:pt x="71" y="2117"/>
                      </a:moveTo>
                      <a:cubicBezTo>
                        <a:pt x="44" y="2117"/>
                        <a:pt x="0" y="2139"/>
                        <a:pt x="0" y="2188"/>
                      </a:cubicBezTo>
                      <a:cubicBezTo>
                        <a:pt x="0" y="2209"/>
                        <a:pt x="44" y="2252"/>
                        <a:pt x="71" y="2252"/>
                      </a:cubicBezTo>
                      <a:cubicBezTo>
                        <a:pt x="114" y="2252"/>
                        <a:pt x="135" y="2209"/>
                        <a:pt x="135" y="2188"/>
                      </a:cubicBezTo>
                      <a:cubicBezTo>
                        <a:pt x="135" y="2139"/>
                        <a:pt x="114" y="2117"/>
                        <a:pt x="71" y="2117"/>
                      </a:cubicBezTo>
                      <a:close/>
                      <a:moveTo>
                        <a:pt x="71" y="2366"/>
                      </a:moveTo>
                      <a:cubicBezTo>
                        <a:pt x="44" y="2366"/>
                        <a:pt x="0" y="2409"/>
                        <a:pt x="0" y="2431"/>
                      </a:cubicBezTo>
                      <a:cubicBezTo>
                        <a:pt x="0" y="2479"/>
                        <a:pt x="44" y="2501"/>
                        <a:pt x="71" y="2501"/>
                      </a:cubicBezTo>
                      <a:cubicBezTo>
                        <a:pt x="114" y="2501"/>
                        <a:pt x="135" y="2479"/>
                        <a:pt x="135" y="2431"/>
                      </a:cubicBezTo>
                      <a:cubicBezTo>
                        <a:pt x="135" y="2409"/>
                        <a:pt x="114" y="2366"/>
                        <a:pt x="71" y="2366"/>
                      </a:cubicBezTo>
                      <a:close/>
                      <a:moveTo>
                        <a:pt x="71" y="2636"/>
                      </a:moveTo>
                      <a:cubicBezTo>
                        <a:pt x="44" y="2636"/>
                        <a:pt x="0" y="2657"/>
                        <a:pt x="0" y="2701"/>
                      </a:cubicBezTo>
                      <a:cubicBezTo>
                        <a:pt x="0" y="2749"/>
                        <a:pt x="44" y="2771"/>
                        <a:pt x="71" y="2771"/>
                      </a:cubicBezTo>
                      <a:cubicBezTo>
                        <a:pt x="114" y="2771"/>
                        <a:pt x="135" y="2749"/>
                        <a:pt x="135" y="2701"/>
                      </a:cubicBezTo>
                      <a:cubicBezTo>
                        <a:pt x="135" y="2657"/>
                        <a:pt x="114" y="2636"/>
                        <a:pt x="71" y="2636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17" name="Google Shape;617;p23"/>
              <p:cNvSpPr/>
              <p:nvPr/>
            </p:nvSpPr>
            <p:spPr>
              <a:xfrm rot="-5400000">
                <a:off x="5662097" y="4465529"/>
                <a:ext cx="1577366" cy="2145403"/>
              </a:xfrm>
              <a:custGeom>
                <a:avLst/>
                <a:gdLst/>
                <a:ahLst/>
                <a:cxnLst/>
                <a:rect l="l" t="t" r="r" b="b"/>
                <a:pathLst>
                  <a:path w="13615" h="18518" extrusionOk="0">
                    <a:moveTo>
                      <a:pt x="13544" y="0"/>
                    </a:moveTo>
                    <a:cubicBezTo>
                      <a:pt x="13523" y="0"/>
                      <a:pt x="13480" y="22"/>
                      <a:pt x="13480" y="65"/>
                    </a:cubicBezTo>
                    <a:cubicBezTo>
                      <a:pt x="13480" y="92"/>
                      <a:pt x="13523" y="135"/>
                      <a:pt x="13544" y="135"/>
                    </a:cubicBezTo>
                    <a:cubicBezTo>
                      <a:pt x="13593" y="135"/>
                      <a:pt x="13615" y="92"/>
                      <a:pt x="13615" y="65"/>
                    </a:cubicBezTo>
                    <a:cubicBezTo>
                      <a:pt x="13615" y="22"/>
                      <a:pt x="13593" y="0"/>
                      <a:pt x="13544" y="0"/>
                    </a:cubicBezTo>
                    <a:close/>
                    <a:moveTo>
                      <a:pt x="13544" y="270"/>
                    </a:moveTo>
                    <a:cubicBezTo>
                      <a:pt x="13523" y="270"/>
                      <a:pt x="13480" y="292"/>
                      <a:pt x="13480" y="335"/>
                    </a:cubicBezTo>
                    <a:cubicBezTo>
                      <a:pt x="13480" y="362"/>
                      <a:pt x="13523" y="405"/>
                      <a:pt x="13544" y="405"/>
                    </a:cubicBezTo>
                    <a:cubicBezTo>
                      <a:pt x="13593" y="405"/>
                      <a:pt x="13615" y="362"/>
                      <a:pt x="13615" y="335"/>
                    </a:cubicBezTo>
                    <a:cubicBezTo>
                      <a:pt x="13615" y="292"/>
                      <a:pt x="13593" y="270"/>
                      <a:pt x="13544" y="270"/>
                    </a:cubicBezTo>
                    <a:close/>
                    <a:moveTo>
                      <a:pt x="13544" y="540"/>
                    </a:moveTo>
                    <a:cubicBezTo>
                      <a:pt x="13523" y="540"/>
                      <a:pt x="13480" y="562"/>
                      <a:pt x="13480" y="605"/>
                    </a:cubicBezTo>
                    <a:cubicBezTo>
                      <a:pt x="13480" y="632"/>
                      <a:pt x="13523" y="675"/>
                      <a:pt x="13544" y="675"/>
                    </a:cubicBezTo>
                    <a:cubicBezTo>
                      <a:pt x="13593" y="675"/>
                      <a:pt x="13615" y="632"/>
                      <a:pt x="13615" y="605"/>
                    </a:cubicBezTo>
                    <a:cubicBezTo>
                      <a:pt x="13615" y="562"/>
                      <a:pt x="13593" y="540"/>
                      <a:pt x="13544" y="540"/>
                    </a:cubicBezTo>
                    <a:close/>
                    <a:moveTo>
                      <a:pt x="13544" y="810"/>
                    </a:moveTo>
                    <a:cubicBezTo>
                      <a:pt x="13523" y="810"/>
                      <a:pt x="13480" y="832"/>
                      <a:pt x="13480" y="875"/>
                    </a:cubicBezTo>
                    <a:cubicBezTo>
                      <a:pt x="13480" y="902"/>
                      <a:pt x="13523" y="945"/>
                      <a:pt x="13544" y="945"/>
                    </a:cubicBezTo>
                    <a:cubicBezTo>
                      <a:pt x="13593" y="945"/>
                      <a:pt x="13615" y="902"/>
                      <a:pt x="13615" y="875"/>
                    </a:cubicBezTo>
                    <a:cubicBezTo>
                      <a:pt x="13615" y="832"/>
                      <a:pt x="13593" y="810"/>
                      <a:pt x="13544" y="810"/>
                    </a:cubicBezTo>
                    <a:close/>
                    <a:moveTo>
                      <a:pt x="13544" y="1080"/>
                    </a:moveTo>
                    <a:cubicBezTo>
                      <a:pt x="13523" y="1080"/>
                      <a:pt x="13480" y="1102"/>
                      <a:pt x="13480" y="1145"/>
                    </a:cubicBezTo>
                    <a:cubicBezTo>
                      <a:pt x="13480" y="1172"/>
                      <a:pt x="13523" y="1215"/>
                      <a:pt x="13544" y="1215"/>
                    </a:cubicBezTo>
                    <a:cubicBezTo>
                      <a:pt x="13593" y="1215"/>
                      <a:pt x="13615" y="1172"/>
                      <a:pt x="13615" y="1145"/>
                    </a:cubicBezTo>
                    <a:cubicBezTo>
                      <a:pt x="13615" y="1102"/>
                      <a:pt x="13593" y="1080"/>
                      <a:pt x="13544" y="1080"/>
                    </a:cubicBezTo>
                    <a:close/>
                    <a:moveTo>
                      <a:pt x="13544" y="1350"/>
                    </a:moveTo>
                    <a:cubicBezTo>
                      <a:pt x="13523" y="1350"/>
                      <a:pt x="13480" y="1372"/>
                      <a:pt x="13480" y="1415"/>
                    </a:cubicBezTo>
                    <a:cubicBezTo>
                      <a:pt x="13480" y="1442"/>
                      <a:pt x="13523" y="1485"/>
                      <a:pt x="13544" y="1485"/>
                    </a:cubicBezTo>
                    <a:cubicBezTo>
                      <a:pt x="13593" y="1485"/>
                      <a:pt x="13615" y="1442"/>
                      <a:pt x="13615" y="1415"/>
                    </a:cubicBezTo>
                    <a:cubicBezTo>
                      <a:pt x="13615" y="1372"/>
                      <a:pt x="13593" y="1350"/>
                      <a:pt x="13544" y="1350"/>
                    </a:cubicBezTo>
                    <a:close/>
                    <a:moveTo>
                      <a:pt x="13544" y="1620"/>
                    </a:moveTo>
                    <a:cubicBezTo>
                      <a:pt x="13523" y="1620"/>
                      <a:pt x="13480" y="1642"/>
                      <a:pt x="13480" y="1685"/>
                    </a:cubicBezTo>
                    <a:cubicBezTo>
                      <a:pt x="13480" y="1712"/>
                      <a:pt x="13523" y="1755"/>
                      <a:pt x="13544" y="1755"/>
                    </a:cubicBezTo>
                    <a:cubicBezTo>
                      <a:pt x="13593" y="1755"/>
                      <a:pt x="13615" y="1712"/>
                      <a:pt x="13615" y="1685"/>
                    </a:cubicBezTo>
                    <a:cubicBezTo>
                      <a:pt x="13615" y="1642"/>
                      <a:pt x="13593" y="1620"/>
                      <a:pt x="13544" y="1620"/>
                    </a:cubicBezTo>
                    <a:close/>
                    <a:moveTo>
                      <a:pt x="13544" y="1890"/>
                    </a:moveTo>
                    <a:cubicBezTo>
                      <a:pt x="13523" y="1890"/>
                      <a:pt x="13480" y="1912"/>
                      <a:pt x="13480" y="1955"/>
                    </a:cubicBezTo>
                    <a:cubicBezTo>
                      <a:pt x="13480" y="1982"/>
                      <a:pt x="13523" y="2025"/>
                      <a:pt x="13544" y="2025"/>
                    </a:cubicBezTo>
                    <a:cubicBezTo>
                      <a:pt x="13593" y="2025"/>
                      <a:pt x="13615" y="1982"/>
                      <a:pt x="13615" y="1955"/>
                    </a:cubicBezTo>
                    <a:cubicBezTo>
                      <a:pt x="13615" y="1912"/>
                      <a:pt x="13593" y="1890"/>
                      <a:pt x="13544" y="1890"/>
                    </a:cubicBezTo>
                    <a:close/>
                    <a:moveTo>
                      <a:pt x="13544" y="2160"/>
                    </a:moveTo>
                    <a:cubicBezTo>
                      <a:pt x="13523" y="2160"/>
                      <a:pt x="13480" y="2182"/>
                      <a:pt x="13480" y="2225"/>
                    </a:cubicBezTo>
                    <a:cubicBezTo>
                      <a:pt x="13480" y="2252"/>
                      <a:pt x="13523" y="2295"/>
                      <a:pt x="13544" y="2295"/>
                    </a:cubicBezTo>
                    <a:cubicBezTo>
                      <a:pt x="13593" y="2295"/>
                      <a:pt x="13615" y="2252"/>
                      <a:pt x="13615" y="2225"/>
                    </a:cubicBezTo>
                    <a:cubicBezTo>
                      <a:pt x="13615" y="2182"/>
                      <a:pt x="13593" y="2160"/>
                      <a:pt x="13544" y="2160"/>
                    </a:cubicBezTo>
                    <a:close/>
                    <a:moveTo>
                      <a:pt x="13544" y="2431"/>
                    </a:moveTo>
                    <a:cubicBezTo>
                      <a:pt x="13523" y="2431"/>
                      <a:pt x="13480" y="2452"/>
                      <a:pt x="13480" y="2495"/>
                    </a:cubicBezTo>
                    <a:cubicBezTo>
                      <a:pt x="13480" y="2522"/>
                      <a:pt x="13523" y="2566"/>
                      <a:pt x="13544" y="2566"/>
                    </a:cubicBezTo>
                    <a:cubicBezTo>
                      <a:pt x="13593" y="2566"/>
                      <a:pt x="13615" y="2522"/>
                      <a:pt x="13615" y="2495"/>
                    </a:cubicBezTo>
                    <a:cubicBezTo>
                      <a:pt x="13615" y="2452"/>
                      <a:pt x="13593" y="2431"/>
                      <a:pt x="13544" y="2431"/>
                    </a:cubicBezTo>
                    <a:close/>
                    <a:moveTo>
                      <a:pt x="13544" y="2701"/>
                    </a:moveTo>
                    <a:cubicBezTo>
                      <a:pt x="13523" y="2701"/>
                      <a:pt x="13480" y="2722"/>
                      <a:pt x="13480" y="2765"/>
                    </a:cubicBezTo>
                    <a:cubicBezTo>
                      <a:pt x="13480" y="2792"/>
                      <a:pt x="13523" y="2836"/>
                      <a:pt x="13544" y="2836"/>
                    </a:cubicBezTo>
                    <a:cubicBezTo>
                      <a:pt x="13593" y="2836"/>
                      <a:pt x="13615" y="2792"/>
                      <a:pt x="13615" y="2765"/>
                    </a:cubicBezTo>
                    <a:cubicBezTo>
                      <a:pt x="13615" y="2722"/>
                      <a:pt x="13593" y="2701"/>
                      <a:pt x="13544" y="2701"/>
                    </a:cubicBezTo>
                    <a:close/>
                    <a:moveTo>
                      <a:pt x="13544" y="2971"/>
                    </a:moveTo>
                    <a:cubicBezTo>
                      <a:pt x="13523" y="2971"/>
                      <a:pt x="13480" y="2992"/>
                      <a:pt x="13480" y="3035"/>
                    </a:cubicBezTo>
                    <a:cubicBezTo>
                      <a:pt x="13480" y="3062"/>
                      <a:pt x="13523" y="3106"/>
                      <a:pt x="13544" y="3106"/>
                    </a:cubicBezTo>
                    <a:cubicBezTo>
                      <a:pt x="13593" y="3106"/>
                      <a:pt x="13615" y="3062"/>
                      <a:pt x="13615" y="3035"/>
                    </a:cubicBezTo>
                    <a:cubicBezTo>
                      <a:pt x="13615" y="2992"/>
                      <a:pt x="13593" y="2971"/>
                      <a:pt x="13544" y="2971"/>
                    </a:cubicBezTo>
                    <a:close/>
                    <a:moveTo>
                      <a:pt x="13544" y="3241"/>
                    </a:moveTo>
                    <a:cubicBezTo>
                      <a:pt x="13523" y="3241"/>
                      <a:pt x="13480" y="3262"/>
                      <a:pt x="13480" y="3305"/>
                    </a:cubicBezTo>
                    <a:cubicBezTo>
                      <a:pt x="13480" y="3332"/>
                      <a:pt x="13523" y="3376"/>
                      <a:pt x="13544" y="3376"/>
                    </a:cubicBezTo>
                    <a:cubicBezTo>
                      <a:pt x="13593" y="3376"/>
                      <a:pt x="13615" y="3332"/>
                      <a:pt x="13615" y="3305"/>
                    </a:cubicBezTo>
                    <a:cubicBezTo>
                      <a:pt x="13615" y="3262"/>
                      <a:pt x="13593" y="3241"/>
                      <a:pt x="13544" y="3241"/>
                    </a:cubicBezTo>
                    <a:close/>
                    <a:moveTo>
                      <a:pt x="13544" y="3511"/>
                    </a:moveTo>
                    <a:cubicBezTo>
                      <a:pt x="13523" y="3511"/>
                      <a:pt x="13480" y="3532"/>
                      <a:pt x="13480" y="3575"/>
                    </a:cubicBezTo>
                    <a:cubicBezTo>
                      <a:pt x="13480" y="3602"/>
                      <a:pt x="13523" y="3646"/>
                      <a:pt x="13544" y="3646"/>
                    </a:cubicBezTo>
                    <a:cubicBezTo>
                      <a:pt x="13593" y="3646"/>
                      <a:pt x="13615" y="3602"/>
                      <a:pt x="13615" y="3575"/>
                    </a:cubicBezTo>
                    <a:cubicBezTo>
                      <a:pt x="13615" y="3532"/>
                      <a:pt x="13593" y="3511"/>
                      <a:pt x="13544" y="3511"/>
                    </a:cubicBezTo>
                    <a:close/>
                    <a:moveTo>
                      <a:pt x="13544" y="3781"/>
                    </a:moveTo>
                    <a:cubicBezTo>
                      <a:pt x="13523" y="3781"/>
                      <a:pt x="13480" y="3802"/>
                      <a:pt x="13480" y="3845"/>
                    </a:cubicBezTo>
                    <a:cubicBezTo>
                      <a:pt x="13480" y="3872"/>
                      <a:pt x="13523" y="3916"/>
                      <a:pt x="13544" y="3916"/>
                    </a:cubicBezTo>
                    <a:cubicBezTo>
                      <a:pt x="13593" y="3916"/>
                      <a:pt x="13615" y="3872"/>
                      <a:pt x="13615" y="3845"/>
                    </a:cubicBezTo>
                    <a:cubicBezTo>
                      <a:pt x="13615" y="3802"/>
                      <a:pt x="13593" y="3781"/>
                      <a:pt x="13544" y="3781"/>
                    </a:cubicBezTo>
                    <a:close/>
                    <a:moveTo>
                      <a:pt x="13544" y="4051"/>
                    </a:moveTo>
                    <a:cubicBezTo>
                      <a:pt x="13523" y="4051"/>
                      <a:pt x="13480" y="4072"/>
                      <a:pt x="13480" y="4115"/>
                    </a:cubicBezTo>
                    <a:cubicBezTo>
                      <a:pt x="13480" y="4142"/>
                      <a:pt x="13523" y="4186"/>
                      <a:pt x="13544" y="4186"/>
                    </a:cubicBezTo>
                    <a:cubicBezTo>
                      <a:pt x="13593" y="4186"/>
                      <a:pt x="13615" y="4142"/>
                      <a:pt x="13615" y="4115"/>
                    </a:cubicBezTo>
                    <a:cubicBezTo>
                      <a:pt x="13615" y="4072"/>
                      <a:pt x="13593" y="4051"/>
                      <a:pt x="13544" y="4051"/>
                    </a:cubicBezTo>
                    <a:close/>
                    <a:moveTo>
                      <a:pt x="13544" y="4321"/>
                    </a:moveTo>
                    <a:cubicBezTo>
                      <a:pt x="13523" y="4321"/>
                      <a:pt x="13480" y="4342"/>
                      <a:pt x="13480" y="4385"/>
                    </a:cubicBezTo>
                    <a:cubicBezTo>
                      <a:pt x="13480" y="4412"/>
                      <a:pt x="13523" y="4456"/>
                      <a:pt x="13544" y="4456"/>
                    </a:cubicBezTo>
                    <a:cubicBezTo>
                      <a:pt x="13593" y="4456"/>
                      <a:pt x="13615" y="4412"/>
                      <a:pt x="13615" y="4385"/>
                    </a:cubicBezTo>
                    <a:cubicBezTo>
                      <a:pt x="13615" y="4342"/>
                      <a:pt x="13593" y="4321"/>
                      <a:pt x="13544" y="4321"/>
                    </a:cubicBezTo>
                    <a:close/>
                    <a:moveTo>
                      <a:pt x="13544" y="4591"/>
                    </a:moveTo>
                    <a:cubicBezTo>
                      <a:pt x="13523" y="4591"/>
                      <a:pt x="13480" y="4612"/>
                      <a:pt x="13480" y="4655"/>
                    </a:cubicBezTo>
                    <a:cubicBezTo>
                      <a:pt x="13480" y="4682"/>
                      <a:pt x="13523" y="4726"/>
                      <a:pt x="13544" y="4726"/>
                    </a:cubicBezTo>
                    <a:cubicBezTo>
                      <a:pt x="13593" y="4726"/>
                      <a:pt x="13615" y="4682"/>
                      <a:pt x="13615" y="4655"/>
                    </a:cubicBezTo>
                    <a:cubicBezTo>
                      <a:pt x="13615" y="4612"/>
                      <a:pt x="13593" y="4591"/>
                      <a:pt x="13544" y="4591"/>
                    </a:cubicBezTo>
                    <a:close/>
                    <a:moveTo>
                      <a:pt x="13544" y="4861"/>
                    </a:moveTo>
                    <a:cubicBezTo>
                      <a:pt x="13523" y="4861"/>
                      <a:pt x="13480" y="4882"/>
                      <a:pt x="13480" y="4925"/>
                    </a:cubicBezTo>
                    <a:cubicBezTo>
                      <a:pt x="13480" y="4952"/>
                      <a:pt x="13523" y="4996"/>
                      <a:pt x="13544" y="4996"/>
                    </a:cubicBezTo>
                    <a:cubicBezTo>
                      <a:pt x="13593" y="4996"/>
                      <a:pt x="13615" y="4952"/>
                      <a:pt x="13615" y="4925"/>
                    </a:cubicBezTo>
                    <a:cubicBezTo>
                      <a:pt x="13615" y="4882"/>
                      <a:pt x="13593" y="4861"/>
                      <a:pt x="13544" y="4861"/>
                    </a:cubicBezTo>
                    <a:close/>
                    <a:moveTo>
                      <a:pt x="13544" y="5131"/>
                    </a:moveTo>
                    <a:cubicBezTo>
                      <a:pt x="13523" y="5131"/>
                      <a:pt x="13480" y="5152"/>
                      <a:pt x="13480" y="5195"/>
                    </a:cubicBezTo>
                    <a:cubicBezTo>
                      <a:pt x="13480" y="5222"/>
                      <a:pt x="13523" y="5266"/>
                      <a:pt x="13544" y="5266"/>
                    </a:cubicBezTo>
                    <a:cubicBezTo>
                      <a:pt x="13593" y="5266"/>
                      <a:pt x="13615" y="5222"/>
                      <a:pt x="13615" y="5195"/>
                    </a:cubicBezTo>
                    <a:cubicBezTo>
                      <a:pt x="13615" y="5152"/>
                      <a:pt x="13593" y="5131"/>
                      <a:pt x="13544" y="5131"/>
                    </a:cubicBezTo>
                    <a:close/>
                    <a:moveTo>
                      <a:pt x="13544" y="5401"/>
                    </a:moveTo>
                    <a:cubicBezTo>
                      <a:pt x="13523" y="5401"/>
                      <a:pt x="13480" y="5422"/>
                      <a:pt x="13480" y="5465"/>
                    </a:cubicBezTo>
                    <a:cubicBezTo>
                      <a:pt x="13480" y="5492"/>
                      <a:pt x="13523" y="5536"/>
                      <a:pt x="13544" y="5536"/>
                    </a:cubicBezTo>
                    <a:cubicBezTo>
                      <a:pt x="13593" y="5536"/>
                      <a:pt x="13615" y="5492"/>
                      <a:pt x="13615" y="5465"/>
                    </a:cubicBezTo>
                    <a:cubicBezTo>
                      <a:pt x="13615" y="5422"/>
                      <a:pt x="13593" y="5401"/>
                      <a:pt x="13544" y="5401"/>
                    </a:cubicBezTo>
                    <a:close/>
                    <a:moveTo>
                      <a:pt x="13544" y="5671"/>
                    </a:moveTo>
                    <a:cubicBezTo>
                      <a:pt x="13523" y="5671"/>
                      <a:pt x="13480" y="5692"/>
                      <a:pt x="13480" y="5735"/>
                    </a:cubicBezTo>
                    <a:cubicBezTo>
                      <a:pt x="13480" y="5762"/>
                      <a:pt x="13523" y="5806"/>
                      <a:pt x="13544" y="5806"/>
                    </a:cubicBezTo>
                    <a:cubicBezTo>
                      <a:pt x="13593" y="5806"/>
                      <a:pt x="13615" y="5762"/>
                      <a:pt x="13615" y="5735"/>
                    </a:cubicBezTo>
                    <a:cubicBezTo>
                      <a:pt x="13615" y="5692"/>
                      <a:pt x="13593" y="5671"/>
                      <a:pt x="13544" y="5671"/>
                    </a:cubicBezTo>
                    <a:close/>
                    <a:moveTo>
                      <a:pt x="13544" y="5941"/>
                    </a:moveTo>
                    <a:cubicBezTo>
                      <a:pt x="13523" y="5941"/>
                      <a:pt x="13480" y="5962"/>
                      <a:pt x="13480" y="6005"/>
                    </a:cubicBezTo>
                    <a:cubicBezTo>
                      <a:pt x="13480" y="6032"/>
                      <a:pt x="13523" y="6076"/>
                      <a:pt x="13544" y="6076"/>
                    </a:cubicBezTo>
                    <a:cubicBezTo>
                      <a:pt x="13593" y="6076"/>
                      <a:pt x="13615" y="6032"/>
                      <a:pt x="13615" y="6005"/>
                    </a:cubicBezTo>
                    <a:cubicBezTo>
                      <a:pt x="13615" y="5962"/>
                      <a:pt x="13593" y="5941"/>
                      <a:pt x="13544" y="5941"/>
                    </a:cubicBezTo>
                    <a:close/>
                    <a:moveTo>
                      <a:pt x="13544" y="6211"/>
                    </a:moveTo>
                    <a:cubicBezTo>
                      <a:pt x="13523" y="6211"/>
                      <a:pt x="13480" y="6232"/>
                      <a:pt x="13480" y="6275"/>
                    </a:cubicBezTo>
                    <a:cubicBezTo>
                      <a:pt x="13480" y="6302"/>
                      <a:pt x="13523" y="6346"/>
                      <a:pt x="13544" y="6346"/>
                    </a:cubicBezTo>
                    <a:cubicBezTo>
                      <a:pt x="13593" y="6346"/>
                      <a:pt x="13615" y="6302"/>
                      <a:pt x="13615" y="6275"/>
                    </a:cubicBezTo>
                    <a:cubicBezTo>
                      <a:pt x="13615" y="6232"/>
                      <a:pt x="13593" y="6211"/>
                      <a:pt x="13544" y="6211"/>
                    </a:cubicBezTo>
                    <a:close/>
                    <a:moveTo>
                      <a:pt x="13544" y="6481"/>
                    </a:moveTo>
                    <a:cubicBezTo>
                      <a:pt x="13523" y="6481"/>
                      <a:pt x="13480" y="6502"/>
                      <a:pt x="13480" y="6545"/>
                    </a:cubicBezTo>
                    <a:cubicBezTo>
                      <a:pt x="13480" y="6572"/>
                      <a:pt x="13523" y="6616"/>
                      <a:pt x="13544" y="6616"/>
                    </a:cubicBezTo>
                    <a:cubicBezTo>
                      <a:pt x="13593" y="6616"/>
                      <a:pt x="13615" y="6572"/>
                      <a:pt x="13615" y="6545"/>
                    </a:cubicBezTo>
                    <a:cubicBezTo>
                      <a:pt x="13615" y="6502"/>
                      <a:pt x="13593" y="6481"/>
                      <a:pt x="13544" y="6481"/>
                    </a:cubicBezTo>
                    <a:close/>
                    <a:moveTo>
                      <a:pt x="13544" y="6751"/>
                    </a:moveTo>
                    <a:cubicBezTo>
                      <a:pt x="13523" y="6751"/>
                      <a:pt x="13480" y="6772"/>
                      <a:pt x="13480" y="6815"/>
                    </a:cubicBezTo>
                    <a:cubicBezTo>
                      <a:pt x="13480" y="6842"/>
                      <a:pt x="13523" y="6886"/>
                      <a:pt x="13544" y="6886"/>
                    </a:cubicBezTo>
                    <a:cubicBezTo>
                      <a:pt x="13593" y="6886"/>
                      <a:pt x="13615" y="6842"/>
                      <a:pt x="13615" y="6815"/>
                    </a:cubicBezTo>
                    <a:cubicBezTo>
                      <a:pt x="13615" y="6772"/>
                      <a:pt x="13593" y="6751"/>
                      <a:pt x="13544" y="6751"/>
                    </a:cubicBezTo>
                    <a:close/>
                    <a:moveTo>
                      <a:pt x="13544" y="7021"/>
                    </a:moveTo>
                    <a:cubicBezTo>
                      <a:pt x="13523" y="7021"/>
                      <a:pt x="13480" y="7042"/>
                      <a:pt x="13480" y="7085"/>
                    </a:cubicBezTo>
                    <a:cubicBezTo>
                      <a:pt x="13480" y="7112"/>
                      <a:pt x="13523" y="7156"/>
                      <a:pt x="13544" y="7156"/>
                    </a:cubicBezTo>
                    <a:cubicBezTo>
                      <a:pt x="13593" y="7156"/>
                      <a:pt x="13615" y="7112"/>
                      <a:pt x="13615" y="7085"/>
                    </a:cubicBezTo>
                    <a:cubicBezTo>
                      <a:pt x="13615" y="7042"/>
                      <a:pt x="13593" y="7021"/>
                      <a:pt x="13544" y="7021"/>
                    </a:cubicBezTo>
                    <a:close/>
                    <a:moveTo>
                      <a:pt x="13544" y="7291"/>
                    </a:moveTo>
                    <a:cubicBezTo>
                      <a:pt x="13523" y="7291"/>
                      <a:pt x="13480" y="7312"/>
                      <a:pt x="13480" y="7356"/>
                    </a:cubicBezTo>
                    <a:cubicBezTo>
                      <a:pt x="13480" y="7383"/>
                      <a:pt x="13523" y="7426"/>
                      <a:pt x="13544" y="7426"/>
                    </a:cubicBezTo>
                    <a:cubicBezTo>
                      <a:pt x="13593" y="7426"/>
                      <a:pt x="13615" y="7383"/>
                      <a:pt x="13615" y="7356"/>
                    </a:cubicBezTo>
                    <a:cubicBezTo>
                      <a:pt x="13615" y="7312"/>
                      <a:pt x="13593" y="7291"/>
                      <a:pt x="13544" y="7291"/>
                    </a:cubicBezTo>
                    <a:close/>
                    <a:moveTo>
                      <a:pt x="13544" y="7561"/>
                    </a:moveTo>
                    <a:cubicBezTo>
                      <a:pt x="13523" y="7561"/>
                      <a:pt x="13480" y="7582"/>
                      <a:pt x="13480" y="7626"/>
                    </a:cubicBezTo>
                    <a:cubicBezTo>
                      <a:pt x="13480" y="7653"/>
                      <a:pt x="13523" y="7696"/>
                      <a:pt x="13544" y="7696"/>
                    </a:cubicBezTo>
                    <a:cubicBezTo>
                      <a:pt x="13593" y="7696"/>
                      <a:pt x="13615" y="7653"/>
                      <a:pt x="13615" y="7626"/>
                    </a:cubicBezTo>
                    <a:cubicBezTo>
                      <a:pt x="13615" y="7582"/>
                      <a:pt x="13593" y="7561"/>
                      <a:pt x="13544" y="7561"/>
                    </a:cubicBezTo>
                    <a:close/>
                    <a:moveTo>
                      <a:pt x="13544" y="7831"/>
                    </a:moveTo>
                    <a:cubicBezTo>
                      <a:pt x="13523" y="7831"/>
                      <a:pt x="13480" y="7852"/>
                      <a:pt x="13480" y="7896"/>
                    </a:cubicBezTo>
                    <a:cubicBezTo>
                      <a:pt x="13480" y="7923"/>
                      <a:pt x="13523" y="7966"/>
                      <a:pt x="13544" y="7966"/>
                    </a:cubicBezTo>
                    <a:cubicBezTo>
                      <a:pt x="13593" y="7966"/>
                      <a:pt x="13615" y="7923"/>
                      <a:pt x="13615" y="7896"/>
                    </a:cubicBezTo>
                    <a:cubicBezTo>
                      <a:pt x="13615" y="7852"/>
                      <a:pt x="13593" y="7831"/>
                      <a:pt x="13544" y="7831"/>
                    </a:cubicBezTo>
                    <a:close/>
                    <a:moveTo>
                      <a:pt x="13544" y="8101"/>
                    </a:moveTo>
                    <a:cubicBezTo>
                      <a:pt x="13523" y="8101"/>
                      <a:pt x="13480" y="8122"/>
                      <a:pt x="13480" y="8166"/>
                    </a:cubicBezTo>
                    <a:cubicBezTo>
                      <a:pt x="13480" y="8193"/>
                      <a:pt x="13523" y="8236"/>
                      <a:pt x="13544" y="8236"/>
                    </a:cubicBezTo>
                    <a:cubicBezTo>
                      <a:pt x="13593" y="8236"/>
                      <a:pt x="13615" y="8193"/>
                      <a:pt x="13615" y="8166"/>
                    </a:cubicBezTo>
                    <a:cubicBezTo>
                      <a:pt x="13615" y="8122"/>
                      <a:pt x="13593" y="8101"/>
                      <a:pt x="13544" y="8101"/>
                    </a:cubicBezTo>
                    <a:close/>
                    <a:moveTo>
                      <a:pt x="13544" y="8371"/>
                    </a:moveTo>
                    <a:cubicBezTo>
                      <a:pt x="13523" y="8371"/>
                      <a:pt x="13480" y="8392"/>
                      <a:pt x="13480" y="8436"/>
                    </a:cubicBezTo>
                    <a:cubicBezTo>
                      <a:pt x="13480" y="8463"/>
                      <a:pt x="13523" y="8506"/>
                      <a:pt x="13544" y="8506"/>
                    </a:cubicBezTo>
                    <a:cubicBezTo>
                      <a:pt x="13593" y="8506"/>
                      <a:pt x="13615" y="8463"/>
                      <a:pt x="13615" y="8436"/>
                    </a:cubicBezTo>
                    <a:cubicBezTo>
                      <a:pt x="13615" y="8392"/>
                      <a:pt x="13593" y="8371"/>
                      <a:pt x="13544" y="8371"/>
                    </a:cubicBezTo>
                    <a:close/>
                    <a:moveTo>
                      <a:pt x="13544" y="8641"/>
                    </a:moveTo>
                    <a:cubicBezTo>
                      <a:pt x="13523" y="8641"/>
                      <a:pt x="13480" y="8662"/>
                      <a:pt x="13480" y="8706"/>
                    </a:cubicBezTo>
                    <a:cubicBezTo>
                      <a:pt x="13480" y="8733"/>
                      <a:pt x="13523" y="8776"/>
                      <a:pt x="13544" y="8776"/>
                    </a:cubicBezTo>
                    <a:cubicBezTo>
                      <a:pt x="13593" y="8776"/>
                      <a:pt x="13615" y="8733"/>
                      <a:pt x="13615" y="8706"/>
                    </a:cubicBezTo>
                    <a:cubicBezTo>
                      <a:pt x="13615" y="8662"/>
                      <a:pt x="13593" y="8641"/>
                      <a:pt x="13544" y="8641"/>
                    </a:cubicBezTo>
                    <a:close/>
                    <a:moveTo>
                      <a:pt x="13544" y="8911"/>
                    </a:moveTo>
                    <a:cubicBezTo>
                      <a:pt x="13523" y="8911"/>
                      <a:pt x="13480" y="8932"/>
                      <a:pt x="13480" y="8976"/>
                    </a:cubicBezTo>
                    <a:cubicBezTo>
                      <a:pt x="13480" y="9003"/>
                      <a:pt x="13523" y="9046"/>
                      <a:pt x="13544" y="9046"/>
                    </a:cubicBezTo>
                    <a:cubicBezTo>
                      <a:pt x="13593" y="9046"/>
                      <a:pt x="13615" y="9003"/>
                      <a:pt x="13615" y="8976"/>
                    </a:cubicBezTo>
                    <a:cubicBezTo>
                      <a:pt x="13615" y="8932"/>
                      <a:pt x="13593" y="8911"/>
                      <a:pt x="13544" y="8911"/>
                    </a:cubicBezTo>
                    <a:close/>
                    <a:moveTo>
                      <a:pt x="13544" y="9181"/>
                    </a:moveTo>
                    <a:cubicBezTo>
                      <a:pt x="13523" y="9181"/>
                      <a:pt x="13480" y="9202"/>
                      <a:pt x="13480" y="9246"/>
                    </a:cubicBezTo>
                    <a:cubicBezTo>
                      <a:pt x="13480" y="9273"/>
                      <a:pt x="13523" y="9316"/>
                      <a:pt x="13544" y="9316"/>
                    </a:cubicBezTo>
                    <a:cubicBezTo>
                      <a:pt x="13593" y="9316"/>
                      <a:pt x="13615" y="9273"/>
                      <a:pt x="13615" y="9246"/>
                    </a:cubicBezTo>
                    <a:cubicBezTo>
                      <a:pt x="13615" y="9202"/>
                      <a:pt x="13593" y="9181"/>
                      <a:pt x="13544" y="9181"/>
                    </a:cubicBezTo>
                    <a:close/>
                    <a:moveTo>
                      <a:pt x="13544" y="9451"/>
                    </a:moveTo>
                    <a:cubicBezTo>
                      <a:pt x="13523" y="9451"/>
                      <a:pt x="13480" y="9472"/>
                      <a:pt x="13480" y="9516"/>
                    </a:cubicBezTo>
                    <a:cubicBezTo>
                      <a:pt x="13480" y="9543"/>
                      <a:pt x="13523" y="9586"/>
                      <a:pt x="13544" y="9586"/>
                    </a:cubicBezTo>
                    <a:cubicBezTo>
                      <a:pt x="13593" y="9586"/>
                      <a:pt x="13615" y="9543"/>
                      <a:pt x="13615" y="9516"/>
                    </a:cubicBezTo>
                    <a:cubicBezTo>
                      <a:pt x="13615" y="9472"/>
                      <a:pt x="13593" y="9451"/>
                      <a:pt x="13544" y="9451"/>
                    </a:cubicBezTo>
                    <a:close/>
                    <a:moveTo>
                      <a:pt x="13544" y="9721"/>
                    </a:moveTo>
                    <a:cubicBezTo>
                      <a:pt x="13523" y="9721"/>
                      <a:pt x="13480" y="9742"/>
                      <a:pt x="13480" y="9786"/>
                    </a:cubicBezTo>
                    <a:cubicBezTo>
                      <a:pt x="13480" y="9813"/>
                      <a:pt x="13523" y="9856"/>
                      <a:pt x="13544" y="9856"/>
                    </a:cubicBezTo>
                    <a:cubicBezTo>
                      <a:pt x="13593" y="9856"/>
                      <a:pt x="13615" y="9813"/>
                      <a:pt x="13615" y="9786"/>
                    </a:cubicBezTo>
                    <a:cubicBezTo>
                      <a:pt x="13615" y="9742"/>
                      <a:pt x="13593" y="9721"/>
                      <a:pt x="13544" y="9721"/>
                    </a:cubicBezTo>
                    <a:close/>
                    <a:moveTo>
                      <a:pt x="13544" y="9991"/>
                    </a:moveTo>
                    <a:cubicBezTo>
                      <a:pt x="13523" y="9991"/>
                      <a:pt x="13480" y="10012"/>
                      <a:pt x="13480" y="10056"/>
                    </a:cubicBezTo>
                    <a:cubicBezTo>
                      <a:pt x="13480" y="10083"/>
                      <a:pt x="13523" y="10126"/>
                      <a:pt x="13544" y="10126"/>
                    </a:cubicBezTo>
                    <a:cubicBezTo>
                      <a:pt x="13593" y="10126"/>
                      <a:pt x="13615" y="10083"/>
                      <a:pt x="13615" y="10056"/>
                    </a:cubicBezTo>
                    <a:cubicBezTo>
                      <a:pt x="13615" y="10012"/>
                      <a:pt x="13593" y="9991"/>
                      <a:pt x="13544" y="9991"/>
                    </a:cubicBezTo>
                    <a:close/>
                    <a:moveTo>
                      <a:pt x="13544" y="10261"/>
                    </a:moveTo>
                    <a:cubicBezTo>
                      <a:pt x="13523" y="10261"/>
                      <a:pt x="13480" y="10282"/>
                      <a:pt x="13480" y="10326"/>
                    </a:cubicBezTo>
                    <a:cubicBezTo>
                      <a:pt x="13480" y="10353"/>
                      <a:pt x="13523" y="10396"/>
                      <a:pt x="13544" y="10396"/>
                    </a:cubicBezTo>
                    <a:cubicBezTo>
                      <a:pt x="13593" y="10396"/>
                      <a:pt x="13615" y="10353"/>
                      <a:pt x="13615" y="10326"/>
                    </a:cubicBezTo>
                    <a:cubicBezTo>
                      <a:pt x="13615" y="10282"/>
                      <a:pt x="13593" y="10261"/>
                      <a:pt x="13544" y="10261"/>
                    </a:cubicBezTo>
                    <a:close/>
                    <a:moveTo>
                      <a:pt x="13544" y="10531"/>
                    </a:moveTo>
                    <a:cubicBezTo>
                      <a:pt x="13523" y="10531"/>
                      <a:pt x="13480" y="10552"/>
                      <a:pt x="13480" y="10596"/>
                    </a:cubicBezTo>
                    <a:cubicBezTo>
                      <a:pt x="13480" y="10623"/>
                      <a:pt x="13523" y="10666"/>
                      <a:pt x="13544" y="10666"/>
                    </a:cubicBezTo>
                    <a:cubicBezTo>
                      <a:pt x="13593" y="10666"/>
                      <a:pt x="13615" y="10623"/>
                      <a:pt x="13615" y="10596"/>
                    </a:cubicBezTo>
                    <a:cubicBezTo>
                      <a:pt x="13615" y="10552"/>
                      <a:pt x="13593" y="10531"/>
                      <a:pt x="13544" y="10531"/>
                    </a:cubicBezTo>
                    <a:close/>
                    <a:moveTo>
                      <a:pt x="13544" y="10801"/>
                    </a:moveTo>
                    <a:cubicBezTo>
                      <a:pt x="13523" y="10801"/>
                      <a:pt x="13480" y="10822"/>
                      <a:pt x="13480" y="10866"/>
                    </a:cubicBezTo>
                    <a:cubicBezTo>
                      <a:pt x="13480" y="10893"/>
                      <a:pt x="13523" y="10936"/>
                      <a:pt x="13544" y="10936"/>
                    </a:cubicBezTo>
                    <a:cubicBezTo>
                      <a:pt x="13593" y="10936"/>
                      <a:pt x="13615" y="10893"/>
                      <a:pt x="13615" y="10866"/>
                    </a:cubicBezTo>
                    <a:cubicBezTo>
                      <a:pt x="13615" y="10822"/>
                      <a:pt x="13593" y="10801"/>
                      <a:pt x="13544" y="10801"/>
                    </a:cubicBezTo>
                    <a:close/>
                    <a:moveTo>
                      <a:pt x="13544" y="11071"/>
                    </a:moveTo>
                    <a:cubicBezTo>
                      <a:pt x="13523" y="11071"/>
                      <a:pt x="13480" y="11092"/>
                      <a:pt x="13480" y="11136"/>
                    </a:cubicBezTo>
                    <a:cubicBezTo>
                      <a:pt x="13480" y="11163"/>
                      <a:pt x="13523" y="11206"/>
                      <a:pt x="13544" y="11206"/>
                    </a:cubicBezTo>
                    <a:cubicBezTo>
                      <a:pt x="13593" y="11206"/>
                      <a:pt x="13615" y="11163"/>
                      <a:pt x="13615" y="11136"/>
                    </a:cubicBezTo>
                    <a:cubicBezTo>
                      <a:pt x="13615" y="11092"/>
                      <a:pt x="13593" y="11071"/>
                      <a:pt x="13544" y="11071"/>
                    </a:cubicBezTo>
                    <a:close/>
                    <a:moveTo>
                      <a:pt x="13544" y="11341"/>
                    </a:moveTo>
                    <a:cubicBezTo>
                      <a:pt x="13523" y="11341"/>
                      <a:pt x="13480" y="11362"/>
                      <a:pt x="13480" y="11406"/>
                    </a:cubicBezTo>
                    <a:cubicBezTo>
                      <a:pt x="13480" y="11433"/>
                      <a:pt x="13523" y="11476"/>
                      <a:pt x="13544" y="11476"/>
                    </a:cubicBezTo>
                    <a:cubicBezTo>
                      <a:pt x="13593" y="11476"/>
                      <a:pt x="13615" y="11433"/>
                      <a:pt x="13615" y="11406"/>
                    </a:cubicBezTo>
                    <a:cubicBezTo>
                      <a:pt x="13615" y="11362"/>
                      <a:pt x="13593" y="11341"/>
                      <a:pt x="13544" y="11341"/>
                    </a:cubicBezTo>
                    <a:close/>
                    <a:moveTo>
                      <a:pt x="13544" y="11611"/>
                    </a:moveTo>
                    <a:cubicBezTo>
                      <a:pt x="13523" y="11611"/>
                      <a:pt x="13480" y="11632"/>
                      <a:pt x="13480" y="11676"/>
                    </a:cubicBezTo>
                    <a:cubicBezTo>
                      <a:pt x="13480" y="11703"/>
                      <a:pt x="13523" y="11746"/>
                      <a:pt x="13544" y="11746"/>
                    </a:cubicBezTo>
                    <a:cubicBezTo>
                      <a:pt x="13593" y="11746"/>
                      <a:pt x="13615" y="11703"/>
                      <a:pt x="13615" y="11676"/>
                    </a:cubicBezTo>
                    <a:cubicBezTo>
                      <a:pt x="13615" y="11632"/>
                      <a:pt x="13593" y="11611"/>
                      <a:pt x="13544" y="11611"/>
                    </a:cubicBezTo>
                    <a:close/>
                    <a:moveTo>
                      <a:pt x="13544" y="11881"/>
                    </a:moveTo>
                    <a:cubicBezTo>
                      <a:pt x="13523" y="11881"/>
                      <a:pt x="13480" y="11902"/>
                      <a:pt x="13480" y="11946"/>
                    </a:cubicBezTo>
                    <a:cubicBezTo>
                      <a:pt x="13480" y="11973"/>
                      <a:pt x="13523" y="12016"/>
                      <a:pt x="13544" y="12016"/>
                    </a:cubicBezTo>
                    <a:cubicBezTo>
                      <a:pt x="13593" y="12016"/>
                      <a:pt x="13615" y="11973"/>
                      <a:pt x="13615" y="11946"/>
                    </a:cubicBezTo>
                    <a:cubicBezTo>
                      <a:pt x="13615" y="11902"/>
                      <a:pt x="13593" y="11881"/>
                      <a:pt x="13544" y="11881"/>
                    </a:cubicBezTo>
                    <a:close/>
                    <a:moveTo>
                      <a:pt x="13544" y="12151"/>
                    </a:moveTo>
                    <a:cubicBezTo>
                      <a:pt x="13523" y="12151"/>
                      <a:pt x="13480" y="12173"/>
                      <a:pt x="13480" y="12216"/>
                    </a:cubicBezTo>
                    <a:cubicBezTo>
                      <a:pt x="13480" y="12243"/>
                      <a:pt x="13523" y="12286"/>
                      <a:pt x="13544" y="12286"/>
                    </a:cubicBezTo>
                    <a:cubicBezTo>
                      <a:pt x="13593" y="12286"/>
                      <a:pt x="13615" y="12243"/>
                      <a:pt x="13615" y="12216"/>
                    </a:cubicBezTo>
                    <a:cubicBezTo>
                      <a:pt x="13615" y="12173"/>
                      <a:pt x="13593" y="12151"/>
                      <a:pt x="13544" y="12151"/>
                    </a:cubicBezTo>
                    <a:close/>
                    <a:moveTo>
                      <a:pt x="13544" y="12421"/>
                    </a:moveTo>
                    <a:cubicBezTo>
                      <a:pt x="13523" y="12421"/>
                      <a:pt x="13480" y="12443"/>
                      <a:pt x="13480" y="12486"/>
                    </a:cubicBezTo>
                    <a:cubicBezTo>
                      <a:pt x="13480" y="12513"/>
                      <a:pt x="13523" y="12556"/>
                      <a:pt x="13544" y="12556"/>
                    </a:cubicBezTo>
                    <a:cubicBezTo>
                      <a:pt x="13593" y="12556"/>
                      <a:pt x="13615" y="12513"/>
                      <a:pt x="13615" y="12486"/>
                    </a:cubicBezTo>
                    <a:cubicBezTo>
                      <a:pt x="13615" y="12443"/>
                      <a:pt x="13593" y="12421"/>
                      <a:pt x="13544" y="12421"/>
                    </a:cubicBezTo>
                    <a:close/>
                    <a:moveTo>
                      <a:pt x="13544" y="12691"/>
                    </a:moveTo>
                    <a:cubicBezTo>
                      <a:pt x="13523" y="12691"/>
                      <a:pt x="13480" y="12713"/>
                      <a:pt x="13480" y="12756"/>
                    </a:cubicBezTo>
                    <a:cubicBezTo>
                      <a:pt x="13480" y="12783"/>
                      <a:pt x="13523" y="12826"/>
                      <a:pt x="13544" y="12826"/>
                    </a:cubicBezTo>
                    <a:cubicBezTo>
                      <a:pt x="13593" y="12826"/>
                      <a:pt x="13615" y="12783"/>
                      <a:pt x="13615" y="12756"/>
                    </a:cubicBezTo>
                    <a:cubicBezTo>
                      <a:pt x="13615" y="12713"/>
                      <a:pt x="13593" y="12691"/>
                      <a:pt x="13544" y="12691"/>
                    </a:cubicBezTo>
                    <a:close/>
                    <a:moveTo>
                      <a:pt x="13544" y="12961"/>
                    </a:moveTo>
                    <a:cubicBezTo>
                      <a:pt x="13523" y="12961"/>
                      <a:pt x="13480" y="12983"/>
                      <a:pt x="13480" y="13026"/>
                    </a:cubicBezTo>
                    <a:cubicBezTo>
                      <a:pt x="13480" y="13053"/>
                      <a:pt x="13523" y="13096"/>
                      <a:pt x="13544" y="13096"/>
                    </a:cubicBezTo>
                    <a:cubicBezTo>
                      <a:pt x="13593" y="13096"/>
                      <a:pt x="13615" y="13053"/>
                      <a:pt x="13615" y="13026"/>
                    </a:cubicBezTo>
                    <a:cubicBezTo>
                      <a:pt x="13615" y="12983"/>
                      <a:pt x="13593" y="12961"/>
                      <a:pt x="13544" y="12961"/>
                    </a:cubicBezTo>
                    <a:close/>
                    <a:moveTo>
                      <a:pt x="13544" y="13231"/>
                    </a:moveTo>
                    <a:cubicBezTo>
                      <a:pt x="13523" y="13231"/>
                      <a:pt x="13480" y="13253"/>
                      <a:pt x="13480" y="13296"/>
                    </a:cubicBezTo>
                    <a:cubicBezTo>
                      <a:pt x="13480" y="13323"/>
                      <a:pt x="13523" y="13366"/>
                      <a:pt x="13544" y="13366"/>
                    </a:cubicBezTo>
                    <a:cubicBezTo>
                      <a:pt x="13593" y="13366"/>
                      <a:pt x="13615" y="13323"/>
                      <a:pt x="13615" y="13296"/>
                    </a:cubicBezTo>
                    <a:cubicBezTo>
                      <a:pt x="13615" y="13253"/>
                      <a:pt x="13593" y="13231"/>
                      <a:pt x="13544" y="13231"/>
                    </a:cubicBezTo>
                    <a:close/>
                    <a:moveTo>
                      <a:pt x="13544" y="13501"/>
                    </a:moveTo>
                    <a:cubicBezTo>
                      <a:pt x="13523" y="13501"/>
                      <a:pt x="13480" y="13523"/>
                      <a:pt x="13480" y="13566"/>
                    </a:cubicBezTo>
                    <a:cubicBezTo>
                      <a:pt x="13480" y="13593"/>
                      <a:pt x="13523" y="13636"/>
                      <a:pt x="13544" y="13636"/>
                    </a:cubicBezTo>
                    <a:cubicBezTo>
                      <a:pt x="13593" y="13636"/>
                      <a:pt x="13615" y="13593"/>
                      <a:pt x="13615" y="13566"/>
                    </a:cubicBezTo>
                    <a:cubicBezTo>
                      <a:pt x="13615" y="13523"/>
                      <a:pt x="13593" y="13501"/>
                      <a:pt x="13544" y="13501"/>
                    </a:cubicBezTo>
                    <a:close/>
                    <a:moveTo>
                      <a:pt x="13544" y="13771"/>
                    </a:moveTo>
                    <a:cubicBezTo>
                      <a:pt x="13523" y="13771"/>
                      <a:pt x="13480" y="13793"/>
                      <a:pt x="13480" y="13836"/>
                    </a:cubicBezTo>
                    <a:cubicBezTo>
                      <a:pt x="13480" y="13863"/>
                      <a:pt x="13523" y="13906"/>
                      <a:pt x="13544" y="13906"/>
                    </a:cubicBezTo>
                    <a:cubicBezTo>
                      <a:pt x="13593" y="13906"/>
                      <a:pt x="13615" y="13863"/>
                      <a:pt x="13615" y="13836"/>
                    </a:cubicBezTo>
                    <a:cubicBezTo>
                      <a:pt x="13615" y="13793"/>
                      <a:pt x="13593" y="13771"/>
                      <a:pt x="13544" y="13771"/>
                    </a:cubicBezTo>
                    <a:close/>
                    <a:moveTo>
                      <a:pt x="13544" y="14041"/>
                    </a:moveTo>
                    <a:cubicBezTo>
                      <a:pt x="13523" y="14041"/>
                      <a:pt x="13480" y="14063"/>
                      <a:pt x="13480" y="14106"/>
                    </a:cubicBezTo>
                    <a:cubicBezTo>
                      <a:pt x="13480" y="14133"/>
                      <a:pt x="13523" y="14176"/>
                      <a:pt x="13544" y="14176"/>
                    </a:cubicBezTo>
                    <a:cubicBezTo>
                      <a:pt x="13593" y="14176"/>
                      <a:pt x="13615" y="14133"/>
                      <a:pt x="13615" y="14106"/>
                    </a:cubicBezTo>
                    <a:cubicBezTo>
                      <a:pt x="13615" y="14063"/>
                      <a:pt x="13593" y="14041"/>
                      <a:pt x="13544" y="14041"/>
                    </a:cubicBezTo>
                    <a:close/>
                    <a:moveTo>
                      <a:pt x="13544" y="14311"/>
                    </a:moveTo>
                    <a:cubicBezTo>
                      <a:pt x="13523" y="14311"/>
                      <a:pt x="13480" y="14333"/>
                      <a:pt x="13480" y="14376"/>
                    </a:cubicBezTo>
                    <a:cubicBezTo>
                      <a:pt x="13480" y="14403"/>
                      <a:pt x="13523" y="14446"/>
                      <a:pt x="13544" y="14446"/>
                    </a:cubicBezTo>
                    <a:cubicBezTo>
                      <a:pt x="13593" y="14446"/>
                      <a:pt x="13615" y="14403"/>
                      <a:pt x="13615" y="14376"/>
                    </a:cubicBezTo>
                    <a:cubicBezTo>
                      <a:pt x="13615" y="14333"/>
                      <a:pt x="13593" y="14311"/>
                      <a:pt x="13544" y="14311"/>
                    </a:cubicBezTo>
                    <a:close/>
                    <a:moveTo>
                      <a:pt x="13544" y="14581"/>
                    </a:moveTo>
                    <a:cubicBezTo>
                      <a:pt x="13523" y="14581"/>
                      <a:pt x="13480" y="14603"/>
                      <a:pt x="13480" y="14646"/>
                    </a:cubicBezTo>
                    <a:cubicBezTo>
                      <a:pt x="13480" y="14673"/>
                      <a:pt x="13523" y="14716"/>
                      <a:pt x="13544" y="14716"/>
                    </a:cubicBezTo>
                    <a:cubicBezTo>
                      <a:pt x="13593" y="14716"/>
                      <a:pt x="13615" y="14673"/>
                      <a:pt x="13615" y="14646"/>
                    </a:cubicBezTo>
                    <a:cubicBezTo>
                      <a:pt x="13615" y="14603"/>
                      <a:pt x="13593" y="14581"/>
                      <a:pt x="13544" y="14581"/>
                    </a:cubicBezTo>
                    <a:close/>
                    <a:moveTo>
                      <a:pt x="13544" y="14851"/>
                    </a:moveTo>
                    <a:cubicBezTo>
                      <a:pt x="13523" y="14851"/>
                      <a:pt x="13480" y="14873"/>
                      <a:pt x="13480" y="14916"/>
                    </a:cubicBezTo>
                    <a:cubicBezTo>
                      <a:pt x="13480" y="14943"/>
                      <a:pt x="13523" y="14986"/>
                      <a:pt x="13544" y="14986"/>
                    </a:cubicBezTo>
                    <a:cubicBezTo>
                      <a:pt x="13593" y="14986"/>
                      <a:pt x="13615" y="14943"/>
                      <a:pt x="13615" y="14916"/>
                    </a:cubicBezTo>
                    <a:cubicBezTo>
                      <a:pt x="13615" y="14873"/>
                      <a:pt x="13593" y="14851"/>
                      <a:pt x="13544" y="14851"/>
                    </a:cubicBezTo>
                    <a:close/>
                    <a:moveTo>
                      <a:pt x="13544" y="15121"/>
                    </a:moveTo>
                    <a:cubicBezTo>
                      <a:pt x="13523" y="15121"/>
                      <a:pt x="13480" y="15143"/>
                      <a:pt x="13480" y="15186"/>
                    </a:cubicBezTo>
                    <a:cubicBezTo>
                      <a:pt x="13480" y="15213"/>
                      <a:pt x="13523" y="15256"/>
                      <a:pt x="13544" y="15256"/>
                    </a:cubicBezTo>
                    <a:cubicBezTo>
                      <a:pt x="13593" y="15256"/>
                      <a:pt x="13615" y="15213"/>
                      <a:pt x="13615" y="15186"/>
                    </a:cubicBezTo>
                    <a:cubicBezTo>
                      <a:pt x="13615" y="15143"/>
                      <a:pt x="13593" y="15121"/>
                      <a:pt x="13544" y="15121"/>
                    </a:cubicBezTo>
                    <a:close/>
                    <a:moveTo>
                      <a:pt x="71" y="15143"/>
                    </a:moveTo>
                    <a:cubicBezTo>
                      <a:pt x="44" y="15143"/>
                      <a:pt x="0" y="15164"/>
                      <a:pt x="0" y="15213"/>
                    </a:cubicBezTo>
                    <a:cubicBezTo>
                      <a:pt x="0" y="15234"/>
                      <a:pt x="44" y="15278"/>
                      <a:pt x="71" y="15278"/>
                    </a:cubicBezTo>
                    <a:cubicBezTo>
                      <a:pt x="114" y="15278"/>
                      <a:pt x="135" y="15234"/>
                      <a:pt x="135" y="15213"/>
                    </a:cubicBezTo>
                    <a:cubicBezTo>
                      <a:pt x="135" y="15164"/>
                      <a:pt x="114" y="15143"/>
                      <a:pt x="71" y="15143"/>
                    </a:cubicBezTo>
                    <a:close/>
                    <a:moveTo>
                      <a:pt x="341" y="15143"/>
                    </a:moveTo>
                    <a:cubicBezTo>
                      <a:pt x="314" y="15143"/>
                      <a:pt x="270" y="15164"/>
                      <a:pt x="270" y="15213"/>
                    </a:cubicBezTo>
                    <a:cubicBezTo>
                      <a:pt x="270" y="15234"/>
                      <a:pt x="314" y="15278"/>
                      <a:pt x="341" y="15278"/>
                    </a:cubicBezTo>
                    <a:cubicBezTo>
                      <a:pt x="384" y="15278"/>
                      <a:pt x="405" y="15234"/>
                      <a:pt x="405" y="15213"/>
                    </a:cubicBezTo>
                    <a:cubicBezTo>
                      <a:pt x="405" y="15164"/>
                      <a:pt x="384" y="15143"/>
                      <a:pt x="341" y="15143"/>
                    </a:cubicBezTo>
                    <a:close/>
                    <a:moveTo>
                      <a:pt x="611" y="15143"/>
                    </a:moveTo>
                    <a:cubicBezTo>
                      <a:pt x="584" y="15143"/>
                      <a:pt x="540" y="15164"/>
                      <a:pt x="540" y="15213"/>
                    </a:cubicBezTo>
                    <a:cubicBezTo>
                      <a:pt x="540" y="15234"/>
                      <a:pt x="584" y="15278"/>
                      <a:pt x="611" y="15278"/>
                    </a:cubicBezTo>
                    <a:cubicBezTo>
                      <a:pt x="654" y="15278"/>
                      <a:pt x="675" y="15234"/>
                      <a:pt x="675" y="15213"/>
                    </a:cubicBezTo>
                    <a:cubicBezTo>
                      <a:pt x="675" y="15164"/>
                      <a:pt x="654" y="15143"/>
                      <a:pt x="611" y="15143"/>
                    </a:cubicBezTo>
                    <a:close/>
                    <a:moveTo>
                      <a:pt x="881" y="15143"/>
                    </a:moveTo>
                    <a:cubicBezTo>
                      <a:pt x="854" y="15143"/>
                      <a:pt x="810" y="15164"/>
                      <a:pt x="810" y="15213"/>
                    </a:cubicBezTo>
                    <a:cubicBezTo>
                      <a:pt x="810" y="15234"/>
                      <a:pt x="854" y="15278"/>
                      <a:pt x="881" y="15278"/>
                    </a:cubicBezTo>
                    <a:cubicBezTo>
                      <a:pt x="924" y="15278"/>
                      <a:pt x="945" y="15234"/>
                      <a:pt x="945" y="15213"/>
                    </a:cubicBezTo>
                    <a:cubicBezTo>
                      <a:pt x="945" y="15164"/>
                      <a:pt x="924" y="15143"/>
                      <a:pt x="881" y="15143"/>
                    </a:cubicBezTo>
                    <a:close/>
                    <a:moveTo>
                      <a:pt x="1151" y="15143"/>
                    </a:moveTo>
                    <a:cubicBezTo>
                      <a:pt x="1124" y="15143"/>
                      <a:pt x="1080" y="15164"/>
                      <a:pt x="1080" y="15213"/>
                    </a:cubicBezTo>
                    <a:cubicBezTo>
                      <a:pt x="1080" y="15234"/>
                      <a:pt x="1124" y="15278"/>
                      <a:pt x="1151" y="15278"/>
                    </a:cubicBezTo>
                    <a:cubicBezTo>
                      <a:pt x="1194" y="15278"/>
                      <a:pt x="1215" y="15234"/>
                      <a:pt x="1215" y="15213"/>
                    </a:cubicBezTo>
                    <a:cubicBezTo>
                      <a:pt x="1215" y="15164"/>
                      <a:pt x="1194" y="15143"/>
                      <a:pt x="1151" y="15143"/>
                    </a:cubicBezTo>
                    <a:close/>
                    <a:moveTo>
                      <a:pt x="1421" y="15143"/>
                    </a:moveTo>
                    <a:cubicBezTo>
                      <a:pt x="1394" y="15143"/>
                      <a:pt x="1351" y="15164"/>
                      <a:pt x="1351" y="15213"/>
                    </a:cubicBezTo>
                    <a:cubicBezTo>
                      <a:pt x="1351" y="15234"/>
                      <a:pt x="1394" y="15278"/>
                      <a:pt x="1421" y="15278"/>
                    </a:cubicBezTo>
                    <a:cubicBezTo>
                      <a:pt x="1464" y="15278"/>
                      <a:pt x="1486" y="15234"/>
                      <a:pt x="1486" y="15213"/>
                    </a:cubicBezTo>
                    <a:cubicBezTo>
                      <a:pt x="1486" y="15164"/>
                      <a:pt x="1464" y="15143"/>
                      <a:pt x="1421" y="15143"/>
                    </a:cubicBezTo>
                    <a:close/>
                    <a:moveTo>
                      <a:pt x="1691" y="15143"/>
                    </a:moveTo>
                    <a:cubicBezTo>
                      <a:pt x="1664" y="15143"/>
                      <a:pt x="1621" y="15164"/>
                      <a:pt x="1621" y="15213"/>
                    </a:cubicBezTo>
                    <a:cubicBezTo>
                      <a:pt x="1621" y="15234"/>
                      <a:pt x="1664" y="15278"/>
                      <a:pt x="1691" y="15278"/>
                    </a:cubicBezTo>
                    <a:cubicBezTo>
                      <a:pt x="1734" y="15278"/>
                      <a:pt x="1756" y="15234"/>
                      <a:pt x="1756" y="15213"/>
                    </a:cubicBezTo>
                    <a:cubicBezTo>
                      <a:pt x="1756" y="15164"/>
                      <a:pt x="1734" y="15143"/>
                      <a:pt x="1691" y="15143"/>
                    </a:cubicBezTo>
                    <a:close/>
                    <a:moveTo>
                      <a:pt x="1961" y="15143"/>
                    </a:moveTo>
                    <a:cubicBezTo>
                      <a:pt x="1934" y="15143"/>
                      <a:pt x="1891" y="15164"/>
                      <a:pt x="1891" y="15213"/>
                    </a:cubicBezTo>
                    <a:cubicBezTo>
                      <a:pt x="1891" y="15234"/>
                      <a:pt x="1934" y="15278"/>
                      <a:pt x="1961" y="15278"/>
                    </a:cubicBezTo>
                    <a:cubicBezTo>
                      <a:pt x="2004" y="15278"/>
                      <a:pt x="2026" y="15234"/>
                      <a:pt x="2026" y="15213"/>
                    </a:cubicBezTo>
                    <a:cubicBezTo>
                      <a:pt x="2026" y="15164"/>
                      <a:pt x="2004" y="15143"/>
                      <a:pt x="1961" y="15143"/>
                    </a:cubicBezTo>
                    <a:close/>
                    <a:moveTo>
                      <a:pt x="2231" y="15143"/>
                    </a:moveTo>
                    <a:cubicBezTo>
                      <a:pt x="2204" y="15143"/>
                      <a:pt x="2161" y="15164"/>
                      <a:pt x="2161" y="15213"/>
                    </a:cubicBezTo>
                    <a:cubicBezTo>
                      <a:pt x="2161" y="15234"/>
                      <a:pt x="2204" y="15278"/>
                      <a:pt x="2231" y="15278"/>
                    </a:cubicBezTo>
                    <a:cubicBezTo>
                      <a:pt x="2274" y="15278"/>
                      <a:pt x="2296" y="15234"/>
                      <a:pt x="2296" y="15213"/>
                    </a:cubicBezTo>
                    <a:cubicBezTo>
                      <a:pt x="2296" y="15164"/>
                      <a:pt x="2274" y="15143"/>
                      <a:pt x="2231" y="15143"/>
                    </a:cubicBezTo>
                    <a:close/>
                    <a:moveTo>
                      <a:pt x="2501" y="15143"/>
                    </a:moveTo>
                    <a:cubicBezTo>
                      <a:pt x="2474" y="15143"/>
                      <a:pt x="2431" y="15164"/>
                      <a:pt x="2431" y="15213"/>
                    </a:cubicBezTo>
                    <a:cubicBezTo>
                      <a:pt x="2431" y="15234"/>
                      <a:pt x="2474" y="15278"/>
                      <a:pt x="2501" y="15278"/>
                    </a:cubicBezTo>
                    <a:cubicBezTo>
                      <a:pt x="2544" y="15278"/>
                      <a:pt x="2566" y="15234"/>
                      <a:pt x="2566" y="15213"/>
                    </a:cubicBezTo>
                    <a:cubicBezTo>
                      <a:pt x="2566" y="15164"/>
                      <a:pt x="2544" y="15143"/>
                      <a:pt x="2501" y="15143"/>
                    </a:cubicBezTo>
                    <a:close/>
                    <a:moveTo>
                      <a:pt x="2771" y="15143"/>
                    </a:moveTo>
                    <a:cubicBezTo>
                      <a:pt x="2744" y="15143"/>
                      <a:pt x="2701" y="15164"/>
                      <a:pt x="2701" y="15213"/>
                    </a:cubicBezTo>
                    <a:cubicBezTo>
                      <a:pt x="2701" y="15234"/>
                      <a:pt x="2744" y="15278"/>
                      <a:pt x="2771" y="15278"/>
                    </a:cubicBezTo>
                    <a:cubicBezTo>
                      <a:pt x="2814" y="15278"/>
                      <a:pt x="2836" y="15234"/>
                      <a:pt x="2836" y="15213"/>
                    </a:cubicBezTo>
                    <a:cubicBezTo>
                      <a:pt x="2836" y="15164"/>
                      <a:pt x="2814" y="15143"/>
                      <a:pt x="2771" y="15143"/>
                    </a:cubicBezTo>
                    <a:close/>
                    <a:moveTo>
                      <a:pt x="3041" y="15143"/>
                    </a:moveTo>
                    <a:cubicBezTo>
                      <a:pt x="3014" y="15143"/>
                      <a:pt x="2971" y="15164"/>
                      <a:pt x="2971" y="15213"/>
                    </a:cubicBezTo>
                    <a:cubicBezTo>
                      <a:pt x="2971" y="15234"/>
                      <a:pt x="3014" y="15278"/>
                      <a:pt x="3041" y="15278"/>
                    </a:cubicBezTo>
                    <a:cubicBezTo>
                      <a:pt x="3084" y="15278"/>
                      <a:pt x="3106" y="15234"/>
                      <a:pt x="3106" y="15213"/>
                    </a:cubicBezTo>
                    <a:cubicBezTo>
                      <a:pt x="3106" y="15164"/>
                      <a:pt x="3084" y="15143"/>
                      <a:pt x="3041" y="15143"/>
                    </a:cubicBezTo>
                    <a:close/>
                    <a:moveTo>
                      <a:pt x="3311" y="15143"/>
                    </a:moveTo>
                    <a:cubicBezTo>
                      <a:pt x="3284" y="15143"/>
                      <a:pt x="3241" y="15164"/>
                      <a:pt x="3241" y="15213"/>
                    </a:cubicBezTo>
                    <a:cubicBezTo>
                      <a:pt x="3241" y="15234"/>
                      <a:pt x="3284" y="15278"/>
                      <a:pt x="3311" y="15278"/>
                    </a:cubicBezTo>
                    <a:cubicBezTo>
                      <a:pt x="3332" y="15278"/>
                      <a:pt x="3354" y="15256"/>
                      <a:pt x="3376" y="15256"/>
                    </a:cubicBezTo>
                    <a:cubicBezTo>
                      <a:pt x="3354" y="15234"/>
                      <a:pt x="3354" y="15213"/>
                      <a:pt x="3354" y="15213"/>
                    </a:cubicBezTo>
                    <a:cubicBezTo>
                      <a:pt x="3354" y="15186"/>
                      <a:pt x="3354" y="15164"/>
                      <a:pt x="3376" y="15164"/>
                    </a:cubicBezTo>
                    <a:cubicBezTo>
                      <a:pt x="3354" y="15143"/>
                      <a:pt x="3332" y="15143"/>
                      <a:pt x="3311" y="15143"/>
                    </a:cubicBezTo>
                    <a:close/>
                    <a:moveTo>
                      <a:pt x="3581" y="15143"/>
                    </a:moveTo>
                    <a:cubicBezTo>
                      <a:pt x="3554" y="15143"/>
                      <a:pt x="3511" y="15164"/>
                      <a:pt x="3511" y="15213"/>
                    </a:cubicBezTo>
                    <a:cubicBezTo>
                      <a:pt x="3511" y="15234"/>
                      <a:pt x="3554" y="15278"/>
                      <a:pt x="3581" y="15278"/>
                    </a:cubicBezTo>
                    <a:cubicBezTo>
                      <a:pt x="3624" y="15278"/>
                      <a:pt x="3646" y="15234"/>
                      <a:pt x="3646" y="15213"/>
                    </a:cubicBezTo>
                    <a:cubicBezTo>
                      <a:pt x="3646" y="15164"/>
                      <a:pt x="3624" y="15143"/>
                      <a:pt x="3581" y="15143"/>
                    </a:cubicBezTo>
                    <a:close/>
                    <a:moveTo>
                      <a:pt x="3851" y="15143"/>
                    </a:moveTo>
                    <a:cubicBezTo>
                      <a:pt x="3824" y="15143"/>
                      <a:pt x="3781" y="15164"/>
                      <a:pt x="3781" y="15213"/>
                    </a:cubicBezTo>
                    <a:cubicBezTo>
                      <a:pt x="3781" y="15234"/>
                      <a:pt x="3824" y="15278"/>
                      <a:pt x="3851" y="15278"/>
                    </a:cubicBezTo>
                    <a:cubicBezTo>
                      <a:pt x="3894" y="15278"/>
                      <a:pt x="3916" y="15234"/>
                      <a:pt x="3916" y="15213"/>
                    </a:cubicBezTo>
                    <a:cubicBezTo>
                      <a:pt x="3916" y="15164"/>
                      <a:pt x="3894" y="15143"/>
                      <a:pt x="3851" y="15143"/>
                    </a:cubicBezTo>
                    <a:close/>
                    <a:moveTo>
                      <a:pt x="4121" y="15143"/>
                    </a:moveTo>
                    <a:cubicBezTo>
                      <a:pt x="4094" y="15143"/>
                      <a:pt x="4051" y="15164"/>
                      <a:pt x="4051" y="15213"/>
                    </a:cubicBezTo>
                    <a:cubicBezTo>
                      <a:pt x="4051" y="15234"/>
                      <a:pt x="4094" y="15278"/>
                      <a:pt x="4121" y="15278"/>
                    </a:cubicBezTo>
                    <a:cubicBezTo>
                      <a:pt x="4164" y="15278"/>
                      <a:pt x="4186" y="15234"/>
                      <a:pt x="4186" y="15213"/>
                    </a:cubicBezTo>
                    <a:cubicBezTo>
                      <a:pt x="4186" y="15164"/>
                      <a:pt x="4164" y="15143"/>
                      <a:pt x="4121" y="15143"/>
                    </a:cubicBezTo>
                    <a:close/>
                    <a:moveTo>
                      <a:pt x="4391" y="15143"/>
                    </a:moveTo>
                    <a:cubicBezTo>
                      <a:pt x="4364" y="15143"/>
                      <a:pt x="4321" y="15164"/>
                      <a:pt x="4321" y="15213"/>
                    </a:cubicBezTo>
                    <a:cubicBezTo>
                      <a:pt x="4321" y="15234"/>
                      <a:pt x="4364" y="15278"/>
                      <a:pt x="4391" y="15278"/>
                    </a:cubicBezTo>
                    <a:cubicBezTo>
                      <a:pt x="4434" y="15278"/>
                      <a:pt x="4456" y="15234"/>
                      <a:pt x="4456" y="15213"/>
                    </a:cubicBezTo>
                    <a:cubicBezTo>
                      <a:pt x="4456" y="15164"/>
                      <a:pt x="4434" y="15143"/>
                      <a:pt x="4391" y="15143"/>
                    </a:cubicBezTo>
                    <a:close/>
                    <a:moveTo>
                      <a:pt x="4661" y="15143"/>
                    </a:moveTo>
                    <a:cubicBezTo>
                      <a:pt x="4634" y="15143"/>
                      <a:pt x="4591" y="15164"/>
                      <a:pt x="4591" y="15213"/>
                    </a:cubicBezTo>
                    <a:cubicBezTo>
                      <a:pt x="4591" y="15234"/>
                      <a:pt x="4634" y="15278"/>
                      <a:pt x="4661" y="15278"/>
                    </a:cubicBezTo>
                    <a:cubicBezTo>
                      <a:pt x="4704" y="15278"/>
                      <a:pt x="4726" y="15234"/>
                      <a:pt x="4726" y="15213"/>
                    </a:cubicBezTo>
                    <a:cubicBezTo>
                      <a:pt x="4726" y="15164"/>
                      <a:pt x="4704" y="15143"/>
                      <a:pt x="4661" y="15143"/>
                    </a:cubicBezTo>
                    <a:close/>
                    <a:moveTo>
                      <a:pt x="4931" y="15143"/>
                    </a:moveTo>
                    <a:cubicBezTo>
                      <a:pt x="4904" y="15143"/>
                      <a:pt x="4861" y="15164"/>
                      <a:pt x="4861" y="15213"/>
                    </a:cubicBezTo>
                    <a:cubicBezTo>
                      <a:pt x="4861" y="15234"/>
                      <a:pt x="4904" y="15278"/>
                      <a:pt x="4931" y="15278"/>
                    </a:cubicBezTo>
                    <a:cubicBezTo>
                      <a:pt x="4974" y="15278"/>
                      <a:pt x="4996" y="15234"/>
                      <a:pt x="4996" y="15213"/>
                    </a:cubicBezTo>
                    <a:cubicBezTo>
                      <a:pt x="4996" y="15164"/>
                      <a:pt x="4974" y="15143"/>
                      <a:pt x="4931" y="15143"/>
                    </a:cubicBezTo>
                    <a:close/>
                    <a:moveTo>
                      <a:pt x="5201" y="15143"/>
                    </a:moveTo>
                    <a:cubicBezTo>
                      <a:pt x="5174" y="15143"/>
                      <a:pt x="5131" y="15164"/>
                      <a:pt x="5131" y="15213"/>
                    </a:cubicBezTo>
                    <a:cubicBezTo>
                      <a:pt x="5131" y="15234"/>
                      <a:pt x="5174" y="15278"/>
                      <a:pt x="5201" y="15278"/>
                    </a:cubicBezTo>
                    <a:cubicBezTo>
                      <a:pt x="5244" y="15278"/>
                      <a:pt x="5266" y="15234"/>
                      <a:pt x="5266" y="15213"/>
                    </a:cubicBezTo>
                    <a:cubicBezTo>
                      <a:pt x="5266" y="15164"/>
                      <a:pt x="5244" y="15143"/>
                      <a:pt x="5201" y="15143"/>
                    </a:cubicBezTo>
                    <a:close/>
                    <a:moveTo>
                      <a:pt x="5471" y="15143"/>
                    </a:moveTo>
                    <a:cubicBezTo>
                      <a:pt x="5444" y="15143"/>
                      <a:pt x="5401" y="15164"/>
                      <a:pt x="5401" y="15213"/>
                    </a:cubicBezTo>
                    <a:cubicBezTo>
                      <a:pt x="5401" y="15234"/>
                      <a:pt x="5444" y="15278"/>
                      <a:pt x="5471" y="15278"/>
                    </a:cubicBezTo>
                    <a:cubicBezTo>
                      <a:pt x="5514" y="15278"/>
                      <a:pt x="5536" y="15234"/>
                      <a:pt x="5536" y="15213"/>
                    </a:cubicBezTo>
                    <a:cubicBezTo>
                      <a:pt x="5536" y="15164"/>
                      <a:pt x="5514" y="15143"/>
                      <a:pt x="5471" y="15143"/>
                    </a:cubicBezTo>
                    <a:close/>
                    <a:moveTo>
                      <a:pt x="5741" y="15143"/>
                    </a:moveTo>
                    <a:cubicBezTo>
                      <a:pt x="5714" y="15143"/>
                      <a:pt x="5671" y="15164"/>
                      <a:pt x="5671" y="15213"/>
                    </a:cubicBezTo>
                    <a:cubicBezTo>
                      <a:pt x="5671" y="15234"/>
                      <a:pt x="5714" y="15278"/>
                      <a:pt x="5741" y="15278"/>
                    </a:cubicBezTo>
                    <a:cubicBezTo>
                      <a:pt x="5784" y="15278"/>
                      <a:pt x="5806" y="15234"/>
                      <a:pt x="5806" y="15213"/>
                    </a:cubicBezTo>
                    <a:cubicBezTo>
                      <a:pt x="5806" y="15164"/>
                      <a:pt x="5784" y="15143"/>
                      <a:pt x="5741" y="15143"/>
                    </a:cubicBezTo>
                    <a:close/>
                    <a:moveTo>
                      <a:pt x="6011" y="15143"/>
                    </a:moveTo>
                    <a:cubicBezTo>
                      <a:pt x="5984" y="15143"/>
                      <a:pt x="5941" y="15164"/>
                      <a:pt x="5941" y="15213"/>
                    </a:cubicBezTo>
                    <a:cubicBezTo>
                      <a:pt x="5941" y="15234"/>
                      <a:pt x="5984" y="15278"/>
                      <a:pt x="6011" y="15278"/>
                    </a:cubicBezTo>
                    <a:cubicBezTo>
                      <a:pt x="6054" y="15278"/>
                      <a:pt x="6076" y="15234"/>
                      <a:pt x="6076" y="15213"/>
                    </a:cubicBezTo>
                    <a:cubicBezTo>
                      <a:pt x="6076" y="15164"/>
                      <a:pt x="6054" y="15143"/>
                      <a:pt x="6011" y="15143"/>
                    </a:cubicBezTo>
                    <a:close/>
                    <a:moveTo>
                      <a:pt x="6281" y="15143"/>
                    </a:moveTo>
                    <a:cubicBezTo>
                      <a:pt x="6254" y="15143"/>
                      <a:pt x="6211" y="15164"/>
                      <a:pt x="6211" y="15213"/>
                    </a:cubicBezTo>
                    <a:cubicBezTo>
                      <a:pt x="6211" y="15234"/>
                      <a:pt x="6254" y="15278"/>
                      <a:pt x="6281" y="15278"/>
                    </a:cubicBezTo>
                    <a:cubicBezTo>
                      <a:pt x="6324" y="15278"/>
                      <a:pt x="6346" y="15234"/>
                      <a:pt x="6346" y="15213"/>
                    </a:cubicBezTo>
                    <a:cubicBezTo>
                      <a:pt x="6346" y="15164"/>
                      <a:pt x="6324" y="15143"/>
                      <a:pt x="6281" y="15143"/>
                    </a:cubicBezTo>
                    <a:close/>
                    <a:moveTo>
                      <a:pt x="6551" y="15143"/>
                    </a:moveTo>
                    <a:cubicBezTo>
                      <a:pt x="6524" y="15143"/>
                      <a:pt x="6481" y="15164"/>
                      <a:pt x="6481" y="15213"/>
                    </a:cubicBezTo>
                    <a:cubicBezTo>
                      <a:pt x="6481" y="15234"/>
                      <a:pt x="6524" y="15278"/>
                      <a:pt x="6551" y="15278"/>
                    </a:cubicBezTo>
                    <a:cubicBezTo>
                      <a:pt x="6594" y="15278"/>
                      <a:pt x="6616" y="15234"/>
                      <a:pt x="6616" y="15213"/>
                    </a:cubicBezTo>
                    <a:cubicBezTo>
                      <a:pt x="6616" y="15164"/>
                      <a:pt x="6594" y="15143"/>
                      <a:pt x="6551" y="15143"/>
                    </a:cubicBezTo>
                    <a:close/>
                    <a:moveTo>
                      <a:pt x="6821" y="15143"/>
                    </a:moveTo>
                    <a:cubicBezTo>
                      <a:pt x="6794" y="15143"/>
                      <a:pt x="6751" y="15164"/>
                      <a:pt x="6751" y="15213"/>
                    </a:cubicBezTo>
                    <a:cubicBezTo>
                      <a:pt x="6751" y="15234"/>
                      <a:pt x="6794" y="15278"/>
                      <a:pt x="6821" y="15278"/>
                    </a:cubicBezTo>
                    <a:cubicBezTo>
                      <a:pt x="6864" y="15278"/>
                      <a:pt x="6886" y="15234"/>
                      <a:pt x="6886" y="15213"/>
                    </a:cubicBezTo>
                    <a:cubicBezTo>
                      <a:pt x="6886" y="15164"/>
                      <a:pt x="6864" y="15143"/>
                      <a:pt x="6821" y="15143"/>
                    </a:cubicBezTo>
                    <a:close/>
                    <a:moveTo>
                      <a:pt x="7091" y="15143"/>
                    </a:moveTo>
                    <a:cubicBezTo>
                      <a:pt x="7064" y="15143"/>
                      <a:pt x="7021" y="15164"/>
                      <a:pt x="7021" y="15213"/>
                    </a:cubicBezTo>
                    <a:cubicBezTo>
                      <a:pt x="7021" y="15234"/>
                      <a:pt x="7064" y="15278"/>
                      <a:pt x="7091" y="15278"/>
                    </a:cubicBezTo>
                    <a:cubicBezTo>
                      <a:pt x="7134" y="15278"/>
                      <a:pt x="7156" y="15234"/>
                      <a:pt x="7156" y="15213"/>
                    </a:cubicBezTo>
                    <a:cubicBezTo>
                      <a:pt x="7156" y="15164"/>
                      <a:pt x="7134" y="15143"/>
                      <a:pt x="7091" y="15143"/>
                    </a:cubicBezTo>
                    <a:close/>
                    <a:moveTo>
                      <a:pt x="7361" y="15143"/>
                    </a:moveTo>
                    <a:cubicBezTo>
                      <a:pt x="7334" y="15143"/>
                      <a:pt x="7291" y="15164"/>
                      <a:pt x="7291" y="15213"/>
                    </a:cubicBezTo>
                    <a:cubicBezTo>
                      <a:pt x="7291" y="15234"/>
                      <a:pt x="7334" y="15278"/>
                      <a:pt x="7361" y="15278"/>
                    </a:cubicBezTo>
                    <a:cubicBezTo>
                      <a:pt x="7404" y="15278"/>
                      <a:pt x="7426" y="15234"/>
                      <a:pt x="7426" y="15213"/>
                    </a:cubicBezTo>
                    <a:cubicBezTo>
                      <a:pt x="7426" y="15164"/>
                      <a:pt x="7404" y="15143"/>
                      <a:pt x="7361" y="15143"/>
                    </a:cubicBezTo>
                    <a:close/>
                    <a:moveTo>
                      <a:pt x="7631" y="15143"/>
                    </a:moveTo>
                    <a:cubicBezTo>
                      <a:pt x="7604" y="15143"/>
                      <a:pt x="7561" y="15164"/>
                      <a:pt x="7561" y="15213"/>
                    </a:cubicBezTo>
                    <a:cubicBezTo>
                      <a:pt x="7561" y="15234"/>
                      <a:pt x="7604" y="15278"/>
                      <a:pt x="7631" y="15278"/>
                    </a:cubicBezTo>
                    <a:cubicBezTo>
                      <a:pt x="7674" y="15278"/>
                      <a:pt x="7696" y="15234"/>
                      <a:pt x="7696" y="15213"/>
                    </a:cubicBezTo>
                    <a:cubicBezTo>
                      <a:pt x="7696" y="15164"/>
                      <a:pt x="7674" y="15143"/>
                      <a:pt x="7631" y="15143"/>
                    </a:cubicBezTo>
                    <a:close/>
                    <a:moveTo>
                      <a:pt x="7901" y="15143"/>
                    </a:moveTo>
                    <a:cubicBezTo>
                      <a:pt x="7874" y="15143"/>
                      <a:pt x="7831" y="15164"/>
                      <a:pt x="7831" y="15213"/>
                    </a:cubicBezTo>
                    <a:cubicBezTo>
                      <a:pt x="7831" y="15234"/>
                      <a:pt x="7874" y="15278"/>
                      <a:pt x="7901" y="15278"/>
                    </a:cubicBezTo>
                    <a:cubicBezTo>
                      <a:pt x="7944" y="15278"/>
                      <a:pt x="7966" y="15234"/>
                      <a:pt x="7966" y="15213"/>
                    </a:cubicBezTo>
                    <a:cubicBezTo>
                      <a:pt x="7966" y="15164"/>
                      <a:pt x="7944" y="15143"/>
                      <a:pt x="7901" y="15143"/>
                    </a:cubicBezTo>
                    <a:close/>
                    <a:moveTo>
                      <a:pt x="8171" y="15143"/>
                    </a:moveTo>
                    <a:cubicBezTo>
                      <a:pt x="8144" y="15143"/>
                      <a:pt x="8101" y="15164"/>
                      <a:pt x="8101" y="15213"/>
                    </a:cubicBezTo>
                    <a:cubicBezTo>
                      <a:pt x="8101" y="15234"/>
                      <a:pt x="8144" y="15278"/>
                      <a:pt x="8171" y="15278"/>
                    </a:cubicBezTo>
                    <a:cubicBezTo>
                      <a:pt x="8214" y="15278"/>
                      <a:pt x="8236" y="15234"/>
                      <a:pt x="8236" y="15213"/>
                    </a:cubicBezTo>
                    <a:cubicBezTo>
                      <a:pt x="8236" y="15164"/>
                      <a:pt x="8214" y="15143"/>
                      <a:pt x="8171" y="15143"/>
                    </a:cubicBezTo>
                    <a:close/>
                    <a:moveTo>
                      <a:pt x="8441" y="15143"/>
                    </a:moveTo>
                    <a:cubicBezTo>
                      <a:pt x="8414" y="15143"/>
                      <a:pt x="8371" y="15164"/>
                      <a:pt x="8371" y="15213"/>
                    </a:cubicBezTo>
                    <a:cubicBezTo>
                      <a:pt x="8371" y="15234"/>
                      <a:pt x="8414" y="15278"/>
                      <a:pt x="8441" y="15278"/>
                    </a:cubicBezTo>
                    <a:cubicBezTo>
                      <a:pt x="8484" y="15278"/>
                      <a:pt x="8506" y="15234"/>
                      <a:pt x="8506" y="15213"/>
                    </a:cubicBezTo>
                    <a:cubicBezTo>
                      <a:pt x="8506" y="15164"/>
                      <a:pt x="8484" y="15143"/>
                      <a:pt x="8441" y="15143"/>
                    </a:cubicBezTo>
                    <a:close/>
                    <a:moveTo>
                      <a:pt x="8711" y="15143"/>
                    </a:moveTo>
                    <a:cubicBezTo>
                      <a:pt x="8684" y="15143"/>
                      <a:pt x="8641" y="15164"/>
                      <a:pt x="8641" y="15213"/>
                    </a:cubicBezTo>
                    <a:cubicBezTo>
                      <a:pt x="8641" y="15234"/>
                      <a:pt x="8684" y="15278"/>
                      <a:pt x="8711" y="15278"/>
                    </a:cubicBezTo>
                    <a:cubicBezTo>
                      <a:pt x="8754" y="15278"/>
                      <a:pt x="8776" y="15234"/>
                      <a:pt x="8776" y="15213"/>
                    </a:cubicBezTo>
                    <a:cubicBezTo>
                      <a:pt x="8776" y="15164"/>
                      <a:pt x="8754" y="15143"/>
                      <a:pt x="8711" y="15143"/>
                    </a:cubicBezTo>
                    <a:close/>
                    <a:moveTo>
                      <a:pt x="8981" y="15143"/>
                    </a:moveTo>
                    <a:cubicBezTo>
                      <a:pt x="8954" y="15143"/>
                      <a:pt x="8911" y="15164"/>
                      <a:pt x="8911" y="15213"/>
                    </a:cubicBezTo>
                    <a:cubicBezTo>
                      <a:pt x="8911" y="15234"/>
                      <a:pt x="8954" y="15278"/>
                      <a:pt x="8981" y="15278"/>
                    </a:cubicBezTo>
                    <a:cubicBezTo>
                      <a:pt x="9024" y="15278"/>
                      <a:pt x="9046" y="15234"/>
                      <a:pt x="9046" y="15213"/>
                    </a:cubicBezTo>
                    <a:cubicBezTo>
                      <a:pt x="9046" y="15164"/>
                      <a:pt x="9024" y="15143"/>
                      <a:pt x="8981" y="15143"/>
                    </a:cubicBezTo>
                    <a:close/>
                    <a:moveTo>
                      <a:pt x="9251" y="15143"/>
                    </a:moveTo>
                    <a:cubicBezTo>
                      <a:pt x="9224" y="15143"/>
                      <a:pt x="9181" y="15164"/>
                      <a:pt x="9181" y="15213"/>
                    </a:cubicBezTo>
                    <a:cubicBezTo>
                      <a:pt x="9181" y="15234"/>
                      <a:pt x="9224" y="15278"/>
                      <a:pt x="9251" y="15278"/>
                    </a:cubicBezTo>
                    <a:cubicBezTo>
                      <a:pt x="9294" y="15278"/>
                      <a:pt x="9316" y="15234"/>
                      <a:pt x="9316" y="15213"/>
                    </a:cubicBezTo>
                    <a:cubicBezTo>
                      <a:pt x="9316" y="15164"/>
                      <a:pt x="9294" y="15143"/>
                      <a:pt x="9251" y="15143"/>
                    </a:cubicBezTo>
                    <a:close/>
                    <a:moveTo>
                      <a:pt x="9521" y="15143"/>
                    </a:moveTo>
                    <a:cubicBezTo>
                      <a:pt x="9494" y="15143"/>
                      <a:pt x="9451" y="15164"/>
                      <a:pt x="9451" y="15213"/>
                    </a:cubicBezTo>
                    <a:cubicBezTo>
                      <a:pt x="9451" y="15234"/>
                      <a:pt x="9494" y="15278"/>
                      <a:pt x="9521" y="15278"/>
                    </a:cubicBezTo>
                    <a:cubicBezTo>
                      <a:pt x="9564" y="15278"/>
                      <a:pt x="9586" y="15234"/>
                      <a:pt x="9586" y="15213"/>
                    </a:cubicBezTo>
                    <a:cubicBezTo>
                      <a:pt x="9586" y="15164"/>
                      <a:pt x="9564" y="15143"/>
                      <a:pt x="9521" y="15143"/>
                    </a:cubicBezTo>
                    <a:close/>
                    <a:moveTo>
                      <a:pt x="9791" y="15143"/>
                    </a:moveTo>
                    <a:cubicBezTo>
                      <a:pt x="9764" y="15143"/>
                      <a:pt x="9721" y="15164"/>
                      <a:pt x="9721" y="15213"/>
                    </a:cubicBezTo>
                    <a:cubicBezTo>
                      <a:pt x="9721" y="15234"/>
                      <a:pt x="9764" y="15278"/>
                      <a:pt x="9791" y="15278"/>
                    </a:cubicBezTo>
                    <a:cubicBezTo>
                      <a:pt x="9834" y="15278"/>
                      <a:pt x="9856" y="15234"/>
                      <a:pt x="9856" y="15213"/>
                    </a:cubicBezTo>
                    <a:cubicBezTo>
                      <a:pt x="9856" y="15164"/>
                      <a:pt x="9834" y="15143"/>
                      <a:pt x="9791" y="15143"/>
                    </a:cubicBezTo>
                    <a:close/>
                    <a:moveTo>
                      <a:pt x="10061" y="15143"/>
                    </a:moveTo>
                    <a:cubicBezTo>
                      <a:pt x="10034" y="15143"/>
                      <a:pt x="9991" y="15164"/>
                      <a:pt x="9991" y="15213"/>
                    </a:cubicBezTo>
                    <a:cubicBezTo>
                      <a:pt x="9991" y="15234"/>
                      <a:pt x="10034" y="15278"/>
                      <a:pt x="10061" y="15278"/>
                    </a:cubicBezTo>
                    <a:cubicBezTo>
                      <a:pt x="10104" y="15278"/>
                      <a:pt x="10126" y="15234"/>
                      <a:pt x="10126" y="15213"/>
                    </a:cubicBezTo>
                    <a:cubicBezTo>
                      <a:pt x="10126" y="15164"/>
                      <a:pt x="10104" y="15143"/>
                      <a:pt x="10061" y="15143"/>
                    </a:cubicBezTo>
                    <a:close/>
                    <a:moveTo>
                      <a:pt x="10331" y="15143"/>
                    </a:moveTo>
                    <a:cubicBezTo>
                      <a:pt x="10304" y="15143"/>
                      <a:pt x="10261" y="15164"/>
                      <a:pt x="10261" y="15213"/>
                    </a:cubicBezTo>
                    <a:cubicBezTo>
                      <a:pt x="10261" y="15234"/>
                      <a:pt x="10304" y="15278"/>
                      <a:pt x="10331" y="15278"/>
                    </a:cubicBezTo>
                    <a:cubicBezTo>
                      <a:pt x="10374" y="15278"/>
                      <a:pt x="10396" y="15234"/>
                      <a:pt x="10396" y="15213"/>
                    </a:cubicBezTo>
                    <a:cubicBezTo>
                      <a:pt x="10396" y="15164"/>
                      <a:pt x="10374" y="15143"/>
                      <a:pt x="10331" y="15143"/>
                    </a:cubicBezTo>
                    <a:close/>
                    <a:moveTo>
                      <a:pt x="10601" y="15143"/>
                    </a:moveTo>
                    <a:cubicBezTo>
                      <a:pt x="10574" y="15143"/>
                      <a:pt x="10531" y="15164"/>
                      <a:pt x="10531" y="15213"/>
                    </a:cubicBezTo>
                    <a:cubicBezTo>
                      <a:pt x="10531" y="15234"/>
                      <a:pt x="10574" y="15278"/>
                      <a:pt x="10601" y="15278"/>
                    </a:cubicBezTo>
                    <a:cubicBezTo>
                      <a:pt x="10644" y="15278"/>
                      <a:pt x="10666" y="15234"/>
                      <a:pt x="10666" y="15213"/>
                    </a:cubicBezTo>
                    <a:cubicBezTo>
                      <a:pt x="10666" y="15164"/>
                      <a:pt x="10644" y="15143"/>
                      <a:pt x="10601" y="15143"/>
                    </a:cubicBezTo>
                    <a:close/>
                    <a:moveTo>
                      <a:pt x="10871" y="15143"/>
                    </a:moveTo>
                    <a:cubicBezTo>
                      <a:pt x="10844" y="15143"/>
                      <a:pt x="10801" y="15164"/>
                      <a:pt x="10801" y="15213"/>
                    </a:cubicBezTo>
                    <a:cubicBezTo>
                      <a:pt x="10801" y="15234"/>
                      <a:pt x="10844" y="15278"/>
                      <a:pt x="10871" y="15278"/>
                    </a:cubicBezTo>
                    <a:cubicBezTo>
                      <a:pt x="10914" y="15278"/>
                      <a:pt x="10936" y="15234"/>
                      <a:pt x="10936" y="15213"/>
                    </a:cubicBezTo>
                    <a:cubicBezTo>
                      <a:pt x="10936" y="15164"/>
                      <a:pt x="10914" y="15143"/>
                      <a:pt x="10871" y="15143"/>
                    </a:cubicBezTo>
                    <a:close/>
                    <a:moveTo>
                      <a:pt x="11141" y="15143"/>
                    </a:moveTo>
                    <a:cubicBezTo>
                      <a:pt x="11114" y="15143"/>
                      <a:pt x="11071" y="15164"/>
                      <a:pt x="11071" y="15213"/>
                    </a:cubicBezTo>
                    <a:cubicBezTo>
                      <a:pt x="11071" y="15234"/>
                      <a:pt x="11114" y="15278"/>
                      <a:pt x="11141" y="15278"/>
                    </a:cubicBezTo>
                    <a:cubicBezTo>
                      <a:pt x="11184" y="15278"/>
                      <a:pt x="11206" y="15234"/>
                      <a:pt x="11206" y="15213"/>
                    </a:cubicBezTo>
                    <a:cubicBezTo>
                      <a:pt x="11206" y="15164"/>
                      <a:pt x="11184" y="15143"/>
                      <a:pt x="11141" y="15143"/>
                    </a:cubicBezTo>
                    <a:close/>
                    <a:moveTo>
                      <a:pt x="11411" y="15143"/>
                    </a:moveTo>
                    <a:cubicBezTo>
                      <a:pt x="11384" y="15143"/>
                      <a:pt x="11341" y="15164"/>
                      <a:pt x="11341" y="15213"/>
                    </a:cubicBezTo>
                    <a:cubicBezTo>
                      <a:pt x="11341" y="15234"/>
                      <a:pt x="11384" y="15278"/>
                      <a:pt x="11411" y="15278"/>
                    </a:cubicBezTo>
                    <a:cubicBezTo>
                      <a:pt x="11454" y="15278"/>
                      <a:pt x="11476" y="15234"/>
                      <a:pt x="11476" y="15213"/>
                    </a:cubicBezTo>
                    <a:cubicBezTo>
                      <a:pt x="11476" y="15164"/>
                      <a:pt x="11454" y="15143"/>
                      <a:pt x="11411" y="15143"/>
                    </a:cubicBezTo>
                    <a:close/>
                    <a:moveTo>
                      <a:pt x="11681" y="15143"/>
                    </a:moveTo>
                    <a:cubicBezTo>
                      <a:pt x="11654" y="15143"/>
                      <a:pt x="11611" y="15164"/>
                      <a:pt x="11611" y="15213"/>
                    </a:cubicBezTo>
                    <a:cubicBezTo>
                      <a:pt x="11611" y="15234"/>
                      <a:pt x="11654" y="15278"/>
                      <a:pt x="11681" y="15278"/>
                    </a:cubicBezTo>
                    <a:cubicBezTo>
                      <a:pt x="11724" y="15278"/>
                      <a:pt x="11746" y="15234"/>
                      <a:pt x="11746" y="15213"/>
                    </a:cubicBezTo>
                    <a:cubicBezTo>
                      <a:pt x="11746" y="15164"/>
                      <a:pt x="11724" y="15143"/>
                      <a:pt x="11681" y="15143"/>
                    </a:cubicBezTo>
                    <a:close/>
                    <a:moveTo>
                      <a:pt x="11951" y="15143"/>
                    </a:moveTo>
                    <a:cubicBezTo>
                      <a:pt x="11924" y="15143"/>
                      <a:pt x="11881" y="15164"/>
                      <a:pt x="11881" y="15213"/>
                    </a:cubicBezTo>
                    <a:cubicBezTo>
                      <a:pt x="11881" y="15234"/>
                      <a:pt x="11924" y="15278"/>
                      <a:pt x="11951" y="15278"/>
                    </a:cubicBezTo>
                    <a:cubicBezTo>
                      <a:pt x="11994" y="15278"/>
                      <a:pt x="12016" y="15234"/>
                      <a:pt x="12016" y="15213"/>
                    </a:cubicBezTo>
                    <a:cubicBezTo>
                      <a:pt x="12016" y="15164"/>
                      <a:pt x="11994" y="15143"/>
                      <a:pt x="11951" y="15143"/>
                    </a:cubicBezTo>
                    <a:close/>
                    <a:moveTo>
                      <a:pt x="12221" y="15143"/>
                    </a:moveTo>
                    <a:cubicBezTo>
                      <a:pt x="12194" y="15143"/>
                      <a:pt x="12151" y="15164"/>
                      <a:pt x="12151" y="15213"/>
                    </a:cubicBezTo>
                    <a:cubicBezTo>
                      <a:pt x="12151" y="15234"/>
                      <a:pt x="12194" y="15278"/>
                      <a:pt x="12221" y="15278"/>
                    </a:cubicBezTo>
                    <a:cubicBezTo>
                      <a:pt x="12264" y="15278"/>
                      <a:pt x="12286" y="15234"/>
                      <a:pt x="12286" y="15213"/>
                    </a:cubicBezTo>
                    <a:cubicBezTo>
                      <a:pt x="12286" y="15164"/>
                      <a:pt x="12264" y="15143"/>
                      <a:pt x="12221" y="15143"/>
                    </a:cubicBezTo>
                    <a:close/>
                    <a:moveTo>
                      <a:pt x="12491" y="15143"/>
                    </a:moveTo>
                    <a:cubicBezTo>
                      <a:pt x="12464" y="15143"/>
                      <a:pt x="12421" y="15164"/>
                      <a:pt x="12421" y="15213"/>
                    </a:cubicBezTo>
                    <a:cubicBezTo>
                      <a:pt x="12421" y="15234"/>
                      <a:pt x="12464" y="15278"/>
                      <a:pt x="12491" y="15278"/>
                    </a:cubicBezTo>
                    <a:cubicBezTo>
                      <a:pt x="12534" y="15278"/>
                      <a:pt x="12556" y="15234"/>
                      <a:pt x="12556" y="15213"/>
                    </a:cubicBezTo>
                    <a:cubicBezTo>
                      <a:pt x="12556" y="15164"/>
                      <a:pt x="12534" y="15143"/>
                      <a:pt x="12491" y="15143"/>
                    </a:cubicBezTo>
                    <a:close/>
                    <a:moveTo>
                      <a:pt x="12761" y="15143"/>
                    </a:moveTo>
                    <a:cubicBezTo>
                      <a:pt x="12734" y="15143"/>
                      <a:pt x="12691" y="15164"/>
                      <a:pt x="12691" y="15213"/>
                    </a:cubicBezTo>
                    <a:cubicBezTo>
                      <a:pt x="12691" y="15234"/>
                      <a:pt x="12734" y="15278"/>
                      <a:pt x="12761" y="15278"/>
                    </a:cubicBezTo>
                    <a:cubicBezTo>
                      <a:pt x="12804" y="15278"/>
                      <a:pt x="12826" y="15234"/>
                      <a:pt x="12826" y="15213"/>
                    </a:cubicBezTo>
                    <a:cubicBezTo>
                      <a:pt x="12826" y="15164"/>
                      <a:pt x="12804" y="15143"/>
                      <a:pt x="12761" y="15143"/>
                    </a:cubicBezTo>
                    <a:close/>
                    <a:moveTo>
                      <a:pt x="13031" y="15143"/>
                    </a:moveTo>
                    <a:cubicBezTo>
                      <a:pt x="13004" y="15143"/>
                      <a:pt x="12961" y="15164"/>
                      <a:pt x="12961" y="15213"/>
                    </a:cubicBezTo>
                    <a:cubicBezTo>
                      <a:pt x="12961" y="15234"/>
                      <a:pt x="13004" y="15278"/>
                      <a:pt x="13031" y="15278"/>
                    </a:cubicBezTo>
                    <a:cubicBezTo>
                      <a:pt x="13074" y="15278"/>
                      <a:pt x="13096" y="15234"/>
                      <a:pt x="13096" y="15213"/>
                    </a:cubicBezTo>
                    <a:cubicBezTo>
                      <a:pt x="13096" y="15164"/>
                      <a:pt x="13074" y="15143"/>
                      <a:pt x="13031" y="15143"/>
                    </a:cubicBezTo>
                    <a:close/>
                    <a:moveTo>
                      <a:pt x="13301" y="15143"/>
                    </a:moveTo>
                    <a:cubicBezTo>
                      <a:pt x="13274" y="15143"/>
                      <a:pt x="13231" y="15164"/>
                      <a:pt x="13231" y="15213"/>
                    </a:cubicBezTo>
                    <a:cubicBezTo>
                      <a:pt x="13231" y="15234"/>
                      <a:pt x="13274" y="15278"/>
                      <a:pt x="13301" y="15278"/>
                    </a:cubicBezTo>
                    <a:cubicBezTo>
                      <a:pt x="13345" y="15278"/>
                      <a:pt x="13366" y="15234"/>
                      <a:pt x="13366" y="15213"/>
                    </a:cubicBezTo>
                    <a:cubicBezTo>
                      <a:pt x="13366" y="15164"/>
                      <a:pt x="13345" y="15143"/>
                      <a:pt x="13301" y="15143"/>
                    </a:cubicBezTo>
                    <a:close/>
                    <a:moveTo>
                      <a:pt x="71" y="15413"/>
                    </a:moveTo>
                    <a:cubicBezTo>
                      <a:pt x="44" y="15413"/>
                      <a:pt x="0" y="15434"/>
                      <a:pt x="0" y="15483"/>
                    </a:cubicBezTo>
                    <a:cubicBezTo>
                      <a:pt x="0" y="15504"/>
                      <a:pt x="44" y="15548"/>
                      <a:pt x="71" y="15548"/>
                    </a:cubicBezTo>
                    <a:cubicBezTo>
                      <a:pt x="114" y="15548"/>
                      <a:pt x="135" y="15504"/>
                      <a:pt x="135" y="15483"/>
                    </a:cubicBezTo>
                    <a:cubicBezTo>
                      <a:pt x="135" y="15434"/>
                      <a:pt x="114" y="15413"/>
                      <a:pt x="71" y="15413"/>
                    </a:cubicBezTo>
                    <a:close/>
                    <a:moveTo>
                      <a:pt x="71" y="15683"/>
                    </a:moveTo>
                    <a:cubicBezTo>
                      <a:pt x="44" y="15683"/>
                      <a:pt x="0" y="15704"/>
                      <a:pt x="0" y="15753"/>
                    </a:cubicBezTo>
                    <a:cubicBezTo>
                      <a:pt x="0" y="15774"/>
                      <a:pt x="44" y="15818"/>
                      <a:pt x="71" y="15818"/>
                    </a:cubicBezTo>
                    <a:cubicBezTo>
                      <a:pt x="114" y="15818"/>
                      <a:pt x="135" y="15774"/>
                      <a:pt x="135" y="15753"/>
                    </a:cubicBezTo>
                    <a:cubicBezTo>
                      <a:pt x="135" y="15704"/>
                      <a:pt x="114" y="15683"/>
                      <a:pt x="71" y="15683"/>
                    </a:cubicBezTo>
                    <a:close/>
                    <a:moveTo>
                      <a:pt x="71" y="15953"/>
                    </a:moveTo>
                    <a:cubicBezTo>
                      <a:pt x="44" y="15953"/>
                      <a:pt x="0" y="15974"/>
                      <a:pt x="0" y="16023"/>
                    </a:cubicBezTo>
                    <a:cubicBezTo>
                      <a:pt x="0" y="16044"/>
                      <a:pt x="44" y="16088"/>
                      <a:pt x="71" y="16088"/>
                    </a:cubicBezTo>
                    <a:cubicBezTo>
                      <a:pt x="114" y="16088"/>
                      <a:pt x="135" y="16044"/>
                      <a:pt x="135" y="16023"/>
                    </a:cubicBezTo>
                    <a:cubicBezTo>
                      <a:pt x="135" y="15974"/>
                      <a:pt x="114" y="15953"/>
                      <a:pt x="71" y="15953"/>
                    </a:cubicBezTo>
                    <a:close/>
                    <a:moveTo>
                      <a:pt x="71" y="16223"/>
                    </a:moveTo>
                    <a:cubicBezTo>
                      <a:pt x="44" y="16223"/>
                      <a:pt x="0" y="16244"/>
                      <a:pt x="0" y="16293"/>
                    </a:cubicBezTo>
                    <a:cubicBezTo>
                      <a:pt x="0" y="16314"/>
                      <a:pt x="44" y="16358"/>
                      <a:pt x="71" y="16358"/>
                    </a:cubicBezTo>
                    <a:cubicBezTo>
                      <a:pt x="114" y="16358"/>
                      <a:pt x="135" y="16314"/>
                      <a:pt x="135" y="16293"/>
                    </a:cubicBezTo>
                    <a:cubicBezTo>
                      <a:pt x="135" y="16244"/>
                      <a:pt x="114" y="16223"/>
                      <a:pt x="71" y="16223"/>
                    </a:cubicBezTo>
                    <a:close/>
                    <a:moveTo>
                      <a:pt x="71" y="16493"/>
                    </a:moveTo>
                    <a:cubicBezTo>
                      <a:pt x="44" y="16493"/>
                      <a:pt x="0" y="16514"/>
                      <a:pt x="0" y="16563"/>
                    </a:cubicBezTo>
                    <a:cubicBezTo>
                      <a:pt x="0" y="16584"/>
                      <a:pt x="44" y="16628"/>
                      <a:pt x="71" y="16628"/>
                    </a:cubicBezTo>
                    <a:cubicBezTo>
                      <a:pt x="114" y="16628"/>
                      <a:pt x="135" y="16584"/>
                      <a:pt x="135" y="16563"/>
                    </a:cubicBezTo>
                    <a:cubicBezTo>
                      <a:pt x="135" y="16514"/>
                      <a:pt x="114" y="16493"/>
                      <a:pt x="71" y="16493"/>
                    </a:cubicBezTo>
                    <a:close/>
                    <a:moveTo>
                      <a:pt x="71" y="16763"/>
                    </a:moveTo>
                    <a:cubicBezTo>
                      <a:pt x="44" y="16763"/>
                      <a:pt x="0" y="16784"/>
                      <a:pt x="0" y="16833"/>
                    </a:cubicBezTo>
                    <a:cubicBezTo>
                      <a:pt x="0" y="16854"/>
                      <a:pt x="44" y="16898"/>
                      <a:pt x="71" y="16898"/>
                    </a:cubicBezTo>
                    <a:cubicBezTo>
                      <a:pt x="114" y="16898"/>
                      <a:pt x="135" y="16854"/>
                      <a:pt x="135" y="16833"/>
                    </a:cubicBezTo>
                    <a:cubicBezTo>
                      <a:pt x="135" y="16784"/>
                      <a:pt x="114" y="16763"/>
                      <a:pt x="71" y="16763"/>
                    </a:cubicBezTo>
                    <a:close/>
                    <a:moveTo>
                      <a:pt x="71" y="17033"/>
                    </a:moveTo>
                    <a:cubicBezTo>
                      <a:pt x="44" y="17033"/>
                      <a:pt x="0" y="17054"/>
                      <a:pt x="0" y="17103"/>
                    </a:cubicBezTo>
                    <a:cubicBezTo>
                      <a:pt x="0" y="17125"/>
                      <a:pt x="44" y="17168"/>
                      <a:pt x="71" y="17168"/>
                    </a:cubicBezTo>
                    <a:cubicBezTo>
                      <a:pt x="114" y="17168"/>
                      <a:pt x="135" y="17125"/>
                      <a:pt x="135" y="17103"/>
                    </a:cubicBezTo>
                    <a:cubicBezTo>
                      <a:pt x="135" y="17054"/>
                      <a:pt x="114" y="17033"/>
                      <a:pt x="71" y="17033"/>
                    </a:cubicBezTo>
                    <a:close/>
                    <a:moveTo>
                      <a:pt x="71" y="17303"/>
                    </a:moveTo>
                    <a:cubicBezTo>
                      <a:pt x="44" y="17303"/>
                      <a:pt x="0" y="17324"/>
                      <a:pt x="0" y="17373"/>
                    </a:cubicBezTo>
                    <a:cubicBezTo>
                      <a:pt x="0" y="17395"/>
                      <a:pt x="44" y="17438"/>
                      <a:pt x="71" y="17438"/>
                    </a:cubicBezTo>
                    <a:cubicBezTo>
                      <a:pt x="114" y="17438"/>
                      <a:pt x="135" y="17395"/>
                      <a:pt x="135" y="17373"/>
                    </a:cubicBezTo>
                    <a:cubicBezTo>
                      <a:pt x="135" y="17324"/>
                      <a:pt x="114" y="17303"/>
                      <a:pt x="71" y="17303"/>
                    </a:cubicBezTo>
                    <a:close/>
                    <a:moveTo>
                      <a:pt x="71" y="17573"/>
                    </a:moveTo>
                    <a:cubicBezTo>
                      <a:pt x="44" y="17573"/>
                      <a:pt x="0" y="17594"/>
                      <a:pt x="0" y="17643"/>
                    </a:cubicBezTo>
                    <a:cubicBezTo>
                      <a:pt x="0" y="17665"/>
                      <a:pt x="44" y="17708"/>
                      <a:pt x="71" y="17708"/>
                    </a:cubicBezTo>
                    <a:cubicBezTo>
                      <a:pt x="114" y="17708"/>
                      <a:pt x="135" y="17665"/>
                      <a:pt x="135" y="17643"/>
                    </a:cubicBezTo>
                    <a:cubicBezTo>
                      <a:pt x="135" y="17594"/>
                      <a:pt x="114" y="17573"/>
                      <a:pt x="71" y="17573"/>
                    </a:cubicBezTo>
                    <a:close/>
                    <a:moveTo>
                      <a:pt x="71" y="17843"/>
                    </a:moveTo>
                    <a:cubicBezTo>
                      <a:pt x="44" y="17843"/>
                      <a:pt x="0" y="17864"/>
                      <a:pt x="0" y="17913"/>
                    </a:cubicBezTo>
                    <a:cubicBezTo>
                      <a:pt x="0" y="17935"/>
                      <a:pt x="44" y="17978"/>
                      <a:pt x="71" y="17978"/>
                    </a:cubicBezTo>
                    <a:cubicBezTo>
                      <a:pt x="114" y="17978"/>
                      <a:pt x="135" y="17935"/>
                      <a:pt x="135" y="17913"/>
                    </a:cubicBezTo>
                    <a:cubicBezTo>
                      <a:pt x="135" y="17864"/>
                      <a:pt x="114" y="17843"/>
                      <a:pt x="71" y="17843"/>
                    </a:cubicBezTo>
                    <a:close/>
                    <a:moveTo>
                      <a:pt x="71" y="18113"/>
                    </a:moveTo>
                    <a:cubicBezTo>
                      <a:pt x="44" y="18113"/>
                      <a:pt x="0" y="18134"/>
                      <a:pt x="0" y="18183"/>
                    </a:cubicBezTo>
                    <a:cubicBezTo>
                      <a:pt x="0" y="18205"/>
                      <a:pt x="44" y="18248"/>
                      <a:pt x="71" y="18248"/>
                    </a:cubicBezTo>
                    <a:cubicBezTo>
                      <a:pt x="114" y="18248"/>
                      <a:pt x="135" y="18205"/>
                      <a:pt x="135" y="18183"/>
                    </a:cubicBezTo>
                    <a:cubicBezTo>
                      <a:pt x="135" y="18134"/>
                      <a:pt x="114" y="18113"/>
                      <a:pt x="71" y="18113"/>
                    </a:cubicBezTo>
                    <a:close/>
                    <a:moveTo>
                      <a:pt x="71" y="18383"/>
                    </a:moveTo>
                    <a:cubicBezTo>
                      <a:pt x="44" y="18383"/>
                      <a:pt x="0" y="18404"/>
                      <a:pt x="0" y="18453"/>
                    </a:cubicBezTo>
                    <a:cubicBezTo>
                      <a:pt x="0" y="18475"/>
                      <a:pt x="44" y="18518"/>
                      <a:pt x="71" y="18518"/>
                    </a:cubicBezTo>
                    <a:cubicBezTo>
                      <a:pt x="114" y="18518"/>
                      <a:pt x="135" y="18475"/>
                      <a:pt x="135" y="18453"/>
                    </a:cubicBezTo>
                    <a:cubicBezTo>
                      <a:pt x="135" y="18404"/>
                      <a:pt x="114" y="18383"/>
                      <a:pt x="71" y="1838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 flipH="1">
                <a:off x="2573007" y="-551095"/>
                <a:ext cx="1850784" cy="996121"/>
              </a:xfrm>
              <a:custGeom>
                <a:avLst/>
                <a:gdLst/>
                <a:ahLst/>
                <a:cxnLst/>
                <a:rect l="l" t="t" r="r" b="b"/>
                <a:pathLst>
                  <a:path w="15975" h="8598" extrusionOk="0">
                    <a:moveTo>
                      <a:pt x="15909" y="1"/>
                    </a:moveTo>
                    <a:cubicBezTo>
                      <a:pt x="15861" y="1"/>
                      <a:pt x="15839" y="22"/>
                      <a:pt x="15839" y="66"/>
                    </a:cubicBezTo>
                    <a:cubicBezTo>
                      <a:pt x="15839" y="93"/>
                      <a:pt x="15861" y="136"/>
                      <a:pt x="15909" y="136"/>
                    </a:cubicBezTo>
                    <a:cubicBezTo>
                      <a:pt x="15931" y="136"/>
                      <a:pt x="15974" y="93"/>
                      <a:pt x="15974" y="66"/>
                    </a:cubicBezTo>
                    <a:cubicBezTo>
                      <a:pt x="15974" y="22"/>
                      <a:pt x="15931" y="1"/>
                      <a:pt x="15909" y="1"/>
                    </a:cubicBezTo>
                    <a:close/>
                    <a:moveTo>
                      <a:pt x="15909" y="271"/>
                    </a:moveTo>
                    <a:cubicBezTo>
                      <a:pt x="15861" y="271"/>
                      <a:pt x="15839" y="292"/>
                      <a:pt x="15839" y="336"/>
                    </a:cubicBezTo>
                    <a:cubicBezTo>
                      <a:pt x="15839" y="363"/>
                      <a:pt x="15861" y="406"/>
                      <a:pt x="15909" y="406"/>
                    </a:cubicBezTo>
                    <a:cubicBezTo>
                      <a:pt x="15931" y="406"/>
                      <a:pt x="15974" y="363"/>
                      <a:pt x="15974" y="336"/>
                    </a:cubicBezTo>
                    <a:cubicBezTo>
                      <a:pt x="15974" y="292"/>
                      <a:pt x="15931" y="271"/>
                      <a:pt x="15909" y="271"/>
                    </a:cubicBezTo>
                    <a:close/>
                    <a:moveTo>
                      <a:pt x="15909" y="541"/>
                    </a:moveTo>
                    <a:cubicBezTo>
                      <a:pt x="15861" y="541"/>
                      <a:pt x="15839" y="562"/>
                      <a:pt x="15839" y="606"/>
                    </a:cubicBezTo>
                    <a:cubicBezTo>
                      <a:pt x="15839" y="633"/>
                      <a:pt x="15861" y="676"/>
                      <a:pt x="15909" y="676"/>
                    </a:cubicBezTo>
                    <a:cubicBezTo>
                      <a:pt x="15931" y="676"/>
                      <a:pt x="15974" y="633"/>
                      <a:pt x="15974" y="606"/>
                    </a:cubicBezTo>
                    <a:cubicBezTo>
                      <a:pt x="15974" y="562"/>
                      <a:pt x="15931" y="541"/>
                      <a:pt x="15909" y="541"/>
                    </a:cubicBezTo>
                    <a:close/>
                    <a:moveTo>
                      <a:pt x="15909" y="811"/>
                    </a:moveTo>
                    <a:cubicBezTo>
                      <a:pt x="15861" y="811"/>
                      <a:pt x="15839" y="832"/>
                      <a:pt x="15839" y="876"/>
                    </a:cubicBezTo>
                    <a:cubicBezTo>
                      <a:pt x="15839" y="903"/>
                      <a:pt x="15861" y="946"/>
                      <a:pt x="15909" y="946"/>
                    </a:cubicBezTo>
                    <a:cubicBezTo>
                      <a:pt x="15931" y="946"/>
                      <a:pt x="15974" y="903"/>
                      <a:pt x="15974" y="876"/>
                    </a:cubicBezTo>
                    <a:cubicBezTo>
                      <a:pt x="15974" y="832"/>
                      <a:pt x="15931" y="811"/>
                      <a:pt x="15909" y="811"/>
                    </a:cubicBezTo>
                    <a:close/>
                    <a:moveTo>
                      <a:pt x="15909" y="1081"/>
                    </a:moveTo>
                    <a:cubicBezTo>
                      <a:pt x="15861" y="1081"/>
                      <a:pt x="15839" y="1102"/>
                      <a:pt x="15839" y="1146"/>
                    </a:cubicBezTo>
                    <a:cubicBezTo>
                      <a:pt x="15839" y="1173"/>
                      <a:pt x="15861" y="1216"/>
                      <a:pt x="15909" y="1216"/>
                    </a:cubicBezTo>
                    <a:cubicBezTo>
                      <a:pt x="15931" y="1216"/>
                      <a:pt x="15974" y="1173"/>
                      <a:pt x="15974" y="1146"/>
                    </a:cubicBezTo>
                    <a:cubicBezTo>
                      <a:pt x="15974" y="1102"/>
                      <a:pt x="15931" y="1081"/>
                      <a:pt x="15909" y="1081"/>
                    </a:cubicBezTo>
                    <a:close/>
                    <a:moveTo>
                      <a:pt x="15909" y="1351"/>
                    </a:moveTo>
                    <a:cubicBezTo>
                      <a:pt x="15861" y="1351"/>
                      <a:pt x="15839" y="1372"/>
                      <a:pt x="15839" y="1416"/>
                    </a:cubicBezTo>
                    <a:cubicBezTo>
                      <a:pt x="15839" y="1443"/>
                      <a:pt x="15861" y="1486"/>
                      <a:pt x="15909" y="1486"/>
                    </a:cubicBezTo>
                    <a:cubicBezTo>
                      <a:pt x="15931" y="1486"/>
                      <a:pt x="15974" y="1443"/>
                      <a:pt x="15974" y="1416"/>
                    </a:cubicBezTo>
                    <a:cubicBezTo>
                      <a:pt x="15974" y="1372"/>
                      <a:pt x="15931" y="1351"/>
                      <a:pt x="15909" y="1351"/>
                    </a:cubicBezTo>
                    <a:close/>
                    <a:moveTo>
                      <a:pt x="15909" y="1621"/>
                    </a:moveTo>
                    <a:cubicBezTo>
                      <a:pt x="15861" y="1621"/>
                      <a:pt x="15839" y="1642"/>
                      <a:pt x="15839" y="1686"/>
                    </a:cubicBezTo>
                    <a:cubicBezTo>
                      <a:pt x="15839" y="1713"/>
                      <a:pt x="15861" y="1756"/>
                      <a:pt x="15909" y="1756"/>
                    </a:cubicBezTo>
                    <a:cubicBezTo>
                      <a:pt x="15931" y="1756"/>
                      <a:pt x="15974" y="1713"/>
                      <a:pt x="15974" y="1686"/>
                    </a:cubicBezTo>
                    <a:cubicBezTo>
                      <a:pt x="15974" y="1642"/>
                      <a:pt x="15931" y="1621"/>
                      <a:pt x="15909" y="1621"/>
                    </a:cubicBezTo>
                    <a:close/>
                    <a:moveTo>
                      <a:pt x="15909" y="1891"/>
                    </a:moveTo>
                    <a:cubicBezTo>
                      <a:pt x="15861" y="1891"/>
                      <a:pt x="15839" y="1912"/>
                      <a:pt x="15839" y="1956"/>
                    </a:cubicBezTo>
                    <a:cubicBezTo>
                      <a:pt x="15839" y="1983"/>
                      <a:pt x="15861" y="2026"/>
                      <a:pt x="15909" y="2026"/>
                    </a:cubicBezTo>
                    <a:cubicBezTo>
                      <a:pt x="15931" y="2026"/>
                      <a:pt x="15974" y="1983"/>
                      <a:pt x="15974" y="1956"/>
                    </a:cubicBezTo>
                    <a:cubicBezTo>
                      <a:pt x="15974" y="1912"/>
                      <a:pt x="15931" y="1891"/>
                      <a:pt x="15909" y="1891"/>
                    </a:cubicBezTo>
                    <a:close/>
                    <a:moveTo>
                      <a:pt x="11319" y="2161"/>
                    </a:moveTo>
                    <a:cubicBezTo>
                      <a:pt x="11270" y="2161"/>
                      <a:pt x="11249" y="2182"/>
                      <a:pt x="11249" y="2226"/>
                    </a:cubicBezTo>
                    <a:cubicBezTo>
                      <a:pt x="11249" y="2253"/>
                      <a:pt x="11270" y="2296"/>
                      <a:pt x="11319" y="2296"/>
                    </a:cubicBezTo>
                    <a:cubicBezTo>
                      <a:pt x="11341" y="2296"/>
                      <a:pt x="11384" y="2253"/>
                      <a:pt x="11384" y="2226"/>
                    </a:cubicBezTo>
                    <a:cubicBezTo>
                      <a:pt x="11384" y="2182"/>
                      <a:pt x="11341" y="2161"/>
                      <a:pt x="11319" y="2161"/>
                    </a:cubicBezTo>
                    <a:close/>
                    <a:moveTo>
                      <a:pt x="11589" y="2161"/>
                    </a:moveTo>
                    <a:cubicBezTo>
                      <a:pt x="11540" y="2161"/>
                      <a:pt x="11519" y="2182"/>
                      <a:pt x="11519" y="2226"/>
                    </a:cubicBezTo>
                    <a:cubicBezTo>
                      <a:pt x="11519" y="2253"/>
                      <a:pt x="11540" y="2296"/>
                      <a:pt x="11589" y="2296"/>
                    </a:cubicBezTo>
                    <a:cubicBezTo>
                      <a:pt x="11611" y="2296"/>
                      <a:pt x="11654" y="2253"/>
                      <a:pt x="11654" y="2226"/>
                    </a:cubicBezTo>
                    <a:cubicBezTo>
                      <a:pt x="11654" y="2182"/>
                      <a:pt x="11611" y="2161"/>
                      <a:pt x="11589" y="2161"/>
                    </a:cubicBezTo>
                    <a:close/>
                    <a:moveTo>
                      <a:pt x="11859" y="2161"/>
                    </a:moveTo>
                    <a:cubicBezTo>
                      <a:pt x="11810" y="2161"/>
                      <a:pt x="11789" y="2182"/>
                      <a:pt x="11789" y="2226"/>
                    </a:cubicBezTo>
                    <a:cubicBezTo>
                      <a:pt x="11789" y="2253"/>
                      <a:pt x="11810" y="2296"/>
                      <a:pt x="11859" y="2296"/>
                    </a:cubicBezTo>
                    <a:cubicBezTo>
                      <a:pt x="11881" y="2296"/>
                      <a:pt x="11924" y="2253"/>
                      <a:pt x="11924" y="2226"/>
                    </a:cubicBezTo>
                    <a:cubicBezTo>
                      <a:pt x="11924" y="2182"/>
                      <a:pt x="11881" y="2161"/>
                      <a:pt x="11859" y="2161"/>
                    </a:cubicBezTo>
                    <a:close/>
                    <a:moveTo>
                      <a:pt x="12129" y="2161"/>
                    </a:moveTo>
                    <a:cubicBezTo>
                      <a:pt x="12080" y="2161"/>
                      <a:pt x="12059" y="2182"/>
                      <a:pt x="12059" y="2226"/>
                    </a:cubicBezTo>
                    <a:cubicBezTo>
                      <a:pt x="12059" y="2253"/>
                      <a:pt x="12080" y="2296"/>
                      <a:pt x="12129" y="2296"/>
                    </a:cubicBezTo>
                    <a:cubicBezTo>
                      <a:pt x="12151" y="2296"/>
                      <a:pt x="12194" y="2253"/>
                      <a:pt x="12194" y="2226"/>
                    </a:cubicBezTo>
                    <a:cubicBezTo>
                      <a:pt x="12194" y="2182"/>
                      <a:pt x="12151" y="2161"/>
                      <a:pt x="12129" y="2161"/>
                    </a:cubicBezTo>
                    <a:close/>
                    <a:moveTo>
                      <a:pt x="12399" y="2161"/>
                    </a:moveTo>
                    <a:cubicBezTo>
                      <a:pt x="12350" y="2161"/>
                      <a:pt x="12329" y="2182"/>
                      <a:pt x="12329" y="2226"/>
                    </a:cubicBezTo>
                    <a:cubicBezTo>
                      <a:pt x="12329" y="2253"/>
                      <a:pt x="12350" y="2296"/>
                      <a:pt x="12399" y="2296"/>
                    </a:cubicBezTo>
                    <a:cubicBezTo>
                      <a:pt x="12421" y="2296"/>
                      <a:pt x="12464" y="2253"/>
                      <a:pt x="12464" y="2226"/>
                    </a:cubicBezTo>
                    <a:cubicBezTo>
                      <a:pt x="12464" y="2182"/>
                      <a:pt x="12421" y="2161"/>
                      <a:pt x="12399" y="2161"/>
                    </a:cubicBezTo>
                    <a:close/>
                    <a:moveTo>
                      <a:pt x="12669" y="2161"/>
                    </a:moveTo>
                    <a:cubicBezTo>
                      <a:pt x="12620" y="2161"/>
                      <a:pt x="12599" y="2182"/>
                      <a:pt x="12599" y="2226"/>
                    </a:cubicBezTo>
                    <a:cubicBezTo>
                      <a:pt x="12599" y="2253"/>
                      <a:pt x="12620" y="2296"/>
                      <a:pt x="12669" y="2296"/>
                    </a:cubicBezTo>
                    <a:cubicBezTo>
                      <a:pt x="12691" y="2296"/>
                      <a:pt x="12734" y="2253"/>
                      <a:pt x="12734" y="2226"/>
                    </a:cubicBezTo>
                    <a:cubicBezTo>
                      <a:pt x="12734" y="2182"/>
                      <a:pt x="12691" y="2161"/>
                      <a:pt x="12669" y="2161"/>
                    </a:cubicBezTo>
                    <a:close/>
                    <a:moveTo>
                      <a:pt x="12939" y="2161"/>
                    </a:moveTo>
                    <a:cubicBezTo>
                      <a:pt x="12891" y="2161"/>
                      <a:pt x="12869" y="2182"/>
                      <a:pt x="12869" y="2226"/>
                    </a:cubicBezTo>
                    <a:cubicBezTo>
                      <a:pt x="12869" y="2253"/>
                      <a:pt x="12891" y="2296"/>
                      <a:pt x="12939" y="2296"/>
                    </a:cubicBezTo>
                    <a:cubicBezTo>
                      <a:pt x="12961" y="2296"/>
                      <a:pt x="13004" y="2253"/>
                      <a:pt x="13004" y="2226"/>
                    </a:cubicBezTo>
                    <a:cubicBezTo>
                      <a:pt x="13004" y="2182"/>
                      <a:pt x="12961" y="2161"/>
                      <a:pt x="12939" y="2161"/>
                    </a:cubicBezTo>
                    <a:close/>
                    <a:moveTo>
                      <a:pt x="13209" y="2161"/>
                    </a:moveTo>
                    <a:cubicBezTo>
                      <a:pt x="13161" y="2161"/>
                      <a:pt x="13139" y="2182"/>
                      <a:pt x="13139" y="2226"/>
                    </a:cubicBezTo>
                    <a:cubicBezTo>
                      <a:pt x="13139" y="2253"/>
                      <a:pt x="13161" y="2296"/>
                      <a:pt x="13209" y="2296"/>
                    </a:cubicBezTo>
                    <a:cubicBezTo>
                      <a:pt x="13231" y="2296"/>
                      <a:pt x="13274" y="2253"/>
                      <a:pt x="13274" y="2226"/>
                    </a:cubicBezTo>
                    <a:cubicBezTo>
                      <a:pt x="13274" y="2182"/>
                      <a:pt x="13231" y="2161"/>
                      <a:pt x="13209" y="2161"/>
                    </a:cubicBezTo>
                    <a:close/>
                    <a:moveTo>
                      <a:pt x="13479" y="2161"/>
                    </a:moveTo>
                    <a:cubicBezTo>
                      <a:pt x="13431" y="2161"/>
                      <a:pt x="13409" y="2182"/>
                      <a:pt x="13409" y="2226"/>
                    </a:cubicBezTo>
                    <a:cubicBezTo>
                      <a:pt x="13409" y="2253"/>
                      <a:pt x="13431" y="2296"/>
                      <a:pt x="13479" y="2296"/>
                    </a:cubicBezTo>
                    <a:cubicBezTo>
                      <a:pt x="13501" y="2296"/>
                      <a:pt x="13544" y="2253"/>
                      <a:pt x="13544" y="2226"/>
                    </a:cubicBezTo>
                    <a:cubicBezTo>
                      <a:pt x="13544" y="2182"/>
                      <a:pt x="13501" y="2161"/>
                      <a:pt x="13479" y="2161"/>
                    </a:cubicBezTo>
                    <a:close/>
                    <a:moveTo>
                      <a:pt x="13749" y="2161"/>
                    </a:moveTo>
                    <a:cubicBezTo>
                      <a:pt x="13701" y="2161"/>
                      <a:pt x="13679" y="2182"/>
                      <a:pt x="13679" y="2226"/>
                    </a:cubicBezTo>
                    <a:cubicBezTo>
                      <a:pt x="13679" y="2253"/>
                      <a:pt x="13701" y="2296"/>
                      <a:pt x="13749" y="2296"/>
                    </a:cubicBezTo>
                    <a:cubicBezTo>
                      <a:pt x="13771" y="2296"/>
                      <a:pt x="13814" y="2253"/>
                      <a:pt x="13814" y="2226"/>
                    </a:cubicBezTo>
                    <a:cubicBezTo>
                      <a:pt x="13814" y="2182"/>
                      <a:pt x="13771" y="2161"/>
                      <a:pt x="13749" y="2161"/>
                    </a:cubicBezTo>
                    <a:close/>
                    <a:moveTo>
                      <a:pt x="14019" y="2161"/>
                    </a:moveTo>
                    <a:cubicBezTo>
                      <a:pt x="13971" y="2161"/>
                      <a:pt x="13949" y="2182"/>
                      <a:pt x="13949" y="2226"/>
                    </a:cubicBezTo>
                    <a:cubicBezTo>
                      <a:pt x="13949" y="2253"/>
                      <a:pt x="13971" y="2296"/>
                      <a:pt x="14019" y="2296"/>
                    </a:cubicBezTo>
                    <a:cubicBezTo>
                      <a:pt x="14041" y="2296"/>
                      <a:pt x="14084" y="2253"/>
                      <a:pt x="14084" y="2226"/>
                    </a:cubicBezTo>
                    <a:cubicBezTo>
                      <a:pt x="14084" y="2182"/>
                      <a:pt x="14041" y="2161"/>
                      <a:pt x="14019" y="2161"/>
                    </a:cubicBezTo>
                    <a:close/>
                    <a:moveTo>
                      <a:pt x="14289" y="2161"/>
                    </a:moveTo>
                    <a:cubicBezTo>
                      <a:pt x="14241" y="2161"/>
                      <a:pt x="14219" y="2182"/>
                      <a:pt x="14219" y="2226"/>
                    </a:cubicBezTo>
                    <a:cubicBezTo>
                      <a:pt x="14219" y="2253"/>
                      <a:pt x="14241" y="2296"/>
                      <a:pt x="14289" y="2296"/>
                    </a:cubicBezTo>
                    <a:cubicBezTo>
                      <a:pt x="14311" y="2296"/>
                      <a:pt x="14354" y="2253"/>
                      <a:pt x="14354" y="2226"/>
                    </a:cubicBezTo>
                    <a:cubicBezTo>
                      <a:pt x="14354" y="2182"/>
                      <a:pt x="14311" y="2161"/>
                      <a:pt x="14289" y="2161"/>
                    </a:cubicBezTo>
                    <a:close/>
                    <a:moveTo>
                      <a:pt x="14559" y="2161"/>
                    </a:moveTo>
                    <a:cubicBezTo>
                      <a:pt x="14511" y="2161"/>
                      <a:pt x="14489" y="2182"/>
                      <a:pt x="14489" y="2226"/>
                    </a:cubicBezTo>
                    <a:cubicBezTo>
                      <a:pt x="14489" y="2253"/>
                      <a:pt x="14511" y="2296"/>
                      <a:pt x="14559" y="2296"/>
                    </a:cubicBezTo>
                    <a:cubicBezTo>
                      <a:pt x="14581" y="2296"/>
                      <a:pt x="14624" y="2253"/>
                      <a:pt x="14624" y="2226"/>
                    </a:cubicBezTo>
                    <a:cubicBezTo>
                      <a:pt x="14624" y="2182"/>
                      <a:pt x="14581" y="2161"/>
                      <a:pt x="14559" y="2161"/>
                    </a:cubicBezTo>
                    <a:close/>
                    <a:moveTo>
                      <a:pt x="14829" y="2161"/>
                    </a:moveTo>
                    <a:cubicBezTo>
                      <a:pt x="14781" y="2161"/>
                      <a:pt x="14759" y="2182"/>
                      <a:pt x="14759" y="2226"/>
                    </a:cubicBezTo>
                    <a:cubicBezTo>
                      <a:pt x="14759" y="2253"/>
                      <a:pt x="14781" y="2296"/>
                      <a:pt x="14829" y="2296"/>
                    </a:cubicBezTo>
                    <a:cubicBezTo>
                      <a:pt x="14851" y="2296"/>
                      <a:pt x="14894" y="2253"/>
                      <a:pt x="14894" y="2226"/>
                    </a:cubicBezTo>
                    <a:cubicBezTo>
                      <a:pt x="14894" y="2182"/>
                      <a:pt x="14851" y="2161"/>
                      <a:pt x="14829" y="2161"/>
                    </a:cubicBezTo>
                    <a:close/>
                    <a:moveTo>
                      <a:pt x="15099" y="2161"/>
                    </a:moveTo>
                    <a:cubicBezTo>
                      <a:pt x="15051" y="2161"/>
                      <a:pt x="15029" y="2182"/>
                      <a:pt x="15029" y="2226"/>
                    </a:cubicBezTo>
                    <a:cubicBezTo>
                      <a:pt x="15029" y="2253"/>
                      <a:pt x="15051" y="2296"/>
                      <a:pt x="15099" y="2296"/>
                    </a:cubicBezTo>
                    <a:cubicBezTo>
                      <a:pt x="15121" y="2296"/>
                      <a:pt x="15164" y="2253"/>
                      <a:pt x="15164" y="2226"/>
                    </a:cubicBezTo>
                    <a:cubicBezTo>
                      <a:pt x="15164" y="2182"/>
                      <a:pt x="15121" y="2161"/>
                      <a:pt x="15099" y="2161"/>
                    </a:cubicBezTo>
                    <a:close/>
                    <a:moveTo>
                      <a:pt x="15369" y="2161"/>
                    </a:moveTo>
                    <a:cubicBezTo>
                      <a:pt x="15321" y="2161"/>
                      <a:pt x="15299" y="2182"/>
                      <a:pt x="15299" y="2226"/>
                    </a:cubicBezTo>
                    <a:cubicBezTo>
                      <a:pt x="15299" y="2253"/>
                      <a:pt x="15321" y="2296"/>
                      <a:pt x="15369" y="2296"/>
                    </a:cubicBezTo>
                    <a:cubicBezTo>
                      <a:pt x="15391" y="2296"/>
                      <a:pt x="15434" y="2253"/>
                      <a:pt x="15434" y="2226"/>
                    </a:cubicBezTo>
                    <a:cubicBezTo>
                      <a:pt x="15434" y="2182"/>
                      <a:pt x="15391" y="2161"/>
                      <a:pt x="15369" y="2161"/>
                    </a:cubicBezTo>
                    <a:close/>
                    <a:moveTo>
                      <a:pt x="15639" y="2161"/>
                    </a:moveTo>
                    <a:cubicBezTo>
                      <a:pt x="15591" y="2161"/>
                      <a:pt x="15569" y="2182"/>
                      <a:pt x="15569" y="2226"/>
                    </a:cubicBezTo>
                    <a:cubicBezTo>
                      <a:pt x="15569" y="2253"/>
                      <a:pt x="15591" y="2296"/>
                      <a:pt x="15639" y="2296"/>
                    </a:cubicBezTo>
                    <a:cubicBezTo>
                      <a:pt x="15661" y="2296"/>
                      <a:pt x="15704" y="2253"/>
                      <a:pt x="15704" y="2226"/>
                    </a:cubicBezTo>
                    <a:cubicBezTo>
                      <a:pt x="15704" y="2182"/>
                      <a:pt x="15661" y="2161"/>
                      <a:pt x="15639" y="2161"/>
                    </a:cubicBezTo>
                    <a:close/>
                    <a:moveTo>
                      <a:pt x="15909" y="2161"/>
                    </a:moveTo>
                    <a:cubicBezTo>
                      <a:pt x="15861" y="2161"/>
                      <a:pt x="15839" y="2182"/>
                      <a:pt x="15839" y="2226"/>
                    </a:cubicBezTo>
                    <a:cubicBezTo>
                      <a:pt x="15839" y="2253"/>
                      <a:pt x="15861" y="2296"/>
                      <a:pt x="15909" y="2296"/>
                    </a:cubicBezTo>
                    <a:cubicBezTo>
                      <a:pt x="15931" y="2296"/>
                      <a:pt x="15974" y="2253"/>
                      <a:pt x="15974" y="2226"/>
                    </a:cubicBezTo>
                    <a:cubicBezTo>
                      <a:pt x="15974" y="2182"/>
                      <a:pt x="15931" y="2161"/>
                      <a:pt x="15909" y="2161"/>
                    </a:cubicBezTo>
                    <a:close/>
                    <a:moveTo>
                      <a:pt x="11162" y="2274"/>
                    </a:moveTo>
                    <a:cubicBezTo>
                      <a:pt x="11135" y="2274"/>
                      <a:pt x="11092" y="2317"/>
                      <a:pt x="11092" y="2339"/>
                    </a:cubicBezTo>
                    <a:cubicBezTo>
                      <a:pt x="11092" y="2388"/>
                      <a:pt x="11135" y="2409"/>
                      <a:pt x="11162" y="2409"/>
                    </a:cubicBezTo>
                    <a:cubicBezTo>
                      <a:pt x="11206" y="2409"/>
                      <a:pt x="11227" y="2388"/>
                      <a:pt x="11227" y="2339"/>
                    </a:cubicBezTo>
                    <a:cubicBezTo>
                      <a:pt x="11227" y="2317"/>
                      <a:pt x="11206" y="2274"/>
                      <a:pt x="11162" y="2274"/>
                    </a:cubicBezTo>
                    <a:close/>
                    <a:moveTo>
                      <a:pt x="11162" y="2544"/>
                    </a:moveTo>
                    <a:cubicBezTo>
                      <a:pt x="11135" y="2544"/>
                      <a:pt x="11092" y="2587"/>
                      <a:pt x="11092" y="2609"/>
                    </a:cubicBezTo>
                    <a:cubicBezTo>
                      <a:pt x="11092" y="2658"/>
                      <a:pt x="11135" y="2679"/>
                      <a:pt x="11162" y="2679"/>
                    </a:cubicBezTo>
                    <a:cubicBezTo>
                      <a:pt x="11206" y="2679"/>
                      <a:pt x="11227" y="2658"/>
                      <a:pt x="11227" y="2609"/>
                    </a:cubicBezTo>
                    <a:cubicBezTo>
                      <a:pt x="11227" y="2587"/>
                      <a:pt x="11206" y="2544"/>
                      <a:pt x="11162" y="2544"/>
                    </a:cubicBezTo>
                    <a:close/>
                    <a:moveTo>
                      <a:pt x="11162" y="2814"/>
                    </a:moveTo>
                    <a:cubicBezTo>
                      <a:pt x="11135" y="2814"/>
                      <a:pt x="11092" y="2857"/>
                      <a:pt x="11092" y="2879"/>
                    </a:cubicBezTo>
                    <a:cubicBezTo>
                      <a:pt x="11092" y="2928"/>
                      <a:pt x="11135" y="2949"/>
                      <a:pt x="11162" y="2949"/>
                    </a:cubicBezTo>
                    <a:cubicBezTo>
                      <a:pt x="11206" y="2949"/>
                      <a:pt x="11227" y="2928"/>
                      <a:pt x="11227" y="2879"/>
                    </a:cubicBezTo>
                    <a:cubicBezTo>
                      <a:pt x="11227" y="2857"/>
                      <a:pt x="11206" y="2814"/>
                      <a:pt x="11162" y="2814"/>
                    </a:cubicBezTo>
                    <a:close/>
                    <a:moveTo>
                      <a:pt x="11162" y="3084"/>
                    </a:moveTo>
                    <a:cubicBezTo>
                      <a:pt x="11135" y="3084"/>
                      <a:pt x="11092" y="3127"/>
                      <a:pt x="11092" y="3149"/>
                    </a:cubicBezTo>
                    <a:cubicBezTo>
                      <a:pt x="11092" y="3198"/>
                      <a:pt x="11135" y="3219"/>
                      <a:pt x="11162" y="3219"/>
                    </a:cubicBezTo>
                    <a:cubicBezTo>
                      <a:pt x="11206" y="3219"/>
                      <a:pt x="11227" y="3198"/>
                      <a:pt x="11227" y="3149"/>
                    </a:cubicBezTo>
                    <a:cubicBezTo>
                      <a:pt x="11227" y="3127"/>
                      <a:pt x="11206" y="3084"/>
                      <a:pt x="11162" y="3084"/>
                    </a:cubicBezTo>
                    <a:close/>
                    <a:moveTo>
                      <a:pt x="11162" y="3354"/>
                    </a:moveTo>
                    <a:cubicBezTo>
                      <a:pt x="11135" y="3354"/>
                      <a:pt x="11092" y="3398"/>
                      <a:pt x="11092" y="3419"/>
                    </a:cubicBezTo>
                    <a:cubicBezTo>
                      <a:pt x="11092" y="3468"/>
                      <a:pt x="11135" y="3489"/>
                      <a:pt x="11162" y="3489"/>
                    </a:cubicBezTo>
                    <a:cubicBezTo>
                      <a:pt x="11206" y="3489"/>
                      <a:pt x="11227" y="3468"/>
                      <a:pt x="11227" y="3419"/>
                    </a:cubicBezTo>
                    <a:cubicBezTo>
                      <a:pt x="11227" y="3398"/>
                      <a:pt x="11206" y="3354"/>
                      <a:pt x="11162" y="3354"/>
                    </a:cubicBezTo>
                    <a:close/>
                    <a:moveTo>
                      <a:pt x="11162" y="3624"/>
                    </a:moveTo>
                    <a:cubicBezTo>
                      <a:pt x="11135" y="3624"/>
                      <a:pt x="11092" y="3668"/>
                      <a:pt x="11092" y="3689"/>
                    </a:cubicBezTo>
                    <a:cubicBezTo>
                      <a:pt x="11092" y="3738"/>
                      <a:pt x="11135" y="3759"/>
                      <a:pt x="11162" y="3759"/>
                    </a:cubicBezTo>
                    <a:cubicBezTo>
                      <a:pt x="11206" y="3759"/>
                      <a:pt x="11227" y="3738"/>
                      <a:pt x="11227" y="3689"/>
                    </a:cubicBezTo>
                    <a:cubicBezTo>
                      <a:pt x="11227" y="3668"/>
                      <a:pt x="11206" y="3624"/>
                      <a:pt x="11162" y="3624"/>
                    </a:cubicBezTo>
                    <a:close/>
                    <a:moveTo>
                      <a:pt x="11162" y="3894"/>
                    </a:moveTo>
                    <a:cubicBezTo>
                      <a:pt x="11135" y="3894"/>
                      <a:pt x="11092" y="3938"/>
                      <a:pt x="11092" y="3959"/>
                    </a:cubicBezTo>
                    <a:cubicBezTo>
                      <a:pt x="11092" y="4008"/>
                      <a:pt x="11135" y="4029"/>
                      <a:pt x="11162" y="4029"/>
                    </a:cubicBezTo>
                    <a:cubicBezTo>
                      <a:pt x="11206" y="4029"/>
                      <a:pt x="11227" y="4008"/>
                      <a:pt x="11227" y="3959"/>
                    </a:cubicBezTo>
                    <a:cubicBezTo>
                      <a:pt x="11227" y="3938"/>
                      <a:pt x="11206" y="3894"/>
                      <a:pt x="11162" y="3894"/>
                    </a:cubicBezTo>
                    <a:close/>
                    <a:moveTo>
                      <a:pt x="11162" y="4164"/>
                    </a:moveTo>
                    <a:cubicBezTo>
                      <a:pt x="11135" y="4164"/>
                      <a:pt x="11092" y="4208"/>
                      <a:pt x="11092" y="4229"/>
                    </a:cubicBezTo>
                    <a:cubicBezTo>
                      <a:pt x="11092" y="4278"/>
                      <a:pt x="11135" y="4299"/>
                      <a:pt x="11162" y="4299"/>
                    </a:cubicBezTo>
                    <a:cubicBezTo>
                      <a:pt x="11206" y="4299"/>
                      <a:pt x="11227" y="4278"/>
                      <a:pt x="11227" y="4229"/>
                    </a:cubicBezTo>
                    <a:cubicBezTo>
                      <a:pt x="11227" y="4208"/>
                      <a:pt x="11206" y="4164"/>
                      <a:pt x="11162" y="4164"/>
                    </a:cubicBezTo>
                    <a:close/>
                    <a:moveTo>
                      <a:pt x="11162" y="4434"/>
                    </a:moveTo>
                    <a:cubicBezTo>
                      <a:pt x="11135" y="4434"/>
                      <a:pt x="11092" y="4478"/>
                      <a:pt x="11092" y="4499"/>
                    </a:cubicBezTo>
                    <a:cubicBezTo>
                      <a:pt x="11092" y="4548"/>
                      <a:pt x="11135" y="4569"/>
                      <a:pt x="11162" y="4569"/>
                    </a:cubicBezTo>
                    <a:cubicBezTo>
                      <a:pt x="11206" y="4569"/>
                      <a:pt x="11227" y="4548"/>
                      <a:pt x="11227" y="4499"/>
                    </a:cubicBezTo>
                    <a:cubicBezTo>
                      <a:pt x="11227" y="4478"/>
                      <a:pt x="11206" y="4434"/>
                      <a:pt x="11162" y="4434"/>
                    </a:cubicBezTo>
                    <a:close/>
                    <a:moveTo>
                      <a:pt x="11162" y="4704"/>
                    </a:moveTo>
                    <a:cubicBezTo>
                      <a:pt x="11135" y="4704"/>
                      <a:pt x="11092" y="4748"/>
                      <a:pt x="11092" y="4769"/>
                    </a:cubicBezTo>
                    <a:cubicBezTo>
                      <a:pt x="11092" y="4818"/>
                      <a:pt x="11135" y="4839"/>
                      <a:pt x="11162" y="4839"/>
                    </a:cubicBezTo>
                    <a:cubicBezTo>
                      <a:pt x="11206" y="4839"/>
                      <a:pt x="11227" y="4818"/>
                      <a:pt x="11227" y="4769"/>
                    </a:cubicBezTo>
                    <a:cubicBezTo>
                      <a:pt x="11227" y="4748"/>
                      <a:pt x="11206" y="4704"/>
                      <a:pt x="11162" y="4704"/>
                    </a:cubicBezTo>
                    <a:close/>
                    <a:moveTo>
                      <a:pt x="11162" y="4974"/>
                    </a:moveTo>
                    <a:cubicBezTo>
                      <a:pt x="11135" y="4974"/>
                      <a:pt x="11092" y="5018"/>
                      <a:pt x="11092" y="5039"/>
                    </a:cubicBezTo>
                    <a:cubicBezTo>
                      <a:pt x="11092" y="5088"/>
                      <a:pt x="11135" y="5109"/>
                      <a:pt x="11162" y="5109"/>
                    </a:cubicBezTo>
                    <a:cubicBezTo>
                      <a:pt x="11206" y="5109"/>
                      <a:pt x="11227" y="5088"/>
                      <a:pt x="11227" y="5039"/>
                    </a:cubicBezTo>
                    <a:cubicBezTo>
                      <a:pt x="11227" y="5018"/>
                      <a:pt x="11206" y="4974"/>
                      <a:pt x="11162" y="4974"/>
                    </a:cubicBezTo>
                    <a:close/>
                    <a:moveTo>
                      <a:pt x="11162" y="5244"/>
                    </a:moveTo>
                    <a:cubicBezTo>
                      <a:pt x="11135" y="5244"/>
                      <a:pt x="11092" y="5288"/>
                      <a:pt x="11092" y="5309"/>
                    </a:cubicBezTo>
                    <a:cubicBezTo>
                      <a:pt x="11092" y="5358"/>
                      <a:pt x="11135" y="5379"/>
                      <a:pt x="11162" y="5379"/>
                    </a:cubicBezTo>
                    <a:cubicBezTo>
                      <a:pt x="11206" y="5379"/>
                      <a:pt x="11227" y="5358"/>
                      <a:pt x="11227" y="5309"/>
                    </a:cubicBezTo>
                    <a:cubicBezTo>
                      <a:pt x="11227" y="5288"/>
                      <a:pt x="11206" y="5244"/>
                      <a:pt x="11162" y="5244"/>
                    </a:cubicBezTo>
                    <a:close/>
                    <a:moveTo>
                      <a:pt x="11162" y="5514"/>
                    </a:moveTo>
                    <a:cubicBezTo>
                      <a:pt x="11135" y="5514"/>
                      <a:pt x="11092" y="5558"/>
                      <a:pt x="11092" y="5579"/>
                    </a:cubicBezTo>
                    <a:cubicBezTo>
                      <a:pt x="11092" y="5628"/>
                      <a:pt x="11135" y="5649"/>
                      <a:pt x="11162" y="5649"/>
                    </a:cubicBezTo>
                    <a:cubicBezTo>
                      <a:pt x="11206" y="5649"/>
                      <a:pt x="11227" y="5628"/>
                      <a:pt x="11227" y="5579"/>
                    </a:cubicBezTo>
                    <a:cubicBezTo>
                      <a:pt x="11227" y="5558"/>
                      <a:pt x="11206" y="5514"/>
                      <a:pt x="11162" y="5514"/>
                    </a:cubicBezTo>
                    <a:close/>
                    <a:moveTo>
                      <a:pt x="11162" y="5784"/>
                    </a:moveTo>
                    <a:cubicBezTo>
                      <a:pt x="11135" y="5784"/>
                      <a:pt x="11092" y="5828"/>
                      <a:pt x="11092" y="5849"/>
                    </a:cubicBezTo>
                    <a:cubicBezTo>
                      <a:pt x="11092" y="5898"/>
                      <a:pt x="11135" y="5919"/>
                      <a:pt x="11162" y="5919"/>
                    </a:cubicBezTo>
                    <a:cubicBezTo>
                      <a:pt x="11206" y="5919"/>
                      <a:pt x="11227" y="5898"/>
                      <a:pt x="11227" y="5849"/>
                    </a:cubicBezTo>
                    <a:cubicBezTo>
                      <a:pt x="11227" y="5828"/>
                      <a:pt x="11206" y="5784"/>
                      <a:pt x="11162" y="5784"/>
                    </a:cubicBezTo>
                    <a:close/>
                    <a:moveTo>
                      <a:pt x="11162" y="6054"/>
                    </a:moveTo>
                    <a:cubicBezTo>
                      <a:pt x="11135" y="6054"/>
                      <a:pt x="11092" y="6098"/>
                      <a:pt x="11092" y="6119"/>
                    </a:cubicBezTo>
                    <a:cubicBezTo>
                      <a:pt x="11092" y="6168"/>
                      <a:pt x="11135" y="6189"/>
                      <a:pt x="11162" y="6189"/>
                    </a:cubicBezTo>
                    <a:cubicBezTo>
                      <a:pt x="11206" y="6189"/>
                      <a:pt x="11227" y="6168"/>
                      <a:pt x="11227" y="6119"/>
                    </a:cubicBezTo>
                    <a:cubicBezTo>
                      <a:pt x="11227" y="6098"/>
                      <a:pt x="11206" y="6054"/>
                      <a:pt x="11162" y="6054"/>
                    </a:cubicBezTo>
                    <a:close/>
                    <a:moveTo>
                      <a:pt x="11162" y="6324"/>
                    </a:moveTo>
                    <a:cubicBezTo>
                      <a:pt x="11135" y="6324"/>
                      <a:pt x="11092" y="6368"/>
                      <a:pt x="11092" y="6389"/>
                    </a:cubicBezTo>
                    <a:cubicBezTo>
                      <a:pt x="11092" y="6438"/>
                      <a:pt x="11135" y="6459"/>
                      <a:pt x="11162" y="6459"/>
                    </a:cubicBezTo>
                    <a:cubicBezTo>
                      <a:pt x="11206" y="6459"/>
                      <a:pt x="11227" y="6438"/>
                      <a:pt x="11227" y="6389"/>
                    </a:cubicBezTo>
                    <a:cubicBezTo>
                      <a:pt x="11227" y="6368"/>
                      <a:pt x="11206" y="6324"/>
                      <a:pt x="11162" y="6324"/>
                    </a:cubicBezTo>
                    <a:close/>
                    <a:moveTo>
                      <a:pt x="11162" y="6594"/>
                    </a:moveTo>
                    <a:cubicBezTo>
                      <a:pt x="11135" y="6594"/>
                      <a:pt x="11092" y="6638"/>
                      <a:pt x="11092" y="6659"/>
                    </a:cubicBezTo>
                    <a:cubicBezTo>
                      <a:pt x="11092" y="6708"/>
                      <a:pt x="11135" y="6729"/>
                      <a:pt x="11162" y="6729"/>
                    </a:cubicBezTo>
                    <a:cubicBezTo>
                      <a:pt x="11206" y="6729"/>
                      <a:pt x="11227" y="6708"/>
                      <a:pt x="11227" y="6659"/>
                    </a:cubicBezTo>
                    <a:cubicBezTo>
                      <a:pt x="11227" y="6638"/>
                      <a:pt x="11206" y="6594"/>
                      <a:pt x="11162" y="6594"/>
                    </a:cubicBezTo>
                    <a:close/>
                    <a:moveTo>
                      <a:pt x="11162" y="6864"/>
                    </a:moveTo>
                    <a:cubicBezTo>
                      <a:pt x="11135" y="6864"/>
                      <a:pt x="11092" y="6908"/>
                      <a:pt x="11092" y="6929"/>
                    </a:cubicBezTo>
                    <a:cubicBezTo>
                      <a:pt x="11092" y="6978"/>
                      <a:pt x="11135" y="6999"/>
                      <a:pt x="11162" y="6999"/>
                    </a:cubicBezTo>
                    <a:cubicBezTo>
                      <a:pt x="11206" y="6999"/>
                      <a:pt x="11227" y="6978"/>
                      <a:pt x="11227" y="6929"/>
                    </a:cubicBezTo>
                    <a:cubicBezTo>
                      <a:pt x="11227" y="6908"/>
                      <a:pt x="11206" y="6864"/>
                      <a:pt x="11162" y="6864"/>
                    </a:cubicBezTo>
                    <a:close/>
                    <a:moveTo>
                      <a:pt x="11162" y="7134"/>
                    </a:moveTo>
                    <a:cubicBezTo>
                      <a:pt x="11135" y="7134"/>
                      <a:pt x="11092" y="7178"/>
                      <a:pt x="11092" y="7199"/>
                    </a:cubicBezTo>
                    <a:cubicBezTo>
                      <a:pt x="11092" y="7248"/>
                      <a:pt x="11135" y="7269"/>
                      <a:pt x="11162" y="7269"/>
                    </a:cubicBezTo>
                    <a:cubicBezTo>
                      <a:pt x="11206" y="7269"/>
                      <a:pt x="11227" y="7248"/>
                      <a:pt x="11227" y="7199"/>
                    </a:cubicBezTo>
                    <a:cubicBezTo>
                      <a:pt x="11227" y="7178"/>
                      <a:pt x="11206" y="7134"/>
                      <a:pt x="11162" y="7134"/>
                    </a:cubicBezTo>
                    <a:close/>
                    <a:moveTo>
                      <a:pt x="11162" y="7404"/>
                    </a:moveTo>
                    <a:cubicBezTo>
                      <a:pt x="11135" y="7404"/>
                      <a:pt x="11092" y="7448"/>
                      <a:pt x="11092" y="7469"/>
                    </a:cubicBezTo>
                    <a:cubicBezTo>
                      <a:pt x="11092" y="7518"/>
                      <a:pt x="11135" y="7539"/>
                      <a:pt x="11162" y="7539"/>
                    </a:cubicBezTo>
                    <a:cubicBezTo>
                      <a:pt x="11206" y="7539"/>
                      <a:pt x="11227" y="7518"/>
                      <a:pt x="11227" y="7469"/>
                    </a:cubicBezTo>
                    <a:cubicBezTo>
                      <a:pt x="11227" y="7448"/>
                      <a:pt x="11206" y="7404"/>
                      <a:pt x="11162" y="7404"/>
                    </a:cubicBezTo>
                    <a:close/>
                    <a:moveTo>
                      <a:pt x="11162" y="7674"/>
                    </a:moveTo>
                    <a:cubicBezTo>
                      <a:pt x="11135" y="7674"/>
                      <a:pt x="11092" y="7718"/>
                      <a:pt x="11092" y="7739"/>
                    </a:cubicBezTo>
                    <a:cubicBezTo>
                      <a:pt x="11092" y="7788"/>
                      <a:pt x="11135" y="7809"/>
                      <a:pt x="11162" y="7809"/>
                    </a:cubicBezTo>
                    <a:cubicBezTo>
                      <a:pt x="11206" y="7809"/>
                      <a:pt x="11227" y="7788"/>
                      <a:pt x="11227" y="7739"/>
                    </a:cubicBezTo>
                    <a:cubicBezTo>
                      <a:pt x="11227" y="7718"/>
                      <a:pt x="11206" y="7674"/>
                      <a:pt x="11162" y="7674"/>
                    </a:cubicBezTo>
                    <a:close/>
                    <a:moveTo>
                      <a:pt x="11162" y="7944"/>
                    </a:moveTo>
                    <a:cubicBezTo>
                      <a:pt x="11135" y="7944"/>
                      <a:pt x="11092" y="7988"/>
                      <a:pt x="11092" y="8009"/>
                    </a:cubicBezTo>
                    <a:cubicBezTo>
                      <a:pt x="11092" y="8058"/>
                      <a:pt x="11135" y="8080"/>
                      <a:pt x="11162" y="8080"/>
                    </a:cubicBezTo>
                    <a:cubicBezTo>
                      <a:pt x="11206" y="8080"/>
                      <a:pt x="11227" y="8058"/>
                      <a:pt x="11227" y="8009"/>
                    </a:cubicBezTo>
                    <a:cubicBezTo>
                      <a:pt x="11227" y="7988"/>
                      <a:pt x="11206" y="7944"/>
                      <a:pt x="11162" y="7944"/>
                    </a:cubicBezTo>
                    <a:close/>
                    <a:moveTo>
                      <a:pt x="11162" y="8215"/>
                    </a:moveTo>
                    <a:cubicBezTo>
                      <a:pt x="11135" y="8215"/>
                      <a:pt x="11092" y="8258"/>
                      <a:pt x="11092" y="8279"/>
                    </a:cubicBezTo>
                    <a:cubicBezTo>
                      <a:pt x="11092" y="8328"/>
                      <a:pt x="11135" y="8350"/>
                      <a:pt x="11162" y="8350"/>
                    </a:cubicBezTo>
                    <a:cubicBezTo>
                      <a:pt x="11206" y="8350"/>
                      <a:pt x="11227" y="8328"/>
                      <a:pt x="11227" y="8279"/>
                    </a:cubicBezTo>
                    <a:cubicBezTo>
                      <a:pt x="11227" y="8258"/>
                      <a:pt x="11206" y="8215"/>
                      <a:pt x="11162" y="8215"/>
                    </a:cubicBezTo>
                    <a:close/>
                    <a:moveTo>
                      <a:pt x="65" y="8463"/>
                    </a:moveTo>
                    <a:cubicBezTo>
                      <a:pt x="65" y="8485"/>
                      <a:pt x="43" y="8485"/>
                      <a:pt x="22" y="8485"/>
                    </a:cubicBezTo>
                    <a:cubicBezTo>
                      <a:pt x="22" y="8485"/>
                      <a:pt x="0" y="8506"/>
                      <a:pt x="0" y="8528"/>
                    </a:cubicBezTo>
                    <a:cubicBezTo>
                      <a:pt x="0" y="8571"/>
                      <a:pt x="22" y="8598"/>
                      <a:pt x="65" y="8598"/>
                    </a:cubicBezTo>
                    <a:cubicBezTo>
                      <a:pt x="113" y="8598"/>
                      <a:pt x="135" y="8571"/>
                      <a:pt x="135" y="8528"/>
                    </a:cubicBezTo>
                    <a:cubicBezTo>
                      <a:pt x="135" y="8506"/>
                      <a:pt x="113" y="8463"/>
                      <a:pt x="65" y="8463"/>
                    </a:cubicBezTo>
                    <a:close/>
                    <a:moveTo>
                      <a:pt x="335" y="8463"/>
                    </a:moveTo>
                    <a:cubicBezTo>
                      <a:pt x="292" y="8463"/>
                      <a:pt x="270" y="8485"/>
                      <a:pt x="270" y="8528"/>
                    </a:cubicBezTo>
                    <a:cubicBezTo>
                      <a:pt x="270" y="8571"/>
                      <a:pt x="292" y="8598"/>
                      <a:pt x="335" y="8598"/>
                    </a:cubicBezTo>
                    <a:cubicBezTo>
                      <a:pt x="383" y="8598"/>
                      <a:pt x="405" y="8571"/>
                      <a:pt x="405" y="8528"/>
                    </a:cubicBezTo>
                    <a:cubicBezTo>
                      <a:pt x="405" y="8485"/>
                      <a:pt x="383" y="8463"/>
                      <a:pt x="335" y="8463"/>
                    </a:cubicBezTo>
                    <a:close/>
                    <a:moveTo>
                      <a:pt x="605" y="8463"/>
                    </a:moveTo>
                    <a:cubicBezTo>
                      <a:pt x="562" y="8463"/>
                      <a:pt x="540" y="8485"/>
                      <a:pt x="540" y="8528"/>
                    </a:cubicBezTo>
                    <a:cubicBezTo>
                      <a:pt x="540" y="8571"/>
                      <a:pt x="562" y="8598"/>
                      <a:pt x="605" y="8598"/>
                    </a:cubicBezTo>
                    <a:cubicBezTo>
                      <a:pt x="653" y="8598"/>
                      <a:pt x="675" y="8571"/>
                      <a:pt x="675" y="8528"/>
                    </a:cubicBezTo>
                    <a:cubicBezTo>
                      <a:pt x="675" y="8485"/>
                      <a:pt x="653" y="8463"/>
                      <a:pt x="605" y="8463"/>
                    </a:cubicBezTo>
                    <a:close/>
                    <a:moveTo>
                      <a:pt x="875" y="8463"/>
                    </a:moveTo>
                    <a:cubicBezTo>
                      <a:pt x="832" y="8463"/>
                      <a:pt x="810" y="8485"/>
                      <a:pt x="810" y="8528"/>
                    </a:cubicBezTo>
                    <a:cubicBezTo>
                      <a:pt x="810" y="8571"/>
                      <a:pt x="832" y="8598"/>
                      <a:pt x="875" y="8598"/>
                    </a:cubicBezTo>
                    <a:cubicBezTo>
                      <a:pt x="923" y="8598"/>
                      <a:pt x="945" y="8571"/>
                      <a:pt x="945" y="8528"/>
                    </a:cubicBezTo>
                    <a:cubicBezTo>
                      <a:pt x="945" y="8485"/>
                      <a:pt x="923" y="8463"/>
                      <a:pt x="875" y="8463"/>
                    </a:cubicBezTo>
                    <a:close/>
                    <a:moveTo>
                      <a:pt x="1145" y="8463"/>
                    </a:moveTo>
                    <a:cubicBezTo>
                      <a:pt x="1102" y="8463"/>
                      <a:pt x="1080" y="8485"/>
                      <a:pt x="1080" y="8528"/>
                    </a:cubicBezTo>
                    <a:cubicBezTo>
                      <a:pt x="1080" y="8571"/>
                      <a:pt x="1102" y="8598"/>
                      <a:pt x="1145" y="8598"/>
                    </a:cubicBezTo>
                    <a:cubicBezTo>
                      <a:pt x="1194" y="8598"/>
                      <a:pt x="1215" y="8571"/>
                      <a:pt x="1215" y="8528"/>
                    </a:cubicBezTo>
                    <a:cubicBezTo>
                      <a:pt x="1215" y="8485"/>
                      <a:pt x="1194" y="8463"/>
                      <a:pt x="1145" y="8463"/>
                    </a:cubicBezTo>
                    <a:close/>
                    <a:moveTo>
                      <a:pt x="1415" y="8463"/>
                    </a:moveTo>
                    <a:cubicBezTo>
                      <a:pt x="1372" y="8463"/>
                      <a:pt x="1350" y="8485"/>
                      <a:pt x="1350" y="8528"/>
                    </a:cubicBezTo>
                    <a:cubicBezTo>
                      <a:pt x="1350" y="8571"/>
                      <a:pt x="1372" y="8598"/>
                      <a:pt x="1415" y="8598"/>
                    </a:cubicBezTo>
                    <a:cubicBezTo>
                      <a:pt x="1464" y="8598"/>
                      <a:pt x="1485" y="8571"/>
                      <a:pt x="1485" y="8528"/>
                    </a:cubicBezTo>
                    <a:cubicBezTo>
                      <a:pt x="1485" y="8485"/>
                      <a:pt x="1464" y="8463"/>
                      <a:pt x="1415" y="8463"/>
                    </a:cubicBezTo>
                    <a:close/>
                    <a:moveTo>
                      <a:pt x="1685" y="8463"/>
                    </a:moveTo>
                    <a:cubicBezTo>
                      <a:pt x="1642" y="8463"/>
                      <a:pt x="1620" y="8485"/>
                      <a:pt x="1620" y="8528"/>
                    </a:cubicBezTo>
                    <a:cubicBezTo>
                      <a:pt x="1620" y="8571"/>
                      <a:pt x="1642" y="8598"/>
                      <a:pt x="1685" y="8598"/>
                    </a:cubicBezTo>
                    <a:cubicBezTo>
                      <a:pt x="1734" y="8598"/>
                      <a:pt x="1755" y="8571"/>
                      <a:pt x="1755" y="8528"/>
                    </a:cubicBezTo>
                    <a:cubicBezTo>
                      <a:pt x="1755" y="8485"/>
                      <a:pt x="1734" y="8463"/>
                      <a:pt x="1685" y="8463"/>
                    </a:cubicBezTo>
                    <a:close/>
                    <a:moveTo>
                      <a:pt x="1955" y="8463"/>
                    </a:moveTo>
                    <a:cubicBezTo>
                      <a:pt x="1912" y="8463"/>
                      <a:pt x="1890" y="8485"/>
                      <a:pt x="1890" y="8528"/>
                    </a:cubicBezTo>
                    <a:cubicBezTo>
                      <a:pt x="1890" y="8571"/>
                      <a:pt x="1912" y="8598"/>
                      <a:pt x="1955" y="8598"/>
                    </a:cubicBezTo>
                    <a:cubicBezTo>
                      <a:pt x="2004" y="8598"/>
                      <a:pt x="2025" y="8571"/>
                      <a:pt x="2025" y="8528"/>
                    </a:cubicBezTo>
                    <a:cubicBezTo>
                      <a:pt x="2025" y="8485"/>
                      <a:pt x="2004" y="8463"/>
                      <a:pt x="1955" y="8463"/>
                    </a:cubicBezTo>
                    <a:close/>
                    <a:moveTo>
                      <a:pt x="2225" y="8463"/>
                    </a:moveTo>
                    <a:cubicBezTo>
                      <a:pt x="2182" y="8463"/>
                      <a:pt x="2160" y="8485"/>
                      <a:pt x="2160" y="8528"/>
                    </a:cubicBezTo>
                    <a:cubicBezTo>
                      <a:pt x="2160" y="8571"/>
                      <a:pt x="2182" y="8598"/>
                      <a:pt x="2225" y="8598"/>
                    </a:cubicBezTo>
                    <a:cubicBezTo>
                      <a:pt x="2274" y="8598"/>
                      <a:pt x="2295" y="8571"/>
                      <a:pt x="2295" y="8528"/>
                    </a:cubicBezTo>
                    <a:cubicBezTo>
                      <a:pt x="2295" y="8485"/>
                      <a:pt x="2274" y="8463"/>
                      <a:pt x="2225" y="8463"/>
                    </a:cubicBezTo>
                    <a:close/>
                    <a:moveTo>
                      <a:pt x="2495" y="8463"/>
                    </a:moveTo>
                    <a:cubicBezTo>
                      <a:pt x="2452" y="8463"/>
                      <a:pt x="2430" y="8485"/>
                      <a:pt x="2430" y="8528"/>
                    </a:cubicBezTo>
                    <a:cubicBezTo>
                      <a:pt x="2430" y="8571"/>
                      <a:pt x="2452" y="8598"/>
                      <a:pt x="2495" y="8598"/>
                    </a:cubicBezTo>
                    <a:cubicBezTo>
                      <a:pt x="2544" y="8598"/>
                      <a:pt x="2565" y="8571"/>
                      <a:pt x="2565" y="8528"/>
                    </a:cubicBezTo>
                    <a:cubicBezTo>
                      <a:pt x="2565" y="8485"/>
                      <a:pt x="2544" y="8463"/>
                      <a:pt x="2495" y="8463"/>
                    </a:cubicBezTo>
                    <a:close/>
                    <a:moveTo>
                      <a:pt x="2765" y="8463"/>
                    </a:moveTo>
                    <a:cubicBezTo>
                      <a:pt x="2722" y="8463"/>
                      <a:pt x="2700" y="8485"/>
                      <a:pt x="2700" y="8528"/>
                    </a:cubicBezTo>
                    <a:cubicBezTo>
                      <a:pt x="2700" y="8571"/>
                      <a:pt x="2722" y="8598"/>
                      <a:pt x="2765" y="8598"/>
                    </a:cubicBezTo>
                    <a:cubicBezTo>
                      <a:pt x="2814" y="8598"/>
                      <a:pt x="2835" y="8571"/>
                      <a:pt x="2835" y="8528"/>
                    </a:cubicBezTo>
                    <a:cubicBezTo>
                      <a:pt x="2835" y="8485"/>
                      <a:pt x="2814" y="8463"/>
                      <a:pt x="2765" y="8463"/>
                    </a:cubicBezTo>
                    <a:close/>
                    <a:moveTo>
                      <a:pt x="3035" y="8463"/>
                    </a:moveTo>
                    <a:cubicBezTo>
                      <a:pt x="2992" y="8463"/>
                      <a:pt x="2970" y="8485"/>
                      <a:pt x="2970" y="8528"/>
                    </a:cubicBezTo>
                    <a:cubicBezTo>
                      <a:pt x="2970" y="8571"/>
                      <a:pt x="2992" y="8598"/>
                      <a:pt x="3035" y="8598"/>
                    </a:cubicBezTo>
                    <a:cubicBezTo>
                      <a:pt x="3084" y="8598"/>
                      <a:pt x="3105" y="8571"/>
                      <a:pt x="3105" y="8528"/>
                    </a:cubicBezTo>
                    <a:cubicBezTo>
                      <a:pt x="3105" y="8485"/>
                      <a:pt x="3084" y="8463"/>
                      <a:pt x="3035" y="8463"/>
                    </a:cubicBezTo>
                    <a:close/>
                    <a:moveTo>
                      <a:pt x="3305" y="8463"/>
                    </a:moveTo>
                    <a:cubicBezTo>
                      <a:pt x="3262" y="8463"/>
                      <a:pt x="3240" y="8485"/>
                      <a:pt x="3240" y="8528"/>
                    </a:cubicBezTo>
                    <a:cubicBezTo>
                      <a:pt x="3240" y="8571"/>
                      <a:pt x="3262" y="8598"/>
                      <a:pt x="3305" y="8598"/>
                    </a:cubicBezTo>
                    <a:cubicBezTo>
                      <a:pt x="3354" y="8598"/>
                      <a:pt x="3375" y="8571"/>
                      <a:pt x="3375" y="8528"/>
                    </a:cubicBezTo>
                    <a:cubicBezTo>
                      <a:pt x="3375" y="8485"/>
                      <a:pt x="3354" y="8463"/>
                      <a:pt x="3305" y="8463"/>
                    </a:cubicBezTo>
                    <a:close/>
                    <a:moveTo>
                      <a:pt x="3575" y="8463"/>
                    </a:moveTo>
                    <a:cubicBezTo>
                      <a:pt x="3532" y="8463"/>
                      <a:pt x="3510" y="8485"/>
                      <a:pt x="3510" y="8528"/>
                    </a:cubicBezTo>
                    <a:cubicBezTo>
                      <a:pt x="3510" y="8571"/>
                      <a:pt x="3532" y="8598"/>
                      <a:pt x="3575" y="8598"/>
                    </a:cubicBezTo>
                    <a:cubicBezTo>
                      <a:pt x="3624" y="8598"/>
                      <a:pt x="3645" y="8571"/>
                      <a:pt x="3645" y="8528"/>
                    </a:cubicBezTo>
                    <a:cubicBezTo>
                      <a:pt x="3645" y="8485"/>
                      <a:pt x="3624" y="8463"/>
                      <a:pt x="3575" y="8463"/>
                    </a:cubicBezTo>
                    <a:close/>
                    <a:moveTo>
                      <a:pt x="3845" y="8463"/>
                    </a:moveTo>
                    <a:cubicBezTo>
                      <a:pt x="3802" y="8463"/>
                      <a:pt x="3780" y="8485"/>
                      <a:pt x="3780" y="8528"/>
                    </a:cubicBezTo>
                    <a:cubicBezTo>
                      <a:pt x="3780" y="8571"/>
                      <a:pt x="3802" y="8598"/>
                      <a:pt x="3845" y="8598"/>
                    </a:cubicBezTo>
                    <a:cubicBezTo>
                      <a:pt x="3894" y="8598"/>
                      <a:pt x="3915" y="8571"/>
                      <a:pt x="3915" y="8528"/>
                    </a:cubicBezTo>
                    <a:cubicBezTo>
                      <a:pt x="3915" y="8485"/>
                      <a:pt x="3894" y="8463"/>
                      <a:pt x="3845" y="8463"/>
                    </a:cubicBezTo>
                    <a:close/>
                    <a:moveTo>
                      <a:pt x="4115" y="8463"/>
                    </a:moveTo>
                    <a:cubicBezTo>
                      <a:pt x="4072" y="8463"/>
                      <a:pt x="4050" y="8485"/>
                      <a:pt x="4050" y="8528"/>
                    </a:cubicBezTo>
                    <a:cubicBezTo>
                      <a:pt x="4050" y="8571"/>
                      <a:pt x="4072" y="8598"/>
                      <a:pt x="4115" y="8598"/>
                    </a:cubicBezTo>
                    <a:cubicBezTo>
                      <a:pt x="4164" y="8598"/>
                      <a:pt x="4185" y="8571"/>
                      <a:pt x="4185" y="8528"/>
                    </a:cubicBezTo>
                    <a:cubicBezTo>
                      <a:pt x="4185" y="8485"/>
                      <a:pt x="4164" y="8463"/>
                      <a:pt x="4115" y="8463"/>
                    </a:cubicBezTo>
                    <a:close/>
                    <a:moveTo>
                      <a:pt x="4385" y="8463"/>
                    </a:moveTo>
                    <a:cubicBezTo>
                      <a:pt x="4342" y="8463"/>
                      <a:pt x="4320" y="8485"/>
                      <a:pt x="4320" y="8528"/>
                    </a:cubicBezTo>
                    <a:cubicBezTo>
                      <a:pt x="4320" y="8571"/>
                      <a:pt x="4342" y="8598"/>
                      <a:pt x="4385" y="8598"/>
                    </a:cubicBezTo>
                    <a:cubicBezTo>
                      <a:pt x="4434" y="8598"/>
                      <a:pt x="4455" y="8571"/>
                      <a:pt x="4455" y="8528"/>
                    </a:cubicBezTo>
                    <a:cubicBezTo>
                      <a:pt x="4455" y="8485"/>
                      <a:pt x="4434" y="8463"/>
                      <a:pt x="4385" y="8463"/>
                    </a:cubicBezTo>
                    <a:close/>
                    <a:moveTo>
                      <a:pt x="4655" y="8463"/>
                    </a:moveTo>
                    <a:cubicBezTo>
                      <a:pt x="4612" y="8463"/>
                      <a:pt x="4590" y="8485"/>
                      <a:pt x="4590" y="8528"/>
                    </a:cubicBezTo>
                    <a:cubicBezTo>
                      <a:pt x="4590" y="8571"/>
                      <a:pt x="4612" y="8598"/>
                      <a:pt x="4655" y="8598"/>
                    </a:cubicBezTo>
                    <a:cubicBezTo>
                      <a:pt x="4704" y="8598"/>
                      <a:pt x="4725" y="8571"/>
                      <a:pt x="4725" y="8528"/>
                    </a:cubicBezTo>
                    <a:cubicBezTo>
                      <a:pt x="4725" y="8485"/>
                      <a:pt x="4704" y="8463"/>
                      <a:pt x="4655" y="8463"/>
                    </a:cubicBezTo>
                    <a:close/>
                    <a:moveTo>
                      <a:pt x="4925" y="8463"/>
                    </a:moveTo>
                    <a:cubicBezTo>
                      <a:pt x="4882" y="8463"/>
                      <a:pt x="4860" y="8485"/>
                      <a:pt x="4860" y="8528"/>
                    </a:cubicBezTo>
                    <a:cubicBezTo>
                      <a:pt x="4860" y="8571"/>
                      <a:pt x="4882" y="8598"/>
                      <a:pt x="4925" y="8598"/>
                    </a:cubicBezTo>
                    <a:cubicBezTo>
                      <a:pt x="4974" y="8598"/>
                      <a:pt x="4995" y="8571"/>
                      <a:pt x="4995" y="8528"/>
                    </a:cubicBezTo>
                    <a:cubicBezTo>
                      <a:pt x="4995" y="8485"/>
                      <a:pt x="4974" y="8463"/>
                      <a:pt x="4925" y="8463"/>
                    </a:cubicBezTo>
                    <a:close/>
                    <a:moveTo>
                      <a:pt x="5195" y="8463"/>
                    </a:moveTo>
                    <a:cubicBezTo>
                      <a:pt x="5152" y="8463"/>
                      <a:pt x="5130" y="8485"/>
                      <a:pt x="5130" y="8528"/>
                    </a:cubicBezTo>
                    <a:cubicBezTo>
                      <a:pt x="5130" y="8571"/>
                      <a:pt x="5152" y="8598"/>
                      <a:pt x="5195" y="8598"/>
                    </a:cubicBezTo>
                    <a:cubicBezTo>
                      <a:pt x="5244" y="8598"/>
                      <a:pt x="5265" y="8571"/>
                      <a:pt x="5265" y="8528"/>
                    </a:cubicBezTo>
                    <a:cubicBezTo>
                      <a:pt x="5265" y="8485"/>
                      <a:pt x="5244" y="8463"/>
                      <a:pt x="5195" y="8463"/>
                    </a:cubicBezTo>
                    <a:close/>
                    <a:moveTo>
                      <a:pt x="5465" y="8463"/>
                    </a:moveTo>
                    <a:cubicBezTo>
                      <a:pt x="5422" y="8463"/>
                      <a:pt x="5400" y="8485"/>
                      <a:pt x="5400" y="8528"/>
                    </a:cubicBezTo>
                    <a:cubicBezTo>
                      <a:pt x="5400" y="8571"/>
                      <a:pt x="5422" y="8598"/>
                      <a:pt x="5465" y="8598"/>
                    </a:cubicBezTo>
                    <a:cubicBezTo>
                      <a:pt x="5514" y="8598"/>
                      <a:pt x="5535" y="8571"/>
                      <a:pt x="5535" y="8528"/>
                    </a:cubicBezTo>
                    <a:cubicBezTo>
                      <a:pt x="5535" y="8485"/>
                      <a:pt x="5514" y="8463"/>
                      <a:pt x="5465" y="8463"/>
                    </a:cubicBezTo>
                    <a:close/>
                    <a:moveTo>
                      <a:pt x="5735" y="8463"/>
                    </a:moveTo>
                    <a:cubicBezTo>
                      <a:pt x="5692" y="8463"/>
                      <a:pt x="5670" y="8485"/>
                      <a:pt x="5670" y="8528"/>
                    </a:cubicBezTo>
                    <a:cubicBezTo>
                      <a:pt x="5670" y="8571"/>
                      <a:pt x="5692" y="8598"/>
                      <a:pt x="5735" y="8598"/>
                    </a:cubicBezTo>
                    <a:cubicBezTo>
                      <a:pt x="5784" y="8598"/>
                      <a:pt x="5805" y="8571"/>
                      <a:pt x="5805" y="8528"/>
                    </a:cubicBezTo>
                    <a:cubicBezTo>
                      <a:pt x="5805" y="8485"/>
                      <a:pt x="5784" y="8463"/>
                      <a:pt x="5735" y="8463"/>
                    </a:cubicBezTo>
                    <a:close/>
                    <a:moveTo>
                      <a:pt x="6005" y="8463"/>
                    </a:moveTo>
                    <a:cubicBezTo>
                      <a:pt x="5962" y="8463"/>
                      <a:pt x="5940" y="8485"/>
                      <a:pt x="5940" y="8528"/>
                    </a:cubicBezTo>
                    <a:cubicBezTo>
                      <a:pt x="5940" y="8571"/>
                      <a:pt x="5962" y="8598"/>
                      <a:pt x="6005" y="8598"/>
                    </a:cubicBezTo>
                    <a:cubicBezTo>
                      <a:pt x="6054" y="8598"/>
                      <a:pt x="6075" y="8571"/>
                      <a:pt x="6075" y="8528"/>
                    </a:cubicBezTo>
                    <a:cubicBezTo>
                      <a:pt x="6075" y="8485"/>
                      <a:pt x="6054" y="8463"/>
                      <a:pt x="6005" y="8463"/>
                    </a:cubicBezTo>
                    <a:close/>
                    <a:moveTo>
                      <a:pt x="6275" y="8463"/>
                    </a:moveTo>
                    <a:cubicBezTo>
                      <a:pt x="6232" y="8463"/>
                      <a:pt x="6210" y="8485"/>
                      <a:pt x="6210" y="8528"/>
                    </a:cubicBezTo>
                    <a:cubicBezTo>
                      <a:pt x="6210" y="8571"/>
                      <a:pt x="6232" y="8598"/>
                      <a:pt x="6275" y="8598"/>
                    </a:cubicBezTo>
                    <a:cubicBezTo>
                      <a:pt x="6324" y="8598"/>
                      <a:pt x="6345" y="8571"/>
                      <a:pt x="6345" y="8528"/>
                    </a:cubicBezTo>
                    <a:cubicBezTo>
                      <a:pt x="6345" y="8485"/>
                      <a:pt x="6324" y="8463"/>
                      <a:pt x="6275" y="8463"/>
                    </a:cubicBezTo>
                    <a:close/>
                    <a:moveTo>
                      <a:pt x="6545" y="8463"/>
                    </a:moveTo>
                    <a:cubicBezTo>
                      <a:pt x="6502" y="8463"/>
                      <a:pt x="6480" y="8485"/>
                      <a:pt x="6480" y="8528"/>
                    </a:cubicBezTo>
                    <a:cubicBezTo>
                      <a:pt x="6480" y="8571"/>
                      <a:pt x="6502" y="8598"/>
                      <a:pt x="6545" y="8598"/>
                    </a:cubicBezTo>
                    <a:cubicBezTo>
                      <a:pt x="6594" y="8598"/>
                      <a:pt x="6615" y="8571"/>
                      <a:pt x="6615" y="8528"/>
                    </a:cubicBezTo>
                    <a:cubicBezTo>
                      <a:pt x="6615" y="8485"/>
                      <a:pt x="6594" y="8463"/>
                      <a:pt x="6545" y="8463"/>
                    </a:cubicBezTo>
                    <a:close/>
                    <a:moveTo>
                      <a:pt x="6815" y="8463"/>
                    </a:moveTo>
                    <a:cubicBezTo>
                      <a:pt x="6772" y="8463"/>
                      <a:pt x="6750" y="8485"/>
                      <a:pt x="6750" y="8528"/>
                    </a:cubicBezTo>
                    <a:cubicBezTo>
                      <a:pt x="6750" y="8571"/>
                      <a:pt x="6772" y="8598"/>
                      <a:pt x="6815" y="8598"/>
                    </a:cubicBezTo>
                    <a:cubicBezTo>
                      <a:pt x="6864" y="8598"/>
                      <a:pt x="6885" y="8571"/>
                      <a:pt x="6885" y="8528"/>
                    </a:cubicBezTo>
                    <a:cubicBezTo>
                      <a:pt x="6885" y="8485"/>
                      <a:pt x="6864" y="8463"/>
                      <a:pt x="6815" y="8463"/>
                    </a:cubicBezTo>
                    <a:close/>
                    <a:moveTo>
                      <a:pt x="7085" y="8463"/>
                    </a:moveTo>
                    <a:cubicBezTo>
                      <a:pt x="7042" y="8463"/>
                      <a:pt x="7020" y="8485"/>
                      <a:pt x="7020" y="8528"/>
                    </a:cubicBezTo>
                    <a:cubicBezTo>
                      <a:pt x="7020" y="8571"/>
                      <a:pt x="7042" y="8598"/>
                      <a:pt x="7085" y="8598"/>
                    </a:cubicBezTo>
                    <a:cubicBezTo>
                      <a:pt x="7134" y="8598"/>
                      <a:pt x="7155" y="8571"/>
                      <a:pt x="7155" y="8528"/>
                    </a:cubicBezTo>
                    <a:cubicBezTo>
                      <a:pt x="7155" y="8485"/>
                      <a:pt x="7134" y="8463"/>
                      <a:pt x="7085" y="8463"/>
                    </a:cubicBezTo>
                    <a:close/>
                    <a:moveTo>
                      <a:pt x="7355" y="8463"/>
                    </a:moveTo>
                    <a:cubicBezTo>
                      <a:pt x="7312" y="8463"/>
                      <a:pt x="7290" y="8485"/>
                      <a:pt x="7290" y="8528"/>
                    </a:cubicBezTo>
                    <a:cubicBezTo>
                      <a:pt x="7290" y="8571"/>
                      <a:pt x="7312" y="8598"/>
                      <a:pt x="7355" y="8598"/>
                    </a:cubicBezTo>
                    <a:cubicBezTo>
                      <a:pt x="7404" y="8598"/>
                      <a:pt x="7425" y="8571"/>
                      <a:pt x="7425" y="8528"/>
                    </a:cubicBezTo>
                    <a:cubicBezTo>
                      <a:pt x="7425" y="8485"/>
                      <a:pt x="7404" y="8463"/>
                      <a:pt x="7355" y="8463"/>
                    </a:cubicBezTo>
                    <a:close/>
                    <a:moveTo>
                      <a:pt x="7625" y="8463"/>
                    </a:moveTo>
                    <a:cubicBezTo>
                      <a:pt x="7582" y="8463"/>
                      <a:pt x="7560" y="8485"/>
                      <a:pt x="7560" y="8528"/>
                    </a:cubicBezTo>
                    <a:cubicBezTo>
                      <a:pt x="7560" y="8571"/>
                      <a:pt x="7582" y="8598"/>
                      <a:pt x="7625" y="8598"/>
                    </a:cubicBezTo>
                    <a:cubicBezTo>
                      <a:pt x="7674" y="8598"/>
                      <a:pt x="7695" y="8571"/>
                      <a:pt x="7695" y="8528"/>
                    </a:cubicBezTo>
                    <a:cubicBezTo>
                      <a:pt x="7695" y="8485"/>
                      <a:pt x="7674" y="8463"/>
                      <a:pt x="7625" y="8463"/>
                    </a:cubicBezTo>
                    <a:close/>
                    <a:moveTo>
                      <a:pt x="7895" y="8463"/>
                    </a:moveTo>
                    <a:cubicBezTo>
                      <a:pt x="7852" y="8463"/>
                      <a:pt x="7830" y="8485"/>
                      <a:pt x="7830" y="8528"/>
                    </a:cubicBezTo>
                    <a:cubicBezTo>
                      <a:pt x="7830" y="8571"/>
                      <a:pt x="7852" y="8598"/>
                      <a:pt x="7895" y="8598"/>
                    </a:cubicBezTo>
                    <a:cubicBezTo>
                      <a:pt x="7944" y="8598"/>
                      <a:pt x="7965" y="8571"/>
                      <a:pt x="7965" y="8528"/>
                    </a:cubicBezTo>
                    <a:cubicBezTo>
                      <a:pt x="7965" y="8485"/>
                      <a:pt x="7944" y="8463"/>
                      <a:pt x="7895" y="8463"/>
                    </a:cubicBezTo>
                    <a:close/>
                    <a:moveTo>
                      <a:pt x="8165" y="8463"/>
                    </a:moveTo>
                    <a:cubicBezTo>
                      <a:pt x="8122" y="8463"/>
                      <a:pt x="8100" y="8485"/>
                      <a:pt x="8100" y="8528"/>
                    </a:cubicBezTo>
                    <a:cubicBezTo>
                      <a:pt x="8100" y="8571"/>
                      <a:pt x="8122" y="8598"/>
                      <a:pt x="8165" y="8598"/>
                    </a:cubicBezTo>
                    <a:cubicBezTo>
                      <a:pt x="8214" y="8598"/>
                      <a:pt x="8235" y="8571"/>
                      <a:pt x="8235" y="8528"/>
                    </a:cubicBezTo>
                    <a:cubicBezTo>
                      <a:pt x="8235" y="8485"/>
                      <a:pt x="8214" y="8463"/>
                      <a:pt x="8165" y="8463"/>
                    </a:cubicBezTo>
                    <a:close/>
                    <a:moveTo>
                      <a:pt x="8435" y="8463"/>
                    </a:moveTo>
                    <a:cubicBezTo>
                      <a:pt x="8392" y="8463"/>
                      <a:pt x="8370" y="8485"/>
                      <a:pt x="8370" y="8528"/>
                    </a:cubicBezTo>
                    <a:cubicBezTo>
                      <a:pt x="8370" y="8571"/>
                      <a:pt x="8392" y="8598"/>
                      <a:pt x="8435" y="8598"/>
                    </a:cubicBezTo>
                    <a:cubicBezTo>
                      <a:pt x="8484" y="8598"/>
                      <a:pt x="8505" y="8571"/>
                      <a:pt x="8505" y="8528"/>
                    </a:cubicBezTo>
                    <a:cubicBezTo>
                      <a:pt x="8505" y="8485"/>
                      <a:pt x="8484" y="8463"/>
                      <a:pt x="8435" y="8463"/>
                    </a:cubicBezTo>
                    <a:close/>
                    <a:moveTo>
                      <a:pt x="8705" y="8463"/>
                    </a:moveTo>
                    <a:cubicBezTo>
                      <a:pt x="8662" y="8463"/>
                      <a:pt x="8640" y="8485"/>
                      <a:pt x="8640" y="8528"/>
                    </a:cubicBezTo>
                    <a:cubicBezTo>
                      <a:pt x="8640" y="8571"/>
                      <a:pt x="8662" y="8598"/>
                      <a:pt x="8705" y="8598"/>
                    </a:cubicBezTo>
                    <a:cubicBezTo>
                      <a:pt x="8754" y="8598"/>
                      <a:pt x="8775" y="8571"/>
                      <a:pt x="8775" y="8528"/>
                    </a:cubicBezTo>
                    <a:cubicBezTo>
                      <a:pt x="8775" y="8485"/>
                      <a:pt x="8754" y="8463"/>
                      <a:pt x="8705" y="8463"/>
                    </a:cubicBezTo>
                    <a:close/>
                    <a:moveTo>
                      <a:pt x="8975" y="8463"/>
                    </a:moveTo>
                    <a:cubicBezTo>
                      <a:pt x="8932" y="8463"/>
                      <a:pt x="8911" y="8485"/>
                      <a:pt x="8911" y="8528"/>
                    </a:cubicBezTo>
                    <a:cubicBezTo>
                      <a:pt x="8911" y="8571"/>
                      <a:pt x="8932" y="8598"/>
                      <a:pt x="8975" y="8598"/>
                    </a:cubicBezTo>
                    <a:cubicBezTo>
                      <a:pt x="9024" y="8598"/>
                      <a:pt x="9046" y="8571"/>
                      <a:pt x="9046" y="8528"/>
                    </a:cubicBezTo>
                    <a:cubicBezTo>
                      <a:pt x="9046" y="8485"/>
                      <a:pt x="9024" y="8463"/>
                      <a:pt x="8975" y="8463"/>
                    </a:cubicBezTo>
                    <a:close/>
                    <a:moveTo>
                      <a:pt x="9245" y="8463"/>
                    </a:moveTo>
                    <a:cubicBezTo>
                      <a:pt x="9202" y="8463"/>
                      <a:pt x="9181" y="8485"/>
                      <a:pt x="9181" y="8528"/>
                    </a:cubicBezTo>
                    <a:cubicBezTo>
                      <a:pt x="9181" y="8571"/>
                      <a:pt x="9202" y="8598"/>
                      <a:pt x="9245" y="8598"/>
                    </a:cubicBezTo>
                    <a:cubicBezTo>
                      <a:pt x="9294" y="8598"/>
                      <a:pt x="9316" y="8571"/>
                      <a:pt x="9316" y="8528"/>
                    </a:cubicBezTo>
                    <a:cubicBezTo>
                      <a:pt x="9316" y="8485"/>
                      <a:pt x="9294" y="8463"/>
                      <a:pt x="9245" y="8463"/>
                    </a:cubicBezTo>
                    <a:close/>
                    <a:moveTo>
                      <a:pt x="9515" y="8463"/>
                    </a:moveTo>
                    <a:cubicBezTo>
                      <a:pt x="9472" y="8463"/>
                      <a:pt x="9451" y="8485"/>
                      <a:pt x="9451" y="8528"/>
                    </a:cubicBezTo>
                    <a:cubicBezTo>
                      <a:pt x="9451" y="8571"/>
                      <a:pt x="9472" y="8598"/>
                      <a:pt x="9515" y="8598"/>
                    </a:cubicBezTo>
                    <a:cubicBezTo>
                      <a:pt x="9564" y="8598"/>
                      <a:pt x="9586" y="8571"/>
                      <a:pt x="9586" y="8528"/>
                    </a:cubicBezTo>
                    <a:cubicBezTo>
                      <a:pt x="9586" y="8485"/>
                      <a:pt x="9564" y="8463"/>
                      <a:pt x="9515" y="8463"/>
                    </a:cubicBezTo>
                    <a:close/>
                    <a:moveTo>
                      <a:pt x="9785" y="8463"/>
                    </a:moveTo>
                    <a:cubicBezTo>
                      <a:pt x="9742" y="8463"/>
                      <a:pt x="9721" y="8485"/>
                      <a:pt x="9721" y="8528"/>
                    </a:cubicBezTo>
                    <a:cubicBezTo>
                      <a:pt x="9721" y="8571"/>
                      <a:pt x="9742" y="8598"/>
                      <a:pt x="9785" y="8598"/>
                    </a:cubicBezTo>
                    <a:cubicBezTo>
                      <a:pt x="9834" y="8598"/>
                      <a:pt x="9856" y="8571"/>
                      <a:pt x="9856" y="8528"/>
                    </a:cubicBezTo>
                    <a:cubicBezTo>
                      <a:pt x="9856" y="8485"/>
                      <a:pt x="9834" y="8463"/>
                      <a:pt x="9785" y="8463"/>
                    </a:cubicBezTo>
                    <a:close/>
                    <a:moveTo>
                      <a:pt x="10055" y="8463"/>
                    </a:moveTo>
                    <a:cubicBezTo>
                      <a:pt x="10012" y="8463"/>
                      <a:pt x="9991" y="8485"/>
                      <a:pt x="9991" y="8528"/>
                    </a:cubicBezTo>
                    <a:cubicBezTo>
                      <a:pt x="9991" y="8571"/>
                      <a:pt x="10012" y="8598"/>
                      <a:pt x="10055" y="8598"/>
                    </a:cubicBezTo>
                    <a:cubicBezTo>
                      <a:pt x="10104" y="8598"/>
                      <a:pt x="10126" y="8571"/>
                      <a:pt x="10126" y="8528"/>
                    </a:cubicBezTo>
                    <a:cubicBezTo>
                      <a:pt x="10126" y="8485"/>
                      <a:pt x="10104" y="8463"/>
                      <a:pt x="10055" y="8463"/>
                    </a:cubicBezTo>
                    <a:close/>
                    <a:moveTo>
                      <a:pt x="10325" y="8463"/>
                    </a:moveTo>
                    <a:cubicBezTo>
                      <a:pt x="10282" y="8463"/>
                      <a:pt x="10261" y="8485"/>
                      <a:pt x="10261" y="8528"/>
                    </a:cubicBezTo>
                    <a:cubicBezTo>
                      <a:pt x="10261" y="8571"/>
                      <a:pt x="10282" y="8598"/>
                      <a:pt x="10325" y="8598"/>
                    </a:cubicBezTo>
                    <a:cubicBezTo>
                      <a:pt x="10374" y="8598"/>
                      <a:pt x="10396" y="8571"/>
                      <a:pt x="10396" y="8528"/>
                    </a:cubicBezTo>
                    <a:cubicBezTo>
                      <a:pt x="10396" y="8485"/>
                      <a:pt x="10374" y="8463"/>
                      <a:pt x="10325" y="8463"/>
                    </a:cubicBezTo>
                    <a:close/>
                    <a:moveTo>
                      <a:pt x="10595" y="8463"/>
                    </a:moveTo>
                    <a:cubicBezTo>
                      <a:pt x="10552" y="8463"/>
                      <a:pt x="10531" y="8485"/>
                      <a:pt x="10531" y="8528"/>
                    </a:cubicBezTo>
                    <a:cubicBezTo>
                      <a:pt x="10531" y="8571"/>
                      <a:pt x="10552" y="8598"/>
                      <a:pt x="10595" y="8598"/>
                    </a:cubicBezTo>
                    <a:cubicBezTo>
                      <a:pt x="10644" y="8598"/>
                      <a:pt x="10666" y="8571"/>
                      <a:pt x="10666" y="8528"/>
                    </a:cubicBezTo>
                    <a:cubicBezTo>
                      <a:pt x="10666" y="8485"/>
                      <a:pt x="10644" y="8463"/>
                      <a:pt x="10595" y="8463"/>
                    </a:cubicBezTo>
                    <a:close/>
                    <a:moveTo>
                      <a:pt x="10865" y="8463"/>
                    </a:moveTo>
                    <a:cubicBezTo>
                      <a:pt x="10822" y="8463"/>
                      <a:pt x="10801" y="8485"/>
                      <a:pt x="10801" y="8528"/>
                    </a:cubicBezTo>
                    <a:cubicBezTo>
                      <a:pt x="10801" y="8571"/>
                      <a:pt x="10822" y="8598"/>
                      <a:pt x="10865" y="8598"/>
                    </a:cubicBezTo>
                    <a:cubicBezTo>
                      <a:pt x="10914" y="8598"/>
                      <a:pt x="10936" y="8571"/>
                      <a:pt x="10936" y="8528"/>
                    </a:cubicBezTo>
                    <a:cubicBezTo>
                      <a:pt x="10936" y="8485"/>
                      <a:pt x="10914" y="8463"/>
                      <a:pt x="10865" y="8463"/>
                    </a:cubicBezTo>
                    <a:close/>
                    <a:moveTo>
                      <a:pt x="11135" y="8463"/>
                    </a:moveTo>
                    <a:cubicBezTo>
                      <a:pt x="11092" y="8463"/>
                      <a:pt x="11071" y="8485"/>
                      <a:pt x="11071" y="8528"/>
                    </a:cubicBezTo>
                    <a:cubicBezTo>
                      <a:pt x="11071" y="8571"/>
                      <a:pt x="11092" y="8598"/>
                      <a:pt x="11135" y="8598"/>
                    </a:cubicBezTo>
                    <a:cubicBezTo>
                      <a:pt x="11184" y="8598"/>
                      <a:pt x="11206" y="8571"/>
                      <a:pt x="11206" y="8528"/>
                    </a:cubicBezTo>
                    <a:cubicBezTo>
                      <a:pt x="11206" y="8485"/>
                      <a:pt x="11184" y="8463"/>
                      <a:pt x="11135" y="846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3"/>
              <p:cNvSpPr/>
              <p:nvPr/>
            </p:nvSpPr>
            <p:spPr>
              <a:xfrm>
                <a:off x="2573012" y="4749545"/>
                <a:ext cx="1454675" cy="15756"/>
              </a:xfrm>
              <a:custGeom>
                <a:avLst/>
                <a:gdLst/>
                <a:ahLst/>
                <a:cxnLst/>
                <a:rect l="l" t="t" r="r" b="b"/>
                <a:pathLst>
                  <a:path w="12556" h="136" extrusionOk="0">
                    <a:moveTo>
                      <a:pt x="65" y="1"/>
                    </a:moveTo>
                    <a:cubicBezTo>
                      <a:pt x="43" y="1"/>
                      <a:pt x="0" y="44"/>
                      <a:pt x="0" y="65"/>
                    </a:cubicBezTo>
                    <a:cubicBezTo>
                      <a:pt x="0" y="109"/>
                      <a:pt x="43" y="136"/>
                      <a:pt x="65" y="136"/>
                    </a:cubicBezTo>
                    <a:cubicBezTo>
                      <a:pt x="108" y="136"/>
                      <a:pt x="135" y="109"/>
                      <a:pt x="135" y="65"/>
                    </a:cubicBezTo>
                    <a:cubicBezTo>
                      <a:pt x="135" y="44"/>
                      <a:pt x="108" y="1"/>
                      <a:pt x="65" y="1"/>
                    </a:cubicBezTo>
                    <a:close/>
                    <a:moveTo>
                      <a:pt x="335" y="1"/>
                    </a:moveTo>
                    <a:cubicBezTo>
                      <a:pt x="313" y="1"/>
                      <a:pt x="270" y="44"/>
                      <a:pt x="270" y="65"/>
                    </a:cubicBezTo>
                    <a:cubicBezTo>
                      <a:pt x="270" y="109"/>
                      <a:pt x="313" y="136"/>
                      <a:pt x="335" y="136"/>
                    </a:cubicBezTo>
                    <a:cubicBezTo>
                      <a:pt x="378" y="136"/>
                      <a:pt x="405" y="109"/>
                      <a:pt x="405" y="65"/>
                    </a:cubicBezTo>
                    <a:cubicBezTo>
                      <a:pt x="405" y="44"/>
                      <a:pt x="378" y="1"/>
                      <a:pt x="335" y="1"/>
                    </a:cubicBezTo>
                    <a:close/>
                    <a:moveTo>
                      <a:pt x="605" y="1"/>
                    </a:moveTo>
                    <a:cubicBezTo>
                      <a:pt x="583" y="1"/>
                      <a:pt x="540" y="44"/>
                      <a:pt x="540" y="65"/>
                    </a:cubicBezTo>
                    <a:cubicBezTo>
                      <a:pt x="540" y="109"/>
                      <a:pt x="583" y="136"/>
                      <a:pt x="605" y="136"/>
                    </a:cubicBezTo>
                    <a:cubicBezTo>
                      <a:pt x="648" y="136"/>
                      <a:pt x="675" y="109"/>
                      <a:pt x="675" y="65"/>
                    </a:cubicBezTo>
                    <a:cubicBezTo>
                      <a:pt x="675" y="44"/>
                      <a:pt x="648" y="1"/>
                      <a:pt x="605" y="1"/>
                    </a:cubicBezTo>
                    <a:close/>
                    <a:moveTo>
                      <a:pt x="875" y="1"/>
                    </a:moveTo>
                    <a:cubicBezTo>
                      <a:pt x="853" y="1"/>
                      <a:pt x="810" y="44"/>
                      <a:pt x="810" y="65"/>
                    </a:cubicBezTo>
                    <a:cubicBezTo>
                      <a:pt x="810" y="109"/>
                      <a:pt x="853" y="136"/>
                      <a:pt x="875" y="136"/>
                    </a:cubicBezTo>
                    <a:cubicBezTo>
                      <a:pt x="918" y="136"/>
                      <a:pt x="945" y="109"/>
                      <a:pt x="945" y="65"/>
                    </a:cubicBezTo>
                    <a:cubicBezTo>
                      <a:pt x="945" y="44"/>
                      <a:pt x="918" y="1"/>
                      <a:pt x="875" y="1"/>
                    </a:cubicBezTo>
                    <a:close/>
                    <a:moveTo>
                      <a:pt x="1145" y="1"/>
                    </a:moveTo>
                    <a:cubicBezTo>
                      <a:pt x="1123" y="1"/>
                      <a:pt x="1080" y="44"/>
                      <a:pt x="1080" y="65"/>
                    </a:cubicBezTo>
                    <a:cubicBezTo>
                      <a:pt x="1080" y="109"/>
                      <a:pt x="1123" y="136"/>
                      <a:pt x="1145" y="136"/>
                    </a:cubicBezTo>
                    <a:cubicBezTo>
                      <a:pt x="1188" y="136"/>
                      <a:pt x="1215" y="109"/>
                      <a:pt x="1215" y="65"/>
                    </a:cubicBezTo>
                    <a:cubicBezTo>
                      <a:pt x="1215" y="44"/>
                      <a:pt x="1188" y="1"/>
                      <a:pt x="1145" y="1"/>
                    </a:cubicBezTo>
                    <a:close/>
                    <a:moveTo>
                      <a:pt x="1415" y="1"/>
                    </a:moveTo>
                    <a:cubicBezTo>
                      <a:pt x="1393" y="1"/>
                      <a:pt x="1350" y="44"/>
                      <a:pt x="1350" y="65"/>
                    </a:cubicBezTo>
                    <a:cubicBezTo>
                      <a:pt x="1350" y="109"/>
                      <a:pt x="1393" y="136"/>
                      <a:pt x="1415" y="136"/>
                    </a:cubicBezTo>
                    <a:cubicBezTo>
                      <a:pt x="1458" y="136"/>
                      <a:pt x="1485" y="109"/>
                      <a:pt x="1485" y="65"/>
                    </a:cubicBezTo>
                    <a:cubicBezTo>
                      <a:pt x="1485" y="44"/>
                      <a:pt x="1458" y="1"/>
                      <a:pt x="1415" y="1"/>
                    </a:cubicBezTo>
                    <a:close/>
                    <a:moveTo>
                      <a:pt x="1685" y="1"/>
                    </a:moveTo>
                    <a:cubicBezTo>
                      <a:pt x="1663" y="1"/>
                      <a:pt x="1620" y="44"/>
                      <a:pt x="1620" y="65"/>
                    </a:cubicBezTo>
                    <a:cubicBezTo>
                      <a:pt x="1620" y="109"/>
                      <a:pt x="1663" y="136"/>
                      <a:pt x="1685" y="136"/>
                    </a:cubicBezTo>
                    <a:cubicBezTo>
                      <a:pt x="1728" y="136"/>
                      <a:pt x="1755" y="109"/>
                      <a:pt x="1755" y="65"/>
                    </a:cubicBezTo>
                    <a:cubicBezTo>
                      <a:pt x="1755" y="44"/>
                      <a:pt x="1728" y="1"/>
                      <a:pt x="1685" y="1"/>
                    </a:cubicBezTo>
                    <a:close/>
                    <a:moveTo>
                      <a:pt x="1955" y="1"/>
                    </a:moveTo>
                    <a:cubicBezTo>
                      <a:pt x="1934" y="1"/>
                      <a:pt x="1890" y="44"/>
                      <a:pt x="1890" y="65"/>
                    </a:cubicBezTo>
                    <a:cubicBezTo>
                      <a:pt x="1890" y="109"/>
                      <a:pt x="1934" y="136"/>
                      <a:pt x="1955" y="136"/>
                    </a:cubicBezTo>
                    <a:cubicBezTo>
                      <a:pt x="1998" y="136"/>
                      <a:pt x="2025" y="109"/>
                      <a:pt x="2025" y="65"/>
                    </a:cubicBezTo>
                    <a:cubicBezTo>
                      <a:pt x="2025" y="44"/>
                      <a:pt x="1998" y="1"/>
                      <a:pt x="1955" y="1"/>
                    </a:cubicBezTo>
                    <a:close/>
                    <a:moveTo>
                      <a:pt x="2225" y="1"/>
                    </a:moveTo>
                    <a:cubicBezTo>
                      <a:pt x="2204" y="1"/>
                      <a:pt x="2160" y="44"/>
                      <a:pt x="2160" y="65"/>
                    </a:cubicBezTo>
                    <a:cubicBezTo>
                      <a:pt x="2160" y="109"/>
                      <a:pt x="2204" y="136"/>
                      <a:pt x="2225" y="136"/>
                    </a:cubicBezTo>
                    <a:cubicBezTo>
                      <a:pt x="2268" y="136"/>
                      <a:pt x="2295" y="109"/>
                      <a:pt x="2295" y="65"/>
                    </a:cubicBezTo>
                    <a:cubicBezTo>
                      <a:pt x="2295" y="44"/>
                      <a:pt x="2268" y="1"/>
                      <a:pt x="2225" y="1"/>
                    </a:cubicBezTo>
                    <a:close/>
                    <a:moveTo>
                      <a:pt x="2495" y="1"/>
                    </a:moveTo>
                    <a:cubicBezTo>
                      <a:pt x="2474" y="1"/>
                      <a:pt x="2430" y="44"/>
                      <a:pt x="2430" y="65"/>
                    </a:cubicBezTo>
                    <a:cubicBezTo>
                      <a:pt x="2430" y="109"/>
                      <a:pt x="2474" y="136"/>
                      <a:pt x="2495" y="136"/>
                    </a:cubicBezTo>
                    <a:cubicBezTo>
                      <a:pt x="2538" y="136"/>
                      <a:pt x="2565" y="109"/>
                      <a:pt x="2565" y="65"/>
                    </a:cubicBezTo>
                    <a:cubicBezTo>
                      <a:pt x="2565" y="44"/>
                      <a:pt x="2538" y="1"/>
                      <a:pt x="2495" y="1"/>
                    </a:cubicBezTo>
                    <a:close/>
                    <a:moveTo>
                      <a:pt x="2765" y="1"/>
                    </a:moveTo>
                    <a:cubicBezTo>
                      <a:pt x="2744" y="1"/>
                      <a:pt x="2700" y="44"/>
                      <a:pt x="2700" y="65"/>
                    </a:cubicBezTo>
                    <a:cubicBezTo>
                      <a:pt x="2700" y="109"/>
                      <a:pt x="2744" y="136"/>
                      <a:pt x="2765" y="136"/>
                    </a:cubicBezTo>
                    <a:cubicBezTo>
                      <a:pt x="2808" y="136"/>
                      <a:pt x="2835" y="109"/>
                      <a:pt x="2835" y="65"/>
                    </a:cubicBezTo>
                    <a:cubicBezTo>
                      <a:pt x="2835" y="44"/>
                      <a:pt x="2808" y="1"/>
                      <a:pt x="2765" y="1"/>
                    </a:cubicBezTo>
                    <a:close/>
                    <a:moveTo>
                      <a:pt x="3035" y="1"/>
                    </a:moveTo>
                    <a:cubicBezTo>
                      <a:pt x="3014" y="1"/>
                      <a:pt x="2970" y="44"/>
                      <a:pt x="2970" y="65"/>
                    </a:cubicBezTo>
                    <a:cubicBezTo>
                      <a:pt x="2970" y="109"/>
                      <a:pt x="3014" y="136"/>
                      <a:pt x="3035" y="136"/>
                    </a:cubicBezTo>
                    <a:cubicBezTo>
                      <a:pt x="3078" y="136"/>
                      <a:pt x="3105" y="109"/>
                      <a:pt x="3105" y="65"/>
                    </a:cubicBezTo>
                    <a:cubicBezTo>
                      <a:pt x="3105" y="44"/>
                      <a:pt x="3078" y="1"/>
                      <a:pt x="3035" y="1"/>
                    </a:cubicBezTo>
                    <a:close/>
                    <a:moveTo>
                      <a:pt x="3305" y="1"/>
                    </a:moveTo>
                    <a:cubicBezTo>
                      <a:pt x="3284" y="1"/>
                      <a:pt x="3240" y="44"/>
                      <a:pt x="3240" y="65"/>
                    </a:cubicBezTo>
                    <a:cubicBezTo>
                      <a:pt x="3240" y="109"/>
                      <a:pt x="3284" y="136"/>
                      <a:pt x="3305" y="136"/>
                    </a:cubicBezTo>
                    <a:cubicBezTo>
                      <a:pt x="3348" y="136"/>
                      <a:pt x="3375" y="109"/>
                      <a:pt x="3375" y="65"/>
                    </a:cubicBezTo>
                    <a:cubicBezTo>
                      <a:pt x="3375" y="44"/>
                      <a:pt x="3348" y="1"/>
                      <a:pt x="3305" y="1"/>
                    </a:cubicBezTo>
                    <a:close/>
                    <a:moveTo>
                      <a:pt x="3575" y="1"/>
                    </a:moveTo>
                    <a:cubicBezTo>
                      <a:pt x="3554" y="1"/>
                      <a:pt x="3510" y="44"/>
                      <a:pt x="3510" y="65"/>
                    </a:cubicBezTo>
                    <a:cubicBezTo>
                      <a:pt x="3510" y="109"/>
                      <a:pt x="3554" y="136"/>
                      <a:pt x="3575" y="136"/>
                    </a:cubicBezTo>
                    <a:cubicBezTo>
                      <a:pt x="3618" y="136"/>
                      <a:pt x="3645" y="109"/>
                      <a:pt x="3645" y="65"/>
                    </a:cubicBezTo>
                    <a:cubicBezTo>
                      <a:pt x="3645" y="44"/>
                      <a:pt x="3618" y="1"/>
                      <a:pt x="3575" y="1"/>
                    </a:cubicBezTo>
                    <a:close/>
                    <a:moveTo>
                      <a:pt x="3845" y="1"/>
                    </a:moveTo>
                    <a:cubicBezTo>
                      <a:pt x="3824" y="1"/>
                      <a:pt x="3780" y="44"/>
                      <a:pt x="3780" y="65"/>
                    </a:cubicBezTo>
                    <a:cubicBezTo>
                      <a:pt x="3780" y="109"/>
                      <a:pt x="3824" y="136"/>
                      <a:pt x="3845" y="136"/>
                    </a:cubicBezTo>
                    <a:cubicBezTo>
                      <a:pt x="3888" y="136"/>
                      <a:pt x="3915" y="109"/>
                      <a:pt x="3915" y="65"/>
                    </a:cubicBezTo>
                    <a:cubicBezTo>
                      <a:pt x="3915" y="44"/>
                      <a:pt x="3888" y="1"/>
                      <a:pt x="3845" y="1"/>
                    </a:cubicBezTo>
                    <a:close/>
                    <a:moveTo>
                      <a:pt x="4115" y="1"/>
                    </a:moveTo>
                    <a:cubicBezTo>
                      <a:pt x="4094" y="1"/>
                      <a:pt x="4050" y="44"/>
                      <a:pt x="4050" y="65"/>
                    </a:cubicBezTo>
                    <a:cubicBezTo>
                      <a:pt x="4050" y="109"/>
                      <a:pt x="4094" y="136"/>
                      <a:pt x="4115" y="136"/>
                    </a:cubicBezTo>
                    <a:cubicBezTo>
                      <a:pt x="4158" y="136"/>
                      <a:pt x="4185" y="109"/>
                      <a:pt x="4185" y="65"/>
                    </a:cubicBezTo>
                    <a:cubicBezTo>
                      <a:pt x="4185" y="44"/>
                      <a:pt x="4158" y="1"/>
                      <a:pt x="4115" y="1"/>
                    </a:cubicBezTo>
                    <a:close/>
                    <a:moveTo>
                      <a:pt x="4385" y="1"/>
                    </a:moveTo>
                    <a:cubicBezTo>
                      <a:pt x="4364" y="1"/>
                      <a:pt x="4320" y="44"/>
                      <a:pt x="4320" y="65"/>
                    </a:cubicBezTo>
                    <a:cubicBezTo>
                      <a:pt x="4320" y="109"/>
                      <a:pt x="4364" y="136"/>
                      <a:pt x="4385" y="136"/>
                    </a:cubicBezTo>
                    <a:cubicBezTo>
                      <a:pt x="4428" y="136"/>
                      <a:pt x="4455" y="109"/>
                      <a:pt x="4455" y="65"/>
                    </a:cubicBezTo>
                    <a:cubicBezTo>
                      <a:pt x="4455" y="44"/>
                      <a:pt x="4428" y="1"/>
                      <a:pt x="4385" y="1"/>
                    </a:cubicBezTo>
                    <a:close/>
                    <a:moveTo>
                      <a:pt x="4655" y="1"/>
                    </a:moveTo>
                    <a:cubicBezTo>
                      <a:pt x="4634" y="1"/>
                      <a:pt x="4590" y="44"/>
                      <a:pt x="4590" y="65"/>
                    </a:cubicBezTo>
                    <a:cubicBezTo>
                      <a:pt x="4590" y="109"/>
                      <a:pt x="4634" y="136"/>
                      <a:pt x="4655" y="136"/>
                    </a:cubicBezTo>
                    <a:cubicBezTo>
                      <a:pt x="4698" y="136"/>
                      <a:pt x="4725" y="109"/>
                      <a:pt x="4725" y="65"/>
                    </a:cubicBezTo>
                    <a:cubicBezTo>
                      <a:pt x="4725" y="44"/>
                      <a:pt x="4698" y="1"/>
                      <a:pt x="4655" y="1"/>
                    </a:cubicBezTo>
                    <a:close/>
                    <a:moveTo>
                      <a:pt x="4925" y="1"/>
                    </a:moveTo>
                    <a:cubicBezTo>
                      <a:pt x="4904" y="1"/>
                      <a:pt x="4860" y="44"/>
                      <a:pt x="4860" y="65"/>
                    </a:cubicBezTo>
                    <a:cubicBezTo>
                      <a:pt x="4860" y="109"/>
                      <a:pt x="4904" y="136"/>
                      <a:pt x="4925" y="136"/>
                    </a:cubicBezTo>
                    <a:cubicBezTo>
                      <a:pt x="4968" y="136"/>
                      <a:pt x="4995" y="109"/>
                      <a:pt x="4995" y="65"/>
                    </a:cubicBezTo>
                    <a:cubicBezTo>
                      <a:pt x="4995" y="44"/>
                      <a:pt x="4968" y="1"/>
                      <a:pt x="4925" y="1"/>
                    </a:cubicBezTo>
                    <a:close/>
                    <a:moveTo>
                      <a:pt x="5195" y="1"/>
                    </a:moveTo>
                    <a:cubicBezTo>
                      <a:pt x="5174" y="1"/>
                      <a:pt x="5130" y="44"/>
                      <a:pt x="5130" y="65"/>
                    </a:cubicBezTo>
                    <a:cubicBezTo>
                      <a:pt x="5130" y="109"/>
                      <a:pt x="5174" y="136"/>
                      <a:pt x="5195" y="136"/>
                    </a:cubicBezTo>
                    <a:cubicBezTo>
                      <a:pt x="5238" y="136"/>
                      <a:pt x="5265" y="109"/>
                      <a:pt x="5265" y="65"/>
                    </a:cubicBezTo>
                    <a:cubicBezTo>
                      <a:pt x="5265" y="44"/>
                      <a:pt x="5238" y="1"/>
                      <a:pt x="5195" y="1"/>
                    </a:cubicBezTo>
                    <a:close/>
                    <a:moveTo>
                      <a:pt x="5465" y="1"/>
                    </a:moveTo>
                    <a:cubicBezTo>
                      <a:pt x="5444" y="1"/>
                      <a:pt x="5400" y="44"/>
                      <a:pt x="5400" y="65"/>
                    </a:cubicBezTo>
                    <a:cubicBezTo>
                      <a:pt x="5400" y="109"/>
                      <a:pt x="5444" y="136"/>
                      <a:pt x="5465" y="136"/>
                    </a:cubicBezTo>
                    <a:cubicBezTo>
                      <a:pt x="5508" y="136"/>
                      <a:pt x="5535" y="109"/>
                      <a:pt x="5535" y="65"/>
                    </a:cubicBezTo>
                    <a:cubicBezTo>
                      <a:pt x="5535" y="44"/>
                      <a:pt x="5508" y="1"/>
                      <a:pt x="5465" y="1"/>
                    </a:cubicBezTo>
                    <a:close/>
                    <a:moveTo>
                      <a:pt x="5735" y="1"/>
                    </a:moveTo>
                    <a:cubicBezTo>
                      <a:pt x="5714" y="1"/>
                      <a:pt x="5670" y="44"/>
                      <a:pt x="5670" y="65"/>
                    </a:cubicBezTo>
                    <a:cubicBezTo>
                      <a:pt x="5670" y="109"/>
                      <a:pt x="5714" y="136"/>
                      <a:pt x="5735" y="136"/>
                    </a:cubicBezTo>
                    <a:cubicBezTo>
                      <a:pt x="5779" y="136"/>
                      <a:pt x="5806" y="109"/>
                      <a:pt x="5806" y="65"/>
                    </a:cubicBezTo>
                    <a:cubicBezTo>
                      <a:pt x="5806" y="44"/>
                      <a:pt x="5779" y="1"/>
                      <a:pt x="5735" y="1"/>
                    </a:cubicBezTo>
                    <a:close/>
                    <a:moveTo>
                      <a:pt x="6005" y="1"/>
                    </a:moveTo>
                    <a:cubicBezTo>
                      <a:pt x="5984" y="1"/>
                      <a:pt x="5941" y="44"/>
                      <a:pt x="5941" y="65"/>
                    </a:cubicBezTo>
                    <a:cubicBezTo>
                      <a:pt x="5941" y="109"/>
                      <a:pt x="5984" y="136"/>
                      <a:pt x="6005" y="136"/>
                    </a:cubicBezTo>
                    <a:cubicBezTo>
                      <a:pt x="6049" y="136"/>
                      <a:pt x="6076" y="109"/>
                      <a:pt x="6076" y="65"/>
                    </a:cubicBezTo>
                    <a:cubicBezTo>
                      <a:pt x="6076" y="44"/>
                      <a:pt x="6049" y="1"/>
                      <a:pt x="6005" y="1"/>
                    </a:cubicBezTo>
                    <a:close/>
                    <a:moveTo>
                      <a:pt x="6275" y="1"/>
                    </a:moveTo>
                    <a:cubicBezTo>
                      <a:pt x="6254" y="1"/>
                      <a:pt x="6211" y="44"/>
                      <a:pt x="6211" y="65"/>
                    </a:cubicBezTo>
                    <a:cubicBezTo>
                      <a:pt x="6211" y="109"/>
                      <a:pt x="6254" y="136"/>
                      <a:pt x="6275" y="136"/>
                    </a:cubicBezTo>
                    <a:cubicBezTo>
                      <a:pt x="6319" y="136"/>
                      <a:pt x="6346" y="109"/>
                      <a:pt x="6346" y="65"/>
                    </a:cubicBezTo>
                    <a:cubicBezTo>
                      <a:pt x="6346" y="44"/>
                      <a:pt x="6319" y="1"/>
                      <a:pt x="6275" y="1"/>
                    </a:cubicBezTo>
                    <a:close/>
                    <a:moveTo>
                      <a:pt x="6545" y="1"/>
                    </a:moveTo>
                    <a:cubicBezTo>
                      <a:pt x="6524" y="1"/>
                      <a:pt x="6481" y="44"/>
                      <a:pt x="6481" y="65"/>
                    </a:cubicBezTo>
                    <a:cubicBezTo>
                      <a:pt x="6481" y="109"/>
                      <a:pt x="6524" y="136"/>
                      <a:pt x="6545" y="136"/>
                    </a:cubicBezTo>
                    <a:cubicBezTo>
                      <a:pt x="6589" y="136"/>
                      <a:pt x="6616" y="109"/>
                      <a:pt x="6616" y="65"/>
                    </a:cubicBezTo>
                    <a:cubicBezTo>
                      <a:pt x="6616" y="44"/>
                      <a:pt x="6589" y="1"/>
                      <a:pt x="6545" y="1"/>
                    </a:cubicBezTo>
                    <a:close/>
                    <a:moveTo>
                      <a:pt x="6815" y="1"/>
                    </a:moveTo>
                    <a:cubicBezTo>
                      <a:pt x="6794" y="1"/>
                      <a:pt x="6751" y="44"/>
                      <a:pt x="6751" y="65"/>
                    </a:cubicBezTo>
                    <a:cubicBezTo>
                      <a:pt x="6751" y="109"/>
                      <a:pt x="6794" y="136"/>
                      <a:pt x="6815" y="136"/>
                    </a:cubicBezTo>
                    <a:cubicBezTo>
                      <a:pt x="6859" y="136"/>
                      <a:pt x="6886" y="109"/>
                      <a:pt x="6886" y="65"/>
                    </a:cubicBezTo>
                    <a:cubicBezTo>
                      <a:pt x="6886" y="44"/>
                      <a:pt x="6859" y="1"/>
                      <a:pt x="6815" y="1"/>
                    </a:cubicBezTo>
                    <a:close/>
                    <a:moveTo>
                      <a:pt x="7085" y="1"/>
                    </a:moveTo>
                    <a:cubicBezTo>
                      <a:pt x="7064" y="1"/>
                      <a:pt x="7021" y="44"/>
                      <a:pt x="7021" y="65"/>
                    </a:cubicBezTo>
                    <a:cubicBezTo>
                      <a:pt x="7021" y="109"/>
                      <a:pt x="7064" y="136"/>
                      <a:pt x="7085" y="136"/>
                    </a:cubicBezTo>
                    <a:cubicBezTo>
                      <a:pt x="7129" y="136"/>
                      <a:pt x="7156" y="109"/>
                      <a:pt x="7156" y="65"/>
                    </a:cubicBezTo>
                    <a:cubicBezTo>
                      <a:pt x="7156" y="44"/>
                      <a:pt x="7129" y="1"/>
                      <a:pt x="7085" y="1"/>
                    </a:cubicBezTo>
                    <a:close/>
                    <a:moveTo>
                      <a:pt x="7355" y="1"/>
                    </a:moveTo>
                    <a:cubicBezTo>
                      <a:pt x="7334" y="1"/>
                      <a:pt x="7291" y="44"/>
                      <a:pt x="7291" y="65"/>
                    </a:cubicBezTo>
                    <a:cubicBezTo>
                      <a:pt x="7291" y="109"/>
                      <a:pt x="7334" y="136"/>
                      <a:pt x="7355" y="136"/>
                    </a:cubicBezTo>
                    <a:cubicBezTo>
                      <a:pt x="7399" y="136"/>
                      <a:pt x="7426" y="109"/>
                      <a:pt x="7426" y="65"/>
                    </a:cubicBezTo>
                    <a:cubicBezTo>
                      <a:pt x="7426" y="44"/>
                      <a:pt x="7399" y="1"/>
                      <a:pt x="7355" y="1"/>
                    </a:cubicBezTo>
                    <a:close/>
                    <a:moveTo>
                      <a:pt x="7625" y="1"/>
                    </a:moveTo>
                    <a:cubicBezTo>
                      <a:pt x="7604" y="1"/>
                      <a:pt x="7561" y="44"/>
                      <a:pt x="7561" y="65"/>
                    </a:cubicBezTo>
                    <a:cubicBezTo>
                      <a:pt x="7561" y="109"/>
                      <a:pt x="7604" y="136"/>
                      <a:pt x="7625" y="136"/>
                    </a:cubicBezTo>
                    <a:cubicBezTo>
                      <a:pt x="7669" y="136"/>
                      <a:pt x="7696" y="109"/>
                      <a:pt x="7696" y="65"/>
                    </a:cubicBezTo>
                    <a:cubicBezTo>
                      <a:pt x="7696" y="44"/>
                      <a:pt x="7669" y="1"/>
                      <a:pt x="7625" y="1"/>
                    </a:cubicBezTo>
                    <a:close/>
                    <a:moveTo>
                      <a:pt x="7895" y="1"/>
                    </a:moveTo>
                    <a:cubicBezTo>
                      <a:pt x="7874" y="1"/>
                      <a:pt x="7831" y="44"/>
                      <a:pt x="7831" y="65"/>
                    </a:cubicBezTo>
                    <a:cubicBezTo>
                      <a:pt x="7831" y="109"/>
                      <a:pt x="7874" y="136"/>
                      <a:pt x="7895" y="136"/>
                    </a:cubicBezTo>
                    <a:cubicBezTo>
                      <a:pt x="7939" y="136"/>
                      <a:pt x="7966" y="109"/>
                      <a:pt x="7966" y="65"/>
                    </a:cubicBezTo>
                    <a:cubicBezTo>
                      <a:pt x="7966" y="44"/>
                      <a:pt x="7939" y="1"/>
                      <a:pt x="7895" y="1"/>
                    </a:cubicBezTo>
                    <a:close/>
                    <a:moveTo>
                      <a:pt x="8165" y="1"/>
                    </a:moveTo>
                    <a:cubicBezTo>
                      <a:pt x="8144" y="1"/>
                      <a:pt x="8101" y="44"/>
                      <a:pt x="8101" y="65"/>
                    </a:cubicBezTo>
                    <a:cubicBezTo>
                      <a:pt x="8101" y="109"/>
                      <a:pt x="8144" y="136"/>
                      <a:pt x="8165" y="136"/>
                    </a:cubicBezTo>
                    <a:cubicBezTo>
                      <a:pt x="8209" y="136"/>
                      <a:pt x="8236" y="109"/>
                      <a:pt x="8236" y="65"/>
                    </a:cubicBezTo>
                    <a:cubicBezTo>
                      <a:pt x="8236" y="44"/>
                      <a:pt x="8209" y="1"/>
                      <a:pt x="8165" y="1"/>
                    </a:cubicBezTo>
                    <a:close/>
                    <a:moveTo>
                      <a:pt x="8435" y="1"/>
                    </a:moveTo>
                    <a:cubicBezTo>
                      <a:pt x="8414" y="1"/>
                      <a:pt x="8371" y="44"/>
                      <a:pt x="8371" y="65"/>
                    </a:cubicBezTo>
                    <a:cubicBezTo>
                      <a:pt x="8371" y="109"/>
                      <a:pt x="8414" y="136"/>
                      <a:pt x="8435" y="136"/>
                    </a:cubicBezTo>
                    <a:cubicBezTo>
                      <a:pt x="8479" y="136"/>
                      <a:pt x="8506" y="109"/>
                      <a:pt x="8506" y="65"/>
                    </a:cubicBezTo>
                    <a:cubicBezTo>
                      <a:pt x="8506" y="44"/>
                      <a:pt x="8479" y="1"/>
                      <a:pt x="8435" y="1"/>
                    </a:cubicBezTo>
                    <a:close/>
                    <a:moveTo>
                      <a:pt x="8705" y="1"/>
                    </a:moveTo>
                    <a:cubicBezTo>
                      <a:pt x="8684" y="1"/>
                      <a:pt x="8641" y="44"/>
                      <a:pt x="8641" y="65"/>
                    </a:cubicBezTo>
                    <a:cubicBezTo>
                      <a:pt x="8641" y="109"/>
                      <a:pt x="8684" y="136"/>
                      <a:pt x="8705" y="136"/>
                    </a:cubicBezTo>
                    <a:cubicBezTo>
                      <a:pt x="8749" y="136"/>
                      <a:pt x="8776" y="109"/>
                      <a:pt x="8776" y="65"/>
                    </a:cubicBezTo>
                    <a:cubicBezTo>
                      <a:pt x="8776" y="44"/>
                      <a:pt x="8749" y="1"/>
                      <a:pt x="8705" y="1"/>
                    </a:cubicBezTo>
                    <a:close/>
                    <a:moveTo>
                      <a:pt x="8975" y="1"/>
                    </a:moveTo>
                    <a:cubicBezTo>
                      <a:pt x="8954" y="1"/>
                      <a:pt x="8911" y="44"/>
                      <a:pt x="8911" y="65"/>
                    </a:cubicBezTo>
                    <a:cubicBezTo>
                      <a:pt x="8911" y="109"/>
                      <a:pt x="8954" y="136"/>
                      <a:pt x="8975" y="136"/>
                    </a:cubicBezTo>
                    <a:cubicBezTo>
                      <a:pt x="9019" y="136"/>
                      <a:pt x="9046" y="109"/>
                      <a:pt x="9046" y="65"/>
                    </a:cubicBezTo>
                    <a:cubicBezTo>
                      <a:pt x="9046" y="44"/>
                      <a:pt x="9019" y="1"/>
                      <a:pt x="8975" y="1"/>
                    </a:cubicBezTo>
                    <a:close/>
                    <a:moveTo>
                      <a:pt x="9245" y="1"/>
                    </a:moveTo>
                    <a:cubicBezTo>
                      <a:pt x="9224" y="1"/>
                      <a:pt x="9181" y="44"/>
                      <a:pt x="9181" y="65"/>
                    </a:cubicBezTo>
                    <a:cubicBezTo>
                      <a:pt x="9181" y="109"/>
                      <a:pt x="9224" y="136"/>
                      <a:pt x="9245" y="136"/>
                    </a:cubicBezTo>
                    <a:cubicBezTo>
                      <a:pt x="9289" y="136"/>
                      <a:pt x="9316" y="109"/>
                      <a:pt x="9316" y="65"/>
                    </a:cubicBezTo>
                    <a:cubicBezTo>
                      <a:pt x="9316" y="44"/>
                      <a:pt x="9289" y="1"/>
                      <a:pt x="9245" y="1"/>
                    </a:cubicBezTo>
                    <a:close/>
                    <a:moveTo>
                      <a:pt x="9515" y="1"/>
                    </a:moveTo>
                    <a:cubicBezTo>
                      <a:pt x="9494" y="1"/>
                      <a:pt x="9451" y="44"/>
                      <a:pt x="9451" y="65"/>
                    </a:cubicBezTo>
                    <a:cubicBezTo>
                      <a:pt x="9451" y="109"/>
                      <a:pt x="9494" y="136"/>
                      <a:pt x="9515" y="136"/>
                    </a:cubicBezTo>
                    <a:cubicBezTo>
                      <a:pt x="9559" y="136"/>
                      <a:pt x="9586" y="109"/>
                      <a:pt x="9586" y="65"/>
                    </a:cubicBezTo>
                    <a:cubicBezTo>
                      <a:pt x="9586" y="44"/>
                      <a:pt x="9559" y="1"/>
                      <a:pt x="9515" y="1"/>
                    </a:cubicBezTo>
                    <a:close/>
                    <a:moveTo>
                      <a:pt x="9786" y="1"/>
                    </a:moveTo>
                    <a:cubicBezTo>
                      <a:pt x="9764" y="1"/>
                      <a:pt x="9721" y="44"/>
                      <a:pt x="9721" y="65"/>
                    </a:cubicBezTo>
                    <a:cubicBezTo>
                      <a:pt x="9721" y="109"/>
                      <a:pt x="9764" y="136"/>
                      <a:pt x="9786" y="136"/>
                    </a:cubicBezTo>
                    <a:cubicBezTo>
                      <a:pt x="9829" y="136"/>
                      <a:pt x="9856" y="109"/>
                      <a:pt x="9856" y="65"/>
                    </a:cubicBezTo>
                    <a:cubicBezTo>
                      <a:pt x="9856" y="44"/>
                      <a:pt x="9829" y="1"/>
                      <a:pt x="9786" y="1"/>
                    </a:cubicBezTo>
                    <a:close/>
                    <a:moveTo>
                      <a:pt x="10056" y="1"/>
                    </a:moveTo>
                    <a:cubicBezTo>
                      <a:pt x="10034" y="1"/>
                      <a:pt x="9991" y="44"/>
                      <a:pt x="9991" y="65"/>
                    </a:cubicBezTo>
                    <a:cubicBezTo>
                      <a:pt x="9991" y="109"/>
                      <a:pt x="10034" y="136"/>
                      <a:pt x="10056" y="136"/>
                    </a:cubicBezTo>
                    <a:cubicBezTo>
                      <a:pt x="10099" y="136"/>
                      <a:pt x="10126" y="109"/>
                      <a:pt x="10126" y="65"/>
                    </a:cubicBezTo>
                    <a:cubicBezTo>
                      <a:pt x="10126" y="44"/>
                      <a:pt x="10099" y="1"/>
                      <a:pt x="10056" y="1"/>
                    </a:cubicBezTo>
                    <a:close/>
                    <a:moveTo>
                      <a:pt x="10326" y="1"/>
                    </a:moveTo>
                    <a:cubicBezTo>
                      <a:pt x="10304" y="1"/>
                      <a:pt x="10261" y="44"/>
                      <a:pt x="10261" y="65"/>
                    </a:cubicBezTo>
                    <a:cubicBezTo>
                      <a:pt x="10261" y="109"/>
                      <a:pt x="10304" y="136"/>
                      <a:pt x="10326" y="136"/>
                    </a:cubicBezTo>
                    <a:cubicBezTo>
                      <a:pt x="10369" y="136"/>
                      <a:pt x="10396" y="109"/>
                      <a:pt x="10396" y="65"/>
                    </a:cubicBezTo>
                    <a:cubicBezTo>
                      <a:pt x="10396" y="44"/>
                      <a:pt x="10369" y="1"/>
                      <a:pt x="10326" y="1"/>
                    </a:cubicBezTo>
                    <a:close/>
                    <a:moveTo>
                      <a:pt x="10596" y="1"/>
                    </a:moveTo>
                    <a:cubicBezTo>
                      <a:pt x="10574" y="1"/>
                      <a:pt x="10531" y="44"/>
                      <a:pt x="10531" y="65"/>
                    </a:cubicBezTo>
                    <a:cubicBezTo>
                      <a:pt x="10531" y="109"/>
                      <a:pt x="10574" y="136"/>
                      <a:pt x="10596" y="136"/>
                    </a:cubicBezTo>
                    <a:cubicBezTo>
                      <a:pt x="10639" y="136"/>
                      <a:pt x="10666" y="109"/>
                      <a:pt x="10666" y="65"/>
                    </a:cubicBezTo>
                    <a:cubicBezTo>
                      <a:pt x="10666" y="44"/>
                      <a:pt x="10639" y="1"/>
                      <a:pt x="10596" y="1"/>
                    </a:cubicBezTo>
                    <a:close/>
                    <a:moveTo>
                      <a:pt x="10866" y="1"/>
                    </a:moveTo>
                    <a:cubicBezTo>
                      <a:pt x="10844" y="1"/>
                      <a:pt x="10801" y="44"/>
                      <a:pt x="10801" y="65"/>
                    </a:cubicBezTo>
                    <a:cubicBezTo>
                      <a:pt x="10801" y="109"/>
                      <a:pt x="10844" y="136"/>
                      <a:pt x="10866" y="136"/>
                    </a:cubicBezTo>
                    <a:cubicBezTo>
                      <a:pt x="10909" y="136"/>
                      <a:pt x="10936" y="109"/>
                      <a:pt x="10936" y="65"/>
                    </a:cubicBezTo>
                    <a:cubicBezTo>
                      <a:pt x="10936" y="44"/>
                      <a:pt x="10909" y="1"/>
                      <a:pt x="10866" y="1"/>
                    </a:cubicBezTo>
                    <a:close/>
                    <a:moveTo>
                      <a:pt x="11136" y="1"/>
                    </a:moveTo>
                    <a:cubicBezTo>
                      <a:pt x="11114" y="1"/>
                      <a:pt x="11071" y="44"/>
                      <a:pt x="11071" y="65"/>
                    </a:cubicBezTo>
                    <a:cubicBezTo>
                      <a:pt x="11071" y="109"/>
                      <a:pt x="11114" y="136"/>
                      <a:pt x="11136" y="136"/>
                    </a:cubicBezTo>
                    <a:cubicBezTo>
                      <a:pt x="11179" y="136"/>
                      <a:pt x="11206" y="109"/>
                      <a:pt x="11206" y="65"/>
                    </a:cubicBezTo>
                    <a:cubicBezTo>
                      <a:pt x="11206" y="44"/>
                      <a:pt x="11179" y="1"/>
                      <a:pt x="11136" y="1"/>
                    </a:cubicBezTo>
                    <a:close/>
                    <a:moveTo>
                      <a:pt x="11406" y="1"/>
                    </a:moveTo>
                    <a:cubicBezTo>
                      <a:pt x="11384" y="1"/>
                      <a:pt x="11341" y="44"/>
                      <a:pt x="11341" y="65"/>
                    </a:cubicBezTo>
                    <a:cubicBezTo>
                      <a:pt x="11341" y="109"/>
                      <a:pt x="11384" y="136"/>
                      <a:pt x="11406" y="136"/>
                    </a:cubicBezTo>
                    <a:cubicBezTo>
                      <a:pt x="11449" y="136"/>
                      <a:pt x="11476" y="109"/>
                      <a:pt x="11476" y="65"/>
                    </a:cubicBezTo>
                    <a:cubicBezTo>
                      <a:pt x="11476" y="44"/>
                      <a:pt x="11449" y="1"/>
                      <a:pt x="11406" y="1"/>
                    </a:cubicBezTo>
                    <a:close/>
                    <a:moveTo>
                      <a:pt x="11676" y="1"/>
                    </a:moveTo>
                    <a:cubicBezTo>
                      <a:pt x="11654" y="1"/>
                      <a:pt x="11611" y="44"/>
                      <a:pt x="11611" y="65"/>
                    </a:cubicBezTo>
                    <a:cubicBezTo>
                      <a:pt x="11611" y="109"/>
                      <a:pt x="11654" y="136"/>
                      <a:pt x="11676" y="136"/>
                    </a:cubicBezTo>
                    <a:cubicBezTo>
                      <a:pt x="11719" y="136"/>
                      <a:pt x="11746" y="109"/>
                      <a:pt x="11746" y="65"/>
                    </a:cubicBezTo>
                    <a:cubicBezTo>
                      <a:pt x="11746" y="44"/>
                      <a:pt x="11719" y="1"/>
                      <a:pt x="11676" y="1"/>
                    </a:cubicBezTo>
                    <a:close/>
                    <a:moveTo>
                      <a:pt x="11946" y="1"/>
                    </a:moveTo>
                    <a:cubicBezTo>
                      <a:pt x="11924" y="1"/>
                      <a:pt x="11881" y="44"/>
                      <a:pt x="11881" y="65"/>
                    </a:cubicBezTo>
                    <a:cubicBezTo>
                      <a:pt x="11881" y="109"/>
                      <a:pt x="11924" y="136"/>
                      <a:pt x="11946" y="136"/>
                    </a:cubicBezTo>
                    <a:cubicBezTo>
                      <a:pt x="11989" y="136"/>
                      <a:pt x="12016" y="109"/>
                      <a:pt x="12016" y="65"/>
                    </a:cubicBezTo>
                    <a:cubicBezTo>
                      <a:pt x="12016" y="44"/>
                      <a:pt x="11989" y="1"/>
                      <a:pt x="11946" y="1"/>
                    </a:cubicBezTo>
                    <a:close/>
                    <a:moveTo>
                      <a:pt x="12216" y="1"/>
                    </a:moveTo>
                    <a:cubicBezTo>
                      <a:pt x="12194" y="1"/>
                      <a:pt x="12151" y="44"/>
                      <a:pt x="12151" y="65"/>
                    </a:cubicBezTo>
                    <a:cubicBezTo>
                      <a:pt x="12151" y="109"/>
                      <a:pt x="12194" y="136"/>
                      <a:pt x="12216" y="136"/>
                    </a:cubicBezTo>
                    <a:cubicBezTo>
                      <a:pt x="12259" y="136"/>
                      <a:pt x="12286" y="109"/>
                      <a:pt x="12286" y="65"/>
                    </a:cubicBezTo>
                    <a:cubicBezTo>
                      <a:pt x="12286" y="44"/>
                      <a:pt x="12259" y="1"/>
                      <a:pt x="12216" y="1"/>
                    </a:cubicBezTo>
                    <a:close/>
                    <a:moveTo>
                      <a:pt x="12486" y="1"/>
                    </a:moveTo>
                    <a:cubicBezTo>
                      <a:pt x="12464" y="1"/>
                      <a:pt x="12421" y="44"/>
                      <a:pt x="12421" y="65"/>
                    </a:cubicBezTo>
                    <a:cubicBezTo>
                      <a:pt x="12421" y="109"/>
                      <a:pt x="12464" y="136"/>
                      <a:pt x="12486" y="136"/>
                    </a:cubicBezTo>
                    <a:cubicBezTo>
                      <a:pt x="12529" y="136"/>
                      <a:pt x="12556" y="109"/>
                      <a:pt x="12556" y="65"/>
                    </a:cubicBezTo>
                    <a:cubicBezTo>
                      <a:pt x="12556" y="44"/>
                      <a:pt x="12529" y="1"/>
                      <a:pt x="12486" y="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 rot="5400000">
                <a:off x="7214672" y="2853931"/>
                <a:ext cx="2440254" cy="1754392"/>
              </a:xfrm>
              <a:custGeom>
                <a:avLst/>
                <a:gdLst/>
                <a:ahLst/>
                <a:cxnLst/>
                <a:rect l="l" t="t" r="r" b="b"/>
                <a:pathLst>
                  <a:path w="21063" h="15143" extrusionOk="0">
                    <a:moveTo>
                      <a:pt x="66" y="0"/>
                    </a:moveTo>
                    <a:cubicBezTo>
                      <a:pt x="44" y="0"/>
                      <a:pt x="1" y="44"/>
                      <a:pt x="1" y="65"/>
                    </a:cubicBezTo>
                    <a:cubicBezTo>
                      <a:pt x="1" y="114"/>
                      <a:pt x="44" y="135"/>
                      <a:pt x="66" y="135"/>
                    </a:cubicBezTo>
                    <a:cubicBezTo>
                      <a:pt x="114" y="135"/>
                      <a:pt x="136" y="114"/>
                      <a:pt x="136" y="65"/>
                    </a:cubicBezTo>
                    <a:cubicBezTo>
                      <a:pt x="136" y="44"/>
                      <a:pt x="114" y="0"/>
                      <a:pt x="66" y="0"/>
                    </a:cubicBezTo>
                    <a:close/>
                    <a:moveTo>
                      <a:pt x="66" y="270"/>
                    </a:moveTo>
                    <a:cubicBezTo>
                      <a:pt x="44" y="270"/>
                      <a:pt x="1" y="314"/>
                      <a:pt x="1" y="335"/>
                    </a:cubicBezTo>
                    <a:cubicBezTo>
                      <a:pt x="1" y="384"/>
                      <a:pt x="44" y="405"/>
                      <a:pt x="66" y="405"/>
                    </a:cubicBezTo>
                    <a:cubicBezTo>
                      <a:pt x="114" y="405"/>
                      <a:pt x="136" y="384"/>
                      <a:pt x="136" y="335"/>
                    </a:cubicBezTo>
                    <a:cubicBezTo>
                      <a:pt x="136" y="314"/>
                      <a:pt x="114" y="270"/>
                      <a:pt x="66" y="270"/>
                    </a:cubicBezTo>
                    <a:close/>
                    <a:moveTo>
                      <a:pt x="66" y="540"/>
                    </a:moveTo>
                    <a:cubicBezTo>
                      <a:pt x="44" y="540"/>
                      <a:pt x="1" y="584"/>
                      <a:pt x="1" y="605"/>
                    </a:cubicBezTo>
                    <a:cubicBezTo>
                      <a:pt x="1" y="654"/>
                      <a:pt x="44" y="675"/>
                      <a:pt x="66" y="675"/>
                    </a:cubicBezTo>
                    <a:cubicBezTo>
                      <a:pt x="114" y="675"/>
                      <a:pt x="136" y="654"/>
                      <a:pt x="136" y="605"/>
                    </a:cubicBezTo>
                    <a:cubicBezTo>
                      <a:pt x="136" y="584"/>
                      <a:pt x="114" y="540"/>
                      <a:pt x="66" y="540"/>
                    </a:cubicBezTo>
                    <a:close/>
                    <a:moveTo>
                      <a:pt x="66" y="810"/>
                    </a:moveTo>
                    <a:cubicBezTo>
                      <a:pt x="44" y="810"/>
                      <a:pt x="1" y="854"/>
                      <a:pt x="1" y="875"/>
                    </a:cubicBezTo>
                    <a:cubicBezTo>
                      <a:pt x="1" y="924"/>
                      <a:pt x="44" y="945"/>
                      <a:pt x="66" y="945"/>
                    </a:cubicBezTo>
                    <a:cubicBezTo>
                      <a:pt x="114" y="945"/>
                      <a:pt x="136" y="924"/>
                      <a:pt x="136" y="875"/>
                    </a:cubicBezTo>
                    <a:cubicBezTo>
                      <a:pt x="136" y="854"/>
                      <a:pt x="114" y="810"/>
                      <a:pt x="66" y="810"/>
                    </a:cubicBezTo>
                    <a:close/>
                    <a:moveTo>
                      <a:pt x="66" y="1080"/>
                    </a:moveTo>
                    <a:cubicBezTo>
                      <a:pt x="44" y="1080"/>
                      <a:pt x="1" y="1124"/>
                      <a:pt x="1" y="1145"/>
                    </a:cubicBezTo>
                    <a:cubicBezTo>
                      <a:pt x="1" y="1194"/>
                      <a:pt x="44" y="1215"/>
                      <a:pt x="66" y="1215"/>
                    </a:cubicBezTo>
                    <a:cubicBezTo>
                      <a:pt x="114" y="1215"/>
                      <a:pt x="136" y="1194"/>
                      <a:pt x="136" y="1145"/>
                    </a:cubicBezTo>
                    <a:cubicBezTo>
                      <a:pt x="136" y="1124"/>
                      <a:pt x="114" y="1080"/>
                      <a:pt x="66" y="1080"/>
                    </a:cubicBezTo>
                    <a:close/>
                    <a:moveTo>
                      <a:pt x="66" y="1350"/>
                    </a:moveTo>
                    <a:cubicBezTo>
                      <a:pt x="44" y="1350"/>
                      <a:pt x="1" y="1394"/>
                      <a:pt x="1" y="1415"/>
                    </a:cubicBezTo>
                    <a:cubicBezTo>
                      <a:pt x="1" y="1464"/>
                      <a:pt x="44" y="1485"/>
                      <a:pt x="66" y="1485"/>
                    </a:cubicBezTo>
                    <a:cubicBezTo>
                      <a:pt x="114" y="1485"/>
                      <a:pt x="136" y="1464"/>
                      <a:pt x="136" y="1415"/>
                    </a:cubicBezTo>
                    <a:cubicBezTo>
                      <a:pt x="136" y="1394"/>
                      <a:pt x="114" y="1350"/>
                      <a:pt x="66" y="1350"/>
                    </a:cubicBezTo>
                    <a:close/>
                    <a:moveTo>
                      <a:pt x="66" y="1620"/>
                    </a:moveTo>
                    <a:cubicBezTo>
                      <a:pt x="44" y="1620"/>
                      <a:pt x="1" y="1664"/>
                      <a:pt x="1" y="1685"/>
                    </a:cubicBezTo>
                    <a:cubicBezTo>
                      <a:pt x="1" y="1734"/>
                      <a:pt x="44" y="1755"/>
                      <a:pt x="66" y="1755"/>
                    </a:cubicBezTo>
                    <a:cubicBezTo>
                      <a:pt x="114" y="1755"/>
                      <a:pt x="136" y="1734"/>
                      <a:pt x="136" y="1685"/>
                    </a:cubicBezTo>
                    <a:cubicBezTo>
                      <a:pt x="136" y="1664"/>
                      <a:pt x="114" y="1620"/>
                      <a:pt x="66" y="1620"/>
                    </a:cubicBezTo>
                    <a:close/>
                    <a:moveTo>
                      <a:pt x="66" y="1890"/>
                    </a:moveTo>
                    <a:cubicBezTo>
                      <a:pt x="44" y="1890"/>
                      <a:pt x="1" y="1934"/>
                      <a:pt x="1" y="1955"/>
                    </a:cubicBezTo>
                    <a:cubicBezTo>
                      <a:pt x="1" y="2004"/>
                      <a:pt x="44" y="2025"/>
                      <a:pt x="66" y="2025"/>
                    </a:cubicBezTo>
                    <a:cubicBezTo>
                      <a:pt x="114" y="2025"/>
                      <a:pt x="136" y="2004"/>
                      <a:pt x="136" y="1955"/>
                    </a:cubicBezTo>
                    <a:cubicBezTo>
                      <a:pt x="136" y="1934"/>
                      <a:pt x="114" y="1890"/>
                      <a:pt x="66" y="1890"/>
                    </a:cubicBezTo>
                    <a:close/>
                    <a:moveTo>
                      <a:pt x="66" y="2160"/>
                    </a:moveTo>
                    <a:cubicBezTo>
                      <a:pt x="44" y="2160"/>
                      <a:pt x="1" y="2204"/>
                      <a:pt x="1" y="2225"/>
                    </a:cubicBezTo>
                    <a:cubicBezTo>
                      <a:pt x="1" y="2274"/>
                      <a:pt x="44" y="2296"/>
                      <a:pt x="66" y="2296"/>
                    </a:cubicBezTo>
                    <a:cubicBezTo>
                      <a:pt x="114" y="2296"/>
                      <a:pt x="136" y="2274"/>
                      <a:pt x="136" y="2225"/>
                    </a:cubicBezTo>
                    <a:cubicBezTo>
                      <a:pt x="136" y="2204"/>
                      <a:pt x="114" y="2160"/>
                      <a:pt x="66" y="2160"/>
                    </a:cubicBezTo>
                    <a:close/>
                    <a:moveTo>
                      <a:pt x="66" y="2431"/>
                    </a:moveTo>
                    <a:cubicBezTo>
                      <a:pt x="44" y="2431"/>
                      <a:pt x="1" y="2474"/>
                      <a:pt x="1" y="2495"/>
                    </a:cubicBezTo>
                    <a:cubicBezTo>
                      <a:pt x="1" y="2544"/>
                      <a:pt x="44" y="2566"/>
                      <a:pt x="66" y="2566"/>
                    </a:cubicBezTo>
                    <a:cubicBezTo>
                      <a:pt x="114" y="2566"/>
                      <a:pt x="136" y="2544"/>
                      <a:pt x="136" y="2495"/>
                    </a:cubicBezTo>
                    <a:cubicBezTo>
                      <a:pt x="136" y="2474"/>
                      <a:pt x="114" y="2431"/>
                      <a:pt x="66" y="2431"/>
                    </a:cubicBezTo>
                    <a:close/>
                    <a:moveTo>
                      <a:pt x="66" y="2701"/>
                    </a:moveTo>
                    <a:cubicBezTo>
                      <a:pt x="44" y="2701"/>
                      <a:pt x="1" y="2744"/>
                      <a:pt x="1" y="2765"/>
                    </a:cubicBezTo>
                    <a:cubicBezTo>
                      <a:pt x="1" y="2814"/>
                      <a:pt x="44" y="2836"/>
                      <a:pt x="66" y="2836"/>
                    </a:cubicBezTo>
                    <a:cubicBezTo>
                      <a:pt x="114" y="2836"/>
                      <a:pt x="136" y="2814"/>
                      <a:pt x="136" y="2765"/>
                    </a:cubicBezTo>
                    <a:cubicBezTo>
                      <a:pt x="136" y="2744"/>
                      <a:pt x="114" y="2701"/>
                      <a:pt x="66" y="2701"/>
                    </a:cubicBezTo>
                    <a:close/>
                    <a:moveTo>
                      <a:pt x="66" y="2971"/>
                    </a:moveTo>
                    <a:cubicBezTo>
                      <a:pt x="44" y="2971"/>
                      <a:pt x="1" y="3014"/>
                      <a:pt x="1" y="3035"/>
                    </a:cubicBezTo>
                    <a:cubicBezTo>
                      <a:pt x="1" y="3084"/>
                      <a:pt x="44" y="3106"/>
                      <a:pt x="66" y="3106"/>
                    </a:cubicBezTo>
                    <a:cubicBezTo>
                      <a:pt x="114" y="3106"/>
                      <a:pt x="136" y="3084"/>
                      <a:pt x="136" y="3035"/>
                    </a:cubicBezTo>
                    <a:cubicBezTo>
                      <a:pt x="136" y="3014"/>
                      <a:pt x="114" y="2971"/>
                      <a:pt x="66" y="2971"/>
                    </a:cubicBezTo>
                    <a:close/>
                    <a:moveTo>
                      <a:pt x="66" y="3241"/>
                    </a:moveTo>
                    <a:cubicBezTo>
                      <a:pt x="44" y="3241"/>
                      <a:pt x="1" y="3284"/>
                      <a:pt x="1" y="3305"/>
                    </a:cubicBezTo>
                    <a:cubicBezTo>
                      <a:pt x="1" y="3354"/>
                      <a:pt x="44" y="3376"/>
                      <a:pt x="66" y="3376"/>
                    </a:cubicBezTo>
                    <a:cubicBezTo>
                      <a:pt x="114" y="3376"/>
                      <a:pt x="136" y="3354"/>
                      <a:pt x="136" y="3305"/>
                    </a:cubicBezTo>
                    <a:cubicBezTo>
                      <a:pt x="136" y="3284"/>
                      <a:pt x="114" y="3241"/>
                      <a:pt x="66" y="3241"/>
                    </a:cubicBezTo>
                    <a:close/>
                    <a:moveTo>
                      <a:pt x="66" y="3511"/>
                    </a:moveTo>
                    <a:cubicBezTo>
                      <a:pt x="44" y="3511"/>
                      <a:pt x="1" y="3554"/>
                      <a:pt x="1" y="3575"/>
                    </a:cubicBezTo>
                    <a:cubicBezTo>
                      <a:pt x="1" y="3624"/>
                      <a:pt x="44" y="3646"/>
                      <a:pt x="66" y="3646"/>
                    </a:cubicBezTo>
                    <a:cubicBezTo>
                      <a:pt x="114" y="3646"/>
                      <a:pt x="136" y="3624"/>
                      <a:pt x="136" y="3575"/>
                    </a:cubicBezTo>
                    <a:cubicBezTo>
                      <a:pt x="136" y="3554"/>
                      <a:pt x="114" y="3511"/>
                      <a:pt x="66" y="3511"/>
                    </a:cubicBezTo>
                    <a:close/>
                    <a:moveTo>
                      <a:pt x="66" y="3781"/>
                    </a:moveTo>
                    <a:cubicBezTo>
                      <a:pt x="44" y="3781"/>
                      <a:pt x="1" y="3824"/>
                      <a:pt x="1" y="3845"/>
                    </a:cubicBezTo>
                    <a:cubicBezTo>
                      <a:pt x="1" y="3894"/>
                      <a:pt x="44" y="3916"/>
                      <a:pt x="66" y="3916"/>
                    </a:cubicBezTo>
                    <a:cubicBezTo>
                      <a:pt x="114" y="3916"/>
                      <a:pt x="136" y="3894"/>
                      <a:pt x="136" y="3845"/>
                    </a:cubicBezTo>
                    <a:cubicBezTo>
                      <a:pt x="136" y="3824"/>
                      <a:pt x="114" y="3781"/>
                      <a:pt x="66" y="3781"/>
                    </a:cubicBezTo>
                    <a:close/>
                    <a:moveTo>
                      <a:pt x="66" y="4051"/>
                    </a:moveTo>
                    <a:cubicBezTo>
                      <a:pt x="44" y="4051"/>
                      <a:pt x="1" y="4094"/>
                      <a:pt x="1" y="4115"/>
                    </a:cubicBezTo>
                    <a:cubicBezTo>
                      <a:pt x="1" y="4164"/>
                      <a:pt x="44" y="4186"/>
                      <a:pt x="66" y="4186"/>
                    </a:cubicBezTo>
                    <a:cubicBezTo>
                      <a:pt x="114" y="4186"/>
                      <a:pt x="136" y="4164"/>
                      <a:pt x="136" y="4115"/>
                    </a:cubicBezTo>
                    <a:cubicBezTo>
                      <a:pt x="136" y="4094"/>
                      <a:pt x="114" y="4051"/>
                      <a:pt x="66" y="4051"/>
                    </a:cubicBezTo>
                    <a:close/>
                    <a:moveTo>
                      <a:pt x="136" y="4277"/>
                    </a:moveTo>
                    <a:cubicBezTo>
                      <a:pt x="93" y="4277"/>
                      <a:pt x="66" y="4299"/>
                      <a:pt x="66" y="4342"/>
                    </a:cubicBezTo>
                    <a:cubicBezTo>
                      <a:pt x="66" y="4364"/>
                      <a:pt x="93" y="4412"/>
                      <a:pt x="136" y="4412"/>
                    </a:cubicBezTo>
                    <a:cubicBezTo>
                      <a:pt x="179" y="4412"/>
                      <a:pt x="201" y="4364"/>
                      <a:pt x="201" y="4342"/>
                    </a:cubicBezTo>
                    <a:cubicBezTo>
                      <a:pt x="201" y="4299"/>
                      <a:pt x="179" y="4277"/>
                      <a:pt x="136" y="4277"/>
                    </a:cubicBezTo>
                    <a:close/>
                    <a:moveTo>
                      <a:pt x="406" y="4277"/>
                    </a:moveTo>
                    <a:cubicBezTo>
                      <a:pt x="363" y="4277"/>
                      <a:pt x="336" y="4299"/>
                      <a:pt x="336" y="4342"/>
                    </a:cubicBezTo>
                    <a:cubicBezTo>
                      <a:pt x="336" y="4364"/>
                      <a:pt x="363" y="4412"/>
                      <a:pt x="406" y="4412"/>
                    </a:cubicBezTo>
                    <a:cubicBezTo>
                      <a:pt x="449" y="4412"/>
                      <a:pt x="471" y="4364"/>
                      <a:pt x="471" y="4342"/>
                    </a:cubicBezTo>
                    <a:cubicBezTo>
                      <a:pt x="471" y="4299"/>
                      <a:pt x="449" y="4277"/>
                      <a:pt x="406" y="4277"/>
                    </a:cubicBezTo>
                    <a:close/>
                    <a:moveTo>
                      <a:pt x="676" y="4277"/>
                    </a:moveTo>
                    <a:cubicBezTo>
                      <a:pt x="633" y="4277"/>
                      <a:pt x="606" y="4299"/>
                      <a:pt x="606" y="4342"/>
                    </a:cubicBezTo>
                    <a:cubicBezTo>
                      <a:pt x="606" y="4364"/>
                      <a:pt x="633" y="4412"/>
                      <a:pt x="676" y="4412"/>
                    </a:cubicBezTo>
                    <a:cubicBezTo>
                      <a:pt x="719" y="4412"/>
                      <a:pt x="741" y="4364"/>
                      <a:pt x="741" y="4342"/>
                    </a:cubicBezTo>
                    <a:cubicBezTo>
                      <a:pt x="741" y="4299"/>
                      <a:pt x="719" y="4277"/>
                      <a:pt x="676" y="4277"/>
                    </a:cubicBezTo>
                    <a:close/>
                    <a:moveTo>
                      <a:pt x="946" y="4277"/>
                    </a:moveTo>
                    <a:cubicBezTo>
                      <a:pt x="903" y="4277"/>
                      <a:pt x="876" y="4299"/>
                      <a:pt x="876" y="4342"/>
                    </a:cubicBezTo>
                    <a:cubicBezTo>
                      <a:pt x="876" y="4364"/>
                      <a:pt x="903" y="4412"/>
                      <a:pt x="946" y="4412"/>
                    </a:cubicBezTo>
                    <a:cubicBezTo>
                      <a:pt x="989" y="4412"/>
                      <a:pt x="1011" y="4364"/>
                      <a:pt x="1011" y="4342"/>
                    </a:cubicBezTo>
                    <a:cubicBezTo>
                      <a:pt x="1011" y="4299"/>
                      <a:pt x="989" y="4277"/>
                      <a:pt x="946" y="4277"/>
                    </a:cubicBezTo>
                    <a:close/>
                    <a:moveTo>
                      <a:pt x="1216" y="4277"/>
                    </a:moveTo>
                    <a:cubicBezTo>
                      <a:pt x="1173" y="4277"/>
                      <a:pt x="1146" y="4299"/>
                      <a:pt x="1146" y="4342"/>
                    </a:cubicBezTo>
                    <a:cubicBezTo>
                      <a:pt x="1146" y="4364"/>
                      <a:pt x="1173" y="4412"/>
                      <a:pt x="1216" y="4412"/>
                    </a:cubicBezTo>
                    <a:cubicBezTo>
                      <a:pt x="1259" y="4412"/>
                      <a:pt x="1281" y="4364"/>
                      <a:pt x="1281" y="4342"/>
                    </a:cubicBezTo>
                    <a:cubicBezTo>
                      <a:pt x="1281" y="4299"/>
                      <a:pt x="1259" y="4277"/>
                      <a:pt x="1216" y="4277"/>
                    </a:cubicBezTo>
                    <a:close/>
                    <a:moveTo>
                      <a:pt x="1486" y="4277"/>
                    </a:moveTo>
                    <a:cubicBezTo>
                      <a:pt x="1443" y="4277"/>
                      <a:pt x="1416" y="4299"/>
                      <a:pt x="1416" y="4342"/>
                    </a:cubicBezTo>
                    <a:cubicBezTo>
                      <a:pt x="1416" y="4364"/>
                      <a:pt x="1443" y="4412"/>
                      <a:pt x="1486" y="4412"/>
                    </a:cubicBezTo>
                    <a:cubicBezTo>
                      <a:pt x="1529" y="4412"/>
                      <a:pt x="1551" y="4364"/>
                      <a:pt x="1551" y="4342"/>
                    </a:cubicBezTo>
                    <a:cubicBezTo>
                      <a:pt x="1551" y="4299"/>
                      <a:pt x="1529" y="4277"/>
                      <a:pt x="1486" y="4277"/>
                    </a:cubicBezTo>
                    <a:close/>
                    <a:moveTo>
                      <a:pt x="1756" y="4277"/>
                    </a:moveTo>
                    <a:cubicBezTo>
                      <a:pt x="1713" y="4277"/>
                      <a:pt x="1686" y="4299"/>
                      <a:pt x="1686" y="4342"/>
                    </a:cubicBezTo>
                    <a:cubicBezTo>
                      <a:pt x="1686" y="4364"/>
                      <a:pt x="1713" y="4412"/>
                      <a:pt x="1756" y="4412"/>
                    </a:cubicBezTo>
                    <a:cubicBezTo>
                      <a:pt x="1799" y="4412"/>
                      <a:pt x="1821" y="4364"/>
                      <a:pt x="1821" y="4342"/>
                    </a:cubicBezTo>
                    <a:cubicBezTo>
                      <a:pt x="1821" y="4299"/>
                      <a:pt x="1799" y="4277"/>
                      <a:pt x="1756" y="4277"/>
                    </a:cubicBezTo>
                    <a:close/>
                    <a:moveTo>
                      <a:pt x="2026" y="4277"/>
                    </a:moveTo>
                    <a:cubicBezTo>
                      <a:pt x="1983" y="4277"/>
                      <a:pt x="1956" y="4299"/>
                      <a:pt x="1956" y="4342"/>
                    </a:cubicBezTo>
                    <a:cubicBezTo>
                      <a:pt x="1956" y="4364"/>
                      <a:pt x="1983" y="4412"/>
                      <a:pt x="2026" y="4412"/>
                    </a:cubicBezTo>
                    <a:cubicBezTo>
                      <a:pt x="2069" y="4412"/>
                      <a:pt x="2091" y="4364"/>
                      <a:pt x="2091" y="4342"/>
                    </a:cubicBezTo>
                    <a:cubicBezTo>
                      <a:pt x="2091" y="4299"/>
                      <a:pt x="2069" y="4277"/>
                      <a:pt x="2026" y="4277"/>
                    </a:cubicBezTo>
                    <a:close/>
                    <a:moveTo>
                      <a:pt x="2296" y="4277"/>
                    </a:moveTo>
                    <a:cubicBezTo>
                      <a:pt x="2253" y="4277"/>
                      <a:pt x="2226" y="4299"/>
                      <a:pt x="2226" y="4342"/>
                    </a:cubicBezTo>
                    <a:cubicBezTo>
                      <a:pt x="2226" y="4364"/>
                      <a:pt x="2253" y="4412"/>
                      <a:pt x="2296" y="4412"/>
                    </a:cubicBezTo>
                    <a:cubicBezTo>
                      <a:pt x="2339" y="4412"/>
                      <a:pt x="2361" y="4364"/>
                      <a:pt x="2361" y="4342"/>
                    </a:cubicBezTo>
                    <a:cubicBezTo>
                      <a:pt x="2361" y="4299"/>
                      <a:pt x="2339" y="4277"/>
                      <a:pt x="2296" y="4277"/>
                    </a:cubicBezTo>
                    <a:close/>
                    <a:moveTo>
                      <a:pt x="2566" y="4277"/>
                    </a:moveTo>
                    <a:cubicBezTo>
                      <a:pt x="2523" y="4277"/>
                      <a:pt x="2496" y="4299"/>
                      <a:pt x="2496" y="4342"/>
                    </a:cubicBezTo>
                    <a:cubicBezTo>
                      <a:pt x="2496" y="4364"/>
                      <a:pt x="2523" y="4412"/>
                      <a:pt x="2566" y="4412"/>
                    </a:cubicBezTo>
                    <a:cubicBezTo>
                      <a:pt x="2609" y="4412"/>
                      <a:pt x="2631" y="4364"/>
                      <a:pt x="2631" y="4342"/>
                    </a:cubicBezTo>
                    <a:cubicBezTo>
                      <a:pt x="2631" y="4299"/>
                      <a:pt x="2609" y="4277"/>
                      <a:pt x="2566" y="4277"/>
                    </a:cubicBezTo>
                    <a:close/>
                    <a:moveTo>
                      <a:pt x="2836" y="4277"/>
                    </a:moveTo>
                    <a:cubicBezTo>
                      <a:pt x="2793" y="4277"/>
                      <a:pt x="2766" y="4299"/>
                      <a:pt x="2766" y="4342"/>
                    </a:cubicBezTo>
                    <a:cubicBezTo>
                      <a:pt x="2766" y="4364"/>
                      <a:pt x="2793" y="4412"/>
                      <a:pt x="2836" y="4412"/>
                    </a:cubicBezTo>
                    <a:cubicBezTo>
                      <a:pt x="2879" y="4412"/>
                      <a:pt x="2901" y="4364"/>
                      <a:pt x="2901" y="4342"/>
                    </a:cubicBezTo>
                    <a:cubicBezTo>
                      <a:pt x="2901" y="4299"/>
                      <a:pt x="2879" y="4277"/>
                      <a:pt x="2836" y="4277"/>
                    </a:cubicBezTo>
                    <a:close/>
                    <a:moveTo>
                      <a:pt x="3106" y="4277"/>
                    </a:moveTo>
                    <a:cubicBezTo>
                      <a:pt x="3063" y="4277"/>
                      <a:pt x="3036" y="4299"/>
                      <a:pt x="3036" y="4342"/>
                    </a:cubicBezTo>
                    <a:cubicBezTo>
                      <a:pt x="3036" y="4364"/>
                      <a:pt x="3063" y="4412"/>
                      <a:pt x="3106" y="4412"/>
                    </a:cubicBezTo>
                    <a:cubicBezTo>
                      <a:pt x="3149" y="4412"/>
                      <a:pt x="3171" y="4364"/>
                      <a:pt x="3171" y="4342"/>
                    </a:cubicBezTo>
                    <a:cubicBezTo>
                      <a:pt x="3171" y="4299"/>
                      <a:pt x="3149" y="4277"/>
                      <a:pt x="3106" y="4277"/>
                    </a:cubicBezTo>
                    <a:close/>
                    <a:moveTo>
                      <a:pt x="3376" y="4277"/>
                    </a:moveTo>
                    <a:cubicBezTo>
                      <a:pt x="3333" y="4277"/>
                      <a:pt x="3306" y="4299"/>
                      <a:pt x="3306" y="4342"/>
                    </a:cubicBezTo>
                    <a:cubicBezTo>
                      <a:pt x="3306" y="4364"/>
                      <a:pt x="3333" y="4412"/>
                      <a:pt x="3376" y="4412"/>
                    </a:cubicBezTo>
                    <a:cubicBezTo>
                      <a:pt x="3419" y="4412"/>
                      <a:pt x="3441" y="4364"/>
                      <a:pt x="3441" y="4342"/>
                    </a:cubicBezTo>
                    <a:cubicBezTo>
                      <a:pt x="3441" y="4299"/>
                      <a:pt x="3419" y="4277"/>
                      <a:pt x="3376" y="4277"/>
                    </a:cubicBezTo>
                    <a:close/>
                    <a:moveTo>
                      <a:pt x="3646" y="4277"/>
                    </a:moveTo>
                    <a:cubicBezTo>
                      <a:pt x="3603" y="4277"/>
                      <a:pt x="3576" y="4299"/>
                      <a:pt x="3576" y="4342"/>
                    </a:cubicBezTo>
                    <a:cubicBezTo>
                      <a:pt x="3576" y="4364"/>
                      <a:pt x="3603" y="4412"/>
                      <a:pt x="3646" y="4412"/>
                    </a:cubicBezTo>
                    <a:cubicBezTo>
                      <a:pt x="3689" y="4412"/>
                      <a:pt x="3711" y="4364"/>
                      <a:pt x="3711" y="4342"/>
                    </a:cubicBezTo>
                    <a:cubicBezTo>
                      <a:pt x="3711" y="4299"/>
                      <a:pt x="3689" y="4277"/>
                      <a:pt x="3646" y="4277"/>
                    </a:cubicBezTo>
                    <a:close/>
                    <a:moveTo>
                      <a:pt x="3916" y="4277"/>
                    </a:moveTo>
                    <a:cubicBezTo>
                      <a:pt x="3873" y="4277"/>
                      <a:pt x="3846" y="4299"/>
                      <a:pt x="3846" y="4342"/>
                    </a:cubicBezTo>
                    <a:cubicBezTo>
                      <a:pt x="3846" y="4364"/>
                      <a:pt x="3873" y="4412"/>
                      <a:pt x="3916" y="4412"/>
                    </a:cubicBezTo>
                    <a:cubicBezTo>
                      <a:pt x="3959" y="4412"/>
                      <a:pt x="3981" y="4364"/>
                      <a:pt x="3981" y="4342"/>
                    </a:cubicBezTo>
                    <a:cubicBezTo>
                      <a:pt x="3981" y="4299"/>
                      <a:pt x="3959" y="4277"/>
                      <a:pt x="3916" y="4277"/>
                    </a:cubicBezTo>
                    <a:close/>
                    <a:moveTo>
                      <a:pt x="4186" y="4277"/>
                    </a:moveTo>
                    <a:cubicBezTo>
                      <a:pt x="4143" y="4277"/>
                      <a:pt x="4116" y="4299"/>
                      <a:pt x="4116" y="4342"/>
                    </a:cubicBezTo>
                    <a:cubicBezTo>
                      <a:pt x="4116" y="4364"/>
                      <a:pt x="4143" y="4412"/>
                      <a:pt x="4186" y="4412"/>
                    </a:cubicBezTo>
                    <a:cubicBezTo>
                      <a:pt x="4229" y="4412"/>
                      <a:pt x="4251" y="4364"/>
                      <a:pt x="4251" y="4342"/>
                    </a:cubicBezTo>
                    <a:cubicBezTo>
                      <a:pt x="4251" y="4299"/>
                      <a:pt x="4229" y="4277"/>
                      <a:pt x="4186" y="4277"/>
                    </a:cubicBezTo>
                    <a:close/>
                    <a:moveTo>
                      <a:pt x="4456" y="4277"/>
                    </a:moveTo>
                    <a:cubicBezTo>
                      <a:pt x="4413" y="4277"/>
                      <a:pt x="4386" y="4299"/>
                      <a:pt x="4386" y="4342"/>
                    </a:cubicBezTo>
                    <a:cubicBezTo>
                      <a:pt x="4386" y="4364"/>
                      <a:pt x="4413" y="4412"/>
                      <a:pt x="4456" y="4412"/>
                    </a:cubicBezTo>
                    <a:cubicBezTo>
                      <a:pt x="4499" y="4412"/>
                      <a:pt x="4521" y="4364"/>
                      <a:pt x="4521" y="4342"/>
                    </a:cubicBezTo>
                    <a:cubicBezTo>
                      <a:pt x="4521" y="4299"/>
                      <a:pt x="4499" y="4277"/>
                      <a:pt x="4456" y="4277"/>
                    </a:cubicBezTo>
                    <a:close/>
                    <a:moveTo>
                      <a:pt x="4726" y="4277"/>
                    </a:moveTo>
                    <a:cubicBezTo>
                      <a:pt x="4683" y="4277"/>
                      <a:pt x="4656" y="4299"/>
                      <a:pt x="4656" y="4342"/>
                    </a:cubicBezTo>
                    <a:cubicBezTo>
                      <a:pt x="4656" y="4364"/>
                      <a:pt x="4683" y="4412"/>
                      <a:pt x="4726" y="4412"/>
                    </a:cubicBezTo>
                    <a:cubicBezTo>
                      <a:pt x="4769" y="4412"/>
                      <a:pt x="4791" y="4364"/>
                      <a:pt x="4791" y="4342"/>
                    </a:cubicBezTo>
                    <a:cubicBezTo>
                      <a:pt x="4791" y="4299"/>
                      <a:pt x="4769" y="4277"/>
                      <a:pt x="4726" y="4277"/>
                    </a:cubicBezTo>
                    <a:close/>
                    <a:moveTo>
                      <a:pt x="4996" y="4277"/>
                    </a:moveTo>
                    <a:cubicBezTo>
                      <a:pt x="4953" y="4277"/>
                      <a:pt x="4926" y="4299"/>
                      <a:pt x="4926" y="4342"/>
                    </a:cubicBezTo>
                    <a:cubicBezTo>
                      <a:pt x="4926" y="4364"/>
                      <a:pt x="4953" y="4412"/>
                      <a:pt x="4996" y="4412"/>
                    </a:cubicBezTo>
                    <a:cubicBezTo>
                      <a:pt x="5039" y="4412"/>
                      <a:pt x="5061" y="4364"/>
                      <a:pt x="5061" y="4342"/>
                    </a:cubicBezTo>
                    <a:cubicBezTo>
                      <a:pt x="5061" y="4299"/>
                      <a:pt x="5039" y="4277"/>
                      <a:pt x="4996" y="4277"/>
                    </a:cubicBezTo>
                    <a:close/>
                    <a:moveTo>
                      <a:pt x="5266" y="4277"/>
                    </a:moveTo>
                    <a:cubicBezTo>
                      <a:pt x="5223" y="4277"/>
                      <a:pt x="5196" y="4299"/>
                      <a:pt x="5196" y="4342"/>
                    </a:cubicBezTo>
                    <a:cubicBezTo>
                      <a:pt x="5196" y="4364"/>
                      <a:pt x="5223" y="4412"/>
                      <a:pt x="5266" y="4412"/>
                    </a:cubicBezTo>
                    <a:cubicBezTo>
                      <a:pt x="5309" y="4412"/>
                      <a:pt x="5331" y="4364"/>
                      <a:pt x="5331" y="4342"/>
                    </a:cubicBezTo>
                    <a:cubicBezTo>
                      <a:pt x="5331" y="4299"/>
                      <a:pt x="5309" y="4277"/>
                      <a:pt x="5266" y="4277"/>
                    </a:cubicBezTo>
                    <a:close/>
                    <a:moveTo>
                      <a:pt x="5536" y="4277"/>
                    </a:moveTo>
                    <a:cubicBezTo>
                      <a:pt x="5493" y="4277"/>
                      <a:pt x="5466" y="4299"/>
                      <a:pt x="5466" y="4342"/>
                    </a:cubicBezTo>
                    <a:cubicBezTo>
                      <a:pt x="5466" y="4364"/>
                      <a:pt x="5493" y="4412"/>
                      <a:pt x="5536" y="4412"/>
                    </a:cubicBezTo>
                    <a:cubicBezTo>
                      <a:pt x="5579" y="4412"/>
                      <a:pt x="5601" y="4364"/>
                      <a:pt x="5601" y="4342"/>
                    </a:cubicBezTo>
                    <a:cubicBezTo>
                      <a:pt x="5601" y="4299"/>
                      <a:pt x="5579" y="4277"/>
                      <a:pt x="5536" y="4277"/>
                    </a:cubicBezTo>
                    <a:close/>
                    <a:moveTo>
                      <a:pt x="5806" y="4277"/>
                    </a:moveTo>
                    <a:cubicBezTo>
                      <a:pt x="5763" y="4277"/>
                      <a:pt x="5736" y="4299"/>
                      <a:pt x="5736" y="4342"/>
                    </a:cubicBezTo>
                    <a:cubicBezTo>
                      <a:pt x="5736" y="4364"/>
                      <a:pt x="5763" y="4412"/>
                      <a:pt x="5806" y="4412"/>
                    </a:cubicBezTo>
                    <a:cubicBezTo>
                      <a:pt x="5849" y="4412"/>
                      <a:pt x="5871" y="4364"/>
                      <a:pt x="5871" y="4342"/>
                    </a:cubicBezTo>
                    <a:cubicBezTo>
                      <a:pt x="5871" y="4299"/>
                      <a:pt x="5849" y="4277"/>
                      <a:pt x="5806" y="4277"/>
                    </a:cubicBezTo>
                    <a:close/>
                    <a:moveTo>
                      <a:pt x="6076" y="4277"/>
                    </a:moveTo>
                    <a:cubicBezTo>
                      <a:pt x="6033" y="4277"/>
                      <a:pt x="6006" y="4299"/>
                      <a:pt x="6006" y="4342"/>
                    </a:cubicBezTo>
                    <a:cubicBezTo>
                      <a:pt x="6006" y="4364"/>
                      <a:pt x="6033" y="4412"/>
                      <a:pt x="6076" y="4412"/>
                    </a:cubicBezTo>
                    <a:cubicBezTo>
                      <a:pt x="6119" y="4412"/>
                      <a:pt x="6141" y="4364"/>
                      <a:pt x="6141" y="4342"/>
                    </a:cubicBezTo>
                    <a:cubicBezTo>
                      <a:pt x="6141" y="4299"/>
                      <a:pt x="6119" y="4277"/>
                      <a:pt x="6076" y="4277"/>
                    </a:cubicBezTo>
                    <a:close/>
                    <a:moveTo>
                      <a:pt x="6346" y="4277"/>
                    </a:moveTo>
                    <a:cubicBezTo>
                      <a:pt x="6303" y="4277"/>
                      <a:pt x="6276" y="4299"/>
                      <a:pt x="6276" y="4342"/>
                    </a:cubicBezTo>
                    <a:cubicBezTo>
                      <a:pt x="6276" y="4364"/>
                      <a:pt x="6303" y="4412"/>
                      <a:pt x="6346" y="4412"/>
                    </a:cubicBezTo>
                    <a:cubicBezTo>
                      <a:pt x="6389" y="4412"/>
                      <a:pt x="6411" y="4364"/>
                      <a:pt x="6411" y="4342"/>
                    </a:cubicBezTo>
                    <a:cubicBezTo>
                      <a:pt x="6411" y="4299"/>
                      <a:pt x="6389" y="4277"/>
                      <a:pt x="6346" y="4277"/>
                    </a:cubicBezTo>
                    <a:close/>
                    <a:moveTo>
                      <a:pt x="6616" y="4277"/>
                    </a:moveTo>
                    <a:cubicBezTo>
                      <a:pt x="6573" y="4277"/>
                      <a:pt x="6546" y="4299"/>
                      <a:pt x="6546" y="4342"/>
                    </a:cubicBezTo>
                    <a:cubicBezTo>
                      <a:pt x="6546" y="4364"/>
                      <a:pt x="6573" y="4412"/>
                      <a:pt x="6616" y="4412"/>
                    </a:cubicBezTo>
                    <a:cubicBezTo>
                      <a:pt x="6659" y="4412"/>
                      <a:pt x="6681" y="4364"/>
                      <a:pt x="6681" y="4342"/>
                    </a:cubicBezTo>
                    <a:cubicBezTo>
                      <a:pt x="6681" y="4299"/>
                      <a:pt x="6659" y="4277"/>
                      <a:pt x="6616" y="4277"/>
                    </a:cubicBezTo>
                    <a:close/>
                    <a:moveTo>
                      <a:pt x="6886" y="4277"/>
                    </a:moveTo>
                    <a:cubicBezTo>
                      <a:pt x="6843" y="4277"/>
                      <a:pt x="6816" y="4299"/>
                      <a:pt x="6816" y="4342"/>
                    </a:cubicBezTo>
                    <a:cubicBezTo>
                      <a:pt x="6816" y="4364"/>
                      <a:pt x="6843" y="4412"/>
                      <a:pt x="6886" y="4412"/>
                    </a:cubicBezTo>
                    <a:cubicBezTo>
                      <a:pt x="6930" y="4412"/>
                      <a:pt x="6951" y="4364"/>
                      <a:pt x="6951" y="4342"/>
                    </a:cubicBezTo>
                    <a:cubicBezTo>
                      <a:pt x="6951" y="4299"/>
                      <a:pt x="6930" y="4277"/>
                      <a:pt x="6886" y="4277"/>
                    </a:cubicBezTo>
                    <a:close/>
                    <a:moveTo>
                      <a:pt x="7156" y="4277"/>
                    </a:moveTo>
                    <a:cubicBezTo>
                      <a:pt x="7113" y="4277"/>
                      <a:pt x="7086" y="4299"/>
                      <a:pt x="7086" y="4342"/>
                    </a:cubicBezTo>
                    <a:cubicBezTo>
                      <a:pt x="7086" y="4364"/>
                      <a:pt x="7113" y="4412"/>
                      <a:pt x="7156" y="4412"/>
                    </a:cubicBezTo>
                    <a:cubicBezTo>
                      <a:pt x="7200" y="4412"/>
                      <a:pt x="7221" y="4364"/>
                      <a:pt x="7221" y="4342"/>
                    </a:cubicBezTo>
                    <a:cubicBezTo>
                      <a:pt x="7221" y="4299"/>
                      <a:pt x="7200" y="4277"/>
                      <a:pt x="7156" y="4277"/>
                    </a:cubicBezTo>
                    <a:close/>
                    <a:moveTo>
                      <a:pt x="7426" y="4277"/>
                    </a:moveTo>
                    <a:cubicBezTo>
                      <a:pt x="7383" y="4277"/>
                      <a:pt x="7356" y="4299"/>
                      <a:pt x="7356" y="4342"/>
                    </a:cubicBezTo>
                    <a:cubicBezTo>
                      <a:pt x="7356" y="4364"/>
                      <a:pt x="7383" y="4412"/>
                      <a:pt x="7426" y="4412"/>
                    </a:cubicBezTo>
                    <a:cubicBezTo>
                      <a:pt x="7470" y="4412"/>
                      <a:pt x="7491" y="4364"/>
                      <a:pt x="7491" y="4342"/>
                    </a:cubicBezTo>
                    <a:cubicBezTo>
                      <a:pt x="7491" y="4299"/>
                      <a:pt x="7470" y="4277"/>
                      <a:pt x="7426" y="4277"/>
                    </a:cubicBezTo>
                    <a:close/>
                    <a:moveTo>
                      <a:pt x="7696" y="4277"/>
                    </a:moveTo>
                    <a:cubicBezTo>
                      <a:pt x="7653" y="4277"/>
                      <a:pt x="7626" y="4299"/>
                      <a:pt x="7626" y="4342"/>
                    </a:cubicBezTo>
                    <a:cubicBezTo>
                      <a:pt x="7626" y="4364"/>
                      <a:pt x="7653" y="4412"/>
                      <a:pt x="7696" y="4412"/>
                    </a:cubicBezTo>
                    <a:cubicBezTo>
                      <a:pt x="7740" y="4412"/>
                      <a:pt x="7761" y="4364"/>
                      <a:pt x="7761" y="4342"/>
                    </a:cubicBezTo>
                    <a:cubicBezTo>
                      <a:pt x="7761" y="4299"/>
                      <a:pt x="7740" y="4277"/>
                      <a:pt x="7696" y="4277"/>
                    </a:cubicBezTo>
                    <a:close/>
                    <a:moveTo>
                      <a:pt x="7966" y="4277"/>
                    </a:moveTo>
                    <a:cubicBezTo>
                      <a:pt x="7923" y="4277"/>
                      <a:pt x="7896" y="4299"/>
                      <a:pt x="7896" y="4342"/>
                    </a:cubicBezTo>
                    <a:cubicBezTo>
                      <a:pt x="7896" y="4364"/>
                      <a:pt x="7923" y="4412"/>
                      <a:pt x="7966" y="4412"/>
                    </a:cubicBezTo>
                    <a:cubicBezTo>
                      <a:pt x="8010" y="4412"/>
                      <a:pt x="8031" y="4364"/>
                      <a:pt x="8031" y="4342"/>
                    </a:cubicBezTo>
                    <a:cubicBezTo>
                      <a:pt x="8031" y="4299"/>
                      <a:pt x="8010" y="4277"/>
                      <a:pt x="7966" y="4277"/>
                    </a:cubicBezTo>
                    <a:close/>
                    <a:moveTo>
                      <a:pt x="8236" y="4277"/>
                    </a:moveTo>
                    <a:cubicBezTo>
                      <a:pt x="8193" y="4277"/>
                      <a:pt x="8166" y="4299"/>
                      <a:pt x="8166" y="4342"/>
                    </a:cubicBezTo>
                    <a:cubicBezTo>
                      <a:pt x="8166" y="4364"/>
                      <a:pt x="8193" y="4412"/>
                      <a:pt x="8236" y="4412"/>
                    </a:cubicBezTo>
                    <a:cubicBezTo>
                      <a:pt x="8280" y="4412"/>
                      <a:pt x="8301" y="4364"/>
                      <a:pt x="8301" y="4342"/>
                    </a:cubicBezTo>
                    <a:cubicBezTo>
                      <a:pt x="8301" y="4299"/>
                      <a:pt x="8280" y="4277"/>
                      <a:pt x="8236" y="4277"/>
                    </a:cubicBezTo>
                    <a:close/>
                    <a:moveTo>
                      <a:pt x="8506" y="4277"/>
                    </a:moveTo>
                    <a:cubicBezTo>
                      <a:pt x="8463" y="4277"/>
                      <a:pt x="8436" y="4299"/>
                      <a:pt x="8436" y="4342"/>
                    </a:cubicBezTo>
                    <a:cubicBezTo>
                      <a:pt x="8436" y="4364"/>
                      <a:pt x="8463" y="4412"/>
                      <a:pt x="8506" y="4412"/>
                    </a:cubicBezTo>
                    <a:cubicBezTo>
                      <a:pt x="8550" y="4412"/>
                      <a:pt x="8571" y="4364"/>
                      <a:pt x="8571" y="4342"/>
                    </a:cubicBezTo>
                    <a:cubicBezTo>
                      <a:pt x="8571" y="4299"/>
                      <a:pt x="8550" y="4277"/>
                      <a:pt x="8506" y="4277"/>
                    </a:cubicBezTo>
                    <a:close/>
                    <a:moveTo>
                      <a:pt x="8776" y="4277"/>
                    </a:moveTo>
                    <a:cubicBezTo>
                      <a:pt x="8733" y="4277"/>
                      <a:pt x="8706" y="4299"/>
                      <a:pt x="8706" y="4342"/>
                    </a:cubicBezTo>
                    <a:cubicBezTo>
                      <a:pt x="8706" y="4364"/>
                      <a:pt x="8733" y="4412"/>
                      <a:pt x="8776" y="4412"/>
                    </a:cubicBezTo>
                    <a:cubicBezTo>
                      <a:pt x="8820" y="4412"/>
                      <a:pt x="8841" y="4364"/>
                      <a:pt x="8841" y="4342"/>
                    </a:cubicBezTo>
                    <a:cubicBezTo>
                      <a:pt x="8841" y="4299"/>
                      <a:pt x="8820" y="4277"/>
                      <a:pt x="8776" y="4277"/>
                    </a:cubicBezTo>
                    <a:close/>
                    <a:moveTo>
                      <a:pt x="9046" y="4277"/>
                    </a:moveTo>
                    <a:cubicBezTo>
                      <a:pt x="9003" y="4277"/>
                      <a:pt x="8976" y="4299"/>
                      <a:pt x="8976" y="4342"/>
                    </a:cubicBezTo>
                    <a:cubicBezTo>
                      <a:pt x="8976" y="4364"/>
                      <a:pt x="9003" y="4412"/>
                      <a:pt x="9046" y="4412"/>
                    </a:cubicBezTo>
                    <a:cubicBezTo>
                      <a:pt x="9090" y="4412"/>
                      <a:pt x="9111" y="4364"/>
                      <a:pt x="9111" y="4342"/>
                    </a:cubicBezTo>
                    <a:cubicBezTo>
                      <a:pt x="9111" y="4299"/>
                      <a:pt x="9090" y="4277"/>
                      <a:pt x="9046" y="4277"/>
                    </a:cubicBezTo>
                    <a:close/>
                    <a:moveTo>
                      <a:pt x="9316" y="4277"/>
                    </a:moveTo>
                    <a:cubicBezTo>
                      <a:pt x="9273" y="4277"/>
                      <a:pt x="9246" y="4299"/>
                      <a:pt x="9246" y="4342"/>
                    </a:cubicBezTo>
                    <a:cubicBezTo>
                      <a:pt x="9246" y="4364"/>
                      <a:pt x="9273" y="4412"/>
                      <a:pt x="9316" y="4412"/>
                    </a:cubicBezTo>
                    <a:cubicBezTo>
                      <a:pt x="9360" y="4412"/>
                      <a:pt x="9381" y="4364"/>
                      <a:pt x="9381" y="4342"/>
                    </a:cubicBezTo>
                    <a:cubicBezTo>
                      <a:pt x="9381" y="4299"/>
                      <a:pt x="9360" y="4277"/>
                      <a:pt x="9316" y="4277"/>
                    </a:cubicBezTo>
                    <a:close/>
                    <a:moveTo>
                      <a:pt x="9586" y="4277"/>
                    </a:moveTo>
                    <a:cubicBezTo>
                      <a:pt x="9543" y="4277"/>
                      <a:pt x="9516" y="4299"/>
                      <a:pt x="9516" y="4342"/>
                    </a:cubicBezTo>
                    <a:cubicBezTo>
                      <a:pt x="9516" y="4364"/>
                      <a:pt x="9543" y="4412"/>
                      <a:pt x="9586" y="4412"/>
                    </a:cubicBezTo>
                    <a:cubicBezTo>
                      <a:pt x="9630" y="4412"/>
                      <a:pt x="9651" y="4364"/>
                      <a:pt x="9651" y="4342"/>
                    </a:cubicBezTo>
                    <a:cubicBezTo>
                      <a:pt x="9651" y="4299"/>
                      <a:pt x="9630" y="4277"/>
                      <a:pt x="9586" y="4277"/>
                    </a:cubicBezTo>
                    <a:close/>
                    <a:moveTo>
                      <a:pt x="9856" y="4277"/>
                    </a:moveTo>
                    <a:cubicBezTo>
                      <a:pt x="9813" y="4277"/>
                      <a:pt x="9786" y="4299"/>
                      <a:pt x="9786" y="4342"/>
                    </a:cubicBezTo>
                    <a:cubicBezTo>
                      <a:pt x="9786" y="4364"/>
                      <a:pt x="9813" y="4412"/>
                      <a:pt x="9856" y="4412"/>
                    </a:cubicBezTo>
                    <a:cubicBezTo>
                      <a:pt x="9900" y="4412"/>
                      <a:pt x="9921" y="4364"/>
                      <a:pt x="9921" y="4342"/>
                    </a:cubicBezTo>
                    <a:cubicBezTo>
                      <a:pt x="9921" y="4299"/>
                      <a:pt x="9900" y="4277"/>
                      <a:pt x="9856" y="4277"/>
                    </a:cubicBezTo>
                    <a:close/>
                    <a:moveTo>
                      <a:pt x="10126" y="4277"/>
                    </a:moveTo>
                    <a:cubicBezTo>
                      <a:pt x="10083" y="4277"/>
                      <a:pt x="10056" y="4299"/>
                      <a:pt x="10056" y="4342"/>
                    </a:cubicBezTo>
                    <a:cubicBezTo>
                      <a:pt x="10056" y="4364"/>
                      <a:pt x="10083" y="4412"/>
                      <a:pt x="10126" y="4412"/>
                    </a:cubicBezTo>
                    <a:cubicBezTo>
                      <a:pt x="10170" y="4412"/>
                      <a:pt x="10191" y="4364"/>
                      <a:pt x="10191" y="4342"/>
                    </a:cubicBezTo>
                    <a:cubicBezTo>
                      <a:pt x="10191" y="4299"/>
                      <a:pt x="10170" y="4277"/>
                      <a:pt x="10126" y="4277"/>
                    </a:cubicBezTo>
                    <a:close/>
                    <a:moveTo>
                      <a:pt x="10396" y="4277"/>
                    </a:moveTo>
                    <a:cubicBezTo>
                      <a:pt x="10353" y="4277"/>
                      <a:pt x="10326" y="4299"/>
                      <a:pt x="10326" y="4342"/>
                    </a:cubicBezTo>
                    <a:cubicBezTo>
                      <a:pt x="10326" y="4364"/>
                      <a:pt x="10353" y="4412"/>
                      <a:pt x="10396" y="4412"/>
                    </a:cubicBezTo>
                    <a:cubicBezTo>
                      <a:pt x="10440" y="4412"/>
                      <a:pt x="10461" y="4364"/>
                      <a:pt x="10461" y="4342"/>
                    </a:cubicBezTo>
                    <a:cubicBezTo>
                      <a:pt x="10461" y="4299"/>
                      <a:pt x="10440" y="4277"/>
                      <a:pt x="10396" y="4277"/>
                    </a:cubicBezTo>
                    <a:close/>
                    <a:moveTo>
                      <a:pt x="10666" y="4277"/>
                    </a:moveTo>
                    <a:cubicBezTo>
                      <a:pt x="10623" y="4277"/>
                      <a:pt x="10596" y="4299"/>
                      <a:pt x="10596" y="4342"/>
                    </a:cubicBezTo>
                    <a:cubicBezTo>
                      <a:pt x="10596" y="4364"/>
                      <a:pt x="10623" y="4412"/>
                      <a:pt x="10666" y="4412"/>
                    </a:cubicBezTo>
                    <a:cubicBezTo>
                      <a:pt x="10710" y="4412"/>
                      <a:pt x="10731" y="4364"/>
                      <a:pt x="10731" y="4342"/>
                    </a:cubicBezTo>
                    <a:cubicBezTo>
                      <a:pt x="10731" y="4299"/>
                      <a:pt x="10710" y="4277"/>
                      <a:pt x="10666" y="4277"/>
                    </a:cubicBezTo>
                    <a:close/>
                    <a:moveTo>
                      <a:pt x="10937" y="4277"/>
                    </a:moveTo>
                    <a:cubicBezTo>
                      <a:pt x="10893" y="4277"/>
                      <a:pt x="10866" y="4299"/>
                      <a:pt x="10866" y="4342"/>
                    </a:cubicBezTo>
                    <a:cubicBezTo>
                      <a:pt x="10866" y="4364"/>
                      <a:pt x="10893" y="4412"/>
                      <a:pt x="10937" y="4412"/>
                    </a:cubicBezTo>
                    <a:cubicBezTo>
                      <a:pt x="10980" y="4412"/>
                      <a:pt x="11001" y="4364"/>
                      <a:pt x="11001" y="4342"/>
                    </a:cubicBezTo>
                    <a:cubicBezTo>
                      <a:pt x="11001" y="4299"/>
                      <a:pt x="10980" y="4277"/>
                      <a:pt x="10937" y="4277"/>
                    </a:cubicBezTo>
                    <a:close/>
                    <a:moveTo>
                      <a:pt x="11207" y="4277"/>
                    </a:moveTo>
                    <a:cubicBezTo>
                      <a:pt x="11163" y="4277"/>
                      <a:pt x="11136" y="4299"/>
                      <a:pt x="11136" y="4342"/>
                    </a:cubicBezTo>
                    <a:cubicBezTo>
                      <a:pt x="11136" y="4364"/>
                      <a:pt x="11163" y="4412"/>
                      <a:pt x="11207" y="4412"/>
                    </a:cubicBezTo>
                    <a:cubicBezTo>
                      <a:pt x="11250" y="4412"/>
                      <a:pt x="11271" y="4364"/>
                      <a:pt x="11271" y="4342"/>
                    </a:cubicBezTo>
                    <a:cubicBezTo>
                      <a:pt x="11271" y="4299"/>
                      <a:pt x="11250" y="4277"/>
                      <a:pt x="11207" y="4277"/>
                    </a:cubicBezTo>
                    <a:close/>
                    <a:moveTo>
                      <a:pt x="11477" y="4277"/>
                    </a:moveTo>
                    <a:cubicBezTo>
                      <a:pt x="11433" y="4277"/>
                      <a:pt x="11406" y="4299"/>
                      <a:pt x="11406" y="4342"/>
                    </a:cubicBezTo>
                    <a:cubicBezTo>
                      <a:pt x="11406" y="4364"/>
                      <a:pt x="11433" y="4412"/>
                      <a:pt x="11477" y="4412"/>
                    </a:cubicBezTo>
                    <a:cubicBezTo>
                      <a:pt x="11520" y="4412"/>
                      <a:pt x="11541" y="4364"/>
                      <a:pt x="11541" y="4342"/>
                    </a:cubicBezTo>
                    <a:cubicBezTo>
                      <a:pt x="11541" y="4299"/>
                      <a:pt x="11520" y="4277"/>
                      <a:pt x="11477" y="4277"/>
                    </a:cubicBezTo>
                    <a:close/>
                    <a:moveTo>
                      <a:pt x="11747" y="4277"/>
                    </a:moveTo>
                    <a:cubicBezTo>
                      <a:pt x="11703" y="4277"/>
                      <a:pt x="11676" y="4299"/>
                      <a:pt x="11676" y="4342"/>
                    </a:cubicBezTo>
                    <a:cubicBezTo>
                      <a:pt x="11676" y="4364"/>
                      <a:pt x="11703" y="4412"/>
                      <a:pt x="11747" y="4412"/>
                    </a:cubicBezTo>
                    <a:cubicBezTo>
                      <a:pt x="11790" y="4412"/>
                      <a:pt x="11811" y="4364"/>
                      <a:pt x="11811" y="4342"/>
                    </a:cubicBezTo>
                    <a:cubicBezTo>
                      <a:pt x="11811" y="4299"/>
                      <a:pt x="11790" y="4277"/>
                      <a:pt x="11747" y="4277"/>
                    </a:cubicBezTo>
                    <a:close/>
                    <a:moveTo>
                      <a:pt x="12017" y="4277"/>
                    </a:moveTo>
                    <a:cubicBezTo>
                      <a:pt x="11973" y="4277"/>
                      <a:pt x="11946" y="4299"/>
                      <a:pt x="11946" y="4342"/>
                    </a:cubicBezTo>
                    <a:cubicBezTo>
                      <a:pt x="11946" y="4364"/>
                      <a:pt x="11973" y="4412"/>
                      <a:pt x="12017" y="4412"/>
                    </a:cubicBezTo>
                    <a:cubicBezTo>
                      <a:pt x="12060" y="4412"/>
                      <a:pt x="12081" y="4364"/>
                      <a:pt x="12081" y="4342"/>
                    </a:cubicBezTo>
                    <a:cubicBezTo>
                      <a:pt x="12081" y="4299"/>
                      <a:pt x="12060" y="4277"/>
                      <a:pt x="12017" y="4277"/>
                    </a:cubicBezTo>
                    <a:close/>
                    <a:moveTo>
                      <a:pt x="12287" y="4277"/>
                    </a:moveTo>
                    <a:cubicBezTo>
                      <a:pt x="12243" y="4277"/>
                      <a:pt x="12216" y="4299"/>
                      <a:pt x="12216" y="4342"/>
                    </a:cubicBezTo>
                    <a:cubicBezTo>
                      <a:pt x="12216" y="4364"/>
                      <a:pt x="12243" y="4412"/>
                      <a:pt x="12287" y="4412"/>
                    </a:cubicBezTo>
                    <a:cubicBezTo>
                      <a:pt x="12330" y="4412"/>
                      <a:pt x="12351" y="4364"/>
                      <a:pt x="12351" y="4342"/>
                    </a:cubicBezTo>
                    <a:cubicBezTo>
                      <a:pt x="12351" y="4299"/>
                      <a:pt x="12330" y="4277"/>
                      <a:pt x="12287" y="4277"/>
                    </a:cubicBezTo>
                    <a:close/>
                    <a:moveTo>
                      <a:pt x="12557" y="4277"/>
                    </a:moveTo>
                    <a:cubicBezTo>
                      <a:pt x="12513" y="4277"/>
                      <a:pt x="12486" y="4299"/>
                      <a:pt x="12486" y="4342"/>
                    </a:cubicBezTo>
                    <a:cubicBezTo>
                      <a:pt x="12486" y="4364"/>
                      <a:pt x="12513" y="4412"/>
                      <a:pt x="12557" y="4412"/>
                    </a:cubicBezTo>
                    <a:cubicBezTo>
                      <a:pt x="12600" y="4412"/>
                      <a:pt x="12621" y="4364"/>
                      <a:pt x="12621" y="4342"/>
                    </a:cubicBezTo>
                    <a:cubicBezTo>
                      <a:pt x="12621" y="4299"/>
                      <a:pt x="12600" y="4277"/>
                      <a:pt x="12557" y="4277"/>
                    </a:cubicBezTo>
                    <a:close/>
                    <a:moveTo>
                      <a:pt x="12827" y="4277"/>
                    </a:moveTo>
                    <a:cubicBezTo>
                      <a:pt x="12783" y="4277"/>
                      <a:pt x="12756" y="4299"/>
                      <a:pt x="12756" y="4342"/>
                    </a:cubicBezTo>
                    <a:cubicBezTo>
                      <a:pt x="12756" y="4364"/>
                      <a:pt x="12783" y="4412"/>
                      <a:pt x="12827" y="4412"/>
                    </a:cubicBezTo>
                    <a:cubicBezTo>
                      <a:pt x="12870" y="4412"/>
                      <a:pt x="12891" y="4364"/>
                      <a:pt x="12891" y="4342"/>
                    </a:cubicBezTo>
                    <a:cubicBezTo>
                      <a:pt x="12891" y="4299"/>
                      <a:pt x="12870" y="4277"/>
                      <a:pt x="12827" y="4277"/>
                    </a:cubicBezTo>
                    <a:close/>
                    <a:moveTo>
                      <a:pt x="13097" y="4277"/>
                    </a:moveTo>
                    <a:cubicBezTo>
                      <a:pt x="13053" y="4277"/>
                      <a:pt x="13026" y="4299"/>
                      <a:pt x="13026" y="4342"/>
                    </a:cubicBezTo>
                    <a:cubicBezTo>
                      <a:pt x="13026" y="4364"/>
                      <a:pt x="13053" y="4412"/>
                      <a:pt x="13097" y="4412"/>
                    </a:cubicBezTo>
                    <a:cubicBezTo>
                      <a:pt x="13140" y="4412"/>
                      <a:pt x="13161" y="4364"/>
                      <a:pt x="13161" y="4342"/>
                    </a:cubicBezTo>
                    <a:cubicBezTo>
                      <a:pt x="13161" y="4299"/>
                      <a:pt x="13140" y="4277"/>
                      <a:pt x="13097" y="4277"/>
                    </a:cubicBezTo>
                    <a:close/>
                    <a:moveTo>
                      <a:pt x="13367" y="4277"/>
                    </a:moveTo>
                    <a:cubicBezTo>
                      <a:pt x="13323" y="4277"/>
                      <a:pt x="13296" y="4299"/>
                      <a:pt x="13296" y="4342"/>
                    </a:cubicBezTo>
                    <a:cubicBezTo>
                      <a:pt x="13296" y="4364"/>
                      <a:pt x="13323" y="4412"/>
                      <a:pt x="13367" y="4412"/>
                    </a:cubicBezTo>
                    <a:cubicBezTo>
                      <a:pt x="13410" y="4412"/>
                      <a:pt x="13431" y="4364"/>
                      <a:pt x="13431" y="4342"/>
                    </a:cubicBezTo>
                    <a:cubicBezTo>
                      <a:pt x="13431" y="4299"/>
                      <a:pt x="13410" y="4277"/>
                      <a:pt x="13367" y="4277"/>
                    </a:cubicBezTo>
                    <a:close/>
                    <a:moveTo>
                      <a:pt x="13637" y="4277"/>
                    </a:moveTo>
                    <a:cubicBezTo>
                      <a:pt x="13593" y="4277"/>
                      <a:pt x="13566" y="4299"/>
                      <a:pt x="13566" y="4342"/>
                    </a:cubicBezTo>
                    <a:cubicBezTo>
                      <a:pt x="13566" y="4364"/>
                      <a:pt x="13593" y="4412"/>
                      <a:pt x="13637" y="4412"/>
                    </a:cubicBezTo>
                    <a:cubicBezTo>
                      <a:pt x="13680" y="4412"/>
                      <a:pt x="13701" y="4364"/>
                      <a:pt x="13701" y="4342"/>
                    </a:cubicBezTo>
                    <a:cubicBezTo>
                      <a:pt x="13701" y="4299"/>
                      <a:pt x="13680" y="4277"/>
                      <a:pt x="13637" y="4277"/>
                    </a:cubicBezTo>
                    <a:close/>
                    <a:moveTo>
                      <a:pt x="13907" y="4277"/>
                    </a:moveTo>
                    <a:cubicBezTo>
                      <a:pt x="13863" y="4277"/>
                      <a:pt x="13836" y="4299"/>
                      <a:pt x="13836" y="4342"/>
                    </a:cubicBezTo>
                    <a:cubicBezTo>
                      <a:pt x="13836" y="4364"/>
                      <a:pt x="13863" y="4412"/>
                      <a:pt x="13907" y="4412"/>
                    </a:cubicBezTo>
                    <a:cubicBezTo>
                      <a:pt x="13950" y="4412"/>
                      <a:pt x="13971" y="4364"/>
                      <a:pt x="13971" y="4342"/>
                    </a:cubicBezTo>
                    <a:cubicBezTo>
                      <a:pt x="13971" y="4299"/>
                      <a:pt x="13950" y="4277"/>
                      <a:pt x="13907" y="4277"/>
                    </a:cubicBezTo>
                    <a:close/>
                    <a:moveTo>
                      <a:pt x="14177" y="4277"/>
                    </a:moveTo>
                    <a:cubicBezTo>
                      <a:pt x="14133" y="4277"/>
                      <a:pt x="14106" y="4299"/>
                      <a:pt x="14106" y="4342"/>
                    </a:cubicBezTo>
                    <a:cubicBezTo>
                      <a:pt x="14106" y="4364"/>
                      <a:pt x="14133" y="4412"/>
                      <a:pt x="14177" y="4412"/>
                    </a:cubicBezTo>
                    <a:cubicBezTo>
                      <a:pt x="14220" y="4412"/>
                      <a:pt x="14241" y="4364"/>
                      <a:pt x="14241" y="4342"/>
                    </a:cubicBezTo>
                    <a:cubicBezTo>
                      <a:pt x="14241" y="4299"/>
                      <a:pt x="14220" y="4277"/>
                      <a:pt x="14177" y="4277"/>
                    </a:cubicBezTo>
                    <a:close/>
                    <a:moveTo>
                      <a:pt x="14447" y="4277"/>
                    </a:moveTo>
                    <a:cubicBezTo>
                      <a:pt x="14403" y="4277"/>
                      <a:pt x="14376" y="4299"/>
                      <a:pt x="14376" y="4342"/>
                    </a:cubicBezTo>
                    <a:cubicBezTo>
                      <a:pt x="14376" y="4364"/>
                      <a:pt x="14403" y="4412"/>
                      <a:pt x="14447" y="4412"/>
                    </a:cubicBezTo>
                    <a:cubicBezTo>
                      <a:pt x="14490" y="4412"/>
                      <a:pt x="14511" y="4364"/>
                      <a:pt x="14511" y="4342"/>
                    </a:cubicBezTo>
                    <a:cubicBezTo>
                      <a:pt x="14511" y="4299"/>
                      <a:pt x="14490" y="4277"/>
                      <a:pt x="14447" y="4277"/>
                    </a:cubicBezTo>
                    <a:close/>
                    <a:moveTo>
                      <a:pt x="14717" y="4277"/>
                    </a:moveTo>
                    <a:cubicBezTo>
                      <a:pt x="14673" y="4277"/>
                      <a:pt x="14646" y="4299"/>
                      <a:pt x="14646" y="4342"/>
                    </a:cubicBezTo>
                    <a:cubicBezTo>
                      <a:pt x="14646" y="4364"/>
                      <a:pt x="14673" y="4412"/>
                      <a:pt x="14717" y="4412"/>
                    </a:cubicBezTo>
                    <a:cubicBezTo>
                      <a:pt x="14760" y="4412"/>
                      <a:pt x="14781" y="4364"/>
                      <a:pt x="14781" y="4342"/>
                    </a:cubicBezTo>
                    <a:cubicBezTo>
                      <a:pt x="14781" y="4299"/>
                      <a:pt x="14760" y="4277"/>
                      <a:pt x="14717" y="4277"/>
                    </a:cubicBezTo>
                    <a:close/>
                    <a:moveTo>
                      <a:pt x="14987" y="4277"/>
                    </a:moveTo>
                    <a:cubicBezTo>
                      <a:pt x="14944" y="4277"/>
                      <a:pt x="14917" y="4299"/>
                      <a:pt x="14917" y="4342"/>
                    </a:cubicBezTo>
                    <a:cubicBezTo>
                      <a:pt x="14917" y="4364"/>
                      <a:pt x="14944" y="4412"/>
                      <a:pt x="14987" y="4412"/>
                    </a:cubicBezTo>
                    <a:cubicBezTo>
                      <a:pt x="15030" y="4412"/>
                      <a:pt x="15052" y="4364"/>
                      <a:pt x="15052" y="4342"/>
                    </a:cubicBezTo>
                    <a:cubicBezTo>
                      <a:pt x="15052" y="4299"/>
                      <a:pt x="15030" y="4277"/>
                      <a:pt x="14987" y="4277"/>
                    </a:cubicBezTo>
                    <a:close/>
                    <a:moveTo>
                      <a:pt x="15257" y="4277"/>
                    </a:moveTo>
                    <a:cubicBezTo>
                      <a:pt x="15214" y="4277"/>
                      <a:pt x="15187" y="4299"/>
                      <a:pt x="15187" y="4342"/>
                    </a:cubicBezTo>
                    <a:cubicBezTo>
                      <a:pt x="15187" y="4364"/>
                      <a:pt x="15214" y="4412"/>
                      <a:pt x="15257" y="4412"/>
                    </a:cubicBezTo>
                    <a:cubicBezTo>
                      <a:pt x="15300" y="4412"/>
                      <a:pt x="15322" y="4364"/>
                      <a:pt x="15322" y="4342"/>
                    </a:cubicBezTo>
                    <a:cubicBezTo>
                      <a:pt x="15322" y="4299"/>
                      <a:pt x="15300" y="4277"/>
                      <a:pt x="15257" y="4277"/>
                    </a:cubicBezTo>
                    <a:close/>
                    <a:moveTo>
                      <a:pt x="15527" y="4277"/>
                    </a:moveTo>
                    <a:cubicBezTo>
                      <a:pt x="15484" y="4277"/>
                      <a:pt x="15457" y="4299"/>
                      <a:pt x="15457" y="4342"/>
                    </a:cubicBezTo>
                    <a:cubicBezTo>
                      <a:pt x="15457" y="4364"/>
                      <a:pt x="15484" y="4412"/>
                      <a:pt x="15527" y="4412"/>
                    </a:cubicBezTo>
                    <a:cubicBezTo>
                      <a:pt x="15570" y="4412"/>
                      <a:pt x="15592" y="4364"/>
                      <a:pt x="15592" y="4342"/>
                    </a:cubicBezTo>
                    <a:cubicBezTo>
                      <a:pt x="15592" y="4299"/>
                      <a:pt x="15570" y="4277"/>
                      <a:pt x="15527" y="4277"/>
                    </a:cubicBezTo>
                    <a:close/>
                    <a:moveTo>
                      <a:pt x="15797" y="4277"/>
                    </a:moveTo>
                    <a:cubicBezTo>
                      <a:pt x="15754" y="4277"/>
                      <a:pt x="15727" y="4299"/>
                      <a:pt x="15727" y="4342"/>
                    </a:cubicBezTo>
                    <a:cubicBezTo>
                      <a:pt x="15727" y="4364"/>
                      <a:pt x="15754" y="4412"/>
                      <a:pt x="15797" y="4412"/>
                    </a:cubicBezTo>
                    <a:cubicBezTo>
                      <a:pt x="15840" y="4412"/>
                      <a:pt x="15862" y="4364"/>
                      <a:pt x="15862" y="4342"/>
                    </a:cubicBezTo>
                    <a:cubicBezTo>
                      <a:pt x="15862" y="4299"/>
                      <a:pt x="15840" y="4277"/>
                      <a:pt x="15797" y="4277"/>
                    </a:cubicBezTo>
                    <a:close/>
                    <a:moveTo>
                      <a:pt x="16067" y="4277"/>
                    </a:moveTo>
                    <a:cubicBezTo>
                      <a:pt x="16024" y="4277"/>
                      <a:pt x="15997" y="4299"/>
                      <a:pt x="15997" y="4342"/>
                    </a:cubicBezTo>
                    <a:cubicBezTo>
                      <a:pt x="15997" y="4364"/>
                      <a:pt x="16024" y="4412"/>
                      <a:pt x="16067" y="4412"/>
                    </a:cubicBezTo>
                    <a:cubicBezTo>
                      <a:pt x="16110" y="4412"/>
                      <a:pt x="16132" y="4364"/>
                      <a:pt x="16132" y="4342"/>
                    </a:cubicBezTo>
                    <a:cubicBezTo>
                      <a:pt x="16132" y="4299"/>
                      <a:pt x="16110" y="4277"/>
                      <a:pt x="16067" y="4277"/>
                    </a:cubicBezTo>
                    <a:close/>
                    <a:moveTo>
                      <a:pt x="16337" y="4277"/>
                    </a:moveTo>
                    <a:cubicBezTo>
                      <a:pt x="16294" y="4277"/>
                      <a:pt x="16267" y="4299"/>
                      <a:pt x="16267" y="4342"/>
                    </a:cubicBezTo>
                    <a:cubicBezTo>
                      <a:pt x="16267" y="4364"/>
                      <a:pt x="16294" y="4412"/>
                      <a:pt x="16337" y="4412"/>
                    </a:cubicBezTo>
                    <a:cubicBezTo>
                      <a:pt x="16380" y="4412"/>
                      <a:pt x="16402" y="4364"/>
                      <a:pt x="16402" y="4342"/>
                    </a:cubicBezTo>
                    <a:cubicBezTo>
                      <a:pt x="16402" y="4299"/>
                      <a:pt x="16380" y="4277"/>
                      <a:pt x="16337" y="4277"/>
                    </a:cubicBezTo>
                    <a:close/>
                    <a:moveTo>
                      <a:pt x="16607" y="4277"/>
                    </a:moveTo>
                    <a:cubicBezTo>
                      <a:pt x="16564" y="4277"/>
                      <a:pt x="16537" y="4299"/>
                      <a:pt x="16537" y="4342"/>
                    </a:cubicBezTo>
                    <a:cubicBezTo>
                      <a:pt x="16537" y="4364"/>
                      <a:pt x="16564" y="4412"/>
                      <a:pt x="16607" y="4412"/>
                    </a:cubicBezTo>
                    <a:cubicBezTo>
                      <a:pt x="16650" y="4412"/>
                      <a:pt x="16672" y="4364"/>
                      <a:pt x="16672" y="4342"/>
                    </a:cubicBezTo>
                    <a:cubicBezTo>
                      <a:pt x="16672" y="4299"/>
                      <a:pt x="16650" y="4277"/>
                      <a:pt x="16607" y="4277"/>
                    </a:cubicBezTo>
                    <a:close/>
                    <a:moveTo>
                      <a:pt x="16877" y="4277"/>
                    </a:moveTo>
                    <a:cubicBezTo>
                      <a:pt x="16834" y="4277"/>
                      <a:pt x="16807" y="4299"/>
                      <a:pt x="16807" y="4342"/>
                    </a:cubicBezTo>
                    <a:cubicBezTo>
                      <a:pt x="16807" y="4364"/>
                      <a:pt x="16834" y="4412"/>
                      <a:pt x="16877" y="4412"/>
                    </a:cubicBezTo>
                    <a:cubicBezTo>
                      <a:pt x="16920" y="4412"/>
                      <a:pt x="16942" y="4364"/>
                      <a:pt x="16942" y="4342"/>
                    </a:cubicBezTo>
                    <a:cubicBezTo>
                      <a:pt x="16942" y="4299"/>
                      <a:pt x="16920" y="4277"/>
                      <a:pt x="16877" y="4277"/>
                    </a:cubicBezTo>
                    <a:close/>
                    <a:moveTo>
                      <a:pt x="17147" y="4277"/>
                    </a:moveTo>
                    <a:cubicBezTo>
                      <a:pt x="17104" y="4277"/>
                      <a:pt x="17077" y="4299"/>
                      <a:pt x="17077" y="4342"/>
                    </a:cubicBezTo>
                    <a:cubicBezTo>
                      <a:pt x="17077" y="4364"/>
                      <a:pt x="17104" y="4412"/>
                      <a:pt x="17147" y="4412"/>
                    </a:cubicBezTo>
                    <a:cubicBezTo>
                      <a:pt x="17190" y="4412"/>
                      <a:pt x="17212" y="4364"/>
                      <a:pt x="17212" y="4342"/>
                    </a:cubicBezTo>
                    <a:cubicBezTo>
                      <a:pt x="17212" y="4299"/>
                      <a:pt x="17190" y="4277"/>
                      <a:pt x="17147" y="4277"/>
                    </a:cubicBezTo>
                    <a:close/>
                    <a:moveTo>
                      <a:pt x="17417" y="4277"/>
                    </a:moveTo>
                    <a:cubicBezTo>
                      <a:pt x="17374" y="4277"/>
                      <a:pt x="17347" y="4299"/>
                      <a:pt x="17347" y="4342"/>
                    </a:cubicBezTo>
                    <a:cubicBezTo>
                      <a:pt x="17347" y="4364"/>
                      <a:pt x="17374" y="4412"/>
                      <a:pt x="17417" y="4412"/>
                    </a:cubicBezTo>
                    <a:cubicBezTo>
                      <a:pt x="17460" y="4412"/>
                      <a:pt x="17482" y="4364"/>
                      <a:pt x="17482" y="4342"/>
                    </a:cubicBezTo>
                    <a:cubicBezTo>
                      <a:pt x="17482" y="4299"/>
                      <a:pt x="17460" y="4277"/>
                      <a:pt x="17417" y="4277"/>
                    </a:cubicBezTo>
                    <a:close/>
                    <a:moveTo>
                      <a:pt x="17687" y="4277"/>
                    </a:moveTo>
                    <a:cubicBezTo>
                      <a:pt x="17644" y="4277"/>
                      <a:pt x="17617" y="4299"/>
                      <a:pt x="17617" y="4342"/>
                    </a:cubicBezTo>
                    <a:cubicBezTo>
                      <a:pt x="17617" y="4364"/>
                      <a:pt x="17644" y="4412"/>
                      <a:pt x="17687" y="4412"/>
                    </a:cubicBezTo>
                    <a:cubicBezTo>
                      <a:pt x="17730" y="4412"/>
                      <a:pt x="17752" y="4364"/>
                      <a:pt x="17752" y="4342"/>
                    </a:cubicBezTo>
                    <a:cubicBezTo>
                      <a:pt x="17752" y="4299"/>
                      <a:pt x="17730" y="4277"/>
                      <a:pt x="17687" y="4277"/>
                    </a:cubicBezTo>
                    <a:close/>
                    <a:moveTo>
                      <a:pt x="17957" y="4277"/>
                    </a:moveTo>
                    <a:cubicBezTo>
                      <a:pt x="17914" y="4277"/>
                      <a:pt x="17887" y="4299"/>
                      <a:pt x="17887" y="4342"/>
                    </a:cubicBezTo>
                    <a:cubicBezTo>
                      <a:pt x="17887" y="4364"/>
                      <a:pt x="17914" y="4412"/>
                      <a:pt x="17957" y="4412"/>
                    </a:cubicBezTo>
                    <a:cubicBezTo>
                      <a:pt x="18000" y="4412"/>
                      <a:pt x="18022" y="4364"/>
                      <a:pt x="18022" y="4342"/>
                    </a:cubicBezTo>
                    <a:cubicBezTo>
                      <a:pt x="18022" y="4299"/>
                      <a:pt x="18000" y="4277"/>
                      <a:pt x="17957" y="4277"/>
                    </a:cubicBezTo>
                    <a:close/>
                    <a:moveTo>
                      <a:pt x="18227" y="4277"/>
                    </a:moveTo>
                    <a:cubicBezTo>
                      <a:pt x="18184" y="4277"/>
                      <a:pt x="18157" y="4299"/>
                      <a:pt x="18157" y="4342"/>
                    </a:cubicBezTo>
                    <a:cubicBezTo>
                      <a:pt x="18157" y="4364"/>
                      <a:pt x="18184" y="4412"/>
                      <a:pt x="18227" y="4412"/>
                    </a:cubicBezTo>
                    <a:cubicBezTo>
                      <a:pt x="18270" y="4412"/>
                      <a:pt x="18292" y="4364"/>
                      <a:pt x="18292" y="4342"/>
                    </a:cubicBezTo>
                    <a:cubicBezTo>
                      <a:pt x="18292" y="4299"/>
                      <a:pt x="18270" y="4277"/>
                      <a:pt x="18227" y="4277"/>
                    </a:cubicBezTo>
                    <a:close/>
                    <a:moveTo>
                      <a:pt x="18497" y="4277"/>
                    </a:moveTo>
                    <a:cubicBezTo>
                      <a:pt x="18454" y="4277"/>
                      <a:pt x="18427" y="4299"/>
                      <a:pt x="18427" y="4342"/>
                    </a:cubicBezTo>
                    <a:cubicBezTo>
                      <a:pt x="18427" y="4364"/>
                      <a:pt x="18454" y="4412"/>
                      <a:pt x="18497" y="4412"/>
                    </a:cubicBezTo>
                    <a:cubicBezTo>
                      <a:pt x="18540" y="4412"/>
                      <a:pt x="18562" y="4364"/>
                      <a:pt x="18562" y="4342"/>
                    </a:cubicBezTo>
                    <a:cubicBezTo>
                      <a:pt x="18562" y="4299"/>
                      <a:pt x="18540" y="4277"/>
                      <a:pt x="18497" y="4277"/>
                    </a:cubicBezTo>
                    <a:close/>
                    <a:moveTo>
                      <a:pt x="18767" y="4277"/>
                    </a:moveTo>
                    <a:cubicBezTo>
                      <a:pt x="18724" y="4277"/>
                      <a:pt x="18697" y="4299"/>
                      <a:pt x="18697" y="4342"/>
                    </a:cubicBezTo>
                    <a:cubicBezTo>
                      <a:pt x="18697" y="4364"/>
                      <a:pt x="18724" y="4412"/>
                      <a:pt x="18767" y="4412"/>
                    </a:cubicBezTo>
                    <a:cubicBezTo>
                      <a:pt x="18810" y="4412"/>
                      <a:pt x="18832" y="4364"/>
                      <a:pt x="18832" y="4342"/>
                    </a:cubicBezTo>
                    <a:cubicBezTo>
                      <a:pt x="18832" y="4299"/>
                      <a:pt x="18810" y="4277"/>
                      <a:pt x="18767" y="4277"/>
                    </a:cubicBezTo>
                    <a:close/>
                    <a:moveTo>
                      <a:pt x="19037" y="4277"/>
                    </a:moveTo>
                    <a:cubicBezTo>
                      <a:pt x="18994" y="4277"/>
                      <a:pt x="18967" y="4299"/>
                      <a:pt x="18967" y="4342"/>
                    </a:cubicBezTo>
                    <a:cubicBezTo>
                      <a:pt x="18967" y="4364"/>
                      <a:pt x="18994" y="4412"/>
                      <a:pt x="19037" y="4412"/>
                    </a:cubicBezTo>
                    <a:cubicBezTo>
                      <a:pt x="19080" y="4412"/>
                      <a:pt x="19102" y="4364"/>
                      <a:pt x="19102" y="4342"/>
                    </a:cubicBezTo>
                    <a:cubicBezTo>
                      <a:pt x="19102" y="4299"/>
                      <a:pt x="19080" y="4277"/>
                      <a:pt x="19037" y="4277"/>
                    </a:cubicBezTo>
                    <a:close/>
                    <a:moveTo>
                      <a:pt x="19307" y="4277"/>
                    </a:moveTo>
                    <a:cubicBezTo>
                      <a:pt x="19264" y="4277"/>
                      <a:pt x="19237" y="4299"/>
                      <a:pt x="19237" y="4342"/>
                    </a:cubicBezTo>
                    <a:cubicBezTo>
                      <a:pt x="19237" y="4364"/>
                      <a:pt x="19264" y="4412"/>
                      <a:pt x="19307" y="4412"/>
                    </a:cubicBezTo>
                    <a:cubicBezTo>
                      <a:pt x="19350" y="4412"/>
                      <a:pt x="19372" y="4364"/>
                      <a:pt x="19372" y="4342"/>
                    </a:cubicBezTo>
                    <a:cubicBezTo>
                      <a:pt x="19372" y="4299"/>
                      <a:pt x="19350" y="4277"/>
                      <a:pt x="19307" y="4277"/>
                    </a:cubicBezTo>
                    <a:close/>
                    <a:moveTo>
                      <a:pt x="19577" y="4277"/>
                    </a:moveTo>
                    <a:cubicBezTo>
                      <a:pt x="19534" y="4277"/>
                      <a:pt x="19507" y="4299"/>
                      <a:pt x="19507" y="4342"/>
                    </a:cubicBezTo>
                    <a:cubicBezTo>
                      <a:pt x="19507" y="4364"/>
                      <a:pt x="19534" y="4412"/>
                      <a:pt x="19577" y="4412"/>
                    </a:cubicBezTo>
                    <a:cubicBezTo>
                      <a:pt x="19620" y="4412"/>
                      <a:pt x="19642" y="4364"/>
                      <a:pt x="19642" y="4342"/>
                    </a:cubicBezTo>
                    <a:cubicBezTo>
                      <a:pt x="19642" y="4299"/>
                      <a:pt x="19620" y="4277"/>
                      <a:pt x="19577" y="4277"/>
                    </a:cubicBezTo>
                    <a:close/>
                    <a:moveTo>
                      <a:pt x="19847" y="4277"/>
                    </a:moveTo>
                    <a:cubicBezTo>
                      <a:pt x="19804" y="4277"/>
                      <a:pt x="19777" y="4299"/>
                      <a:pt x="19777" y="4342"/>
                    </a:cubicBezTo>
                    <a:cubicBezTo>
                      <a:pt x="19777" y="4364"/>
                      <a:pt x="19804" y="4412"/>
                      <a:pt x="19847" y="4412"/>
                    </a:cubicBezTo>
                    <a:cubicBezTo>
                      <a:pt x="19890" y="4412"/>
                      <a:pt x="19912" y="4364"/>
                      <a:pt x="19912" y="4342"/>
                    </a:cubicBezTo>
                    <a:cubicBezTo>
                      <a:pt x="19912" y="4299"/>
                      <a:pt x="19890" y="4277"/>
                      <a:pt x="19847" y="4277"/>
                    </a:cubicBezTo>
                    <a:close/>
                    <a:moveTo>
                      <a:pt x="20117" y="4277"/>
                    </a:moveTo>
                    <a:cubicBezTo>
                      <a:pt x="20074" y="4277"/>
                      <a:pt x="20047" y="4299"/>
                      <a:pt x="20047" y="4342"/>
                    </a:cubicBezTo>
                    <a:cubicBezTo>
                      <a:pt x="20047" y="4364"/>
                      <a:pt x="20074" y="4412"/>
                      <a:pt x="20117" y="4412"/>
                    </a:cubicBezTo>
                    <a:cubicBezTo>
                      <a:pt x="20160" y="4412"/>
                      <a:pt x="20182" y="4364"/>
                      <a:pt x="20182" y="4342"/>
                    </a:cubicBezTo>
                    <a:cubicBezTo>
                      <a:pt x="20182" y="4299"/>
                      <a:pt x="20160" y="4277"/>
                      <a:pt x="20117" y="4277"/>
                    </a:cubicBezTo>
                    <a:close/>
                    <a:moveTo>
                      <a:pt x="20387" y="4277"/>
                    </a:moveTo>
                    <a:cubicBezTo>
                      <a:pt x="20344" y="4277"/>
                      <a:pt x="20317" y="4299"/>
                      <a:pt x="20317" y="4342"/>
                    </a:cubicBezTo>
                    <a:cubicBezTo>
                      <a:pt x="20317" y="4364"/>
                      <a:pt x="20344" y="4412"/>
                      <a:pt x="20387" y="4412"/>
                    </a:cubicBezTo>
                    <a:cubicBezTo>
                      <a:pt x="20430" y="4412"/>
                      <a:pt x="20452" y="4364"/>
                      <a:pt x="20452" y="4342"/>
                    </a:cubicBezTo>
                    <a:cubicBezTo>
                      <a:pt x="20452" y="4299"/>
                      <a:pt x="20430" y="4277"/>
                      <a:pt x="20387" y="4277"/>
                    </a:cubicBezTo>
                    <a:close/>
                    <a:moveTo>
                      <a:pt x="20657" y="4277"/>
                    </a:moveTo>
                    <a:cubicBezTo>
                      <a:pt x="20614" y="4277"/>
                      <a:pt x="20587" y="4299"/>
                      <a:pt x="20587" y="4342"/>
                    </a:cubicBezTo>
                    <a:cubicBezTo>
                      <a:pt x="20587" y="4364"/>
                      <a:pt x="20614" y="4412"/>
                      <a:pt x="20657" y="4412"/>
                    </a:cubicBezTo>
                    <a:cubicBezTo>
                      <a:pt x="20700" y="4412"/>
                      <a:pt x="20722" y="4364"/>
                      <a:pt x="20722" y="4342"/>
                    </a:cubicBezTo>
                    <a:cubicBezTo>
                      <a:pt x="20722" y="4299"/>
                      <a:pt x="20700" y="4277"/>
                      <a:pt x="20657" y="4277"/>
                    </a:cubicBezTo>
                    <a:close/>
                    <a:moveTo>
                      <a:pt x="20927" y="4277"/>
                    </a:moveTo>
                    <a:cubicBezTo>
                      <a:pt x="20884" y="4277"/>
                      <a:pt x="20857" y="4299"/>
                      <a:pt x="20857" y="4342"/>
                    </a:cubicBezTo>
                    <a:cubicBezTo>
                      <a:pt x="20857" y="4364"/>
                      <a:pt x="20884" y="4412"/>
                      <a:pt x="20927" y="4412"/>
                    </a:cubicBezTo>
                    <a:cubicBezTo>
                      <a:pt x="20970" y="4412"/>
                      <a:pt x="20992" y="4364"/>
                      <a:pt x="20992" y="4342"/>
                    </a:cubicBezTo>
                    <a:cubicBezTo>
                      <a:pt x="20992" y="4299"/>
                      <a:pt x="20970" y="4277"/>
                      <a:pt x="20927" y="4277"/>
                    </a:cubicBezTo>
                    <a:close/>
                    <a:moveTo>
                      <a:pt x="20992" y="4477"/>
                    </a:moveTo>
                    <a:cubicBezTo>
                      <a:pt x="20949" y="4477"/>
                      <a:pt x="20927" y="4499"/>
                      <a:pt x="20927" y="4547"/>
                    </a:cubicBezTo>
                    <a:cubicBezTo>
                      <a:pt x="20927" y="4569"/>
                      <a:pt x="20949" y="4612"/>
                      <a:pt x="20992" y="4612"/>
                    </a:cubicBezTo>
                    <a:cubicBezTo>
                      <a:pt x="21040" y="4612"/>
                      <a:pt x="21062" y="4569"/>
                      <a:pt x="21062" y="4547"/>
                    </a:cubicBezTo>
                    <a:cubicBezTo>
                      <a:pt x="21062" y="4499"/>
                      <a:pt x="21040" y="4477"/>
                      <a:pt x="20992" y="4477"/>
                    </a:cubicBezTo>
                    <a:close/>
                    <a:moveTo>
                      <a:pt x="20992" y="4747"/>
                    </a:moveTo>
                    <a:cubicBezTo>
                      <a:pt x="20949" y="4747"/>
                      <a:pt x="20927" y="4769"/>
                      <a:pt x="20927" y="4817"/>
                    </a:cubicBezTo>
                    <a:cubicBezTo>
                      <a:pt x="20927" y="4839"/>
                      <a:pt x="20949" y="4882"/>
                      <a:pt x="20992" y="4882"/>
                    </a:cubicBezTo>
                    <a:cubicBezTo>
                      <a:pt x="21040" y="4882"/>
                      <a:pt x="21062" y="4839"/>
                      <a:pt x="21062" y="4817"/>
                    </a:cubicBezTo>
                    <a:cubicBezTo>
                      <a:pt x="21062" y="4769"/>
                      <a:pt x="21040" y="4747"/>
                      <a:pt x="20992" y="4747"/>
                    </a:cubicBezTo>
                    <a:close/>
                    <a:moveTo>
                      <a:pt x="20992" y="5017"/>
                    </a:moveTo>
                    <a:cubicBezTo>
                      <a:pt x="20949" y="5017"/>
                      <a:pt x="20927" y="5039"/>
                      <a:pt x="20927" y="5087"/>
                    </a:cubicBezTo>
                    <a:cubicBezTo>
                      <a:pt x="20927" y="5109"/>
                      <a:pt x="20949" y="5152"/>
                      <a:pt x="20992" y="5152"/>
                    </a:cubicBezTo>
                    <a:cubicBezTo>
                      <a:pt x="21040" y="5152"/>
                      <a:pt x="21062" y="5109"/>
                      <a:pt x="21062" y="5087"/>
                    </a:cubicBezTo>
                    <a:cubicBezTo>
                      <a:pt x="21062" y="5039"/>
                      <a:pt x="21040" y="5017"/>
                      <a:pt x="20992" y="5017"/>
                    </a:cubicBezTo>
                    <a:close/>
                    <a:moveTo>
                      <a:pt x="20992" y="5287"/>
                    </a:moveTo>
                    <a:cubicBezTo>
                      <a:pt x="20949" y="5287"/>
                      <a:pt x="20927" y="5309"/>
                      <a:pt x="20927" y="5357"/>
                    </a:cubicBezTo>
                    <a:cubicBezTo>
                      <a:pt x="20927" y="5379"/>
                      <a:pt x="20949" y="5422"/>
                      <a:pt x="20992" y="5422"/>
                    </a:cubicBezTo>
                    <a:cubicBezTo>
                      <a:pt x="21040" y="5422"/>
                      <a:pt x="21062" y="5379"/>
                      <a:pt x="21062" y="5357"/>
                    </a:cubicBezTo>
                    <a:cubicBezTo>
                      <a:pt x="21062" y="5309"/>
                      <a:pt x="21040" y="5287"/>
                      <a:pt x="20992" y="5287"/>
                    </a:cubicBezTo>
                    <a:close/>
                    <a:moveTo>
                      <a:pt x="20992" y="5557"/>
                    </a:moveTo>
                    <a:cubicBezTo>
                      <a:pt x="20949" y="5557"/>
                      <a:pt x="20927" y="5579"/>
                      <a:pt x="20927" y="5627"/>
                    </a:cubicBezTo>
                    <a:cubicBezTo>
                      <a:pt x="20927" y="5649"/>
                      <a:pt x="20949" y="5692"/>
                      <a:pt x="20992" y="5692"/>
                    </a:cubicBezTo>
                    <a:cubicBezTo>
                      <a:pt x="21040" y="5692"/>
                      <a:pt x="21062" y="5649"/>
                      <a:pt x="21062" y="5627"/>
                    </a:cubicBezTo>
                    <a:cubicBezTo>
                      <a:pt x="21062" y="5579"/>
                      <a:pt x="21040" y="5557"/>
                      <a:pt x="20992" y="5557"/>
                    </a:cubicBezTo>
                    <a:close/>
                    <a:moveTo>
                      <a:pt x="20992" y="5827"/>
                    </a:moveTo>
                    <a:cubicBezTo>
                      <a:pt x="20949" y="5827"/>
                      <a:pt x="20927" y="5849"/>
                      <a:pt x="20927" y="5897"/>
                    </a:cubicBezTo>
                    <a:cubicBezTo>
                      <a:pt x="20927" y="5919"/>
                      <a:pt x="20949" y="5962"/>
                      <a:pt x="20992" y="5962"/>
                    </a:cubicBezTo>
                    <a:cubicBezTo>
                      <a:pt x="21040" y="5962"/>
                      <a:pt x="21062" y="5919"/>
                      <a:pt x="21062" y="5897"/>
                    </a:cubicBezTo>
                    <a:cubicBezTo>
                      <a:pt x="21062" y="5849"/>
                      <a:pt x="21040" y="5827"/>
                      <a:pt x="20992" y="5827"/>
                    </a:cubicBezTo>
                    <a:close/>
                    <a:moveTo>
                      <a:pt x="20992" y="6097"/>
                    </a:moveTo>
                    <a:cubicBezTo>
                      <a:pt x="20949" y="6097"/>
                      <a:pt x="20927" y="6119"/>
                      <a:pt x="20927" y="6167"/>
                    </a:cubicBezTo>
                    <a:cubicBezTo>
                      <a:pt x="20927" y="6189"/>
                      <a:pt x="20949" y="6232"/>
                      <a:pt x="20992" y="6232"/>
                    </a:cubicBezTo>
                    <a:cubicBezTo>
                      <a:pt x="21040" y="6232"/>
                      <a:pt x="21062" y="6189"/>
                      <a:pt x="21062" y="6167"/>
                    </a:cubicBezTo>
                    <a:cubicBezTo>
                      <a:pt x="21062" y="6119"/>
                      <a:pt x="21040" y="6097"/>
                      <a:pt x="20992" y="6097"/>
                    </a:cubicBezTo>
                    <a:close/>
                    <a:moveTo>
                      <a:pt x="20992" y="6367"/>
                    </a:moveTo>
                    <a:cubicBezTo>
                      <a:pt x="20949" y="6367"/>
                      <a:pt x="20927" y="6389"/>
                      <a:pt x="20927" y="6437"/>
                    </a:cubicBezTo>
                    <a:cubicBezTo>
                      <a:pt x="20927" y="6459"/>
                      <a:pt x="20949" y="6502"/>
                      <a:pt x="20992" y="6502"/>
                    </a:cubicBezTo>
                    <a:cubicBezTo>
                      <a:pt x="21040" y="6502"/>
                      <a:pt x="21062" y="6459"/>
                      <a:pt x="21062" y="6437"/>
                    </a:cubicBezTo>
                    <a:cubicBezTo>
                      <a:pt x="21062" y="6389"/>
                      <a:pt x="21040" y="6367"/>
                      <a:pt x="20992" y="6367"/>
                    </a:cubicBezTo>
                    <a:close/>
                    <a:moveTo>
                      <a:pt x="20992" y="6637"/>
                    </a:moveTo>
                    <a:cubicBezTo>
                      <a:pt x="20949" y="6637"/>
                      <a:pt x="20927" y="6659"/>
                      <a:pt x="20927" y="6707"/>
                    </a:cubicBezTo>
                    <a:cubicBezTo>
                      <a:pt x="20927" y="6729"/>
                      <a:pt x="20949" y="6772"/>
                      <a:pt x="20992" y="6772"/>
                    </a:cubicBezTo>
                    <a:cubicBezTo>
                      <a:pt x="21040" y="6772"/>
                      <a:pt x="21062" y="6729"/>
                      <a:pt x="21062" y="6707"/>
                    </a:cubicBezTo>
                    <a:cubicBezTo>
                      <a:pt x="21062" y="6659"/>
                      <a:pt x="21040" y="6637"/>
                      <a:pt x="20992" y="6637"/>
                    </a:cubicBezTo>
                    <a:close/>
                    <a:moveTo>
                      <a:pt x="20992" y="6907"/>
                    </a:moveTo>
                    <a:cubicBezTo>
                      <a:pt x="20949" y="6907"/>
                      <a:pt x="20927" y="6929"/>
                      <a:pt x="20927" y="6977"/>
                    </a:cubicBezTo>
                    <a:cubicBezTo>
                      <a:pt x="20927" y="6999"/>
                      <a:pt x="20949" y="7042"/>
                      <a:pt x="20992" y="7042"/>
                    </a:cubicBezTo>
                    <a:cubicBezTo>
                      <a:pt x="21040" y="7042"/>
                      <a:pt x="21062" y="6999"/>
                      <a:pt x="21062" y="6977"/>
                    </a:cubicBezTo>
                    <a:cubicBezTo>
                      <a:pt x="21062" y="6929"/>
                      <a:pt x="21040" y="6907"/>
                      <a:pt x="20992" y="6907"/>
                    </a:cubicBezTo>
                    <a:close/>
                    <a:moveTo>
                      <a:pt x="20992" y="7177"/>
                    </a:moveTo>
                    <a:cubicBezTo>
                      <a:pt x="20949" y="7177"/>
                      <a:pt x="20927" y="7199"/>
                      <a:pt x="20927" y="7248"/>
                    </a:cubicBezTo>
                    <a:cubicBezTo>
                      <a:pt x="20927" y="7269"/>
                      <a:pt x="20949" y="7312"/>
                      <a:pt x="20992" y="7312"/>
                    </a:cubicBezTo>
                    <a:cubicBezTo>
                      <a:pt x="21040" y="7312"/>
                      <a:pt x="21062" y="7269"/>
                      <a:pt x="21062" y="7248"/>
                    </a:cubicBezTo>
                    <a:cubicBezTo>
                      <a:pt x="21062" y="7199"/>
                      <a:pt x="21040" y="7177"/>
                      <a:pt x="20992" y="7177"/>
                    </a:cubicBezTo>
                    <a:close/>
                    <a:moveTo>
                      <a:pt x="20992" y="7447"/>
                    </a:moveTo>
                    <a:cubicBezTo>
                      <a:pt x="20949" y="7447"/>
                      <a:pt x="20927" y="7469"/>
                      <a:pt x="20927" y="7518"/>
                    </a:cubicBezTo>
                    <a:cubicBezTo>
                      <a:pt x="20927" y="7539"/>
                      <a:pt x="20949" y="7582"/>
                      <a:pt x="20992" y="7582"/>
                    </a:cubicBezTo>
                    <a:cubicBezTo>
                      <a:pt x="21040" y="7582"/>
                      <a:pt x="21062" y="7539"/>
                      <a:pt x="21062" y="7518"/>
                    </a:cubicBezTo>
                    <a:cubicBezTo>
                      <a:pt x="21062" y="7469"/>
                      <a:pt x="21040" y="7447"/>
                      <a:pt x="20992" y="7447"/>
                    </a:cubicBezTo>
                    <a:close/>
                    <a:moveTo>
                      <a:pt x="20992" y="7717"/>
                    </a:moveTo>
                    <a:cubicBezTo>
                      <a:pt x="20949" y="7717"/>
                      <a:pt x="20927" y="7739"/>
                      <a:pt x="20927" y="7788"/>
                    </a:cubicBezTo>
                    <a:cubicBezTo>
                      <a:pt x="20927" y="7809"/>
                      <a:pt x="20949" y="7852"/>
                      <a:pt x="20992" y="7852"/>
                    </a:cubicBezTo>
                    <a:cubicBezTo>
                      <a:pt x="21040" y="7852"/>
                      <a:pt x="21062" y="7809"/>
                      <a:pt x="21062" y="7788"/>
                    </a:cubicBezTo>
                    <a:cubicBezTo>
                      <a:pt x="21062" y="7739"/>
                      <a:pt x="21040" y="7717"/>
                      <a:pt x="20992" y="7717"/>
                    </a:cubicBezTo>
                    <a:close/>
                    <a:moveTo>
                      <a:pt x="20992" y="7987"/>
                    </a:moveTo>
                    <a:cubicBezTo>
                      <a:pt x="20949" y="7987"/>
                      <a:pt x="20927" y="8009"/>
                      <a:pt x="20927" y="8058"/>
                    </a:cubicBezTo>
                    <a:cubicBezTo>
                      <a:pt x="20927" y="8079"/>
                      <a:pt x="20949" y="8122"/>
                      <a:pt x="20992" y="8122"/>
                    </a:cubicBezTo>
                    <a:cubicBezTo>
                      <a:pt x="21040" y="8122"/>
                      <a:pt x="21062" y="8079"/>
                      <a:pt x="21062" y="8058"/>
                    </a:cubicBezTo>
                    <a:cubicBezTo>
                      <a:pt x="21062" y="8009"/>
                      <a:pt x="21040" y="7987"/>
                      <a:pt x="20992" y="7987"/>
                    </a:cubicBezTo>
                    <a:close/>
                    <a:moveTo>
                      <a:pt x="20992" y="8257"/>
                    </a:moveTo>
                    <a:cubicBezTo>
                      <a:pt x="20949" y="8257"/>
                      <a:pt x="20927" y="8279"/>
                      <a:pt x="20927" y="8328"/>
                    </a:cubicBezTo>
                    <a:cubicBezTo>
                      <a:pt x="20927" y="8349"/>
                      <a:pt x="20949" y="8392"/>
                      <a:pt x="20992" y="8392"/>
                    </a:cubicBezTo>
                    <a:cubicBezTo>
                      <a:pt x="21040" y="8392"/>
                      <a:pt x="21062" y="8349"/>
                      <a:pt x="21062" y="8328"/>
                    </a:cubicBezTo>
                    <a:cubicBezTo>
                      <a:pt x="21062" y="8279"/>
                      <a:pt x="21040" y="8257"/>
                      <a:pt x="20992" y="8257"/>
                    </a:cubicBezTo>
                    <a:close/>
                    <a:moveTo>
                      <a:pt x="20992" y="8527"/>
                    </a:moveTo>
                    <a:cubicBezTo>
                      <a:pt x="20949" y="8527"/>
                      <a:pt x="20927" y="8549"/>
                      <a:pt x="20927" y="8598"/>
                    </a:cubicBezTo>
                    <a:cubicBezTo>
                      <a:pt x="20927" y="8619"/>
                      <a:pt x="20949" y="8662"/>
                      <a:pt x="20992" y="8662"/>
                    </a:cubicBezTo>
                    <a:cubicBezTo>
                      <a:pt x="21040" y="8662"/>
                      <a:pt x="21062" y="8619"/>
                      <a:pt x="21062" y="8598"/>
                    </a:cubicBezTo>
                    <a:cubicBezTo>
                      <a:pt x="21062" y="8549"/>
                      <a:pt x="21040" y="8527"/>
                      <a:pt x="20992" y="8527"/>
                    </a:cubicBezTo>
                    <a:close/>
                    <a:moveTo>
                      <a:pt x="20992" y="8797"/>
                    </a:moveTo>
                    <a:cubicBezTo>
                      <a:pt x="20949" y="8797"/>
                      <a:pt x="20927" y="8819"/>
                      <a:pt x="20927" y="8868"/>
                    </a:cubicBezTo>
                    <a:cubicBezTo>
                      <a:pt x="20927" y="8889"/>
                      <a:pt x="20949" y="8932"/>
                      <a:pt x="20992" y="8932"/>
                    </a:cubicBezTo>
                    <a:cubicBezTo>
                      <a:pt x="21040" y="8932"/>
                      <a:pt x="21062" y="8889"/>
                      <a:pt x="21062" y="8868"/>
                    </a:cubicBezTo>
                    <a:cubicBezTo>
                      <a:pt x="21062" y="8819"/>
                      <a:pt x="21040" y="8797"/>
                      <a:pt x="20992" y="8797"/>
                    </a:cubicBezTo>
                    <a:close/>
                    <a:moveTo>
                      <a:pt x="20992" y="9067"/>
                    </a:moveTo>
                    <a:cubicBezTo>
                      <a:pt x="20949" y="9067"/>
                      <a:pt x="20927" y="9089"/>
                      <a:pt x="20927" y="9138"/>
                    </a:cubicBezTo>
                    <a:cubicBezTo>
                      <a:pt x="20927" y="9159"/>
                      <a:pt x="20949" y="9202"/>
                      <a:pt x="20992" y="9202"/>
                    </a:cubicBezTo>
                    <a:cubicBezTo>
                      <a:pt x="21040" y="9202"/>
                      <a:pt x="21062" y="9159"/>
                      <a:pt x="21062" y="9138"/>
                    </a:cubicBezTo>
                    <a:cubicBezTo>
                      <a:pt x="21062" y="9089"/>
                      <a:pt x="21040" y="9067"/>
                      <a:pt x="20992" y="9067"/>
                    </a:cubicBezTo>
                    <a:close/>
                    <a:moveTo>
                      <a:pt x="20992" y="9337"/>
                    </a:moveTo>
                    <a:cubicBezTo>
                      <a:pt x="20949" y="9337"/>
                      <a:pt x="20927" y="9359"/>
                      <a:pt x="20927" y="9408"/>
                    </a:cubicBezTo>
                    <a:cubicBezTo>
                      <a:pt x="20927" y="9429"/>
                      <a:pt x="20949" y="9472"/>
                      <a:pt x="20992" y="9472"/>
                    </a:cubicBezTo>
                    <a:cubicBezTo>
                      <a:pt x="21040" y="9472"/>
                      <a:pt x="21062" y="9429"/>
                      <a:pt x="21062" y="9408"/>
                    </a:cubicBezTo>
                    <a:cubicBezTo>
                      <a:pt x="21062" y="9359"/>
                      <a:pt x="21040" y="9337"/>
                      <a:pt x="20992" y="9337"/>
                    </a:cubicBezTo>
                    <a:close/>
                    <a:moveTo>
                      <a:pt x="20992" y="9607"/>
                    </a:moveTo>
                    <a:cubicBezTo>
                      <a:pt x="20949" y="9607"/>
                      <a:pt x="20927" y="9629"/>
                      <a:pt x="20927" y="9678"/>
                    </a:cubicBezTo>
                    <a:cubicBezTo>
                      <a:pt x="20927" y="9699"/>
                      <a:pt x="20949" y="9742"/>
                      <a:pt x="20992" y="9742"/>
                    </a:cubicBezTo>
                    <a:cubicBezTo>
                      <a:pt x="21040" y="9742"/>
                      <a:pt x="21062" y="9699"/>
                      <a:pt x="21062" y="9678"/>
                    </a:cubicBezTo>
                    <a:cubicBezTo>
                      <a:pt x="21062" y="9629"/>
                      <a:pt x="21040" y="9607"/>
                      <a:pt x="20992" y="9607"/>
                    </a:cubicBezTo>
                    <a:close/>
                    <a:moveTo>
                      <a:pt x="20992" y="9877"/>
                    </a:moveTo>
                    <a:cubicBezTo>
                      <a:pt x="20949" y="9877"/>
                      <a:pt x="20927" y="9899"/>
                      <a:pt x="20927" y="9948"/>
                    </a:cubicBezTo>
                    <a:cubicBezTo>
                      <a:pt x="20927" y="9969"/>
                      <a:pt x="20949" y="10012"/>
                      <a:pt x="20992" y="10012"/>
                    </a:cubicBezTo>
                    <a:cubicBezTo>
                      <a:pt x="21040" y="10012"/>
                      <a:pt x="21062" y="9969"/>
                      <a:pt x="21062" y="9948"/>
                    </a:cubicBezTo>
                    <a:cubicBezTo>
                      <a:pt x="21062" y="9899"/>
                      <a:pt x="21040" y="9877"/>
                      <a:pt x="20992" y="9877"/>
                    </a:cubicBezTo>
                    <a:close/>
                    <a:moveTo>
                      <a:pt x="20992" y="10147"/>
                    </a:moveTo>
                    <a:cubicBezTo>
                      <a:pt x="20949" y="10147"/>
                      <a:pt x="20927" y="10169"/>
                      <a:pt x="20927" y="10218"/>
                    </a:cubicBezTo>
                    <a:cubicBezTo>
                      <a:pt x="20927" y="10239"/>
                      <a:pt x="20949" y="10282"/>
                      <a:pt x="20992" y="10282"/>
                    </a:cubicBezTo>
                    <a:cubicBezTo>
                      <a:pt x="21040" y="10282"/>
                      <a:pt x="21062" y="10239"/>
                      <a:pt x="21062" y="10218"/>
                    </a:cubicBezTo>
                    <a:cubicBezTo>
                      <a:pt x="21062" y="10169"/>
                      <a:pt x="21040" y="10147"/>
                      <a:pt x="20992" y="10147"/>
                    </a:cubicBezTo>
                    <a:close/>
                    <a:moveTo>
                      <a:pt x="20992" y="10417"/>
                    </a:moveTo>
                    <a:cubicBezTo>
                      <a:pt x="20949" y="10417"/>
                      <a:pt x="20927" y="10439"/>
                      <a:pt x="20927" y="10488"/>
                    </a:cubicBezTo>
                    <a:cubicBezTo>
                      <a:pt x="20927" y="10509"/>
                      <a:pt x="20949" y="10552"/>
                      <a:pt x="20992" y="10552"/>
                    </a:cubicBezTo>
                    <a:cubicBezTo>
                      <a:pt x="21040" y="10552"/>
                      <a:pt x="21062" y="10509"/>
                      <a:pt x="21062" y="10488"/>
                    </a:cubicBezTo>
                    <a:cubicBezTo>
                      <a:pt x="21062" y="10439"/>
                      <a:pt x="21040" y="10417"/>
                      <a:pt x="20992" y="10417"/>
                    </a:cubicBezTo>
                    <a:close/>
                    <a:moveTo>
                      <a:pt x="20992" y="10687"/>
                    </a:moveTo>
                    <a:cubicBezTo>
                      <a:pt x="20949" y="10687"/>
                      <a:pt x="20927" y="10709"/>
                      <a:pt x="20927" y="10758"/>
                    </a:cubicBezTo>
                    <a:cubicBezTo>
                      <a:pt x="20927" y="10779"/>
                      <a:pt x="20949" y="10822"/>
                      <a:pt x="20992" y="10822"/>
                    </a:cubicBezTo>
                    <a:cubicBezTo>
                      <a:pt x="21040" y="10822"/>
                      <a:pt x="21062" y="10779"/>
                      <a:pt x="21062" y="10758"/>
                    </a:cubicBezTo>
                    <a:cubicBezTo>
                      <a:pt x="21062" y="10709"/>
                      <a:pt x="21040" y="10687"/>
                      <a:pt x="20992" y="10687"/>
                    </a:cubicBezTo>
                    <a:close/>
                    <a:moveTo>
                      <a:pt x="20992" y="10957"/>
                    </a:moveTo>
                    <a:cubicBezTo>
                      <a:pt x="20949" y="10957"/>
                      <a:pt x="20927" y="10979"/>
                      <a:pt x="20927" y="11028"/>
                    </a:cubicBezTo>
                    <a:cubicBezTo>
                      <a:pt x="20927" y="11049"/>
                      <a:pt x="20949" y="11092"/>
                      <a:pt x="20992" y="11092"/>
                    </a:cubicBezTo>
                    <a:cubicBezTo>
                      <a:pt x="21040" y="11092"/>
                      <a:pt x="21062" y="11049"/>
                      <a:pt x="21062" y="11028"/>
                    </a:cubicBezTo>
                    <a:cubicBezTo>
                      <a:pt x="21062" y="10979"/>
                      <a:pt x="21040" y="10957"/>
                      <a:pt x="20992" y="10957"/>
                    </a:cubicBezTo>
                    <a:close/>
                    <a:moveTo>
                      <a:pt x="20992" y="11227"/>
                    </a:moveTo>
                    <a:cubicBezTo>
                      <a:pt x="20949" y="11227"/>
                      <a:pt x="20927" y="11249"/>
                      <a:pt x="20927" y="11298"/>
                    </a:cubicBezTo>
                    <a:cubicBezTo>
                      <a:pt x="20927" y="11319"/>
                      <a:pt x="20949" y="11362"/>
                      <a:pt x="20992" y="11362"/>
                    </a:cubicBezTo>
                    <a:cubicBezTo>
                      <a:pt x="21040" y="11362"/>
                      <a:pt x="21062" y="11319"/>
                      <a:pt x="21062" y="11298"/>
                    </a:cubicBezTo>
                    <a:cubicBezTo>
                      <a:pt x="21062" y="11249"/>
                      <a:pt x="21040" y="11227"/>
                      <a:pt x="20992" y="11227"/>
                    </a:cubicBezTo>
                    <a:close/>
                    <a:moveTo>
                      <a:pt x="20992" y="11497"/>
                    </a:moveTo>
                    <a:cubicBezTo>
                      <a:pt x="20949" y="11497"/>
                      <a:pt x="20927" y="11519"/>
                      <a:pt x="20927" y="11568"/>
                    </a:cubicBezTo>
                    <a:cubicBezTo>
                      <a:pt x="20927" y="11589"/>
                      <a:pt x="20949" y="11632"/>
                      <a:pt x="20992" y="11632"/>
                    </a:cubicBezTo>
                    <a:cubicBezTo>
                      <a:pt x="21040" y="11632"/>
                      <a:pt x="21062" y="11589"/>
                      <a:pt x="21062" y="11568"/>
                    </a:cubicBezTo>
                    <a:cubicBezTo>
                      <a:pt x="21062" y="11519"/>
                      <a:pt x="21040" y="11497"/>
                      <a:pt x="20992" y="11497"/>
                    </a:cubicBezTo>
                    <a:close/>
                    <a:moveTo>
                      <a:pt x="20992" y="11767"/>
                    </a:moveTo>
                    <a:cubicBezTo>
                      <a:pt x="20949" y="11767"/>
                      <a:pt x="20927" y="11789"/>
                      <a:pt x="20927" y="11838"/>
                    </a:cubicBezTo>
                    <a:cubicBezTo>
                      <a:pt x="20927" y="11859"/>
                      <a:pt x="20949" y="11902"/>
                      <a:pt x="20992" y="11902"/>
                    </a:cubicBezTo>
                    <a:cubicBezTo>
                      <a:pt x="21040" y="11902"/>
                      <a:pt x="21062" y="11859"/>
                      <a:pt x="21062" y="11838"/>
                    </a:cubicBezTo>
                    <a:cubicBezTo>
                      <a:pt x="21062" y="11789"/>
                      <a:pt x="21040" y="11767"/>
                      <a:pt x="20992" y="11767"/>
                    </a:cubicBezTo>
                    <a:close/>
                    <a:moveTo>
                      <a:pt x="20992" y="12038"/>
                    </a:moveTo>
                    <a:cubicBezTo>
                      <a:pt x="20949" y="12038"/>
                      <a:pt x="20927" y="12059"/>
                      <a:pt x="20927" y="12108"/>
                    </a:cubicBezTo>
                    <a:cubicBezTo>
                      <a:pt x="20927" y="12129"/>
                      <a:pt x="20949" y="12173"/>
                      <a:pt x="20992" y="12173"/>
                    </a:cubicBezTo>
                    <a:cubicBezTo>
                      <a:pt x="21040" y="12173"/>
                      <a:pt x="21062" y="12129"/>
                      <a:pt x="21062" y="12108"/>
                    </a:cubicBezTo>
                    <a:cubicBezTo>
                      <a:pt x="21062" y="12059"/>
                      <a:pt x="21040" y="12038"/>
                      <a:pt x="20992" y="12038"/>
                    </a:cubicBezTo>
                    <a:close/>
                    <a:moveTo>
                      <a:pt x="20992" y="12308"/>
                    </a:moveTo>
                    <a:cubicBezTo>
                      <a:pt x="20949" y="12308"/>
                      <a:pt x="20927" y="12329"/>
                      <a:pt x="20927" y="12378"/>
                    </a:cubicBezTo>
                    <a:cubicBezTo>
                      <a:pt x="20927" y="12399"/>
                      <a:pt x="20949" y="12443"/>
                      <a:pt x="20992" y="12443"/>
                    </a:cubicBezTo>
                    <a:cubicBezTo>
                      <a:pt x="21040" y="12443"/>
                      <a:pt x="21062" y="12399"/>
                      <a:pt x="21062" y="12378"/>
                    </a:cubicBezTo>
                    <a:cubicBezTo>
                      <a:pt x="21062" y="12329"/>
                      <a:pt x="21040" y="12308"/>
                      <a:pt x="20992" y="12308"/>
                    </a:cubicBezTo>
                    <a:close/>
                    <a:moveTo>
                      <a:pt x="20992" y="12578"/>
                    </a:moveTo>
                    <a:cubicBezTo>
                      <a:pt x="20949" y="12578"/>
                      <a:pt x="20927" y="12599"/>
                      <a:pt x="20927" y="12648"/>
                    </a:cubicBezTo>
                    <a:cubicBezTo>
                      <a:pt x="20927" y="12669"/>
                      <a:pt x="20949" y="12713"/>
                      <a:pt x="20992" y="12713"/>
                    </a:cubicBezTo>
                    <a:cubicBezTo>
                      <a:pt x="21040" y="12713"/>
                      <a:pt x="21062" y="12669"/>
                      <a:pt x="21062" y="12648"/>
                    </a:cubicBezTo>
                    <a:cubicBezTo>
                      <a:pt x="21062" y="12599"/>
                      <a:pt x="21040" y="12578"/>
                      <a:pt x="20992" y="12578"/>
                    </a:cubicBezTo>
                    <a:close/>
                    <a:moveTo>
                      <a:pt x="20992" y="12848"/>
                    </a:moveTo>
                    <a:cubicBezTo>
                      <a:pt x="20949" y="12848"/>
                      <a:pt x="20927" y="12869"/>
                      <a:pt x="20927" y="12918"/>
                    </a:cubicBezTo>
                    <a:cubicBezTo>
                      <a:pt x="20927" y="12939"/>
                      <a:pt x="20949" y="12983"/>
                      <a:pt x="20992" y="12983"/>
                    </a:cubicBezTo>
                    <a:cubicBezTo>
                      <a:pt x="21040" y="12983"/>
                      <a:pt x="21062" y="12939"/>
                      <a:pt x="21062" y="12918"/>
                    </a:cubicBezTo>
                    <a:cubicBezTo>
                      <a:pt x="21062" y="12869"/>
                      <a:pt x="21040" y="12848"/>
                      <a:pt x="20992" y="12848"/>
                    </a:cubicBezTo>
                    <a:close/>
                    <a:moveTo>
                      <a:pt x="20992" y="13118"/>
                    </a:moveTo>
                    <a:cubicBezTo>
                      <a:pt x="20949" y="13118"/>
                      <a:pt x="20927" y="13139"/>
                      <a:pt x="20927" y="13188"/>
                    </a:cubicBezTo>
                    <a:cubicBezTo>
                      <a:pt x="20927" y="13209"/>
                      <a:pt x="20949" y="13253"/>
                      <a:pt x="20992" y="13253"/>
                    </a:cubicBezTo>
                    <a:cubicBezTo>
                      <a:pt x="21040" y="13253"/>
                      <a:pt x="21062" y="13209"/>
                      <a:pt x="21062" y="13188"/>
                    </a:cubicBezTo>
                    <a:cubicBezTo>
                      <a:pt x="21062" y="13139"/>
                      <a:pt x="21040" y="13118"/>
                      <a:pt x="20992" y="13118"/>
                    </a:cubicBezTo>
                    <a:close/>
                    <a:moveTo>
                      <a:pt x="20992" y="13388"/>
                    </a:moveTo>
                    <a:cubicBezTo>
                      <a:pt x="20949" y="13388"/>
                      <a:pt x="20927" y="13409"/>
                      <a:pt x="20927" y="13458"/>
                    </a:cubicBezTo>
                    <a:cubicBezTo>
                      <a:pt x="20927" y="13479"/>
                      <a:pt x="20949" y="13523"/>
                      <a:pt x="20992" y="13523"/>
                    </a:cubicBezTo>
                    <a:cubicBezTo>
                      <a:pt x="21040" y="13523"/>
                      <a:pt x="21062" y="13479"/>
                      <a:pt x="21062" y="13458"/>
                    </a:cubicBezTo>
                    <a:cubicBezTo>
                      <a:pt x="21062" y="13409"/>
                      <a:pt x="21040" y="13388"/>
                      <a:pt x="20992" y="13388"/>
                    </a:cubicBezTo>
                    <a:close/>
                    <a:moveTo>
                      <a:pt x="20992" y="13658"/>
                    </a:moveTo>
                    <a:cubicBezTo>
                      <a:pt x="20949" y="13658"/>
                      <a:pt x="20927" y="13679"/>
                      <a:pt x="20927" y="13728"/>
                    </a:cubicBezTo>
                    <a:cubicBezTo>
                      <a:pt x="20927" y="13749"/>
                      <a:pt x="20949" y="13793"/>
                      <a:pt x="20992" y="13793"/>
                    </a:cubicBezTo>
                    <a:cubicBezTo>
                      <a:pt x="21040" y="13793"/>
                      <a:pt x="21062" y="13749"/>
                      <a:pt x="21062" y="13728"/>
                    </a:cubicBezTo>
                    <a:cubicBezTo>
                      <a:pt x="21062" y="13679"/>
                      <a:pt x="21040" y="13658"/>
                      <a:pt x="20992" y="13658"/>
                    </a:cubicBezTo>
                    <a:close/>
                    <a:moveTo>
                      <a:pt x="20992" y="13928"/>
                    </a:moveTo>
                    <a:cubicBezTo>
                      <a:pt x="20949" y="13928"/>
                      <a:pt x="20927" y="13949"/>
                      <a:pt x="20927" y="13998"/>
                    </a:cubicBezTo>
                    <a:cubicBezTo>
                      <a:pt x="20927" y="14019"/>
                      <a:pt x="20949" y="14063"/>
                      <a:pt x="20992" y="14063"/>
                    </a:cubicBezTo>
                    <a:cubicBezTo>
                      <a:pt x="21040" y="14063"/>
                      <a:pt x="21062" y="14019"/>
                      <a:pt x="21062" y="13998"/>
                    </a:cubicBezTo>
                    <a:cubicBezTo>
                      <a:pt x="21062" y="13949"/>
                      <a:pt x="21040" y="13928"/>
                      <a:pt x="20992" y="13928"/>
                    </a:cubicBezTo>
                    <a:close/>
                    <a:moveTo>
                      <a:pt x="20992" y="14198"/>
                    </a:moveTo>
                    <a:cubicBezTo>
                      <a:pt x="20949" y="14198"/>
                      <a:pt x="20927" y="14219"/>
                      <a:pt x="20927" y="14268"/>
                    </a:cubicBezTo>
                    <a:cubicBezTo>
                      <a:pt x="20927" y="14289"/>
                      <a:pt x="20949" y="14333"/>
                      <a:pt x="20992" y="14333"/>
                    </a:cubicBezTo>
                    <a:cubicBezTo>
                      <a:pt x="21040" y="14333"/>
                      <a:pt x="21062" y="14289"/>
                      <a:pt x="21062" y="14268"/>
                    </a:cubicBezTo>
                    <a:cubicBezTo>
                      <a:pt x="21062" y="14219"/>
                      <a:pt x="21040" y="14198"/>
                      <a:pt x="20992" y="14198"/>
                    </a:cubicBezTo>
                    <a:close/>
                    <a:moveTo>
                      <a:pt x="20992" y="14468"/>
                    </a:moveTo>
                    <a:cubicBezTo>
                      <a:pt x="20949" y="14468"/>
                      <a:pt x="20927" y="14489"/>
                      <a:pt x="20927" y="14538"/>
                    </a:cubicBezTo>
                    <a:cubicBezTo>
                      <a:pt x="20927" y="14559"/>
                      <a:pt x="20949" y="14603"/>
                      <a:pt x="20992" y="14603"/>
                    </a:cubicBezTo>
                    <a:cubicBezTo>
                      <a:pt x="21040" y="14603"/>
                      <a:pt x="21062" y="14559"/>
                      <a:pt x="21062" y="14538"/>
                    </a:cubicBezTo>
                    <a:cubicBezTo>
                      <a:pt x="21062" y="14489"/>
                      <a:pt x="21040" y="14468"/>
                      <a:pt x="20992" y="14468"/>
                    </a:cubicBezTo>
                    <a:close/>
                    <a:moveTo>
                      <a:pt x="20992" y="14738"/>
                    </a:moveTo>
                    <a:cubicBezTo>
                      <a:pt x="20949" y="14738"/>
                      <a:pt x="20927" y="14759"/>
                      <a:pt x="20927" y="14808"/>
                    </a:cubicBezTo>
                    <a:cubicBezTo>
                      <a:pt x="20927" y="14829"/>
                      <a:pt x="20949" y="14873"/>
                      <a:pt x="20992" y="14873"/>
                    </a:cubicBezTo>
                    <a:cubicBezTo>
                      <a:pt x="21040" y="14873"/>
                      <a:pt x="21062" y="14829"/>
                      <a:pt x="21062" y="14808"/>
                    </a:cubicBezTo>
                    <a:cubicBezTo>
                      <a:pt x="21062" y="14759"/>
                      <a:pt x="21040" y="14738"/>
                      <a:pt x="20992" y="14738"/>
                    </a:cubicBezTo>
                    <a:close/>
                    <a:moveTo>
                      <a:pt x="20992" y="15008"/>
                    </a:moveTo>
                    <a:cubicBezTo>
                      <a:pt x="20970" y="15008"/>
                      <a:pt x="20949" y="15008"/>
                      <a:pt x="20949" y="15029"/>
                    </a:cubicBezTo>
                    <a:lnTo>
                      <a:pt x="20949" y="15078"/>
                    </a:lnTo>
                    <a:lnTo>
                      <a:pt x="20949" y="15121"/>
                    </a:lnTo>
                    <a:cubicBezTo>
                      <a:pt x="20949" y="15121"/>
                      <a:pt x="20970" y="15143"/>
                      <a:pt x="20992" y="15143"/>
                    </a:cubicBezTo>
                    <a:cubicBezTo>
                      <a:pt x="21040" y="15143"/>
                      <a:pt x="21062" y="15099"/>
                      <a:pt x="21062" y="15078"/>
                    </a:cubicBezTo>
                    <a:cubicBezTo>
                      <a:pt x="21062" y="15029"/>
                      <a:pt x="21040" y="15008"/>
                      <a:pt x="20992" y="15008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 rot="5400000">
                <a:off x="6757974" y="-205931"/>
                <a:ext cx="2549621" cy="2080408"/>
              </a:xfrm>
              <a:custGeom>
                <a:avLst/>
                <a:gdLst/>
                <a:ahLst/>
                <a:cxnLst/>
                <a:rect l="l" t="t" r="r" b="b"/>
                <a:pathLst>
                  <a:path w="22007" h="17957" extrusionOk="0">
                    <a:moveTo>
                      <a:pt x="13836" y="1"/>
                    </a:moveTo>
                    <a:cubicBezTo>
                      <a:pt x="13815" y="1"/>
                      <a:pt x="13771" y="22"/>
                      <a:pt x="13771" y="71"/>
                    </a:cubicBezTo>
                    <a:cubicBezTo>
                      <a:pt x="13771" y="92"/>
                      <a:pt x="13815" y="136"/>
                      <a:pt x="13836" y="136"/>
                    </a:cubicBezTo>
                    <a:cubicBezTo>
                      <a:pt x="13879" y="136"/>
                      <a:pt x="13906" y="92"/>
                      <a:pt x="13906" y="71"/>
                    </a:cubicBezTo>
                    <a:cubicBezTo>
                      <a:pt x="13906" y="22"/>
                      <a:pt x="13879" y="1"/>
                      <a:pt x="13836" y="1"/>
                    </a:cubicBezTo>
                    <a:close/>
                    <a:moveTo>
                      <a:pt x="14106" y="1"/>
                    </a:moveTo>
                    <a:cubicBezTo>
                      <a:pt x="14085" y="1"/>
                      <a:pt x="14041" y="22"/>
                      <a:pt x="14041" y="71"/>
                    </a:cubicBezTo>
                    <a:cubicBezTo>
                      <a:pt x="14041" y="92"/>
                      <a:pt x="14085" y="136"/>
                      <a:pt x="14106" y="136"/>
                    </a:cubicBezTo>
                    <a:cubicBezTo>
                      <a:pt x="14149" y="136"/>
                      <a:pt x="14176" y="92"/>
                      <a:pt x="14176" y="71"/>
                    </a:cubicBezTo>
                    <a:cubicBezTo>
                      <a:pt x="14176" y="22"/>
                      <a:pt x="14149" y="1"/>
                      <a:pt x="14106" y="1"/>
                    </a:cubicBezTo>
                    <a:close/>
                    <a:moveTo>
                      <a:pt x="14376" y="1"/>
                    </a:moveTo>
                    <a:cubicBezTo>
                      <a:pt x="14355" y="1"/>
                      <a:pt x="14311" y="22"/>
                      <a:pt x="14311" y="71"/>
                    </a:cubicBezTo>
                    <a:cubicBezTo>
                      <a:pt x="14311" y="92"/>
                      <a:pt x="14355" y="136"/>
                      <a:pt x="14376" y="136"/>
                    </a:cubicBezTo>
                    <a:cubicBezTo>
                      <a:pt x="14419" y="136"/>
                      <a:pt x="14446" y="92"/>
                      <a:pt x="14446" y="71"/>
                    </a:cubicBezTo>
                    <a:cubicBezTo>
                      <a:pt x="14446" y="22"/>
                      <a:pt x="14419" y="1"/>
                      <a:pt x="14376" y="1"/>
                    </a:cubicBezTo>
                    <a:close/>
                    <a:moveTo>
                      <a:pt x="14646" y="1"/>
                    </a:moveTo>
                    <a:cubicBezTo>
                      <a:pt x="14625" y="1"/>
                      <a:pt x="14581" y="22"/>
                      <a:pt x="14581" y="71"/>
                    </a:cubicBezTo>
                    <a:cubicBezTo>
                      <a:pt x="14581" y="92"/>
                      <a:pt x="14625" y="136"/>
                      <a:pt x="14646" y="136"/>
                    </a:cubicBezTo>
                    <a:cubicBezTo>
                      <a:pt x="14689" y="136"/>
                      <a:pt x="14716" y="92"/>
                      <a:pt x="14716" y="71"/>
                    </a:cubicBezTo>
                    <a:cubicBezTo>
                      <a:pt x="14716" y="22"/>
                      <a:pt x="14689" y="1"/>
                      <a:pt x="14646" y="1"/>
                    </a:cubicBezTo>
                    <a:close/>
                    <a:moveTo>
                      <a:pt x="14916" y="1"/>
                    </a:moveTo>
                    <a:cubicBezTo>
                      <a:pt x="14895" y="1"/>
                      <a:pt x="14851" y="22"/>
                      <a:pt x="14851" y="71"/>
                    </a:cubicBezTo>
                    <a:cubicBezTo>
                      <a:pt x="14851" y="92"/>
                      <a:pt x="14895" y="136"/>
                      <a:pt x="14916" y="136"/>
                    </a:cubicBezTo>
                    <a:cubicBezTo>
                      <a:pt x="14959" y="136"/>
                      <a:pt x="14986" y="92"/>
                      <a:pt x="14986" y="71"/>
                    </a:cubicBezTo>
                    <a:cubicBezTo>
                      <a:pt x="14986" y="22"/>
                      <a:pt x="14959" y="1"/>
                      <a:pt x="14916" y="1"/>
                    </a:cubicBezTo>
                    <a:close/>
                    <a:moveTo>
                      <a:pt x="15186" y="1"/>
                    </a:moveTo>
                    <a:cubicBezTo>
                      <a:pt x="15165" y="1"/>
                      <a:pt x="15121" y="22"/>
                      <a:pt x="15121" y="71"/>
                    </a:cubicBezTo>
                    <a:cubicBezTo>
                      <a:pt x="15121" y="92"/>
                      <a:pt x="15165" y="136"/>
                      <a:pt x="15186" y="136"/>
                    </a:cubicBezTo>
                    <a:cubicBezTo>
                      <a:pt x="15229" y="136"/>
                      <a:pt x="15256" y="92"/>
                      <a:pt x="15256" y="71"/>
                    </a:cubicBezTo>
                    <a:cubicBezTo>
                      <a:pt x="15256" y="22"/>
                      <a:pt x="15229" y="1"/>
                      <a:pt x="15186" y="1"/>
                    </a:cubicBezTo>
                    <a:close/>
                    <a:moveTo>
                      <a:pt x="15456" y="1"/>
                    </a:moveTo>
                    <a:cubicBezTo>
                      <a:pt x="15435" y="1"/>
                      <a:pt x="15391" y="22"/>
                      <a:pt x="15391" y="71"/>
                    </a:cubicBezTo>
                    <a:cubicBezTo>
                      <a:pt x="15391" y="92"/>
                      <a:pt x="15435" y="136"/>
                      <a:pt x="15456" y="136"/>
                    </a:cubicBezTo>
                    <a:cubicBezTo>
                      <a:pt x="15499" y="136"/>
                      <a:pt x="15526" y="92"/>
                      <a:pt x="15526" y="71"/>
                    </a:cubicBezTo>
                    <a:cubicBezTo>
                      <a:pt x="15526" y="22"/>
                      <a:pt x="15499" y="1"/>
                      <a:pt x="15456" y="1"/>
                    </a:cubicBezTo>
                    <a:close/>
                    <a:moveTo>
                      <a:pt x="15726" y="1"/>
                    </a:moveTo>
                    <a:cubicBezTo>
                      <a:pt x="15705" y="1"/>
                      <a:pt x="15661" y="22"/>
                      <a:pt x="15661" y="71"/>
                    </a:cubicBezTo>
                    <a:cubicBezTo>
                      <a:pt x="15661" y="92"/>
                      <a:pt x="15705" y="136"/>
                      <a:pt x="15726" y="136"/>
                    </a:cubicBezTo>
                    <a:cubicBezTo>
                      <a:pt x="15769" y="136"/>
                      <a:pt x="15796" y="92"/>
                      <a:pt x="15796" y="71"/>
                    </a:cubicBezTo>
                    <a:cubicBezTo>
                      <a:pt x="15796" y="22"/>
                      <a:pt x="15769" y="1"/>
                      <a:pt x="15726" y="1"/>
                    </a:cubicBezTo>
                    <a:close/>
                    <a:moveTo>
                      <a:pt x="15996" y="1"/>
                    </a:moveTo>
                    <a:cubicBezTo>
                      <a:pt x="15975" y="1"/>
                      <a:pt x="15931" y="22"/>
                      <a:pt x="15931" y="71"/>
                    </a:cubicBezTo>
                    <a:cubicBezTo>
                      <a:pt x="15931" y="92"/>
                      <a:pt x="15975" y="136"/>
                      <a:pt x="15996" y="136"/>
                    </a:cubicBezTo>
                    <a:cubicBezTo>
                      <a:pt x="16039" y="136"/>
                      <a:pt x="16066" y="92"/>
                      <a:pt x="16066" y="71"/>
                    </a:cubicBezTo>
                    <a:cubicBezTo>
                      <a:pt x="16066" y="22"/>
                      <a:pt x="16039" y="1"/>
                      <a:pt x="15996" y="1"/>
                    </a:cubicBezTo>
                    <a:close/>
                    <a:moveTo>
                      <a:pt x="16266" y="1"/>
                    </a:moveTo>
                    <a:cubicBezTo>
                      <a:pt x="16245" y="1"/>
                      <a:pt x="16201" y="22"/>
                      <a:pt x="16201" y="71"/>
                    </a:cubicBezTo>
                    <a:cubicBezTo>
                      <a:pt x="16201" y="92"/>
                      <a:pt x="16245" y="136"/>
                      <a:pt x="16266" y="136"/>
                    </a:cubicBezTo>
                    <a:cubicBezTo>
                      <a:pt x="16309" y="136"/>
                      <a:pt x="16336" y="92"/>
                      <a:pt x="16336" y="71"/>
                    </a:cubicBezTo>
                    <a:cubicBezTo>
                      <a:pt x="16336" y="22"/>
                      <a:pt x="16309" y="1"/>
                      <a:pt x="16266" y="1"/>
                    </a:cubicBezTo>
                    <a:close/>
                    <a:moveTo>
                      <a:pt x="16536" y="1"/>
                    </a:moveTo>
                    <a:cubicBezTo>
                      <a:pt x="16515" y="1"/>
                      <a:pt x="16471" y="22"/>
                      <a:pt x="16471" y="71"/>
                    </a:cubicBezTo>
                    <a:cubicBezTo>
                      <a:pt x="16471" y="92"/>
                      <a:pt x="16515" y="136"/>
                      <a:pt x="16536" y="136"/>
                    </a:cubicBezTo>
                    <a:cubicBezTo>
                      <a:pt x="16579" y="136"/>
                      <a:pt x="16606" y="92"/>
                      <a:pt x="16606" y="71"/>
                    </a:cubicBezTo>
                    <a:cubicBezTo>
                      <a:pt x="16606" y="22"/>
                      <a:pt x="16579" y="1"/>
                      <a:pt x="16536" y="1"/>
                    </a:cubicBezTo>
                    <a:close/>
                    <a:moveTo>
                      <a:pt x="16806" y="1"/>
                    </a:moveTo>
                    <a:cubicBezTo>
                      <a:pt x="16785" y="1"/>
                      <a:pt x="16741" y="22"/>
                      <a:pt x="16741" y="71"/>
                    </a:cubicBezTo>
                    <a:cubicBezTo>
                      <a:pt x="16741" y="92"/>
                      <a:pt x="16785" y="136"/>
                      <a:pt x="16806" y="136"/>
                    </a:cubicBezTo>
                    <a:cubicBezTo>
                      <a:pt x="16849" y="136"/>
                      <a:pt x="16876" y="92"/>
                      <a:pt x="16876" y="71"/>
                    </a:cubicBezTo>
                    <a:cubicBezTo>
                      <a:pt x="16876" y="22"/>
                      <a:pt x="16849" y="1"/>
                      <a:pt x="16806" y="1"/>
                    </a:cubicBezTo>
                    <a:close/>
                    <a:moveTo>
                      <a:pt x="17076" y="1"/>
                    </a:moveTo>
                    <a:cubicBezTo>
                      <a:pt x="17055" y="1"/>
                      <a:pt x="17011" y="22"/>
                      <a:pt x="17011" y="71"/>
                    </a:cubicBezTo>
                    <a:cubicBezTo>
                      <a:pt x="17011" y="92"/>
                      <a:pt x="17055" y="136"/>
                      <a:pt x="17076" y="136"/>
                    </a:cubicBezTo>
                    <a:cubicBezTo>
                      <a:pt x="17120" y="136"/>
                      <a:pt x="17147" y="92"/>
                      <a:pt x="17147" y="71"/>
                    </a:cubicBezTo>
                    <a:cubicBezTo>
                      <a:pt x="17147" y="22"/>
                      <a:pt x="17120" y="1"/>
                      <a:pt x="17076" y="1"/>
                    </a:cubicBezTo>
                    <a:close/>
                    <a:moveTo>
                      <a:pt x="17346" y="1"/>
                    </a:moveTo>
                    <a:cubicBezTo>
                      <a:pt x="17325" y="1"/>
                      <a:pt x="17282" y="22"/>
                      <a:pt x="17282" y="71"/>
                    </a:cubicBezTo>
                    <a:cubicBezTo>
                      <a:pt x="17282" y="92"/>
                      <a:pt x="17325" y="136"/>
                      <a:pt x="17346" y="136"/>
                    </a:cubicBezTo>
                    <a:cubicBezTo>
                      <a:pt x="17390" y="136"/>
                      <a:pt x="17417" y="92"/>
                      <a:pt x="17417" y="71"/>
                    </a:cubicBezTo>
                    <a:cubicBezTo>
                      <a:pt x="17417" y="22"/>
                      <a:pt x="17390" y="1"/>
                      <a:pt x="17346" y="1"/>
                    </a:cubicBezTo>
                    <a:close/>
                    <a:moveTo>
                      <a:pt x="17616" y="1"/>
                    </a:moveTo>
                    <a:cubicBezTo>
                      <a:pt x="17595" y="1"/>
                      <a:pt x="17552" y="22"/>
                      <a:pt x="17552" y="71"/>
                    </a:cubicBezTo>
                    <a:cubicBezTo>
                      <a:pt x="17552" y="92"/>
                      <a:pt x="17595" y="136"/>
                      <a:pt x="17616" y="136"/>
                    </a:cubicBezTo>
                    <a:cubicBezTo>
                      <a:pt x="17660" y="136"/>
                      <a:pt x="17687" y="92"/>
                      <a:pt x="17687" y="71"/>
                    </a:cubicBezTo>
                    <a:cubicBezTo>
                      <a:pt x="17687" y="22"/>
                      <a:pt x="17660" y="1"/>
                      <a:pt x="17616" y="1"/>
                    </a:cubicBezTo>
                    <a:close/>
                    <a:moveTo>
                      <a:pt x="17886" y="1"/>
                    </a:moveTo>
                    <a:cubicBezTo>
                      <a:pt x="17865" y="1"/>
                      <a:pt x="17822" y="22"/>
                      <a:pt x="17822" y="71"/>
                    </a:cubicBezTo>
                    <a:cubicBezTo>
                      <a:pt x="17822" y="92"/>
                      <a:pt x="17865" y="136"/>
                      <a:pt x="17886" y="136"/>
                    </a:cubicBezTo>
                    <a:cubicBezTo>
                      <a:pt x="17930" y="136"/>
                      <a:pt x="17957" y="92"/>
                      <a:pt x="17957" y="71"/>
                    </a:cubicBezTo>
                    <a:cubicBezTo>
                      <a:pt x="17957" y="22"/>
                      <a:pt x="17930" y="1"/>
                      <a:pt x="17886" y="1"/>
                    </a:cubicBezTo>
                    <a:close/>
                    <a:moveTo>
                      <a:pt x="18156" y="1"/>
                    </a:moveTo>
                    <a:cubicBezTo>
                      <a:pt x="18135" y="1"/>
                      <a:pt x="18092" y="22"/>
                      <a:pt x="18092" y="71"/>
                    </a:cubicBezTo>
                    <a:cubicBezTo>
                      <a:pt x="18092" y="92"/>
                      <a:pt x="18135" y="136"/>
                      <a:pt x="18156" y="136"/>
                    </a:cubicBezTo>
                    <a:cubicBezTo>
                      <a:pt x="18200" y="136"/>
                      <a:pt x="18227" y="92"/>
                      <a:pt x="18227" y="71"/>
                    </a:cubicBezTo>
                    <a:cubicBezTo>
                      <a:pt x="18227" y="22"/>
                      <a:pt x="18200" y="1"/>
                      <a:pt x="18156" y="1"/>
                    </a:cubicBezTo>
                    <a:close/>
                    <a:moveTo>
                      <a:pt x="18426" y="1"/>
                    </a:moveTo>
                    <a:cubicBezTo>
                      <a:pt x="18405" y="1"/>
                      <a:pt x="18362" y="22"/>
                      <a:pt x="18362" y="71"/>
                    </a:cubicBezTo>
                    <a:cubicBezTo>
                      <a:pt x="18362" y="92"/>
                      <a:pt x="18405" y="136"/>
                      <a:pt x="18426" y="136"/>
                    </a:cubicBezTo>
                    <a:cubicBezTo>
                      <a:pt x="18470" y="136"/>
                      <a:pt x="18497" y="92"/>
                      <a:pt x="18497" y="71"/>
                    </a:cubicBezTo>
                    <a:cubicBezTo>
                      <a:pt x="18497" y="22"/>
                      <a:pt x="18470" y="1"/>
                      <a:pt x="18426" y="1"/>
                    </a:cubicBezTo>
                    <a:close/>
                    <a:moveTo>
                      <a:pt x="18696" y="1"/>
                    </a:moveTo>
                    <a:cubicBezTo>
                      <a:pt x="18675" y="1"/>
                      <a:pt x="18632" y="22"/>
                      <a:pt x="18632" y="71"/>
                    </a:cubicBezTo>
                    <a:cubicBezTo>
                      <a:pt x="18632" y="92"/>
                      <a:pt x="18675" y="136"/>
                      <a:pt x="18696" y="136"/>
                    </a:cubicBezTo>
                    <a:cubicBezTo>
                      <a:pt x="18740" y="136"/>
                      <a:pt x="18767" y="92"/>
                      <a:pt x="18767" y="71"/>
                    </a:cubicBezTo>
                    <a:cubicBezTo>
                      <a:pt x="18767" y="22"/>
                      <a:pt x="18740" y="1"/>
                      <a:pt x="18696" y="1"/>
                    </a:cubicBezTo>
                    <a:close/>
                    <a:moveTo>
                      <a:pt x="18966" y="1"/>
                    </a:moveTo>
                    <a:cubicBezTo>
                      <a:pt x="18945" y="1"/>
                      <a:pt x="18902" y="22"/>
                      <a:pt x="18902" y="71"/>
                    </a:cubicBezTo>
                    <a:cubicBezTo>
                      <a:pt x="18902" y="92"/>
                      <a:pt x="18945" y="136"/>
                      <a:pt x="18966" y="136"/>
                    </a:cubicBezTo>
                    <a:cubicBezTo>
                      <a:pt x="19010" y="136"/>
                      <a:pt x="19037" y="92"/>
                      <a:pt x="19037" y="71"/>
                    </a:cubicBezTo>
                    <a:cubicBezTo>
                      <a:pt x="19037" y="22"/>
                      <a:pt x="19010" y="1"/>
                      <a:pt x="18966" y="1"/>
                    </a:cubicBezTo>
                    <a:close/>
                    <a:moveTo>
                      <a:pt x="19236" y="1"/>
                    </a:moveTo>
                    <a:cubicBezTo>
                      <a:pt x="19215" y="1"/>
                      <a:pt x="19172" y="22"/>
                      <a:pt x="19172" y="71"/>
                    </a:cubicBezTo>
                    <a:cubicBezTo>
                      <a:pt x="19172" y="92"/>
                      <a:pt x="19215" y="136"/>
                      <a:pt x="19236" y="136"/>
                    </a:cubicBezTo>
                    <a:cubicBezTo>
                      <a:pt x="19280" y="136"/>
                      <a:pt x="19307" y="92"/>
                      <a:pt x="19307" y="71"/>
                    </a:cubicBezTo>
                    <a:cubicBezTo>
                      <a:pt x="19307" y="22"/>
                      <a:pt x="19280" y="1"/>
                      <a:pt x="19236" y="1"/>
                    </a:cubicBezTo>
                    <a:close/>
                    <a:moveTo>
                      <a:pt x="19506" y="1"/>
                    </a:moveTo>
                    <a:cubicBezTo>
                      <a:pt x="19485" y="1"/>
                      <a:pt x="19442" y="22"/>
                      <a:pt x="19442" y="71"/>
                    </a:cubicBezTo>
                    <a:cubicBezTo>
                      <a:pt x="19442" y="92"/>
                      <a:pt x="19485" y="136"/>
                      <a:pt x="19506" y="136"/>
                    </a:cubicBezTo>
                    <a:cubicBezTo>
                      <a:pt x="19550" y="136"/>
                      <a:pt x="19577" y="92"/>
                      <a:pt x="19577" y="71"/>
                    </a:cubicBezTo>
                    <a:cubicBezTo>
                      <a:pt x="19577" y="22"/>
                      <a:pt x="19550" y="1"/>
                      <a:pt x="19506" y="1"/>
                    </a:cubicBezTo>
                    <a:close/>
                    <a:moveTo>
                      <a:pt x="19776" y="1"/>
                    </a:moveTo>
                    <a:cubicBezTo>
                      <a:pt x="19755" y="1"/>
                      <a:pt x="19712" y="22"/>
                      <a:pt x="19712" y="71"/>
                    </a:cubicBezTo>
                    <a:cubicBezTo>
                      <a:pt x="19712" y="92"/>
                      <a:pt x="19755" y="136"/>
                      <a:pt x="19776" y="136"/>
                    </a:cubicBezTo>
                    <a:cubicBezTo>
                      <a:pt x="19820" y="136"/>
                      <a:pt x="19847" y="92"/>
                      <a:pt x="19847" y="71"/>
                    </a:cubicBezTo>
                    <a:cubicBezTo>
                      <a:pt x="19847" y="22"/>
                      <a:pt x="19820" y="1"/>
                      <a:pt x="19776" y="1"/>
                    </a:cubicBezTo>
                    <a:close/>
                    <a:moveTo>
                      <a:pt x="20046" y="1"/>
                    </a:moveTo>
                    <a:cubicBezTo>
                      <a:pt x="20025" y="1"/>
                      <a:pt x="19982" y="22"/>
                      <a:pt x="19982" y="71"/>
                    </a:cubicBezTo>
                    <a:cubicBezTo>
                      <a:pt x="19982" y="92"/>
                      <a:pt x="20025" y="136"/>
                      <a:pt x="20046" y="136"/>
                    </a:cubicBezTo>
                    <a:cubicBezTo>
                      <a:pt x="20090" y="136"/>
                      <a:pt x="20117" y="92"/>
                      <a:pt x="20117" y="71"/>
                    </a:cubicBezTo>
                    <a:cubicBezTo>
                      <a:pt x="20117" y="22"/>
                      <a:pt x="20090" y="1"/>
                      <a:pt x="20046" y="1"/>
                    </a:cubicBezTo>
                    <a:close/>
                    <a:moveTo>
                      <a:pt x="20316" y="1"/>
                    </a:moveTo>
                    <a:cubicBezTo>
                      <a:pt x="20295" y="1"/>
                      <a:pt x="20252" y="22"/>
                      <a:pt x="20252" y="71"/>
                    </a:cubicBezTo>
                    <a:cubicBezTo>
                      <a:pt x="20252" y="92"/>
                      <a:pt x="20295" y="136"/>
                      <a:pt x="20316" y="136"/>
                    </a:cubicBezTo>
                    <a:cubicBezTo>
                      <a:pt x="20360" y="136"/>
                      <a:pt x="20387" y="92"/>
                      <a:pt x="20387" y="71"/>
                    </a:cubicBezTo>
                    <a:cubicBezTo>
                      <a:pt x="20387" y="22"/>
                      <a:pt x="20360" y="1"/>
                      <a:pt x="20316" y="1"/>
                    </a:cubicBezTo>
                    <a:close/>
                    <a:moveTo>
                      <a:pt x="20586" y="1"/>
                    </a:moveTo>
                    <a:cubicBezTo>
                      <a:pt x="20565" y="1"/>
                      <a:pt x="20522" y="22"/>
                      <a:pt x="20522" y="71"/>
                    </a:cubicBezTo>
                    <a:cubicBezTo>
                      <a:pt x="20522" y="92"/>
                      <a:pt x="20565" y="136"/>
                      <a:pt x="20586" y="136"/>
                    </a:cubicBezTo>
                    <a:cubicBezTo>
                      <a:pt x="20630" y="136"/>
                      <a:pt x="20657" y="92"/>
                      <a:pt x="20657" y="71"/>
                    </a:cubicBezTo>
                    <a:cubicBezTo>
                      <a:pt x="20657" y="22"/>
                      <a:pt x="20630" y="1"/>
                      <a:pt x="20586" y="1"/>
                    </a:cubicBezTo>
                    <a:close/>
                    <a:moveTo>
                      <a:pt x="20856" y="1"/>
                    </a:moveTo>
                    <a:cubicBezTo>
                      <a:pt x="20835" y="1"/>
                      <a:pt x="20792" y="22"/>
                      <a:pt x="20792" y="71"/>
                    </a:cubicBezTo>
                    <a:cubicBezTo>
                      <a:pt x="20792" y="92"/>
                      <a:pt x="20835" y="136"/>
                      <a:pt x="20856" y="136"/>
                    </a:cubicBezTo>
                    <a:cubicBezTo>
                      <a:pt x="20900" y="136"/>
                      <a:pt x="20927" y="92"/>
                      <a:pt x="20927" y="71"/>
                    </a:cubicBezTo>
                    <a:cubicBezTo>
                      <a:pt x="20927" y="22"/>
                      <a:pt x="20900" y="1"/>
                      <a:pt x="20856" y="1"/>
                    </a:cubicBezTo>
                    <a:close/>
                    <a:moveTo>
                      <a:pt x="21127" y="1"/>
                    </a:moveTo>
                    <a:cubicBezTo>
                      <a:pt x="21105" y="1"/>
                      <a:pt x="21062" y="22"/>
                      <a:pt x="21062" y="71"/>
                    </a:cubicBezTo>
                    <a:cubicBezTo>
                      <a:pt x="21062" y="92"/>
                      <a:pt x="21105" y="136"/>
                      <a:pt x="21127" y="136"/>
                    </a:cubicBezTo>
                    <a:cubicBezTo>
                      <a:pt x="21170" y="136"/>
                      <a:pt x="21197" y="92"/>
                      <a:pt x="21197" y="71"/>
                    </a:cubicBezTo>
                    <a:cubicBezTo>
                      <a:pt x="21197" y="22"/>
                      <a:pt x="21170" y="1"/>
                      <a:pt x="21127" y="1"/>
                    </a:cubicBezTo>
                    <a:close/>
                    <a:moveTo>
                      <a:pt x="21397" y="1"/>
                    </a:moveTo>
                    <a:cubicBezTo>
                      <a:pt x="21375" y="1"/>
                      <a:pt x="21332" y="22"/>
                      <a:pt x="21332" y="71"/>
                    </a:cubicBezTo>
                    <a:cubicBezTo>
                      <a:pt x="21332" y="92"/>
                      <a:pt x="21375" y="136"/>
                      <a:pt x="21397" y="136"/>
                    </a:cubicBezTo>
                    <a:cubicBezTo>
                      <a:pt x="21440" y="136"/>
                      <a:pt x="21467" y="92"/>
                      <a:pt x="21467" y="71"/>
                    </a:cubicBezTo>
                    <a:cubicBezTo>
                      <a:pt x="21467" y="22"/>
                      <a:pt x="21440" y="1"/>
                      <a:pt x="21397" y="1"/>
                    </a:cubicBezTo>
                    <a:close/>
                    <a:moveTo>
                      <a:pt x="21667" y="1"/>
                    </a:moveTo>
                    <a:cubicBezTo>
                      <a:pt x="21645" y="1"/>
                      <a:pt x="21602" y="22"/>
                      <a:pt x="21602" y="71"/>
                    </a:cubicBezTo>
                    <a:cubicBezTo>
                      <a:pt x="21602" y="92"/>
                      <a:pt x="21645" y="136"/>
                      <a:pt x="21667" y="136"/>
                    </a:cubicBezTo>
                    <a:cubicBezTo>
                      <a:pt x="21710" y="136"/>
                      <a:pt x="21737" y="92"/>
                      <a:pt x="21737" y="71"/>
                    </a:cubicBezTo>
                    <a:cubicBezTo>
                      <a:pt x="21737" y="22"/>
                      <a:pt x="21710" y="1"/>
                      <a:pt x="21667" y="1"/>
                    </a:cubicBezTo>
                    <a:close/>
                    <a:moveTo>
                      <a:pt x="21937" y="1"/>
                    </a:moveTo>
                    <a:cubicBezTo>
                      <a:pt x="21915" y="1"/>
                      <a:pt x="21872" y="22"/>
                      <a:pt x="21872" y="71"/>
                    </a:cubicBezTo>
                    <a:cubicBezTo>
                      <a:pt x="21872" y="92"/>
                      <a:pt x="21915" y="136"/>
                      <a:pt x="21937" y="136"/>
                    </a:cubicBezTo>
                    <a:cubicBezTo>
                      <a:pt x="21980" y="136"/>
                      <a:pt x="22007" y="92"/>
                      <a:pt x="22007" y="71"/>
                    </a:cubicBezTo>
                    <a:cubicBezTo>
                      <a:pt x="22007" y="22"/>
                      <a:pt x="21980" y="1"/>
                      <a:pt x="21937" y="1"/>
                    </a:cubicBezTo>
                    <a:close/>
                    <a:moveTo>
                      <a:pt x="13658" y="71"/>
                    </a:moveTo>
                    <a:cubicBezTo>
                      <a:pt x="13609" y="71"/>
                      <a:pt x="13588" y="92"/>
                      <a:pt x="13588" y="136"/>
                    </a:cubicBezTo>
                    <a:cubicBezTo>
                      <a:pt x="13588" y="157"/>
                      <a:pt x="13609" y="206"/>
                      <a:pt x="13658" y="206"/>
                    </a:cubicBezTo>
                    <a:cubicBezTo>
                      <a:pt x="13680" y="206"/>
                      <a:pt x="13723" y="157"/>
                      <a:pt x="13723" y="136"/>
                    </a:cubicBezTo>
                    <a:cubicBezTo>
                      <a:pt x="13723" y="92"/>
                      <a:pt x="13680" y="71"/>
                      <a:pt x="13658" y="71"/>
                    </a:cubicBezTo>
                    <a:close/>
                    <a:moveTo>
                      <a:pt x="13658" y="341"/>
                    </a:moveTo>
                    <a:cubicBezTo>
                      <a:pt x="13609" y="341"/>
                      <a:pt x="13588" y="362"/>
                      <a:pt x="13588" y="406"/>
                    </a:cubicBezTo>
                    <a:cubicBezTo>
                      <a:pt x="13588" y="427"/>
                      <a:pt x="13609" y="476"/>
                      <a:pt x="13658" y="476"/>
                    </a:cubicBezTo>
                    <a:cubicBezTo>
                      <a:pt x="13680" y="476"/>
                      <a:pt x="13723" y="427"/>
                      <a:pt x="13723" y="406"/>
                    </a:cubicBezTo>
                    <a:cubicBezTo>
                      <a:pt x="13723" y="362"/>
                      <a:pt x="13680" y="341"/>
                      <a:pt x="13658" y="341"/>
                    </a:cubicBezTo>
                    <a:close/>
                    <a:moveTo>
                      <a:pt x="13658" y="611"/>
                    </a:moveTo>
                    <a:cubicBezTo>
                      <a:pt x="13609" y="611"/>
                      <a:pt x="13588" y="632"/>
                      <a:pt x="13588" y="676"/>
                    </a:cubicBezTo>
                    <a:cubicBezTo>
                      <a:pt x="13588" y="697"/>
                      <a:pt x="13609" y="746"/>
                      <a:pt x="13658" y="746"/>
                    </a:cubicBezTo>
                    <a:cubicBezTo>
                      <a:pt x="13680" y="746"/>
                      <a:pt x="13723" y="697"/>
                      <a:pt x="13723" y="676"/>
                    </a:cubicBezTo>
                    <a:cubicBezTo>
                      <a:pt x="13723" y="632"/>
                      <a:pt x="13680" y="611"/>
                      <a:pt x="13658" y="611"/>
                    </a:cubicBezTo>
                    <a:close/>
                    <a:moveTo>
                      <a:pt x="13658" y="881"/>
                    </a:moveTo>
                    <a:cubicBezTo>
                      <a:pt x="13609" y="881"/>
                      <a:pt x="13588" y="903"/>
                      <a:pt x="13588" y="946"/>
                    </a:cubicBezTo>
                    <a:cubicBezTo>
                      <a:pt x="13588" y="967"/>
                      <a:pt x="13609" y="1016"/>
                      <a:pt x="13658" y="1016"/>
                    </a:cubicBezTo>
                    <a:cubicBezTo>
                      <a:pt x="13680" y="1016"/>
                      <a:pt x="13723" y="967"/>
                      <a:pt x="13723" y="946"/>
                    </a:cubicBezTo>
                    <a:cubicBezTo>
                      <a:pt x="13723" y="903"/>
                      <a:pt x="13680" y="881"/>
                      <a:pt x="13658" y="881"/>
                    </a:cubicBezTo>
                    <a:close/>
                    <a:moveTo>
                      <a:pt x="13658" y="1151"/>
                    </a:moveTo>
                    <a:cubicBezTo>
                      <a:pt x="13609" y="1151"/>
                      <a:pt x="13588" y="1173"/>
                      <a:pt x="13588" y="1216"/>
                    </a:cubicBezTo>
                    <a:cubicBezTo>
                      <a:pt x="13588" y="1237"/>
                      <a:pt x="13609" y="1286"/>
                      <a:pt x="13658" y="1286"/>
                    </a:cubicBezTo>
                    <a:cubicBezTo>
                      <a:pt x="13680" y="1286"/>
                      <a:pt x="13723" y="1237"/>
                      <a:pt x="13723" y="1216"/>
                    </a:cubicBezTo>
                    <a:cubicBezTo>
                      <a:pt x="13723" y="1173"/>
                      <a:pt x="13680" y="1151"/>
                      <a:pt x="13658" y="1151"/>
                    </a:cubicBezTo>
                    <a:close/>
                    <a:moveTo>
                      <a:pt x="13658" y="1421"/>
                    </a:moveTo>
                    <a:cubicBezTo>
                      <a:pt x="13609" y="1421"/>
                      <a:pt x="13588" y="1443"/>
                      <a:pt x="13588" y="1486"/>
                    </a:cubicBezTo>
                    <a:cubicBezTo>
                      <a:pt x="13588" y="1507"/>
                      <a:pt x="13609" y="1556"/>
                      <a:pt x="13658" y="1556"/>
                    </a:cubicBezTo>
                    <a:cubicBezTo>
                      <a:pt x="13680" y="1556"/>
                      <a:pt x="13723" y="1507"/>
                      <a:pt x="13723" y="1486"/>
                    </a:cubicBezTo>
                    <a:cubicBezTo>
                      <a:pt x="13723" y="1443"/>
                      <a:pt x="13680" y="1421"/>
                      <a:pt x="13658" y="1421"/>
                    </a:cubicBezTo>
                    <a:close/>
                    <a:moveTo>
                      <a:pt x="13658" y="1691"/>
                    </a:moveTo>
                    <a:cubicBezTo>
                      <a:pt x="13609" y="1691"/>
                      <a:pt x="13588" y="1713"/>
                      <a:pt x="13588" y="1756"/>
                    </a:cubicBezTo>
                    <a:cubicBezTo>
                      <a:pt x="13588" y="1777"/>
                      <a:pt x="13609" y="1826"/>
                      <a:pt x="13658" y="1826"/>
                    </a:cubicBezTo>
                    <a:cubicBezTo>
                      <a:pt x="13680" y="1826"/>
                      <a:pt x="13723" y="1777"/>
                      <a:pt x="13723" y="1756"/>
                    </a:cubicBezTo>
                    <a:cubicBezTo>
                      <a:pt x="13723" y="1713"/>
                      <a:pt x="13680" y="1691"/>
                      <a:pt x="13658" y="1691"/>
                    </a:cubicBezTo>
                    <a:close/>
                    <a:moveTo>
                      <a:pt x="13658" y="1961"/>
                    </a:moveTo>
                    <a:cubicBezTo>
                      <a:pt x="13609" y="1961"/>
                      <a:pt x="13588" y="1983"/>
                      <a:pt x="13588" y="2026"/>
                    </a:cubicBezTo>
                    <a:cubicBezTo>
                      <a:pt x="13588" y="2047"/>
                      <a:pt x="13609" y="2096"/>
                      <a:pt x="13658" y="2096"/>
                    </a:cubicBezTo>
                    <a:cubicBezTo>
                      <a:pt x="13680" y="2096"/>
                      <a:pt x="13723" y="2047"/>
                      <a:pt x="13723" y="2026"/>
                    </a:cubicBezTo>
                    <a:cubicBezTo>
                      <a:pt x="13723" y="1983"/>
                      <a:pt x="13680" y="1961"/>
                      <a:pt x="13658" y="1961"/>
                    </a:cubicBezTo>
                    <a:close/>
                    <a:moveTo>
                      <a:pt x="13658" y="2231"/>
                    </a:moveTo>
                    <a:cubicBezTo>
                      <a:pt x="13609" y="2231"/>
                      <a:pt x="13588" y="2253"/>
                      <a:pt x="13588" y="2296"/>
                    </a:cubicBezTo>
                    <a:cubicBezTo>
                      <a:pt x="13588" y="2317"/>
                      <a:pt x="13609" y="2366"/>
                      <a:pt x="13658" y="2366"/>
                    </a:cubicBezTo>
                    <a:cubicBezTo>
                      <a:pt x="13680" y="2366"/>
                      <a:pt x="13723" y="2317"/>
                      <a:pt x="13723" y="2296"/>
                    </a:cubicBezTo>
                    <a:cubicBezTo>
                      <a:pt x="13723" y="2253"/>
                      <a:pt x="13680" y="2231"/>
                      <a:pt x="13658" y="2231"/>
                    </a:cubicBezTo>
                    <a:close/>
                    <a:moveTo>
                      <a:pt x="13658" y="2501"/>
                    </a:moveTo>
                    <a:cubicBezTo>
                      <a:pt x="13609" y="2501"/>
                      <a:pt x="13588" y="2523"/>
                      <a:pt x="13588" y="2566"/>
                    </a:cubicBezTo>
                    <a:cubicBezTo>
                      <a:pt x="13588" y="2587"/>
                      <a:pt x="13609" y="2636"/>
                      <a:pt x="13658" y="2636"/>
                    </a:cubicBezTo>
                    <a:cubicBezTo>
                      <a:pt x="13680" y="2636"/>
                      <a:pt x="13723" y="2587"/>
                      <a:pt x="13723" y="2566"/>
                    </a:cubicBezTo>
                    <a:cubicBezTo>
                      <a:pt x="13723" y="2523"/>
                      <a:pt x="13680" y="2501"/>
                      <a:pt x="13658" y="2501"/>
                    </a:cubicBezTo>
                    <a:close/>
                    <a:moveTo>
                      <a:pt x="13658" y="2771"/>
                    </a:moveTo>
                    <a:cubicBezTo>
                      <a:pt x="13609" y="2771"/>
                      <a:pt x="13588" y="2793"/>
                      <a:pt x="13588" y="2836"/>
                    </a:cubicBezTo>
                    <a:cubicBezTo>
                      <a:pt x="13588" y="2857"/>
                      <a:pt x="13609" y="2906"/>
                      <a:pt x="13658" y="2906"/>
                    </a:cubicBezTo>
                    <a:cubicBezTo>
                      <a:pt x="13680" y="2906"/>
                      <a:pt x="13723" y="2857"/>
                      <a:pt x="13723" y="2836"/>
                    </a:cubicBezTo>
                    <a:cubicBezTo>
                      <a:pt x="13723" y="2793"/>
                      <a:pt x="13680" y="2771"/>
                      <a:pt x="13658" y="2771"/>
                    </a:cubicBezTo>
                    <a:close/>
                    <a:moveTo>
                      <a:pt x="13658" y="3041"/>
                    </a:moveTo>
                    <a:cubicBezTo>
                      <a:pt x="13609" y="3041"/>
                      <a:pt x="13588" y="3063"/>
                      <a:pt x="13588" y="3106"/>
                    </a:cubicBezTo>
                    <a:cubicBezTo>
                      <a:pt x="13588" y="3127"/>
                      <a:pt x="13609" y="3176"/>
                      <a:pt x="13658" y="3176"/>
                    </a:cubicBezTo>
                    <a:cubicBezTo>
                      <a:pt x="13680" y="3176"/>
                      <a:pt x="13723" y="3127"/>
                      <a:pt x="13723" y="3106"/>
                    </a:cubicBezTo>
                    <a:cubicBezTo>
                      <a:pt x="13723" y="3063"/>
                      <a:pt x="13680" y="3041"/>
                      <a:pt x="13658" y="3041"/>
                    </a:cubicBezTo>
                    <a:close/>
                    <a:moveTo>
                      <a:pt x="5601" y="3106"/>
                    </a:moveTo>
                    <a:cubicBezTo>
                      <a:pt x="5579" y="3106"/>
                      <a:pt x="5536" y="3127"/>
                      <a:pt x="5536" y="3176"/>
                    </a:cubicBezTo>
                    <a:cubicBezTo>
                      <a:pt x="5536" y="3198"/>
                      <a:pt x="5579" y="3241"/>
                      <a:pt x="5601" y="3241"/>
                    </a:cubicBezTo>
                    <a:cubicBezTo>
                      <a:pt x="5644" y="3241"/>
                      <a:pt x="5671" y="3198"/>
                      <a:pt x="5671" y="3176"/>
                    </a:cubicBezTo>
                    <a:cubicBezTo>
                      <a:pt x="5671" y="3127"/>
                      <a:pt x="5644" y="3106"/>
                      <a:pt x="5601" y="3106"/>
                    </a:cubicBezTo>
                    <a:close/>
                    <a:moveTo>
                      <a:pt x="5871" y="3106"/>
                    </a:moveTo>
                    <a:cubicBezTo>
                      <a:pt x="5849" y="3106"/>
                      <a:pt x="5806" y="3127"/>
                      <a:pt x="5806" y="3176"/>
                    </a:cubicBezTo>
                    <a:cubicBezTo>
                      <a:pt x="5806" y="3198"/>
                      <a:pt x="5849" y="3241"/>
                      <a:pt x="5871" y="3241"/>
                    </a:cubicBezTo>
                    <a:cubicBezTo>
                      <a:pt x="5914" y="3241"/>
                      <a:pt x="5941" y="3198"/>
                      <a:pt x="5941" y="3176"/>
                    </a:cubicBezTo>
                    <a:cubicBezTo>
                      <a:pt x="5941" y="3127"/>
                      <a:pt x="5914" y="3106"/>
                      <a:pt x="5871" y="3106"/>
                    </a:cubicBezTo>
                    <a:close/>
                    <a:moveTo>
                      <a:pt x="6141" y="3106"/>
                    </a:moveTo>
                    <a:cubicBezTo>
                      <a:pt x="6119" y="3106"/>
                      <a:pt x="6076" y="3127"/>
                      <a:pt x="6076" y="3176"/>
                    </a:cubicBezTo>
                    <a:cubicBezTo>
                      <a:pt x="6076" y="3198"/>
                      <a:pt x="6119" y="3241"/>
                      <a:pt x="6141" y="3241"/>
                    </a:cubicBezTo>
                    <a:cubicBezTo>
                      <a:pt x="6184" y="3241"/>
                      <a:pt x="6211" y="3198"/>
                      <a:pt x="6211" y="3176"/>
                    </a:cubicBezTo>
                    <a:cubicBezTo>
                      <a:pt x="6211" y="3127"/>
                      <a:pt x="6184" y="3106"/>
                      <a:pt x="6141" y="3106"/>
                    </a:cubicBezTo>
                    <a:close/>
                    <a:moveTo>
                      <a:pt x="6411" y="3106"/>
                    </a:moveTo>
                    <a:cubicBezTo>
                      <a:pt x="6389" y="3106"/>
                      <a:pt x="6346" y="3127"/>
                      <a:pt x="6346" y="3176"/>
                    </a:cubicBezTo>
                    <a:cubicBezTo>
                      <a:pt x="6346" y="3198"/>
                      <a:pt x="6389" y="3241"/>
                      <a:pt x="6411" y="3241"/>
                    </a:cubicBezTo>
                    <a:cubicBezTo>
                      <a:pt x="6454" y="3241"/>
                      <a:pt x="6481" y="3198"/>
                      <a:pt x="6481" y="3176"/>
                    </a:cubicBezTo>
                    <a:cubicBezTo>
                      <a:pt x="6481" y="3127"/>
                      <a:pt x="6454" y="3106"/>
                      <a:pt x="6411" y="3106"/>
                    </a:cubicBezTo>
                    <a:close/>
                    <a:moveTo>
                      <a:pt x="6681" y="3106"/>
                    </a:moveTo>
                    <a:cubicBezTo>
                      <a:pt x="6659" y="3106"/>
                      <a:pt x="6616" y="3127"/>
                      <a:pt x="6616" y="3176"/>
                    </a:cubicBezTo>
                    <a:cubicBezTo>
                      <a:pt x="6616" y="3198"/>
                      <a:pt x="6659" y="3241"/>
                      <a:pt x="6681" y="3241"/>
                    </a:cubicBezTo>
                    <a:cubicBezTo>
                      <a:pt x="6724" y="3241"/>
                      <a:pt x="6751" y="3198"/>
                      <a:pt x="6751" y="3176"/>
                    </a:cubicBezTo>
                    <a:cubicBezTo>
                      <a:pt x="6751" y="3127"/>
                      <a:pt x="6724" y="3106"/>
                      <a:pt x="6681" y="3106"/>
                    </a:cubicBezTo>
                    <a:close/>
                    <a:moveTo>
                      <a:pt x="6951" y="3106"/>
                    </a:moveTo>
                    <a:cubicBezTo>
                      <a:pt x="6929" y="3106"/>
                      <a:pt x="6886" y="3127"/>
                      <a:pt x="6886" y="3176"/>
                    </a:cubicBezTo>
                    <a:cubicBezTo>
                      <a:pt x="6886" y="3198"/>
                      <a:pt x="6929" y="3241"/>
                      <a:pt x="6951" y="3241"/>
                    </a:cubicBezTo>
                    <a:cubicBezTo>
                      <a:pt x="6994" y="3241"/>
                      <a:pt x="7021" y="3198"/>
                      <a:pt x="7021" y="3176"/>
                    </a:cubicBezTo>
                    <a:cubicBezTo>
                      <a:pt x="7021" y="3127"/>
                      <a:pt x="6994" y="3106"/>
                      <a:pt x="6951" y="3106"/>
                    </a:cubicBezTo>
                    <a:close/>
                    <a:moveTo>
                      <a:pt x="7221" y="3106"/>
                    </a:moveTo>
                    <a:cubicBezTo>
                      <a:pt x="7199" y="3106"/>
                      <a:pt x="7156" y="3127"/>
                      <a:pt x="7156" y="3176"/>
                    </a:cubicBezTo>
                    <a:cubicBezTo>
                      <a:pt x="7156" y="3198"/>
                      <a:pt x="7199" y="3241"/>
                      <a:pt x="7221" y="3241"/>
                    </a:cubicBezTo>
                    <a:cubicBezTo>
                      <a:pt x="7264" y="3241"/>
                      <a:pt x="7291" y="3198"/>
                      <a:pt x="7291" y="3176"/>
                    </a:cubicBezTo>
                    <a:cubicBezTo>
                      <a:pt x="7291" y="3127"/>
                      <a:pt x="7264" y="3106"/>
                      <a:pt x="7221" y="3106"/>
                    </a:cubicBezTo>
                    <a:close/>
                    <a:moveTo>
                      <a:pt x="7491" y="3106"/>
                    </a:moveTo>
                    <a:cubicBezTo>
                      <a:pt x="7469" y="3106"/>
                      <a:pt x="7426" y="3127"/>
                      <a:pt x="7426" y="3176"/>
                    </a:cubicBezTo>
                    <a:cubicBezTo>
                      <a:pt x="7426" y="3198"/>
                      <a:pt x="7469" y="3241"/>
                      <a:pt x="7491" y="3241"/>
                    </a:cubicBezTo>
                    <a:cubicBezTo>
                      <a:pt x="7534" y="3241"/>
                      <a:pt x="7561" y="3198"/>
                      <a:pt x="7561" y="3176"/>
                    </a:cubicBezTo>
                    <a:cubicBezTo>
                      <a:pt x="7561" y="3127"/>
                      <a:pt x="7534" y="3106"/>
                      <a:pt x="7491" y="3106"/>
                    </a:cubicBezTo>
                    <a:close/>
                    <a:moveTo>
                      <a:pt x="7761" y="3106"/>
                    </a:moveTo>
                    <a:cubicBezTo>
                      <a:pt x="7739" y="3106"/>
                      <a:pt x="7696" y="3127"/>
                      <a:pt x="7696" y="3176"/>
                    </a:cubicBezTo>
                    <a:cubicBezTo>
                      <a:pt x="7696" y="3198"/>
                      <a:pt x="7739" y="3241"/>
                      <a:pt x="7761" y="3241"/>
                    </a:cubicBezTo>
                    <a:cubicBezTo>
                      <a:pt x="7804" y="3241"/>
                      <a:pt x="7831" y="3198"/>
                      <a:pt x="7831" y="3176"/>
                    </a:cubicBezTo>
                    <a:cubicBezTo>
                      <a:pt x="7831" y="3127"/>
                      <a:pt x="7804" y="3106"/>
                      <a:pt x="7761" y="3106"/>
                    </a:cubicBezTo>
                    <a:close/>
                    <a:moveTo>
                      <a:pt x="8031" y="3106"/>
                    </a:moveTo>
                    <a:cubicBezTo>
                      <a:pt x="8009" y="3106"/>
                      <a:pt x="7966" y="3127"/>
                      <a:pt x="7966" y="3176"/>
                    </a:cubicBezTo>
                    <a:cubicBezTo>
                      <a:pt x="7966" y="3198"/>
                      <a:pt x="8009" y="3241"/>
                      <a:pt x="8031" y="3241"/>
                    </a:cubicBezTo>
                    <a:cubicBezTo>
                      <a:pt x="8074" y="3241"/>
                      <a:pt x="8101" y="3198"/>
                      <a:pt x="8101" y="3176"/>
                    </a:cubicBezTo>
                    <a:cubicBezTo>
                      <a:pt x="8101" y="3127"/>
                      <a:pt x="8074" y="3106"/>
                      <a:pt x="8031" y="3106"/>
                    </a:cubicBezTo>
                    <a:close/>
                    <a:moveTo>
                      <a:pt x="8301" y="3106"/>
                    </a:moveTo>
                    <a:cubicBezTo>
                      <a:pt x="8279" y="3106"/>
                      <a:pt x="8236" y="3127"/>
                      <a:pt x="8236" y="3176"/>
                    </a:cubicBezTo>
                    <a:cubicBezTo>
                      <a:pt x="8236" y="3198"/>
                      <a:pt x="8279" y="3241"/>
                      <a:pt x="8301" y="3241"/>
                    </a:cubicBezTo>
                    <a:cubicBezTo>
                      <a:pt x="8344" y="3241"/>
                      <a:pt x="8371" y="3198"/>
                      <a:pt x="8371" y="3176"/>
                    </a:cubicBezTo>
                    <a:cubicBezTo>
                      <a:pt x="8371" y="3127"/>
                      <a:pt x="8344" y="3106"/>
                      <a:pt x="8301" y="3106"/>
                    </a:cubicBezTo>
                    <a:close/>
                    <a:moveTo>
                      <a:pt x="8571" y="3106"/>
                    </a:moveTo>
                    <a:cubicBezTo>
                      <a:pt x="8549" y="3106"/>
                      <a:pt x="8506" y="3127"/>
                      <a:pt x="8506" y="3176"/>
                    </a:cubicBezTo>
                    <a:cubicBezTo>
                      <a:pt x="8506" y="3198"/>
                      <a:pt x="8549" y="3241"/>
                      <a:pt x="8571" y="3241"/>
                    </a:cubicBezTo>
                    <a:cubicBezTo>
                      <a:pt x="8614" y="3241"/>
                      <a:pt x="8641" y="3198"/>
                      <a:pt x="8641" y="3176"/>
                    </a:cubicBezTo>
                    <a:cubicBezTo>
                      <a:pt x="8641" y="3127"/>
                      <a:pt x="8614" y="3106"/>
                      <a:pt x="8571" y="3106"/>
                    </a:cubicBezTo>
                    <a:close/>
                    <a:moveTo>
                      <a:pt x="8841" y="3106"/>
                    </a:moveTo>
                    <a:cubicBezTo>
                      <a:pt x="8819" y="3106"/>
                      <a:pt x="8776" y="3127"/>
                      <a:pt x="8776" y="3176"/>
                    </a:cubicBezTo>
                    <a:cubicBezTo>
                      <a:pt x="8776" y="3198"/>
                      <a:pt x="8819" y="3241"/>
                      <a:pt x="8841" y="3241"/>
                    </a:cubicBezTo>
                    <a:cubicBezTo>
                      <a:pt x="8884" y="3241"/>
                      <a:pt x="8911" y="3198"/>
                      <a:pt x="8911" y="3176"/>
                    </a:cubicBezTo>
                    <a:cubicBezTo>
                      <a:pt x="8911" y="3127"/>
                      <a:pt x="8884" y="3106"/>
                      <a:pt x="8841" y="3106"/>
                    </a:cubicBezTo>
                    <a:close/>
                    <a:moveTo>
                      <a:pt x="9111" y="3106"/>
                    </a:moveTo>
                    <a:cubicBezTo>
                      <a:pt x="9089" y="3106"/>
                      <a:pt x="9046" y="3127"/>
                      <a:pt x="9046" y="3176"/>
                    </a:cubicBezTo>
                    <a:cubicBezTo>
                      <a:pt x="9046" y="3198"/>
                      <a:pt x="9089" y="3241"/>
                      <a:pt x="9111" y="3241"/>
                    </a:cubicBezTo>
                    <a:cubicBezTo>
                      <a:pt x="9154" y="3241"/>
                      <a:pt x="9181" y="3198"/>
                      <a:pt x="9181" y="3176"/>
                    </a:cubicBezTo>
                    <a:cubicBezTo>
                      <a:pt x="9181" y="3127"/>
                      <a:pt x="9154" y="3106"/>
                      <a:pt x="9111" y="3106"/>
                    </a:cubicBezTo>
                    <a:close/>
                    <a:moveTo>
                      <a:pt x="9381" y="3106"/>
                    </a:moveTo>
                    <a:cubicBezTo>
                      <a:pt x="9359" y="3106"/>
                      <a:pt x="9316" y="3127"/>
                      <a:pt x="9316" y="3176"/>
                    </a:cubicBezTo>
                    <a:cubicBezTo>
                      <a:pt x="9316" y="3198"/>
                      <a:pt x="9359" y="3241"/>
                      <a:pt x="9381" y="3241"/>
                    </a:cubicBezTo>
                    <a:cubicBezTo>
                      <a:pt x="9424" y="3241"/>
                      <a:pt x="9451" y="3198"/>
                      <a:pt x="9451" y="3176"/>
                    </a:cubicBezTo>
                    <a:cubicBezTo>
                      <a:pt x="9451" y="3127"/>
                      <a:pt x="9424" y="3106"/>
                      <a:pt x="9381" y="3106"/>
                    </a:cubicBezTo>
                    <a:close/>
                    <a:moveTo>
                      <a:pt x="9651" y="3106"/>
                    </a:moveTo>
                    <a:cubicBezTo>
                      <a:pt x="9629" y="3106"/>
                      <a:pt x="9586" y="3127"/>
                      <a:pt x="9586" y="3176"/>
                    </a:cubicBezTo>
                    <a:cubicBezTo>
                      <a:pt x="9586" y="3198"/>
                      <a:pt x="9629" y="3241"/>
                      <a:pt x="9651" y="3241"/>
                    </a:cubicBezTo>
                    <a:cubicBezTo>
                      <a:pt x="9694" y="3241"/>
                      <a:pt x="9721" y="3198"/>
                      <a:pt x="9721" y="3176"/>
                    </a:cubicBezTo>
                    <a:cubicBezTo>
                      <a:pt x="9721" y="3127"/>
                      <a:pt x="9694" y="3106"/>
                      <a:pt x="9651" y="3106"/>
                    </a:cubicBezTo>
                    <a:close/>
                    <a:moveTo>
                      <a:pt x="9921" y="3106"/>
                    </a:moveTo>
                    <a:cubicBezTo>
                      <a:pt x="9899" y="3106"/>
                      <a:pt x="9856" y="3127"/>
                      <a:pt x="9856" y="3176"/>
                    </a:cubicBezTo>
                    <a:cubicBezTo>
                      <a:pt x="9856" y="3198"/>
                      <a:pt x="9899" y="3241"/>
                      <a:pt x="9921" y="3241"/>
                    </a:cubicBezTo>
                    <a:cubicBezTo>
                      <a:pt x="9964" y="3241"/>
                      <a:pt x="9991" y="3198"/>
                      <a:pt x="9991" y="3176"/>
                    </a:cubicBezTo>
                    <a:cubicBezTo>
                      <a:pt x="9991" y="3127"/>
                      <a:pt x="9964" y="3106"/>
                      <a:pt x="9921" y="3106"/>
                    </a:cubicBezTo>
                    <a:close/>
                    <a:moveTo>
                      <a:pt x="10191" y="3106"/>
                    </a:moveTo>
                    <a:cubicBezTo>
                      <a:pt x="10169" y="3106"/>
                      <a:pt x="10126" y="3127"/>
                      <a:pt x="10126" y="3176"/>
                    </a:cubicBezTo>
                    <a:cubicBezTo>
                      <a:pt x="10126" y="3198"/>
                      <a:pt x="10169" y="3241"/>
                      <a:pt x="10191" y="3241"/>
                    </a:cubicBezTo>
                    <a:cubicBezTo>
                      <a:pt x="10234" y="3241"/>
                      <a:pt x="10261" y="3198"/>
                      <a:pt x="10261" y="3176"/>
                    </a:cubicBezTo>
                    <a:cubicBezTo>
                      <a:pt x="10261" y="3127"/>
                      <a:pt x="10234" y="3106"/>
                      <a:pt x="10191" y="3106"/>
                    </a:cubicBezTo>
                    <a:close/>
                    <a:moveTo>
                      <a:pt x="10461" y="3106"/>
                    </a:moveTo>
                    <a:cubicBezTo>
                      <a:pt x="10439" y="3106"/>
                      <a:pt x="10396" y="3127"/>
                      <a:pt x="10396" y="3176"/>
                    </a:cubicBezTo>
                    <a:cubicBezTo>
                      <a:pt x="10396" y="3198"/>
                      <a:pt x="10439" y="3241"/>
                      <a:pt x="10461" y="3241"/>
                    </a:cubicBezTo>
                    <a:cubicBezTo>
                      <a:pt x="10504" y="3241"/>
                      <a:pt x="10531" y="3198"/>
                      <a:pt x="10531" y="3176"/>
                    </a:cubicBezTo>
                    <a:cubicBezTo>
                      <a:pt x="10531" y="3127"/>
                      <a:pt x="10504" y="3106"/>
                      <a:pt x="10461" y="3106"/>
                    </a:cubicBezTo>
                    <a:close/>
                    <a:moveTo>
                      <a:pt x="10731" y="3106"/>
                    </a:moveTo>
                    <a:cubicBezTo>
                      <a:pt x="10709" y="3106"/>
                      <a:pt x="10666" y="3127"/>
                      <a:pt x="10666" y="3176"/>
                    </a:cubicBezTo>
                    <a:cubicBezTo>
                      <a:pt x="10666" y="3198"/>
                      <a:pt x="10709" y="3241"/>
                      <a:pt x="10731" y="3241"/>
                    </a:cubicBezTo>
                    <a:cubicBezTo>
                      <a:pt x="10774" y="3241"/>
                      <a:pt x="10801" y="3198"/>
                      <a:pt x="10801" y="3176"/>
                    </a:cubicBezTo>
                    <a:cubicBezTo>
                      <a:pt x="10801" y="3127"/>
                      <a:pt x="10774" y="3106"/>
                      <a:pt x="10731" y="3106"/>
                    </a:cubicBezTo>
                    <a:close/>
                    <a:moveTo>
                      <a:pt x="11001" y="3106"/>
                    </a:moveTo>
                    <a:cubicBezTo>
                      <a:pt x="10979" y="3106"/>
                      <a:pt x="10936" y="3127"/>
                      <a:pt x="10936" y="3176"/>
                    </a:cubicBezTo>
                    <a:cubicBezTo>
                      <a:pt x="10936" y="3198"/>
                      <a:pt x="10979" y="3241"/>
                      <a:pt x="11001" y="3241"/>
                    </a:cubicBezTo>
                    <a:cubicBezTo>
                      <a:pt x="11044" y="3241"/>
                      <a:pt x="11071" y="3198"/>
                      <a:pt x="11071" y="3176"/>
                    </a:cubicBezTo>
                    <a:cubicBezTo>
                      <a:pt x="11071" y="3127"/>
                      <a:pt x="11044" y="3106"/>
                      <a:pt x="11001" y="3106"/>
                    </a:cubicBezTo>
                    <a:close/>
                    <a:moveTo>
                      <a:pt x="11271" y="3106"/>
                    </a:moveTo>
                    <a:cubicBezTo>
                      <a:pt x="11249" y="3106"/>
                      <a:pt x="11206" y="3127"/>
                      <a:pt x="11206" y="3176"/>
                    </a:cubicBezTo>
                    <a:cubicBezTo>
                      <a:pt x="11206" y="3198"/>
                      <a:pt x="11249" y="3241"/>
                      <a:pt x="11271" y="3241"/>
                    </a:cubicBezTo>
                    <a:cubicBezTo>
                      <a:pt x="11314" y="3241"/>
                      <a:pt x="11341" y="3198"/>
                      <a:pt x="11341" y="3176"/>
                    </a:cubicBezTo>
                    <a:cubicBezTo>
                      <a:pt x="11341" y="3127"/>
                      <a:pt x="11314" y="3106"/>
                      <a:pt x="11271" y="3106"/>
                    </a:cubicBezTo>
                    <a:close/>
                    <a:moveTo>
                      <a:pt x="11541" y="3106"/>
                    </a:moveTo>
                    <a:cubicBezTo>
                      <a:pt x="11519" y="3106"/>
                      <a:pt x="11476" y="3127"/>
                      <a:pt x="11476" y="3176"/>
                    </a:cubicBezTo>
                    <a:cubicBezTo>
                      <a:pt x="11476" y="3198"/>
                      <a:pt x="11519" y="3241"/>
                      <a:pt x="11541" y="3241"/>
                    </a:cubicBezTo>
                    <a:cubicBezTo>
                      <a:pt x="11584" y="3241"/>
                      <a:pt x="11611" y="3198"/>
                      <a:pt x="11611" y="3176"/>
                    </a:cubicBezTo>
                    <a:cubicBezTo>
                      <a:pt x="11611" y="3127"/>
                      <a:pt x="11584" y="3106"/>
                      <a:pt x="11541" y="3106"/>
                    </a:cubicBezTo>
                    <a:close/>
                    <a:moveTo>
                      <a:pt x="11811" y="3106"/>
                    </a:moveTo>
                    <a:cubicBezTo>
                      <a:pt x="11789" y="3106"/>
                      <a:pt x="11746" y="3127"/>
                      <a:pt x="11746" y="3176"/>
                    </a:cubicBezTo>
                    <a:cubicBezTo>
                      <a:pt x="11746" y="3198"/>
                      <a:pt x="11789" y="3241"/>
                      <a:pt x="11811" y="3241"/>
                    </a:cubicBezTo>
                    <a:cubicBezTo>
                      <a:pt x="11854" y="3241"/>
                      <a:pt x="11881" y="3198"/>
                      <a:pt x="11881" y="3176"/>
                    </a:cubicBezTo>
                    <a:cubicBezTo>
                      <a:pt x="11881" y="3127"/>
                      <a:pt x="11854" y="3106"/>
                      <a:pt x="11811" y="3106"/>
                    </a:cubicBezTo>
                    <a:close/>
                    <a:moveTo>
                      <a:pt x="12081" y="3106"/>
                    </a:moveTo>
                    <a:cubicBezTo>
                      <a:pt x="12059" y="3106"/>
                      <a:pt x="12016" y="3127"/>
                      <a:pt x="12016" y="3176"/>
                    </a:cubicBezTo>
                    <a:cubicBezTo>
                      <a:pt x="12016" y="3198"/>
                      <a:pt x="12059" y="3241"/>
                      <a:pt x="12081" y="3241"/>
                    </a:cubicBezTo>
                    <a:cubicBezTo>
                      <a:pt x="12124" y="3241"/>
                      <a:pt x="12151" y="3198"/>
                      <a:pt x="12151" y="3176"/>
                    </a:cubicBezTo>
                    <a:cubicBezTo>
                      <a:pt x="12151" y="3127"/>
                      <a:pt x="12124" y="3106"/>
                      <a:pt x="12081" y="3106"/>
                    </a:cubicBezTo>
                    <a:close/>
                    <a:moveTo>
                      <a:pt x="12351" y="3106"/>
                    </a:moveTo>
                    <a:cubicBezTo>
                      <a:pt x="12329" y="3106"/>
                      <a:pt x="12286" y="3127"/>
                      <a:pt x="12286" y="3176"/>
                    </a:cubicBezTo>
                    <a:cubicBezTo>
                      <a:pt x="12286" y="3198"/>
                      <a:pt x="12329" y="3241"/>
                      <a:pt x="12351" y="3241"/>
                    </a:cubicBezTo>
                    <a:cubicBezTo>
                      <a:pt x="12394" y="3241"/>
                      <a:pt x="12421" y="3198"/>
                      <a:pt x="12421" y="3176"/>
                    </a:cubicBezTo>
                    <a:cubicBezTo>
                      <a:pt x="12421" y="3127"/>
                      <a:pt x="12394" y="3106"/>
                      <a:pt x="12351" y="3106"/>
                    </a:cubicBezTo>
                    <a:close/>
                    <a:moveTo>
                      <a:pt x="12621" y="3106"/>
                    </a:moveTo>
                    <a:cubicBezTo>
                      <a:pt x="12599" y="3106"/>
                      <a:pt x="12556" y="3127"/>
                      <a:pt x="12556" y="3176"/>
                    </a:cubicBezTo>
                    <a:cubicBezTo>
                      <a:pt x="12556" y="3198"/>
                      <a:pt x="12599" y="3241"/>
                      <a:pt x="12621" y="3241"/>
                    </a:cubicBezTo>
                    <a:cubicBezTo>
                      <a:pt x="12664" y="3241"/>
                      <a:pt x="12691" y="3198"/>
                      <a:pt x="12691" y="3176"/>
                    </a:cubicBezTo>
                    <a:cubicBezTo>
                      <a:pt x="12691" y="3127"/>
                      <a:pt x="12664" y="3106"/>
                      <a:pt x="12621" y="3106"/>
                    </a:cubicBezTo>
                    <a:close/>
                    <a:moveTo>
                      <a:pt x="12891" y="3106"/>
                    </a:moveTo>
                    <a:cubicBezTo>
                      <a:pt x="12869" y="3106"/>
                      <a:pt x="12826" y="3127"/>
                      <a:pt x="12826" y="3176"/>
                    </a:cubicBezTo>
                    <a:cubicBezTo>
                      <a:pt x="12826" y="3198"/>
                      <a:pt x="12869" y="3241"/>
                      <a:pt x="12891" y="3241"/>
                    </a:cubicBezTo>
                    <a:cubicBezTo>
                      <a:pt x="12934" y="3241"/>
                      <a:pt x="12961" y="3198"/>
                      <a:pt x="12961" y="3176"/>
                    </a:cubicBezTo>
                    <a:cubicBezTo>
                      <a:pt x="12961" y="3127"/>
                      <a:pt x="12934" y="3106"/>
                      <a:pt x="12891" y="3106"/>
                    </a:cubicBezTo>
                    <a:close/>
                    <a:moveTo>
                      <a:pt x="13161" y="3106"/>
                    </a:moveTo>
                    <a:cubicBezTo>
                      <a:pt x="13140" y="3106"/>
                      <a:pt x="13096" y="3127"/>
                      <a:pt x="13096" y="3176"/>
                    </a:cubicBezTo>
                    <a:cubicBezTo>
                      <a:pt x="13096" y="3198"/>
                      <a:pt x="13140" y="3241"/>
                      <a:pt x="13161" y="3241"/>
                    </a:cubicBezTo>
                    <a:cubicBezTo>
                      <a:pt x="13204" y="3241"/>
                      <a:pt x="13231" y="3198"/>
                      <a:pt x="13231" y="3176"/>
                    </a:cubicBezTo>
                    <a:cubicBezTo>
                      <a:pt x="13231" y="3127"/>
                      <a:pt x="13204" y="3106"/>
                      <a:pt x="13161" y="3106"/>
                    </a:cubicBezTo>
                    <a:close/>
                    <a:moveTo>
                      <a:pt x="13431" y="3106"/>
                    </a:moveTo>
                    <a:cubicBezTo>
                      <a:pt x="13410" y="3106"/>
                      <a:pt x="13366" y="3127"/>
                      <a:pt x="13366" y="3176"/>
                    </a:cubicBezTo>
                    <a:cubicBezTo>
                      <a:pt x="13366" y="3198"/>
                      <a:pt x="13410" y="3241"/>
                      <a:pt x="13431" y="3241"/>
                    </a:cubicBezTo>
                    <a:cubicBezTo>
                      <a:pt x="13474" y="3241"/>
                      <a:pt x="13501" y="3198"/>
                      <a:pt x="13501" y="3176"/>
                    </a:cubicBezTo>
                    <a:cubicBezTo>
                      <a:pt x="13501" y="3127"/>
                      <a:pt x="13474" y="3106"/>
                      <a:pt x="13431" y="3106"/>
                    </a:cubicBezTo>
                    <a:close/>
                    <a:moveTo>
                      <a:pt x="5509" y="3262"/>
                    </a:moveTo>
                    <a:cubicBezTo>
                      <a:pt x="5466" y="3262"/>
                      <a:pt x="5444" y="3289"/>
                      <a:pt x="5444" y="3333"/>
                    </a:cubicBezTo>
                    <a:cubicBezTo>
                      <a:pt x="5444" y="3376"/>
                      <a:pt x="5466" y="3397"/>
                      <a:pt x="5509" y="3397"/>
                    </a:cubicBezTo>
                    <a:cubicBezTo>
                      <a:pt x="5536" y="3397"/>
                      <a:pt x="5579" y="3376"/>
                      <a:pt x="5579" y="3333"/>
                    </a:cubicBezTo>
                    <a:cubicBezTo>
                      <a:pt x="5579" y="3289"/>
                      <a:pt x="5536" y="3262"/>
                      <a:pt x="5509" y="3262"/>
                    </a:cubicBezTo>
                    <a:close/>
                    <a:moveTo>
                      <a:pt x="5509" y="3532"/>
                    </a:moveTo>
                    <a:cubicBezTo>
                      <a:pt x="5466" y="3532"/>
                      <a:pt x="5444" y="3559"/>
                      <a:pt x="5444" y="3603"/>
                    </a:cubicBezTo>
                    <a:cubicBezTo>
                      <a:pt x="5444" y="3646"/>
                      <a:pt x="5466" y="3667"/>
                      <a:pt x="5509" y="3667"/>
                    </a:cubicBezTo>
                    <a:cubicBezTo>
                      <a:pt x="5536" y="3667"/>
                      <a:pt x="5579" y="3646"/>
                      <a:pt x="5579" y="3603"/>
                    </a:cubicBezTo>
                    <a:cubicBezTo>
                      <a:pt x="5579" y="3559"/>
                      <a:pt x="5536" y="3532"/>
                      <a:pt x="5509" y="3532"/>
                    </a:cubicBezTo>
                    <a:close/>
                    <a:moveTo>
                      <a:pt x="5509" y="3802"/>
                    </a:moveTo>
                    <a:cubicBezTo>
                      <a:pt x="5466" y="3802"/>
                      <a:pt x="5444" y="3829"/>
                      <a:pt x="5444" y="3873"/>
                    </a:cubicBezTo>
                    <a:cubicBezTo>
                      <a:pt x="5444" y="3916"/>
                      <a:pt x="5466" y="3937"/>
                      <a:pt x="5509" y="3937"/>
                    </a:cubicBezTo>
                    <a:cubicBezTo>
                      <a:pt x="5536" y="3937"/>
                      <a:pt x="5579" y="3916"/>
                      <a:pt x="5579" y="3873"/>
                    </a:cubicBezTo>
                    <a:cubicBezTo>
                      <a:pt x="5579" y="3829"/>
                      <a:pt x="5536" y="3802"/>
                      <a:pt x="5509" y="3802"/>
                    </a:cubicBezTo>
                    <a:close/>
                    <a:moveTo>
                      <a:pt x="5509" y="4072"/>
                    </a:moveTo>
                    <a:cubicBezTo>
                      <a:pt x="5466" y="4072"/>
                      <a:pt x="5444" y="4099"/>
                      <a:pt x="5444" y="4143"/>
                    </a:cubicBezTo>
                    <a:cubicBezTo>
                      <a:pt x="5444" y="4186"/>
                      <a:pt x="5466" y="4207"/>
                      <a:pt x="5509" y="4207"/>
                    </a:cubicBezTo>
                    <a:cubicBezTo>
                      <a:pt x="5536" y="4207"/>
                      <a:pt x="5579" y="4186"/>
                      <a:pt x="5579" y="4143"/>
                    </a:cubicBezTo>
                    <a:cubicBezTo>
                      <a:pt x="5579" y="4099"/>
                      <a:pt x="5536" y="4072"/>
                      <a:pt x="5509" y="4072"/>
                    </a:cubicBezTo>
                    <a:close/>
                    <a:moveTo>
                      <a:pt x="5509" y="4342"/>
                    </a:moveTo>
                    <a:cubicBezTo>
                      <a:pt x="5466" y="4342"/>
                      <a:pt x="5444" y="4369"/>
                      <a:pt x="5444" y="4413"/>
                    </a:cubicBezTo>
                    <a:cubicBezTo>
                      <a:pt x="5444" y="4456"/>
                      <a:pt x="5466" y="4477"/>
                      <a:pt x="5509" y="4477"/>
                    </a:cubicBezTo>
                    <a:cubicBezTo>
                      <a:pt x="5536" y="4477"/>
                      <a:pt x="5579" y="4456"/>
                      <a:pt x="5579" y="4413"/>
                    </a:cubicBezTo>
                    <a:cubicBezTo>
                      <a:pt x="5579" y="4369"/>
                      <a:pt x="5536" y="4342"/>
                      <a:pt x="5509" y="4342"/>
                    </a:cubicBezTo>
                    <a:close/>
                    <a:moveTo>
                      <a:pt x="5509" y="4612"/>
                    </a:moveTo>
                    <a:cubicBezTo>
                      <a:pt x="5466" y="4612"/>
                      <a:pt x="5444" y="4639"/>
                      <a:pt x="5444" y="4683"/>
                    </a:cubicBezTo>
                    <a:cubicBezTo>
                      <a:pt x="5444" y="4726"/>
                      <a:pt x="5466" y="4747"/>
                      <a:pt x="5509" y="4747"/>
                    </a:cubicBezTo>
                    <a:cubicBezTo>
                      <a:pt x="5536" y="4747"/>
                      <a:pt x="5579" y="4726"/>
                      <a:pt x="5579" y="4683"/>
                    </a:cubicBezTo>
                    <a:cubicBezTo>
                      <a:pt x="5579" y="4639"/>
                      <a:pt x="5536" y="4612"/>
                      <a:pt x="5509" y="4612"/>
                    </a:cubicBezTo>
                    <a:close/>
                    <a:moveTo>
                      <a:pt x="5509" y="4882"/>
                    </a:moveTo>
                    <a:cubicBezTo>
                      <a:pt x="5466" y="4882"/>
                      <a:pt x="5444" y="4909"/>
                      <a:pt x="5444" y="4953"/>
                    </a:cubicBezTo>
                    <a:cubicBezTo>
                      <a:pt x="5444" y="4996"/>
                      <a:pt x="5466" y="5017"/>
                      <a:pt x="5509" y="5017"/>
                    </a:cubicBezTo>
                    <a:cubicBezTo>
                      <a:pt x="5536" y="5017"/>
                      <a:pt x="5579" y="4996"/>
                      <a:pt x="5579" y="4953"/>
                    </a:cubicBezTo>
                    <a:cubicBezTo>
                      <a:pt x="5579" y="4909"/>
                      <a:pt x="5536" y="4882"/>
                      <a:pt x="5509" y="4882"/>
                    </a:cubicBezTo>
                    <a:close/>
                    <a:moveTo>
                      <a:pt x="5509" y="5152"/>
                    </a:moveTo>
                    <a:cubicBezTo>
                      <a:pt x="5466" y="5152"/>
                      <a:pt x="5444" y="5179"/>
                      <a:pt x="5444" y="5223"/>
                    </a:cubicBezTo>
                    <a:cubicBezTo>
                      <a:pt x="5444" y="5266"/>
                      <a:pt x="5466" y="5287"/>
                      <a:pt x="5509" y="5287"/>
                    </a:cubicBezTo>
                    <a:cubicBezTo>
                      <a:pt x="5536" y="5287"/>
                      <a:pt x="5579" y="5266"/>
                      <a:pt x="5579" y="5223"/>
                    </a:cubicBezTo>
                    <a:cubicBezTo>
                      <a:pt x="5579" y="5179"/>
                      <a:pt x="5536" y="5152"/>
                      <a:pt x="5509" y="5152"/>
                    </a:cubicBezTo>
                    <a:close/>
                    <a:moveTo>
                      <a:pt x="5509" y="5422"/>
                    </a:moveTo>
                    <a:cubicBezTo>
                      <a:pt x="5466" y="5422"/>
                      <a:pt x="5444" y="5449"/>
                      <a:pt x="5444" y="5493"/>
                    </a:cubicBezTo>
                    <a:cubicBezTo>
                      <a:pt x="5444" y="5536"/>
                      <a:pt x="5466" y="5557"/>
                      <a:pt x="5509" y="5557"/>
                    </a:cubicBezTo>
                    <a:cubicBezTo>
                      <a:pt x="5536" y="5557"/>
                      <a:pt x="5579" y="5536"/>
                      <a:pt x="5579" y="5493"/>
                    </a:cubicBezTo>
                    <a:cubicBezTo>
                      <a:pt x="5579" y="5449"/>
                      <a:pt x="5536" y="5422"/>
                      <a:pt x="5509" y="5422"/>
                    </a:cubicBezTo>
                    <a:close/>
                    <a:moveTo>
                      <a:pt x="5509" y="5693"/>
                    </a:moveTo>
                    <a:cubicBezTo>
                      <a:pt x="5466" y="5693"/>
                      <a:pt x="5444" y="5720"/>
                      <a:pt x="5444" y="5763"/>
                    </a:cubicBezTo>
                    <a:cubicBezTo>
                      <a:pt x="5444" y="5806"/>
                      <a:pt x="5466" y="5828"/>
                      <a:pt x="5509" y="5828"/>
                    </a:cubicBezTo>
                    <a:cubicBezTo>
                      <a:pt x="5536" y="5828"/>
                      <a:pt x="5579" y="5806"/>
                      <a:pt x="5579" y="5763"/>
                    </a:cubicBezTo>
                    <a:cubicBezTo>
                      <a:pt x="5579" y="5720"/>
                      <a:pt x="5536" y="5693"/>
                      <a:pt x="5509" y="5693"/>
                    </a:cubicBezTo>
                    <a:close/>
                    <a:moveTo>
                      <a:pt x="5509" y="5963"/>
                    </a:moveTo>
                    <a:cubicBezTo>
                      <a:pt x="5466" y="5963"/>
                      <a:pt x="5444" y="5990"/>
                      <a:pt x="5444" y="6033"/>
                    </a:cubicBezTo>
                    <a:cubicBezTo>
                      <a:pt x="5444" y="6076"/>
                      <a:pt x="5466" y="6098"/>
                      <a:pt x="5509" y="6098"/>
                    </a:cubicBezTo>
                    <a:cubicBezTo>
                      <a:pt x="5536" y="6098"/>
                      <a:pt x="5579" y="6076"/>
                      <a:pt x="5579" y="6033"/>
                    </a:cubicBezTo>
                    <a:cubicBezTo>
                      <a:pt x="5579" y="5990"/>
                      <a:pt x="5536" y="5963"/>
                      <a:pt x="5509" y="5963"/>
                    </a:cubicBezTo>
                    <a:close/>
                    <a:moveTo>
                      <a:pt x="5509" y="6233"/>
                    </a:moveTo>
                    <a:cubicBezTo>
                      <a:pt x="5466" y="6233"/>
                      <a:pt x="5444" y="6260"/>
                      <a:pt x="5444" y="6303"/>
                    </a:cubicBezTo>
                    <a:cubicBezTo>
                      <a:pt x="5444" y="6346"/>
                      <a:pt x="5466" y="6368"/>
                      <a:pt x="5509" y="6368"/>
                    </a:cubicBezTo>
                    <a:cubicBezTo>
                      <a:pt x="5536" y="6368"/>
                      <a:pt x="5579" y="6346"/>
                      <a:pt x="5579" y="6303"/>
                    </a:cubicBezTo>
                    <a:cubicBezTo>
                      <a:pt x="5579" y="6260"/>
                      <a:pt x="5536" y="6233"/>
                      <a:pt x="5509" y="6233"/>
                    </a:cubicBezTo>
                    <a:close/>
                    <a:moveTo>
                      <a:pt x="5509" y="6503"/>
                    </a:moveTo>
                    <a:cubicBezTo>
                      <a:pt x="5466" y="6503"/>
                      <a:pt x="5444" y="6530"/>
                      <a:pt x="5444" y="6573"/>
                    </a:cubicBezTo>
                    <a:cubicBezTo>
                      <a:pt x="5444" y="6616"/>
                      <a:pt x="5466" y="6638"/>
                      <a:pt x="5509" y="6638"/>
                    </a:cubicBezTo>
                    <a:cubicBezTo>
                      <a:pt x="5536" y="6638"/>
                      <a:pt x="5579" y="6616"/>
                      <a:pt x="5579" y="6573"/>
                    </a:cubicBezTo>
                    <a:cubicBezTo>
                      <a:pt x="5579" y="6530"/>
                      <a:pt x="5536" y="6503"/>
                      <a:pt x="5509" y="6503"/>
                    </a:cubicBezTo>
                    <a:close/>
                    <a:moveTo>
                      <a:pt x="5509" y="6773"/>
                    </a:moveTo>
                    <a:cubicBezTo>
                      <a:pt x="5466" y="6773"/>
                      <a:pt x="5444" y="6800"/>
                      <a:pt x="5444" y="6843"/>
                    </a:cubicBezTo>
                    <a:cubicBezTo>
                      <a:pt x="5444" y="6886"/>
                      <a:pt x="5466" y="6908"/>
                      <a:pt x="5509" y="6908"/>
                    </a:cubicBezTo>
                    <a:cubicBezTo>
                      <a:pt x="5536" y="6908"/>
                      <a:pt x="5579" y="6886"/>
                      <a:pt x="5579" y="6843"/>
                    </a:cubicBezTo>
                    <a:cubicBezTo>
                      <a:pt x="5579" y="6800"/>
                      <a:pt x="5536" y="6773"/>
                      <a:pt x="5509" y="6773"/>
                    </a:cubicBezTo>
                    <a:close/>
                    <a:moveTo>
                      <a:pt x="5509" y="7043"/>
                    </a:moveTo>
                    <a:cubicBezTo>
                      <a:pt x="5466" y="7043"/>
                      <a:pt x="5444" y="7070"/>
                      <a:pt x="5444" y="7113"/>
                    </a:cubicBezTo>
                    <a:cubicBezTo>
                      <a:pt x="5444" y="7156"/>
                      <a:pt x="5466" y="7178"/>
                      <a:pt x="5509" y="7178"/>
                    </a:cubicBezTo>
                    <a:cubicBezTo>
                      <a:pt x="5536" y="7178"/>
                      <a:pt x="5579" y="7156"/>
                      <a:pt x="5579" y="7113"/>
                    </a:cubicBezTo>
                    <a:cubicBezTo>
                      <a:pt x="5579" y="7070"/>
                      <a:pt x="5536" y="7043"/>
                      <a:pt x="5509" y="7043"/>
                    </a:cubicBezTo>
                    <a:close/>
                    <a:moveTo>
                      <a:pt x="5509" y="7313"/>
                    </a:moveTo>
                    <a:cubicBezTo>
                      <a:pt x="5466" y="7313"/>
                      <a:pt x="5444" y="7340"/>
                      <a:pt x="5444" y="7383"/>
                    </a:cubicBezTo>
                    <a:cubicBezTo>
                      <a:pt x="5444" y="7426"/>
                      <a:pt x="5466" y="7448"/>
                      <a:pt x="5509" y="7448"/>
                    </a:cubicBezTo>
                    <a:cubicBezTo>
                      <a:pt x="5536" y="7448"/>
                      <a:pt x="5579" y="7426"/>
                      <a:pt x="5579" y="7383"/>
                    </a:cubicBezTo>
                    <a:cubicBezTo>
                      <a:pt x="5579" y="7340"/>
                      <a:pt x="5536" y="7313"/>
                      <a:pt x="5509" y="7313"/>
                    </a:cubicBezTo>
                    <a:close/>
                    <a:moveTo>
                      <a:pt x="5509" y="7583"/>
                    </a:moveTo>
                    <a:cubicBezTo>
                      <a:pt x="5466" y="7583"/>
                      <a:pt x="5444" y="7610"/>
                      <a:pt x="5444" y="7653"/>
                    </a:cubicBezTo>
                    <a:cubicBezTo>
                      <a:pt x="5444" y="7696"/>
                      <a:pt x="5466" y="7718"/>
                      <a:pt x="5509" y="7718"/>
                    </a:cubicBezTo>
                    <a:cubicBezTo>
                      <a:pt x="5536" y="7718"/>
                      <a:pt x="5579" y="7696"/>
                      <a:pt x="5579" y="7653"/>
                    </a:cubicBezTo>
                    <a:cubicBezTo>
                      <a:pt x="5579" y="7610"/>
                      <a:pt x="5536" y="7583"/>
                      <a:pt x="5509" y="7583"/>
                    </a:cubicBezTo>
                    <a:close/>
                    <a:moveTo>
                      <a:pt x="5509" y="7853"/>
                    </a:moveTo>
                    <a:cubicBezTo>
                      <a:pt x="5466" y="7853"/>
                      <a:pt x="5444" y="7880"/>
                      <a:pt x="5444" y="7923"/>
                    </a:cubicBezTo>
                    <a:cubicBezTo>
                      <a:pt x="5444" y="7966"/>
                      <a:pt x="5466" y="7988"/>
                      <a:pt x="5509" y="7988"/>
                    </a:cubicBezTo>
                    <a:cubicBezTo>
                      <a:pt x="5536" y="7988"/>
                      <a:pt x="5579" y="7966"/>
                      <a:pt x="5579" y="7923"/>
                    </a:cubicBezTo>
                    <a:cubicBezTo>
                      <a:pt x="5579" y="7880"/>
                      <a:pt x="5536" y="7853"/>
                      <a:pt x="5509" y="7853"/>
                    </a:cubicBezTo>
                    <a:close/>
                    <a:moveTo>
                      <a:pt x="5509" y="8123"/>
                    </a:moveTo>
                    <a:cubicBezTo>
                      <a:pt x="5466" y="8123"/>
                      <a:pt x="5444" y="8150"/>
                      <a:pt x="5444" y="8193"/>
                    </a:cubicBezTo>
                    <a:cubicBezTo>
                      <a:pt x="5444" y="8236"/>
                      <a:pt x="5466" y="8258"/>
                      <a:pt x="5509" y="8258"/>
                    </a:cubicBezTo>
                    <a:cubicBezTo>
                      <a:pt x="5536" y="8258"/>
                      <a:pt x="5579" y="8236"/>
                      <a:pt x="5579" y="8193"/>
                    </a:cubicBezTo>
                    <a:cubicBezTo>
                      <a:pt x="5579" y="8150"/>
                      <a:pt x="5536" y="8123"/>
                      <a:pt x="5509" y="8123"/>
                    </a:cubicBezTo>
                    <a:close/>
                    <a:moveTo>
                      <a:pt x="5509" y="8393"/>
                    </a:moveTo>
                    <a:cubicBezTo>
                      <a:pt x="5466" y="8393"/>
                      <a:pt x="5444" y="8420"/>
                      <a:pt x="5444" y="8463"/>
                    </a:cubicBezTo>
                    <a:cubicBezTo>
                      <a:pt x="5444" y="8506"/>
                      <a:pt x="5466" y="8528"/>
                      <a:pt x="5509" y="8528"/>
                    </a:cubicBezTo>
                    <a:cubicBezTo>
                      <a:pt x="5536" y="8528"/>
                      <a:pt x="5579" y="8506"/>
                      <a:pt x="5579" y="8463"/>
                    </a:cubicBezTo>
                    <a:cubicBezTo>
                      <a:pt x="5579" y="8420"/>
                      <a:pt x="5536" y="8393"/>
                      <a:pt x="5509" y="8393"/>
                    </a:cubicBezTo>
                    <a:close/>
                    <a:moveTo>
                      <a:pt x="5509" y="8663"/>
                    </a:moveTo>
                    <a:cubicBezTo>
                      <a:pt x="5466" y="8663"/>
                      <a:pt x="5444" y="8690"/>
                      <a:pt x="5444" y="8733"/>
                    </a:cubicBezTo>
                    <a:cubicBezTo>
                      <a:pt x="5444" y="8776"/>
                      <a:pt x="5466" y="8798"/>
                      <a:pt x="5509" y="8798"/>
                    </a:cubicBezTo>
                    <a:cubicBezTo>
                      <a:pt x="5536" y="8798"/>
                      <a:pt x="5579" y="8776"/>
                      <a:pt x="5579" y="8733"/>
                    </a:cubicBezTo>
                    <a:cubicBezTo>
                      <a:pt x="5579" y="8690"/>
                      <a:pt x="5536" y="8663"/>
                      <a:pt x="5509" y="8663"/>
                    </a:cubicBezTo>
                    <a:close/>
                    <a:moveTo>
                      <a:pt x="5509" y="8933"/>
                    </a:moveTo>
                    <a:cubicBezTo>
                      <a:pt x="5466" y="8933"/>
                      <a:pt x="5444" y="8960"/>
                      <a:pt x="5444" y="9003"/>
                    </a:cubicBezTo>
                    <a:cubicBezTo>
                      <a:pt x="5444" y="9046"/>
                      <a:pt x="5466" y="9068"/>
                      <a:pt x="5509" y="9068"/>
                    </a:cubicBezTo>
                    <a:cubicBezTo>
                      <a:pt x="5536" y="9068"/>
                      <a:pt x="5579" y="9046"/>
                      <a:pt x="5579" y="9003"/>
                    </a:cubicBezTo>
                    <a:cubicBezTo>
                      <a:pt x="5579" y="8960"/>
                      <a:pt x="5536" y="8933"/>
                      <a:pt x="5509" y="8933"/>
                    </a:cubicBezTo>
                    <a:close/>
                    <a:moveTo>
                      <a:pt x="5509" y="9203"/>
                    </a:moveTo>
                    <a:cubicBezTo>
                      <a:pt x="5466" y="9203"/>
                      <a:pt x="5444" y="9230"/>
                      <a:pt x="5444" y="9273"/>
                    </a:cubicBezTo>
                    <a:cubicBezTo>
                      <a:pt x="5444" y="9316"/>
                      <a:pt x="5466" y="9338"/>
                      <a:pt x="5509" y="9338"/>
                    </a:cubicBezTo>
                    <a:cubicBezTo>
                      <a:pt x="5536" y="9338"/>
                      <a:pt x="5579" y="9316"/>
                      <a:pt x="5579" y="9273"/>
                    </a:cubicBezTo>
                    <a:cubicBezTo>
                      <a:pt x="5579" y="9230"/>
                      <a:pt x="5536" y="9203"/>
                      <a:pt x="5509" y="9203"/>
                    </a:cubicBezTo>
                    <a:close/>
                    <a:moveTo>
                      <a:pt x="5509" y="9473"/>
                    </a:moveTo>
                    <a:cubicBezTo>
                      <a:pt x="5466" y="9473"/>
                      <a:pt x="5444" y="9500"/>
                      <a:pt x="5444" y="9543"/>
                    </a:cubicBezTo>
                    <a:cubicBezTo>
                      <a:pt x="5444" y="9586"/>
                      <a:pt x="5466" y="9608"/>
                      <a:pt x="5509" y="9608"/>
                    </a:cubicBezTo>
                    <a:cubicBezTo>
                      <a:pt x="5536" y="9608"/>
                      <a:pt x="5579" y="9586"/>
                      <a:pt x="5579" y="9543"/>
                    </a:cubicBezTo>
                    <a:cubicBezTo>
                      <a:pt x="5579" y="9500"/>
                      <a:pt x="5536" y="9473"/>
                      <a:pt x="5509" y="9473"/>
                    </a:cubicBezTo>
                    <a:close/>
                    <a:moveTo>
                      <a:pt x="5509" y="9743"/>
                    </a:moveTo>
                    <a:cubicBezTo>
                      <a:pt x="5466" y="9743"/>
                      <a:pt x="5444" y="9770"/>
                      <a:pt x="5444" y="9813"/>
                    </a:cubicBezTo>
                    <a:cubicBezTo>
                      <a:pt x="5444" y="9856"/>
                      <a:pt x="5466" y="9878"/>
                      <a:pt x="5509" y="9878"/>
                    </a:cubicBezTo>
                    <a:cubicBezTo>
                      <a:pt x="5536" y="9878"/>
                      <a:pt x="5579" y="9856"/>
                      <a:pt x="5579" y="9813"/>
                    </a:cubicBezTo>
                    <a:cubicBezTo>
                      <a:pt x="5579" y="9770"/>
                      <a:pt x="5536" y="9743"/>
                      <a:pt x="5509" y="9743"/>
                    </a:cubicBezTo>
                    <a:close/>
                    <a:moveTo>
                      <a:pt x="5509" y="10013"/>
                    </a:moveTo>
                    <a:cubicBezTo>
                      <a:pt x="5466" y="10013"/>
                      <a:pt x="5444" y="10040"/>
                      <a:pt x="5444" y="10083"/>
                    </a:cubicBezTo>
                    <a:cubicBezTo>
                      <a:pt x="5444" y="10126"/>
                      <a:pt x="5466" y="10148"/>
                      <a:pt x="5509" y="10148"/>
                    </a:cubicBezTo>
                    <a:cubicBezTo>
                      <a:pt x="5536" y="10148"/>
                      <a:pt x="5579" y="10126"/>
                      <a:pt x="5579" y="10083"/>
                    </a:cubicBezTo>
                    <a:cubicBezTo>
                      <a:pt x="5579" y="10040"/>
                      <a:pt x="5536" y="10013"/>
                      <a:pt x="5509" y="10013"/>
                    </a:cubicBezTo>
                    <a:close/>
                    <a:moveTo>
                      <a:pt x="5509" y="10283"/>
                    </a:moveTo>
                    <a:cubicBezTo>
                      <a:pt x="5466" y="10283"/>
                      <a:pt x="5444" y="10310"/>
                      <a:pt x="5444" y="10353"/>
                    </a:cubicBezTo>
                    <a:cubicBezTo>
                      <a:pt x="5444" y="10396"/>
                      <a:pt x="5466" y="10418"/>
                      <a:pt x="5509" y="10418"/>
                    </a:cubicBezTo>
                    <a:cubicBezTo>
                      <a:pt x="5536" y="10418"/>
                      <a:pt x="5579" y="10396"/>
                      <a:pt x="5579" y="10353"/>
                    </a:cubicBezTo>
                    <a:cubicBezTo>
                      <a:pt x="5579" y="10310"/>
                      <a:pt x="5536" y="10283"/>
                      <a:pt x="5509" y="10283"/>
                    </a:cubicBezTo>
                    <a:close/>
                    <a:moveTo>
                      <a:pt x="5509" y="10553"/>
                    </a:moveTo>
                    <a:cubicBezTo>
                      <a:pt x="5466" y="10553"/>
                      <a:pt x="5444" y="10580"/>
                      <a:pt x="5444" y="10623"/>
                    </a:cubicBezTo>
                    <a:cubicBezTo>
                      <a:pt x="5444" y="10666"/>
                      <a:pt x="5466" y="10688"/>
                      <a:pt x="5509" y="10688"/>
                    </a:cubicBezTo>
                    <a:cubicBezTo>
                      <a:pt x="5536" y="10688"/>
                      <a:pt x="5579" y="10666"/>
                      <a:pt x="5579" y="10623"/>
                    </a:cubicBezTo>
                    <a:cubicBezTo>
                      <a:pt x="5579" y="10580"/>
                      <a:pt x="5536" y="10553"/>
                      <a:pt x="5509" y="10553"/>
                    </a:cubicBezTo>
                    <a:close/>
                    <a:moveTo>
                      <a:pt x="5509" y="10823"/>
                    </a:moveTo>
                    <a:cubicBezTo>
                      <a:pt x="5466" y="10823"/>
                      <a:pt x="5444" y="10850"/>
                      <a:pt x="5444" y="10893"/>
                    </a:cubicBezTo>
                    <a:cubicBezTo>
                      <a:pt x="5444" y="10936"/>
                      <a:pt x="5466" y="10958"/>
                      <a:pt x="5509" y="10958"/>
                    </a:cubicBezTo>
                    <a:cubicBezTo>
                      <a:pt x="5536" y="10958"/>
                      <a:pt x="5579" y="10936"/>
                      <a:pt x="5579" y="10893"/>
                    </a:cubicBezTo>
                    <a:cubicBezTo>
                      <a:pt x="5579" y="10850"/>
                      <a:pt x="5536" y="10823"/>
                      <a:pt x="5509" y="10823"/>
                    </a:cubicBezTo>
                    <a:close/>
                    <a:moveTo>
                      <a:pt x="5509" y="11093"/>
                    </a:moveTo>
                    <a:cubicBezTo>
                      <a:pt x="5466" y="11093"/>
                      <a:pt x="5444" y="11120"/>
                      <a:pt x="5444" y="11163"/>
                    </a:cubicBezTo>
                    <a:cubicBezTo>
                      <a:pt x="5444" y="11206"/>
                      <a:pt x="5466" y="11228"/>
                      <a:pt x="5509" y="11228"/>
                    </a:cubicBezTo>
                    <a:cubicBezTo>
                      <a:pt x="5536" y="11228"/>
                      <a:pt x="5579" y="11206"/>
                      <a:pt x="5579" y="11163"/>
                    </a:cubicBezTo>
                    <a:cubicBezTo>
                      <a:pt x="5579" y="11120"/>
                      <a:pt x="5536" y="11093"/>
                      <a:pt x="5509" y="11093"/>
                    </a:cubicBezTo>
                    <a:close/>
                    <a:moveTo>
                      <a:pt x="5509" y="11363"/>
                    </a:moveTo>
                    <a:cubicBezTo>
                      <a:pt x="5466" y="11363"/>
                      <a:pt x="5444" y="11390"/>
                      <a:pt x="5444" y="11433"/>
                    </a:cubicBezTo>
                    <a:cubicBezTo>
                      <a:pt x="5444" y="11476"/>
                      <a:pt x="5466" y="11498"/>
                      <a:pt x="5509" y="11498"/>
                    </a:cubicBezTo>
                    <a:cubicBezTo>
                      <a:pt x="5536" y="11498"/>
                      <a:pt x="5579" y="11476"/>
                      <a:pt x="5579" y="11433"/>
                    </a:cubicBezTo>
                    <a:cubicBezTo>
                      <a:pt x="5579" y="11390"/>
                      <a:pt x="5536" y="11363"/>
                      <a:pt x="5509" y="11363"/>
                    </a:cubicBezTo>
                    <a:close/>
                    <a:moveTo>
                      <a:pt x="5509" y="11633"/>
                    </a:moveTo>
                    <a:cubicBezTo>
                      <a:pt x="5466" y="11633"/>
                      <a:pt x="5444" y="11660"/>
                      <a:pt x="5444" y="11703"/>
                    </a:cubicBezTo>
                    <a:cubicBezTo>
                      <a:pt x="5444" y="11746"/>
                      <a:pt x="5466" y="11768"/>
                      <a:pt x="5509" y="11768"/>
                    </a:cubicBezTo>
                    <a:cubicBezTo>
                      <a:pt x="5536" y="11768"/>
                      <a:pt x="5579" y="11746"/>
                      <a:pt x="5579" y="11703"/>
                    </a:cubicBezTo>
                    <a:cubicBezTo>
                      <a:pt x="5579" y="11660"/>
                      <a:pt x="5536" y="11633"/>
                      <a:pt x="5509" y="11633"/>
                    </a:cubicBezTo>
                    <a:close/>
                    <a:moveTo>
                      <a:pt x="5509" y="11903"/>
                    </a:moveTo>
                    <a:cubicBezTo>
                      <a:pt x="5466" y="11903"/>
                      <a:pt x="5444" y="11930"/>
                      <a:pt x="5444" y="11973"/>
                    </a:cubicBezTo>
                    <a:cubicBezTo>
                      <a:pt x="5444" y="12016"/>
                      <a:pt x="5466" y="12038"/>
                      <a:pt x="5509" y="12038"/>
                    </a:cubicBezTo>
                    <a:cubicBezTo>
                      <a:pt x="5536" y="12038"/>
                      <a:pt x="5579" y="12016"/>
                      <a:pt x="5579" y="11973"/>
                    </a:cubicBezTo>
                    <a:cubicBezTo>
                      <a:pt x="5579" y="11930"/>
                      <a:pt x="5536" y="11903"/>
                      <a:pt x="5509" y="11903"/>
                    </a:cubicBezTo>
                    <a:close/>
                    <a:moveTo>
                      <a:pt x="5509" y="12173"/>
                    </a:moveTo>
                    <a:cubicBezTo>
                      <a:pt x="5466" y="12173"/>
                      <a:pt x="5444" y="12200"/>
                      <a:pt x="5444" y="12243"/>
                    </a:cubicBezTo>
                    <a:cubicBezTo>
                      <a:pt x="5444" y="12286"/>
                      <a:pt x="5466" y="12308"/>
                      <a:pt x="5509" y="12308"/>
                    </a:cubicBezTo>
                    <a:cubicBezTo>
                      <a:pt x="5536" y="12308"/>
                      <a:pt x="5579" y="12286"/>
                      <a:pt x="5579" y="12243"/>
                    </a:cubicBezTo>
                    <a:cubicBezTo>
                      <a:pt x="5579" y="12200"/>
                      <a:pt x="5536" y="12173"/>
                      <a:pt x="5509" y="12173"/>
                    </a:cubicBezTo>
                    <a:close/>
                    <a:moveTo>
                      <a:pt x="5509" y="12443"/>
                    </a:moveTo>
                    <a:cubicBezTo>
                      <a:pt x="5466" y="12443"/>
                      <a:pt x="5444" y="12470"/>
                      <a:pt x="5444" y="12513"/>
                    </a:cubicBezTo>
                    <a:cubicBezTo>
                      <a:pt x="5444" y="12556"/>
                      <a:pt x="5466" y="12578"/>
                      <a:pt x="5509" y="12578"/>
                    </a:cubicBezTo>
                    <a:cubicBezTo>
                      <a:pt x="5536" y="12578"/>
                      <a:pt x="5579" y="12556"/>
                      <a:pt x="5579" y="12513"/>
                    </a:cubicBezTo>
                    <a:cubicBezTo>
                      <a:pt x="5579" y="12470"/>
                      <a:pt x="5536" y="12443"/>
                      <a:pt x="5509" y="12443"/>
                    </a:cubicBezTo>
                    <a:close/>
                    <a:moveTo>
                      <a:pt x="5509" y="12713"/>
                    </a:moveTo>
                    <a:cubicBezTo>
                      <a:pt x="5466" y="12713"/>
                      <a:pt x="5444" y="12740"/>
                      <a:pt x="5444" y="12783"/>
                    </a:cubicBezTo>
                    <a:cubicBezTo>
                      <a:pt x="5444" y="12826"/>
                      <a:pt x="5466" y="12848"/>
                      <a:pt x="5509" y="12848"/>
                    </a:cubicBezTo>
                    <a:cubicBezTo>
                      <a:pt x="5536" y="12848"/>
                      <a:pt x="5579" y="12826"/>
                      <a:pt x="5579" y="12783"/>
                    </a:cubicBezTo>
                    <a:cubicBezTo>
                      <a:pt x="5579" y="12740"/>
                      <a:pt x="5536" y="12713"/>
                      <a:pt x="5509" y="12713"/>
                    </a:cubicBezTo>
                    <a:close/>
                    <a:moveTo>
                      <a:pt x="5509" y="12983"/>
                    </a:moveTo>
                    <a:cubicBezTo>
                      <a:pt x="5466" y="12983"/>
                      <a:pt x="5444" y="13010"/>
                      <a:pt x="5444" y="13053"/>
                    </a:cubicBezTo>
                    <a:cubicBezTo>
                      <a:pt x="5444" y="13096"/>
                      <a:pt x="5466" y="13118"/>
                      <a:pt x="5509" y="13118"/>
                    </a:cubicBezTo>
                    <a:cubicBezTo>
                      <a:pt x="5536" y="13118"/>
                      <a:pt x="5579" y="13096"/>
                      <a:pt x="5579" y="13053"/>
                    </a:cubicBezTo>
                    <a:cubicBezTo>
                      <a:pt x="5579" y="13010"/>
                      <a:pt x="5536" y="12983"/>
                      <a:pt x="5509" y="12983"/>
                    </a:cubicBezTo>
                    <a:close/>
                    <a:moveTo>
                      <a:pt x="5509" y="13253"/>
                    </a:moveTo>
                    <a:cubicBezTo>
                      <a:pt x="5466" y="13253"/>
                      <a:pt x="5444" y="13280"/>
                      <a:pt x="5444" y="13323"/>
                    </a:cubicBezTo>
                    <a:cubicBezTo>
                      <a:pt x="5444" y="13366"/>
                      <a:pt x="5466" y="13388"/>
                      <a:pt x="5509" y="13388"/>
                    </a:cubicBezTo>
                    <a:cubicBezTo>
                      <a:pt x="5536" y="13388"/>
                      <a:pt x="5579" y="13366"/>
                      <a:pt x="5579" y="13323"/>
                    </a:cubicBezTo>
                    <a:cubicBezTo>
                      <a:pt x="5579" y="13280"/>
                      <a:pt x="5536" y="13253"/>
                      <a:pt x="5509" y="13253"/>
                    </a:cubicBezTo>
                    <a:close/>
                    <a:moveTo>
                      <a:pt x="5509" y="13523"/>
                    </a:moveTo>
                    <a:cubicBezTo>
                      <a:pt x="5466" y="13523"/>
                      <a:pt x="5444" y="13550"/>
                      <a:pt x="5444" y="13593"/>
                    </a:cubicBezTo>
                    <a:cubicBezTo>
                      <a:pt x="5444" y="13636"/>
                      <a:pt x="5466" y="13658"/>
                      <a:pt x="5509" y="13658"/>
                    </a:cubicBezTo>
                    <a:cubicBezTo>
                      <a:pt x="5536" y="13658"/>
                      <a:pt x="5579" y="13636"/>
                      <a:pt x="5579" y="13593"/>
                    </a:cubicBezTo>
                    <a:cubicBezTo>
                      <a:pt x="5579" y="13550"/>
                      <a:pt x="5536" y="13523"/>
                      <a:pt x="5509" y="13523"/>
                    </a:cubicBezTo>
                    <a:close/>
                    <a:moveTo>
                      <a:pt x="5509" y="13793"/>
                    </a:moveTo>
                    <a:cubicBezTo>
                      <a:pt x="5466" y="13793"/>
                      <a:pt x="5444" y="13820"/>
                      <a:pt x="5444" y="13863"/>
                    </a:cubicBezTo>
                    <a:cubicBezTo>
                      <a:pt x="5444" y="13906"/>
                      <a:pt x="5466" y="13928"/>
                      <a:pt x="5509" y="13928"/>
                    </a:cubicBezTo>
                    <a:cubicBezTo>
                      <a:pt x="5536" y="13928"/>
                      <a:pt x="5579" y="13906"/>
                      <a:pt x="5579" y="13863"/>
                    </a:cubicBezTo>
                    <a:cubicBezTo>
                      <a:pt x="5579" y="13820"/>
                      <a:pt x="5536" y="13793"/>
                      <a:pt x="5509" y="13793"/>
                    </a:cubicBezTo>
                    <a:close/>
                    <a:moveTo>
                      <a:pt x="5509" y="14063"/>
                    </a:moveTo>
                    <a:cubicBezTo>
                      <a:pt x="5466" y="14063"/>
                      <a:pt x="5444" y="14090"/>
                      <a:pt x="5444" y="14133"/>
                    </a:cubicBezTo>
                    <a:cubicBezTo>
                      <a:pt x="5444" y="14176"/>
                      <a:pt x="5466" y="14198"/>
                      <a:pt x="5509" y="14198"/>
                    </a:cubicBezTo>
                    <a:cubicBezTo>
                      <a:pt x="5536" y="14198"/>
                      <a:pt x="5579" y="14176"/>
                      <a:pt x="5579" y="14133"/>
                    </a:cubicBezTo>
                    <a:cubicBezTo>
                      <a:pt x="5579" y="14090"/>
                      <a:pt x="5536" y="14063"/>
                      <a:pt x="5509" y="14063"/>
                    </a:cubicBezTo>
                    <a:close/>
                    <a:moveTo>
                      <a:pt x="5509" y="14333"/>
                    </a:moveTo>
                    <a:cubicBezTo>
                      <a:pt x="5466" y="14333"/>
                      <a:pt x="5444" y="14360"/>
                      <a:pt x="5444" y="14403"/>
                    </a:cubicBezTo>
                    <a:cubicBezTo>
                      <a:pt x="5444" y="14446"/>
                      <a:pt x="5466" y="14468"/>
                      <a:pt x="5509" y="14468"/>
                    </a:cubicBezTo>
                    <a:cubicBezTo>
                      <a:pt x="5536" y="14468"/>
                      <a:pt x="5579" y="14446"/>
                      <a:pt x="5579" y="14403"/>
                    </a:cubicBezTo>
                    <a:cubicBezTo>
                      <a:pt x="5579" y="14360"/>
                      <a:pt x="5536" y="14333"/>
                      <a:pt x="5509" y="14333"/>
                    </a:cubicBezTo>
                    <a:close/>
                    <a:moveTo>
                      <a:pt x="5509" y="14603"/>
                    </a:moveTo>
                    <a:cubicBezTo>
                      <a:pt x="5466" y="14603"/>
                      <a:pt x="5444" y="14630"/>
                      <a:pt x="5444" y="14673"/>
                    </a:cubicBezTo>
                    <a:cubicBezTo>
                      <a:pt x="5444" y="14716"/>
                      <a:pt x="5466" y="14738"/>
                      <a:pt x="5509" y="14738"/>
                    </a:cubicBezTo>
                    <a:cubicBezTo>
                      <a:pt x="5536" y="14738"/>
                      <a:pt x="5579" y="14716"/>
                      <a:pt x="5579" y="14673"/>
                    </a:cubicBezTo>
                    <a:cubicBezTo>
                      <a:pt x="5579" y="14630"/>
                      <a:pt x="5536" y="14603"/>
                      <a:pt x="5509" y="14603"/>
                    </a:cubicBezTo>
                    <a:close/>
                    <a:moveTo>
                      <a:pt x="5509" y="14873"/>
                    </a:moveTo>
                    <a:cubicBezTo>
                      <a:pt x="5466" y="14873"/>
                      <a:pt x="5444" y="14900"/>
                      <a:pt x="5444" y="14943"/>
                    </a:cubicBezTo>
                    <a:cubicBezTo>
                      <a:pt x="5444" y="14986"/>
                      <a:pt x="5466" y="15008"/>
                      <a:pt x="5509" y="15008"/>
                    </a:cubicBezTo>
                    <a:cubicBezTo>
                      <a:pt x="5536" y="15008"/>
                      <a:pt x="5579" y="14986"/>
                      <a:pt x="5579" y="14943"/>
                    </a:cubicBezTo>
                    <a:cubicBezTo>
                      <a:pt x="5579" y="14900"/>
                      <a:pt x="5536" y="14873"/>
                      <a:pt x="5509" y="14873"/>
                    </a:cubicBezTo>
                    <a:close/>
                    <a:moveTo>
                      <a:pt x="5509" y="15143"/>
                    </a:moveTo>
                    <a:cubicBezTo>
                      <a:pt x="5466" y="15143"/>
                      <a:pt x="5444" y="15170"/>
                      <a:pt x="5444" y="15213"/>
                    </a:cubicBezTo>
                    <a:cubicBezTo>
                      <a:pt x="5444" y="15256"/>
                      <a:pt x="5466" y="15278"/>
                      <a:pt x="5509" y="15278"/>
                    </a:cubicBezTo>
                    <a:cubicBezTo>
                      <a:pt x="5536" y="15278"/>
                      <a:pt x="5579" y="15256"/>
                      <a:pt x="5579" y="15213"/>
                    </a:cubicBezTo>
                    <a:cubicBezTo>
                      <a:pt x="5579" y="15170"/>
                      <a:pt x="5536" y="15143"/>
                      <a:pt x="5509" y="15143"/>
                    </a:cubicBezTo>
                    <a:close/>
                    <a:moveTo>
                      <a:pt x="5509" y="15413"/>
                    </a:moveTo>
                    <a:cubicBezTo>
                      <a:pt x="5466" y="15413"/>
                      <a:pt x="5444" y="15440"/>
                      <a:pt x="5444" y="15483"/>
                    </a:cubicBezTo>
                    <a:cubicBezTo>
                      <a:pt x="5444" y="15526"/>
                      <a:pt x="5466" y="15548"/>
                      <a:pt x="5509" y="15548"/>
                    </a:cubicBezTo>
                    <a:cubicBezTo>
                      <a:pt x="5536" y="15548"/>
                      <a:pt x="5579" y="15526"/>
                      <a:pt x="5579" y="15483"/>
                    </a:cubicBezTo>
                    <a:cubicBezTo>
                      <a:pt x="5579" y="15440"/>
                      <a:pt x="5536" y="15413"/>
                      <a:pt x="5509" y="15413"/>
                    </a:cubicBezTo>
                    <a:close/>
                    <a:moveTo>
                      <a:pt x="5509" y="15683"/>
                    </a:moveTo>
                    <a:cubicBezTo>
                      <a:pt x="5466" y="15683"/>
                      <a:pt x="5444" y="15710"/>
                      <a:pt x="5444" y="15753"/>
                    </a:cubicBezTo>
                    <a:cubicBezTo>
                      <a:pt x="5444" y="15796"/>
                      <a:pt x="5466" y="15818"/>
                      <a:pt x="5509" y="15818"/>
                    </a:cubicBezTo>
                    <a:cubicBezTo>
                      <a:pt x="5536" y="15818"/>
                      <a:pt x="5579" y="15796"/>
                      <a:pt x="5579" y="15753"/>
                    </a:cubicBezTo>
                    <a:cubicBezTo>
                      <a:pt x="5579" y="15710"/>
                      <a:pt x="5536" y="15683"/>
                      <a:pt x="5509" y="15683"/>
                    </a:cubicBezTo>
                    <a:close/>
                    <a:moveTo>
                      <a:pt x="5509" y="15953"/>
                    </a:moveTo>
                    <a:cubicBezTo>
                      <a:pt x="5466" y="15953"/>
                      <a:pt x="5444" y="15980"/>
                      <a:pt x="5444" y="16023"/>
                    </a:cubicBezTo>
                    <a:cubicBezTo>
                      <a:pt x="5444" y="16066"/>
                      <a:pt x="5466" y="16088"/>
                      <a:pt x="5509" y="16088"/>
                    </a:cubicBezTo>
                    <a:cubicBezTo>
                      <a:pt x="5536" y="16088"/>
                      <a:pt x="5579" y="16066"/>
                      <a:pt x="5579" y="16023"/>
                    </a:cubicBezTo>
                    <a:cubicBezTo>
                      <a:pt x="5579" y="15980"/>
                      <a:pt x="5536" y="15953"/>
                      <a:pt x="5509" y="15953"/>
                    </a:cubicBezTo>
                    <a:close/>
                    <a:moveTo>
                      <a:pt x="5509" y="16223"/>
                    </a:moveTo>
                    <a:cubicBezTo>
                      <a:pt x="5466" y="16223"/>
                      <a:pt x="5444" y="16250"/>
                      <a:pt x="5444" y="16293"/>
                    </a:cubicBezTo>
                    <a:cubicBezTo>
                      <a:pt x="5444" y="16336"/>
                      <a:pt x="5466" y="16358"/>
                      <a:pt x="5509" y="16358"/>
                    </a:cubicBezTo>
                    <a:cubicBezTo>
                      <a:pt x="5536" y="16358"/>
                      <a:pt x="5579" y="16336"/>
                      <a:pt x="5579" y="16293"/>
                    </a:cubicBezTo>
                    <a:cubicBezTo>
                      <a:pt x="5579" y="16250"/>
                      <a:pt x="5536" y="16223"/>
                      <a:pt x="5509" y="16223"/>
                    </a:cubicBezTo>
                    <a:close/>
                    <a:moveTo>
                      <a:pt x="5509" y="16493"/>
                    </a:moveTo>
                    <a:cubicBezTo>
                      <a:pt x="5466" y="16493"/>
                      <a:pt x="5444" y="16520"/>
                      <a:pt x="5444" y="16563"/>
                    </a:cubicBezTo>
                    <a:cubicBezTo>
                      <a:pt x="5444" y="16606"/>
                      <a:pt x="5466" y="16628"/>
                      <a:pt x="5509" y="16628"/>
                    </a:cubicBezTo>
                    <a:cubicBezTo>
                      <a:pt x="5536" y="16628"/>
                      <a:pt x="5579" y="16606"/>
                      <a:pt x="5579" y="16563"/>
                    </a:cubicBezTo>
                    <a:cubicBezTo>
                      <a:pt x="5579" y="16520"/>
                      <a:pt x="5536" y="16493"/>
                      <a:pt x="5509" y="16493"/>
                    </a:cubicBezTo>
                    <a:close/>
                    <a:moveTo>
                      <a:pt x="5509" y="16763"/>
                    </a:moveTo>
                    <a:cubicBezTo>
                      <a:pt x="5466" y="16763"/>
                      <a:pt x="5444" y="16790"/>
                      <a:pt x="5444" y="16833"/>
                    </a:cubicBezTo>
                    <a:cubicBezTo>
                      <a:pt x="5444" y="16876"/>
                      <a:pt x="5466" y="16898"/>
                      <a:pt x="5509" y="16898"/>
                    </a:cubicBezTo>
                    <a:cubicBezTo>
                      <a:pt x="5536" y="16898"/>
                      <a:pt x="5579" y="16876"/>
                      <a:pt x="5579" y="16833"/>
                    </a:cubicBezTo>
                    <a:cubicBezTo>
                      <a:pt x="5579" y="16790"/>
                      <a:pt x="5536" y="16763"/>
                      <a:pt x="5509" y="16763"/>
                    </a:cubicBezTo>
                    <a:close/>
                    <a:moveTo>
                      <a:pt x="5509" y="17033"/>
                    </a:moveTo>
                    <a:cubicBezTo>
                      <a:pt x="5466" y="17033"/>
                      <a:pt x="5444" y="17060"/>
                      <a:pt x="5444" y="17103"/>
                    </a:cubicBezTo>
                    <a:cubicBezTo>
                      <a:pt x="5444" y="17146"/>
                      <a:pt x="5466" y="17168"/>
                      <a:pt x="5509" y="17168"/>
                    </a:cubicBezTo>
                    <a:cubicBezTo>
                      <a:pt x="5536" y="17168"/>
                      <a:pt x="5579" y="17146"/>
                      <a:pt x="5579" y="17103"/>
                    </a:cubicBezTo>
                    <a:cubicBezTo>
                      <a:pt x="5579" y="17060"/>
                      <a:pt x="5536" y="17033"/>
                      <a:pt x="5509" y="17033"/>
                    </a:cubicBezTo>
                    <a:close/>
                    <a:moveTo>
                      <a:pt x="5509" y="17303"/>
                    </a:moveTo>
                    <a:cubicBezTo>
                      <a:pt x="5466" y="17303"/>
                      <a:pt x="5444" y="17330"/>
                      <a:pt x="5444" y="17373"/>
                    </a:cubicBezTo>
                    <a:cubicBezTo>
                      <a:pt x="5444" y="17416"/>
                      <a:pt x="5466" y="17438"/>
                      <a:pt x="5509" y="17438"/>
                    </a:cubicBezTo>
                    <a:cubicBezTo>
                      <a:pt x="5536" y="17438"/>
                      <a:pt x="5579" y="17416"/>
                      <a:pt x="5579" y="17373"/>
                    </a:cubicBezTo>
                    <a:cubicBezTo>
                      <a:pt x="5579" y="17330"/>
                      <a:pt x="5536" y="17303"/>
                      <a:pt x="5509" y="17303"/>
                    </a:cubicBezTo>
                    <a:close/>
                    <a:moveTo>
                      <a:pt x="5509" y="17573"/>
                    </a:moveTo>
                    <a:cubicBezTo>
                      <a:pt x="5466" y="17573"/>
                      <a:pt x="5444" y="17600"/>
                      <a:pt x="5444" y="17643"/>
                    </a:cubicBezTo>
                    <a:cubicBezTo>
                      <a:pt x="5444" y="17686"/>
                      <a:pt x="5466" y="17708"/>
                      <a:pt x="5509" y="17708"/>
                    </a:cubicBezTo>
                    <a:cubicBezTo>
                      <a:pt x="5536" y="17708"/>
                      <a:pt x="5579" y="17686"/>
                      <a:pt x="5579" y="17643"/>
                    </a:cubicBezTo>
                    <a:cubicBezTo>
                      <a:pt x="5579" y="17600"/>
                      <a:pt x="5536" y="17573"/>
                      <a:pt x="5509" y="17573"/>
                    </a:cubicBezTo>
                    <a:close/>
                    <a:moveTo>
                      <a:pt x="65" y="17821"/>
                    </a:moveTo>
                    <a:cubicBezTo>
                      <a:pt x="44" y="17821"/>
                      <a:pt x="1" y="17843"/>
                      <a:pt x="1" y="17892"/>
                    </a:cubicBezTo>
                    <a:lnTo>
                      <a:pt x="22" y="17892"/>
                    </a:lnTo>
                    <a:cubicBezTo>
                      <a:pt x="22" y="17870"/>
                      <a:pt x="44" y="17843"/>
                      <a:pt x="65" y="17843"/>
                    </a:cubicBezTo>
                    <a:cubicBezTo>
                      <a:pt x="109" y="17843"/>
                      <a:pt x="136" y="17870"/>
                      <a:pt x="136" y="17892"/>
                    </a:cubicBezTo>
                    <a:cubicBezTo>
                      <a:pt x="136" y="17843"/>
                      <a:pt x="109" y="17821"/>
                      <a:pt x="65" y="17821"/>
                    </a:cubicBezTo>
                    <a:close/>
                    <a:moveTo>
                      <a:pt x="335" y="17821"/>
                    </a:moveTo>
                    <a:cubicBezTo>
                      <a:pt x="314" y="17821"/>
                      <a:pt x="271" y="17843"/>
                      <a:pt x="271" y="17892"/>
                    </a:cubicBezTo>
                    <a:cubicBezTo>
                      <a:pt x="271" y="17913"/>
                      <a:pt x="314" y="17956"/>
                      <a:pt x="335" y="17956"/>
                    </a:cubicBezTo>
                    <a:cubicBezTo>
                      <a:pt x="379" y="17956"/>
                      <a:pt x="406" y="17913"/>
                      <a:pt x="406" y="17892"/>
                    </a:cubicBezTo>
                    <a:cubicBezTo>
                      <a:pt x="406" y="17843"/>
                      <a:pt x="379" y="17821"/>
                      <a:pt x="335" y="17821"/>
                    </a:cubicBezTo>
                    <a:close/>
                    <a:moveTo>
                      <a:pt x="605" y="17821"/>
                    </a:moveTo>
                    <a:cubicBezTo>
                      <a:pt x="584" y="17821"/>
                      <a:pt x="541" y="17843"/>
                      <a:pt x="541" y="17892"/>
                    </a:cubicBezTo>
                    <a:cubicBezTo>
                      <a:pt x="541" y="17913"/>
                      <a:pt x="584" y="17956"/>
                      <a:pt x="605" y="17956"/>
                    </a:cubicBezTo>
                    <a:cubicBezTo>
                      <a:pt x="649" y="17956"/>
                      <a:pt x="676" y="17913"/>
                      <a:pt x="676" y="17892"/>
                    </a:cubicBezTo>
                    <a:cubicBezTo>
                      <a:pt x="676" y="17843"/>
                      <a:pt x="649" y="17821"/>
                      <a:pt x="605" y="17821"/>
                    </a:cubicBezTo>
                    <a:close/>
                    <a:moveTo>
                      <a:pt x="875" y="17821"/>
                    </a:moveTo>
                    <a:cubicBezTo>
                      <a:pt x="854" y="17821"/>
                      <a:pt x="811" y="17843"/>
                      <a:pt x="811" y="17892"/>
                    </a:cubicBezTo>
                    <a:cubicBezTo>
                      <a:pt x="811" y="17913"/>
                      <a:pt x="854" y="17956"/>
                      <a:pt x="875" y="17956"/>
                    </a:cubicBezTo>
                    <a:cubicBezTo>
                      <a:pt x="919" y="17956"/>
                      <a:pt x="946" y="17913"/>
                      <a:pt x="946" y="17892"/>
                    </a:cubicBezTo>
                    <a:cubicBezTo>
                      <a:pt x="946" y="17843"/>
                      <a:pt x="919" y="17821"/>
                      <a:pt x="875" y="17821"/>
                    </a:cubicBezTo>
                    <a:close/>
                    <a:moveTo>
                      <a:pt x="1145" y="17821"/>
                    </a:moveTo>
                    <a:cubicBezTo>
                      <a:pt x="1124" y="17821"/>
                      <a:pt x="1081" y="17843"/>
                      <a:pt x="1081" y="17892"/>
                    </a:cubicBezTo>
                    <a:cubicBezTo>
                      <a:pt x="1081" y="17913"/>
                      <a:pt x="1124" y="17956"/>
                      <a:pt x="1145" y="17956"/>
                    </a:cubicBezTo>
                    <a:cubicBezTo>
                      <a:pt x="1189" y="17956"/>
                      <a:pt x="1216" y="17913"/>
                      <a:pt x="1216" y="17892"/>
                    </a:cubicBezTo>
                    <a:cubicBezTo>
                      <a:pt x="1216" y="17843"/>
                      <a:pt x="1189" y="17821"/>
                      <a:pt x="1145" y="17821"/>
                    </a:cubicBezTo>
                    <a:close/>
                    <a:moveTo>
                      <a:pt x="1416" y="17821"/>
                    </a:moveTo>
                    <a:cubicBezTo>
                      <a:pt x="1394" y="17821"/>
                      <a:pt x="1351" y="17843"/>
                      <a:pt x="1351" y="17892"/>
                    </a:cubicBezTo>
                    <a:cubicBezTo>
                      <a:pt x="1351" y="17913"/>
                      <a:pt x="1394" y="17956"/>
                      <a:pt x="1416" y="17956"/>
                    </a:cubicBezTo>
                    <a:cubicBezTo>
                      <a:pt x="1459" y="17956"/>
                      <a:pt x="1486" y="17913"/>
                      <a:pt x="1486" y="17892"/>
                    </a:cubicBezTo>
                    <a:cubicBezTo>
                      <a:pt x="1486" y="17843"/>
                      <a:pt x="1459" y="17821"/>
                      <a:pt x="1416" y="17821"/>
                    </a:cubicBezTo>
                    <a:close/>
                    <a:moveTo>
                      <a:pt x="1686" y="17821"/>
                    </a:moveTo>
                    <a:cubicBezTo>
                      <a:pt x="1664" y="17821"/>
                      <a:pt x="1621" y="17843"/>
                      <a:pt x="1621" y="17892"/>
                    </a:cubicBezTo>
                    <a:cubicBezTo>
                      <a:pt x="1621" y="17913"/>
                      <a:pt x="1664" y="17956"/>
                      <a:pt x="1686" y="17956"/>
                    </a:cubicBezTo>
                    <a:cubicBezTo>
                      <a:pt x="1729" y="17956"/>
                      <a:pt x="1756" y="17913"/>
                      <a:pt x="1756" y="17892"/>
                    </a:cubicBezTo>
                    <a:cubicBezTo>
                      <a:pt x="1756" y="17843"/>
                      <a:pt x="1729" y="17821"/>
                      <a:pt x="1686" y="17821"/>
                    </a:cubicBezTo>
                    <a:close/>
                    <a:moveTo>
                      <a:pt x="1956" y="17821"/>
                    </a:moveTo>
                    <a:cubicBezTo>
                      <a:pt x="1934" y="17821"/>
                      <a:pt x="1891" y="17843"/>
                      <a:pt x="1891" y="17892"/>
                    </a:cubicBezTo>
                    <a:cubicBezTo>
                      <a:pt x="1891" y="17913"/>
                      <a:pt x="1934" y="17956"/>
                      <a:pt x="1956" y="17956"/>
                    </a:cubicBezTo>
                    <a:cubicBezTo>
                      <a:pt x="1999" y="17956"/>
                      <a:pt x="2026" y="17913"/>
                      <a:pt x="2026" y="17892"/>
                    </a:cubicBezTo>
                    <a:cubicBezTo>
                      <a:pt x="2026" y="17843"/>
                      <a:pt x="1999" y="17821"/>
                      <a:pt x="1956" y="17821"/>
                    </a:cubicBezTo>
                    <a:close/>
                    <a:moveTo>
                      <a:pt x="2226" y="17821"/>
                    </a:moveTo>
                    <a:cubicBezTo>
                      <a:pt x="2204" y="17821"/>
                      <a:pt x="2161" y="17843"/>
                      <a:pt x="2161" y="17892"/>
                    </a:cubicBezTo>
                    <a:cubicBezTo>
                      <a:pt x="2161" y="17913"/>
                      <a:pt x="2204" y="17956"/>
                      <a:pt x="2226" y="17956"/>
                    </a:cubicBezTo>
                    <a:cubicBezTo>
                      <a:pt x="2269" y="17956"/>
                      <a:pt x="2296" y="17913"/>
                      <a:pt x="2296" y="17892"/>
                    </a:cubicBezTo>
                    <a:cubicBezTo>
                      <a:pt x="2296" y="17843"/>
                      <a:pt x="2269" y="17821"/>
                      <a:pt x="2226" y="17821"/>
                    </a:cubicBezTo>
                    <a:close/>
                    <a:moveTo>
                      <a:pt x="2496" y="17821"/>
                    </a:moveTo>
                    <a:cubicBezTo>
                      <a:pt x="2474" y="17821"/>
                      <a:pt x="2431" y="17843"/>
                      <a:pt x="2431" y="17892"/>
                    </a:cubicBezTo>
                    <a:cubicBezTo>
                      <a:pt x="2431" y="17913"/>
                      <a:pt x="2474" y="17956"/>
                      <a:pt x="2496" y="17956"/>
                    </a:cubicBezTo>
                    <a:cubicBezTo>
                      <a:pt x="2539" y="17956"/>
                      <a:pt x="2566" y="17913"/>
                      <a:pt x="2566" y="17892"/>
                    </a:cubicBezTo>
                    <a:cubicBezTo>
                      <a:pt x="2566" y="17843"/>
                      <a:pt x="2539" y="17821"/>
                      <a:pt x="2496" y="17821"/>
                    </a:cubicBezTo>
                    <a:close/>
                    <a:moveTo>
                      <a:pt x="2766" y="17821"/>
                    </a:moveTo>
                    <a:cubicBezTo>
                      <a:pt x="2744" y="17821"/>
                      <a:pt x="2701" y="17843"/>
                      <a:pt x="2701" y="17892"/>
                    </a:cubicBezTo>
                    <a:cubicBezTo>
                      <a:pt x="2701" y="17913"/>
                      <a:pt x="2744" y="17956"/>
                      <a:pt x="2766" y="17956"/>
                    </a:cubicBezTo>
                    <a:cubicBezTo>
                      <a:pt x="2809" y="17956"/>
                      <a:pt x="2836" y="17913"/>
                      <a:pt x="2836" y="17892"/>
                    </a:cubicBezTo>
                    <a:cubicBezTo>
                      <a:pt x="2836" y="17843"/>
                      <a:pt x="2809" y="17821"/>
                      <a:pt x="2766" y="17821"/>
                    </a:cubicBezTo>
                    <a:close/>
                    <a:moveTo>
                      <a:pt x="3036" y="17821"/>
                    </a:moveTo>
                    <a:cubicBezTo>
                      <a:pt x="3014" y="17821"/>
                      <a:pt x="2971" y="17843"/>
                      <a:pt x="2971" y="17892"/>
                    </a:cubicBezTo>
                    <a:cubicBezTo>
                      <a:pt x="2971" y="17913"/>
                      <a:pt x="3014" y="17956"/>
                      <a:pt x="3036" y="17956"/>
                    </a:cubicBezTo>
                    <a:cubicBezTo>
                      <a:pt x="3079" y="17956"/>
                      <a:pt x="3106" y="17913"/>
                      <a:pt x="3106" y="17892"/>
                    </a:cubicBezTo>
                    <a:cubicBezTo>
                      <a:pt x="3106" y="17843"/>
                      <a:pt x="3079" y="17821"/>
                      <a:pt x="3036" y="17821"/>
                    </a:cubicBezTo>
                    <a:close/>
                    <a:moveTo>
                      <a:pt x="3306" y="17821"/>
                    </a:moveTo>
                    <a:cubicBezTo>
                      <a:pt x="3284" y="17821"/>
                      <a:pt x="3241" y="17843"/>
                      <a:pt x="3241" y="17892"/>
                    </a:cubicBezTo>
                    <a:cubicBezTo>
                      <a:pt x="3241" y="17913"/>
                      <a:pt x="3284" y="17956"/>
                      <a:pt x="3306" y="17956"/>
                    </a:cubicBezTo>
                    <a:cubicBezTo>
                      <a:pt x="3349" y="17956"/>
                      <a:pt x="3376" y="17913"/>
                      <a:pt x="3376" y="17892"/>
                    </a:cubicBezTo>
                    <a:cubicBezTo>
                      <a:pt x="3376" y="17843"/>
                      <a:pt x="3349" y="17821"/>
                      <a:pt x="3306" y="17821"/>
                    </a:cubicBezTo>
                    <a:close/>
                    <a:moveTo>
                      <a:pt x="3576" y="17821"/>
                    </a:moveTo>
                    <a:cubicBezTo>
                      <a:pt x="3554" y="17821"/>
                      <a:pt x="3511" y="17843"/>
                      <a:pt x="3511" y="17892"/>
                    </a:cubicBezTo>
                    <a:cubicBezTo>
                      <a:pt x="3511" y="17913"/>
                      <a:pt x="3554" y="17956"/>
                      <a:pt x="3576" y="17956"/>
                    </a:cubicBezTo>
                    <a:cubicBezTo>
                      <a:pt x="3619" y="17956"/>
                      <a:pt x="3646" y="17913"/>
                      <a:pt x="3646" y="17892"/>
                    </a:cubicBezTo>
                    <a:cubicBezTo>
                      <a:pt x="3646" y="17843"/>
                      <a:pt x="3619" y="17821"/>
                      <a:pt x="3576" y="17821"/>
                    </a:cubicBezTo>
                    <a:close/>
                    <a:moveTo>
                      <a:pt x="3846" y="17821"/>
                    </a:moveTo>
                    <a:cubicBezTo>
                      <a:pt x="3824" y="17821"/>
                      <a:pt x="3781" y="17843"/>
                      <a:pt x="3781" y="17892"/>
                    </a:cubicBezTo>
                    <a:cubicBezTo>
                      <a:pt x="3781" y="17913"/>
                      <a:pt x="3824" y="17956"/>
                      <a:pt x="3846" y="17956"/>
                    </a:cubicBezTo>
                    <a:cubicBezTo>
                      <a:pt x="3889" y="17956"/>
                      <a:pt x="3916" y="17913"/>
                      <a:pt x="3916" y="17892"/>
                    </a:cubicBezTo>
                    <a:cubicBezTo>
                      <a:pt x="3916" y="17843"/>
                      <a:pt x="3889" y="17821"/>
                      <a:pt x="3846" y="17821"/>
                    </a:cubicBezTo>
                    <a:close/>
                    <a:moveTo>
                      <a:pt x="4116" y="17821"/>
                    </a:moveTo>
                    <a:cubicBezTo>
                      <a:pt x="4094" y="17821"/>
                      <a:pt x="4051" y="17843"/>
                      <a:pt x="4051" y="17892"/>
                    </a:cubicBezTo>
                    <a:cubicBezTo>
                      <a:pt x="4051" y="17913"/>
                      <a:pt x="4094" y="17956"/>
                      <a:pt x="4116" y="17956"/>
                    </a:cubicBezTo>
                    <a:cubicBezTo>
                      <a:pt x="4159" y="17956"/>
                      <a:pt x="4186" y="17913"/>
                      <a:pt x="4186" y="17892"/>
                    </a:cubicBezTo>
                    <a:cubicBezTo>
                      <a:pt x="4186" y="17843"/>
                      <a:pt x="4159" y="17821"/>
                      <a:pt x="4116" y="17821"/>
                    </a:cubicBezTo>
                    <a:close/>
                    <a:moveTo>
                      <a:pt x="4386" y="17821"/>
                    </a:moveTo>
                    <a:cubicBezTo>
                      <a:pt x="4364" y="17821"/>
                      <a:pt x="4321" y="17843"/>
                      <a:pt x="4321" y="17892"/>
                    </a:cubicBezTo>
                    <a:cubicBezTo>
                      <a:pt x="4321" y="17913"/>
                      <a:pt x="4364" y="17956"/>
                      <a:pt x="4386" y="17956"/>
                    </a:cubicBezTo>
                    <a:cubicBezTo>
                      <a:pt x="4429" y="17956"/>
                      <a:pt x="4456" y="17913"/>
                      <a:pt x="4456" y="17892"/>
                    </a:cubicBezTo>
                    <a:cubicBezTo>
                      <a:pt x="4456" y="17843"/>
                      <a:pt x="4429" y="17821"/>
                      <a:pt x="4386" y="17821"/>
                    </a:cubicBezTo>
                    <a:close/>
                    <a:moveTo>
                      <a:pt x="4656" y="17821"/>
                    </a:moveTo>
                    <a:cubicBezTo>
                      <a:pt x="4634" y="17821"/>
                      <a:pt x="4591" y="17843"/>
                      <a:pt x="4591" y="17892"/>
                    </a:cubicBezTo>
                    <a:cubicBezTo>
                      <a:pt x="4591" y="17913"/>
                      <a:pt x="4634" y="17956"/>
                      <a:pt x="4656" y="17956"/>
                    </a:cubicBezTo>
                    <a:cubicBezTo>
                      <a:pt x="4699" y="17956"/>
                      <a:pt x="4726" y="17913"/>
                      <a:pt x="4726" y="17892"/>
                    </a:cubicBezTo>
                    <a:cubicBezTo>
                      <a:pt x="4726" y="17843"/>
                      <a:pt x="4699" y="17821"/>
                      <a:pt x="4656" y="17821"/>
                    </a:cubicBezTo>
                    <a:close/>
                    <a:moveTo>
                      <a:pt x="4926" y="17821"/>
                    </a:moveTo>
                    <a:cubicBezTo>
                      <a:pt x="4904" y="17821"/>
                      <a:pt x="4861" y="17843"/>
                      <a:pt x="4861" y="17892"/>
                    </a:cubicBezTo>
                    <a:cubicBezTo>
                      <a:pt x="4861" y="17913"/>
                      <a:pt x="4904" y="17956"/>
                      <a:pt x="4926" y="17956"/>
                    </a:cubicBezTo>
                    <a:cubicBezTo>
                      <a:pt x="4969" y="17956"/>
                      <a:pt x="4996" y="17913"/>
                      <a:pt x="4996" y="17892"/>
                    </a:cubicBezTo>
                    <a:cubicBezTo>
                      <a:pt x="4996" y="17843"/>
                      <a:pt x="4969" y="17821"/>
                      <a:pt x="4926" y="17821"/>
                    </a:cubicBezTo>
                    <a:close/>
                    <a:moveTo>
                      <a:pt x="5196" y="17821"/>
                    </a:moveTo>
                    <a:cubicBezTo>
                      <a:pt x="5174" y="17821"/>
                      <a:pt x="5131" y="17843"/>
                      <a:pt x="5131" y="17892"/>
                    </a:cubicBezTo>
                    <a:cubicBezTo>
                      <a:pt x="5131" y="17913"/>
                      <a:pt x="5174" y="17956"/>
                      <a:pt x="5196" y="17956"/>
                    </a:cubicBezTo>
                    <a:cubicBezTo>
                      <a:pt x="5239" y="17956"/>
                      <a:pt x="5266" y="17913"/>
                      <a:pt x="5266" y="17892"/>
                    </a:cubicBezTo>
                    <a:cubicBezTo>
                      <a:pt x="5266" y="17843"/>
                      <a:pt x="5239" y="17821"/>
                      <a:pt x="5196" y="17821"/>
                    </a:cubicBezTo>
                    <a:close/>
                    <a:moveTo>
                      <a:pt x="5466" y="17821"/>
                    </a:moveTo>
                    <a:cubicBezTo>
                      <a:pt x="5444" y="17821"/>
                      <a:pt x="5401" y="17843"/>
                      <a:pt x="5401" y="17892"/>
                    </a:cubicBezTo>
                    <a:cubicBezTo>
                      <a:pt x="5401" y="17913"/>
                      <a:pt x="5444" y="17956"/>
                      <a:pt x="5466" y="17956"/>
                    </a:cubicBezTo>
                    <a:cubicBezTo>
                      <a:pt x="5509" y="17956"/>
                      <a:pt x="5536" y="17913"/>
                      <a:pt x="5536" y="17892"/>
                    </a:cubicBezTo>
                    <a:cubicBezTo>
                      <a:pt x="5536" y="17843"/>
                      <a:pt x="5509" y="17821"/>
                      <a:pt x="5466" y="1782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 rot="-5400000">
                <a:off x="133476" y="-563333"/>
                <a:ext cx="1655568" cy="1600537"/>
              </a:xfrm>
              <a:custGeom>
                <a:avLst/>
                <a:gdLst/>
                <a:ahLst/>
                <a:cxnLst/>
                <a:rect l="l" t="t" r="r" b="b"/>
                <a:pathLst>
                  <a:path w="14290" h="13815" extrusionOk="0">
                    <a:moveTo>
                      <a:pt x="71" y="0"/>
                    </a:moveTo>
                    <a:cubicBezTo>
                      <a:pt x="28" y="0"/>
                      <a:pt x="1" y="43"/>
                      <a:pt x="1" y="65"/>
                    </a:cubicBezTo>
                    <a:cubicBezTo>
                      <a:pt x="1" y="108"/>
                      <a:pt x="28" y="135"/>
                      <a:pt x="71" y="135"/>
                    </a:cubicBezTo>
                    <a:cubicBezTo>
                      <a:pt x="114" y="135"/>
                      <a:pt x="136" y="108"/>
                      <a:pt x="136" y="65"/>
                    </a:cubicBezTo>
                    <a:cubicBezTo>
                      <a:pt x="136" y="43"/>
                      <a:pt x="114" y="0"/>
                      <a:pt x="71" y="0"/>
                    </a:cubicBezTo>
                    <a:close/>
                    <a:moveTo>
                      <a:pt x="341" y="0"/>
                    </a:moveTo>
                    <a:cubicBezTo>
                      <a:pt x="298" y="0"/>
                      <a:pt x="271" y="43"/>
                      <a:pt x="271" y="65"/>
                    </a:cubicBezTo>
                    <a:cubicBezTo>
                      <a:pt x="271" y="108"/>
                      <a:pt x="298" y="135"/>
                      <a:pt x="341" y="135"/>
                    </a:cubicBezTo>
                    <a:cubicBezTo>
                      <a:pt x="384" y="135"/>
                      <a:pt x="406" y="108"/>
                      <a:pt x="406" y="65"/>
                    </a:cubicBezTo>
                    <a:cubicBezTo>
                      <a:pt x="406" y="43"/>
                      <a:pt x="384" y="0"/>
                      <a:pt x="341" y="0"/>
                    </a:cubicBezTo>
                    <a:close/>
                    <a:moveTo>
                      <a:pt x="611" y="0"/>
                    </a:moveTo>
                    <a:cubicBezTo>
                      <a:pt x="568" y="0"/>
                      <a:pt x="541" y="43"/>
                      <a:pt x="541" y="65"/>
                    </a:cubicBezTo>
                    <a:cubicBezTo>
                      <a:pt x="541" y="108"/>
                      <a:pt x="568" y="135"/>
                      <a:pt x="611" y="135"/>
                    </a:cubicBezTo>
                    <a:cubicBezTo>
                      <a:pt x="654" y="135"/>
                      <a:pt x="676" y="108"/>
                      <a:pt x="676" y="65"/>
                    </a:cubicBezTo>
                    <a:cubicBezTo>
                      <a:pt x="676" y="43"/>
                      <a:pt x="654" y="0"/>
                      <a:pt x="611" y="0"/>
                    </a:cubicBezTo>
                    <a:close/>
                    <a:moveTo>
                      <a:pt x="881" y="0"/>
                    </a:moveTo>
                    <a:cubicBezTo>
                      <a:pt x="838" y="0"/>
                      <a:pt x="811" y="43"/>
                      <a:pt x="811" y="65"/>
                    </a:cubicBezTo>
                    <a:cubicBezTo>
                      <a:pt x="811" y="108"/>
                      <a:pt x="838" y="135"/>
                      <a:pt x="881" y="135"/>
                    </a:cubicBezTo>
                    <a:cubicBezTo>
                      <a:pt x="924" y="135"/>
                      <a:pt x="946" y="108"/>
                      <a:pt x="946" y="65"/>
                    </a:cubicBezTo>
                    <a:cubicBezTo>
                      <a:pt x="946" y="43"/>
                      <a:pt x="924" y="0"/>
                      <a:pt x="881" y="0"/>
                    </a:cubicBezTo>
                    <a:close/>
                    <a:moveTo>
                      <a:pt x="1151" y="0"/>
                    </a:moveTo>
                    <a:cubicBezTo>
                      <a:pt x="1108" y="0"/>
                      <a:pt x="1081" y="43"/>
                      <a:pt x="1081" y="65"/>
                    </a:cubicBezTo>
                    <a:cubicBezTo>
                      <a:pt x="1081" y="108"/>
                      <a:pt x="1108" y="135"/>
                      <a:pt x="1151" y="135"/>
                    </a:cubicBezTo>
                    <a:cubicBezTo>
                      <a:pt x="1194" y="135"/>
                      <a:pt x="1216" y="108"/>
                      <a:pt x="1216" y="65"/>
                    </a:cubicBezTo>
                    <a:cubicBezTo>
                      <a:pt x="1216" y="43"/>
                      <a:pt x="1194" y="0"/>
                      <a:pt x="1151" y="0"/>
                    </a:cubicBezTo>
                    <a:close/>
                    <a:moveTo>
                      <a:pt x="1421" y="0"/>
                    </a:moveTo>
                    <a:cubicBezTo>
                      <a:pt x="1378" y="0"/>
                      <a:pt x="1351" y="43"/>
                      <a:pt x="1351" y="65"/>
                    </a:cubicBezTo>
                    <a:cubicBezTo>
                      <a:pt x="1351" y="108"/>
                      <a:pt x="1378" y="135"/>
                      <a:pt x="1421" y="135"/>
                    </a:cubicBezTo>
                    <a:cubicBezTo>
                      <a:pt x="1464" y="135"/>
                      <a:pt x="1486" y="108"/>
                      <a:pt x="1486" y="65"/>
                    </a:cubicBezTo>
                    <a:cubicBezTo>
                      <a:pt x="1486" y="43"/>
                      <a:pt x="1464" y="0"/>
                      <a:pt x="1421" y="0"/>
                    </a:cubicBezTo>
                    <a:close/>
                    <a:moveTo>
                      <a:pt x="1691" y="0"/>
                    </a:moveTo>
                    <a:cubicBezTo>
                      <a:pt x="1648" y="0"/>
                      <a:pt x="1621" y="43"/>
                      <a:pt x="1621" y="65"/>
                    </a:cubicBezTo>
                    <a:cubicBezTo>
                      <a:pt x="1621" y="108"/>
                      <a:pt x="1648" y="135"/>
                      <a:pt x="1691" y="135"/>
                    </a:cubicBezTo>
                    <a:cubicBezTo>
                      <a:pt x="1734" y="135"/>
                      <a:pt x="1756" y="108"/>
                      <a:pt x="1756" y="65"/>
                    </a:cubicBezTo>
                    <a:cubicBezTo>
                      <a:pt x="1756" y="43"/>
                      <a:pt x="1734" y="0"/>
                      <a:pt x="1691" y="0"/>
                    </a:cubicBezTo>
                    <a:close/>
                    <a:moveTo>
                      <a:pt x="1961" y="0"/>
                    </a:moveTo>
                    <a:cubicBezTo>
                      <a:pt x="1918" y="0"/>
                      <a:pt x="1891" y="43"/>
                      <a:pt x="1891" y="65"/>
                    </a:cubicBezTo>
                    <a:cubicBezTo>
                      <a:pt x="1891" y="108"/>
                      <a:pt x="1918" y="135"/>
                      <a:pt x="1961" y="135"/>
                    </a:cubicBezTo>
                    <a:cubicBezTo>
                      <a:pt x="2004" y="135"/>
                      <a:pt x="2026" y="108"/>
                      <a:pt x="2026" y="65"/>
                    </a:cubicBezTo>
                    <a:cubicBezTo>
                      <a:pt x="2026" y="43"/>
                      <a:pt x="2004" y="0"/>
                      <a:pt x="1961" y="0"/>
                    </a:cubicBezTo>
                    <a:close/>
                    <a:moveTo>
                      <a:pt x="2231" y="0"/>
                    </a:moveTo>
                    <a:cubicBezTo>
                      <a:pt x="2188" y="0"/>
                      <a:pt x="2161" y="43"/>
                      <a:pt x="2161" y="65"/>
                    </a:cubicBezTo>
                    <a:cubicBezTo>
                      <a:pt x="2161" y="108"/>
                      <a:pt x="2188" y="135"/>
                      <a:pt x="2231" y="135"/>
                    </a:cubicBezTo>
                    <a:cubicBezTo>
                      <a:pt x="2274" y="135"/>
                      <a:pt x="2296" y="108"/>
                      <a:pt x="2296" y="65"/>
                    </a:cubicBezTo>
                    <a:cubicBezTo>
                      <a:pt x="2296" y="43"/>
                      <a:pt x="2274" y="0"/>
                      <a:pt x="2231" y="0"/>
                    </a:cubicBezTo>
                    <a:close/>
                    <a:moveTo>
                      <a:pt x="2501" y="0"/>
                    </a:moveTo>
                    <a:cubicBezTo>
                      <a:pt x="2458" y="0"/>
                      <a:pt x="2431" y="43"/>
                      <a:pt x="2431" y="65"/>
                    </a:cubicBezTo>
                    <a:cubicBezTo>
                      <a:pt x="2431" y="108"/>
                      <a:pt x="2458" y="135"/>
                      <a:pt x="2501" y="135"/>
                    </a:cubicBezTo>
                    <a:cubicBezTo>
                      <a:pt x="2544" y="135"/>
                      <a:pt x="2566" y="108"/>
                      <a:pt x="2566" y="65"/>
                    </a:cubicBezTo>
                    <a:cubicBezTo>
                      <a:pt x="2566" y="43"/>
                      <a:pt x="2544" y="0"/>
                      <a:pt x="2501" y="0"/>
                    </a:cubicBezTo>
                    <a:close/>
                    <a:moveTo>
                      <a:pt x="2771" y="0"/>
                    </a:moveTo>
                    <a:cubicBezTo>
                      <a:pt x="2728" y="0"/>
                      <a:pt x="2701" y="43"/>
                      <a:pt x="2701" y="65"/>
                    </a:cubicBezTo>
                    <a:cubicBezTo>
                      <a:pt x="2701" y="108"/>
                      <a:pt x="2728" y="135"/>
                      <a:pt x="2771" y="135"/>
                    </a:cubicBezTo>
                    <a:cubicBezTo>
                      <a:pt x="2814" y="135"/>
                      <a:pt x="2836" y="108"/>
                      <a:pt x="2836" y="65"/>
                    </a:cubicBezTo>
                    <a:cubicBezTo>
                      <a:pt x="2836" y="43"/>
                      <a:pt x="2814" y="0"/>
                      <a:pt x="2771" y="0"/>
                    </a:cubicBezTo>
                    <a:close/>
                    <a:moveTo>
                      <a:pt x="3041" y="0"/>
                    </a:moveTo>
                    <a:cubicBezTo>
                      <a:pt x="2998" y="0"/>
                      <a:pt x="2971" y="43"/>
                      <a:pt x="2971" y="65"/>
                    </a:cubicBezTo>
                    <a:cubicBezTo>
                      <a:pt x="2971" y="108"/>
                      <a:pt x="2998" y="135"/>
                      <a:pt x="3041" y="135"/>
                    </a:cubicBezTo>
                    <a:cubicBezTo>
                      <a:pt x="3084" y="135"/>
                      <a:pt x="3106" y="108"/>
                      <a:pt x="3106" y="65"/>
                    </a:cubicBezTo>
                    <a:cubicBezTo>
                      <a:pt x="3106" y="43"/>
                      <a:pt x="3084" y="0"/>
                      <a:pt x="3041" y="0"/>
                    </a:cubicBezTo>
                    <a:close/>
                    <a:moveTo>
                      <a:pt x="3311" y="0"/>
                    </a:moveTo>
                    <a:cubicBezTo>
                      <a:pt x="3268" y="0"/>
                      <a:pt x="3241" y="43"/>
                      <a:pt x="3241" y="65"/>
                    </a:cubicBezTo>
                    <a:cubicBezTo>
                      <a:pt x="3241" y="108"/>
                      <a:pt x="3268" y="135"/>
                      <a:pt x="3311" y="135"/>
                    </a:cubicBezTo>
                    <a:cubicBezTo>
                      <a:pt x="3354" y="135"/>
                      <a:pt x="3376" y="108"/>
                      <a:pt x="3376" y="65"/>
                    </a:cubicBezTo>
                    <a:cubicBezTo>
                      <a:pt x="3376" y="43"/>
                      <a:pt x="3354" y="0"/>
                      <a:pt x="3311" y="0"/>
                    </a:cubicBezTo>
                    <a:close/>
                    <a:moveTo>
                      <a:pt x="3581" y="0"/>
                    </a:moveTo>
                    <a:cubicBezTo>
                      <a:pt x="3538" y="0"/>
                      <a:pt x="3511" y="43"/>
                      <a:pt x="3511" y="65"/>
                    </a:cubicBezTo>
                    <a:cubicBezTo>
                      <a:pt x="3511" y="108"/>
                      <a:pt x="3538" y="135"/>
                      <a:pt x="3581" y="135"/>
                    </a:cubicBezTo>
                    <a:cubicBezTo>
                      <a:pt x="3624" y="135"/>
                      <a:pt x="3646" y="108"/>
                      <a:pt x="3646" y="65"/>
                    </a:cubicBezTo>
                    <a:cubicBezTo>
                      <a:pt x="3646" y="43"/>
                      <a:pt x="3624" y="0"/>
                      <a:pt x="3581" y="0"/>
                    </a:cubicBezTo>
                    <a:close/>
                    <a:moveTo>
                      <a:pt x="3851" y="0"/>
                    </a:moveTo>
                    <a:cubicBezTo>
                      <a:pt x="3808" y="0"/>
                      <a:pt x="3781" y="43"/>
                      <a:pt x="3781" y="65"/>
                    </a:cubicBezTo>
                    <a:cubicBezTo>
                      <a:pt x="3781" y="108"/>
                      <a:pt x="3808" y="135"/>
                      <a:pt x="3851" y="135"/>
                    </a:cubicBezTo>
                    <a:cubicBezTo>
                      <a:pt x="3894" y="135"/>
                      <a:pt x="3916" y="108"/>
                      <a:pt x="3916" y="65"/>
                    </a:cubicBezTo>
                    <a:cubicBezTo>
                      <a:pt x="3916" y="43"/>
                      <a:pt x="3894" y="0"/>
                      <a:pt x="3851" y="0"/>
                    </a:cubicBezTo>
                    <a:close/>
                    <a:moveTo>
                      <a:pt x="4121" y="0"/>
                    </a:moveTo>
                    <a:cubicBezTo>
                      <a:pt x="4078" y="0"/>
                      <a:pt x="4051" y="43"/>
                      <a:pt x="4051" y="65"/>
                    </a:cubicBezTo>
                    <a:cubicBezTo>
                      <a:pt x="4051" y="108"/>
                      <a:pt x="4078" y="135"/>
                      <a:pt x="4121" y="135"/>
                    </a:cubicBezTo>
                    <a:cubicBezTo>
                      <a:pt x="4164" y="135"/>
                      <a:pt x="4186" y="108"/>
                      <a:pt x="4186" y="65"/>
                    </a:cubicBezTo>
                    <a:cubicBezTo>
                      <a:pt x="4186" y="43"/>
                      <a:pt x="4164" y="0"/>
                      <a:pt x="4121" y="0"/>
                    </a:cubicBezTo>
                    <a:close/>
                    <a:moveTo>
                      <a:pt x="4391" y="0"/>
                    </a:moveTo>
                    <a:cubicBezTo>
                      <a:pt x="4348" y="0"/>
                      <a:pt x="4321" y="43"/>
                      <a:pt x="4321" y="65"/>
                    </a:cubicBezTo>
                    <a:cubicBezTo>
                      <a:pt x="4321" y="108"/>
                      <a:pt x="4348" y="135"/>
                      <a:pt x="4391" y="135"/>
                    </a:cubicBezTo>
                    <a:cubicBezTo>
                      <a:pt x="4434" y="135"/>
                      <a:pt x="4456" y="108"/>
                      <a:pt x="4456" y="65"/>
                    </a:cubicBezTo>
                    <a:cubicBezTo>
                      <a:pt x="4456" y="43"/>
                      <a:pt x="4434" y="0"/>
                      <a:pt x="4391" y="0"/>
                    </a:cubicBezTo>
                    <a:close/>
                    <a:moveTo>
                      <a:pt x="4661" y="0"/>
                    </a:moveTo>
                    <a:cubicBezTo>
                      <a:pt x="4618" y="0"/>
                      <a:pt x="4591" y="43"/>
                      <a:pt x="4591" y="65"/>
                    </a:cubicBezTo>
                    <a:cubicBezTo>
                      <a:pt x="4591" y="108"/>
                      <a:pt x="4618" y="135"/>
                      <a:pt x="4661" y="135"/>
                    </a:cubicBezTo>
                    <a:cubicBezTo>
                      <a:pt x="4704" y="135"/>
                      <a:pt x="4726" y="108"/>
                      <a:pt x="4726" y="65"/>
                    </a:cubicBezTo>
                    <a:cubicBezTo>
                      <a:pt x="4726" y="43"/>
                      <a:pt x="4704" y="0"/>
                      <a:pt x="4661" y="0"/>
                    </a:cubicBezTo>
                    <a:close/>
                    <a:moveTo>
                      <a:pt x="4931" y="0"/>
                    </a:moveTo>
                    <a:cubicBezTo>
                      <a:pt x="4888" y="0"/>
                      <a:pt x="4861" y="43"/>
                      <a:pt x="4861" y="65"/>
                    </a:cubicBezTo>
                    <a:cubicBezTo>
                      <a:pt x="4861" y="108"/>
                      <a:pt x="4888" y="135"/>
                      <a:pt x="4931" y="135"/>
                    </a:cubicBezTo>
                    <a:cubicBezTo>
                      <a:pt x="4975" y="135"/>
                      <a:pt x="4996" y="108"/>
                      <a:pt x="4996" y="65"/>
                    </a:cubicBezTo>
                    <a:cubicBezTo>
                      <a:pt x="4996" y="43"/>
                      <a:pt x="4975" y="0"/>
                      <a:pt x="4931" y="0"/>
                    </a:cubicBezTo>
                    <a:close/>
                    <a:moveTo>
                      <a:pt x="5201" y="0"/>
                    </a:moveTo>
                    <a:cubicBezTo>
                      <a:pt x="5158" y="0"/>
                      <a:pt x="5131" y="43"/>
                      <a:pt x="5131" y="65"/>
                    </a:cubicBezTo>
                    <a:cubicBezTo>
                      <a:pt x="5131" y="108"/>
                      <a:pt x="5158" y="135"/>
                      <a:pt x="5201" y="135"/>
                    </a:cubicBezTo>
                    <a:cubicBezTo>
                      <a:pt x="5245" y="135"/>
                      <a:pt x="5266" y="108"/>
                      <a:pt x="5266" y="65"/>
                    </a:cubicBezTo>
                    <a:cubicBezTo>
                      <a:pt x="5266" y="43"/>
                      <a:pt x="5245" y="0"/>
                      <a:pt x="5201" y="0"/>
                    </a:cubicBezTo>
                    <a:close/>
                    <a:moveTo>
                      <a:pt x="5471" y="0"/>
                    </a:moveTo>
                    <a:cubicBezTo>
                      <a:pt x="5428" y="0"/>
                      <a:pt x="5401" y="43"/>
                      <a:pt x="5401" y="65"/>
                    </a:cubicBezTo>
                    <a:cubicBezTo>
                      <a:pt x="5401" y="108"/>
                      <a:pt x="5428" y="135"/>
                      <a:pt x="5471" y="135"/>
                    </a:cubicBezTo>
                    <a:cubicBezTo>
                      <a:pt x="5515" y="135"/>
                      <a:pt x="5536" y="108"/>
                      <a:pt x="5536" y="65"/>
                    </a:cubicBezTo>
                    <a:cubicBezTo>
                      <a:pt x="5536" y="43"/>
                      <a:pt x="5515" y="0"/>
                      <a:pt x="5471" y="0"/>
                    </a:cubicBezTo>
                    <a:close/>
                    <a:moveTo>
                      <a:pt x="5741" y="0"/>
                    </a:moveTo>
                    <a:cubicBezTo>
                      <a:pt x="5698" y="0"/>
                      <a:pt x="5671" y="43"/>
                      <a:pt x="5671" y="65"/>
                    </a:cubicBezTo>
                    <a:cubicBezTo>
                      <a:pt x="5671" y="108"/>
                      <a:pt x="5698" y="135"/>
                      <a:pt x="5741" y="135"/>
                    </a:cubicBezTo>
                    <a:cubicBezTo>
                      <a:pt x="5785" y="135"/>
                      <a:pt x="5806" y="108"/>
                      <a:pt x="5806" y="65"/>
                    </a:cubicBezTo>
                    <a:cubicBezTo>
                      <a:pt x="5806" y="43"/>
                      <a:pt x="5785" y="0"/>
                      <a:pt x="5741" y="0"/>
                    </a:cubicBezTo>
                    <a:close/>
                    <a:moveTo>
                      <a:pt x="6011" y="0"/>
                    </a:moveTo>
                    <a:cubicBezTo>
                      <a:pt x="5968" y="0"/>
                      <a:pt x="5941" y="43"/>
                      <a:pt x="5941" y="65"/>
                    </a:cubicBezTo>
                    <a:cubicBezTo>
                      <a:pt x="5941" y="108"/>
                      <a:pt x="5968" y="135"/>
                      <a:pt x="6011" y="135"/>
                    </a:cubicBezTo>
                    <a:cubicBezTo>
                      <a:pt x="6055" y="135"/>
                      <a:pt x="6076" y="108"/>
                      <a:pt x="6076" y="65"/>
                    </a:cubicBezTo>
                    <a:cubicBezTo>
                      <a:pt x="6076" y="43"/>
                      <a:pt x="6055" y="0"/>
                      <a:pt x="6011" y="0"/>
                    </a:cubicBezTo>
                    <a:close/>
                    <a:moveTo>
                      <a:pt x="6281" y="0"/>
                    </a:moveTo>
                    <a:cubicBezTo>
                      <a:pt x="6238" y="0"/>
                      <a:pt x="6211" y="43"/>
                      <a:pt x="6211" y="65"/>
                    </a:cubicBezTo>
                    <a:cubicBezTo>
                      <a:pt x="6211" y="108"/>
                      <a:pt x="6238" y="135"/>
                      <a:pt x="6281" y="135"/>
                    </a:cubicBezTo>
                    <a:cubicBezTo>
                      <a:pt x="6325" y="135"/>
                      <a:pt x="6346" y="108"/>
                      <a:pt x="6346" y="65"/>
                    </a:cubicBezTo>
                    <a:cubicBezTo>
                      <a:pt x="6346" y="43"/>
                      <a:pt x="6325" y="0"/>
                      <a:pt x="6281" y="0"/>
                    </a:cubicBezTo>
                    <a:close/>
                    <a:moveTo>
                      <a:pt x="6551" y="0"/>
                    </a:moveTo>
                    <a:cubicBezTo>
                      <a:pt x="6508" y="0"/>
                      <a:pt x="6481" y="43"/>
                      <a:pt x="6481" y="65"/>
                    </a:cubicBezTo>
                    <a:cubicBezTo>
                      <a:pt x="6481" y="108"/>
                      <a:pt x="6508" y="135"/>
                      <a:pt x="6551" y="135"/>
                    </a:cubicBezTo>
                    <a:cubicBezTo>
                      <a:pt x="6595" y="135"/>
                      <a:pt x="6616" y="108"/>
                      <a:pt x="6616" y="65"/>
                    </a:cubicBezTo>
                    <a:cubicBezTo>
                      <a:pt x="6616" y="43"/>
                      <a:pt x="6595" y="0"/>
                      <a:pt x="6551" y="0"/>
                    </a:cubicBezTo>
                    <a:close/>
                    <a:moveTo>
                      <a:pt x="6821" y="0"/>
                    </a:moveTo>
                    <a:cubicBezTo>
                      <a:pt x="6778" y="0"/>
                      <a:pt x="6751" y="43"/>
                      <a:pt x="6751" y="65"/>
                    </a:cubicBezTo>
                    <a:cubicBezTo>
                      <a:pt x="6751" y="108"/>
                      <a:pt x="6778" y="135"/>
                      <a:pt x="6821" y="135"/>
                    </a:cubicBezTo>
                    <a:cubicBezTo>
                      <a:pt x="6865" y="135"/>
                      <a:pt x="6886" y="108"/>
                      <a:pt x="6886" y="65"/>
                    </a:cubicBezTo>
                    <a:cubicBezTo>
                      <a:pt x="6886" y="43"/>
                      <a:pt x="6865" y="0"/>
                      <a:pt x="6821" y="0"/>
                    </a:cubicBezTo>
                    <a:close/>
                    <a:moveTo>
                      <a:pt x="7091" y="0"/>
                    </a:moveTo>
                    <a:cubicBezTo>
                      <a:pt x="7048" y="0"/>
                      <a:pt x="7021" y="43"/>
                      <a:pt x="7021" y="65"/>
                    </a:cubicBezTo>
                    <a:cubicBezTo>
                      <a:pt x="7021" y="108"/>
                      <a:pt x="7048" y="135"/>
                      <a:pt x="7091" y="135"/>
                    </a:cubicBezTo>
                    <a:cubicBezTo>
                      <a:pt x="7135" y="135"/>
                      <a:pt x="7156" y="108"/>
                      <a:pt x="7156" y="65"/>
                    </a:cubicBezTo>
                    <a:cubicBezTo>
                      <a:pt x="7156" y="43"/>
                      <a:pt x="7135" y="0"/>
                      <a:pt x="7091" y="0"/>
                    </a:cubicBezTo>
                    <a:close/>
                    <a:moveTo>
                      <a:pt x="7113" y="243"/>
                    </a:moveTo>
                    <a:cubicBezTo>
                      <a:pt x="7091" y="243"/>
                      <a:pt x="7048" y="270"/>
                      <a:pt x="7048" y="314"/>
                    </a:cubicBezTo>
                    <a:cubicBezTo>
                      <a:pt x="7048" y="335"/>
                      <a:pt x="7091" y="378"/>
                      <a:pt x="7113" y="378"/>
                    </a:cubicBezTo>
                    <a:cubicBezTo>
                      <a:pt x="7156" y="378"/>
                      <a:pt x="7183" y="335"/>
                      <a:pt x="7183" y="314"/>
                    </a:cubicBezTo>
                    <a:cubicBezTo>
                      <a:pt x="7183" y="270"/>
                      <a:pt x="7156" y="243"/>
                      <a:pt x="7113" y="243"/>
                    </a:cubicBezTo>
                    <a:close/>
                    <a:moveTo>
                      <a:pt x="7113" y="513"/>
                    </a:moveTo>
                    <a:cubicBezTo>
                      <a:pt x="7091" y="513"/>
                      <a:pt x="7048" y="540"/>
                      <a:pt x="7048" y="584"/>
                    </a:cubicBezTo>
                    <a:cubicBezTo>
                      <a:pt x="7048" y="605"/>
                      <a:pt x="7091" y="648"/>
                      <a:pt x="7113" y="648"/>
                    </a:cubicBezTo>
                    <a:cubicBezTo>
                      <a:pt x="7156" y="648"/>
                      <a:pt x="7183" y="605"/>
                      <a:pt x="7183" y="584"/>
                    </a:cubicBezTo>
                    <a:cubicBezTo>
                      <a:pt x="7183" y="540"/>
                      <a:pt x="7156" y="513"/>
                      <a:pt x="7113" y="513"/>
                    </a:cubicBezTo>
                    <a:close/>
                    <a:moveTo>
                      <a:pt x="7113" y="783"/>
                    </a:moveTo>
                    <a:cubicBezTo>
                      <a:pt x="7091" y="783"/>
                      <a:pt x="7048" y="810"/>
                      <a:pt x="7048" y="854"/>
                    </a:cubicBezTo>
                    <a:cubicBezTo>
                      <a:pt x="7048" y="875"/>
                      <a:pt x="7091" y="918"/>
                      <a:pt x="7113" y="918"/>
                    </a:cubicBezTo>
                    <a:cubicBezTo>
                      <a:pt x="7156" y="918"/>
                      <a:pt x="7183" y="875"/>
                      <a:pt x="7183" y="854"/>
                    </a:cubicBezTo>
                    <a:cubicBezTo>
                      <a:pt x="7183" y="810"/>
                      <a:pt x="7156" y="783"/>
                      <a:pt x="7113" y="783"/>
                    </a:cubicBezTo>
                    <a:close/>
                    <a:moveTo>
                      <a:pt x="7113" y="1053"/>
                    </a:moveTo>
                    <a:cubicBezTo>
                      <a:pt x="7091" y="1053"/>
                      <a:pt x="7048" y="1080"/>
                      <a:pt x="7048" y="1124"/>
                    </a:cubicBezTo>
                    <a:cubicBezTo>
                      <a:pt x="7048" y="1145"/>
                      <a:pt x="7091" y="1188"/>
                      <a:pt x="7113" y="1188"/>
                    </a:cubicBezTo>
                    <a:cubicBezTo>
                      <a:pt x="7156" y="1188"/>
                      <a:pt x="7183" y="1145"/>
                      <a:pt x="7183" y="1124"/>
                    </a:cubicBezTo>
                    <a:cubicBezTo>
                      <a:pt x="7183" y="1080"/>
                      <a:pt x="7156" y="1053"/>
                      <a:pt x="7113" y="1053"/>
                    </a:cubicBezTo>
                    <a:close/>
                    <a:moveTo>
                      <a:pt x="7113" y="1323"/>
                    </a:moveTo>
                    <a:cubicBezTo>
                      <a:pt x="7091" y="1323"/>
                      <a:pt x="7048" y="1350"/>
                      <a:pt x="7048" y="1394"/>
                    </a:cubicBezTo>
                    <a:cubicBezTo>
                      <a:pt x="7048" y="1415"/>
                      <a:pt x="7091" y="1458"/>
                      <a:pt x="7113" y="1458"/>
                    </a:cubicBezTo>
                    <a:cubicBezTo>
                      <a:pt x="7156" y="1458"/>
                      <a:pt x="7183" y="1415"/>
                      <a:pt x="7183" y="1394"/>
                    </a:cubicBezTo>
                    <a:cubicBezTo>
                      <a:pt x="7183" y="1350"/>
                      <a:pt x="7156" y="1323"/>
                      <a:pt x="7113" y="1323"/>
                    </a:cubicBezTo>
                    <a:close/>
                    <a:moveTo>
                      <a:pt x="7113" y="1593"/>
                    </a:moveTo>
                    <a:cubicBezTo>
                      <a:pt x="7091" y="1593"/>
                      <a:pt x="7048" y="1620"/>
                      <a:pt x="7048" y="1664"/>
                    </a:cubicBezTo>
                    <a:cubicBezTo>
                      <a:pt x="7048" y="1685"/>
                      <a:pt x="7091" y="1728"/>
                      <a:pt x="7113" y="1728"/>
                    </a:cubicBezTo>
                    <a:cubicBezTo>
                      <a:pt x="7156" y="1728"/>
                      <a:pt x="7183" y="1685"/>
                      <a:pt x="7183" y="1664"/>
                    </a:cubicBezTo>
                    <a:cubicBezTo>
                      <a:pt x="7183" y="1620"/>
                      <a:pt x="7156" y="1593"/>
                      <a:pt x="7113" y="1593"/>
                    </a:cubicBezTo>
                    <a:close/>
                    <a:moveTo>
                      <a:pt x="7113" y="1863"/>
                    </a:moveTo>
                    <a:cubicBezTo>
                      <a:pt x="7091" y="1863"/>
                      <a:pt x="7048" y="1890"/>
                      <a:pt x="7048" y="1934"/>
                    </a:cubicBezTo>
                    <a:cubicBezTo>
                      <a:pt x="7048" y="1955"/>
                      <a:pt x="7091" y="1998"/>
                      <a:pt x="7113" y="1998"/>
                    </a:cubicBezTo>
                    <a:cubicBezTo>
                      <a:pt x="7156" y="1998"/>
                      <a:pt x="7183" y="1955"/>
                      <a:pt x="7183" y="1934"/>
                    </a:cubicBezTo>
                    <a:cubicBezTo>
                      <a:pt x="7183" y="1890"/>
                      <a:pt x="7156" y="1863"/>
                      <a:pt x="7113" y="1863"/>
                    </a:cubicBezTo>
                    <a:close/>
                    <a:moveTo>
                      <a:pt x="7113" y="2133"/>
                    </a:moveTo>
                    <a:cubicBezTo>
                      <a:pt x="7091" y="2133"/>
                      <a:pt x="7048" y="2160"/>
                      <a:pt x="7048" y="2204"/>
                    </a:cubicBezTo>
                    <a:cubicBezTo>
                      <a:pt x="7048" y="2225"/>
                      <a:pt x="7091" y="2268"/>
                      <a:pt x="7113" y="2268"/>
                    </a:cubicBezTo>
                    <a:cubicBezTo>
                      <a:pt x="7156" y="2268"/>
                      <a:pt x="7183" y="2225"/>
                      <a:pt x="7183" y="2204"/>
                    </a:cubicBezTo>
                    <a:cubicBezTo>
                      <a:pt x="7183" y="2160"/>
                      <a:pt x="7156" y="2133"/>
                      <a:pt x="7113" y="2133"/>
                    </a:cubicBezTo>
                    <a:close/>
                    <a:moveTo>
                      <a:pt x="7113" y="2403"/>
                    </a:moveTo>
                    <a:cubicBezTo>
                      <a:pt x="7091" y="2403"/>
                      <a:pt x="7048" y="2430"/>
                      <a:pt x="7048" y="2474"/>
                    </a:cubicBezTo>
                    <a:cubicBezTo>
                      <a:pt x="7048" y="2495"/>
                      <a:pt x="7091" y="2538"/>
                      <a:pt x="7113" y="2538"/>
                    </a:cubicBezTo>
                    <a:cubicBezTo>
                      <a:pt x="7156" y="2538"/>
                      <a:pt x="7183" y="2495"/>
                      <a:pt x="7183" y="2474"/>
                    </a:cubicBezTo>
                    <a:cubicBezTo>
                      <a:pt x="7183" y="2430"/>
                      <a:pt x="7156" y="2403"/>
                      <a:pt x="7113" y="2403"/>
                    </a:cubicBezTo>
                    <a:close/>
                    <a:moveTo>
                      <a:pt x="7113" y="2673"/>
                    </a:moveTo>
                    <a:cubicBezTo>
                      <a:pt x="7091" y="2673"/>
                      <a:pt x="7048" y="2700"/>
                      <a:pt x="7048" y="2744"/>
                    </a:cubicBezTo>
                    <a:cubicBezTo>
                      <a:pt x="7048" y="2765"/>
                      <a:pt x="7091" y="2808"/>
                      <a:pt x="7113" y="2808"/>
                    </a:cubicBezTo>
                    <a:cubicBezTo>
                      <a:pt x="7156" y="2808"/>
                      <a:pt x="7183" y="2765"/>
                      <a:pt x="7183" y="2744"/>
                    </a:cubicBezTo>
                    <a:cubicBezTo>
                      <a:pt x="7183" y="2700"/>
                      <a:pt x="7156" y="2673"/>
                      <a:pt x="7113" y="2673"/>
                    </a:cubicBezTo>
                    <a:close/>
                    <a:moveTo>
                      <a:pt x="7113" y="2943"/>
                    </a:moveTo>
                    <a:cubicBezTo>
                      <a:pt x="7091" y="2943"/>
                      <a:pt x="7048" y="2970"/>
                      <a:pt x="7048" y="3014"/>
                    </a:cubicBezTo>
                    <a:cubicBezTo>
                      <a:pt x="7048" y="3035"/>
                      <a:pt x="7091" y="3078"/>
                      <a:pt x="7113" y="3078"/>
                    </a:cubicBezTo>
                    <a:cubicBezTo>
                      <a:pt x="7156" y="3078"/>
                      <a:pt x="7183" y="3035"/>
                      <a:pt x="7183" y="3014"/>
                    </a:cubicBezTo>
                    <a:cubicBezTo>
                      <a:pt x="7183" y="2970"/>
                      <a:pt x="7156" y="2943"/>
                      <a:pt x="7113" y="2943"/>
                    </a:cubicBezTo>
                    <a:close/>
                    <a:moveTo>
                      <a:pt x="7113" y="3213"/>
                    </a:moveTo>
                    <a:cubicBezTo>
                      <a:pt x="7091" y="3213"/>
                      <a:pt x="7048" y="3240"/>
                      <a:pt x="7048" y="3284"/>
                    </a:cubicBezTo>
                    <a:cubicBezTo>
                      <a:pt x="7048" y="3305"/>
                      <a:pt x="7091" y="3348"/>
                      <a:pt x="7113" y="3348"/>
                    </a:cubicBezTo>
                    <a:cubicBezTo>
                      <a:pt x="7156" y="3348"/>
                      <a:pt x="7183" y="3305"/>
                      <a:pt x="7183" y="3284"/>
                    </a:cubicBezTo>
                    <a:cubicBezTo>
                      <a:pt x="7183" y="3240"/>
                      <a:pt x="7156" y="3213"/>
                      <a:pt x="7113" y="3213"/>
                    </a:cubicBezTo>
                    <a:close/>
                    <a:moveTo>
                      <a:pt x="7113" y="3483"/>
                    </a:moveTo>
                    <a:cubicBezTo>
                      <a:pt x="7091" y="3483"/>
                      <a:pt x="7048" y="3510"/>
                      <a:pt x="7048" y="3554"/>
                    </a:cubicBezTo>
                    <a:cubicBezTo>
                      <a:pt x="7048" y="3575"/>
                      <a:pt x="7091" y="3618"/>
                      <a:pt x="7113" y="3618"/>
                    </a:cubicBezTo>
                    <a:cubicBezTo>
                      <a:pt x="7156" y="3618"/>
                      <a:pt x="7183" y="3575"/>
                      <a:pt x="7183" y="3554"/>
                    </a:cubicBezTo>
                    <a:cubicBezTo>
                      <a:pt x="7183" y="3510"/>
                      <a:pt x="7156" y="3483"/>
                      <a:pt x="7113" y="3483"/>
                    </a:cubicBezTo>
                    <a:close/>
                    <a:moveTo>
                      <a:pt x="7113" y="3753"/>
                    </a:moveTo>
                    <a:cubicBezTo>
                      <a:pt x="7091" y="3753"/>
                      <a:pt x="7048" y="3780"/>
                      <a:pt x="7048" y="3824"/>
                    </a:cubicBezTo>
                    <a:cubicBezTo>
                      <a:pt x="7048" y="3845"/>
                      <a:pt x="7091" y="3888"/>
                      <a:pt x="7113" y="3888"/>
                    </a:cubicBezTo>
                    <a:cubicBezTo>
                      <a:pt x="7156" y="3888"/>
                      <a:pt x="7183" y="3845"/>
                      <a:pt x="7183" y="3824"/>
                    </a:cubicBezTo>
                    <a:cubicBezTo>
                      <a:pt x="7183" y="3780"/>
                      <a:pt x="7156" y="3753"/>
                      <a:pt x="7113" y="3753"/>
                    </a:cubicBezTo>
                    <a:close/>
                    <a:moveTo>
                      <a:pt x="7113" y="4023"/>
                    </a:moveTo>
                    <a:cubicBezTo>
                      <a:pt x="7091" y="4023"/>
                      <a:pt x="7048" y="4050"/>
                      <a:pt x="7048" y="4094"/>
                    </a:cubicBezTo>
                    <a:cubicBezTo>
                      <a:pt x="7048" y="4115"/>
                      <a:pt x="7091" y="4158"/>
                      <a:pt x="7113" y="4158"/>
                    </a:cubicBezTo>
                    <a:cubicBezTo>
                      <a:pt x="7156" y="4158"/>
                      <a:pt x="7183" y="4115"/>
                      <a:pt x="7183" y="4094"/>
                    </a:cubicBezTo>
                    <a:cubicBezTo>
                      <a:pt x="7183" y="4050"/>
                      <a:pt x="7156" y="4023"/>
                      <a:pt x="7113" y="4023"/>
                    </a:cubicBezTo>
                    <a:close/>
                    <a:moveTo>
                      <a:pt x="7113" y="4293"/>
                    </a:moveTo>
                    <a:cubicBezTo>
                      <a:pt x="7091" y="4293"/>
                      <a:pt x="7048" y="4320"/>
                      <a:pt x="7048" y="4364"/>
                    </a:cubicBezTo>
                    <a:cubicBezTo>
                      <a:pt x="7048" y="4385"/>
                      <a:pt x="7091" y="4428"/>
                      <a:pt x="7113" y="4428"/>
                    </a:cubicBezTo>
                    <a:cubicBezTo>
                      <a:pt x="7156" y="4428"/>
                      <a:pt x="7183" y="4385"/>
                      <a:pt x="7183" y="4364"/>
                    </a:cubicBezTo>
                    <a:cubicBezTo>
                      <a:pt x="7183" y="4320"/>
                      <a:pt x="7156" y="4293"/>
                      <a:pt x="7113" y="4293"/>
                    </a:cubicBezTo>
                    <a:close/>
                    <a:moveTo>
                      <a:pt x="7113" y="4563"/>
                    </a:moveTo>
                    <a:cubicBezTo>
                      <a:pt x="7091" y="4563"/>
                      <a:pt x="7048" y="4590"/>
                      <a:pt x="7048" y="4634"/>
                    </a:cubicBezTo>
                    <a:cubicBezTo>
                      <a:pt x="7048" y="4655"/>
                      <a:pt x="7091" y="4698"/>
                      <a:pt x="7113" y="4698"/>
                    </a:cubicBezTo>
                    <a:cubicBezTo>
                      <a:pt x="7156" y="4698"/>
                      <a:pt x="7183" y="4655"/>
                      <a:pt x="7183" y="4634"/>
                    </a:cubicBezTo>
                    <a:cubicBezTo>
                      <a:pt x="7183" y="4590"/>
                      <a:pt x="7156" y="4563"/>
                      <a:pt x="7113" y="4563"/>
                    </a:cubicBezTo>
                    <a:close/>
                    <a:moveTo>
                      <a:pt x="7113" y="4833"/>
                    </a:moveTo>
                    <a:cubicBezTo>
                      <a:pt x="7091" y="4833"/>
                      <a:pt x="7048" y="4860"/>
                      <a:pt x="7048" y="4904"/>
                    </a:cubicBezTo>
                    <a:cubicBezTo>
                      <a:pt x="7048" y="4925"/>
                      <a:pt x="7091" y="4968"/>
                      <a:pt x="7113" y="4968"/>
                    </a:cubicBezTo>
                    <a:cubicBezTo>
                      <a:pt x="7156" y="4968"/>
                      <a:pt x="7183" y="4925"/>
                      <a:pt x="7183" y="4904"/>
                    </a:cubicBezTo>
                    <a:cubicBezTo>
                      <a:pt x="7183" y="4860"/>
                      <a:pt x="7156" y="4833"/>
                      <a:pt x="7113" y="4833"/>
                    </a:cubicBezTo>
                    <a:close/>
                    <a:moveTo>
                      <a:pt x="7113" y="5103"/>
                    </a:moveTo>
                    <a:cubicBezTo>
                      <a:pt x="7091" y="5103"/>
                      <a:pt x="7048" y="5130"/>
                      <a:pt x="7048" y="5174"/>
                    </a:cubicBezTo>
                    <a:cubicBezTo>
                      <a:pt x="7048" y="5195"/>
                      <a:pt x="7091" y="5239"/>
                      <a:pt x="7113" y="5239"/>
                    </a:cubicBezTo>
                    <a:cubicBezTo>
                      <a:pt x="7156" y="5239"/>
                      <a:pt x="7183" y="5195"/>
                      <a:pt x="7183" y="5174"/>
                    </a:cubicBezTo>
                    <a:cubicBezTo>
                      <a:pt x="7183" y="5130"/>
                      <a:pt x="7156" y="5103"/>
                      <a:pt x="7113" y="5103"/>
                    </a:cubicBezTo>
                    <a:close/>
                    <a:moveTo>
                      <a:pt x="7113" y="5374"/>
                    </a:moveTo>
                    <a:cubicBezTo>
                      <a:pt x="7091" y="5374"/>
                      <a:pt x="7048" y="5401"/>
                      <a:pt x="7048" y="5444"/>
                    </a:cubicBezTo>
                    <a:cubicBezTo>
                      <a:pt x="7048" y="5465"/>
                      <a:pt x="7091" y="5509"/>
                      <a:pt x="7113" y="5509"/>
                    </a:cubicBezTo>
                    <a:cubicBezTo>
                      <a:pt x="7156" y="5509"/>
                      <a:pt x="7183" y="5465"/>
                      <a:pt x="7183" y="5444"/>
                    </a:cubicBezTo>
                    <a:cubicBezTo>
                      <a:pt x="7183" y="5401"/>
                      <a:pt x="7156" y="5374"/>
                      <a:pt x="7113" y="5374"/>
                    </a:cubicBezTo>
                    <a:close/>
                    <a:moveTo>
                      <a:pt x="7113" y="5644"/>
                    </a:moveTo>
                    <a:cubicBezTo>
                      <a:pt x="7091" y="5644"/>
                      <a:pt x="7048" y="5671"/>
                      <a:pt x="7048" y="5714"/>
                    </a:cubicBezTo>
                    <a:cubicBezTo>
                      <a:pt x="7048" y="5735"/>
                      <a:pt x="7091" y="5779"/>
                      <a:pt x="7113" y="5779"/>
                    </a:cubicBezTo>
                    <a:cubicBezTo>
                      <a:pt x="7156" y="5779"/>
                      <a:pt x="7183" y="5735"/>
                      <a:pt x="7183" y="5714"/>
                    </a:cubicBezTo>
                    <a:cubicBezTo>
                      <a:pt x="7183" y="5671"/>
                      <a:pt x="7156" y="5644"/>
                      <a:pt x="7113" y="5644"/>
                    </a:cubicBezTo>
                    <a:close/>
                    <a:moveTo>
                      <a:pt x="7113" y="5914"/>
                    </a:moveTo>
                    <a:cubicBezTo>
                      <a:pt x="7091" y="5914"/>
                      <a:pt x="7048" y="5941"/>
                      <a:pt x="7048" y="5984"/>
                    </a:cubicBezTo>
                    <a:cubicBezTo>
                      <a:pt x="7048" y="6005"/>
                      <a:pt x="7091" y="6049"/>
                      <a:pt x="7113" y="6049"/>
                    </a:cubicBezTo>
                    <a:cubicBezTo>
                      <a:pt x="7156" y="6049"/>
                      <a:pt x="7183" y="6005"/>
                      <a:pt x="7183" y="5984"/>
                    </a:cubicBezTo>
                    <a:cubicBezTo>
                      <a:pt x="7183" y="5941"/>
                      <a:pt x="7156" y="5914"/>
                      <a:pt x="7113" y="5914"/>
                    </a:cubicBezTo>
                    <a:close/>
                    <a:moveTo>
                      <a:pt x="7113" y="6184"/>
                    </a:moveTo>
                    <a:cubicBezTo>
                      <a:pt x="7091" y="6184"/>
                      <a:pt x="7048" y="6211"/>
                      <a:pt x="7048" y="6254"/>
                    </a:cubicBezTo>
                    <a:cubicBezTo>
                      <a:pt x="7048" y="6275"/>
                      <a:pt x="7091" y="6319"/>
                      <a:pt x="7113" y="6319"/>
                    </a:cubicBezTo>
                    <a:cubicBezTo>
                      <a:pt x="7156" y="6319"/>
                      <a:pt x="7183" y="6275"/>
                      <a:pt x="7183" y="6254"/>
                    </a:cubicBezTo>
                    <a:cubicBezTo>
                      <a:pt x="7183" y="6211"/>
                      <a:pt x="7156" y="6184"/>
                      <a:pt x="7113" y="6184"/>
                    </a:cubicBezTo>
                    <a:close/>
                    <a:moveTo>
                      <a:pt x="7113" y="6454"/>
                    </a:moveTo>
                    <a:cubicBezTo>
                      <a:pt x="7091" y="6454"/>
                      <a:pt x="7048" y="6481"/>
                      <a:pt x="7048" y="6524"/>
                    </a:cubicBezTo>
                    <a:cubicBezTo>
                      <a:pt x="7048" y="6545"/>
                      <a:pt x="7091" y="6589"/>
                      <a:pt x="7113" y="6589"/>
                    </a:cubicBezTo>
                    <a:cubicBezTo>
                      <a:pt x="7156" y="6589"/>
                      <a:pt x="7183" y="6545"/>
                      <a:pt x="7183" y="6524"/>
                    </a:cubicBezTo>
                    <a:cubicBezTo>
                      <a:pt x="7183" y="6481"/>
                      <a:pt x="7156" y="6454"/>
                      <a:pt x="7113" y="6454"/>
                    </a:cubicBezTo>
                    <a:close/>
                    <a:moveTo>
                      <a:pt x="7113" y="6724"/>
                    </a:moveTo>
                    <a:cubicBezTo>
                      <a:pt x="7091" y="6724"/>
                      <a:pt x="7048" y="6751"/>
                      <a:pt x="7048" y="6794"/>
                    </a:cubicBezTo>
                    <a:cubicBezTo>
                      <a:pt x="7048" y="6815"/>
                      <a:pt x="7091" y="6859"/>
                      <a:pt x="7113" y="6859"/>
                    </a:cubicBezTo>
                    <a:cubicBezTo>
                      <a:pt x="7156" y="6859"/>
                      <a:pt x="7183" y="6815"/>
                      <a:pt x="7183" y="6794"/>
                    </a:cubicBezTo>
                    <a:cubicBezTo>
                      <a:pt x="7183" y="6751"/>
                      <a:pt x="7156" y="6724"/>
                      <a:pt x="7113" y="6724"/>
                    </a:cubicBezTo>
                    <a:close/>
                    <a:moveTo>
                      <a:pt x="7113" y="6994"/>
                    </a:moveTo>
                    <a:cubicBezTo>
                      <a:pt x="7091" y="6994"/>
                      <a:pt x="7048" y="7021"/>
                      <a:pt x="7048" y="7064"/>
                    </a:cubicBezTo>
                    <a:cubicBezTo>
                      <a:pt x="7048" y="7085"/>
                      <a:pt x="7091" y="7129"/>
                      <a:pt x="7113" y="7129"/>
                    </a:cubicBezTo>
                    <a:cubicBezTo>
                      <a:pt x="7156" y="7129"/>
                      <a:pt x="7183" y="7085"/>
                      <a:pt x="7183" y="7064"/>
                    </a:cubicBezTo>
                    <a:cubicBezTo>
                      <a:pt x="7183" y="7021"/>
                      <a:pt x="7156" y="6994"/>
                      <a:pt x="7113" y="6994"/>
                    </a:cubicBezTo>
                    <a:close/>
                    <a:moveTo>
                      <a:pt x="7113" y="7264"/>
                    </a:moveTo>
                    <a:cubicBezTo>
                      <a:pt x="7091" y="7264"/>
                      <a:pt x="7048" y="7291"/>
                      <a:pt x="7048" y="7334"/>
                    </a:cubicBezTo>
                    <a:cubicBezTo>
                      <a:pt x="7048" y="7355"/>
                      <a:pt x="7091" y="7399"/>
                      <a:pt x="7113" y="7399"/>
                    </a:cubicBezTo>
                    <a:cubicBezTo>
                      <a:pt x="7156" y="7399"/>
                      <a:pt x="7183" y="7355"/>
                      <a:pt x="7183" y="7334"/>
                    </a:cubicBezTo>
                    <a:cubicBezTo>
                      <a:pt x="7183" y="7291"/>
                      <a:pt x="7156" y="7264"/>
                      <a:pt x="7113" y="7264"/>
                    </a:cubicBezTo>
                    <a:close/>
                    <a:moveTo>
                      <a:pt x="7113" y="7534"/>
                    </a:moveTo>
                    <a:cubicBezTo>
                      <a:pt x="7091" y="7534"/>
                      <a:pt x="7048" y="7561"/>
                      <a:pt x="7048" y="7604"/>
                    </a:cubicBezTo>
                    <a:cubicBezTo>
                      <a:pt x="7048" y="7625"/>
                      <a:pt x="7091" y="7669"/>
                      <a:pt x="7113" y="7669"/>
                    </a:cubicBezTo>
                    <a:cubicBezTo>
                      <a:pt x="7156" y="7669"/>
                      <a:pt x="7183" y="7625"/>
                      <a:pt x="7183" y="7604"/>
                    </a:cubicBezTo>
                    <a:cubicBezTo>
                      <a:pt x="7183" y="7561"/>
                      <a:pt x="7156" y="7534"/>
                      <a:pt x="7113" y="7534"/>
                    </a:cubicBezTo>
                    <a:close/>
                    <a:moveTo>
                      <a:pt x="7113" y="7804"/>
                    </a:moveTo>
                    <a:cubicBezTo>
                      <a:pt x="7091" y="7804"/>
                      <a:pt x="7048" y="7831"/>
                      <a:pt x="7048" y="7874"/>
                    </a:cubicBezTo>
                    <a:cubicBezTo>
                      <a:pt x="7048" y="7895"/>
                      <a:pt x="7091" y="7939"/>
                      <a:pt x="7113" y="7939"/>
                    </a:cubicBezTo>
                    <a:cubicBezTo>
                      <a:pt x="7156" y="7939"/>
                      <a:pt x="7183" y="7895"/>
                      <a:pt x="7183" y="7874"/>
                    </a:cubicBezTo>
                    <a:cubicBezTo>
                      <a:pt x="7183" y="7831"/>
                      <a:pt x="7156" y="7804"/>
                      <a:pt x="7113" y="7804"/>
                    </a:cubicBezTo>
                    <a:close/>
                    <a:moveTo>
                      <a:pt x="7113" y="8074"/>
                    </a:moveTo>
                    <a:cubicBezTo>
                      <a:pt x="7091" y="8074"/>
                      <a:pt x="7048" y="8101"/>
                      <a:pt x="7048" y="8144"/>
                    </a:cubicBezTo>
                    <a:cubicBezTo>
                      <a:pt x="7048" y="8165"/>
                      <a:pt x="7091" y="8209"/>
                      <a:pt x="7113" y="8209"/>
                    </a:cubicBezTo>
                    <a:cubicBezTo>
                      <a:pt x="7156" y="8209"/>
                      <a:pt x="7183" y="8165"/>
                      <a:pt x="7183" y="8144"/>
                    </a:cubicBezTo>
                    <a:cubicBezTo>
                      <a:pt x="7183" y="8101"/>
                      <a:pt x="7156" y="8074"/>
                      <a:pt x="7113" y="8074"/>
                    </a:cubicBezTo>
                    <a:close/>
                    <a:moveTo>
                      <a:pt x="7113" y="8344"/>
                    </a:moveTo>
                    <a:cubicBezTo>
                      <a:pt x="7091" y="8344"/>
                      <a:pt x="7048" y="8371"/>
                      <a:pt x="7048" y="8414"/>
                    </a:cubicBezTo>
                    <a:cubicBezTo>
                      <a:pt x="7048" y="8435"/>
                      <a:pt x="7091" y="8479"/>
                      <a:pt x="7113" y="8479"/>
                    </a:cubicBezTo>
                    <a:cubicBezTo>
                      <a:pt x="7156" y="8479"/>
                      <a:pt x="7183" y="8435"/>
                      <a:pt x="7183" y="8414"/>
                    </a:cubicBezTo>
                    <a:cubicBezTo>
                      <a:pt x="7183" y="8371"/>
                      <a:pt x="7156" y="8344"/>
                      <a:pt x="7113" y="8344"/>
                    </a:cubicBezTo>
                    <a:close/>
                    <a:moveTo>
                      <a:pt x="7113" y="8614"/>
                    </a:moveTo>
                    <a:cubicBezTo>
                      <a:pt x="7091" y="8614"/>
                      <a:pt x="7048" y="8641"/>
                      <a:pt x="7048" y="8684"/>
                    </a:cubicBezTo>
                    <a:cubicBezTo>
                      <a:pt x="7048" y="8705"/>
                      <a:pt x="7091" y="8749"/>
                      <a:pt x="7113" y="8749"/>
                    </a:cubicBezTo>
                    <a:cubicBezTo>
                      <a:pt x="7156" y="8749"/>
                      <a:pt x="7183" y="8705"/>
                      <a:pt x="7183" y="8684"/>
                    </a:cubicBezTo>
                    <a:cubicBezTo>
                      <a:pt x="7183" y="8641"/>
                      <a:pt x="7156" y="8614"/>
                      <a:pt x="7113" y="8614"/>
                    </a:cubicBezTo>
                    <a:close/>
                    <a:moveTo>
                      <a:pt x="7113" y="8884"/>
                    </a:moveTo>
                    <a:cubicBezTo>
                      <a:pt x="7091" y="8884"/>
                      <a:pt x="7048" y="8911"/>
                      <a:pt x="7048" y="8954"/>
                    </a:cubicBezTo>
                    <a:cubicBezTo>
                      <a:pt x="7048" y="8975"/>
                      <a:pt x="7091" y="9019"/>
                      <a:pt x="7113" y="9019"/>
                    </a:cubicBezTo>
                    <a:cubicBezTo>
                      <a:pt x="7156" y="9019"/>
                      <a:pt x="7183" y="8975"/>
                      <a:pt x="7183" y="8954"/>
                    </a:cubicBezTo>
                    <a:cubicBezTo>
                      <a:pt x="7183" y="8911"/>
                      <a:pt x="7156" y="8884"/>
                      <a:pt x="7113" y="8884"/>
                    </a:cubicBezTo>
                    <a:close/>
                    <a:moveTo>
                      <a:pt x="7113" y="9154"/>
                    </a:moveTo>
                    <a:cubicBezTo>
                      <a:pt x="7091" y="9154"/>
                      <a:pt x="7048" y="9181"/>
                      <a:pt x="7048" y="9224"/>
                    </a:cubicBezTo>
                    <a:cubicBezTo>
                      <a:pt x="7048" y="9245"/>
                      <a:pt x="7091" y="9289"/>
                      <a:pt x="7113" y="9289"/>
                    </a:cubicBezTo>
                    <a:cubicBezTo>
                      <a:pt x="7156" y="9289"/>
                      <a:pt x="7183" y="9245"/>
                      <a:pt x="7183" y="9224"/>
                    </a:cubicBezTo>
                    <a:cubicBezTo>
                      <a:pt x="7183" y="9181"/>
                      <a:pt x="7156" y="9154"/>
                      <a:pt x="7113" y="9154"/>
                    </a:cubicBezTo>
                    <a:close/>
                    <a:moveTo>
                      <a:pt x="7113" y="9424"/>
                    </a:moveTo>
                    <a:cubicBezTo>
                      <a:pt x="7091" y="9424"/>
                      <a:pt x="7048" y="9451"/>
                      <a:pt x="7048" y="9494"/>
                    </a:cubicBezTo>
                    <a:cubicBezTo>
                      <a:pt x="7048" y="9515"/>
                      <a:pt x="7091" y="9559"/>
                      <a:pt x="7113" y="9559"/>
                    </a:cubicBezTo>
                    <a:cubicBezTo>
                      <a:pt x="7156" y="9559"/>
                      <a:pt x="7183" y="9515"/>
                      <a:pt x="7183" y="9494"/>
                    </a:cubicBezTo>
                    <a:cubicBezTo>
                      <a:pt x="7183" y="9451"/>
                      <a:pt x="7156" y="9424"/>
                      <a:pt x="7113" y="9424"/>
                    </a:cubicBezTo>
                    <a:close/>
                    <a:moveTo>
                      <a:pt x="7113" y="9694"/>
                    </a:moveTo>
                    <a:cubicBezTo>
                      <a:pt x="7091" y="9694"/>
                      <a:pt x="7048" y="9721"/>
                      <a:pt x="7048" y="9764"/>
                    </a:cubicBezTo>
                    <a:cubicBezTo>
                      <a:pt x="7048" y="9785"/>
                      <a:pt x="7091" y="9829"/>
                      <a:pt x="7113" y="9829"/>
                    </a:cubicBezTo>
                    <a:cubicBezTo>
                      <a:pt x="7156" y="9829"/>
                      <a:pt x="7183" y="9785"/>
                      <a:pt x="7183" y="9764"/>
                    </a:cubicBezTo>
                    <a:cubicBezTo>
                      <a:pt x="7183" y="9721"/>
                      <a:pt x="7156" y="9694"/>
                      <a:pt x="7113" y="9694"/>
                    </a:cubicBezTo>
                    <a:close/>
                    <a:moveTo>
                      <a:pt x="7113" y="9964"/>
                    </a:moveTo>
                    <a:cubicBezTo>
                      <a:pt x="7091" y="9964"/>
                      <a:pt x="7048" y="9991"/>
                      <a:pt x="7048" y="10034"/>
                    </a:cubicBezTo>
                    <a:cubicBezTo>
                      <a:pt x="7048" y="10055"/>
                      <a:pt x="7091" y="10099"/>
                      <a:pt x="7113" y="10099"/>
                    </a:cubicBezTo>
                    <a:cubicBezTo>
                      <a:pt x="7156" y="10099"/>
                      <a:pt x="7183" y="10055"/>
                      <a:pt x="7183" y="10034"/>
                    </a:cubicBezTo>
                    <a:cubicBezTo>
                      <a:pt x="7183" y="9991"/>
                      <a:pt x="7156" y="9964"/>
                      <a:pt x="7113" y="9964"/>
                    </a:cubicBezTo>
                    <a:close/>
                    <a:moveTo>
                      <a:pt x="7113" y="10234"/>
                    </a:moveTo>
                    <a:cubicBezTo>
                      <a:pt x="7091" y="10234"/>
                      <a:pt x="7048" y="10261"/>
                      <a:pt x="7048" y="10304"/>
                    </a:cubicBezTo>
                    <a:cubicBezTo>
                      <a:pt x="7048" y="10326"/>
                      <a:pt x="7091" y="10369"/>
                      <a:pt x="7113" y="10369"/>
                    </a:cubicBezTo>
                    <a:cubicBezTo>
                      <a:pt x="7156" y="10369"/>
                      <a:pt x="7183" y="10326"/>
                      <a:pt x="7183" y="10304"/>
                    </a:cubicBezTo>
                    <a:cubicBezTo>
                      <a:pt x="7183" y="10261"/>
                      <a:pt x="7156" y="10234"/>
                      <a:pt x="7113" y="10234"/>
                    </a:cubicBezTo>
                    <a:close/>
                    <a:moveTo>
                      <a:pt x="7113" y="10504"/>
                    </a:moveTo>
                    <a:cubicBezTo>
                      <a:pt x="7091" y="10504"/>
                      <a:pt x="7048" y="10531"/>
                      <a:pt x="7048" y="10574"/>
                    </a:cubicBezTo>
                    <a:cubicBezTo>
                      <a:pt x="7048" y="10596"/>
                      <a:pt x="7091" y="10639"/>
                      <a:pt x="7113" y="10639"/>
                    </a:cubicBezTo>
                    <a:cubicBezTo>
                      <a:pt x="7156" y="10639"/>
                      <a:pt x="7183" y="10596"/>
                      <a:pt x="7183" y="10574"/>
                    </a:cubicBezTo>
                    <a:cubicBezTo>
                      <a:pt x="7183" y="10531"/>
                      <a:pt x="7156" y="10504"/>
                      <a:pt x="7113" y="10504"/>
                    </a:cubicBezTo>
                    <a:close/>
                    <a:moveTo>
                      <a:pt x="7113" y="10774"/>
                    </a:moveTo>
                    <a:cubicBezTo>
                      <a:pt x="7091" y="10774"/>
                      <a:pt x="7048" y="10801"/>
                      <a:pt x="7048" y="10844"/>
                    </a:cubicBezTo>
                    <a:cubicBezTo>
                      <a:pt x="7048" y="10866"/>
                      <a:pt x="7091" y="10909"/>
                      <a:pt x="7113" y="10909"/>
                    </a:cubicBezTo>
                    <a:cubicBezTo>
                      <a:pt x="7156" y="10909"/>
                      <a:pt x="7183" y="10866"/>
                      <a:pt x="7183" y="10844"/>
                    </a:cubicBezTo>
                    <a:cubicBezTo>
                      <a:pt x="7183" y="10801"/>
                      <a:pt x="7156" y="10774"/>
                      <a:pt x="7113" y="10774"/>
                    </a:cubicBezTo>
                    <a:close/>
                    <a:moveTo>
                      <a:pt x="7113" y="11044"/>
                    </a:moveTo>
                    <a:cubicBezTo>
                      <a:pt x="7091" y="11044"/>
                      <a:pt x="7048" y="11071"/>
                      <a:pt x="7048" y="11114"/>
                    </a:cubicBezTo>
                    <a:cubicBezTo>
                      <a:pt x="7048" y="11136"/>
                      <a:pt x="7091" y="11179"/>
                      <a:pt x="7113" y="11179"/>
                    </a:cubicBezTo>
                    <a:cubicBezTo>
                      <a:pt x="7156" y="11179"/>
                      <a:pt x="7183" y="11136"/>
                      <a:pt x="7183" y="11114"/>
                    </a:cubicBezTo>
                    <a:cubicBezTo>
                      <a:pt x="7183" y="11071"/>
                      <a:pt x="7156" y="11044"/>
                      <a:pt x="7113" y="11044"/>
                    </a:cubicBezTo>
                    <a:close/>
                    <a:moveTo>
                      <a:pt x="7113" y="11314"/>
                    </a:moveTo>
                    <a:cubicBezTo>
                      <a:pt x="7091" y="11314"/>
                      <a:pt x="7048" y="11341"/>
                      <a:pt x="7048" y="11384"/>
                    </a:cubicBezTo>
                    <a:cubicBezTo>
                      <a:pt x="7048" y="11406"/>
                      <a:pt x="7091" y="11449"/>
                      <a:pt x="7113" y="11449"/>
                    </a:cubicBezTo>
                    <a:cubicBezTo>
                      <a:pt x="7156" y="11449"/>
                      <a:pt x="7183" y="11406"/>
                      <a:pt x="7183" y="11384"/>
                    </a:cubicBezTo>
                    <a:cubicBezTo>
                      <a:pt x="7183" y="11341"/>
                      <a:pt x="7156" y="11314"/>
                      <a:pt x="7113" y="11314"/>
                    </a:cubicBezTo>
                    <a:close/>
                    <a:moveTo>
                      <a:pt x="7113" y="11584"/>
                    </a:moveTo>
                    <a:cubicBezTo>
                      <a:pt x="7091" y="11584"/>
                      <a:pt x="7048" y="11611"/>
                      <a:pt x="7048" y="11654"/>
                    </a:cubicBezTo>
                    <a:cubicBezTo>
                      <a:pt x="7048" y="11676"/>
                      <a:pt x="7091" y="11719"/>
                      <a:pt x="7113" y="11719"/>
                    </a:cubicBezTo>
                    <a:cubicBezTo>
                      <a:pt x="7156" y="11719"/>
                      <a:pt x="7183" y="11676"/>
                      <a:pt x="7183" y="11654"/>
                    </a:cubicBezTo>
                    <a:cubicBezTo>
                      <a:pt x="7183" y="11611"/>
                      <a:pt x="7156" y="11584"/>
                      <a:pt x="7113" y="11584"/>
                    </a:cubicBezTo>
                    <a:close/>
                    <a:moveTo>
                      <a:pt x="7113" y="11854"/>
                    </a:moveTo>
                    <a:cubicBezTo>
                      <a:pt x="7091" y="11854"/>
                      <a:pt x="7048" y="11881"/>
                      <a:pt x="7048" y="11924"/>
                    </a:cubicBezTo>
                    <a:cubicBezTo>
                      <a:pt x="7048" y="11946"/>
                      <a:pt x="7091" y="11989"/>
                      <a:pt x="7113" y="11989"/>
                    </a:cubicBezTo>
                    <a:cubicBezTo>
                      <a:pt x="7156" y="11989"/>
                      <a:pt x="7183" y="11946"/>
                      <a:pt x="7183" y="11924"/>
                    </a:cubicBezTo>
                    <a:cubicBezTo>
                      <a:pt x="7183" y="11881"/>
                      <a:pt x="7156" y="11854"/>
                      <a:pt x="7113" y="11854"/>
                    </a:cubicBezTo>
                    <a:close/>
                    <a:moveTo>
                      <a:pt x="7113" y="12124"/>
                    </a:moveTo>
                    <a:cubicBezTo>
                      <a:pt x="7091" y="12124"/>
                      <a:pt x="7048" y="12151"/>
                      <a:pt x="7048" y="12194"/>
                    </a:cubicBezTo>
                    <a:cubicBezTo>
                      <a:pt x="7048" y="12216"/>
                      <a:pt x="7091" y="12259"/>
                      <a:pt x="7113" y="12259"/>
                    </a:cubicBezTo>
                    <a:cubicBezTo>
                      <a:pt x="7156" y="12259"/>
                      <a:pt x="7183" y="12216"/>
                      <a:pt x="7183" y="12194"/>
                    </a:cubicBezTo>
                    <a:cubicBezTo>
                      <a:pt x="7183" y="12151"/>
                      <a:pt x="7156" y="12124"/>
                      <a:pt x="7113" y="12124"/>
                    </a:cubicBezTo>
                    <a:close/>
                    <a:moveTo>
                      <a:pt x="7113" y="12394"/>
                    </a:moveTo>
                    <a:cubicBezTo>
                      <a:pt x="7091" y="12394"/>
                      <a:pt x="7048" y="12421"/>
                      <a:pt x="7048" y="12464"/>
                    </a:cubicBezTo>
                    <a:cubicBezTo>
                      <a:pt x="7048" y="12486"/>
                      <a:pt x="7091" y="12529"/>
                      <a:pt x="7113" y="12529"/>
                    </a:cubicBezTo>
                    <a:cubicBezTo>
                      <a:pt x="7156" y="12529"/>
                      <a:pt x="7183" y="12486"/>
                      <a:pt x="7183" y="12464"/>
                    </a:cubicBezTo>
                    <a:cubicBezTo>
                      <a:pt x="7183" y="12421"/>
                      <a:pt x="7156" y="12394"/>
                      <a:pt x="7113" y="12394"/>
                    </a:cubicBezTo>
                    <a:close/>
                    <a:moveTo>
                      <a:pt x="7113" y="12664"/>
                    </a:moveTo>
                    <a:cubicBezTo>
                      <a:pt x="7091" y="12664"/>
                      <a:pt x="7048" y="12691"/>
                      <a:pt x="7048" y="12734"/>
                    </a:cubicBezTo>
                    <a:cubicBezTo>
                      <a:pt x="7048" y="12756"/>
                      <a:pt x="7091" y="12799"/>
                      <a:pt x="7113" y="12799"/>
                    </a:cubicBezTo>
                    <a:cubicBezTo>
                      <a:pt x="7156" y="12799"/>
                      <a:pt x="7183" y="12756"/>
                      <a:pt x="7183" y="12734"/>
                    </a:cubicBezTo>
                    <a:cubicBezTo>
                      <a:pt x="7183" y="12691"/>
                      <a:pt x="7156" y="12664"/>
                      <a:pt x="7113" y="12664"/>
                    </a:cubicBezTo>
                    <a:close/>
                    <a:moveTo>
                      <a:pt x="7113" y="12934"/>
                    </a:moveTo>
                    <a:cubicBezTo>
                      <a:pt x="7091" y="12934"/>
                      <a:pt x="7048" y="12961"/>
                      <a:pt x="7048" y="13004"/>
                    </a:cubicBezTo>
                    <a:cubicBezTo>
                      <a:pt x="7048" y="13026"/>
                      <a:pt x="7091" y="13069"/>
                      <a:pt x="7113" y="13069"/>
                    </a:cubicBezTo>
                    <a:cubicBezTo>
                      <a:pt x="7156" y="13069"/>
                      <a:pt x="7183" y="13026"/>
                      <a:pt x="7183" y="13004"/>
                    </a:cubicBezTo>
                    <a:cubicBezTo>
                      <a:pt x="7183" y="12961"/>
                      <a:pt x="7156" y="12934"/>
                      <a:pt x="7113" y="12934"/>
                    </a:cubicBezTo>
                    <a:close/>
                    <a:moveTo>
                      <a:pt x="7113" y="13204"/>
                    </a:moveTo>
                    <a:cubicBezTo>
                      <a:pt x="7091" y="13204"/>
                      <a:pt x="7048" y="13231"/>
                      <a:pt x="7048" y="13274"/>
                    </a:cubicBezTo>
                    <a:cubicBezTo>
                      <a:pt x="7048" y="13296"/>
                      <a:pt x="7091" y="13339"/>
                      <a:pt x="7113" y="13339"/>
                    </a:cubicBezTo>
                    <a:cubicBezTo>
                      <a:pt x="7156" y="13339"/>
                      <a:pt x="7183" y="13296"/>
                      <a:pt x="7183" y="13274"/>
                    </a:cubicBezTo>
                    <a:cubicBezTo>
                      <a:pt x="7183" y="13231"/>
                      <a:pt x="7156" y="13204"/>
                      <a:pt x="7113" y="13204"/>
                    </a:cubicBezTo>
                    <a:close/>
                    <a:moveTo>
                      <a:pt x="7113" y="13474"/>
                    </a:moveTo>
                    <a:cubicBezTo>
                      <a:pt x="7091" y="13474"/>
                      <a:pt x="7048" y="13501"/>
                      <a:pt x="7048" y="13544"/>
                    </a:cubicBezTo>
                    <a:cubicBezTo>
                      <a:pt x="7048" y="13566"/>
                      <a:pt x="7091" y="13609"/>
                      <a:pt x="7113" y="13609"/>
                    </a:cubicBezTo>
                    <a:cubicBezTo>
                      <a:pt x="7156" y="13609"/>
                      <a:pt x="7183" y="13566"/>
                      <a:pt x="7183" y="13544"/>
                    </a:cubicBezTo>
                    <a:cubicBezTo>
                      <a:pt x="7183" y="13501"/>
                      <a:pt x="7156" y="13474"/>
                      <a:pt x="7113" y="13474"/>
                    </a:cubicBezTo>
                    <a:close/>
                    <a:moveTo>
                      <a:pt x="7205" y="13679"/>
                    </a:moveTo>
                    <a:cubicBezTo>
                      <a:pt x="7156" y="13679"/>
                      <a:pt x="7135" y="13701"/>
                      <a:pt x="7135" y="13744"/>
                    </a:cubicBezTo>
                    <a:cubicBezTo>
                      <a:pt x="7135" y="13771"/>
                      <a:pt x="7156" y="13814"/>
                      <a:pt x="7205" y="13814"/>
                    </a:cubicBezTo>
                    <a:cubicBezTo>
                      <a:pt x="7226" y="13814"/>
                      <a:pt x="7270" y="13771"/>
                      <a:pt x="7270" y="13744"/>
                    </a:cubicBezTo>
                    <a:cubicBezTo>
                      <a:pt x="7270" y="13701"/>
                      <a:pt x="7226" y="13679"/>
                      <a:pt x="7205" y="13679"/>
                    </a:cubicBezTo>
                    <a:close/>
                    <a:moveTo>
                      <a:pt x="7475" y="13679"/>
                    </a:moveTo>
                    <a:cubicBezTo>
                      <a:pt x="7426" y="13679"/>
                      <a:pt x="7405" y="13701"/>
                      <a:pt x="7405" y="13744"/>
                    </a:cubicBezTo>
                    <a:cubicBezTo>
                      <a:pt x="7405" y="13771"/>
                      <a:pt x="7426" y="13814"/>
                      <a:pt x="7475" y="13814"/>
                    </a:cubicBezTo>
                    <a:cubicBezTo>
                      <a:pt x="7496" y="13814"/>
                      <a:pt x="7540" y="13771"/>
                      <a:pt x="7540" y="13744"/>
                    </a:cubicBezTo>
                    <a:cubicBezTo>
                      <a:pt x="7540" y="13701"/>
                      <a:pt x="7496" y="13679"/>
                      <a:pt x="7475" y="13679"/>
                    </a:cubicBezTo>
                    <a:close/>
                    <a:moveTo>
                      <a:pt x="7745" y="13679"/>
                    </a:moveTo>
                    <a:cubicBezTo>
                      <a:pt x="7696" y="13679"/>
                      <a:pt x="7675" y="13701"/>
                      <a:pt x="7675" y="13744"/>
                    </a:cubicBezTo>
                    <a:cubicBezTo>
                      <a:pt x="7675" y="13771"/>
                      <a:pt x="7696" y="13814"/>
                      <a:pt x="7745" y="13814"/>
                    </a:cubicBezTo>
                    <a:cubicBezTo>
                      <a:pt x="7766" y="13814"/>
                      <a:pt x="7810" y="13771"/>
                      <a:pt x="7810" y="13744"/>
                    </a:cubicBezTo>
                    <a:cubicBezTo>
                      <a:pt x="7810" y="13701"/>
                      <a:pt x="7766" y="13679"/>
                      <a:pt x="7745" y="13679"/>
                    </a:cubicBezTo>
                    <a:close/>
                    <a:moveTo>
                      <a:pt x="8015" y="13679"/>
                    </a:moveTo>
                    <a:cubicBezTo>
                      <a:pt x="7966" y="13679"/>
                      <a:pt x="7945" y="13701"/>
                      <a:pt x="7945" y="13744"/>
                    </a:cubicBezTo>
                    <a:cubicBezTo>
                      <a:pt x="7945" y="13771"/>
                      <a:pt x="7966" y="13814"/>
                      <a:pt x="8015" y="13814"/>
                    </a:cubicBezTo>
                    <a:cubicBezTo>
                      <a:pt x="8036" y="13814"/>
                      <a:pt x="8080" y="13771"/>
                      <a:pt x="8080" y="13744"/>
                    </a:cubicBezTo>
                    <a:cubicBezTo>
                      <a:pt x="8080" y="13701"/>
                      <a:pt x="8036" y="13679"/>
                      <a:pt x="8015" y="13679"/>
                    </a:cubicBezTo>
                    <a:close/>
                    <a:moveTo>
                      <a:pt x="8285" y="13679"/>
                    </a:moveTo>
                    <a:cubicBezTo>
                      <a:pt x="8236" y="13679"/>
                      <a:pt x="8215" y="13701"/>
                      <a:pt x="8215" y="13744"/>
                    </a:cubicBezTo>
                    <a:cubicBezTo>
                      <a:pt x="8215" y="13771"/>
                      <a:pt x="8236" y="13814"/>
                      <a:pt x="8285" y="13814"/>
                    </a:cubicBezTo>
                    <a:cubicBezTo>
                      <a:pt x="8306" y="13814"/>
                      <a:pt x="8350" y="13771"/>
                      <a:pt x="8350" y="13744"/>
                    </a:cubicBezTo>
                    <a:cubicBezTo>
                      <a:pt x="8350" y="13701"/>
                      <a:pt x="8306" y="13679"/>
                      <a:pt x="8285" y="13679"/>
                    </a:cubicBezTo>
                    <a:close/>
                    <a:moveTo>
                      <a:pt x="8555" y="13679"/>
                    </a:moveTo>
                    <a:cubicBezTo>
                      <a:pt x="8506" y="13679"/>
                      <a:pt x="8485" y="13701"/>
                      <a:pt x="8485" y="13744"/>
                    </a:cubicBezTo>
                    <a:cubicBezTo>
                      <a:pt x="8485" y="13771"/>
                      <a:pt x="8506" y="13814"/>
                      <a:pt x="8555" y="13814"/>
                    </a:cubicBezTo>
                    <a:cubicBezTo>
                      <a:pt x="8576" y="13814"/>
                      <a:pt x="8620" y="13771"/>
                      <a:pt x="8620" y="13744"/>
                    </a:cubicBezTo>
                    <a:cubicBezTo>
                      <a:pt x="8620" y="13701"/>
                      <a:pt x="8576" y="13679"/>
                      <a:pt x="8555" y="13679"/>
                    </a:cubicBezTo>
                    <a:close/>
                    <a:moveTo>
                      <a:pt x="8825" y="13679"/>
                    </a:moveTo>
                    <a:cubicBezTo>
                      <a:pt x="8776" y="13679"/>
                      <a:pt x="8755" y="13701"/>
                      <a:pt x="8755" y="13744"/>
                    </a:cubicBezTo>
                    <a:cubicBezTo>
                      <a:pt x="8755" y="13771"/>
                      <a:pt x="8776" y="13814"/>
                      <a:pt x="8825" y="13814"/>
                    </a:cubicBezTo>
                    <a:cubicBezTo>
                      <a:pt x="8846" y="13814"/>
                      <a:pt x="8890" y="13771"/>
                      <a:pt x="8890" y="13744"/>
                    </a:cubicBezTo>
                    <a:cubicBezTo>
                      <a:pt x="8890" y="13701"/>
                      <a:pt x="8846" y="13679"/>
                      <a:pt x="8825" y="13679"/>
                    </a:cubicBezTo>
                    <a:close/>
                    <a:moveTo>
                      <a:pt x="9095" y="13679"/>
                    </a:moveTo>
                    <a:cubicBezTo>
                      <a:pt x="9046" y="13679"/>
                      <a:pt x="9025" y="13701"/>
                      <a:pt x="9025" y="13744"/>
                    </a:cubicBezTo>
                    <a:cubicBezTo>
                      <a:pt x="9025" y="13771"/>
                      <a:pt x="9046" y="13814"/>
                      <a:pt x="9095" y="13814"/>
                    </a:cubicBezTo>
                    <a:cubicBezTo>
                      <a:pt x="9117" y="13814"/>
                      <a:pt x="9160" y="13771"/>
                      <a:pt x="9160" y="13744"/>
                    </a:cubicBezTo>
                    <a:cubicBezTo>
                      <a:pt x="9160" y="13701"/>
                      <a:pt x="9117" y="13679"/>
                      <a:pt x="9095" y="13679"/>
                    </a:cubicBezTo>
                    <a:close/>
                    <a:moveTo>
                      <a:pt x="9365" y="13679"/>
                    </a:moveTo>
                    <a:cubicBezTo>
                      <a:pt x="9316" y="13679"/>
                      <a:pt x="9295" y="13701"/>
                      <a:pt x="9295" y="13744"/>
                    </a:cubicBezTo>
                    <a:cubicBezTo>
                      <a:pt x="9295" y="13771"/>
                      <a:pt x="9316" y="13814"/>
                      <a:pt x="9365" y="13814"/>
                    </a:cubicBezTo>
                    <a:cubicBezTo>
                      <a:pt x="9387" y="13814"/>
                      <a:pt x="9430" y="13771"/>
                      <a:pt x="9430" y="13744"/>
                    </a:cubicBezTo>
                    <a:cubicBezTo>
                      <a:pt x="9430" y="13701"/>
                      <a:pt x="9387" y="13679"/>
                      <a:pt x="9365" y="13679"/>
                    </a:cubicBezTo>
                    <a:close/>
                    <a:moveTo>
                      <a:pt x="9635" y="13679"/>
                    </a:moveTo>
                    <a:cubicBezTo>
                      <a:pt x="9586" y="13679"/>
                      <a:pt x="9565" y="13701"/>
                      <a:pt x="9565" y="13744"/>
                    </a:cubicBezTo>
                    <a:cubicBezTo>
                      <a:pt x="9565" y="13771"/>
                      <a:pt x="9586" y="13814"/>
                      <a:pt x="9635" y="13814"/>
                    </a:cubicBezTo>
                    <a:cubicBezTo>
                      <a:pt x="9657" y="13814"/>
                      <a:pt x="9700" y="13771"/>
                      <a:pt x="9700" y="13744"/>
                    </a:cubicBezTo>
                    <a:cubicBezTo>
                      <a:pt x="9700" y="13701"/>
                      <a:pt x="9657" y="13679"/>
                      <a:pt x="9635" y="13679"/>
                    </a:cubicBezTo>
                    <a:close/>
                    <a:moveTo>
                      <a:pt x="9905" y="13679"/>
                    </a:moveTo>
                    <a:cubicBezTo>
                      <a:pt x="9856" y="13679"/>
                      <a:pt x="9835" y="13701"/>
                      <a:pt x="9835" y="13744"/>
                    </a:cubicBezTo>
                    <a:cubicBezTo>
                      <a:pt x="9835" y="13771"/>
                      <a:pt x="9856" y="13814"/>
                      <a:pt x="9905" y="13814"/>
                    </a:cubicBezTo>
                    <a:cubicBezTo>
                      <a:pt x="9927" y="13814"/>
                      <a:pt x="9970" y="13771"/>
                      <a:pt x="9970" y="13744"/>
                    </a:cubicBezTo>
                    <a:cubicBezTo>
                      <a:pt x="9970" y="13701"/>
                      <a:pt x="9927" y="13679"/>
                      <a:pt x="9905" y="13679"/>
                    </a:cubicBezTo>
                    <a:close/>
                    <a:moveTo>
                      <a:pt x="10175" y="13679"/>
                    </a:moveTo>
                    <a:cubicBezTo>
                      <a:pt x="10126" y="13679"/>
                      <a:pt x="10105" y="13701"/>
                      <a:pt x="10105" y="13744"/>
                    </a:cubicBezTo>
                    <a:cubicBezTo>
                      <a:pt x="10105" y="13771"/>
                      <a:pt x="10126" y="13814"/>
                      <a:pt x="10175" y="13814"/>
                    </a:cubicBezTo>
                    <a:cubicBezTo>
                      <a:pt x="10197" y="13814"/>
                      <a:pt x="10240" y="13771"/>
                      <a:pt x="10240" y="13744"/>
                    </a:cubicBezTo>
                    <a:cubicBezTo>
                      <a:pt x="10240" y="13701"/>
                      <a:pt x="10197" y="13679"/>
                      <a:pt x="10175" y="13679"/>
                    </a:cubicBezTo>
                    <a:close/>
                    <a:moveTo>
                      <a:pt x="10445" y="13679"/>
                    </a:moveTo>
                    <a:cubicBezTo>
                      <a:pt x="10396" y="13679"/>
                      <a:pt x="10375" y="13701"/>
                      <a:pt x="10375" y="13744"/>
                    </a:cubicBezTo>
                    <a:cubicBezTo>
                      <a:pt x="10375" y="13771"/>
                      <a:pt x="10396" y="13814"/>
                      <a:pt x="10445" y="13814"/>
                    </a:cubicBezTo>
                    <a:cubicBezTo>
                      <a:pt x="10467" y="13814"/>
                      <a:pt x="10510" y="13771"/>
                      <a:pt x="10510" y="13744"/>
                    </a:cubicBezTo>
                    <a:cubicBezTo>
                      <a:pt x="10510" y="13701"/>
                      <a:pt x="10467" y="13679"/>
                      <a:pt x="10445" y="13679"/>
                    </a:cubicBezTo>
                    <a:close/>
                    <a:moveTo>
                      <a:pt x="10715" y="13679"/>
                    </a:moveTo>
                    <a:cubicBezTo>
                      <a:pt x="10666" y="13679"/>
                      <a:pt x="10645" y="13701"/>
                      <a:pt x="10645" y="13744"/>
                    </a:cubicBezTo>
                    <a:cubicBezTo>
                      <a:pt x="10645" y="13771"/>
                      <a:pt x="10666" y="13814"/>
                      <a:pt x="10715" y="13814"/>
                    </a:cubicBezTo>
                    <a:cubicBezTo>
                      <a:pt x="10737" y="13814"/>
                      <a:pt x="10780" y="13771"/>
                      <a:pt x="10780" y="13744"/>
                    </a:cubicBezTo>
                    <a:cubicBezTo>
                      <a:pt x="10780" y="13701"/>
                      <a:pt x="10737" y="13679"/>
                      <a:pt x="10715" y="13679"/>
                    </a:cubicBezTo>
                    <a:close/>
                    <a:moveTo>
                      <a:pt x="10985" y="13679"/>
                    </a:moveTo>
                    <a:cubicBezTo>
                      <a:pt x="10936" y="13679"/>
                      <a:pt x="10915" y="13701"/>
                      <a:pt x="10915" y="13744"/>
                    </a:cubicBezTo>
                    <a:cubicBezTo>
                      <a:pt x="10915" y="13771"/>
                      <a:pt x="10936" y="13814"/>
                      <a:pt x="10985" y="13814"/>
                    </a:cubicBezTo>
                    <a:cubicBezTo>
                      <a:pt x="11007" y="13814"/>
                      <a:pt x="11050" y="13771"/>
                      <a:pt x="11050" y="13744"/>
                    </a:cubicBezTo>
                    <a:cubicBezTo>
                      <a:pt x="11050" y="13701"/>
                      <a:pt x="11007" y="13679"/>
                      <a:pt x="10985" y="13679"/>
                    </a:cubicBezTo>
                    <a:close/>
                    <a:moveTo>
                      <a:pt x="11255" y="13679"/>
                    </a:moveTo>
                    <a:cubicBezTo>
                      <a:pt x="11206" y="13679"/>
                      <a:pt x="11185" y="13701"/>
                      <a:pt x="11185" y="13744"/>
                    </a:cubicBezTo>
                    <a:cubicBezTo>
                      <a:pt x="11185" y="13771"/>
                      <a:pt x="11206" y="13814"/>
                      <a:pt x="11255" y="13814"/>
                    </a:cubicBezTo>
                    <a:cubicBezTo>
                      <a:pt x="11277" y="13814"/>
                      <a:pt x="11320" y="13771"/>
                      <a:pt x="11320" y="13744"/>
                    </a:cubicBezTo>
                    <a:cubicBezTo>
                      <a:pt x="11320" y="13701"/>
                      <a:pt x="11277" y="13679"/>
                      <a:pt x="11255" y="13679"/>
                    </a:cubicBezTo>
                    <a:close/>
                    <a:moveTo>
                      <a:pt x="11525" y="13679"/>
                    </a:moveTo>
                    <a:cubicBezTo>
                      <a:pt x="11476" y="13679"/>
                      <a:pt x="11455" y="13701"/>
                      <a:pt x="11455" y="13744"/>
                    </a:cubicBezTo>
                    <a:cubicBezTo>
                      <a:pt x="11455" y="13771"/>
                      <a:pt x="11476" y="13814"/>
                      <a:pt x="11525" y="13814"/>
                    </a:cubicBezTo>
                    <a:cubicBezTo>
                      <a:pt x="11547" y="13814"/>
                      <a:pt x="11590" y="13771"/>
                      <a:pt x="11590" y="13744"/>
                    </a:cubicBezTo>
                    <a:cubicBezTo>
                      <a:pt x="11590" y="13701"/>
                      <a:pt x="11547" y="13679"/>
                      <a:pt x="11525" y="13679"/>
                    </a:cubicBezTo>
                    <a:close/>
                    <a:moveTo>
                      <a:pt x="11795" y="13679"/>
                    </a:moveTo>
                    <a:cubicBezTo>
                      <a:pt x="11746" y="13679"/>
                      <a:pt x="11725" y="13701"/>
                      <a:pt x="11725" y="13744"/>
                    </a:cubicBezTo>
                    <a:cubicBezTo>
                      <a:pt x="11725" y="13771"/>
                      <a:pt x="11746" y="13814"/>
                      <a:pt x="11795" y="13814"/>
                    </a:cubicBezTo>
                    <a:cubicBezTo>
                      <a:pt x="11817" y="13814"/>
                      <a:pt x="11860" y="13771"/>
                      <a:pt x="11860" y="13744"/>
                    </a:cubicBezTo>
                    <a:cubicBezTo>
                      <a:pt x="11860" y="13701"/>
                      <a:pt x="11817" y="13679"/>
                      <a:pt x="11795" y="13679"/>
                    </a:cubicBezTo>
                    <a:close/>
                    <a:moveTo>
                      <a:pt x="12065" y="13679"/>
                    </a:moveTo>
                    <a:cubicBezTo>
                      <a:pt x="12016" y="13679"/>
                      <a:pt x="11995" y="13701"/>
                      <a:pt x="11995" y="13744"/>
                    </a:cubicBezTo>
                    <a:cubicBezTo>
                      <a:pt x="11995" y="13771"/>
                      <a:pt x="12016" y="13814"/>
                      <a:pt x="12065" y="13814"/>
                    </a:cubicBezTo>
                    <a:cubicBezTo>
                      <a:pt x="12087" y="13814"/>
                      <a:pt x="12130" y="13771"/>
                      <a:pt x="12130" y="13744"/>
                    </a:cubicBezTo>
                    <a:cubicBezTo>
                      <a:pt x="12130" y="13701"/>
                      <a:pt x="12087" y="13679"/>
                      <a:pt x="12065" y="13679"/>
                    </a:cubicBezTo>
                    <a:close/>
                    <a:moveTo>
                      <a:pt x="12335" y="13679"/>
                    </a:moveTo>
                    <a:cubicBezTo>
                      <a:pt x="12286" y="13679"/>
                      <a:pt x="12265" y="13701"/>
                      <a:pt x="12265" y="13744"/>
                    </a:cubicBezTo>
                    <a:cubicBezTo>
                      <a:pt x="12265" y="13771"/>
                      <a:pt x="12286" y="13814"/>
                      <a:pt x="12335" y="13814"/>
                    </a:cubicBezTo>
                    <a:cubicBezTo>
                      <a:pt x="12357" y="13814"/>
                      <a:pt x="12400" y="13771"/>
                      <a:pt x="12400" y="13744"/>
                    </a:cubicBezTo>
                    <a:cubicBezTo>
                      <a:pt x="12400" y="13701"/>
                      <a:pt x="12357" y="13679"/>
                      <a:pt x="12335" y="13679"/>
                    </a:cubicBezTo>
                    <a:close/>
                    <a:moveTo>
                      <a:pt x="12605" y="13679"/>
                    </a:moveTo>
                    <a:cubicBezTo>
                      <a:pt x="12556" y="13679"/>
                      <a:pt x="12535" y="13701"/>
                      <a:pt x="12535" y="13744"/>
                    </a:cubicBezTo>
                    <a:cubicBezTo>
                      <a:pt x="12535" y="13771"/>
                      <a:pt x="12556" y="13814"/>
                      <a:pt x="12605" y="13814"/>
                    </a:cubicBezTo>
                    <a:cubicBezTo>
                      <a:pt x="12627" y="13814"/>
                      <a:pt x="12670" y="13771"/>
                      <a:pt x="12670" y="13744"/>
                    </a:cubicBezTo>
                    <a:cubicBezTo>
                      <a:pt x="12670" y="13701"/>
                      <a:pt x="12627" y="13679"/>
                      <a:pt x="12605" y="13679"/>
                    </a:cubicBezTo>
                    <a:close/>
                    <a:moveTo>
                      <a:pt x="12875" y="13679"/>
                    </a:moveTo>
                    <a:cubicBezTo>
                      <a:pt x="12826" y="13679"/>
                      <a:pt x="12805" y="13701"/>
                      <a:pt x="12805" y="13744"/>
                    </a:cubicBezTo>
                    <a:cubicBezTo>
                      <a:pt x="12805" y="13771"/>
                      <a:pt x="12826" y="13814"/>
                      <a:pt x="12875" y="13814"/>
                    </a:cubicBezTo>
                    <a:cubicBezTo>
                      <a:pt x="12897" y="13814"/>
                      <a:pt x="12940" y="13771"/>
                      <a:pt x="12940" y="13744"/>
                    </a:cubicBezTo>
                    <a:cubicBezTo>
                      <a:pt x="12940" y="13701"/>
                      <a:pt x="12897" y="13679"/>
                      <a:pt x="12875" y="13679"/>
                    </a:cubicBezTo>
                    <a:close/>
                    <a:moveTo>
                      <a:pt x="13145" y="13679"/>
                    </a:moveTo>
                    <a:cubicBezTo>
                      <a:pt x="13097" y="13679"/>
                      <a:pt x="13075" y="13701"/>
                      <a:pt x="13075" y="13744"/>
                    </a:cubicBezTo>
                    <a:cubicBezTo>
                      <a:pt x="13075" y="13771"/>
                      <a:pt x="13097" y="13814"/>
                      <a:pt x="13145" y="13814"/>
                    </a:cubicBezTo>
                    <a:cubicBezTo>
                      <a:pt x="13167" y="13814"/>
                      <a:pt x="13210" y="13771"/>
                      <a:pt x="13210" y="13744"/>
                    </a:cubicBezTo>
                    <a:cubicBezTo>
                      <a:pt x="13210" y="13701"/>
                      <a:pt x="13167" y="13679"/>
                      <a:pt x="13145" y="13679"/>
                    </a:cubicBezTo>
                    <a:close/>
                    <a:moveTo>
                      <a:pt x="13415" y="13679"/>
                    </a:moveTo>
                    <a:cubicBezTo>
                      <a:pt x="13367" y="13679"/>
                      <a:pt x="13345" y="13701"/>
                      <a:pt x="13345" y="13744"/>
                    </a:cubicBezTo>
                    <a:cubicBezTo>
                      <a:pt x="13345" y="13771"/>
                      <a:pt x="13367" y="13814"/>
                      <a:pt x="13415" y="13814"/>
                    </a:cubicBezTo>
                    <a:cubicBezTo>
                      <a:pt x="13437" y="13814"/>
                      <a:pt x="13480" y="13771"/>
                      <a:pt x="13480" y="13744"/>
                    </a:cubicBezTo>
                    <a:cubicBezTo>
                      <a:pt x="13480" y="13701"/>
                      <a:pt x="13437" y="13679"/>
                      <a:pt x="13415" y="13679"/>
                    </a:cubicBezTo>
                    <a:close/>
                    <a:moveTo>
                      <a:pt x="13685" y="13679"/>
                    </a:moveTo>
                    <a:cubicBezTo>
                      <a:pt x="13637" y="13679"/>
                      <a:pt x="13615" y="13701"/>
                      <a:pt x="13615" y="13744"/>
                    </a:cubicBezTo>
                    <a:cubicBezTo>
                      <a:pt x="13615" y="13771"/>
                      <a:pt x="13637" y="13814"/>
                      <a:pt x="13685" y="13814"/>
                    </a:cubicBezTo>
                    <a:cubicBezTo>
                      <a:pt x="13707" y="13814"/>
                      <a:pt x="13750" y="13771"/>
                      <a:pt x="13750" y="13744"/>
                    </a:cubicBezTo>
                    <a:cubicBezTo>
                      <a:pt x="13750" y="13701"/>
                      <a:pt x="13707" y="13679"/>
                      <a:pt x="13685" y="13679"/>
                    </a:cubicBezTo>
                    <a:close/>
                    <a:moveTo>
                      <a:pt x="13955" y="13679"/>
                    </a:moveTo>
                    <a:cubicBezTo>
                      <a:pt x="13907" y="13679"/>
                      <a:pt x="13885" y="13701"/>
                      <a:pt x="13885" y="13744"/>
                    </a:cubicBezTo>
                    <a:cubicBezTo>
                      <a:pt x="13885" y="13771"/>
                      <a:pt x="13907" y="13814"/>
                      <a:pt x="13955" y="13814"/>
                    </a:cubicBezTo>
                    <a:cubicBezTo>
                      <a:pt x="13977" y="13814"/>
                      <a:pt x="14020" y="13771"/>
                      <a:pt x="14020" y="13744"/>
                    </a:cubicBezTo>
                    <a:cubicBezTo>
                      <a:pt x="14020" y="13701"/>
                      <a:pt x="13977" y="13679"/>
                      <a:pt x="13955" y="13679"/>
                    </a:cubicBezTo>
                    <a:close/>
                    <a:moveTo>
                      <a:pt x="14225" y="13679"/>
                    </a:moveTo>
                    <a:cubicBezTo>
                      <a:pt x="14177" y="13679"/>
                      <a:pt x="14155" y="13701"/>
                      <a:pt x="14155" y="13744"/>
                    </a:cubicBezTo>
                    <a:cubicBezTo>
                      <a:pt x="14155" y="13771"/>
                      <a:pt x="14177" y="13814"/>
                      <a:pt x="14225" y="13814"/>
                    </a:cubicBezTo>
                    <a:cubicBezTo>
                      <a:pt x="14247" y="13814"/>
                      <a:pt x="14290" y="13771"/>
                      <a:pt x="14290" y="13744"/>
                    </a:cubicBezTo>
                    <a:cubicBezTo>
                      <a:pt x="14290" y="13701"/>
                      <a:pt x="14247" y="13679"/>
                      <a:pt x="14225" y="13679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 rot="5400000" flipH="1">
                <a:off x="2108853" y="-1869932"/>
                <a:ext cx="1319009" cy="3310904"/>
              </a:xfrm>
              <a:custGeom>
                <a:avLst/>
                <a:gdLst/>
                <a:ahLst/>
                <a:cxnLst/>
                <a:rect l="l" t="t" r="r" b="b"/>
                <a:pathLst>
                  <a:path w="11385" h="28578" extrusionOk="0">
                    <a:moveTo>
                      <a:pt x="65" y="0"/>
                    </a:moveTo>
                    <a:cubicBezTo>
                      <a:pt x="44" y="0"/>
                      <a:pt x="1" y="22"/>
                      <a:pt x="1" y="70"/>
                    </a:cubicBezTo>
                    <a:cubicBezTo>
                      <a:pt x="1" y="92"/>
                      <a:pt x="44" y="135"/>
                      <a:pt x="65" y="135"/>
                    </a:cubicBezTo>
                    <a:cubicBezTo>
                      <a:pt x="114" y="135"/>
                      <a:pt x="136" y="92"/>
                      <a:pt x="136" y="70"/>
                    </a:cubicBezTo>
                    <a:cubicBezTo>
                      <a:pt x="136" y="22"/>
                      <a:pt x="114" y="0"/>
                      <a:pt x="65" y="0"/>
                    </a:cubicBezTo>
                    <a:close/>
                    <a:moveTo>
                      <a:pt x="65" y="270"/>
                    </a:moveTo>
                    <a:cubicBezTo>
                      <a:pt x="44" y="270"/>
                      <a:pt x="1" y="292"/>
                      <a:pt x="1" y="340"/>
                    </a:cubicBezTo>
                    <a:cubicBezTo>
                      <a:pt x="1" y="362"/>
                      <a:pt x="44" y="405"/>
                      <a:pt x="65" y="405"/>
                    </a:cubicBezTo>
                    <a:cubicBezTo>
                      <a:pt x="114" y="405"/>
                      <a:pt x="136" y="362"/>
                      <a:pt x="136" y="340"/>
                    </a:cubicBezTo>
                    <a:cubicBezTo>
                      <a:pt x="136" y="292"/>
                      <a:pt x="114" y="270"/>
                      <a:pt x="65" y="270"/>
                    </a:cubicBezTo>
                    <a:close/>
                    <a:moveTo>
                      <a:pt x="65" y="540"/>
                    </a:moveTo>
                    <a:cubicBezTo>
                      <a:pt x="44" y="540"/>
                      <a:pt x="1" y="562"/>
                      <a:pt x="1" y="610"/>
                    </a:cubicBezTo>
                    <a:cubicBezTo>
                      <a:pt x="1" y="632"/>
                      <a:pt x="44" y="675"/>
                      <a:pt x="65" y="675"/>
                    </a:cubicBezTo>
                    <a:cubicBezTo>
                      <a:pt x="114" y="675"/>
                      <a:pt x="136" y="632"/>
                      <a:pt x="136" y="610"/>
                    </a:cubicBezTo>
                    <a:cubicBezTo>
                      <a:pt x="136" y="562"/>
                      <a:pt x="114" y="540"/>
                      <a:pt x="65" y="540"/>
                    </a:cubicBezTo>
                    <a:close/>
                    <a:moveTo>
                      <a:pt x="65" y="810"/>
                    </a:moveTo>
                    <a:cubicBezTo>
                      <a:pt x="44" y="810"/>
                      <a:pt x="1" y="832"/>
                      <a:pt x="1" y="880"/>
                    </a:cubicBezTo>
                    <a:cubicBezTo>
                      <a:pt x="1" y="902"/>
                      <a:pt x="44" y="945"/>
                      <a:pt x="65" y="945"/>
                    </a:cubicBezTo>
                    <a:cubicBezTo>
                      <a:pt x="114" y="945"/>
                      <a:pt x="136" y="902"/>
                      <a:pt x="136" y="880"/>
                    </a:cubicBezTo>
                    <a:cubicBezTo>
                      <a:pt x="136" y="832"/>
                      <a:pt x="114" y="810"/>
                      <a:pt x="65" y="810"/>
                    </a:cubicBezTo>
                    <a:close/>
                    <a:moveTo>
                      <a:pt x="65" y="1080"/>
                    </a:moveTo>
                    <a:cubicBezTo>
                      <a:pt x="44" y="1080"/>
                      <a:pt x="1" y="1102"/>
                      <a:pt x="1" y="1150"/>
                    </a:cubicBezTo>
                    <a:cubicBezTo>
                      <a:pt x="1" y="1172"/>
                      <a:pt x="44" y="1215"/>
                      <a:pt x="65" y="1215"/>
                    </a:cubicBezTo>
                    <a:cubicBezTo>
                      <a:pt x="114" y="1215"/>
                      <a:pt x="136" y="1172"/>
                      <a:pt x="136" y="1150"/>
                    </a:cubicBezTo>
                    <a:cubicBezTo>
                      <a:pt x="136" y="1102"/>
                      <a:pt x="114" y="1080"/>
                      <a:pt x="65" y="1080"/>
                    </a:cubicBezTo>
                    <a:close/>
                    <a:moveTo>
                      <a:pt x="65" y="1350"/>
                    </a:moveTo>
                    <a:cubicBezTo>
                      <a:pt x="44" y="1350"/>
                      <a:pt x="1" y="1372"/>
                      <a:pt x="1" y="1420"/>
                    </a:cubicBezTo>
                    <a:cubicBezTo>
                      <a:pt x="1" y="1442"/>
                      <a:pt x="44" y="1485"/>
                      <a:pt x="65" y="1485"/>
                    </a:cubicBezTo>
                    <a:cubicBezTo>
                      <a:pt x="114" y="1485"/>
                      <a:pt x="136" y="1442"/>
                      <a:pt x="136" y="1420"/>
                    </a:cubicBezTo>
                    <a:cubicBezTo>
                      <a:pt x="136" y="1372"/>
                      <a:pt x="114" y="1350"/>
                      <a:pt x="65" y="1350"/>
                    </a:cubicBezTo>
                    <a:close/>
                    <a:moveTo>
                      <a:pt x="65" y="1620"/>
                    </a:moveTo>
                    <a:cubicBezTo>
                      <a:pt x="44" y="1620"/>
                      <a:pt x="1" y="1642"/>
                      <a:pt x="1" y="1690"/>
                    </a:cubicBezTo>
                    <a:cubicBezTo>
                      <a:pt x="1" y="1712"/>
                      <a:pt x="44" y="1755"/>
                      <a:pt x="65" y="1755"/>
                    </a:cubicBezTo>
                    <a:cubicBezTo>
                      <a:pt x="114" y="1755"/>
                      <a:pt x="136" y="1712"/>
                      <a:pt x="136" y="1690"/>
                    </a:cubicBezTo>
                    <a:cubicBezTo>
                      <a:pt x="136" y="1642"/>
                      <a:pt x="114" y="1620"/>
                      <a:pt x="65" y="1620"/>
                    </a:cubicBezTo>
                    <a:close/>
                    <a:moveTo>
                      <a:pt x="65" y="1890"/>
                    </a:moveTo>
                    <a:cubicBezTo>
                      <a:pt x="44" y="1890"/>
                      <a:pt x="1" y="1912"/>
                      <a:pt x="1" y="1960"/>
                    </a:cubicBezTo>
                    <a:cubicBezTo>
                      <a:pt x="1" y="1982"/>
                      <a:pt x="44" y="2025"/>
                      <a:pt x="65" y="2025"/>
                    </a:cubicBezTo>
                    <a:cubicBezTo>
                      <a:pt x="114" y="2025"/>
                      <a:pt x="136" y="1982"/>
                      <a:pt x="136" y="1960"/>
                    </a:cubicBezTo>
                    <a:cubicBezTo>
                      <a:pt x="136" y="1912"/>
                      <a:pt x="114" y="1890"/>
                      <a:pt x="65" y="1890"/>
                    </a:cubicBezTo>
                    <a:close/>
                    <a:moveTo>
                      <a:pt x="65" y="2160"/>
                    </a:moveTo>
                    <a:cubicBezTo>
                      <a:pt x="44" y="2160"/>
                      <a:pt x="1" y="2182"/>
                      <a:pt x="1" y="2230"/>
                    </a:cubicBezTo>
                    <a:cubicBezTo>
                      <a:pt x="1" y="2252"/>
                      <a:pt x="44" y="2295"/>
                      <a:pt x="65" y="2295"/>
                    </a:cubicBezTo>
                    <a:cubicBezTo>
                      <a:pt x="114" y="2295"/>
                      <a:pt x="136" y="2252"/>
                      <a:pt x="136" y="2230"/>
                    </a:cubicBezTo>
                    <a:cubicBezTo>
                      <a:pt x="136" y="2182"/>
                      <a:pt x="114" y="2160"/>
                      <a:pt x="65" y="2160"/>
                    </a:cubicBezTo>
                    <a:close/>
                    <a:moveTo>
                      <a:pt x="65" y="2430"/>
                    </a:moveTo>
                    <a:cubicBezTo>
                      <a:pt x="44" y="2430"/>
                      <a:pt x="1" y="2452"/>
                      <a:pt x="1" y="2500"/>
                    </a:cubicBezTo>
                    <a:cubicBezTo>
                      <a:pt x="1" y="2522"/>
                      <a:pt x="44" y="2565"/>
                      <a:pt x="65" y="2565"/>
                    </a:cubicBezTo>
                    <a:cubicBezTo>
                      <a:pt x="114" y="2565"/>
                      <a:pt x="136" y="2522"/>
                      <a:pt x="136" y="2500"/>
                    </a:cubicBezTo>
                    <a:cubicBezTo>
                      <a:pt x="136" y="2452"/>
                      <a:pt x="114" y="2430"/>
                      <a:pt x="65" y="2430"/>
                    </a:cubicBezTo>
                    <a:close/>
                    <a:moveTo>
                      <a:pt x="65" y="2700"/>
                    </a:moveTo>
                    <a:cubicBezTo>
                      <a:pt x="44" y="2700"/>
                      <a:pt x="1" y="2722"/>
                      <a:pt x="1" y="2770"/>
                    </a:cubicBezTo>
                    <a:cubicBezTo>
                      <a:pt x="1" y="2792"/>
                      <a:pt x="44" y="2835"/>
                      <a:pt x="65" y="2835"/>
                    </a:cubicBezTo>
                    <a:cubicBezTo>
                      <a:pt x="114" y="2835"/>
                      <a:pt x="136" y="2792"/>
                      <a:pt x="136" y="2770"/>
                    </a:cubicBezTo>
                    <a:cubicBezTo>
                      <a:pt x="136" y="2722"/>
                      <a:pt x="114" y="2700"/>
                      <a:pt x="65" y="2700"/>
                    </a:cubicBezTo>
                    <a:close/>
                    <a:moveTo>
                      <a:pt x="65" y="2970"/>
                    </a:moveTo>
                    <a:cubicBezTo>
                      <a:pt x="44" y="2970"/>
                      <a:pt x="1" y="2992"/>
                      <a:pt x="1" y="3040"/>
                    </a:cubicBezTo>
                    <a:cubicBezTo>
                      <a:pt x="1" y="3062"/>
                      <a:pt x="44" y="3105"/>
                      <a:pt x="65" y="3105"/>
                    </a:cubicBezTo>
                    <a:cubicBezTo>
                      <a:pt x="114" y="3105"/>
                      <a:pt x="136" y="3062"/>
                      <a:pt x="136" y="3040"/>
                    </a:cubicBezTo>
                    <a:cubicBezTo>
                      <a:pt x="136" y="2992"/>
                      <a:pt x="114" y="2970"/>
                      <a:pt x="65" y="2970"/>
                    </a:cubicBezTo>
                    <a:close/>
                    <a:moveTo>
                      <a:pt x="65" y="3240"/>
                    </a:moveTo>
                    <a:cubicBezTo>
                      <a:pt x="44" y="3240"/>
                      <a:pt x="1" y="3262"/>
                      <a:pt x="1" y="3310"/>
                    </a:cubicBezTo>
                    <a:cubicBezTo>
                      <a:pt x="1" y="3332"/>
                      <a:pt x="44" y="3375"/>
                      <a:pt x="65" y="3375"/>
                    </a:cubicBezTo>
                    <a:cubicBezTo>
                      <a:pt x="114" y="3375"/>
                      <a:pt x="136" y="3332"/>
                      <a:pt x="136" y="3310"/>
                    </a:cubicBezTo>
                    <a:cubicBezTo>
                      <a:pt x="136" y="3262"/>
                      <a:pt x="114" y="3240"/>
                      <a:pt x="65" y="3240"/>
                    </a:cubicBezTo>
                    <a:close/>
                    <a:moveTo>
                      <a:pt x="65" y="3510"/>
                    </a:moveTo>
                    <a:cubicBezTo>
                      <a:pt x="44" y="3510"/>
                      <a:pt x="1" y="3532"/>
                      <a:pt x="1" y="3580"/>
                    </a:cubicBezTo>
                    <a:cubicBezTo>
                      <a:pt x="1" y="3602"/>
                      <a:pt x="44" y="3645"/>
                      <a:pt x="65" y="3645"/>
                    </a:cubicBezTo>
                    <a:cubicBezTo>
                      <a:pt x="114" y="3645"/>
                      <a:pt x="136" y="3602"/>
                      <a:pt x="136" y="3580"/>
                    </a:cubicBezTo>
                    <a:cubicBezTo>
                      <a:pt x="136" y="3532"/>
                      <a:pt x="114" y="3510"/>
                      <a:pt x="65" y="3510"/>
                    </a:cubicBezTo>
                    <a:close/>
                    <a:moveTo>
                      <a:pt x="65" y="3780"/>
                    </a:moveTo>
                    <a:cubicBezTo>
                      <a:pt x="44" y="3780"/>
                      <a:pt x="1" y="3802"/>
                      <a:pt x="1" y="3850"/>
                    </a:cubicBezTo>
                    <a:cubicBezTo>
                      <a:pt x="1" y="3872"/>
                      <a:pt x="44" y="3915"/>
                      <a:pt x="65" y="3915"/>
                    </a:cubicBezTo>
                    <a:cubicBezTo>
                      <a:pt x="114" y="3915"/>
                      <a:pt x="136" y="3872"/>
                      <a:pt x="136" y="3850"/>
                    </a:cubicBezTo>
                    <a:cubicBezTo>
                      <a:pt x="136" y="3802"/>
                      <a:pt x="114" y="3780"/>
                      <a:pt x="65" y="3780"/>
                    </a:cubicBezTo>
                    <a:close/>
                    <a:moveTo>
                      <a:pt x="65" y="4050"/>
                    </a:moveTo>
                    <a:cubicBezTo>
                      <a:pt x="44" y="4050"/>
                      <a:pt x="1" y="4072"/>
                      <a:pt x="1" y="4120"/>
                    </a:cubicBezTo>
                    <a:cubicBezTo>
                      <a:pt x="1" y="4142"/>
                      <a:pt x="44" y="4185"/>
                      <a:pt x="65" y="4185"/>
                    </a:cubicBezTo>
                    <a:cubicBezTo>
                      <a:pt x="114" y="4185"/>
                      <a:pt x="136" y="4142"/>
                      <a:pt x="136" y="4120"/>
                    </a:cubicBezTo>
                    <a:cubicBezTo>
                      <a:pt x="136" y="4072"/>
                      <a:pt x="114" y="4050"/>
                      <a:pt x="65" y="4050"/>
                    </a:cubicBezTo>
                    <a:close/>
                    <a:moveTo>
                      <a:pt x="65" y="4320"/>
                    </a:moveTo>
                    <a:cubicBezTo>
                      <a:pt x="44" y="4320"/>
                      <a:pt x="1" y="4342"/>
                      <a:pt x="1" y="4390"/>
                    </a:cubicBezTo>
                    <a:cubicBezTo>
                      <a:pt x="1" y="4412"/>
                      <a:pt x="44" y="4455"/>
                      <a:pt x="65" y="4455"/>
                    </a:cubicBezTo>
                    <a:cubicBezTo>
                      <a:pt x="114" y="4455"/>
                      <a:pt x="136" y="4412"/>
                      <a:pt x="136" y="4390"/>
                    </a:cubicBezTo>
                    <a:cubicBezTo>
                      <a:pt x="136" y="4342"/>
                      <a:pt x="114" y="4320"/>
                      <a:pt x="65" y="4320"/>
                    </a:cubicBezTo>
                    <a:close/>
                    <a:moveTo>
                      <a:pt x="65" y="4590"/>
                    </a:moveTo>
                    <a:cubicBezTo>
                      <a:pt x="44" y="4590"/>
                      <a:pt x="1" y="4612"/>
                      <a:pt x="1" y="4660"/>
                    </a:cubicBezTo>
                    <a:cubicBezTo>
                      <a:pt x="1" y="4682"/>
                      <a:pt x="44" y="4725"/>
                      <a:pt x="65" y="4725"/>
                    </a:cubicBezTo>
                    <a:cubicBezTo>
                      <a:pt x="114" y="4725"/>
                      <a:pt x="136" y="4682"/>
                      <a:pt x="136" y="4660"/>
                    </a:cubicBezTo>
                    <a:cubicBezTo>
                      <a:pt x="136" y="4612"/>
                      <a:pt x="114" y="4590"/>
                      <a:pt x="65" y="4590"/>
                    </a:cubicBezTo>
                    <a:close/>
                    <a:moveTo>
                      <a:pt x="65" y="4860"/>
                    </a:moveTo>
                    <a:cubicBezTo>
                      <a:pt x="44" y="4860"/>
                      <a:pt x="1" y="4882"/>
                      <a:pt x="1" y="4930"/>
                    </a:cubicBezTo>
                    <a:cubicBezTo>
                      <a:pt x="1" y="4952"/>
                      <a:pt x="44" y="4995"/>
                      <a:pt x="65" y="4995"/>
                    </a:cubicBezTo>
                    <a:cubicBezTo>
                      <a:pt x="114" y="4995"/>
                      <a:pt x="136" y="4952"/>
                      <a:pt x="136" y="4930"/>
                    </a:cubicBezTo>
                    <a:cubicBezTo>
                      <a:pt x="136" y="4882"/>
                      <a:pt x="114" y="4860"/>
                      <a:pt x="65" y="4860"/>
                    </a:cubicBezTo>
                    <a:close/>
                    <a:moveTo>
                      <a:pt x="65" y="5130"/>
                    </a:moveTo>
                    <a:cubicBezTo>
                      <a:pt x="44" y="5130"/>
                      <a:pt x="1" y="5152"/>
                      <a:pt x="1" y="5200"/>
                    </a:cubicBezTo>
                    <a:cubicBezTo>
                      <a:pt x="1" y="5222"/>
                      <a:pt x="44" y="5265"/>
                      <a:pt x="65" y="5265"/>
                    </a:cubicBezTo>
                    <a:cubicBezTo>
                      <a:pt x="114" y="5265"/>
                      <a:pt x="136" y="5222"/>
                      <a:pt x="136" y="5200"/>
                    </a:cubicBezTo>
                    <a:cubicBezTo>
                      <a:pt x="136" y="5152"/>
                      <a:pt x="114" y="5130"/>
                      <a:pt x="65" y="5130"/>
                    </a:cubicBezTo>
                    <a:close/>
                    <a:moveTo>
                      <a:pt x="65" y="5400"/>
                    </a:moveTo>
                    <a:cubicBezTo>
                      <a:pt x="44" y="5400"/>
                      <a:pt x="1" y="5422"/>
                      <a:pt x="1" y="5470"/>
                    </a:cubicBezTo>
                    <a:cubicBezTo>
                      <a:pt x="1" y="5492"/>
                      <a:pt x="44" y="5535"/>
                      <a:pt x="65" y="5535"/>
                    </a:cubicBezTo>
                    <a:cubicBezTo>
                      <a:pt x="114" y="5535"/>
                      <a:pt x="136" y="5492"/>
                      <a:pt x="136" y="5470"/>
                    </a:cubicBezTo>
                    <a:cubicBezTo>
                      <a:pt x="136" y="5422"/>
                      <a:pt x="114" y="5400"/>
                      <a:pt x="65" y="5400"/>
                    </a:cubicBezTo>
                    <a:close/>
                    <a:moveTo>
                      <a:pt x="65" y="5670"/>
                    </a:moveTo>
                    <a:cubicBezTo>
                      <a:pt x="44" y="5670"/>
                      <a:pt x="1" y="5692"/>
                      <a:pt x="1" y="5740"/>
                    </a:cubicBezTo>
                    <a:cubicBezTo>
                      <a:pt x="1" y="5762"/>
                      <a:pt x="44" y="5805"/>
                      <a:pt x="65" y="5805"/>
                    </a:cubicBezTo>
                    <a:cubicBezTo>
                      <a:pt x="114" y="5805"/>
                      <a:pt x="136" y="5762"/>
                      <a:pt x="136" y="5740"/>
                    </a:cubicBezTo>
                    <a:cubicBezTo>
                      <a:pt x="136" y="5692"/>
                      <a:pt x="114" y="5670"/>
                      <a:pt x="65" y="5670"/>
                    </a:cubicBezTo>
                    <a:close/>
                    <a:moveTo>
                      <a:pt x="65" y="5940"/>
                    </a:moveTo>
                    <a:cubicBezTo>
                      <a:pt x="44" y="5940"/>
                      <a:pt x="1" y="5962"/>
                      <a:pt x="1" y="6010"/>
                    </a:cubicBezTo>
                    <a:cubicBezTo>
                      <a:pt x="1" y="6032"/>
                      <a:pt x="44" y="6075"/>
                      <a:pt x="65" y="6075"/>
                    </a:cubicBezTo>
                    <a:cubicBezTo>
                      <a:pt x="114" y="6075"/>
                      <a:pt x="136" y="6032"/>
                      <a:pt x="136" y="6010"/>
                    </a:cubicBezTo>
                    <a:cubicBezTo>
                      <a:pt x="136" y="5962"/>
                      <a:pt x="114" y="5940"/>
                      <a:pt x="65" y="5940"/>
                    </a:cubicBezTo>
                    <a:close/>
                    <a:moveTo>
                      <a:pt x="65" y="6210"/>
                    </a:moveTo>
                    <a:cubicBezTo>
                      <a:pt x="44" y="6210"/>
                      <a:pt x="1" y="6232"/>
                      <a:pt x="1" y="6280"/>
                    </a:cubicBezTo>
                    <a:cubicBezTo>
                      <a:pt x="1" y="6302"/>
                      <a:pt x="44" y="6345"/>
                      <a:pt x="65" y="6345"/>
                    </a:cubicBezTo>
                    <a:cubicBezTo>
                      <a:pt x="114" y="6345"/>
                      <a:pt x="136" y="6302"/>
                      <a:pt x="136" y="6280"/>
                    </a:cubicBezTo>
                    <a:cubicBezTo>
                      <a:pt x="136" y="6232"/>
                      <a:pt x="114" y="6210"/>
                      <a:pt x="65" y="6210"/>
                    </a:cubicBezTo>
                    <a:close/>
                    <a:moveTo>
                      <a:pt x="65" y="6480"/>
                    </a:moveTo>
                    <a:cubicBezTo>
                      <a:pt x="44" y="6480"/>
                      <a:pt x="1" y="6502"/>
                      <a:pt x="1" y="6550"/>
                    </a:cubicBezTo>
                    <a:cubicBezTo>
                      <a:pt x="1" y="6572"/>
                      <a:pt x="44" y="6615"/>
                      <a:pt x="65" y="6615"/>
                    </a:cubicBezTo>
                    <a:cubicBezTo>
                      <a:pt x="114" y="6615"/>
                      <a:pt x="136" y="6572"/>
                      <a:pt x="136" y="6550"/>
                    </a:cubicBezTo>
                    <a:cubicBezTo>
                      <a:pt x="136" y="6502"/>
                      <a:pt x="114" y="6480"/>
                      <a:pt x="65" y="6480"/>
                    </a:cubicBezTo>
                    <a:close/>
                    <a:moveTo>
                      <a:pt x="65" y="6750"/>
                    </a:moveTo>
                    <a:cubicBezTo>
                      <a:pt x="44" y="6750"/>
                      <a:pt x="1" y="6772"/>
                      <a:pt x="1" y="6820"/>
                    </a:cubicBezTo>
                    <a:cubicBezTo>
                      <a:pt x="1" y="6842"/>
                      <a:pt x="44" y="6885"/>
                      <a:pt x="65" y="6885"/>
                    </a:cubicBezTo>
                    <a:cubicBezTo>
                      <a:pt x="114" y="6885"/>
                      <a:pt x="136" y="6842"/>
                      <a:pt x="136" y="6820"/>
                    </a:cubicBezTo>
                    <a:cubicBezTo>
                      <a:pt x="136" y="6772"/>
                      <a:pt x="114" y="6750"/>
                      <a:pt x="65" y="6750"/>
                    </a:cubicBezTo>
                    <a:close/>
                    <a:moveTo>
                      <a:pt x="65" y="7020"/>
                    </a:moveTo>
                    <a:cubicBezTo>
                      <a:pt x="44" y="7020"/>
                      <a:pt x="1" y="7042"/>
                      <a:pt x="1" y="7090"/>
                    </a:cubicBezTo>
                    <a:cubicBezTo>
                      <a:pt x="1" y="7112"/>
                      <a:pt x="44" y="7155"/>
                      <a:pt x="65" y="7155"/>
                    </a:cubicBezTo>
                    <a:cubicBezTo>
                      <a:pt x="114" y="7155"/>
                      <a:pt x="136" y="7112"/>
                      <a:pt x="136" y="7090"/>
                    </a:cubicBezTo>
                    <a:cubicBezTo>
                      <a:pt x="136" y="7042"/>
                      <a:pt x="114" y="7020"/>
                      <a:pt x="65" y="7020"/>
                    </a:cubicBezTo>
                    <a:close/>
                    <a:moveTo>
                      <a:pt x="65" y="7290"/>
                    </a:moveTo>
                    <a:cubicBezTo>
                      <a:pt x="44" y="7290"/>
                      <a:pt x="1" y="7312"/>
                      <a:pt x="1" y="7361"/>
                    </a:cubicBezTo>
                    <a:cubicBezTo>
                      <a:pt x="1" y="7382"/>
                      <a:pt x="44" y="7425"/>
                      <a:pt x="65" y="7425"/>
                    </a:cubicBezTo>
                    <a:cubicBezTo>
                      <a:pt x="114" y="7425"/>
                      <a:pt x="136" y="7382"/>
                      <a:pt x="136" y="7361"/>
                    </a:cubicBezTo>
                    <a:cubicBezTo>
                      <a:pt x="136" y="7312"/>
                      <a:pt x="114" y="7290"/>
                      <a:pt x="65" y="7290"/>
                    </a:cubicBezTo>
                    <a:close/>
                    <a:moveTo>
                      <a:pt x="65" y="7560"/>
                    </a:moveTo>
                    <a:cubicBezTo>
                      <a:pt x="44" y="7560"/>
                      <a:pt x="1" y="7582"/>
                      <a:pt x="1" y="7631"/>
                    </a:cubicBezTo>
                    <a:cubicBezTo>
                      <a:pt x="1" y="7652"/>
                      <a:pt x="44" y="7695"/>
                      <a:pt x="65" y="7695"/>
                    </a:cubicBezTo>
                    <a:cubicBezTo>
                      <a:pt x="114" y="7695"/>
                      <a:pt x="136" y="7652"/>
                      <a:pt x="136" y="7631"/>
                    </a:cubicBezTo>
                    <a:cubicBezTo>
                      <a:pt x="136" y="7582"/>
                      <a:pt x="114" y="7560"/>
                      <a:pt x="65" y="7560"/>
                    </a:cubicBezTo>
                    <a:close/>
                    <a:moveTo>
                      <a:pt x="65" y="7830"/>
                    </a:moveTo>
                    <a:cubicBezTo>
                      <a:pt x="44" y="7830"/>
                      <a:pt x="1" y="7852"/>
                      <a:pt x="1" y="7901"/>
                    </a:cubicBezTo>
                    <a:cubicBezTo>
                      <a:pt x="1" y="7922"/>
                      <a:pt x="44" y="7965"/>
                      <a:pt x="65" y="7965"/>
                    </a:cubicBezTo>
                    <a:cubicBezTo>
                      <a:pt x="114" y="7965"/>
                      <a:pt x="136" y="7922"/>
                      <a:pt x="136" y="7901"/>
                    </a:cubicBezTo>
                    <a:cubicBezTo>
                      <a:pt x="136" y="7852"/>
                      <a:pt x="114" y="7830"/>
                      <a:pt x="65" y="7830"/>
                    </a:cubicBezTo>
                    <a:close/>
                    <a:moveTo>
                      <a:pt x="65" y="8100"/>
                    </a:moveTo>
                    <a:cubicBezTo>
                      <a:pt x="44" y="8100"/>
                      <a:pt x="1" y="8122"/>
                      <a:pt x="1" y="8171"/>
                    </a:cubicBezTo>
                    <a:cubicBezTo>
                      <a:pt x="1" y="8192"/>
                      <a:pt x="44" y="8235"/>
                      <a:pt x="65" y="8235"/>
                    </a:cubicBezTo>
                    <a:cubicBezTo>
                      <a:pt x="114" y="8235"/>
                      <a:pt x="136" y="8192"/>
                      <a:pt x="136" y="8171"/>
                    </a:cubicBezTo>
                    <a:cubicBezTo>
                      <a:pt x="136" y="8122"/>
                      <a:pt x="114" y="8100"/>
                      <a:pt x="65" y="8100"/>
                    </a:cubicBezTo>
                    <a:close/>
                    <a:moveTo>
                      <a:pt x="65" y="8370"/>
                    </a:moveTo>
                    <a:cubicBezTo>
                      <a:pt x="44" y="8370"/>
                      <a:pt x="1" y="8392"/>
                      <a:pt x="1" y="8441"/>
                    </a:cubicBezTo>
                    <a:cubicBezTo>
                      <a:pt x="1" y="8462"/>
                      <a:pt x="44" y="8505"/>
                      <a:pt x="65" y="8505"/>
                    </a:cubicBezTo>
                    <a:cubicBezTo>
                      <a:pt x="114" y="8505"/>
                      <a:pt x="136" y="8462"/>
                      <a:pt x="136" y="8441"/>
                    </a:cubicBezTo>
                    <a:cubicBezTo>
                      <a:pt x="136" y="8392"/>
                      <a:pt x="114" y="8370"/>
                      <a:pt x="65" y="8370"/>
                    </a:cubicBezTo>
                    <a:close/>
                    <a:moveTo>
                      <a:pt x="65" y="8640"/>
                    </a:moveTo>
                    <a:cubicBezTo>
                      <a:pt x="44" y="8640"/>
                      <a:pt x="1" y="8662"/>
                      <a:pt x="1" y="8711"/>
                    </a:cubicBezTo>
                    <a:cubicBezTo>
                      <a:pt x="1" y="8732"/>
                      <a:pt x="44" y="8775"/>
                      <a:pt x="65" y="8775"/>
                    </a:cubicBezTo>
                    <a:cubicBezTo>
                      <a:pt x="114" y="8775"/>
                      <a:pt x="136" y="8732"/>
                      <a:pt x="136" y="8711"/>
                    </a:cubicBezTo>
                    <a:cubicBezTo>
                      <a:pt x="136" y="8662"/>
                      <a:pt x="114" y="8640"/>
                      <a:pt x="65" y="8640"/>
                    </a:cubicBezTo>
                    <a:close/>
                    <a:moveTo>
                      <a:pt x="65" y="8910"/>
                    </a:moveTo>
                    <a:cubicBezTo>
                      <a:pt x="44" y="8910"/>
                      <a:pt x="1" y="8932"/>
                      <a:pt x="1" y="8981"/>
                    </a:cubicBezTo>
                    <a:cubicBezTo>
                      <a:pt x="1" y="9002"/>
                      <a:pt x="44" y="9045"/>
                      <a:pt x="65" y="9045"/>
                    </a:cubicBezTo>
                    <a:cubicBezTo>
                      <a:pt x="114" y="9045"/>
                      <a:pt x="136" y="9002"/>
                      <a:pt x="136" y="8981"/>
                    </a:cubicBezTo>
                    <a:cubicBezTo>
                      <a:pt x="136" y="8932"/>
                      <a:pt x="114" y="8910"/>
                      <a:pt x="65" y="8910"/>
                    </a:cubicBezTo>
                    <a:close/>
                    <a:moveTo>
                      <a:pt x="65" y="9180"/>
                    </a:moveTo>
                    <a:cubicBezTo>
                      <a:pt x="44" y="9180"/>
                      <a:pt x="1" y="9202"/>
                      <a:pt x="1" y="9251"/>
                    </a:cubicBezTo>
                    <a:cubicBezTo>
                      <a:pt x="1" y="9272"/>
                      <a:pt x="44" y="9315"/>
                      <a:pt x="65" y="9315"/>
                    </a:cubicBezTo>
                    <a:cubicBezTo>
                      <a:pt x="114" y="9315"/>
                      <a:pt x="136" y="9272"/>
                      <a:pt x="136" y="9251"/>
                    </a:cubicBezTo>
                    <a:cubicBezTo>
                      <a:pt x="136" y="9202"/>
                      <a:pt x="114" y="9180"/>
                      <a:pt x="65" y="9180"/>
                    </a:cubicBezTo>
                    <a:close/>
                    <a:moveTo>
                      <a:pt x="65" y="9450"/>
                    </a:moveTo>
                    <a:cubicBezTo>
                      <a:pt x="44" y="9450"/>
                      <a:pt x="1" y="9472"/>
                      <a:pt x="1" y="9521"/>
                    </a:cubicBezTo>
                    <a:cubicBezTo>
                      <a:pt x="1" y="9542"/>
                      <a:pt x="44" y="9585"/>
                      <a:pt x="65" y="9585"/>
                    </a:cubicBezTo>
                    <a:cubicBezTo>
                      <a:pt x="114" y="9585"/>
                      <a:pt x="136" y="9542"/>
                      <a:pt x="136" y="9521"/>
                    </a:cubicBezTo>
                    <a:cubicBezTo>
                      <a:pt x="136" y="9472"/>
                      <a:pt x="114" y="9450"/>
                      <a:pt x="65" y="9450"/>
                    </a:cubicBezTo>
                    <a:close/>
                    <a:moveTo>
                      <a:pt x="65" y="9720"/>
                    </a:moveTo>
                    <a:cubicBezTo>
                      <a:pt x="44" y="9720"/>
                      <a:pt x="1" y="9742"/>
                      <a:pt x="1" y="9791"/>
                    </a:cubicBezTo>
                    <a:cubicBezTo>
                      <a:pt x="1" y="9812"/>
                      <a:pt x="44" y="9855"/>
                      <a:pt x="65" y="9855"/>
                    </a:cubicBezTo>
                    <a:cubicBezTo>
                      <a:pt x="114" y="9855"/>
                      <a:pt x="136" y="9812"/>
                      <a:pt x="136" y="9791"/>
                    </a:cubicBezTo>
                    <a:cubicBezTo>
                      <a:pt x="136" y="9742"/>
                      <a:pt x="114" y="9720"/>
                      <a:pt x="65" y="9720"/>
                    </a:cubicBezTo>
                    <a:close/>
                    <a:moveTo>
                      <a:pt x="65" y="9990"/>
                    </a:moveTo>
                    <a:cubicBezTo>
                      <a:pt x="44" y="9990"/>
                      <a:pt x="1" y="10012"/>
                      <a:pt x="1" y="10061"/>
                    </a:cubicBezTo>
                    <a:cubicBezTo>
                      <a:pt x="1" y="10082"/>
                      <a:pt x="44" y="10125"/>
                      <a:pt x="65" y="10125"/>
                    </a:cubicBezTo>
                    <a:cubicBezTo>
                      <a:pt x="114" y="10125"/>
                      <a:pt x="136" y="10082"/>
                      <a:pt x="136" y="10061"/>
                    </a:cubicBezTo>
                    <a:cubicBezTo>
                      <a:pt x="136" y="10012"/>
                      <a:pt x="114" y="9990"/>
                      <a:pt x="65" y="9990"/>
                    </a:cubicBezTo>
                    <a:close/>
                    <a:moveTo>
                      <a:pt x="65" y="10260"/>
                    </a:moveTo>
                    <a:cubicBezTo>
                      <a:pt x="44" y="10260"/>
                      <a:pt x="1" y="10282"/>
                      <a:pt x="1" y="10331"/>
                    </a:cubicBezTo>
                    <a:cubicBezTo>
                      <a:pt x="1" y="10352"/>
                      <a:pt x="44" y="10395"/>
                      <a:pt x="65" y="10395"/>
                    </a:cubicBezTo>
                    <a:cubicBezTo>
                      <a:pt x="114" y="10395"/>
                      <a:pt x="136" y="10352"/>
                      <a:pt x="136" y="10331"/>
                    </a:cubicBezTo>
                    <a:cubicBezTo>
                      <a:pt x="136" y="10282"/>
                      <a:pt x="114" y="10260"/>
                      <a:pt x="65" y="10260"/>
                    </a:cubicBezTo>
                    <a:close/>
                    <a:moveTo>
                      <a:pt x="65" y="10530"/>
                    </a:moveTo>
                    <a:cubicBezTo>
                      <a:pt x="44" y="10530"/>
                      <a:pt x="1" y="10552"/>
                      <a:pt x="1" y="10601"/>
                    </a:cubicBezTo>
                    <a:cubicBezTo>
                      <a:pt x="1" y="10622"/>
                      <a:pt x="44" y="10665"/>
                      <a:pt x="65" y="10665"/>
                    </a:cubicBezTo>
                    <a:cubicBezTo>
                      <a:pt x="114" y="10665"/>
                      <a:pt x="136" y="10622"/>
                      <a:pt x="136" y="10601"/>
                    </a:cubicBezTo>
                    <a:cubicBezTo>
                      <a:pt x="136" y="10552"/>
                      <a:pt x="114" y="10530"/>
                      <a:pt x="65" y="10530"/>
                    </a:cubicBezTo>
                    <a:close/>
                    <a:moveTo>
                      <a:pt x="65" y="10800"/>
                    </a:moveTo>
                    <a:cubicBezTo>
                      <a:pt x="44" y="10800"/>
                      <a:pt x="1" y="10822"/>
                      <a:pt x="1" y="10871"/>
                    </a:cubicBezTo>
                    <a:cubicBezTo>
                      <a:pt x="1" y="10892"/>
                      <a:pt x="44" y="10935"/>
                      <a:pt x="65" y="10935"/>
                    </a:cubicBezTo>
                    <a:cubicBezTo>
                      <a:pt x="114" y="10935"/>
                      <a:pt x="136" y="10892"/>
                      <a:pt x="136" y="10871"/>
                    </a:cubicBezTo>
                    <a:cubicBezTo>
                      <a:pt x="136" y="10822"/>
                      <a:pt x="114" y="10800"/>
                      <a:pt x="65" y="10800"/>
                    </a:cubicBezTo>
                    <a:close/>
                    <a:moveTo>
                      <a:pt x="65" y="11070"/>
                    </a:moveTo>
                    <a:cubicBezTo>
                      <a:pt x="44" y="11070"/>
                      <a:pt x="1" y="11092"/>
                      <a:pt x="1" y="11141"/>
                    </a:cubicBezTo>
                    <a:cubicBezTo>
                      <a:pt x="1" y="11162"/>
                      <a:pt x="44" y="11205"/>
                      <a:pt x="65" y="11205"/>
                    </a:cubicBezTo>
                    <a:cubicBezTo>
                      <a:pt x="114" y="11205"/>
                      <a:pt x="136" y="11162"/>
                      <a:pt x="136" y="11141"/>
                    </a:cubicBezTo>
                    <a:cubicBezTo>
                      <a:pt x="136" y="11092"/>
                      <a:pt x="114" y="11070"/>
                      <a:pt x="65" y="11070"/>
                    </a:cubicBezTo>
                    <a:close/>
                    <a:moveTo>
                      <a:pt x="65" y="11340"/>
                    </a:moveTo>
                    <a:cubicBezTo>
                      <a:pt x="44" y="11340"/>
                      <a:pt x="1" y="11362"/>
                      <a:pt x="1" y="11411"/>
                    </a:cubicBezTo>
                    <a:cubicBezTo>
                      <a:pt x="1" y="11432"/>
                      <a:pt x="44" y="11475"/>
                      <a:pt x="65" y="11475"/>
                    </a:cubicBezTo>
                    <a:cubicBezTo>
                      <a:pt x="114" y="11475"/>
                      <a:pt x="136" y="11432"/>
                      <a:pt x="136" y="11411"/>
                    </a:cubicBezTo>
                    <a:cubicBezTo>
                      <a:pt x="136" y="11362"/>
                      <a:pt x="114" y="11340"/>
                      <a:pt x="65" y="11340"/>
                    </a:cubicBezTo>
                    <a:close/>
                    <a:moveTo>
                      <a:pt x="65" y="11610"/>
                    </a:moveTo>
                    <a:cubicBezTo>
                      <a:pt x="44" y="11610"/>
                      <a:pt x="1" y="11632"/>
                      <a:pt x="1" y="11681"/>
                    </a:cubicBezTo>
                    <a:cubicBezTo>
                      <a:pt x="1" y="11702"/>
                      <a:pt x="44" y="11745"/>
                      <a:pt x="65" y="11745"/>
                    </a:cubicBezTo>
                    <a:cubicBezTo>
                      <a:pt x="114" y="11745"/>
                      <a:pt x="136" y="11702"/>
                      <a:pt x="136" y="11681"/>
                    </a:cubicBezTo>
                    <a:cubicBezTo>
                      <a:pt x="136" y="11632"/>
                      <a:pt x="114" y="11610"/>
                      <a:pt x="65" y="11610"/>
                    </a:cubicBezTo>
                    <a:close/>
                    <a:moveTo>
                      <a:pt x="65" y="11880"/>
                    </a:moveTo>
                    <a:cubicBezTo>
                      <a:pt x="44" y="11880"/>
                      <a:pt x="1" y="11902"/>
                      <a:pt x="1" y="11951"/>
                    </a:cubicBezTo>
                    <a:cubicBezTo>
                      <a:pt x="1" y="11972"/>
                      <a:pt x="44" y="12016"/>
                      <a:pt x="65" y="12016"/>
                    </a:cubicBezTo>
                    <a:cubicBezTo>
                      <a:pt x="114" y="12016"/>
                      <a:pt x="136" y="11972"/>
                      <a:pt x="136" y="11951"/>
                    </a:cubicBezTo>
                    <a:cubicBezTo>
                      <a:pt x="136" y="11902"/>
                      <a:pt x="114" y="11880"/>
                      <a:pt x="65" y="11880"/>
                    </a:cubicBezTo>
                    <a:close/>
                    <a:moveTo>
                      <a:pt x="65" y="12151"/>
                    </a:moveTo>
                    <a:cubicBezTo>
                      <a:pt x="44" y="12151"/>
                      <a:pt x="1" y="12172"/>
                      <a:pt x="1" y="12221"/>
                    </a:cubicBezTo>
                    <a:cubicBezTo>
                      <a:pt x="1" y="12242"/>
                      <a:pt x="44" y="12286"/>
                      <a:pt x="65" y="12286"/>
                    </a:cubicBezTo>
                    <a:cubicBezTo>
                      <a:pt x="114" y="12286"/>
                      <a:pt x="136" y="12242"/>
                      <a:pt x="136" y="12221"/>
                    </a:cubicBezTo>
                    <a:cubicBezTo>
                      <a:pt x="136" y="12172"/>
                      <a:pt x="114" y="12151"/>
                      <a:pt x="65" y="12151"/>
                    </a:cubicBezTo>
                    <a:close/>
                    <a:moveTo>
                      <a:pt x="65" y="12421"/>
                    </a:moveTo>
                    <a:cubicBezTo>
                      <a:pt x="44" y="12421"/>
                      <a:pt x="1" y="12442"/>
                      <a:pt x="1" y="12491"/>
                    </a:cubicBezTo>
                    <a:cubicBezTo>
                      <a:pt x="1" y="12512"/>
                      <a:pt x="44" y="12556"/>
                      <a:pt x="65" y="12556"/>
                    </a:cubicBezTo>
                    <a:cubicBezTo>
                      <a:pt x="114" y="12556"/>
                      <a:pt x="136" y="12512"/>
                      <a:pt x="136" y="12491"/>
                    </a:cubicBezTo>
                    <a:cubicBezTo>
                      <a:pt x="136" y="12442"/>
                      <a:pt x="114" y="12421"/>
                      <a:pt x="65" y="12421"/>
                    </a:cubicBezTo>
                    <a:close/>
                    <a:moveTo>
                      <a:pt x="249" y="12534"/>
                    </a:moveTo>
                    <a:cubicBezTo>
                      <a:pt x="200" y="12534"/>
                      <a:pt x="179" y="12556"/>
                      <a:pt x="179" y="12599"/>
                    </a:cubicBezTo>
                    <a:cubicBezTo>
                      <a:pt x="179" y="12626"/>
                      <a:pt x="200" y="12669"/>
                      <a:pt x="249" y="12669"/>
                    </a:cubicBezTo>
                    <a:cubicBezTo>
                      <a:pt x="271" y="12669"/>
                      <a:pt x="314" y="12626"/>
                      <a:pt x="314" y="12599"/>
                    </a:cubicBezTo>
                    <a:cubicBezTo>
                      <a:pt x="314" y="12556"/>
                      <a:pt x="271" y="12534"/>
                      <a:pt x="249" y="12534"/>
                    </a:cubicBezTo>
                    <a:close/>
                    <a:moveTo>
                      <a:pt x="519" y="12534"/>
                    </a:moveTo>
                    <a:cubicBezTo>
                      <a:pt x="470" y="12534"/>
                      <a:pt x="449" y="12556"/>
                      <a:pt x="449" y="12599"/>
                    </a:cubicBezTo>
                    <a:cubicBezTo>
                      <a:pt x="449" y="12626"/>
                      <a:pt x="470" y="12669"/>
                      <a:pt x="519" y="12669"/>
                    </a:cubicBezTo>
                    <a:cubicBezTo>
                      <a:pt x="541" y="12669"/>
                      <a:pt x="584" y="12626"/>
                      <a:pt x="584" y="12599"/>
                    </a:cubicBezTo>
                    <a:cubicBezTo>
                      <a:pt x="584" y="12556"/>
                      <a:pt x="541" y="12534"/>
                      <a:pt x="519" y="12534"/>
                    </a:cubicBezTo>
                    <a:close/>
                    <a:moveTo>
                      <a:pt x="789" y="12534"/>
                    </a:moveTo>
                    <a:cubicBezTo>
                      <a:pt x="740" y="12534"/>
                      <a:pt x="719" y="12556"/>
                      <a:pt x="719" y="12599"/>
                    </a:cubicBezTo>
                    <a:cubicBezTo>
                      <a:pt x="719" y="12626"/>
                      <a:pt x="740" y="12669"/>
                      <a:pt x="789" y="12669"/>
                    </a:cubicBezTo>
                    <a:cubicBezTo>
                      <a:pt x="811" y="12669"/>
                      <a:pt x="854" y="12626"/>
                      <a:pt x="854" y="12599"/>
                    </a:cubicBezTo>
                    <a:cubicBezTo>
                      <a:pt x="854" y="12556"/>
                      <a:pt x="811" y="12534"/>
                      <a:pt x="789" y="12534"/>
                    </a:cubicBezTo>
                    <a:close/>
                    <a:moveTo>
                      <a:pt x="1059" y="12534"/>
                    </a:moveTo>
                    <a:cubicBezTo>
                      <a:pt x="1010" y="12534"/>
                      <a:pt x="989" y="12556"/>
                      <a:pt x="989" y="12599"/>
                    </a:cubicBezTo>
                    <a:cubicBezTo>
                      <a:pt x="989" y="12626"/>
                      <a:pt x="1010" y="12669"/>
                      <a:pt x="1059" y="12669"/>
                    </a:cubicBezTo>
                    <a:cubicBezTo>
                      <a:pt x="1081" y="12669"/>
                      <a:pt x="1124" y="12626"/>
                      <a:pt x="1124" y="12599"/>
                    </a:cubicBezTo>
                    <a:cubicBezTo>
                      <a:pt x="1124" y="12556"/>
                      <a:pt x="1081" y="12534"/>
                      <a:pt x="1059" y="12534"/>
                    </a:cubicBezTo>
                    <a:close/>
                    <a:moveTo>
                      <a:pt x="1329" y="12534"/>
                    </a:moveTo>
                    <a:cubicBezTo>
                      <a:pt x="1280" y="12534"/>
                      <a:pt x="1259" y="12556"/>
                      <a:pt x="1259" y="12599"/>
                    </a:cubicBezTo>
                    <a:cubicBezTo>
                      <a:pt x="1259" y="12626"/>
                      <a:pt x="1280" y="12669"/>
                      <a:pt x="1329" y="12669"/>
                    </a:cubicBezTo>
                    <a:cubicBezTo>
                      <a:pt x="1351" y="12669"/>
                      <a:pt x="1394" y="12626"/>
                      <a:pt x="1394" y="12599"/>
                    </a:cubicBezTo>
                    <a:cubicBezTo>
                      <a:pt x="1394" y="12556"/>
                      <a:pt x="1351" y="12534"/>
                      <a:pt x="1329" y="12534"/>
                    </a:cubicBezTo>
                    <a:close/>
                    <a:moveTo>
                      <a:pt x="1599" y="12534"/>
                    </a:moveTo>
                    <a:cubicBezTo>
                      <a:pt x="1550" y="12534"/>
                      <a:pt x="1529" y="12556"/>
                      <a:pt x="1529" y="12599"/>
                    </a:cubicBezTo>
                    <a:cubicBezTo>
                      <a:pt x="1529" y="12626"/>
                      <a:pt x="1550" y="12669"/>
                      <a:pt x="1599" y="12669"/>
                    </a:cubicBezTo>
                    <a:cubicBezTo>
                      <a:pt x="1621" y="12669"/>
                      <a:pt x="1664" y="12626"/>
                      <a:pt x="1664" y="12599"/>
                    </a:cubicBezTo>
                    <a:cubicBezTo>
                      <a:pt x="1664" y="12556"/>
                      <a:pt x="1621" y="12534"/>
                      <a:pt x="1599" y="12534"/>
                    </a:cubicBezTo>
                    <a:close/>
                    <a:moveTo>
                      <a:pt x="1869" y="12534"/>
                    </a:moveTo>
                    <a:cubicBezTo>
                      <a:pt x="1820" y="12534"/>
                      <a:pt x="1799" y="12556"/>
                      <a:pt x="1799" y="12599"/>
                    </a:cubicBezTo>
                    <a:cubicBezTo>
                      <a:pt x="1799" y="12626"/>
                      <a:pt x="1820" y="12669"/>
                      <a:pt x="1869" y="12669"/>
                    </a:cubicBezTo>
                    <a:cubicBezTo>
                      <a:pt x="1891" y="12669"/>
                      <a:pt x="1934" y="12626"/>
                      <a:pt x="1934" y="12599"/>
                    </a:cubicBezTo>
                    <a:cubicBezTo>
                      <a:pt x="1934" y="12556"/>
                      <a:pt x="1891" y="12534"/>
                      <a:pt x="1869" y="12534"/>
                    </a:cubicBezTo>
                    <a:close/>
                    <a:moveTo>
                      <a:pt x="2139" y="12534"/>
                    </a:moveTo>
                    <a:cubicBezTo>
                      <a:pt x="2090" y="12534"/>
                      <a:pt x="2069" y="12556"/>
                      <a:pt x="2069" y="12599"/>
                    </a:cubicBezTo>
                    <a:cubicBezTo>
                      <a:pt x="2069" y="12626"/>
                      <a:pt x="2090" y="12669"/>
                      <a:pt x="2139" y="12669"/>
                    </a:cubicBezTo>
                    <a:cubicBezTo>
                      <a:pt x="2161" y="12669"/>
                      <a:pt x="2204" y="12626"/>
                      <a:pt x="2204" y="12599"/>
                    </a:cubicBezTo>
                    <a:cubicBezTo>
                      <a:pt x="2204" y="12556"/>
                      <a:pt x="2161" y="12534"/>
                      <a:pt x="2139" y="12534"/>
                    </a:cubicBezTo>
                    <a:close/>
                    <a:moveTo>
                      <a:pt x="2409" y="12534"/>
                    </a:moveTo>
                    <a:cubicBezTo>
                      <a:pt x="2361" y="12534"/>
                      <a:pt x="2339" y="12556"/>
                      <a:pt x="2339" y="12599"/>
                    </a:cubicBezTo>
                    <a:cubicBezTo>
                      <a:pt x="2339" y="12626"/>
                      <a:pt x="2361" y="12669"/>
                      <a:pt x="2409" y="12669"/>
                    </a:cubicBezTo>
                    <a:cubicBezTo>
                      <a:pt x="2431" y="12669"/>
                      <a:pt x="2474" y="12626"/>
                      <a:pt x="2474" y="12599"/>
                    </a:cubicBezTo>
                    <a:cubicBezTo>
                      <a:pt x="2474" y="12556"/>
                      <a:pt x="2431" y="12534"/>
                      <a:pt x="2409" y="12534"/>
                    </a:cubicBezTo>
                    <a:close/>
                    <a:moveTo>
                      <a:pt x="2679" y="12534"/>
                    </a:moveTo>
                    <a:cubicBezTo>
                      <a:pt x="2631" y="12534"/>
                      <a:pt x="2609" y="12556"/>
                      <a:pt x="2609" y="12599"/>
                    </a:cubicBezTo>
                    <a:cubicBezTo>
                      <a:pt x="2609" y="12626"/>
                      <a:pt x="2631" y="12669"/>
                      <a:pt x="2679" y="12669"/>
                    </a:cubicBezTo>
                    <a:cubicBezTo>
                      <a:pt x="2701" y="12669"/>
                      <a:pt x="2744" y="12626"/>
                      <a:pt x="2744" y="12599"/>
                    </a:cubicBezTo>
                    <a:cubicBezTo>
                      <a:pt x="2744" y="12556"/>
                      <a:pt x="2701" y="12534"/>
                      <a:pt x="2679" y="12534"/>
                    </a:cubicBezTo>
                    <a:close/>
                    <a:moveTo>
                      <a:pt x="2949" y="12534"/>
                    </a:moveTo>
                    <a:cubicBezTo>
                      <a:pt x="2901" y="12534"/>
                      <a:pt x="2879" y="12556"/>
                      <a:pt x="2879" y="12599"/>
                    </a:cubicBezTo>
                    <a:cubicBezTo>
                      <a:pt x="2879" y="12626"/>
                      <a:pt x="2901" y="12669"/>
                      <a:pt x="2949" y="12669"/>
                    </a:cubicBezTo>
                    <a:cubicBezTo>
                      <a:pt x="2971" y="12669"/>
                      <a:pt x="3014" y="12626"/>
                      <a:pt x="3014" y="12599"/>
                    </a:cubicBezTo>
                    <a:cubicBezTo>
                      <a:pt x="3014" y="12556"/>
                      <a:pt x="2971" y="12534"/>
                      <a:pt x="2949" y="12534"/>
                    </a:cubicBezTo>
                    <a:close/>
                    <a:moveTo>
                      <a:pt x="3219" y="12534"/>
                    </a:moveTo>
                    <a:cubicBezTo>
                      <a:pt x="3171" y="12534"/>
                      <a:pt x="3149" y="12556"/>
                      <a:pt x="3149" y="12599"/>
                    </a:cubicBezTo>
                    <a:cubicBezTo>
                      <a:pt x="3149" y="12626"/>
                      <a:pt x="3171" y="12669"/>
                      <a:pt x="3219" y="12669"/>
                    </a:cubicBezTo>
                    <a:cubicBezTo>
                      <a:pt x="3241" y="12669"/>
                      <a:pt x="3284" y="12626"/>
                      <a:pt x="3284" y="12599"/>
                    </a:cubicBezTo>
                    <a:cubicBezTo>
                      <a:pt x="3284" y="12556"/>
                      <a:pt x="3241" y="12534"/>
                      <a:pt x="3219" y="12534"/>
                    </a:cubicBezTo>
                    <a:close/>
                    <a:moveTo>
                      <a:pt x="3489" y="12534"/>
                    </a:moveTo>
                    <a:cubicBezTo>
                      <a:pt x="3441" y="12534"/>
                      <a:pt x="3419" y="12556"/>
                      <a:pt x="3419" y="12599"/>
                    </a:cubicBezTo>
                    <a:cubicBezTo>
                      <a:pt x="3419" y="12626"/>
                      <a:pt x="3441" y="12669"/>
                      <a:pt x="3489" y="12669"/>
                    </a:cubicBezTo>
                    <a:cubicBezTo>
                      <a:pt x="3511" y="12669"/>
                      <a:pt x="3554" y="12626"/>
                      <a:pt x="3554" y="12599"/>
                    </a:cubicBezTo>
                    <a:cubicBezTo>
                      <a:pt x="3554" y="12556"/>
                      <a:pt x="3511" y="12534"/>
                      <a:pt x="3489" y="12534"/>
                    </a:cubicBezTo>
                    <a:close/>
                    <a:moveTo>
                      <a:pt x="3759" y="12534"/>
                    </a:moveTo>
                    <a:cubicBezTo>
                      <a:pt x="3711" y="12534"/>
                      <a:pt x="3689" y="12556"/>
                      <a:pt x="3689" y="12599"/>
                    </a:cubicBezTo>
                    <a:cubicBezTo>
                      <a:pt x="3689" y="12626"/>
                      <a:pt x="3711" y="12669"/>
                      <a:pt x="3759" y="12669"/>
                    </a:cubicBezTo>
                    <a:cubicBezTo>
                      <a:pt x="3781" y="12669"/>
                      <a:pt x="3824" y="12626"/>
                      <a:pt x="3824" y="12599"/>
                    </a:cubicBezTo>
                    <a:cubicBezTo>
                      <a:pt x="3824" y="12556"/>
                      <a:pt x="3781" y="12534"/>
                      <a:pt x="3759" y="12534"/>
                    </a:cubicBezTo>
                    <a:close/>
                    <a:moveTo>
                      <a:pt x="4029" y="12534"/>
                    </a:moveTo>
                    <a:cubicBezTo>
                      <a:pt x="3981" y="12534"/>
                      <a:pt x="3959" y="12556"/>
                      <a:pt x="3959" y="12599"/>
                    </a:cubicBezTo>
                    <a:cubicBezTo>
                      <a:pt x="3959" y="12626"/>
                      <a:pt x="3981" y="12669"/>
                      <a:pt x="4029" y="12669"/>
                    </a:cubicBezTo>
                    <a:cubicBezTo>
                      <a:pt x="4051" y="12669"/>
                      <a:pt x="4094" y="12626"/>
                      <a:pt x="4094" y="12599"/>
                    </a:cubicBezTo>
                    <a:cubicBezTo>
                      <a:pt x="4094" y="12556"/>
                      <a:pt x="4051" y="12534"/>
                      <a:pt x="4029" y="12534"/>
                    </a:cubicBezTo>
                    <a:close/>
                    <a:moveTo>
                      <a:pt x="4299" y="12534"/>
                    </a:moveTo>
                    <a:cubicBezTo>
                      <a:pt x="4251" y="12534"/>
                      <a:pt x="4229" y="12556"/>
                      <a:pt x="4229" y="12599"/>
                    </a:cubicBezTo>
                    <a:cubicBezTo>
                      <a:pt x="4229" y="12626"/>
                      <a:pt x="4251" y="12669"/>
                      <a:pt x="4299" y="12669"/>
                    </a:cubicBezTo>
                    <a:cubicBezTo>
                      <a:pt x="4321" y="12669"/>
                      <a:pt x="4364" y="12626"/>
                      <a:pt x="4364" y="12599"/>
                    </a:cubicBezTo>
                    <a:cubicBezTo>
                      <a:pt x="4364" y="12556"/>
                      <a:pt x="4321" y="12534"/>
                      <a:pt x="4299" y="12534"/>
                    </a:cubicBezTo>
                    <a:close/>
                    <a:moveTo>
                      <a:pt x="4569" y="12534"/>
                    </a:moveTo>
                    <a:cubicBezTo>
                      <a:pt x="4521" y="12534"/>
                      <a:pt x="4499" y="12556"/>
                      <a:pt x="4499" y="12599"/>
                    </a:cubicBezTo>
                    <a:cubicBezTo>
                      <a:pt x="4499" y="12626"/>
                      <a:pt x="4521" y="12669"/>
                      <a:pt x="4569" y="12669"/>
                    </a:cubicBezTo>
                    <a:cubicBezTo>
                      <a:pt x="4591" y="12669"/>
                      <a:pt x="4634" y="12626"/>
                      <a:pt x="4634" y="12599"/>
                    </a:cubicBezTo>
                    <a:cubicBezTo>
                      <a:pt x="4634" y="12556"/>
                      <a:pt x="4591" y="12534"/>
                      <a:pt x="4569" y="12534"/>
                    </a:cubicBezTo>
                    <a:close/>
                    <a:moveTo>
                      <a:pt x="4839" y="12534"/>
                    </a:moveTo>
                    <a:cubicBezTo>
                      <a:pt x="4791" y="12534"/>
                      <a:pt x="4769" y="12556"/>
                      <a:pt x="4769" y="12599"/>
                    </a:cubicBezTo>
                    <a:cubicBezTo>
                      <a:pt x="4769" y="12626"/>
                      <a:pt x="4791" y="12669"/>
                      <a:pt x="4839" y="12669"/>
                    </a:cubicBezTo>
                    <a:cubicBezTo>
                      <a:pt x="4861" y="12669"/>
                      <a:pt x="4904" y="12626"/>
                      <a:pt x="4904" y="12599"/>
                    </a:cubicBezTo>
                    <a:cubicBezTo>
                      <a:pt x="4904" y="12556"/>
                      <a:pt x="4861" y="12534"/>
                      <a:pt x="4839" y="12534"/>
                    </a:cubicBezTo>
                    <a:close/>
                    <a:moveTo>
                      <a:pt x="5017" y="12599"/>
                    </a:moveTo>
                    <a:cubicBezTo>
                      <a:pt x="4996" y="12599"/>
                      <a:pt x="4953" y="12626"/>
                      <a:pt x="4953" y="12669"/>
                    </a:cubicBezTo>
                    <a:cubicBezTo>
                      <a:pt x="4953" y="12691"/>
                      <a:pt x="4996" y="12734"/>
                      <a:pt x="5017" y="12734"/>
                    </a:cubicBezTo>
                    <a:cubicBezTo>
                      <a:pt x="5061" y="12734"/>
                      <a:pt x="5088" y="12691"/>
                      <a:pt x="5088" y="12669"/>
                    </a:cubicBezTo>
                    <a:cubicBezTo>
                      <a:pt x="5088" y="12626"/>
                      <a:pt x="5061" y="12599"/>
                      <a:pt x="5017" y="12599"/>
                    </a:cubicBezTo>
                    <a:close/>
                    <a:moveTo>
                      <a:pt x="5017" y="12869"/>
                    </a:moveTo>
                    <a:cubicBezTo>
                      <a:pt x="4996" y="12869"/>
                      <a:pt x="4953" y="12896"/>
                      <a:pt x="4953" y="12939"/>
                    </a:cubicBezTo>
                    <a:cubicBezTo>
                      <a:pt x="4953" y="12961"/>
                      <a:pt x="4996" y="13004"/>
                      <a:pt x="5017" y="13004"/>
                    </a:cubicBezTo>
                    <a:cubicBezTo>
                      <a:pt x="5061" y="13004"/>
                      <a:pt x="5088" y="12961"/>
                      <a:pt x="5088" y="12939"/>
                    </a:cubicBezTo>
                    <a:cubicBezTo>
                      <a:pt x="5088" y="12896"/>
                      <a:pt x="5061" y="12869"/>
                      <a:pt x="5017" y="12869"/>
                    </a:cubicBezTo>
                    <a:close/>
                    <a:moveTo>
                      <a:pt x="5017" y="13139"/>
                    </a:moveTo>
                    <a:cubicBezTo>
                      <a:pt x="4996" y="13139"/>
                      <a:pt x="4953" y="13166"/>
                      <a:pt x="4953" y="13209"/>
                    </a:cubicBezTo>
                    <a:cubicBezTo>
                      <a:pt x="4953" y="13231"/>
                      <a:pt x="4996" y="13274"/>
                      <a:pt x="5017" y="13274"/>
                    </a:cubicBezTo>
                    <a:cubicBezTo>
                      <a:pt x="5061" y="13274"/>
                      <a:pt x="5088" y="13231"/>
                      <a:pt x="5088" y="13209"/>
                    </a:cubicBezTo>
                    <a:cubicBezTo>
                      <a:pt x="5088" y="13166"/>
                      <a:pt x="5061" y="13139"/>
                      <a:pt x="5017" y="13139"/>
                    </a:cubicBezTo>
                    <a:close/>
                    <a:moveTo>
                      <a:pt x="5017" y="13409"/>
                    </a:moveTo>
                    <a:cubicBezTo>
                      <a:pt x="4996" y="13409"/>
                      <a:pt x="4953" y="13436"/>
                      <a:pt x="4953" y="13479"/>
                    </a:cubicBezTo>
                    <a:cubicBezTo>
                      <a:pt x="4953" y="13501"/>
                      <a:pt x="4996" y="13544"/>
                      <a:pt x="5017" y="13544"/>
                    </a:cubicBezTo>
                    <a:cubicBezTo>
                      <a:pt x="5061" y="13544"/>
                      <a:pt x="5088" y="13501"/>
                      <a:pt x="5088" y="13479"/>
                    </a:cubicBezTo>
                    <a:cubicBezTo>
                      <a:pt x="5088" y="13436"/>
                      <a:pt x="5061" y="13409"/>
                      <a:pt x="5017" y="13409"/>
                    </a:cubicBezTo>
                    <a:close/>
                    <a:moveTo>
                      <a:pt x="5017" y="13679"/>
                    </a:moveTo>
                    <a:cubicBezTo>
                      <a:pt x="4996" y="13679"/>
                      <a:pt x="4953" y="13706"/>
                      <a:pt x="4953" y="13749"/>
                    </a:cubicBezTo>
                    <a:cubicBezTo>
                      <a:pt x="4953" y="13771"/>
                      <a:pt x="4996" y="13814"/>
                      <a:pt x="5017" y="13814"/>
                    </a:cubicBezTo>
                    <a:cubicBezTo>
                      <a:pt x="5061" y="13814"/>
                      <a:pt x="5088" y="13771"/>
                      <a:pt x="5088" y="13749"/>
                    </a:cubicBezTo>
                    <a:cubicBezTo>
                      <a:pt x="5088" y="13706"/>
                      <a:pt x="5061" y="13679"/>
                      <a:pt x="5017" y="13679"/>
                    </a:cubicBezTo>
                    <a:close/>
                    <a:moveTo>
                      <a:pt x="5017" y="13949"/>
                    </a:moveTo>
                    <a:cubicBezTo>
                      <a:pt x="4996" y="13949"/>
                      <a:pt x="4953" y="13976"/>
                      <a:pt x="4953" y="14019"/>
                    </a:cubicBezTo>
                    <a:cubicBezTo>
                      <a:pt x="4953" y="14041"/>
                      <a:pt x="4996" y="14084"/>
                      <a:pt x="5017" y="14084"/>
                    </a:cubicBezTo>
                    <a:cubicBezTo>
                      <a:pt x="5061" y="14084"/>
                      <a:pt x="5088" y="14041"/>
                      <a:pt x="5088" y="14019"/>
                    </a:cubicBezTo>
                    <a:cubicBezTo>
                      <a:pt x="5088" y="13976"/>
                      <a:pt x="5061" y="13949"/>
                      <a:pt x="5017" y="13949"/>
                    </a:cubicBezTo>
                    <a:close/>
                    <a:moveTo>
                      <a:pt x="5017" y="14219"/>
                    </a:moveTo>
                    <a:cubicBezTo>
                      <a:pt x="4996" y="14219"/>
                      <a:pt x="4953" y="14246"/>
                      <a:pt x="4953" y="14289"/>
                    </a:cubicBezTo>
                    <a:cubicBezTo>
                      <a:pt x="4953" y="14311"/>
                      <a:pt x="4996" y="14354"/>
                      <a:pt x="5017" y="14354"/>
                    </a:cubicBezTo>
                    <a:cubicBezTo>
                      <a:pt x="5061" y="14354"/>
                      <a:pt x="5088" y="14311"/>
                      <a:pt x="5088" y="14289"/>
                    </a:cubicBezTo>
                    <a:cubicBezTo>
                      <a:pt x="5088" y="14246"/>
                      <a:pt x="5061" y="14219"/>
                      <a:pt x="5017" y="14219"/>
                    </a:cubicBezTo>
                    <a:close/>
                    <a:moveTo>
                      <a:pt x="5017" y="14489"/>
                    </a:moveTo>
                    <a:cubicBezTo>
                      <a:pt x="4996" y="14489"/>
                      <a:pt x="4953" y="14516"/>
                      <a:pt x="4953" y="14559"/>
                    </a:cubicBezTo>
                    <a:cubicBezTo>
                      <a:pt x="4953" y="14581"/>
                      <a:pt x="4996" y="14624"/>
                      <a:pt x="5017" y="14624"/>
                    </a:cubicBezTo>
                    <a:cubicBezTo>
                      <a:pt x="5061" y="14624"/>
                      <a:pt x="5088" y="14581"/>
                      <a:pt x="5088" y="14559"/>
                    </a:cubicBezTo>
                    <a:cubicBezTo>
                      <a:pt x="5088" y="14516"/>
                      <a:pt x="5061" y="14489"/>
                      <a:pt x="5017" y="14489"/>
                    </a:cubicBezTo>
                    <a:close/>
                    <a:moveTo>
                      <a:pt x="5017" y="14759"/>
                    </a:moveTo>
                    <a:cubicBezTo>
                      <a:pt x="4996" y="14759"/>
                      <a:pt x="4953" y="14786"/>
                      <a:pt x="4953" y="14829"/>
                    </a:cubicBezTo>
                    <a:cubicBezTo>
                      <a:pt x="4953" y="14851"/>
                      <a:pt x="4996" y="14894"/>
                      <a:pt x="5017" y="14894"/>
                    </a:cubicBezTo>
                    <a:cubicBezTo>
                      <a:pt x="5061" y="14894"/>
                      <a:pt x="5088" y="14851"/>
                      <a:pt x="5088" y="14829"/>
                    </a:cubicBezTo>
                    <a:cubicBezTo>
                      <a:pt x="5088" y="14786"/>
                      <a:pt x="5061" y="14759"/>
                      <a:pt x="5017" y="14759"/>
                    </a:cubicBezTo>
                    <a:close/>
                    <a:moveTo>
                      <a:pt x="5017" y="15029"/>
                    </a:moveTo>
                    <a:cubicBezTo>
                      <a:pt x="4996" y="15029"/>
                      <a:pt x="4953" y="15056"/>
                      <a:pt x="4953" y="15099"/>
                    </a:cubicBezTo>
                    <a:cubicBezTo>
                      <a:pt x="4953" y="15121"/>
                      <a:pt x="4996" y="15164"/>
                      <a:pt x="5017" y="15164"/>
                    </a:cubicBezTo>
                    <a:cubicBezTo>
                      <a:pt x="5061" y="15164"/>
                      <a:pt x="5088" y="15121"/>
                      <a:pt x="5088" y="15099"/>
                    </a:cubicBezTo>
                    <a:cubicBezTo>
                      <a:pt x="5088" y="15056"/>
                      <a:pt x="5061" y="15029"/>
                      <a:pt x="5017" y="15029"/>
                    </a:cubicBezTo>
                    <a:close/>
                    <a:moveTo>
                      <a:pt x="5017" y="15299"/>
                    </a:moveTo>
                    <a:cubicBezTo>
                      <a:pt x="4996" y="15299"/>
                      <a:pt x="4953" y="15326"/>
                      <a:pt x="4953" y="15369"/>
                    </a:cubicBezTo>
                    <a:cubicBezTo>
                      <a:pt x="4953" y="15391"/>
                      <a:pt x="4996" y="15434"/>
                      <a:pt x="5017" y="15434"/>
                    </a:cubicBezTo>
                    <a:cubicBezTo>
                      <a:pt x="5061" y="15434"/>
                      <a:pt x="5088" y="15391"/>
                      <a:pt x="5088" y="15369"/>
                    </a:cubicBezTo>
                    <a:cubicBezTo>
                      <a:pt x="5088" y="15326"/>
                      <a:pt x="5061" y="15299"/>
                      <a:pt x="5017" y="15299"/>
                    </a:cubicBezTo>
                    <a:close/>
                    <a:moveTo>
                      <a:pt x="5017" y="15569"/>
                    </a:moveTo>
                    <a:cubicBezTo>
                      <a:pt x="4996" y="15569"/>
                      <a:pt x="4953" y="15596"/>
                      <a:pt x="4953" y="15639"/>
                    </a:cubicBezTo>
                    <a:cubicBezTo>
                      <a:pt x="4953" y="15661"/>
                      <a:pt x="4996" y="15704"/>
                      <a:pt x="5017" y="15704"/>
                    </a:cubicBezTo>
                    <a:cubicBezTo>
                      <a:pt x="5061" y="15704"/>
                      <a:pt x="5088" y="15661"/>
                      <a:pt x="5088" y="15639"/>
                    </a:cubicBezTo>
                    <a:cubicBezTo>
                      <a:pt x="5088" y="15596"/>
                      <a:pt x="5061" y="15569"/>
                      <a:pt x="5017" y="15569"/>
                    </a:cubicBezTo>
                    <a:close/>
                    <a:moveTo>
                      <a:pt x="5017" y="15839"/>
                    </a:moveTo>
                    <a:cubicBezTo>
                      <a:pt x="4996" y="15839"/>
                      <a:pt x="4953" y="15866"/>
                      <a:pt x="4953" y="15909"/>
                    </a:cubicBezTo>
                    <a:cubicBezTo>
                      <a:pt x="4953" y="15931"/>
                      <a:pt x="4996" y="15974"/>
                      <a:pt x="5017" y="15974"/>
                    </a:cubicBezTo>
                    <a:cubicBezTo>
                      <a:pt x="5061" y="15974"/>
                      <a:pt x="5088" y="15931"/>
                      <a:pt x="5088" y="15909"/>
                    </a:cubicBezTo>
                    <a:cubicBezTo>
                      <a:pt x="5088" y="15866"/>
                      <a:pt x="5061" y="15839"/>
                      <a:pt x="5017" y="15839"/>
                    </a:cubicBezTo>
                    <a:close/>
                    <a:moveTo>
                      <a:pt x="5017" y="16109"/>
                    </a:moveTo>
                    <a:cubicBezTo>
                      <a:pt x="4996" y="16109"/>
                      <a:pt x="4953" y="16136"/>
                      <a:pt x="4953" y="16179"/>
                    </a:cubicBezTo>
                    <a:cubicBezTo>
                      <a:pt x="4953" y="16201"/>
                      <a:pt x="4996" y="16244"/>
                      <a:pt x="5017" y="16244"/>
                    </a:cubicBezTo>
                    <a:cubicBezTo>
                      <a:pt x="5061" y="16244"/>
                      <a:pt x="5088" y="16201"/>
                      <a:pt x="5088" y="16179"/>
                    </a:cubicBezTo>
                    <a:cubicBezTo>
                      <a:pt x="5088" y="16136"/>
                      <a:pt x="5061" y="16109"/>
                      <a:pt x="5017" y="16109"/>
                    </a:cubicBezTo>
                    <a:close/>
                    <a:moveTo>
                      <a:pt x="5017" y="16379"/>
                    </a:moveTo>
                    <a:cubicBezTo>
                      <a:pt x="4996" y="16379"/>
                      <a:pt x="4953" y="16406"/>
                      <a:pt x="4953" y="16449"/>
                    </a:cubicBezTo>
                    <a:cubicBezTo>
                      <a:pt x="4953" y="16471"/>
                      <a:pt x="4996" y="16514"/>
                      <a:pt x="5017" y="16514"/>
                    </a:cubicBezTo>
                    <a:cubicBezTo>
                      <a:pt x="5061" y="16514"/>
                      <a:pt x="5088" y="16471"/>
                      <a:pt x="5088" y="16449"/>
                    </a:cubicBezTo>
                    <a:cubicBezTo>
                      <a:pt x="5088" y="16406"/>
                      <a:pt x="5061" y="16379"/>
                      <a:pt x="5017" y="16379"/>
                    </a:cubicBezTo>
                    <a:close/>
                    <a:moveTo>
                      <a:pt x="5017" y="16649"/>
                    </a:moveTo>
                    <a:cubicBezTo>
                      <a:pt x="4996" y="16649"/>
                      <a:pt x="4953" y="16676"/>
                      <a:pt x="4953" y="16719"/>
                    </a:cubicBezTo>
                    <a:cubicBezTo>
                      <a:pt x="4953" y="16741"/>
                      <a:pt x="4996" y="16784"/>
                      <a:pt x="5017" y="16784"/>
                    </a:cubicBezTo>
                    <a:cubicBezTo>
                      <a:pt x="5061" y="16784"/>
                      <a:pt x="5088" y="16741"/>
                      <a:pt x="5088" y="16719"/>
                    </a:cubicBezTo>
                    <a:cubicBezTo>
                      <a:pt x="5088" y="16676"/>
                      <a:pt x="5061" y="16649"/>
                      <a:pt x="5017" y="16649"/>
                    </a:cubicBezTo>
                    <a:close/>
                    <a:moveTo>
                      <a:pt x="5017" y="16919"/>
                    </a:moveTo>
                    <a:cubicBezTo>
                      <a:pt x="4996" y="16919"/>
                      <a:pt x="4953" y="16946"/>
                      <a:pt x="4953" y="16989"/>
                    </a:cubicBezTo>
                    <a:cubicBezTo>
                      <a:pt x="4953" y="17011"/>
                      <a:pt x="4996" y="17054"/>
                      <a:pt x="5017" y="17054"/>
                    </a:cubicBezTo>
                    <a:cubicBezTo>
                      <a:pt x="5061" y="17054"/>
                      <a:pt x="5088" y="17011"/>
                      <a:pt x="5088" y="16989"/>
                    </a:cubicBezTo>
                    <a:cubicBezTo>
                      <a:pt x="5088" y="16946"/>
                      <a:pt x="5061" y="16919"/>
                      <a:pt x="5017" y="16919"/>
                    </a:cubicBezTo>
                    <a:close/>
                    <a:moveTo>
                      <a:pt x="5017" y="17189"/>
                    </a:moveTo>
                    <a:cubicBezTo>
                      <a:pt x="4996" y="17189"/>
                      <a:pt x="4953" y="17216"/>
                      <a:pt x="4953" y="17259"/>
                    </a:cubicBezTo>
                    <a:cubicBezTo>
                      <a:pt x="4953" y="17281"/>
                      <a:pt x="4996" y="17324"/>
                      <a:pt x="5017" y="17324"/>
                    </a:cubicBezTo>
                    <a:cubicBezTo>
                      <a:pt x="5061" y="17324"/>
                      <a:pt x="5088" y="17281"/>
                      <a:pt x="5088" y="17259"/>
                    </a:cubicBezTo>
                    <a:cubicBezTo>
                      <a:pt x="5088" y="17216"/>
                      <a:pt x="5061" y="17189"/>
                      <a:pt x="5017" y="17189"/>
                    </a:cubicBezTo>
                    <a:close/>
                    <a:moveTo>
                      <a:pt x="5017" y="17459"/>
                    </a:moveTo>
                    <a:cubicBezTo>
                      <a:pt x="4996" y="17459"/>
                      <a:pt x="4953" y="17486"/>
                      <a:pt x="4953" y="17529"/>
                    </a:cubicBezTo>
                    <a:cubicBezTo>
                      <a:pt x="4953" y="17551"/>
                      <a:pt x="4996" y="17594"/>
                      <a:pt x="5017" y="17594"/>
                    </a:cubicBezTo>
                    <a:cubicBezTo>
                      <a:pt x="5061" y="17594"/>
                      <a:pt x="5088" y="17551"/>
                      <a:pt x="5088" y="17529"/>
                    </a:cubicBezTo>
                    <a:cubicBezTo>
                      <a:pt x="5088" y="17486"/>
                      <a:pt x="5061" y="17459"/>
                      <a:pt x="5017" y="17459"/>
                    </a:cubicBezTo>
                    <a:close/>
                    <a:moveTo>
                      <a:pt x="5017" y="17729"/>
                    </a:moveTo>
                    <a:cubicBezTo>
                      <a:pt x="4996" y="17729"/>
                      <a:pt x="4953" y="17756"/>
                      <a:pt x="4953" y="17799"/>
                    </a:cubicBezTo>
                    <a:cubicBezTo>
                      <a:pt x="4953" y="17821"/>
                      <a:pt x="4996" y="17864"/>
                      <a:pt x="5017" y="17864"/>
                    </a:cubicBezTo>
                    <a:cubicBezTo>
                      <a:pt x="5061" y="17864"/>
                      <a:pt x="5088" y="17821"/>
                      <a:pt x="5088" y="17799"/>
                    </a:cubicBezTo>
                    <a:cubicBezTo>
                      <a:pt x="5088" y="17756"/>
                      <a:pt x="5061" y="17729"/>
                      <a:pt x="5017" y="17729"/>
                    </a:cubicBezTo>
                    <a:close/>
                    <a:moveTo>
                      <a:pt x="5017" y="17999"/>
                    </a:moveTo>
                    <a:cubicBezTo>
                      <a:pt x="4996" y="17999"/>
                      <a:pt x="4953" y="18026"/>
                      <a:pt x="4953" y="18069"/>
                    </a:cubicBezTo>
                    <a:cubicBezTo>
                      <a:pt x="4953" y="18091"/>
                      <a:pt x="4996" y="18134"/>
                      <a:pt x="5017" y="18134"/>
                    </a:cubicBezTo>
                    <a:cubicBezTo>
                      <a:pt x="5061" y="18134"/>
                      <a:pt x="5088" y="18091"/>
                      <a:pt x="5088" y="18069"/>
                    </a:cubicBezTo>
                    <a:cubicBezTo>
                      <a:pt x="5088" y="18026"/>
                      <a:pt x="5061" y="17999"/>
                      <a:pt x="5017" y="17999"/>
                    </a:cubicBezTo>
                    <a:close/>
                    <a:moveTo>
                      <a:pt x="5017" y="18269"/>
                    </a:moveTo>
                    <a:cubicBezTo>
                      <a:pt x="4996" y="18269"/>
                      <a:pt x="4953" y="18296"/>
                      <a:pt x="4953" y="18339"/>
                    </a:cubicBezTo>
                    <a:cubicBezTo>
                      <a:pt x="4953" y="18361"/>
                      <a:pt x="4996" y="18404"/>
                      <a:pt x="5017" y="18404"/>
                    </a:cubicBezTo>
                    <a:cubicBezTo>
                      <a:pt x="5061" y="18404"/>
                      <a:pt x="5088" y="18361"/>
                      <a:pt x="5088" y="18339"/>
                    </a:cubicBezTo>
                    <a:cubicBezTo>
                      <a:pt x="5088" y="18296"/>
                      <a:pt x="5061" y="18269"/>
                      <a:pt x="5017" y="18269"/>
                    </a:cubicBezTo>
                    <a:close/>
                    <a:moveTo>
                      <a:pt x="5017" y="18539"/>
                    </a:moveTo>
                    <a:cubicBezTo>
                      <a:pt x="4996" y="18539"/>
                      <a:pt x="4953" y="18566"/>
                      <a:pt x="4953" y="18609"/>
                    </a:cubicBezTo>
                    <a:cubicBezTo>
                      <a:pt x="4953" y="18631"/>
                      <a:pt x="4996" y="18674"/>
                      <a:pt x="5017" y="18674"/>
                    </a:cubicBezTo>
                    <a:cubicBezTo>
                      <a:pt x="5061" y="18674"/>
                      <a:pt x="5088" y="18631"/>
                      <a:pt x="5088" y="18609"/>
                    </a:cubicBezTo>
                    <a:cubicBezTo>
                      <a:pt x="5088" y="18566"/>
                      <a:pt x="5061" y="18539"/>
                      <a:pt x="5017" y="18539"/>
                    </a:cubicBezTo>
                    <a:close/>
                    <a:moveTo>
                      <a:pt x="5017" y="18809"/>
                    </a:moveTo>
                    <a:cubicBezTo>
                      <a:pt x="4996" y="18809"/>
                      <a:pt x="4953" y="18836"/>
                      <a:pt x="4953" y="18879"/>
                    </a:cubicBezTo>
                    <a:cubicBezTo>
                      <a:pt x="4953" y="18901"/>
                      <a:pt x="4996" y="18944"/>
                      <a:pt x="5017" y="18944"/>
                    </a:cubicBezTo>
                    <a:cubicBezTo>
                      <a:pt x="5061" y="18944"/>
                      <a:pt x="5088" y="18901"/>
                      <a:pt x="5088" y="18879"/>
                    </a:cubicBezTo>
                    <a:cubicBezTo>
                      <a:pt x="5088" y="18836"/>
                      <a:pt x="5061" y="18809"/>
                      <a:pt x="5017" y="18809"/>
                    </a:cubicBezTo>
                    <a:close/>
                    <a:moveTo>
                      <a:pt x="5017" y="19079"/>
                    </a:moveTo>
                    <a:cubicBezTo>
                      <a:pt x="4996" y="19079"/>
                      <a:pt x="4953" y="19106"/>
                      <a:pt x="4953" y="19149"/>
                    </a:cubicBezTo>
                    <a:cubicBezTo>
                      <a:pt x="4953" y="19171"/>
                      <a:pt x="4996" y="19214"/>
                      <a:pt x="5017" y="19214"/>
                    </a:cubicBezTo>
                    <a:cubicBezTo>
                      <a:pt x="5061" y="19214"/>
                      <a:pt x="5088" y="19171"/>
                      <a:pt x="5088" y="19149"/>
                    </a:cubicBezTo>
                    <a:cubicBezTo>
                      <a:pt x="5088" y="19106"/>
                      <a:pt x="5061" y="19079"/>
                      <a:pt x="5017" y="19079"/>
                    </a:cubicBezTo>
                    <a:close/>
                    <a:moveTo>
                      <a:pt x="4974" y="19398"/>
                    </a:moveTo>
                    <a:cubicBezTo>
                      <a:pt x="4953" y="19398"/>
                      <a:pt x="4953" y="19419"/>
                      <a:pt x="4953" y="19419"/>
                    </a:cubicBezTo>
                    <a:cubicBezTo>
                      <a:pt x="4953" y="19441"/>
                      <a:pt x="4996" y="19484"/>
                      <a:pt x="5017" y="19484"/>
                    </a:cubicBezTo>
                    <a:cubicBezTo>
                      <a:pt x="5061" y="19484"/>
                      <a:pt x="5088" y="19441"/>
                      <a:pt x="5088" y="19419"/>
                    </a:cubicBezTo>
                    <a:lnTo>
                      <a:pt x="5088" y="19398"/>
                    </a:lnTo>
                    <a:cubicBezTo>
                      <a:pt x="5088" y="19441"/>
                      <a:pt x="5061" y="19462"/>
                      <a:pt x="5017" y="19462"/>
                    </a:cubicBezTo>
                    <a:cubicBezTo>
                      <a:pt x="4996" y="19462"/>
                      <a:pt x="4974" y="19441"/>
                      <a:pt x="4974" y="19398"/>
                    </a:cubicBezTo>
                    <a:close/>
                    <a:moveTo>
                      <a:pt x="5017" y="19619"/>
                    </a:moveTo>
                    <a:cubicBezTo>
                      <a:pt x="4996" y="19619"/>
                      <a:pt x="4953" y="19646"/>
                      <a:pt x="4953" y="19689"/>
                    </a:cubicBezTo>
                    <a:cubicBezTo>
                      <a:pt x="4953" y="19711"/>
                      <a:pt x="4996" y="19754"/>
                      <a:pt x="5017" y="19754"/>
                    </a:cubicBezTo>
                    <a:cubicBezTo>
                      <a:pt x="5061" y="19754"/>
                      <a:pt x="5088" y="19711"/>
                      <a:pt x="5088" y="19689"/>
                    </a:cubicBezTo>
                    <a:cubicBezTo>
                      <a:pt x="5088" y="19646"/>
                      <a:pt x="5061" y="19619"/>
                      <a:pt x="5017" y="19619"/>
                    </a:cubicBezTo>
                    <a:close/>
                    <a:moveTo>
                      <a:pt x="5017" y="19889"/>
                    </a:moveTo>
                    <a:cubicBezTo>
                      <a:pt x="4996" y="19889"/>
                      <a:pt x="4953" y="19916"/>
                      <a:pt x="4953" y="19959"/>
                    </a:cubicBezTo>
                    <a:cubicBezTo>
                      <a:pt x="4953" y="19981"/>
                      <a:pt x="4996" y="20024"/>
                      <a:pt x="5017" y="20024"/>
                    </a:cubicBezTo>
                    <a:cubicBezTo>
                      <a:pt x="5061" y="20024"/>
                      <a:pt x="5088" y="19981"/>
                      <a:pt x="5088" y="19959"/>
                    </a:cubicBezTo>
                    <a:cubicBezTo>
                      <a:pt x="5088" y="19916"/>
                      <a:pt x="5061" y="19889"/>
                      <a:pt x="5017" y="19889"/>
                    </a:cubicBezTo>
                    <a:close/>
                    <a:moveTo>
                      <a:pt x="5017" y="20159"/>
                    </a:moveTo>
                    <a:cubicBezTo>
                      <a:pt x="4996" y="20159"/>
                      <a:pt x="4953" y="20186"/>
                      <a:pt x="4953" y="20229"/>
                    </a:cubicBezTo>
                    <a:cubicBezTo>
                      <a:pt x="4953" y="20251"/>
                      <a:pt x="4996" y="20294"/>
                      <a:pt x="5017" y="20294"/>
                    </a:cubicBezTo>
                    <a:cubicBezTo>
                      <a:pt x="5061" y="20294"/>
                      <a:pt x="5088" y="20251"/>
                      <a:pt x="5088" y="20229"/>
                    </a:cubicBezTo>
                    <a:cubicBezTo>
                      <a:pt x="5088" y="20186"/>
                      <a:pt x="5061" y="20159"/>
                      <a:pt x="5017" y="20159"/>
                    </a:cubicBezTo>
                    <a:close/>
                    <a:moveTo>
                      <a:pt x="5017" y="20429"/>
                    </a:moveTo>
                    <a:cubicBezTo>
                      <a:pt x="4996" y="20429"/>
                      <a:pt x="4953" y="20456"/>
                      <a:pt x="4953" y="20499"/>
                    </a:cubicBezTo>
                    <a:cubicBezTo>
                      <a:pt x="4953" y="20521"/>
                      <a:pt x="4996" y="20564"/>
                      <a:pt x="5017" y="20564"/>
                    </a:cubicBezTo>
                    <a:cubicBezTo>
                      <a:pt x="5061" y="20564"/>
                      <a:pt x="5088" y="20521"/>
                      <a:pt x="5088" y="20499"/>
                    </a:cubicBezTo>
                    <a:cubicBezTo>
                      <a:pt x="5088" y="20456"/>
                      <a:pt x="5061" y="20429"/>
                      <a:pt x="5017" y="20429"/>
                    </a:cubicBezTo>
                    <a:close/>
                    <a:moveTo>
                      <a:pt x="5017" y="20699"/>
                    </a:moveTo>
                    <a:cubicBezTo>
                      <a:pt x="4996" y="20699"/>
                      <a:pt x="4953" y="20726"/>
                      <a:pt x="4953" y="20769"/>
                    </a:cubicBezTo>
                    <a:cubicBezTo>
                      <a:pt x="4953" y="20791"/>
                      <a:pt x="4996" y="20834"/>
                      <a:pt x="5017" y="20834"/>
                    </a:cubicBezTo>
                    <a:cubicBezTo>
                      <a:pt x="5061" y="20834"/>
                      <a:pt x="5088" y="20791"/>
                      <a:pt x="5088" y="20769"/>
                    </a:cubicBezTo>
                    <a:cubicBezTo>
                      <a:pt x="5088" y="20726"/>
                      <a:pt x="5061" y="20699"/>
                      <a:pt x="5017" y="20699"/>
                    </a:cubicBezTo>
                    <a:close/>
                    <a:moveTo>
                      <a:pt x="5017" y="20969"/>
                    </a:moveTo>
                    <a:cubicBezTo>
                      <a:pt x="4996" y="20969"/>
                      <a:pt x="4953" y="20996"/>
                      <a:pt x="4953" y="21039"/>
                    </a:cubicBezTo>
                    <a:cubicBezTo>
                      <a:pt x="4953" y="21061"/>
                      <a:pt x="4996" y="21104"/>
                      <a:pt x="5017" y="21104"/>
                    </a:cubicBezTo>
                    <a:cubicBezTo>
                      <a:pt x="5061" y="21104"/>
                      <a:pt x="5088" y="21061"/>
                      <a:pt x="5088" y="21039"/>
                    </a:cubicBezTo>
                    <a:cubicBezTo>
                      <a:pt x="5088" y="20996"/>
                      <a:pt x="5061" y="20969"/>
                      <a:pt x="5017" y="20969"/>
                    </a:cubicBezTo>
                    <a:close/>
                    <a:moveTo>
                      <a:pt x="5017" y="21239"/>
                    </a:moveTo>
                    <a:cubicBezTo>
                      <a:pt x="4996" y="21239"/>
                      <a:pt x="4953" y="21266"/>
                      <a:pt x="4953" y="21309"/>
                    </a:cubicBezTo>
                    <a:cubicBezTo>
                      <a:pt x="4953" y="21331"/>
                      <a:pt x="4996" y="21374"/>
                      <a:pt x="5017" y="21374"/>
                    </a:cubicBezTo>
                    <a:cubicBezTo>
                      <a:pt x="5061" y="21374"/>
                      <a:pt x="5088" y="21331"/>
                      <a:pt x="5088" y="21309"/>
                    </a:cubicBezTo>
                    <a:cubicBezTo>
                      <a:pt x="5088" y="21266"/>
                      <a:pt x="5061" y="21239"/>
                      <a:pt x="5017" y="21239"/>
                    </a:cubicBezTo>
                    <a:close/>
                    <a:moveTo>
                      <a:pt x="5017" y="21509"/>
                    </a:moveTo>
                    <a:cubicBezTo>
                      <a:pt x="4996" y="21509"/>
                      <a:pt x="4953" y="21536"/>
                      <a:pt x="4953" y="21579"/>
                    </a:cubicBezTo>
                    <a:cubicBezTo>
                      <a:pt x="4953" y="21601"/>
                      <a:pt x="4996" y="21644"/>
                      <a:pt x="5017" y="21644"/>
                    </a:cubicBezTo>
                    <a:cubicBezTo>
                      <a:pt x="5061" y="21644"/>
                      <a:pt x="5088" y="21601"/>
                      <a:pt x="5088" y="21579"/>
                    </a:cubicBezTo>
                    <a:cubicBezTo>
                      <a:pt x="5088" y="21536"/>
                      <a:pt x="5061" y="21509"/>
                      <a:pt x="5017" y="21509"/>
                    </a:cubicBezTo>
                    <a:close/>
                    <a:moveTo>
                      <a:pt x="5017" y="21779"/>
                    </a:moveTo>
                    <a:cubicBezTo>
                      <a:pt x="4996" y="21779"/>
                      <a:pt x="4953" y="21806"/>
                      <a:pt x="4953" y="21849"/>
                    </a:cubicBezTo>
                    <a:cubicBezTo>
                      <a:pt x="4953" y="21871"/>
                      <a:pt x="4996" y="21914"/>
                      <a:pt x="5017" y="21914"/>
                    </a:cubicBezTo>
                    <a:cubicBezTo>
                      <a:pt x="5061" y="21914"/>
                      <a:pt x="5088" y="21871"/>
                      <a:pt x="5088" y="21849"/>
                    </a:cubicBezTo>
                    <a:cubicBezTo>
                      <a:pt x="5088" y="21806"/>
                      <a:pt x="5061" y="21779"/>
                      <a:pt x="5017" y="21779"/>
                    </a:cubicBezTo>
                    <a:close/>
                    <a:moveTo>
                      <a:pt x="5017" y="22049"/>
                    </a:moveTo>
                    <a:cubicBezTo>
                      <a:pt x="4996" y="22049"/>
                      <a:pt x="4953" y="22076"/>
                      <a:pt x="4953" y="22119"/>
                    </a:cubicBezTo>
                    <a:cubicBezTo>
                      <a:pt x="4953" y="22141"/>
                      <a:pt x="4996" y="22184"/>
                      <a:pt x="5017" y="22184"/>
                    </a:cubicBezTo>
                    <a:cubicBezTo>
                      <a:pt x="5061" y="22184"/>
                      <a:pt x="5088" y="22141"/>
                      <a:pt x="5088" y="22119"/>
                    </a:cubicBezTo>
                    <a:cubicBezTo>
                      <a:pt x="5088" y="22076"/>
                      <a:pt x="5061" y="22049"/>
                      <a:pt x="5017" y="22049"/>
                    </a:cubicBezTo>
                    <a:close/>
                    <a:moveTo>
                      <a:pt x="5017" y="22319"/>
                    </a:moveTo>
                    <a:cubicBezTo>
                      <a:pt x="4996" y="22319"/>
                      <a:pt x="4953" y="22346"/>
                      <a:pt x="4953" y="22389"/>
                    </a:cubicBezTo>
                    <a:cubicBezTo>
                      <a:pt x="4953" y="22411"/>
                      <a:pt x="4996" y="22454"/>
                      <a:pt x="5017" y="22454"/>
                    </a:cubicBezTo>
                    <a:cubicBezTo>
                      <a:pt x="5061" y="22454"/>
                      <a:pt x="5088" y="22411"/>
                      <a:pt x="5088" y="22389"/>
                    </a:cubicBezTo>
                    <a:cubicBezTo>
                      <a:pt x="5088" y="22346"/>
                      <a:pt x="5061" y="22319"/>
                      <a:pt x="5017" y="22319"/>
                    </a:cubicBezTo>
                    <a:close/>
                    <a:moveTo>
                      <a:pt x="5017" y="22589"/>
                    </a:moveTo>
                    <a:cubicBezTo>
                      <a:pt x="4996" y="22589"/>
                      <a:pt x="4953" y="22616"/>
                      <a:pt x="4953" y="22659"/>
                    </a:cubicBezTo>
                    <a:cubicBezTo>
                      <a:pt x="4953" y="22681"/>
                      <a:pt x="4996" y="22724"/>
                      <a:pt x="5017" y="22724"/>
                    </a:cubicBezTo>
                    <a:cubicBezTo>
                      <a:pt x="5061" y="22724"/>
                      <a:pt x="5088" y="22681"/>
                      <a:pt x="5088" y="22659"/>
                    </a:cubicBezTo>
                    <a:cubicBezTo>
                      <a:pt x="5088" y="22616"/>
                      <a:pt x="5061" y="22589"/>
                      <a:pt x="5017" y="22589"/>
                    </a:cubicBezTo>
                    <a:close/>
                    <a:moveTo>
                      <a:pt x="5017" y="22859"/>
                    </a:moveTo>
                    <a:cubicBezTo>
                      <a:pt x="4996" y="22859"/>
                      <a:pt x="4953" y="22886"/>
                      <a:pt x="4953" y="22929"/>
                    </a:cubicBezTo>
                    <a:cubicBezTo>
                      <a:pt x="4953" y="22951"/>
                      <a:pt x="4996" y="22994"/>
                      <a:pt x="5017" y="22994"/>
                    </a:cubicBezTo>
                    <a:cubicBezTo>
                      <a:pt x="5061" y="22994"/>
                      <a:pt x="5088" y="22951"/>
                      <a:pt x="5088" y="22929"/>
                    </a:cubicBezTo>
                    <a:cubicBezTo>
                      <a:pt x="5088" y="22886"/>
                      <a:pt x="5061" y="22859"/>
                      <a:pt x="5017" y="22859"/>
                    </a:cubicBezTo>
                    <a:close/>
                    <a:moveTo>
                      <a:pt x="5017" y="23129"/>
                    </a:moveTo>
                    <a:cubicBezTo>
                      <a:pt x="4996" y="23129"/>
                      <a:pt x="4953" y="23156"/>
                      <a:pt x="4953" y="23199"/>
                    </a:cubicBezTo>
                    <a:cubicBezTo>
                      <a:pt x="4953" y="23221"/>
                      <a:pt x="4996" y="23264"/>
                      <a:pt x="5017" y="23264"/>
                    </a:cubicBezTo>
                    <a:cubicBezTo>
                      <a:pt x="5061" y="23264"/>
                      <a:pt x="5088" y="23221"/>
                      <a:pt x="5088" y="23199"/>
                    </a:cubicBezTo>
                    <a:cubicBezTo>
                      <a:pt x="5088" y="23156"/>
                      <a:pt x="5061" y="23129"/>
                      <a:pt x="5017" y="23129"/>
                    </a:cubicBezTo>
                    <a:close/>
                    <a:moveTo>
                      <a:pt x="5017" y="23399"/>
                    </a:moveTo>
                    <a:cubicBezTo>
                      <a:pt x="4996" y="23399"/>
                      <a:pt x="4953" y="23426"/>
                      <a:pt x="4953" y="23469"/>
                    </a:cubicBezTo>
                    <a:cubicBezTo>
                      <a:pt x="4953" y="23491"/>
                      <a:pt x="4996" y="23534"/>
                      <a:pt x="5017" y="23534"/>
                    </a:cubicBezTo>
                    <a:cubicBezTo>
                      <a:pt x="5061" y="23534"/>
                      <a:pt x="5088" y="23491"/>
                      <a:pt x="5088" y="23469"/>
                    </a:cubicBezTo>
                    <a:cubicBezTo>
                      <a:pt x="5088" y="23426"/>
                      <a:pt x="5061" y="23399"/>
                      <a:pt x="5017" y="23399"/>
                    </a:cubicBezTo>
                    <a:close/>
                    <a:moveTo>
                      <a:pt x="5017" y="23669"/>
                    </a:moveTo>
                    <a:cubicBezTo>
                      <a:pt x="4996" y="23669"/>
                      <a:pt x="4953" y="23696"/>
                      <a:pt x="4953" y="23739"/>
                    </a:cubicBezTo>
                    <a:cubicBezTo>
                      <a:pt x="4953" y="23761"/>
                      <a:pt x="4996" y="23804"/>
                      <a:pt x="5017" y="23804"/>
                    </a:cubicBezTo>
                    <a:cubicBezTo>
                      <a:pt x="5061" y="23804"/>
                      <a:pt x="5088" y="23761"/>
                      <a:pt x="5088" y="23739"/>
                    </a:cubicBezTo>
                    <a:cubicBezTo>
                      <a:pt x="5088" y="23696"/>
                      <a:pt x="5061" y="23669"/>
                      <a:pt x="5017" y="23669"/>
                    </a:cubicBezTo>
                    <a:close/>
                    <a:moveTo>
                      <a:pt x="5017" y="23939"/>
                    </a:moveTo>
                    <a:cubicBezTo>
                      <a:pt x="4996" y="23939"/>
                      <a:pt x="4953" y="23966"/>
                      <a:pt x="4953" y="24009"/>
                    </a:cubicBezTo>
                    <a:cubicBezTo>
                      <a:pt x="4953" y="24031"/>
                      <a:pt x="4996" y="24074"/>
                      <a:pt x="5017" y="24074"/>
                    </a:cubicBezTo>
                    <a:cubicBezTo>
                      <a:pt x="5061" y="24074"/>
                      <a:pt x="5088" y="24031"/>
                      <a:pt x="5088" y="24009"/>
                    </a:cubicBezTo>
                    <a:cubicBezTo>
                      <a:pt x="5088" y="23966"/>
                      <a:pt x="5061" y="23939"/>
                      <a:pt x="5017" y="23939"/>
                    </a:cubicBezTo>
                    <a:close/>
                    <a:moveTo>
                      <a:pt x="5017" y="24209"/>
                    </a:moveTo>
                    <a:cubicBezTo>
                      <a:pt x="4996" y="24209"/>
                      <a:pt x="4953" y="24236"/>
                      <a:pt x="4953" y="24279"/>
                    </a:cubicBezTo>
                    <a:cubicBezTo>
                      <a:pt x="4953" y="24301"/>
                      <a:pt x="4996" y="24344"/>
                      <a:pt x="5017" y="24344"/>
                    </a:cubicBezTo>
                    <a:cubicBezTo>
                      <a:pt x="5061" y="24344"/>
                      <a:pt x="5088" y="24301"/>
                      <a:pt x="5088" y="24279"/>
                    </a:cubicBezTo>
                    <a:cubicBezTo>
                      <a:pt x="5088" y="24236"/>
                      <a:pt x="5061" y="24209"/>
                      <a:pt x="5017" y="24209"/>
                    </a:cubicBezTo>
                    <a:close/>
                    <a:moveTo>
                      <a:pt x="5017" y="24479"/>
                    </a:moveTo>
                    <a:cubicBezTo>
                      <a:pt x="4996" y="24479"/>
                      <a:pt x="4953" y="24506"/>
                      <a:pt x="4953" y="24549"/>
                    </a:cubicBezTo>
                    <a:cubicBezTo>
                      <a:pt x="4953" y="24571"/>
                      <a:pt x="4996" y="24614"/>
                      <a:pt x="5017" y="24614"/>
                    </a:cubicBezTo>
                    <a:cubicBezTo>
                      <a:pt x="5061" y="24614"/>
                      <a:pt x="5088" y="24571"/>
                      <a:pt x="5088" y="24549"/>
                    </a:cubicBezTo>
                    <a:cubicBezTo>
                      <a:pt x="5088" y="24506"/>
                      <a:pt x="5061" y="24479"/>
                      <a:pt x="5017" y="24479"/>
                    </a:cubicBezTo>
                    <a:close/>
                    <a:moveTo>
                      <a:pt x="5017" y="24749"/>
                    </a:moveTo>
                    <a:cubicBezTo>
                      <a:pt x="4996" y="24749"/>
                      <a:pt x="4953" y="24776"/>
                      <a:pt x="4953" y="24819"/>
                    </a:cubicBezTo>
                    <a:cubicBezTo>
                      <a:pt x="4953" y="24841"/>
                      <a:pt x="4996" y="24884"/>
                      <a:pt x="5017" y="24884"/>
                    </a:cubicBezTo>
                    <a:cubicBezTo>
                      <a:pt x="5061" y="24884"/>
                      <a:pt x="5088" y="24841"/>
                      <a:pt x="5088" y="24819"/>
                    </a:cubicBezTo>
                    <a:cubicBezTo>
                      <a:pt x="5088" y="24776"/>
                      <a:pt x="5061" y="24749"/>
                      <a:pt x="5017" y="24749"/>
                    </a:cubicBezTo>
                    <a:close/>
                    <a:moveTo>
                      <a:pt x="5017" y="25019"/>
                    </a:moveTo>
                    <a:cubicBezTo>
                      <a:pt x="4996" y="25019"/>
                      <a:pt x="4953" y="25046"/>
                      <a:pt x="4953" y="25089"/>
                    </a:cubicBezTo>
                    <a:cubicBezTo>
                      <a:pt x="4953" y="25111"/>
                      <a:pt x="4996" y="25154"/>
                      <a:pt x="5017" y="25154"/>
                    </a:cubicBezTo>
                    <a:cubicBezTo>
                      <a:pt x="5061" y="25154"/>
                      <a:pt x="5088" y="25111"/>
                      <a:pt x="5088" y="25089"/>
                    </a:cubicBezTo>
                    <a:cubicBezTo>
                      <a:pt x="5088" y="25046"/>
                      <a:pt x="5061" y="25019"/>
                      <a:pt x="5017" y="25019"/>
                    </a:cubicBezTo>
                    <a:close/>
                    <a:moveTo>
                      <a:pt x="5017" y="25289"/>
                    </a:moveTo>
                    <a:cubicBezTo>
                      <a:pt x="4996" y="25289"/>
                      <a:pt x="4953" y="25316"/>
                      <a:pt x="4953" y="25359"/>
                    </a:cubicBezTo>
                    <a:cubicBezTo>
                      <a:pt x="4953" y="25381"/>
                      <a:pt x="4996" y="25424"/>
                      <a:pt x="5017" y="25424"/>
                    </a:cubicBezTo>
                    <a:cubicBezTo>
                      <a:pt x="5061" y="25424"/>
                      <a:pt x="5088" y="25381"/>
                      <a:pt x="5088" y="25359"/>
                    </a:cubicBezTo>
                    <a:cubicBezTo>
                      <a:pt x="5088" y="25316"/>
                      <a:pt x="5061" y="25289"/>
                      <a:pt x="5017" y="25289"/>
                    </a:cubicBezTo>
                    <a:close/>
                    <a:moveTo>
                      <a:pt x="5017" y="25559"/>
                    </a:moveTo>
                    <a:cubicBezTo>
                      <a:pt x="4996" y="25559"/>
                      <a:pt x="4953" y="25586"/>
                      <a:pt x="4953" y="25629"/>
                    </a:cubicBezTo>
                    <a:cubicBezTo>
                      <a:pt x="4953" y="25651"/>
                      <a:pt x="4996" y="25694"/>
                      <a:pt x="5017" y="25694"/>
                    </a:cubicBezTo>
                    <a:cubicBezTo>
                      <a:pt x="5061" y="25694"/>
                      <a:pt x="5088" y="25651"/>
                      <a:pt x="5088" y="25629"/>
                    </a:cubicBezTo>
                    <a:cubicBezTo>
                      <a:pt x="5088" y="25586"/>
                      <a:pt x="5061" y="25559"/>
                      <a:pt x="5017" y="25559"/>
                    </a:cubicBezTo>
                    <a:close/>
                    <a:moveTo>
                      <a:pt x="5017" y="25829"/>
                    </a:moveTo>
                    <a:cubicBezTo>
                      <a:pt x="4996" y="25829"/>
                      <a:pt x="4953" y="25856"/>
                      <a:pt x="4953" y="25899"/>
                    </a:cubicBezTo>
                    <a:cubicBezTo>
                      <a:pt x="4953" y="25921"/>
                      <a:pt x="4996" y="25964"/>
                      <a:pt x="5017" y="25964"/>
                    </a:cubicBezTo>
                    <a:cubicBezTo>
                      <a:pt x="5061" y="25964"/>
                      <a:pt x="5088" y="25921"/>
                      <a:pt x="5088" y="25899"/>
                    </a:cubicBezTo>
                    <a:cubicBezTo>
                      <a:pt x="5088" y="25856"/>
                      <a:pt x="5061" y="25829"/>
                      <a:pt x="5017" y="25829"/>
                    </a:cubicBezTo>
                    <a:close/>
                    <a:moveTo>
                      <a:pt x="5017" y="26099"/>
                    </a:moveTo>
                    <a:cubicBezTo>
                      <a:pt x="4996" y="26099"/>
                      <a:pt x="4953" y="26126"/>
                      <a:pt x="4953" y="26169"/>
                    </a:cubicBezTo>
                    <a:cubicBezTo>
                      <a:pt x="4953" y="26191"/>
                      <a:pt x="4996" y="26234"/>
                      <a:pt x="5017" y="26234"/>
                    </a:cubicBezTo>
                    <a:cubicBezTo>
                      <a:pt x="5061" y="26234"/>
                      <a:pt x="5088" y="26191"/>
                      <a:pt x="5088" y="26169"/>
                    </a:cubicBezTo>
                    <a:cubicBezTo>
                      <a:pt x="5088" y="26126"/>
                      <a:pt x="5061" y="26099"/>
                      <a:pt x="5017" y="26099"/>
                    </a:cubicBezTo>
                    <a:close/>
                    <a:moveTo>
                      <a:pt x="5017" y="26369"/>
                    </a:moveTo>
                    <a:cubicBezTo>
                      <a:pt x="4996" y="26369"/>
                      <a:pt x="4953" y="26396"/>
                      <a:pt x="4953" y="26439"/>
                    </a:cubicBezTo>
                    <a:cubicBezTo>
                      <a:pt x="4953" y="26461"/>
                      <a:pt x="4996" y="26504"/>
                      <a:pt x="5017" y="26504"/>
                    </a:cubicBezTo>
                    <a:cubicBezTo>
                      <a:pt x="5061" y="26504"/>
                      <a:pt x="5088" y="26461"/>
                      <a:pt x="5088" y="26439"/>
                    </a:cubicBezTo>
                    <a:cubicBezTo>
                      <a:pt x="5088" y="26396"/>
                      <a:pt x="5061" y="26369"/>
                      <a:pt x="5017" y="26369"/>
                    </a:cubicBezTo>
                    <a:close/>
                    <a:moveTo>
                      <a:pt x="5017" y="26639"/>
                    </a:moveTo>
                    <a:cubicBezTo>
                      <a:pt x="4996" y="26639"/>
                      <a:pt x="4953" y="26666"/>
                      <a:pt x="4953" y="26710"/>
                    </a:cubicBezTo>
                    <a:cubicBezTo>
                      <a:pt x="4953" y="26731"/>
                      <a:pt x="4996" y="26774"/>
                      <a:pt x="5017" y="26774"/>
                    </a:cubicBezTo>
                    <a:cubicBezTo>
                      <a:pt x="5061" y="26774"/>
                      <a:pt x="5088" y="26731"/>
                      <a:pt x="5088" y="26710"/>
                    </a:cubicBezTo>
                    <a:cubicBezTo>
                      <a:pt x="5088" y="26666"/>
                      <a:pt x="5061" y="26639"/>
                      <a:pt x="5017" y="26639"/>
                    </a:cubicBezTo>
                    <a:close/>
                    <a:moveTo>
                      <a:pt x="5017" y="26909"/>
                    </a:moveTo>
                    <a:cubicBezTo>
                      <a:pt x="4996" y="26909"/>
                      <a:pt x="4953" y="26936"/>
                      <a:pt x="4953" y="26980"/>
                    </a:cubicBezTo>
                    <a:cubicBezTo>
                      <a:pt x="4953" y="27001"/>
                      <a:pt x="4996" y="27044"/>
                      <a:pt x="5017" y="27044"/>
                    </a:cubicBezTo>
                    <a:cubicBezTo>
                      <a:pt x="5061" y="27044"/>
                      <a:pt x="5088" y="27001"/>
                      <a:pt x="5088" y="26980"/>
                    </a:cubicBezTo>
                    <a:cubicBezTo>
                      <a:pt x="5088" y="26936"/>
                      <a:pt x="5061" y="26909"/>
                      <a:pt x="5017" y="26909"/>
                    </a:cubicBezTo>
                    <a:close/>
                    <a:moveTo>
                      <a:pt x="5017" y="27179"/>
                    </a:moveTo>
                    <a:cubicBezTo>
                      <a:pt x="4996" y="27179"/>
                      <a:pt x="4953" y="27206"/>
                      <a:pt x="4953" y="27250"/>
                    </a:cubicBezTo>
                    <a:cubicBezTo>
                      <a:pt x="4953" y="27271"/>
                      <a:pt x="4996" y="27314"/>
                      <a:pt x="5017" y="27314"/>
                    </a:cubicBezTo>
                    <a:cubicBezTo>
                      <a:pt x="5061" y="27314"/>
                      <a:pt x="5088" y="27271"/>
                      <a:pt x="5088" y="27250"/>
                    </a:cubicBezTo>
                    <a:cubicBezTo>
                      <a:pt x="5088" y="27206"/>
                      <a:pt x="5061" y="27179"/>
                      <a:pt x="5017" y="27179"/>
                    </a:cubicBezTo>
                    <a:close/>
                    <a:moveTo>
                      <a:pt x="5017" y="27449"/>
                    </a:moveTo>
                    <a:cubicBezTo>
                      <a:pt x="4996" y="27449"/>
                      <a:pt x="4953" y="27476"/>
                      <a:pt x="4953" y="27520"/>
                    </a:cubicBezTo>
                    <a:cubicBezTo>
                      <a:pt x="4953" y="27541"/>
                      <a:pt x="4996" y="27584"/>
                      <a:pt x="5017" y="27584"/>
                    </a:cubicBezTo>
                    <a:cubicBezTo>
                      <a:pt x="5061" y="27584"/>
                      <a:pt x="5088" y="27541"/>
                      <a:pt x="5088" y="27520"/>
                    </a:cubicBezTo>
                    <a:cubicBezTo>
                      <a:pt x="5088" y="27476"/>
                      <a:pt x="5061" y="27449"/>
                      <a:pt x="5017" y="27449"/>
                    </a:cubicBezTo>
                    <a:close/>
                    <a:moveTo>
                      <a:pt x="5017" y="27719"/>
                    </a:moveTo>
                    <a:cubicBezTo>
                      <a:pt x="4996" y="27719"/>
                      <a:pt x="4953" y="27746"/>
                      <a:pt x="4953" y="27790"/>
                    </a:cubicBezTo>
                    <a:cubicBezTo>
                      <a:pt x="4953" y="27811"/>
                      <a:pt x="4996" y="27854"/>
                      <a:pt x="5017" y="27854"/>
                    </a:cubicBezTo>
                    <a:cubicBezTo>
                      <a:pt x="5061" y="27854"/>
                      <a:pt x="5088" y="27811"/>
                      <a:pt x="5088" y="27790"/>
                    </a:cubicBezTo>
                    <a:cubicBezTo>
                      <a:pt x="5088" y="27746"/>
                      <a:pt x="5061" y="27719"/>
                      <a:pt x="5017" y="27719"/>
                    </a:cubicBezTo>
                    <a:close/>
                    <a:moveTo>
                      <a:pt x="5017" y="27989"/>
                    </a:moveTo>
                    <a:cubicBezTo>
                      <a:pt x="4996" y="27989"/>
                      <a:pt x="4953" y="28016"/>
                      <a:pt x="4953" y="28060"/>
                    </a:cubicBezTo>
                    <a:cubicBezTo>
                      <a:pt x="4953" y="28081"/>
                      <a:pt x="4996" y="28124"/>
                      <a:pt x="5017" y="28124"/>
                    </a:cubicBezTo>
                    <a:cubicBezTo>
                      <a:pt x="5061" y="28124"/>
                      <a:pt x="5088" y="28081"/>
                      <a:pt x="5088" y="28060"/>
                    </a:cubicBezTo>
                    <a:cubicBezTo>
                      <a:pt x="5088" y="28016"/>
                      <a:pt x="5061" y="27989"/>
                      <a:pt x="5017" y="27989"/>
                    </a:cubicBezTo>
                    <a:close/>
                    <a:moveTo>
                      <a:pt x="5017" y="28259"/>
                    </a:moveTo>
                    <a:cubicBezTo>
                      <a:pt x="4996" y="28259"/>
                      <a:pt x="4953" y="28286"/>
                      <a:pt x="4953" y="28330"/>
                    </a:cubicBezTo>
                    <a:cubicBezTo>
                      <a:pt x="4953" y="28351"/>
                      <a:pt x="4996" y="28394"/>
                      <a:pt x="5017" y="28394"/>
                    </a:cubicBezTo>
                    <a:cubicBezTo>
                      <a:pt x="5061" y="28394"/>
                      <a:pt x="5088" y="28351"/>
                      <a:pt x="5088" y="28330"/>
                    </a:cubicBezTo>
                    <a:cubicBezTo>
                      <a:pt x="5088" y="28286"/>
                      <a:pt x="5061" y="28259"/>
                      <a:pt x="5017" y="28259"/>
                    </a:cubicBezTo>
                    <a:close/>
                    <a:moveTo>
                      <a:pt x="5109" y="28443"/>
                    </a:moveTo>
                    <a:cubicBezTo>
                      <a:pt x="5088" y="28443"/>
                      <a:pt x="5039" y="28465"/>
                      <a:pt x="5039" y="28508"/>
                    </a:cubicBezTo>
                    <a:cubicBezTo>
                      <a:pt x="5039" y="28529"/>
                      <a:pt x="5088" y="28578"/>
                      <a:pt x="5109" y="28578"/>
                    </a:cubicBezTo>
                    <a:cubicBezTo>
                      <a:pt x="5152" y="28578"/>
                      <a:pt x="5174" y="28529"/>
                      <a:pt x="5174" y="28508"/>
                    </a:cubicBezTo>
                    <a:cubicBezTo>
                      <a:pt x="5174" y="28465"/>
                      <a:pt x="5152" y="28443"/>
                      <a:pt x="5109" y="28443"/>
                    </a:cubicBezTo>
                    <a:close/>
                    <a:moveTo>
                      <a:pt x="5379" y="28443"/>
                    </a:moveTo>
                    <a:cubicBezTo>
                      <a:pt x="5358" y="28443"/>
                      <a:pt x="5309" y="28465"/>
                      <a:pt x="5309" y="28508"/>
                    </a:cubicBezTo>
                    <a:cubicBezTo>
                      <a:pt x="5309" y="28529"/>
                      <a:pt x="5358" y="28578"/>
                      <a:pt x="5379" y="28578"/>
                    </a:cubicBezTo>
                    <a:cubicBezTo>
                      <a:pt x="5422" y="28578"/>
                      <a:pt x="5444" y="28529"/>
                      <a:pt x="5444" y="28508"/>
                    </a:cubicBezTo>
                    <a:cubicBezTo>
                      <a:pt x="5444" y="28465"/>
                      <a:pt x="5422" y="28443"/>
                      <a:pt x="5379" y="28443"/>
                    </a:cubicBezTo>
                    <a:close/>
                    <a:moveTo>
                      <a:pt x="5649" y="28443"/>
                    </a:moveTo>
                    <a:cubicBezTo>
                      <a:pt x="5628" y="28443"/>
                      <a:pt x="5579" y="28465"/>
                      <a:pt x="5579" y="28508"/>
                    </a:cubicBezTo>
                    <a:cubicBezTo>
                      <a:pt x="5579" y="28529"/>
                      <a:pt x="5628" y="28578"/>
                      <a:pt x="5649" y="28578"/>
                    </a:cubicBezTo>
                    <a:cubicBezTo>
                      <a:pt x="5692" y="28578"/>
                      <a:pt x="5714" y="28529"/>
                      <a:pt x="5714" y="28508"/>
                    </a:cubicBezTo>
                    <a:cubicBezTo>
                      <a:pt x="5714" y="28465"/>
                      <a:pt x="5692" y="28443"/>
                      <a:pt x="5649" y="28443"/>
                    </a:cubicBezTo>
                    <a:close/>
                    <a:moveTo>
                      <a:pt x="5919" y="28443"/>
                    </a:moveTo>
                    <a:cubicBezTo>
                      <a:pt x="5898" y="28443"/>
                      <a:pt x="5849" y="28465"/>
                      <a:pt x="5849" y="28508"/>
                    </a:cubicBezTo>
                    <a:cubicBezTo>
                      <a:pt x="5849" y="28529"/>
                      <a:pt x="5898" y="28578"/>
                      <a:pt x="5919" y="28578"/>
                    </a:cubicBezTo>
                    <a:cubicBezTo>
                      <a:pt x="5962" y="28578"/>
                      <a:pt x="5984" y="28529"/>
                      <a:pt x="5984" y="28508"/>
                    </a:cubicBezTo>
                    <a:cubicBezTo>
                      <a:pt x="5984" y="28465"/>
                      <a:pt x="5962" y="28443"/>
                      <a:pt x="5919" y="28443"/>
                    </a:cubicBezTo>
                    <a:close/>
                    <a:moveTo>
                      <a:pt x="6189" y="28443"/>
                    </a:moveTo>
                    <a:cubicBezTo>
                      <a:pt x="6168" y="28443"/>
                      <a:pt x="6119" y="28465"/>
                      <a:pt x="6119" y="28508"/>
                    </a:cubicBezTo>
                    <a:cubicBezTo>
                      <a:pt x="6119" y="28529"/>
                      <a:pt x="6168" y="28578"/>
                      <a:pt x="6189" y="28578"/>
                    </a:cubicBezTo>
                    <a:cubicBezTo>
                      <a:pt x="6233" y="28578"/>
                      <a:pt x="6254" y="28529"/>
                      <a:pt x="6254" y="28508"/>
                    </a:cubicBezTo>
                    <a:cubicBezTo>
                      <a:pt x="6254" y="28465"/>
                      <a:pt x="6233" y="28443"/>
                      <a:pt x="6189" y="28443"/>
                    </a:cubicBezTo>
                    <a:close/>
                    <a:moveTo>
                      <a:pt x="6459" y="28443"/>
                    </a:moveTo>
                    <a:cubicBezTo>
                      <a:pt x="6438" y="28443"/>
                      <a:pt x="6389" y="28465"/>
                      <a:pt x="6389" y="28508"/>
                    </a:cubicBezTo>
                    <a:cubicBezTo>
                      <a:pt x="6389" y="28529"/>
                      <a:pt x="6438" y="28578"/>
                      <a:pt x="6459" y="28578"/>
                    </a:cubicBezTo>
                    <a:cubicBezTo>
                      <a:pt x="6503" y="28578"/>
                      <a:pt x="6524" y="28529"/>
                      <a:pt x="6524" y="28508"/>
                    </a:cubicBezTo>
                    <a:cubicBezTo>
                      <a:pt x="6524" y="28465"/>
                      <a:pt x="6503" y="28443"/>
                      <a:pt x="6459" y="28443"/>
                    </a:cubicBezTo>
                    <a:close/>
                    <a:moveTo>
                      <a:pt x="6729" y="28443"/>
                    </a:moveTo>
                    <a:cubicBezTo>
                      <a:pt x="6708" y="28443"/>
                      <a:pt x="6659" y="28465"/>
                      <a:pt x="6659" y="28508"/>
                    </a:cubicBezTo>
                    <a:cubicBezTo>
                      <a:pt x="6659" y="28529"/>
                      <a:pt x="6708" y="28578"/>
                      <a:pt x="6729" y="28578"/>
                    </a:cubicBezTo>
                    <a:cubicBezTo>
                      <a:pt x="6773" y="28578"/>
                      <a:pt x="6794" y="28529"/>
                      <a:pt x="6794" y="28508"/>
                    </a:cubicBezTo>
                    <a:cubicBezTo>
                      <a:pt x="6794" y="28465"/>
                      <a:pt x="6773" y="28443"/>
                      <a:pt x="6729" y="28443"/>
                    </a:cubicBezTo>
                    <a:close/>
                    <a:moveTo>
                      <a:pt x="6999" y="28443"/>
                    </a:moveTo>
                    <a:cubicBezTo>
                      <a:pt x="6978" y="28443"/>
                      <a:pt x="6929" y="28465"/>
                      <a:pt x="6929" y="28508"/>
                    </a:cubicBezTo>
                    <a:cubicBezTo>
                      <a:pt x="6929" y="28529"/>
                      <a:pt x="6978" y="28578"/>
                      <a:pt x="6999" y="28578"/>
                    </a:cubicBezTo>
                    <a:cubicBezTo>
                      <a:pt x="7043" y="28578"/>
                      <a:pt x="7064" y="28529"/>
                      <a:pt x="7064" y="28508"/>
                    </a:cubicBezTo>
                    <a:cubicBezTo>
                      <a:pt x="7064" y="28465"/>
                      <a:pt x="7043" y="28443"/>
                      <a:pt x="6999" y="28443"/>
                    </a:cubicBezTo>
                    <a:close/>
                    <a:moveTo>
                      <a:pt x="7269" y="28443"/>
                    </a:moveTo>
                    <a:cubicBezTo>
                      <a:pt x="7248" y="28443"/>
                      <a:pt x="7199" y="28465"/>
                      <a:pt x="7199" y="28508"/>
                    </a:cubicBezTo>
                    <a:cubicBezTo>
                      <a:pt x="7199" y="28529"/>
                      <a:pt x="7248" y="28578"/>
                      <a:pt x="7269" y="28578"/>
                    </a:cubicBezTo>
                    <a:cubicBezTo>
                      <a:pt x="7313" y="28578"/>
                      <a:pt x="7334" y="28529"/>
                      <a:pt x="7334" y="28508"/>
                    </a:cubicBezTo>
                    <a:cubicBezTo>
                      <a:pt x="7334" y="28465"/>
                      <a:pt x="7313" y="28443"/>
                      <a:pt x="7269" y="28443"/>
                    </a:cubicBezTo>
                    <a:close/>
                    <a:moveTo>
                      <a:pt x="7539" y="28443"/>
                    </a:moveTo>
                    <a:cubicBezTo>
                      <a:pt x="7518" y="28443"/>
                      <a:pt x="7469" y="28465"/>
                      <a:pt x="7469" y="28508"/>
                    </a:cubicBezTo>
                    <a:cubicBezTo>
                      <a:pt x="7469" y="28529"/>
                      <a:pt x="7518" y="28578"/>
                      <a:pt x="7539" y="28578"/>
                    </a:cubicBezTo>
                    <a:cubicBezTo>
                      <a:pt x="7583" y="28578"/>
                      <a:pt x="7604" y="28529"/>
                      <a:pt x="7604" y="28508"/>
                    </a:cubicBezTo>
                    <a:cubicBezTo>
                      <a:pt x="7604" y="28465"/>
                      <a:pt x="7583" y="28443"/>
                      <a:pt x="7539" y="28443"/>
                    </a:cubicBezTo>
                    <a:close/>
                    <a:moveTo>
                      <a:pt x="7809" y="28443"/>
                    </a:moveTo>
                    <a:cubicBezTo>
                      <a:pt x="7788" y="28443"/>
                      <a:pt x="7739" y="28465"/>
                      <a:pt x="7739" y="28508"/>
                    </a:cubicBezTo>
                    <a:cubicBezTo>
                      <a:pt x="7739" y="28529"/>
                      <a:pt x="7788" y="28578"/>
                      <a:pt x="7809" y="28578"/>
                    </a:cubicBezTo>
                    <a:cubicBezTo>
                      <a:pt x="7853" y="28578"/>
                      <a:pt x="7874" y="28529"/>
                      <a:pt x="7874" y="28508"/>
                    </a:cubicBezTo>
                    <a:cubicBezTo>
                      <a:pt x="7874" y="28465"/>
                      <a:pt x="7853" y="28443"/>
                      <a:pt x="7809" y="28443"/>
                    </a:cubicBezTo>
                    <a:close/>
                    <a:moveTo>
                      <a:pt x="8079" y="28443"/>
                    </a:moveTo>
                    <a:cubicBezTo>
                      <a:pt x="8058" y="28443"/>
                      <a:pt x="8009" y="28465"/>
                      <a:pt x="8009" y="28508"/>
                    </a:cubicBezTo>
                    <a:cubicBezTo>
                      <a:pt x="8009" y="28529"/>
                      <a:pt x="8058" y="28578"/>
                      <a:pt x="8079" y="28578"/>
                    </a:cubicBezTo>
                    <a:cubicBezTo>
                      <a:pt x="8123" y="28578"/>
                      <a:pt x="8144" y="28529"/>
                      <a:pt x="8144" y="28508"/>
                    </a:cubicBezTo>
                    <a:cubicBezTo>
                      <a:pt x="8144" y="28465"/>
                      <a:pt x="8123" y="28443"/>
                      <a:pt x="8079" y="28443"/>
                    </a:cubicBezTo>
                    <a:close/>
                    <a:moveTo>
                      <a:pt x="8349" y="28443"/>
                    </a:moveTo>
                    <a:cubicBezTo>
                      <a:pt x="8328" y="28443"/>
                      <a:pt x="8279" y="28465"/>
                      <a:pt x="8279" y="28508"/>
                    </a:cubicBezTo>
                    <a:cubicBezTo>
                      <a:pt x="8279" y="28529"/>
                      <a:pt x="8328" y="28578"/>
                      <a:pt x="8349" y="28578"/>
                    </a:cubicBezTo>
                    <a:cubicBezTo>
                      <a:pt x="8393" y="28578"/>
                      <a:pt x="8414" y="28529"/>
                      <a:pt x="8414" y="28508"/>
                    </a:cubicBezTo>
                    <a:cubicBezTo>
                      <a:pt x="8414" y="28465"/>
                      <a:pt x="8393" y="28443"/>
                      <a:pt x="8349" y="28443"/>
                    </a:cubicBezTo>
                    <a:close/>
                    <a:moveTo>
                      <a:pt x="8619" y="28443"/>
                    </a:moveTo>
                    <a:cubicBezTo>
                      <a:pt x="8598" y="28443"/>
                      <a:pt x="8549" y="28465"/>
                      <a:pt x="8549" y="28508"/>
                    </a:cubicBezTo>
                    <a:cubicBezTo>
                      <a:pt x="8549" y="28529"/>
                      <a:pt x="8598" y="28578"/>
                      <a:pt x="8619" y="28578"/>
                    </a:cubicBezTo>
                    <a:cubicBezTo>
                      <a:pt x="8663" y="28578"/>
                      <a:pt x="8684" y="28529"/>
                      <a:pt x="8684" y="28508"/>
                    </a:cubicBezTo>
                    <a:cubicBezTo>
                      <a:pt x="8684" y="28465"/>
                      <a:pt x="8663" y="28443"/>
                      <a:pt x="8619" y="28443"/>
                    </a:cubicBezTo>
                    <a:close/>
                    <a:moveTo>
                      <a:pt x="8889" y="28443"/>
                    </a:moveTo>
                    <a:cubicBezTo>
                      <a:pt x="8868" y="28443"/>
                      <a:pt x="8819" y="28465"/>
                      <a:pt x="8819" y="28508"/>
                    </a:cubicBezTo>
                    <a:cubicBezTo>
                      <a:pt x="8819" y="28529"/>
                      <a:pt x="8868" y="28578"/>
                      <a:pt x="8889" y="28578"/>
                    </a:cubicBezTo>
                    <a:cubicBezTo>
                      <a:pt x="8933" y="28578"/>
                      <a:pt x="8954" y="28529"/>
                      <a:pt x="8954" y="28508"/>
                    </a:cubicBezTo>
                    <a:cubicBezTo>
                      <a:pt x="8954" y="28465"/>
                      <a:pt x="8933" y="28443"/>
                      <a:pt x="8889" y="28443"/>
                    </a:cubicBezTo>
                    <a:close/>
                    <a:moveTo>
                      <a:pt x="9159" y="28443"/>
                    </a:moveTo>
                    <a:cubicBezTo>
                      <a:pt x="9138" y="28443"/>
                      <a:pt x="9089" y="28465"/>
                      <a:pt x="9089" y="28508"/>
                    </a:cubicBezTo>
                    <a:cubicBezTo>
                      <a:pt x="9089" y="28529"/>
                      <a:pt x="9138" y="28578"/>
                      <a:pt x="9159" y="28578"/>
                    </a:cubicBezTo>
                    <a:lnTo>
                      <a:pt x="9181" y="28578"/>
                    </a:lnTo>
                    <a:cubicBezTo>
                      <a:pt x="9159" y="28556"/>
                      <a:pt x="9138" y="28529"/>
                      <a:pt x="9138" y="28508"/>
                    </a:cubicBezTo>
                    <a:cubicBezTo>
                      <a:pt x="9138" y="28486"/>
                      <a:pt x="9159" y="28443"/>
                      <a:pt x="9181" y="28443"/>
                    </a:cubicBezTo>
                    <a:close/>
                    <a:moveTo>
                      <a:pt x="9429" y="28443"/>
                    </a:moveTo>
                    <a:cubicBezTo>
                      <a:pt x="9408" y="28443"/>
                      <a:pt x="9359" y="28465"/>
                      <a:pt x="9359" y="28508"/>
                    </a:cubicBezTo>
                    <a:cubicBezTo>
                      <a:pt x="9359" y="28529"/>
                      <a:pt x="9408" y="28578"/>
                      <a:pt x="9429" y="28578"/>
                    </a:cubicBezTo>
                    <a:cubicBezTo>
                      <a:pt x="9473" y="28578"/>
                      <a:pt x="9494" y="28529"/>
                      <a:pt x="9494" y="28508"/>
                    </a:cubicBezTo>
                    <a:cubicBezTo>
                      <a:pt x="9494" y="28465"/>
                      <a:pt x="9473" y="28443"/>
                      <a:pt x="9429" y="28443"/>
                    </a:cubicBezTo>
                    <a:close/>
                    <a:moveTo>
                      <a:pt x="9699" y="28443"/>
                    </a:moveTo>
                    <a:cubicBezTo>
                      <a:pt x="9678" y="28443"/>
                      <a:pt x="9629" y="28465"/>
                      <a:pt x="9629" y="28508"/>
                    </a:cubicBezTo>
                    <a:cubicBezTo>
                      <a:pt x="9629" y="28529"/>
                      <a:pt x="9678" y="28578"/>
                      <a:pt x="9699" y="28578"/>
                    </a:cubicBezTo>
                    <a:cubicBezTo>
                      <a:pt x="9743" y="28578"/>
                      <a:pt x="9764" y="28529"/>
                      <a:pt x="9764" y="28508"/>
                    </a:cubicBezTo>
                    <a:cubicBezTo>
                      <a:pt x="9764" y="28465"/>
                      <a:pt x="9743" y="28443"/>
                      <a:pt x="9699" y="28443"/>
                    </a:cubicBezTo>
                    <a:close/>
                    <a:moveTo>
                      <a:pt x="9969" y="28443"/>
                    </a:moveTo>
                    <a:cubicBezTo>
                      <a:pt x="9948" y="28443"/>
                      <a:pt x="9899" y="28465"/>
                      <a:pt x="9899" y="28508"/>
                    </a:cubicBezTo>
                    <a:cubicBezTo>
                      <a:pt x="9899" y="28529"/>
                      <a:pt x="9948" y="28578"/>
                      <a:pt x="9969" y="28578"/>
                    </a:cubicBezTo>
                    <a:cubicBezTo>
                      <a:pt x="10013" y="28578"/>
                      <a:pt x="10034" y="28529"/>
                      <a:pt x="10034" y="28508"/>
                    </a:cubicBezTo>
                    <a:cubicBezTo>
                      <a:pt x="10034" y="28465"/>
                      <a:pt x="10013" y="28443"/>
                      <a:pt x="9969" y="28443"/>
                    </a:cubicBezTo>
                    <a:close/>
                    <a:moveTo>
                      <a:pt x="10240" y="28443"/>
                    </a:moveTo>
                    <a:cubicBezTo>
                      <a:pt x="10218" y="28443"/>
                      <a:pt x="10169" y="28465"/>
                      <a:pt x="10169" y="28508"/>
                    </a:cubicBezTo>
                    <a:cubicBezTo>
                      <a:pt x="10169" y="28529"/>
                      <a:pt x="10218" y="28578"/>
                      <a:pt x="10240" y="28578"/>
                    </a:cubicBezTo>
                    <a:cubicBezTo>
                      <a:pt x="10283" y="28578"/>
                      <a:pt x="10304" y="28529"/>
                      <a:pt x="10304" y="28508"/>
                    </a:cubicBezTo>
                    <a:cubicBezTo>
                      <a:pt x="10304" y="28465"/>
                      <a:pt x="10283" y="28443"/>
                      <a:pt x="10240" y="28443"/>
                    </a:cubicBezTo>
                    <a:close/>
                    <a:moveTo>
                      <a:pt x="10510" y="28443"/>
                    </a:moveTo>
                    <a:cubicBezTo>
                      <a:pt x="10488" y="28443"/>
                      <a:pt x="10439" y="28465"/>
                      <a:pt x="10439" y="28508"/>
                    </a:cubicBezTo>
                    <a:cubicBezTo>
                      <a:pt x="10439" y="28529"/>
                      <a:pt x="10488" y="28578"/>
                      <a:pt x="10510" y="28578"/>
                    </a:cubicBezTo>
                    <a:cubicBezTo>
                      <a:pt x="10553" y="28578"/>
                      <a:pt x="10574" y="28529"/>
                      <a:pt x="10574" y="28508"/>
                    </a:cubicBezTo>
                    <a:cubicBezTo>
                      <a:pt x="10574" y="28465"/>
                      <a:pt x="10553" y="28443"/>
                      <a:pt x="10510" y="28443"/>
                    </a:cubicBezTo>
                    <a:close/>
                    <a:moveTo>
                      <a:pt x="10780" y="28443"/>
                    </a:moveTo>
                    <a:cubicBezTo>
                      <a:pt x="10758" y="28443"/>
                      <a:pt x="10709" y="28465"/>
                      <a:pt x="10709" y="28508"/>
                    </a:cubicBezTo>
                    <a:cubicBezTo>
                      <a:pt x="10709" y="28529"/>
                      <a:pt x="10758" y="28578"/>
                      <a:pt x="10780" y="28578"/>
                    </a:cubicBezTo>
                    <a:cubicBezTo>
                      <a:pt x="10823" y="28578"/>
                      <a:pt x="10844" y="28529"/>
                      <a:pt x="10844" y="28508"/>
                    </a:cubicBezTo>
                    <a:cubicBezTo>
                      <a:pt x="10844" y="28465"/>
                      <a:pt x="10823" y="28443"/>
                      <a:pt x="10780" y="28443"/>
                    </a:cubicBezTo>
                    <a:close/>
                    <a:moveTo>
                      <a:pt x="11050" y="28443"/>
                    </a:moveTo>
                    <a:cubicBezTo>
                      <a:pt x="11028" y="28443"/>
                      <a:pt x="10979" y="28465"/>
                      <a:pt x="10979" y="28508"/>
                    </a:cubicBezTo>
                    <a:cubicBezTo>
                      <a:pt x="10979" y="28529"/>
                      <a:pt x="11028" y="28578"/>
                      <a:pt x="11050" y="28578"/>
                    </a:cubicBezTo>
                    <a:cubicBezTo>
                      <a:pt x="11093" y="28578"/>
                      <a:pt x="11114" y="28529"/>
                      <a:pt x="11114" y="28508"/>
                    </a:cubicBezTo>
                    <a:cubicBezTo>
                      <a:pt x="11114" y="28465"/>
                      <a:pt x="11093" y="28443"/>
                      <a:pt x="11050" y="28443"/>
                    </a:cubicBezTo>
                    <a:close/>
                    <a:moveTo>
                      <a:pt x="11320" y="28443"/>
                    </a:moveTo>
                    <a:cubicBezTo>
                      <a:pt x="11298" y="28443"/>
                      <a:pt x="11249" y="28465"/>
                      <a:pt x="11249" y="28508"/>
                    </a:cubicBezTo>
                    <a:cubicBezTo>
                      <a:pt x="11249" y="28529"/>
                      <a:pt x="11298" y="28578"/>
                      <a:pt x="11320" y="28578"/>
                    </a:cubicBezTo>
                    <a:cubicBezTo>
                      <a:pt x="11363" y="28578"/>
                      <a:pt x="11384" y="28529"/>
                      <a:pt x="11384" y="28508"/>
                    </a:cubicBezTo>
                    <a:cubicBezTo>
                      <a:pt x="11384" y="28465"/>
                      <a:pt x="11363" y="28443"/>
                      <a:pt x="11320" y="2844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 flipH="1">
                <a:off x="-674872" y="3101968"/>
                <a:ext cx="1319009" cy="3310904"/>
              </a:xfrm>
              <a:custGeom>
                <a:avLst/>
                <a:gdLst/>
                <a:ahLst/>
                <a:cxnLst/>
                <a:rect l="l" t="t" r="r" b="b"/>
                <a:pathLst>
                  <a:path w="11385" h="28578" extrusionOk="0">
                    <a:moveTo>
                      <a:pt x="65" y="0"/>
                    </a:moveTo>
                    <a:cubicBezTo>
                      <a:pt x="44" y="0"/>
                      <a:pt x="1" y="22"/>
                      <a:pt x="1" y="70"/>
                    </a:cubicBezTo>
                    <a:cubicBezTo>
                      <a:pt x="1" y="92"/>
                      <a:pt x="44" y="135"/>
                      <a:pt x="65" y="135"/>
                    </a:cubicBezTo>
                    <a:cubicBezTo>
                      <a:pt x="114" y="135"/>
                      <a:pt x="136" y="92"/>
                      <a:pt x="136" y="70"/>
                    </a:cubicBezTo>
                    <a:cubicBezTo>
                      <a:pt x="136" y="22"/>
                      <a:pt x="114" y="0"/>
                      <a:pt x="65" y="0"/>
                    </a:cubicBezTo>
                    <a:close/>
                    <a:moveTo>
                      <a:pt x="65" y="270"/>
                    </a:moveTo>
                    <a:cubicBezTo>
                      <a:pt x="44" y="270"/>
                      <a:pt x="1" y="292"/>
                      <a:pt x="1" y="340"/>
                    </a:cubicBezTo>
                    <a:cubicBezTo>
                      <a:pt x="1" y="362"/>
                      <a:pt x="44" y="405"/>
                      <a:pt x="65" y="405"/>
                    </a:cubicBezTo>
                    <a:cubicBezTo>
                      <a:pt x="114" y="405"/>
                      <a:pt x="136" y="362"/>
                      <a:pt x="136" y="340"/>
                    </a:cubicBezTo>
                    <a:cubicBezTo>
                      <a:pt x="136" y="292"/>
                      <a:pt x="114" y="270"/>
                      <a:pt x="65" y="270"/>
                    </a:cubicBezTo>
                    <a:close/>
                    <a:moveTo>
                      <a:pt x="65" y="540"/>
                    </a:moveTo>
                    <a:cubicBezTo>
                      <a:pt x="44" y="540"/>
                      <a:pt x="1" y="562"/>
                      <a:pt x="1" y="610"/>
                    </a:cubicBezTo>
                    <a:cubicBezTo>
                      <a:pt x="1" y="632"/>
                      <a:pt x="44" y="675"/>
                      <a:pt x="65" y="675"/>
                    </a:cubicBezTo>
                    <a:cubicBezTo>
                      <a:pt x="114" y="675"/>
                      <a:pt x="136" y="632"/>
                      <a:pt x="136" y="610"/>
                    </a:cubicBezTo>
                    <a:cubicBezTo>
                      <a:pt x="136" y="562"/>
                      <a:pt x="114" y="540"/>
                      <a:pt x="65" y="540"/>
                    </a:cubicBezTo>
                    <a:close/>
                    <a:moveTo>
                      <a:pt x="65" y="810"/>
                    </a:moveTo>
                    <a:cubicBezTo>
                      <a:pt x="44" y="810"/>
                      <a:pt x="1" y="832"/>
                      <a:pt x="1" y="880"/>
                    </a:cubicBezTo>
                    <a:cubicBezTo>
                      <a:pt x="1" y="902"/>
                      <a:pt x="44" y="945"/>
                      <a:pt x="65" y="945"/>
                    </a:cubicBezTo>
                    <a:cubicBezTo>
                      <a:pt x="114" y="945"/>
                      <a:pt x="136" y="902"/>
                      <a:pt x="136" y="880"/>
                    </a:cubicBezTo>
                    <a:cubicBezTo>
                      <a:pt x="136" y="832"/>
                      <a:pt x="114" y="810"/>
                      <a:pt x="65" y="810"/>
                    </a:cubicBezTo>
                    <a:close/>
                    <a:moveTo>
                      <a:pt x="65" y="1080"/>
                    </a:moveTo>
                    <a:cubicBezTo>
                      <a:pt x="44" y="1080"/>
                      <a:pt x="1" y="1102"/>
                      <a:pt x="1" y="1150"/>
                    </a:cubicBezTo>
                    <a:cubicBezTo>
                      <a:pt x="1" y="1172"/>
                      <a:pt x="44" y="1215"/>
                      <a:pt x="65" y="1215"/>
                    </a:cubicBezTo>
                    <a:cubicBezTo>
                      <a:pt x="114" y="1215"/>
                      <a:pt x="136" y="1172"/>
                      <a:pt x="136" y="1150"/>
                    </a:cubicBezTo>
                    <a:cubicBezTo>
                      <a:pt x="136" y="1102"/>
                      <a:pt x="114" y="1080"/>
                      <a:pt x="65" y="1080"/>
                    </a:cubicBezTo>
                    <a:close/>
                    <a:moveTo>
                      <a:pt x="65" y="1350"/>
                    </a:moveTo>
                    <a:cubicBezTo>
                      <a:pt x="44" y="1350"/>
                      <a:pt x="1" y="1372"/>
                      <a:pt x="1" y="1420"/>
                    </a:cubicBezTo>
                    <a:cubicBezTo>
                      <a:pt x="1" y="1442"/>
                      <a:pt x="44" y="1485"/>
                      <a:pt x="65" y="1485"/>
                    </a:cubicBezTo>
                    <a:cubicBezTo>
                      <a:pt x="114" y="1485"/>
                      <a:pt x="136" y="1442"/>
                      <a:pt x="136" y="1420"/>
                    </a:cubicBezTo>
                    <a:cubicBezTo>
                      <a:pt x="136" y="1372"/>
                      <a:pt x="114" y="1350"/>
                      <a:pt x="65" y="1350"/>
                    </a:cubicBezTo>
                    <a:close/>
                    <a:moveTo>
                      <a:pt x="65" y="1620"/>
                    </a:moveTo>
                    <a:cubicBezTo>
                      <a:pt x="44" y="1620"/>
                      <a:pt x="1" y="1642"/>
                      <a:pt x="1" y="1690"/>
                    </a:cubicBezTo>
                    <a:cubicBezTo>
                      <a:pt x="1" y="1712"/>
                      <a:pt x="44" y="1755"/>
                      <a:pt x="65" y="1755"/>
                    </a:cubicBezTo>
                    <a:cubicBezTo>
                      <a:pt x="114" y="1755"/>
                      <a:pt x="136" y="1712"/>
                      <a:pt x="136" y="1690"/>
                    </a:cubicBezTo>
                    <a:cubicBezTo>
                      <a:pt x="136" y="1642"/>
                      <a:pt x="114" y="1620"/>
                      <a:pt x="65" y="1620"/>
                    </a:cubicBezTo>
                    <a:close/>
                    <a:moveTo>
                      <a:pt x="65" y="1890"/>
                    </a:moveTo>
                    <a:cubicBezTo>
                      <a:pt x="44" y="1890"/>
                      <a:pt x="1" y="1912"/>
                      <a:pt x="1" y="1960"/>
                    </a:cubicBezTo>
                    <a:cubicBezTo>
                      <a:pt x="1" y="1982"/>
                      <a:pt x="44" y="2025"/>
                      <a:pt x="65" y="2025"/>
                    </a:cubicBezTo>
                    <a:cubicBezTo>
                      <a:pt x="114" y="2025"/>
                      <a:pt x="136" y="1982"/>
                      <a:pt x="136" y="1960"/>
                    </a:cubicBezTo>
                    <a:cubicBezTo>
                      <a:pt x="136" y="1912"/>
                      <a:pt x="114" y="1890"/>
                      <a:pt x="65" y="1890"/>
                    </a:cubicBezTo>
                    <a:close/>
                    <a:moveTo>
                      <a:pt x="65" y="2160"/>
                    </a:moveTo>
                    <a:cubicBezTo>
                      <a:pt x="44" y="2160"/>
                      <a:pt x="1" y="2182"/>
                      <a:pt x="1" y="2230"/>
                    </a:cubicBezTo>
                    <a:cubicBezTo>
                      <a:pt x="1" y="2252"/>
                      <a:pt x="44" y="2295"/>
                      <a:pt x="65" y="2295"/>
                    </a:cubicBezTo>
                    <a:cubicBezTo>
                      <a:pt x="114" y="2295"/>
                      <a:pt x="136" y="2252"/>
                      <a:pt x="136" y="2230"/>
                    </a:cubicBezTo>
                    <a:cubicBezTo>
                      <a:pt x="136" y="2182"/>
                      <a:pt x="114" y="2160"/>
                      <a:pt x="65" y="2160"/>
                    </a:cubicBezTo>
                    <a:close/>
                    <a:moveTo>
                      <a:pt x="65" y="2430"/>
                    </a:moveTo>
                    <a:cubicBezTo>
                      <a:pt x="44" y="2430"/>
                      <a:pt x="1" y="2452"/>
                      <a:pt x="1" y="2500"/>
                    </a:cubicBezTo>
                    <a:cubicBezTo>
                      <a:pt x="1" y="2522"/>
                      <a:pt x="44" y="2565"/>
                      <a:pt x="65" y="2565"/>
                    </a:cubicBezTo>
                    <a:cubicBezTo>
                      <a:pt x="114" y="2565"/>
                      <a:pt x="136" y="2522"/>
                      <a:pt x="136" y="2500"/>
                    </a:cubicBezTo>
                    <a:cubicBezTo>
                      <a:pt x="136" y="2452"/>
                      <a:pt x="114" y="2430"/>
                      <a:pt x="65" y="2430"/>
                    </a:cubicBezTo>
                    <a:close/>
                    <a:moveTo>
                      <a:pt x="65" y="2700"/>
                    </a:moveTo>
                    <a:cubicBezTo>
                      <a:pt x="44" y="2700"/>
                      <a:pt x="1" y="2722"/>
                      <a:pt x="1" y="2770"/>
                    </a:cubicBezTo>
                    <a:cubicBezTo>
                      <a:pt x="1" y="2792"/>
                      <a:pt x="44" y="2835"/>
                      <a:pt x="65" y="2835"/>
                    </a:cubicBezTo>
                    <a:cubicBezTo>
                      <a:pt x="114" y="2835"/>
                      <a:pt x="136" y="2792"/>
                      <a:pt x="136" y="2770"/>
                    </a:cubicBezTo>
                    <a:cubicBezTo>
                      <a:pt x="136" y="2722"/>
                      <a:pt x="114" y="2700"/>
                      <a:pt x="65" y="2700"/>
                    </a:cubicBezTo>
                    <a:close/>
                    <a:moveTo>
                      <a:pt x="65" y="2970"/>
                    </a:moveTo>
                    <a:cubicBezTo>
                      <a:pt x="44" y="2970"/>
                      <a:pt x="1" y="2992"/>
                      <a:pt x="1" y="3040"/>
                    </a:cubicBezTo>
                    <a:cubicBezTo>
                      <a:pt x="1" y="3062"/>
                      <a:pt x="44" y="3105"/>
                      <a:pt x="65" y="3105"/>
                    </a:cubicBezTo>
                    <a:cubicBezTo>
                      <a:pt x="114" y="3105"/>
                      <a:pt x="136" y="3062"/>
                      <a:pt x="136" y="3040"/>
                    </a:cubicBezTo>
                    <a:cubicBezTo>
                      <a:pt x="136" y="2992"/>
                      <a:pt x="114" y="2970"/>
                      <a:pt x="65" y="2970"/>
                    </a:cubicBezTo>
                    <a:close/>
                    <a:moveTo>
                      <a:pt x="65" y="3240"/>
                    </a:moveTo>
                    <a:cubicBezTo>
                      <a:pt x="44" y="3240"/>
                      <a:pt x="1" y="3262"/>
                      <a:pt x="1" y="3310"/>
                    </a:cubicBezTo>
                    <a:cubicBezTo>
                      <a:pt x="1" y="3332"/>
                      <a:pt x="44" y="3375"/>
                      <a:pt x="65" y="3375"/>
                    </a:cubicBezTo>
                    <a:cubicBezTo>
                      <a:pt x="114" y="3375"/>
                      <a:pt x="136" y="3332"/>
                      <a:pt x="136" y="3310"/>
                    </a:cubicBezTo>
                    <a:cubicBezTo>
                      <a:pt x="136" y="3262"/>
                      <a:pt x="114" y="3240"/>
                      <a:pt x="65" y="3240"/>
                    </a:cubicBezTo>
                    <a:close/>
                    <a:moveTo>
                      <a:pt x="65" y="3510"/>
                    </a:moveTo>
                    <a:cubicBezTo>
                      <a:pt x="44" y="3510"/>
                      <a:pt x="1" y="3532"/>
                      <a:pt x="1" y="3580"/>
                    </a:cubicBezTo>
                    <a:cubicBezTo>
                      <a:pt x="1" y="3602"/>
                      <a:pt x="44" y="3645"/>
                      <a:pt x="65" y="3645"/>
                    </a:cubicBezTo>
                    <a:cubicBezTo>
                      <a:pt x="114" y="3645"/>
                      <a:pt x="136" y="3602"/>
                      <a:pt x="136" y="3580"/>
                    </a:cubicBezTo>
                    <a:cubicBezTo>
                      <a:pt x="136" y="3532"/>
                      <a:pt x="114" y="3510"/>
                      <a:pt x="65" y="3510"/>
                    </a:cubicBezTo>
                    <a:close/>
                    <a:moveTo>
                      <a:pt x="65" y="3780"/>
                    </a:moveTo>
                    <a:cubicBezTo>
                      <a:pt x="44" y="3780"/>
                      <a:pt x="1" y="3802"/>
                      <a:pt x="1" y="3850"/>
                    </a:cubicBezTo>
                    <a:cubicBezTo>
                      <a:pt x="1" y="3872"/>
                      <a:pt x="44" y="3915"/>
                      <a:pt x="65" y="3915"/>
                    </a:cubicBezTo>
                    <a:cubicBezTo>
                      <a:pt x="114" y="3915"/>
                      <a:pt x="136" y="3872"/>
                      <a:pt x="136" y="3850"/>
                    </a:cubicBezTo>
                    <a:cubicBezTo>
                      <a:pt x="136" y="3802"/>
                      <a:pt x="114" y="3780"/>
                      <a:pt x="65" y="3780"/>
                    </a:cubicBezTo>
                    <a:close/>
                    <a:moveTo>
                      <a:pt x="65" y="4050"/>
                    </a:moveTo>
                    <a:cubicBezTo>
                      <a:pt x="44" y="4050"/>
                      <a:pt x="1" y="4072"/>
                      <a:pt x="1" y="4120"/>
                    </a:cubicBezTo>
                    <a:cubicBezTo>
                      <a:pt x="1" y="4142"/>
                      <a:pt x="44" y="4185"/>
                      <a:pt x="65" y="4185"/>
                    </a:cubicBezTo>
                    <a:cubicBezTo>
                      <a:pt x="114" y="4185"/>
                      <a:pt x="136" y="4142"/>
                      <a:pt x="136" y="4120"/>
                    </a:cubicBezTo>
                    <a:cubicBezTo>
                      <a:pt x="136" y="4072"/>
                      <a:pt x="114" y="4050"/>
                      <a:pt x="65" y="4050"/>
                    </a:cubicBezTo>
                    <a:close/>
                    <a:moveTo>
                      <a:pt x="65" y="4320"/>
                    </a:moveTo>
                    <a:cubicBezTo>
                      <a:pt x="44" y="4320"/>
                      <a:pt x="1" y="4342"/>
                      <a:pt x="1" y="4390"/>
                    </a:cubicBezTo>
                    <a:cubicBezTo>
                      <a:pt x="1" y="4412"/>
                      <a:pt x="44" y="4455"/>
                      <a:pt x="65" y="4455"/>
                    </a:cubicBezTo>
                    <a:cubicBezTo>
                      <a:pt x="114" y="4455"/>
                      <a:pt x="136" y="4412"/>
                      <a:pt x="136" y="4390"/>
                    </a:cubicBezTo>
                    <a:cubicBezTo>
                      <a:pt x="136" y="4342"/>
                      <a:pt x="114" y="4320"/>
                      <a:pt x="65" y="4320"/>
                    </a:cubicBezTo>
                    <a:close/>
                    <a:moveTo>
                      <a:pt x="65" y="4590"/>
                    </a:moveTo>
                    <a:cubicBezTo>
                      <a:pt x="44" y="4590"/>
                      <a:pt x="1" y="4612"/>
                      <a:pt x="1" y="4660"/>
                    </a:cubicBezTo>
                    <a:cubicBezTo>
                      <a:pt x="1" y="4682"/>
                      <a:pt x="44" y="4725"/>
                      <a:pt x="65" y="4725"/>
                    </a:cubicBezTo>
                    <a:cubicBezTo>
                      <a:pt x="114" y="4725"/>
                      <a:pt x="136" y="4682"/>
                      <a:pt x="136" y="4660"/>
                    </a:cubicBezTo>
                    <a:cubicBezTo>
                      <a:pt x="136" y="4612"/>
                      <a:pt x="114" y="4590"/>
                      <a:pt x="65" y="4590"/>
                    </a:cubicBezTo>
                    <a:close/>
                    <a:moveTo>
                      <a:pt x="65" y="4860"/>
                    </a:moveTo>
                    <a:cubicBezTo>
                      <a:pt x="44" y="4860"/>
                      <a:pt x="1" y="4882"/>
                      <a:pt x="1" y="4930"/>
                    </a:cubicBezTo>
                    <a:cubicBezTo>
                      <a:pt x="1" y="4952"/>
                      <a:pt x="44" y="4995"/>
                      <a:pt x="65" y="4995"/>
                    </a:cubicBezTo>
                    <a:cubicBezTo>
                      <a:pt x="114" y="4995"/>
                      <a:pt x="136" y="4952"/>
                      <a:pt x="136" y="4930"/>
                    </a:cubicBezTo>
                    <a:cubicBezTo>
                      <a:pt x="136" y="4882"/>
                      <a:pt x="114" y="4860"/>
                      <a:pt x="65" y="4860"/>
                    </a:cubicBezTo>
                    <a:close/>
                    <a:moveTo>
                      <a:pt x="65" y="5130"/>
                    </a:moveTo>
                    <a:cubicBezTo>
                      <a:pt x="44" y="5130"/>
                      <a:pt x="1" y="5152"/>
                      <a:pt x="1" y="5200"/>
                    </a:cubicBezTo>
                    <a:cubicBezTo>
                      <a:pt x="1" y="5222"/>
                      <a:pt x="44" y="5265"/>
                      <a:pt x="65" y="5265"/>
                    </a:cubicBezTo>
                    <a:cubicBezTo>
                      <a:pt x="114" y="5265"/>
                      <a:pt x="136" y="5222"/>
                      <a:pt x="136" y="5200"/>
                    </a:cubicBezTo>
                    <a:cubicBezTo>
                      <a:pt x="136" y="5152"/>
                      <a:pt x="114" y="5130"/>
                      <a:pt x="65" y="5130"/>
                    </a:cubicBezTo>
                    <a:close/>
                    <a:moveTo>
                      <a:pt x="65" y="5400"/>
                    </a:moveTo>
                    <a:cubicBezTo>
                      <a:pt x="44" y="5400"/>
                      <a:pt x="1" y="5422"/>
                      <a:pt x="1" y="5470"/>
                    </a:cubicBezTo>
                    <a:cubicBezTo>
                      <a:pt x="1" y="5492"/>
                      <a:pt x="44" y="5535"/>
                      <a:pt x="65" y="5535"/>
                    </a:cubicBezTo>
                    <a:cubicBezTo>
                      <a:pt x="114" y="5535"/>
                      <a:pt x="136" y="5492"/>
                      <a:pt x="136" y="5470"/>
                    </a:cubicBezTo>
                    <a:cubicBezTo>
                      <a:pt x="136" y="5422"/>
                      <a:pt x="114" y="5400"/>
                      <a:pt x="65" y="5400"/>
                    </a:cubicBezTo>
                    <a:close/>
                    <a:moveTo>
                      <a:pt x="65" y="5670"/>
                    </a:moveTo>
                    <a:cubicBezTo>
                      <a:pt x="44" y="5670"/>
                      <a:pt x="1" y="5692"/>
                      <a:pt x="1" y="5740"/>
                    </a:cubicBezTo>
                    <a:cubicBezTo>
                      <a:pt x="1" y="5762"/>
                      <a:pt x="44" y="5805"/>
                      <a:pt x="65" y="5805"/>
                    </a:cubicBezTo>
                    <a:cubicBezTo>
                      <a:pt x="114" y="5805"/>
                      <a:pt x="136" y="5762"/>
                      <a:pt x="136" y="5740"/>
                    </a:cubicBezTo>
                    <a:cubicBezTo>
                      <a:pt x="136" y="5692"/>
                      <a:pt x="114" y="5670"/>
                      <a:pt x="65" y="5670"/>
                    </a:cubicBezTo>
                    <a:close/>
                    <a:moveTo>
                      <a:pt x="65" y="5940"/>
                    </a:moveTo>
                    <a:cubicBezTo>
                      <a:pt x="44" y="5940"/>
                      <a:pt x="1" y="5962"/>
                      <a:pt x="1" y="6010"/>
                    </a:cubicBezTo>
                    <a:cubicBezTo>
                      <a:pt x="1" y="6032"/>
                      <a:pt x="44" y="6075"/>
                      <a:pt x="65" y="6075"/>
                    </a:cubicBezTo>
                    <a:cubicBezTo>
                      <a:pt x="114" y="6075"/>
                      <a:pt x="136" y="6032"/>
                      <a:pt x="136" y="6010"/>
                    </a:cubicBezTo>
                    <a:cubicBezTo>
                      <a:pt x="136" y="5962"/>
                      <a:pt x="114" y="5940"/>
                      <a:pt x="65" y="5940"/>
                    </a:cubicBezTo>
                    <a:close/>
                    <a:moveTo>
                      <a:pt x="65" y="6210"/>
                    </a:moveTo>
                    <a:cubicBezTo>
                      <a:pt x="44" y="6210"/>
                      <a:pt x="1" y="6232"/>
                      <a:pt x="1" y="6280"/>
                    </a:cubicBezTo>
                    <a:cubicBezTo>
                      <a:pt x="1" y="6302"/>
                      <a:pt x="44" y="6345"/>
                      <a:pt x="65" y="6345"/>
                    </a:cubicBezTo>
                    <a:cubicBezTo>
                      <a:pt x="114" y="6345"/>
                      <a:pt x="136" y="6302"/>
                      <a:pt x="136" y="6280"/>
                    </a:cubicBezTo>
                    <a:cubicBezTo>
                      <a:pt x="136" y="6232"/>
                      <a:pt x="114" y="6210"/>
                      <a:pt x="65" y="6210"/>
                    </a:cubicBezTo>
                    <a:close/>
                    <a:moveTo>
                      <a:pt x="65" y="6480"/>
                    </a:moveTo>
                    <a:cubicBezTo>
                      <a:pt x="44" y="6480"/>
                      <a:pt x="1" y="6502"/>
                      <a:pt x="1" y="6550"/>
                    </a:cubicBezTo>
                    <a:cubicBezTo>
                      <a:pt x="1" y="6572"/>
                      <a:pt x="44" y="6615"/>
                      <a:pt x="65" y="6615"/>
                    </a:cubicBezTo>
                    <a:cubicBezTo>
                      <a:pt x="114" y="6615"/>
                      <a:pt x="136" y="6572"/>
                      <a:pt x="136" y="6550"/>
                    </a:cubicBezTo>
                    <a:cubicBezTo>
                      <a:pt x="136" y="6502"/>
                      <a:pt x="114" y="6480"/>
                      <a:pt x="65" y="6480"/>
                    </a:cubicBezTo>
                    <a:close/>
                    <a:moveTo>
                      <a:pt x="65" y="6750"/>
                    </a:moveTo>
                    <a:cubicBezTo>
                      <a:pt x="44" y="6750"/>
                      <a:pt x="1" y="6772"/>
                      <a:pt x="1" y="6820"/>
                    </a:cubicBezTo>
                    <a:cubicBezTo>
                      <a:pt x="1" y="6842"/>
                      <a:pt x="44" y="6885"/>
                      <a:pt x="65" y="6885"/>
                    </a:cubicBezTo>
                    <a:cubicBezTo>
                      <a:pt x="114" y="6885"/>
                      <a:pt x="136" y="6842"/>
                      <a:pt x="136" y="6820"/>
                    </a:cubicBezTo>
                    <a:cubicBezTo>
                      <a:pt x="136" y="6772"/>
                      <a:pt x="114" y="6750"/>
                      <a:pt x="65" y="6750"/>
                    </a:cubicBezTo>
                    <a:close/>
                    <a:moveTo>
                      <a:pt x="65" y="7020"/>
                    </a:moveTo>
                    <a:cubicBezTo>
                      <a:pt x="44" y="7020"/>
                      <a:pt x="1" y="7042"/>
                      <a:pt x="1" y="7090"/>
                    </a:cubicBezTo>
                    <a:cubicBezTo>
                      <a:pt x="1" y="7112"/>
                      <a:pt x="44" y="7155"/>
                      <a:pt x="65" y="7155"/>
                    </a:cubicBezTo>
                    <a:cubicBezTo>
                      <a:pt x="114" y="7155"/>
                      <a:pt x="136" y="7112"/>
                      <a:pt x="136" y="7090"/>
                    </a:cubicBezTo>
                    <a:cubicBezTo>
                      <a:pt x="136" y="7042"/>
                      <a:pt x="114" y="7020"/>
                      <a:pt x="65" y="7020"/>
                    </a:cubicBezTo>
                    <a:close/>
                    <a:moveTo>
                      <a:pt x="65" y="7290"/>
                    </a:moveTo>
                    <a:cubicBezTo>
                      <a:pt x="44" y="7290"/>
                      <a:pt x="1" y="7312"/>
                      <a:pt x="1" y="7361"/>
                    </a:cubicBezTo>
                    <a:cubicBezTo>
                      <a:pt x="1" y="7382"/>
                      <a:pt x="44" y="7425"/>
                      <a:pt x="65" y="7425"/>
                    </a:cubicBezTo>
                    <a:cubicBezTo>
                      <a:pt x="114" y="7425"/>
                      <a:pt x="136" y="7382"/>
                      <a:pt x="136" y="7361"/>
                    </a:cubicBezTo>
                    <a:cubicBezTo>
                      <a:pt x="136" y="7312"/>
                      <a:pt x="114" y="7290"/>
                      <a:pt x="65" y="7290"/>
                    </a:cubicBezTo>
                    <a:close/>
                    <a:moveTo>
                      <a:pt x="65" y="7560"/>
                    </a:moveTo>
                    <a:cubicBezTo>
                      <a:pt x="44" y="7560"/>
                      <a:pt x="1" y="7582"/>
                      <a:pt x="1" y="7631"/>
                    </a:cubicBezTo>
                    <a:cubicBezTo>
                      <a:pt x="1" y="7652"/>
                      <a:pt x="44" y="7695"/>
                      <a:pt x="65" y="7695"/>
                    </a:cubicBezTo>
                    <a:cubicBezTo>
                      <a:pt x="114" y="7695"/>
                      <a:pt x="136" y="7652"/>
                      <a:pt x="136" y="7631"/>
                    </a:cubicBezTo>
                    <a:cubicBezTo>
                      <a:pt x="136" y="7582"/>
                      <a:pt x="114" y="7560"/>
                      <a:pt x="65" y="7560"/>
                    </a:cubicBezTo>
                    <a:close/>
                    <a:moveTo>
                      <a:pt x="65" y="7830"/>
                    </a:moveTo>
                    <a:cubicBezTo>
                      <a:pt x="44" y="7830"/>
                      <a:pt x="1" y="7852"/>
                      <a:pt x="1" y="7901"/>
                    </a:cubicBezTo>
                    <a:cubicBezTo>
                      <a:pt x="1" y="7922"/>
                      <a:pt x="44" y="7965"/>
                      <a:pt x="65" y="7965"/>
                    </a:cubicBezTo>
                    <a:cubicBezTo>
                      <a:pt x="114" y="7965"/>
                      <a:pt x="136" y="7922"/>
                      <a:pt x="136" y="7901"/>
                    </a:cubicBezTo>
                    <a:cubicBezTo>
                      <a:pt x="136" y="7852"/>
                      <a:pt x="114" y="7830"/>
                      <a:pt x="65" y="7830"/>
                    </a:cubicBezTo>
                    <a:close/>
                    <a:moveTo>
                      <a:pt x="65" y="8100"/>
                    </a:moveTo>
                    <a:cubicBezTo>
                      <a:pt x="44" y="8100"/>
                      <a:pt x="1" y="8122"/>
                      <a:pt x="1" y="8171"/>
                    </a:cubicBezTo>
                    <a:cubicBezTo>
                      <a:pt x="1" y="8192"/>
                      <a:pt x="44" y="8235"/>
                      <a:pt x="65" y="8235"/>
                    </a:cubicBezTo>
                    <a:cubicBezTo>
                      <a:pt x="114" y="8235"/>
                      <a:pt x="136" y="8192"/>
                      <a:pt x="136" y="8171"/>
                    </a:cubicBezTo>
                    <a:cubicBezTo>
                      <a:pt x="136" y="8122"/>
                      <a:pt x="114" y="8100"/>
                      <a:pt x="65" y="8100"/>
                    </a:cubicBezTo>
                    <a:close/>
                    <a:moveTo>
                      <a:pt x="65" y="8370"/>
                    </a:moveTo>
                    <a:cubicBezTo>
                      <a:pt x="44" y="8370"/>
                      <a:pt x="1" y="8392"/>
                      <a:pt x="1" y="8441"/>
                    </a:cubicBezTo>
                    <a:cubicBezTo>
                      <a:pt x="1" y="8462"/>
                      <a:pt x="44" y="8505"/>
                      <a:pt x="65" y="8505"/>
                    </a:cubicBezTo>
                    <a:cubicBezTo>
                      <a:pt x="114" y="8505"/>
                      <a:pt x="136" y="8462"/>
                      <a:pt x="136" y="8441"/>
                    </a:cubicBezTo>
                    <a:cubicBezTo>
                      <a:pt x="136" y="8392"/>
                      <a:pt x="114" y="8370"/>
                      <a:pt x="65" y="8370"/>
                    </a:cubicBezTo>
                    <a:close/>
                    <a:moveTo>
                      <a:pt x="65" y="8640"/>
                    </a:moveTo>
                    <a:cubicBezTo>
                      <a:pt x="44" y="8640"/>
                      <a:pt x="1" y="8662"/>
                      <a:pt x="1" y="8711"/>
                    </a:cubicBezTo>
                    <a:cubicBezTo>
                      <a:pt x="1" y="8732"/>
                      <a:pt x="44" y="8775"/>
                      <a:pt x="65" y="8775"/>
                    </a:cubicBezTo>
                    <a:cubicBezTo>
                      <a:pt x="114" y="8775"/>
                      <a:pt x="136" y="8732"/>
                      <a:pt x="136" y="8711"/>
                    </a:cubicBezTo>
                    <a:cubicBezTo>
                      <a:pt x="136" y="8662"/>
                      <a:pt x="114" y="8640"/>
                      <a:pt x="65" y="8640"/>
                    </a:cubicBezTo>
                    <a:close/>
                    <a:moveTo>
                      <a:pt x="65" y="8910"/>
                    </a:moveTo>
                    <a:cubicBezTo>
                      <a:pt x="44" y="8910"/>
                      <a:pt x="1" y="8932"/>
                      <a:pt x="1" y="8981"/>
                    </a:cubicBezTo>
                    <a:cubicBezTo>
                      <a:pt x="1" y="9002"/>
                      <a:pt x="44" y="9045"/>
                      <a:pt x="65" y="9045"/>
                    </a:cubicBezTo>
                    <a:cubicBezTo>
                      <a:pt x="114" y="9045"/>
                      <a:pt x="136" y="9002"/>
                      <a:pt x="136" y="8981"/>
                    </a:cubicBezTo>
                    <a:cubicBezTo>
                      <a:pt x="136" y="8932"/>
                      <a:pt x="114" y="8910"/>
                      <a:pt x="65" y="8910"/>
                    </a:cubicBezTo>
                    <a:close/>
                    <a:moveTo>
                      <a:pt x="65" y="9180"/>
                    </a:moveTo>
                    <a:cubicBezTo>
                      <a:pt x="44" y="9180"/>
                      <a:pt x="1" y="9202"/>
                      <a:pt x="1" y="9251"/>
                    </a:cubicBezTo>
                    <a:cubicBezTo>
                      <a:pt x="1" y="9272"/>
                      <a:pt x="44" y="9315"/>
                      <a:pt x="65" y="9315"/>
                    </a:cubicBezTo>
                    <a:cubicBezTo>
                      <a:pt x="114" y="9315"/>
                      <a:pt x="136" y="9272"/>
                      <a:pt x="136" y="9251"/>
                    </a:cubicBezTo>
                    <a:cubicBezTo>
                      <a:pt x="136" y="9202"/>
                      <a:pt x="114" y="9180"/>
                      <a:pt x="65" y="9180"/>
                    </a:cubicBezTo>
                    <a:close/>
                    <a:moveTo>
                      <a:pt x="65" y="9450"/>
                    </a:moveTo>
                    <a:cubicBezTo>
                      <a:pt x="44" y="9450"/>
                      <a:pt x="1" y="9472"/>
                      <a:pt x="1" y="9521"/>
                    </a:cubicBezTo>
                    <a:cubicBezTo>
                      <a:pt x="1" y="9542"/>
                      <a:pt x="44" y="9585"/>
                      <a:pt x="65" y="9585"/>
                    </a:cubicBezTo>
                    <a:cubicBezTo>
                      <a:pt x="114" y="9585"/>
                      <a:pt x="136" y="9542"/>
                      <a:pt x="136" y="9521"/>
                    </a:cubicBezTo>
                    <a:cubicBezTo>
                      <a:pt x="136" y="9472"/>
                      <a:pt x="114" y="9450"/>
                      <a:pt x="65" y="9450"/>
                    </a:cubicBezTo>
                    <a:close/>
                    <a:moveTo>
                      <a:pt x="65" y="9720"/>
                    </a:moveTo>
                    <a:cubicBezTo>
                      <a:pt x="44" y="9720"/>
                      <a:pt x="1" y="9742"/>
                      <a:pt x="1" y="9791"/>
                    </a:cubicBezTo>
                    <a:cubicBezTo>
                      <a:pt x="1" y="9812"/>
                      <a:pt x="44" y="9855"/>
                      <a:pt x="65" y="9855"/>
                    </a:cubicBezTo>
                    <a:cubicBezTo>
                      <a:pt x="114" y="9855"/>
                      <a:pt x="136" y="9812"/>
                      <a:pt x="136" y="9791"/>
                    </a:cubicBezTo>
                    <a:cubicBezTo>
                      <a:pt x="136" y="9742"/>
                      <a:pt x="114" y="9720"/>
                      <a:pt x="65" y="9720"/>
                    </a:cubicBezTo>
                    <a:close/>
                    <a:moveTo>
                      <a:pt x="65" y="9990"/>
                    </a:moveTo>
                    <a:cubicBezTo>
                      <a:pt x="44" y="9990"/>
                      <a:pt x="1" y="10012"/>
                      <a:pt x="1" y="10061"/>
                    </a:cubicBezTo>
                    <a:cubicBezTo>
                      <a:pt x="1" y="10082"/>
                      <a:pt x="44" y="10125"/>
                      <a:pt x="65" y="10125"/>
                    </a:cubicBezTo>
                    <a:cubicBezTo>
                      <a:pt x="114" y="10125"/>
                      <a:pt x="136" y="10082"/>
                      <a:pt x="136" y="10061"/>
                    </a:cubicBezTo>
                    <a:cubicBezTo>
                      <a:pt x="136" y="10012"/>
                      <a:pt x="114" y="9990"/>
                      <a:pt x="65" y="9990"/>
                    </a:cubicBezTo>
                    <a:close/>
                    <a:moveTo>
                      <a:pt x="65" y="10260"/>
                    </a:moveTo>
                    <a:cubicBezTo>
                      <a:pt x="44" y="10260"/>
                      <a:pt x="1" y="10282"/>
                      <a:pt x="1" y="10331"/>
                    </a:cubicBezTo>
                    <a:cubicBezTo>
                      <a:pt x="1" y="10352"/>
                      <a:pt x="44" y="10395"/>
                      <a:pt x="65" y="10395"/>
                    </a:cubicBezTo>
                    <a:cubicBezTo>
                      <a:pt x="114" y="10395"/>
                      <a:pt x="136" y="10352"/>
                      <a:pt x="136" y="10331"/>
                    </a:cubicBezTo>
                    <a:cubicBezTo>
                      <a:pt x="136" y="10282"/>
                      <a:pt x="114" y="10260"/>
                      <a:pt x="65" y="10260"/>
                    </a:cubicBezTo>
                    <a:close/>
                    <a:moveTo>
                      <a:pt x="65" y="10530"/>
                    </a:moveTo>
                    <a:cubicBezTo>
                      <a:pt x="44" y="10530"/>
                      <a:pt x="1" y="10552"/>
                      <a:pt x="1" y="10601"/>
                    </a:cubicBezTo>
                    <a:cubicBezTo>
                      <a:pt x="1" y="10622"/>
                      <a:pt x="44" y="10665"/>
                      <a:pt x="65" y="10665"/>
                    </a:cubicBezTo>
                    <a:cubicBezTo>
                      <a:pt x="114" y="10665"/>
                      <a:pt x="136" y="10622"/>
                      <a:pt x="136" y="10601"/>
                    </a:cubicBezTo>
                    <a:cubicBezTo>
                      <a:pt x="136" y="10552"/>
                      <a:pt x="114" y="10530"/>
                      <a:pt x="65" y="10530"/>
                    </a:cubicBezTo>
                    <a:close/>
                    <a:moveTo>
                      <a:pt x="65" y="10800"/>
                    </a:moveTo>
                    <a:cubicBezTo>
                      <a:pt x="44" y="10800"/>
                      <a:pt x="1" y="10822"/>
                      <a:pt x="1" y="10871"/>
                    </a:cubicBezTo>
                    <a:cubicBezTo>
                      <a:pt x="1" y="10892"/>
                      <a:pt x="44" y="10935"/>
                      <a:pt x="65" y="10935"/>
                    </a:cubicBezTo>
                    <a:cubicBezTo>
                      <a:pt x="114" y="10935"/>
                      <a:pt x="136" y="10892"/>
                      <a:pt x="136" y="10871"/>
                    </a:cubicBezTo>
                    <a:cubicBezTo>
                      <a:pt x="136" y="10822"/>
                      <a:pt x="114" y="10800"/>
                      <a:pt x="65" y="10800"/>
                    </a:cubicBezTo>
                    <a:close/>
                    <a:moveTo>
                      <a:pt x="65" y="11070"/>
                    </a:moveTo>
                    <a:cubicBezTo>
                      <a:pt x="44" y="11070"/>
                      <a:pt x="1" y="11092"/>
                      <a:pt x="1" y="11141"/>
                    </a:cubicBezTo>
                    <a:cubicBezTo>
                      <a:pt x="1" y="11162"/>
                      <a:pt x="44" y="11205"/>
                      <a:pt x="65" y="11205"/>
                    </a:cubicBezTo>
                    <a:cubicBezTo>
                      <a:pt x="114" y="11205"/>
                      <a:pt x="136" y="11162"/>
                      <a:pt x="136" y="11141"/>
                    </a:cubicBezTo>
                    <a:cubicBezTo>
                      <a:pt x="136" y="11092"/>
                      <a:pt x="114" y="11070"/>
                      <a:pt x="65" y="11070"/>
                    </a:cubicBezTo>
                    <a:close/>
                    <a:moveTo>
                      <a:pt x="65" y="11340"/>
                    </a:moveTo>
                    <a:cubicBezTo>
                      <a:pt x="44" y="11340"/>
                      <a:pt x="1" y="11362"/>
                      <a:pt x="1" y="11411"/>
                    </a:cubicBezTo>
                    <a:cubicBezTo>
                      <a:pt x="1" y="11432"/>
                      <a:pt x="44" y="11475"/>
                      <a:pt x="65" y="11475"/>
                    </a:cubicBezTo>
                    <a:cubicBezTo>
                      <a:pt x="114" y="11475"/>
                      <a:pt x="136" y="11432"/>
                      <a:pt x="136" y="11411"/>
                    </a:cubicBezTo>
                    <a:cubicBezTo>
                      <a:pt x="136" y="11362"/>
                      <a:pt x="114" y="11340"/>
                      <a:pt x="65" y="11340"/>
                    </a:cubicBezTo>
                    <a:close/>
                    <a:moveTo>
                      <a:pt x="65" y="11610"/>
                    </a:moveTo>
                    <a:cubicBezTo>
                      <a:pt x="44" y="11610"/>
                      <a:pt x="1" y="11632"/>
                      <a:pt x="1" y="11681"/>
                    </a:cubicBezTo>
                    <a:cubicBezTo>
                      <a:pt x="1" y="11702"/>
                      <a:pt x="44" y="11745"/>
                      <a:pt x="65" y="11745"/>
                    </a:cubicBezTo>
                    <a:cubicBezTo>
                      <a:pt x="114" y="11745"/>
                      <a:pt x="136" y="11702"/>
                      <a:pt x="136" y="11681"/>
                    </a:cubicBezTo>
                    <a:cubicBezTo>
                      <a:pt x="136" y="11632"/>
                      <a:pt x="114" y="11610"/>
                      <a:pt x="65" y="11610"/>
                    </a:cubicBezTo>
                    <a:close/>
                    <a:moveTo>
                      <a:pt x="65" y="11880"/>
                    </a:moveTo>
                    <a:cubicBezTo>
                      <a:pt x="44" y="11880"/>
                      <a:pt x="1" y="11902"/>
                      <a:pt x="1" y="11951"/>
                    </a:cubicBezTo>
                    <a:cubicBezTo>
                      <a:pt x="1" y="11972"/>
                      <a:pt x="44" y="12016"/>
                      <a:pt x="65" y="12016"/>
                    </a:cubicBezTo>
                    <a:cubicBezTo>
                      <a:pt x="114" y="12016"/>
                      <a:pt x="136" y="11972"/>
                      <a:pt x="136" y="11951"/>
                    </a:cubicBezTo>
                    <a:cubicBezTo>
                      <a:pt x="136" y="11902"/>
                      <a:pt x="114" y="11880"/>
                      <a:pt x="65" y="11880"/>
                    </a:cubicBezTo>
                    <a:close/>
                    <a:moveTo>
                      <a:pt x="65" y="12151"/>
                    </a:moveTo>
                    <a:cubicBezTo>
                      <a:pt x="44" y="12151"/>
                      <a:pt x="1" y="12172"/>
                      <a:pt x="1" y="12221"/>
                    </a:cubicBezTo>
                    <a:cubicBezTo>
                      <a:pt x="1" y="12242"/>
                      <a:pt x="44" y="12286"/>
                      <a:pt x="65" y="12286"/>
                    </a:cubicBezTo>
                    <a:cubicBezTo>
                      <a:pt x="114" y="12286"/>
                      <a:pt x="136" y="12242"/>
                      <a:pt x="136" y="12221"/>
                    </a:cubicBezTo>
                    <a:cubicBezTo>
                      <a:pt x="136" y="12172"/>
                      <a:pt x="114" y="12151"/>
                      <a:pt x="65" y="12151"/>
                    </a:cubicBezTo>
                    <a:close/>
                    <a:moveTo>
                      <a:pt x="65" y="12421"/>
                    </a:moveTo>
                    <a:cubicBezTo>
                      <a:pt x="44" y="12421"/>
                      <a:pt x="1" y="12442"/>
                      <a:pt x="1" y="12491"/>
                    </a:cubicBezTo>
                    <a:cubicBezTo>
                      <a:pt x="1" y="12512"/>
                      <a:pt x="44" y="12556"/>
                      <a:pt x="65" y="12556"/>
                    </a:cubicBezTo>
                    <a:cubicBezTo>
                      <a:pt x="114" y="12556"/>
                      <a:pt x="136" y="12512"/>
                      <a:pt x="136" y="12491"/>
                    </a:cubicBezTo>
                    <a:cubicBezTo>
                      <a:pt x="136" y="12442"/>
                      <a:pt x="114" y="12421"/>
                      <a:pt x="65" y="12421"/>
                    </a:cubicBezTo>
                    <a:close/>
                    <a:moveTo>
                      <a:pt x="249" y="12534"/>
                    </a:moveTo>
                    <a:cubicBezTo>
                      <a:pt x="200" y="12534"/>
                      <a:pt x="179" y="12556"/>
                      <a:pt x="179" y="12599"/>
                    </a:cubicBezTo>
                    <a:cubicBezTo>
                      <a:pt x="179" y="12626"/>
                      <a:pt x="200" y="12669"/>
                      <a:pt x="249" y="12669"/>
                    </a:cubicBezTo>
                    <a:cubicBezTo>
                      <a:pt x="271" y="12669"/>
                      <a:pt x="314" y="12626"/>
                      <a:pt x="314" y="12599"/>
                    </a:cubicBezTo>
                    <a:cubicBezTo>
                      <a:pt x="314" y="12556"/>
                      <a:pt x="271" y="12534"/>
                      <a:pt x="249" y="12534"/>
                    </a:cubicBezTo>
                    <a:close/>
                    <a:moveTo>
                      <a:pt x="519" y="12534"/>
                    </a:moveTo>
                    <a:cubicBezTo>
                      <a:pt x="470" y="12534"/>
                      <a:pt x="449" y="12556"/>
                      <a:pt x="449" y="12599"/>
                    </a:cubicBezTo>
                    <a:cubicBezTo>
                      <a:pt x="449" y="12626"/>
                      <a:pt x="470" y="12669"/>
                      <a:pt x="519" y="12669"/>
                    </a:cubicBezTo>
                    <a:cubicBezTo>
                      <a:pt x="541" y="12669"/>
                      <a:pt x="584" y="12626"/>
                      <a:pt x="584" y="12599"/>
                    </a:cubicBezTo>
                    <a:cubicBezTo>
                      <a:pt x="584" y="12556"/>
                      <a:pt x="541" y="12534"/>
                      <a:pt x="519" y="12534"/>
                    </a:cubicBezTo>
                    <a:close/>
                    <a:moveTo>
                      <a:pt x="789" y="12534"/>
                    </a:moveTo>
                    <a:cubicBezTo>
                      <a:pt x="740" y="12534"/>
                      <a:pt x="719" y="12556"/>
                      <a:pt x="719" y="12599"/>
                    </a:cubicBezTo>
                    <a:cubicBezTo>
                      <a:pt x="719" y="12626"/>
                      <a:pt x="740" y="12669"/>
                      <a:pt x="789" y="12669"/>
                    </a:cubicBezTo>
                    <a:cubicBezTo>
                      <a:pt x="811" y="12669"/>
                      <a:pt x="854" y="12626"/>
                      <a:pt x="854" y="12599"/>
                    </a:cubicBezTo>
                    <a:cubicBezTo>
                      <a:pt x="854" y="12556"/>
                      <a:pt x="811" y="12534"/>
                      <a:pt x="789" y="12534"/>
                    </a:cubicBezTo>
                    <a:close/>
                    <a:moveTo>
                      <a:pt x="1059" y="12534"/>
                    </a:moveTo>
                    <a:cubicBezTo>
                      <a:pt x="1010" y="12534"/>
                      <a:pt x="989" y="12556"/>
                      <a:pt x="989" y="12599"/>
                    </a:cubicBezTo>
                    <a:cubicBezTo>
                      <a:pt x="989" y="12626"/>
                      <a:pt x="1010" y="12669"/>
                      <a:pt x="1059" y="12669"/>
                    </a:cubicBezTo>
                    <a:cubicBezTo>
                      <a:pt x="1081" y="12669"/>
                      <a:pt x="1124" y="12626"/>
                      <a:pt x="1124" y="12599"/>
                    </a:cubicBezTo>
                    <a:cubicBezTo>
                      <a:pt x="1124" y="12556"/>
                      <a:pt x="1081" y="12534"/>
                      <a:pt x="1059" y="12534"/>
                    </a:cubicBezTo>
                    <a:close/>
                    <a:moveTo>
                      <a:pt x="1329" y="12534"/>
                    </a:moveTo>
                    <a:cubicBezTo>
                      <a:pt x="1280" y="12534"/>
                      <a:pt x="1259" y="12556"/>
                      <a:pt x="1259" y="12599"/>
                    </a:cubicBezTo>
                    <a:cubicBezTo>
                      <a:pt x="1259" y="12626"/>
                      <a:pt x="1280" y="12669"/>
                      <a:pt x="1329" y="12669"/>
                    </a:cubicBezTo>
                    <a:cubicBezTo>
                      <a:pt x="1351" y="12669"/>
                      <a:pt x="1394" y="12626"/>
                      <a:pt x="1394" y="12599"/>
                    </a:cubicBezTo>
                    <a:cubicBezTo>
                      <a:pt x="1394" y="12556"/>
                      <a:pt x="1351" y="12534"/>
                      <a:pt x="1329" y="12534"/>
                    </a:cubicBezTo>
                    <a:close/>
                    <a:moveTo>
                      <a:pt x="1599" y="12534"/>
                    </a:moveTo>
                    <a:cubicBezTo>
                      <a:pt x="1550" y="12534"/>
                      <a:pt x="1529" y="12556"/>
                      <a:pt x="1529" y="12599"/>
                    </a:cubicBezTo>
                    <a:cubicBezTo>
                      <a:pt x="1529" y="12626"/>
                      <a:pt x="1550" y="12669"/>
                      <a:pt x="1599" y="12669"/>
                    </a:cubicBezTo>
                    <a:cubicBezTo>
                      <a:pt x="1621" y="12669"/>
                      <a:pt x="1664" y="12626"/>
                      <a:pt x="1664" y="12599"/>
                    </a:cubicBezTo>
                    <a:cubicBezTo>
                      <a:pt x="1664" y="12556"/>
                      <a:pt x="1621" y="12534"/>
                      <a:pt x="1599" y="12534"/>
                    </a:cubicBezTo>
                    <a:close/>
                    <a:moveTo>
                      <a:pt x="1869" y="12534"/>
                    </a:moveTo>
                    <a:cubicBezTo>
                      <a:pt x="1820" y="12534"/>
                      <a:pt x="1799" y="12556"/>
                      <a:pt x="1799" y="12599"/>
                    </a:cubicBezTo>
                    <a:cubicBezTo>
                      <a:pt x="1799" y="12626"/>
                      <a:pt x="1820" y="12669"/>
                      <a:pt x="1869" y="12669"/>
                    </a:cubicBezTo>
                    <a:cubicBezTo>
                      <a:pt x="1891" y="12669"/>
                      <a:pt x="1934" y="12626"/>
                      <a:pt x="1934" y="12599"/>
                    </a:cubicBezTo>
                    <a:cubicBezTo>
                      <a:pt x="1934" y="12556"/>
                      <a:pt x="1891" y="12534"/>
                      <a:pt x="1869" y="12534"/>
                    </a:cubicBezTo>
                    <a:close/>
                    <a:moveTo>
                      <a:pt x="2139" y="12534"/>
                    </a:moveTo>
                    <a:cubicBezTo>
                      <a:pt x="2090" y="12534"/>
                      <a:pt x="2069" y="12556"/>
                      <a:pt x="2069" y="12599"/>
                    </a:cubicBezTo>
                    <a:cubicBezTo>
                      <a:pt x="2069" y="12626"/>
                      <a:pt x="2090" y="12669"/>
                      <a:pt x="2139" y="12669"/>
                    </a:cubicBezTo>
                    <a:cubicBezTo>
                      <a:pt x="2161" y="12669"/>
                      <a:pt x="2204" y="12626"/>
                      <a:pt x="2204" y="12599"/>
                    </a:cubicBezTo>
                    <a:cubicBezTo>
                      <a:pt x="2204" y="12556"/>
                      <a:pt x="2161" y="12534"/>
                      <a:pt x="2139" y="12534"/>
                    </a:cubicBezTo>
                    <a:close/>
                    <a:moveTo>
                      <a:pt x="2409" y="12534"/>
                    </a:moveTo>
                    <a:cubicBezTo>
                      <a:pt x="2361" y="12534"/>
                      <a:pt x="2339" y="12556"/>
                      <a:pt x="2339" y="12599"/>
                    </a:cubicBezTo>
                    <a:cubicBezTo>
                      <a:pt x="2339" y="12626"/>
                      <a:pt x="2361" y="12669"/>
                      <a:pt x="2409" y="12669"/>
                    </a:cubicBezTo>
                    <a:cubicBezTo>
                      <a:pt x="2431" y="12669"/>
                      <a:pt x="2474" y="12626"/>
                      <a:pt x="2474" y="12599"/>
                    </a:cubicBezTo>
                    <a:cubicBezTo>
                      <a:pt x="2474" y="12556"/>
                      <a:pt x="2431" y="12534"/>
                      <a:pt x="2409" y="12534"/>
                    </a:cubicBezTo>
                    <a:close/>
                    <a:moveTo>
                      <a:pt x="2679" y="12534"/>
                    </a:moveTo>
                    <a:cubicBezTo>
                      <a:pt x="2631" y="12534"/>
                      <a:pt x="2609" y="12556"/>
                      <a:pt x="2609" y="12599"/>
                    </a:cubicBezTo>
                    <a:cubicBezTo>
                      <a:pt x="2609" y="12626"/>
                      <a:pt x="2631" y="12669"/>
                      <a:pt x="2679" y="12669"/>
                    </a:cubicBezTo>
                    <a:cubicBezTo>
                      <a:pt x="2701" y="12669"/>
                      <a:pt x="2744" y="12626"/>
                      <a:pt x="2744" y="12599"/>
                    </a:cubicBezTo>
                    <a:cubicBezTo>
                      <a:pt x="2744" y="12556"/>
                      <a:pt x="2701" y="12534"/>
                      <a:pt x="2679" y="12534"/>
                    </a:cubicBezTo>
                    <a:close/>
                    <a:moveTo>
                      <a:pt x="2949" y="12534"/>
                    </a:moveTo>
                    <a:cubicBezTo>
                      <a:pt x="2901" y="12534"/>
                      <a:pt x="2879" y="12556"/>
                      <a:pt x="2879" y="12599"/>
                    </a:cubicBezTo>
                    <a:cubicBezTo>
                      <a:pt x="2879" y="12626"/>
                      <a:pt x="2901" y="12669"/>
                      <a:pt x="2949" y="12669"/>
                    </a:cubicBezTo>
                    <a:cubicBezTo>
                      <a:pt x="2971" y="12669"/>
                      <a:pt x="3014" y="12626"/>
                      <a:pt x="3014" y="12599"/>
                    </a:cubicBezTo>
                    <a:cubicBezTo>
                      <a:pt x="3014" y="12556"/>
                      <a:pt x="2971" y="12534"/>
                      <a:pt x="2949" y="12534"/>
                    </a:cubicBezTo>
                    <a:close/>
                    <a:moveTo>
                      <a:pt x="3219" y="12534"/>
                    </a:moveTo>
                    <a:cubicBezTo>
                      <a:pt x="3171" y="12534"/>
                      <a:pt x="3149" y="12556"/>
                      <a:pt x="3149" y="12599"/>
                    </a:cubicBezTo>
                    <a:cubicBezTo>
                      <a:pt x="3149" y="12626"/>
                      <a:pt x="3171" y="12669"/>
                      <a:pt x="3219" y="12669"/>
                    </a:cubicBezTo>
                    <a:cubicBezTo>
                      <a:pt x="3241" y="12669"/>
                      <a:pt x="3284" y="12626"/>
                      <a:pt x="3284" y="12599"/>
                    </a:cubicBezTo>
                    <a:cubicBezTo>
                      <a:pt x="3284" y="12556"/>
                      <a:pt x="3241" y="12534"/>
                      <a:pt x="3219" y="12534"/>
                    </a:cubicBezTo>
                    <a:close/>
                    <a:moveTo>
                      <a:pt x="3489" y="12534"/>
                    </a:moveTo>
                    <a:cubicBezTo>
                      <a:pt x="3441" y="12534"/>
                      <a:pt x="3419" y="12556"/>
                      <a:pt x="3419" y="12599"/>
                    </a:cubicBezTo>
                    <a:cubicBezTo>
                      <a:pt x="3419" y="12626"/>
                      <a:pt x="3441" y="12669"/>
                      <a:pt x="3489" y="12669"/>
                    </a:cubicBezTo>
                    <a:cubicBezTo>
                      <a:pt x="3511" y="12669"/>
                      <a:pt x="3554" y="12626"/>
                      <a:pt x="3554" y="12599"/>
                    </a:cubicBezTo>
                    <a:cubicBezTo>
                      <a:pt x="3554" y="12556"/>
                      <a:pt x="3511" y="12534"/>
                      <a:pt x="3489" y="12534"/>
                    </a:cubicBezTo>
                    <a:close/>
                    <a:moveTo>
                      <a:pt x="3759" y="12534"/>
                    </a:moveTo>
                    <a:cubicBezTo>
                      <a:pt x="3711" y="12534"/>
                      <a:pt x="3689" y="12556"/>
                      <a:pt x="3689" y="12599"/>
                    </a:cubicBezTo>
                    <a:cubicBezTo>
                      <a:pt x="3689" y="12626"/>
                      <a:pt x="3711" y="12669"/>
                      <a:pt x="3759" y="12669"/>
                    </a:cubicBezTo>
                    <a:cubicBezTo>
                      <a:pt x="3781" y="12669"/>
                      <a:pt x="3824" y="12626"/>
                      <a:pt x="3824" y="12599"/>
                    </a:cubicBezTo>
                    <a:cubicBezTo>
                      <a:pt x="3824" y="12556"/>
                      <a:pt x="3781" y="12534"/>
                      <a:pt x="3759" y="12534"/>
                    </a:cubicBezTo>
                    <a:close/>
                    <a:moveTo>
                      <a:pt x="4029" y="12534"/>
                    </a:moveTo>
                    <a:cubicBezTo>
                      <a:pt x="3981" y="12534"/>
                      <a:pt x="3959" y="12556"/>
                      <a:pt x="3959" y="12599"/>
                    </a:cubicBezTo>
                    <a:cubicBezTo>
                      <a:pt x="3959" y="12626"/>
                      <a:pt x="3981" y="12669"/>
                      <a:pt x="4029" y="12669"/>
                    </a:cubicBezTo>
                    <a:cubicBezTo>
                      <a:pt x="4051" y="12669"/>
                      <a:pt x="4094" y="12626"/>
                      <a:pt x="4094" y="12599"/>
                    </a:cubicBezTo>
                    <a:cubicBezTo>
                      <a:pt x="4094" y="12556"/>
                      <a:pt x="4051" y="12534"/>
                      <a:pt x="4029" y="12534"/>
                    </a:cubicBezTo>
                    <a:close/>
                    <a:moveTo>
                      <a:pt x="4299" y="12534"/>
                    </a:moveTo>
                    <a:cubicBezTo>
                      <a:pt x="4251" y="12534"/>
                      <a:pt x="4229" y="12556"/>
                      <a:pt x="4229" y="12599"/>
                    </a:cubicBezTo>
                    <a:cubicBezTo>
                      <a:pt x="4229" y="12626"/>
                      <a:pt x="4251" y="12669"/>
                      <a:pt x="4299" y="12669"/>
                    </a:cubicBezTo>
                    <a:cubicBezTo>
                      <a:pt x="4321" y="12669"/>
                      <a:pt x="4364" y="12626"/>
                      <a:pt x="4364" y="12599"/>
                    </a:cubicBezTo>
                    <a:cubicBezTo>
                      <a:pt x="4364" y="12556"/>
                      <a:pt x="4321" y="12534"/>
                      <a:pt x="4299" y="12534"/>
                    </a:cubicBezTo>
                    <a:close/>
                    <a:moveTo>
                      <a:pt x="4569" y="12534"/>
                    </a:moveTo>
                    <a:cubicBezTo>
                      <a:pt x="4521" y="12534"/>
                      <a:pt x="4499" y="12556"/>
                      <a:pt x="4499" y="12599"/>
                    </a:cubicBezTo>
                    <a:cubicBezTo>
                      <a:pt x="4499" y="12626"/>
                      <a:pt x="4521" y="12669"/>
                      <a:pt x="4569" y="12669"/>
                    </a:cubicBezTo>
                    <a:cubicBezTo>
                      <a:pt x="4591" y="12669"/>
                      <a:pt x="4634" y="12626"/>
                      <a:pt x="4634" y="12599"/>
                    </a:cubicBezTo>
                    <a:cubicBezTo>
                      <a:pt x="4634" y="12556"/>
                      <a:pt x="4591" y="12534"/>
                      <a:pt x="4569" y="12534"/>
                    </a:cubicBezTo>
                    <a:close/>
                    <a:moveTo>
                      <a:pt x="4839" y="12534"/>
                    </a:moveTo>
                    <a:cubicBezTo>
                      <a:pt x="4791" y="12534"/>
                      <a:pt x="4769" y="12556"/>
                      <a:pt x="4769" y="12599"/>
                    </a:cubicBezTo>
                    <a:cubicBezTo>
                      <a:pt x="4769" y="12626"/>
                      <a:pt x="4791" y="12669"/>
                      <a:pt x="4839" y="12669"/>
                    </a:cubicBezTo>
                    <a:cubicBezTo>
                      <a:pt x="4861" y="12669"/>
                      <a:pt x="4904" y="12626"/>
                      <a:pt x="4904" y="12599"/>
                    </a:cubicBezTo>
                    <a:cubicBezTo>
                      <a:pt x="4904" y="12556"/>
                      <a:pt x="4861" y="12534"/>
                      <a:pt x="4839" y="12534"/>
                    </a:cubicBezTo>
                    <a:close/>
                    <a:moveTo>
                      <a:pt x="5017" y="12599"/>
                    </a:moveTo>
                    <a:cubicBezTo>
                      <a:pt x="4996" y="12599"/>
                      <a:pt x="4953" y="12626"/>
                      <a:pt x="4953" y="12669"/>
                    </a:cubicBezTo>
                    <a:cubicBezTo>
                      <a:pt x="4953" y="12691"/>
                      <a:pt x="4996" y="12734"/>
                      <a:pt x="5017" y="12734"/>
                    </a:cubicBezTo>
                    <a:cubicBezTo>
                      <a:pt x="5061" y="12734"/>
                      <a:pt x="5088" y="12691"/>
                      <a:pt x="5088" y="12669"/>
                    </a:cubicBezTo>
                    <a:cubicBezTo>
                      <a:pt x="5088" y="12626"/>
                      <a:pt x="5061" y="12599"/>
                      <a:pt x="5017" y="12599"/>
                    </a:cubicBezTo>
                    <a:close/>
                    <a:moveTo>
                      <a:pt x="5017" y="12869"/>
                    </a:moveTo>
                    <a:cubicBezTo>
                      <a:pt x="4996" y="12869"/>
                      <a:pt x="4953" y="12896"/>
                      <a:pt x="4953" y="12939"/>
                    </a:cubicBezTo>
                    <a:cubicBezTo>
                      <a:pt x="4953" y="12961"/>
                      <a:pt x="4996" y="13004"/>
                      <a:pt x="5017" y="13004"/>
                    </a:cubicBezTo>
                    <a:cubicBezTo>
                      <a:pt x="5061" y="13004"/>
                      <a:pt x="5088" y="12961"/>
                      <a:pt x="5088" y="12939"/>
                    </a:cubicBezTo>
                    <a:cubicBezTo>
                      <a:pt x="5088" y="12896"/>
                      <a:pt x="5061" y="12869"/>
                      <a:pt x="5017" y="12869"/>
                    </a:cubicBezTo>
                    <a:close/>
                    <a:moveTo>
                      <a:pt x="5017" y="13139"/>
                    </a:moveTo>
                    <a:cubicBezTo>
                      <a:pt x="4996" y="13139"/>
                      <a:pt x="4953" y="13166"/>
                      <a:pt x="4953" y="13209"/>
                    </a:cubicBezTo>
                    <a:cubicBezTo>
                      <a:pt x="4953" y="13231"/>
                      <a:pt x="4996" y="13274"/>
                      <a:pt x="5017" y="13274"/>
                    </a:cubicBezTo>
                    <a:cubicBezTo>
                      <a:pt x="5061" y="13274"/>
                      <a:pt x="5088" y="13231"/>
                      <a:pt x="5088" y="13209"/>
                    </a:cubicBezTo>
                    <a:cubicBezTo>
                      <a:pt x="5088" y="13166"/>
                      <a:pt x="5061" y="13139"/>
                      <a:pt x="5017" y="13139"/>
                    </a:cubicBezTo>
                    <a:close/>
                    <a:moveTo>
                      <a:pt x="5017" y="13409"/>
                    </a:moveTo>
                    <a:cubicBezTo>
                      <a:pt x="4996" y="13409"/>
                      <a:pt x="4953" y="13436"/>
                      <a:pt x="4953" y="13479"/>
                    </a:cubicBezTo>
                    <a:cubicBezTo>
                      <a:pt x="4953" y="13501"/>
                      <a:pt x="4996" y="13544"/>
                      <a:pt x="5017" y="13544"/>
                    </a:cubicBezTo>
                    <a:cubicBezTo>
                      <a:pt x="5061" y="13544"/>
                      <a:pt x="5088" y="13501"/>
                      <a:pt x="5088" y="13479"/>
                    </a:cubicBezTo>
                    <a:cubicBezTo>
                      <a:pt x="5088" y="13436"/>
                      <a:pt x="5061" y="13409"/>
                      <a:pt x="5017" y="13409"/>
                    </a:cubicBezTo>
                    <a:close/>
                    <a:moveTo>
                      <a:pt x="5017" y="13679"/>
                    </a:moveTo>
                    <a:cubicBezTo>
                      <a:pt x="4996" y="13679"/>
                      <a:pt x="4953" y="13706"/>
                      <a:pt x="4953" y="13749"/>
                    </a:cubicBezTo>
                    <a:cubicBezTo>
                      <a:pt x="4953" y="13771"/>
                      <a:pt x="4996" y="13814"/>
                      <a:pt x="5017" y="13814"/>
                    </a:cubicBezTo>
                    <a:cubicBezTo>
                      <a:pt x="5061" y="13814"/>
                      <a:pt x="5088" y="13771"/>
                      <a:pt x="5088" y="13749"/>
                    </a:cubicBezTo>
                    <a:cubicBezTo>
                      <a:pt x="5088" y="13706"/>
                      <a:pt x="5061" y="13679"/>
                      <a:pt x="5017" y="13679"/>
                    </a:cubicBezTo>
                    <a:close/>
                    <a:moveTo>
                      <a:pt x="5017" y="13949"/>
                    </a:moveTo>
                    <a:cubicBezTo>
                      <a:pt x="4996" y="13949"/>
                      <a:pt x="4953" y="13976"/>
                      <a:pt x="4953" y="14019"/>
                    </a:cubicBezTo>
                    <a:cubicBezTo>
                      <a:pt x="4953" y="14041"/>
                      <a:pt x="4996" y="14084"/>
                      <a:pt x="5017" y="14084"/>
                    </a:cubicBezTo>
                    <a:cubicBezTo>
                      <a:pt x="5061" y="14084"/>
                      <a:pt x="5088" y="14041"/>
                      <a:pt x="5088" y="14019"/>
                    </a:cubicBezTo>
                    <a:cubicBezTo>
                      <a:pt x="5088" y="13976"/>
                      <a:pt x="5061" y="13949"/>
                      <a:pt x="5017" y="13949"/>
                    </a:cubicBezTo>
                    <a:close/>
                    <a:moveTo>
                      <a:pt x="5017" y="14219"/>
                    </a:moveTo>
                    <a:cubicBezTo>
                      <a:pt x="4996" y="14219"/>
                      <a:pt x="4953" y="14246"/>
                      <a:pt x="4953" y="14289"/>
                    </a:cubicBezTo>
                    <a:cubicBezTo>
                      <a:pt x="4953" y="14311"/>
                      <a:pt x="4996" y="14354"/>
                      <a:pt x="5017" y="14354"/>
                    </a:cubicBezTo>
                    <a:cubicBezTo>
                      <a:pt x="5061" y="14354"/>
                      <a:pt x="5088" y="14311"/>
                      <a:pt x="5088" y="14289"/>
                    </a:cubicBezTo>
                    <a:cubicBezTo>
                      <a:pt x="5088" y="14246"/>
                      <a:pt x="5061" y="14219"/>
                      <a:pt x="5017" y="14219"/>
                    </a:cubicBezTo>
                    <a:close/>
                    <a:moveTo>
                      <a:pt x="5017" y="14489"/>
                    </a:moveTo>
                    <a:cubicBezTo>
                      <a:pt x="4996" y="14489"/>
                      <a:pt x="4953" y="14516"/>
                      <a:pt x="4953" y="14559"/>
                    </a:cubicBezTo>
                    <a:cubicBezTo>
                      <a:pt x="4953" y="14581"/>
                      <a:pt x="4996" y="14624"/>
                      <a:pt x="5017" y="14624"/>
                    </a:cubicBezTo>
                    <a:cubicBezTo>
                      <a:pt x="5061" y="14624"/>
                      <a:pt x="5088" y="14581"/>
                      <a:pt x="5088" y="14559"/>
                    </a:cubicBezTo>
                    <a:cubicBezTo>
                      <a:pt x="5088" y="14516"/>
                      <a:pt x="5061" y="14489"/>
                      <a:pt x="5017" y="14489"/>
                    </a:cubicBezTo>
                    <a:close/>
                    <a:moveTo>
                      <a:pt x="5017" y="14759"/>
                    </a:moveTo>
                    <a:cubicBezTo>
                      <a:pt x="4996" y="14759"/>
                      <a:pt x="4953" y="14786"/>
                      <a:pt x="4953" y="14829"/>
                    </a:cubicBezTo>
                    <a:cubicBezTo>
                      <a:pt x="4953" y="14851"/>
                      <a:pt x="4996" y="14894"/>
                      <a:pt x="5017" y="14894"/>
                    </a:cubicBezTo>
                    <a:cubicBezTo>
                      <a:pt x="5061" y="14894"/>
                      <a:pt x="5088" y="14851"/>
                      <a:pt x="5088" y="14829"/>
                    </a:cubicBezTo>
                    <a:cubicBezTo>
                      <a:pt x="5088" y="14786"/>
                      <a:pt x="5061" y="14759"/>
                      <a:pt x="5017" y="14759"/>
                    </a:cubicBezTo>
                    <a:close/>
                    <a:moveTo>
                      <a:pt x="5017" y="15029"/>
                    </a:moveTo>
                    <a:cubicBezTo>
                      <a:pt x="4996" y="15029"/>
                      <a:pt x="4953" y="15056"/>
                      <a:pt x="4953" y="15099"/>
                    </a:cubicBezTo>
                    <a:cubicBezTo>
                      <a:pt x="4953" y="15121"/>
                      <a:pt x="4996" y="15164"/>
                      <a:pt x="5017" y="15164"/>
                    </a:cubicBezTo>
                    <a:cubicBezTo>
                      <a:pt x="5061" y="15164"/>
                      <a:pt x="5088" y="15121"/>
                      <a:pt x="5088" y="15099"/>
                    </a:cubicBezTo>
                    <a:cubicBezTo>
                      <a:pt x="5088" y="15056"/>
                      <a:pt x="5061" y="15029"/>
                      <a:pt x="5017" y="15029"/>
                    </a:cubicBezTo>
                    <a:close/>
                    <a:moveTo>
                      <a:pt x="5017" y="15299"/>
                    </a:moveTo>
                    <a:cubicBezTo>
                      <a:pt x="4996" y="15299"/>
                      <a:pt x="4953" y="15326"/>
                      <a:pt x="4953" y="15369"/>
                    </a:cubicBezTo>
                    <a:cubicBezTo>
                      <a:pt x="4953" y="15391"/>
                      <a:pt x="4996" y="15434"/>
                      <a:pt x="5017" y="15434"/>
                    </a:cubicBezTo>
                    <a:cubicBezTo>
                      <a:pt x="5061" y="15434"/>
                      <a:pt x="5088" y="15391"/>
                      <a:pt x="5088" y="15369"/>
                    </a:cubicBezTo>
                    <a:cubicBezTo>
                      <a:pt x="5088" y="15326"/>
                      <a:pt x="5061" y="15299"/>
                      <a:pt x="5017" y="15299"/>
                    </a:cubicBezTo>
                    <a:close/>
                    <a:moveTo>
                      <a:pt x="5017" y="15569"/>
                    </a:moveTo>
                    <a:cubicBezTo>
                      <a:pt x="4996" y="15569"/>
                      <a:pt x="4953" y="15596"/>
                      <a:pt x="4953" y="15639"/>
                    </a:cubicBezTo>
                    <a:cubicBezTo>
                      <a:pt x="4953" y="15661"/>
                      <a:pt x="4996" y="15704"/>
                      <a:pt x="5017" y="15704"/>
                    </a:cubicBezTo>
                    <a:cubicBezTo>
                      <a:pt x="5061" y="15704"/>
                      <a:pt x="5088" y="15661"/>
                      <a:pt x="5088" y="15639"/>
                    </a:cubicBezTo>
                    <a:cubicBezTo>
                      <a:pt x="5088" y="15596"/>
                      <a:pt x="5061" y="15569"/>
                      <a:pt x="5017" y="15569"/>
                    </a:cubicBezTo>
                    <a:close/>
                    <a:moveTo>
                      <a:pt x="5017" y="15839"/>
                    </a:moveTo>
                    <a:cubicBezTo>
                      <a:pt x="4996" y="15839"/>
                      <a:pt x="4953" y="15866"/>
                      <a:pt x="4953" y="15909"/>
                    </a:cubicBezTo>
                    <a:cubicBezTo>
                      <a:pt x="4953" y="15931"/>
                      <a:pt x="4996" y="15974"/>
                      <a:pt x="5017" y="15974"/>
                    </a:cubicBezTo>
                    <a:cubicBezTo>
                      <a:pt x="5061" y="15974"/>
                      <a:pt x="5088" y="15931"/>
                      <a:pt x="5088" y="15909"/>
                    </a:cubicBezTo>
                    <a:cubicBezTo>
                      <a:pt x="5088" y="15866"/>
                      <a:pt x="5061" y="15839"/>
                      <a:pt x="5017" y="15839"/>
                    </a:cubicBezTo>
                    <a:close/>
                    <a:moveTo>
                      <a:pt x="5017" y="16109"/>
                    </a:moveTo>
                    <a:cubicBezTo>
                      <a:pt x="4996" y="16109"/>
                      <a:pt x="4953" y="16136"/>
                      <a:pt x="4953" y="16179"/>
                    </a:cubicBezTo>
                    <a:cubicBezTo>
                      <a:pt x="4953" y="16201"/>
                      <a:pt x="4996" y="16244"/>
                      <a:pt x="5017" y="16244"/>
                    </a:cubicBezTo>
                    <a:cubicBezTo>
                      <a:pt x="5061" y="16244"/>
                      <a:pt x="5088" y="16201"/>
                      <a:pt x="5088" y="16179"/>
                    </a:cubicBezTo>
                    <a:cubicBezTo>
                      <a:pt x="5088" y="16136"/>
                      <a:pt x="5061" y="16109"/>
                      <a:pt x="5017" y="16109"/>
                    </a:cubicBezTo>
                    <a:close/>
                    <a:moveTo>
                      <a:pt x="5017" y="16379"/>
                    </a:moveTo>
                    <a:cubicBezTo>
                      <a:pt x="4996" y="16379"/>
                      <a:pt x="4953" y="16406"/>
                      <a:pt x="4953" y="16449"/>
                    </a:cubicBezTo>
                    <a:cubicBezTo>
                      <a:pt x="4953" y="16471"/>
                      <a:pt x="4996" y="16514"/>
                      <a:pt x="5017" y="16514"/>
                    </a:cubicBezTo>
                    <a:cubicBezTo>
                      <a:pt x="5061" y="16514"/>
                      <a:pt x="5088" y="16471"/>
                      <a:pt x="5088" y="16449"/>
                    </a:cubicBezTo>
                    <a:cubicBezTo>
                      <a:pt x="5088" y="16406"/>
                      <a:pt x="5061" y="16379"/>
                      <a:pt x="5017" y="16379"/>
                    </a:cubicBezTo>
                    <a:close/>
                    <a:moveTo>
                      <a:pt x="5017" y="16649"/>
                    </a:moveTo>
                    <a:cubicBezTo>
                      <a:pt x="4996" y="16649"/>
                      <a:pt x="4953" y="16676"/>
                      <a:pt x="4953" y="16719"/>
                    </a:cubicBezTo>
                    <a:cubicBezTo>
                      <a:pt x="4953" y="16741"/>
                      <a:pt x="4996" y="16784"/>
                      <a:pt x="5017" y="16784"/>
                    </a:cubicBezTo>
                    <a:cubicBezTo>
                      <a:pt x="5061" y="16784"/>
                      <a:pt x="5088" y="16741"/>
                      <a:pt x="5088" y="16719"/>
                    </a:cubicBezTo>
                    <a:cubicBezTo>
                      <a:pt x="5088" y="16676"/>
                      <a:pt x="5061" y="16649"/>
                      <a:pt x="5017" y="16649"/>
                    </a:cubicBezTo>
                    <a:close/>
                    <a:moveTo>
                      <a:pt x="5017" y="16919"/>
                    </a:moveTo>
                    <a:cubicBezTo>
                      <a:pt x="4996" y="16919"/>
                      <a:pt x="4953" y="16946"/>
                      <a:pt x="4953" y="16989"/>
                    </a:cubicBezTo>
                    <a:cubicBezTo>
                      <a:pt x="4953" y="17011"/>
                      <a:pt x="4996" y="17054"/>
                      <a:pt x="5017" y="17054"/>
                    </a:cubicBezTo>
                    <a:cubicBezTo>
                      <a:pt x="5061" y="17054"/>
                      <a:pt x="5088" y="17011"/>
                      <a:pt x="5088" y="16989"/>
                    </a:cubicBezTo>
                    <a:cubicBezTo>
                      <a:pt x="5088" y="16946"/>
                      <a:pt x="5061" y="16919"/>
                      <a:pt x="5017" y="16919"/>
                    </a:cubicBezTo>
                    <a:close/>
                    <a:moveTo>
                      <a:pt x="5017" y="17189"/>
                    </a:moveTo>
                    <a:cubicBezTo>
                      <a:pt x="4996" y="17189"/>
                      <a:pt x="4953" y="17216"/>
                      <a:pt x="4953" y="17259"/>
                    </a:cubicBezTo>
                    <a:cubicBezTo>
                      <a:pt x="4953" y="17281"/>
                      <a:pt x="4996" y="17324"/>
                      <a:pt x="5017" y="17324"/>
                    </a:cubicBezTo>
                    <a:cubicBezTo>
                      <a:pt x="5061" y="17324"/>
                      <a:pt x="5088" y="17281"/>
                      <a:pt x="5088" y="17259"/>
                    </a:cubicBezTo>
                    <a:cubicBezTo>
                      <a:pt x="5088" y="17216"/>
                      <a:pt x="5061" y="17189"/>
                      <a:pt x="5017" y="17189"/>
                    </a:cubicBezTo>
                    <a:close/>
                    <a:moveTo>
                      <a:pt x="5017" y="17459"/>
                    </a:moveTo>
                    <a:cubicBezTo>
                      <a:pt x="4996" y="17459"/>
                      <a:pt x="4953" y="17486"/>
                      <a:pt x="4953" y="17529"/>
                    </a:cubicBezTo>
                    <a:cubicBezTo>
                      <a:pt x="4953" y="17551"/>
                      <a:pt x="4996" y="17594"/>
                      <a:pt x="5017" y="17594"/>
                    </a:cubicBezTo>
                    <a:cubicBezTo>
                      <a:pt x="5061" y="17594"/>
                      <a:pt x="5088" y="17551"/>
                      <a:pt x="5088" y="17529"/>
                    </a:cubicBezTo>
                    <a:cubicBezTo>
                      <a:pt x="5088" y="17486"/>
                      <a:pt x="5061" y="17459"/>
                      <a:pt x="5017" y="17459"/>
                    </a:cubicBezTo>
                    <a:close/>
                    <a:moveTo>
                      <a:pt x="5017" y="17729"/>
                    </a:moveTo>
                    <a:cubicBezTo>
                      <a:pt x="4996" y="17729"/>
                      <a:pt x="4953" y="17756"/>
                      <a:pt x="4953" y="17799"/>
                    </a:cubicBezTo>
                    <a:cubicBezTo>
                      <a:pt x="4953" y="17821"/>
                      <a:pt x="4996" y="17864"/>
                      <a:pt x="5017" y="17864"/>
                    </a:cubicBezTo>
                    <a:cubicBezTo>
                      <a:pt x="5061" y="17864"/>
                      <a:pt x="5088" y="17821"/>
                      <a:pt x="5088" y="17799"/>
                    </a:cubicBezTo>
                    <a:cubicBezTo>
                      <a:pt x="5088" y="17756"/>
                      <a:pt x="5061" y="17729"/>
                      <a:pt x="5017" y="17729"/>
                    </a:cubicBezTo>
                    <a:close/>
                    <a:moveTo>
                      <a:pt x="5017" y="17999"/>
                    </a:moveTo>
                    <a:cubicBezTo>
                      <a:pt x="4996" y="17999"/>
                      <a:pt x="4953" y="18026"/>
                      <a:pt x="4953" y="18069"/>
                    </a:cubicBezTo>
                    <a:cubicBezTo>
                      <a:pt x="4953" y="18091"/>
                      <a:pt x="4996" y="18134"/>
                      <a:pt x="5017" y="18134"/>
                    </a:cubicBezTo>
                    <a:cubicBezTo>
                      <a:pt x="5061" y="18134"/>
                      <a:pt x="5088" y="18091"/>
                      <a:pt x="5088" y="18069"/>
                    </a:cubicBezTo>
                    <a:cubicBezTo>
                      <a:pt x="5088" y="18026"/>
                      <a:pt x="5061" y="17999"/>
                      <a:pt x="5017" y="17999"/>
                    </a:cubicBezTo>
                    <a:close/>
                    <a:moveTo>
                      <a:pt x="5017" y="18269"/>
                    </a:moveTo>
                    <a:cubicBezTo>
                      <a:pt x="4996" y="18269"/>
                      <a:pt x="4953" y="18296"/>
                      <a:pt x="4953" y="18339"/>
                    </a:cubicBezTo>
                    <a:cubicBezTo>
                      <a:pt x="4953" y="18361"/>
                      <a:pt x="4996" y="18404"/>
                      <a:pt x="5017" y="18404"/>
                    </a:cubicBezTo>
                    <a:cubicBezTo>
                      <a:pt x="5061" y="18404"/>
                      <a:pt x="5088" y="18361"/>
                      <a:pt x="5088" y="18339"/>
                    </a:cubicBezTo>
                    <a:cubicBezTo>
                      <a:pt x="5088" y="18296"/>
                      <a:pt x="5061" y="18269"/>
                      <a:pt x="5017" y="18269"/>
                    </a:cubicBezTo>
                    <a:close/>
                    <a:moveTo>
                      <a:pt x="5017" y="18539"/>
                    </a:moveTo>
                    <a:cubicBezTo>
                      <a:pt x="4996" y="18539"/>
                      <a:pt x="4953" y="18566"/>
                      <a:pt x="4953" y="18609"/>
                    </a:cubicBezTo>
                    <a:cubicBezTo>
                      <a:pt x="4953" y="18631"/>
                      <a:pt x="4996" y="18674"/>
                      <a:pt x="5017" y="18674"/>
                    </a:cubicBezTo>
                    <a:cubicBezTo>
                      <a:pt x="5061" y="18674"/>
                      <a:pt x="5088" y="18631"/>
                      <a:pt x="5088" y="18609"/>
                    </a:cubicBezTo>
                    <a:cubicBezTo>
                      <a:pt x="5088" y="18566"/>
                      <a:pt x="5061" y="18539"/>
                      <a:pt x="5017" y="18539"/>
                    </a:cubicBezTo>
                    <a:close/>
                    <a:moveTo>
                      <a:pt x="5017" y="18809"/>
                    </a:moveTo>
                    <a:cubicBezTo>
                      <a:pt x="4996" y="18809"/>
                      <a:pt x="4953" y="18836"/>
                      <a:pt x="4953" y="18879"/>
                    </a:cubicBezTo>
                    <a:cubicBezTo>
                      <a:pt x="4953" y="18901"/>
                      <a:pt x="4996" y="18944"/>
                      <a:pt x="5017" y="18944"/>
                    </a:cubicBezTo>
                    <a:cubicBezTo>
                      <a:pt x="5061" y="18944"/>
                      <a:pt x="5088" y="18901"/>
                      <a:pt x="5088" y="18879"/>
                    </a:cubicBezTo>
                    <a:cubicBezTo>
                      <a:pt x="5088" y="18836"/>
                      <a:pt x="5061" y="18809"/>
                      <a:pt x="5017" y="18809"/>
                    </a:cubicBezTo>
                    <a:close/>
                    <a:moveTo>
                      <a:pt x="5017" y="19079"/>
                    </a:moveTo>
                    <a:cubicBezTo>
                      <a:pt x="4996" y="19079"/>
                      <a:pt x="4953" y="19106"/>
                      <a:pt x="4953" y="19149"/>
                    </a:cubicBezTo>
                    <a:cubicBezTo>
                      <a:pt x="4953" y="19171"/>
                      <a:pt x="4996" y="19214"/>
                      <a:pt x="5017" y="19214"/>
                    </a:cubicBezTo>
                    <a:cubicBezTo>
                      <a:pt x="5061" y="19214"/>
                      <a:pt x="5088" y="19171"/>
                      <a:pt x="5088" y="19149"/>
                    </a:cubicBezTo>
                    <a:cubicBezTo>
                      <a:pt x="5088" y="19106"/>
                      <a:pt x="5061" y="19079"/>
                      <a:pt x="5017" y="19079"/>
                    </a:cubicBezTo>
                    <a:close/>
                    <a:moveTo>
                      <a:pt x="4974" y="19398"/>
                    </a:moveTo>
                    <a:cubicBezTo>
                      <a:pt x="4953" y="19398"/>
                      <a:pt x="4953" y="19419"/>
                      <a:pt x="4953" y="19419"/>
                    </a:cubicBezTo>
                    <a:cubicBezTo>
                      <a:pt x="4953" y="19441"/>
                      <a:pt x="4996" y="19484"/>
                      <a:pt x="5017" y="19484"/>
                    </a:cubicBezTo>
                    <a:cubicBezTo>
                      <a:pt x="5061" y="19484"/>
                      <a:pt x="5088" y="19441"/>
                      <a:pt x="5088" y="19419"/>
                    </a:cubicBezTo>
                    <a:lnTo>
                      <a:pt x="5088" y="19398"/>
                    </a:lnTo>
                    <a:cubicBezTo>
                      <a:pt x="5088" y="19441"/>
                      <a:pt x="5061" y="19462"/>
                      <a:pt x="5017" y="19462"/>
                    </a:cubicBezTo>
                    <a:cubicBezTo>
                      <a:pt x="4996" y="19462"/>
                      <a:pt x="4974" y="19441"/>
                      <a:pt x="4974" y="19398"/>
                    </a:cubicBezTo>
                    <a:close/>
                    <a:moveTo>
                      <a:pt x="5017" y="19619"/>
                    </a:moveTo>
                    <a:cubicBezTo>
                      <a:pt x="4996" y="19619"/>
                      <a:pt x="4953" y="19646"/>
                      <a:pt x="4953" y="19689"/>
                    </a:cubicBezTo>
                    <a:cubicBezTo>
                      <a:pt x="4953" y="19711"/>
                      <a:pt x="4996" y="19754"/>
                      <a:pt x="5017" y="19754"/>
                    </a:cubicBezTo>
                    <a:cubicBezTo>
                      <a:pt x="5061" y="19754"/>
                      <a:pt x="5088" y="19711"/>
                      <a:pt x="5088" y="19689"/>
                    </a:cubicBezTo>
                    <a:cubicBezTo>
                      <a:pt x="5088" y="19646"/>
                      <a:pt x="5061" y="19619"/>
                      <a:pt x="5017" y="19619"/>
                    </a:cubicBezTo>
                    <a:close/>
                    <a:moveTo>
                      <a:pt x="5017" y="19889"/>
                    </a:moveTo>
                    <a:cubicBezTo>
                      <a:pt x="4996" y="19889"/>
                      <a:pt x="4953" y="19916"/>
                      <a:pt x="4953" y="19959"/>
                    </a:cubicBezTo>
                    <a:cubicBezTo>
                      <a:pt x="4953" y="19981"/>
                      <a:pt x="4996" y="20024"/>
                      <a:pt x="5017" y="20024"/>
                    </a:cubicBezTo>
                    <a:cubicBezTo>
                      <a:pt x="5061" y="20024"/>
                      <a:pt x="5088" y="19981"/>
                      <a:pt x="5088" y="19959"/>
                    </a:cubicBezTo>
                    <a:cubicBezTo>
                      <a:pt x="5088" y="19916"/>
                      <a:pt x="5061" y="19889"/>
                      <a:pt x="5017" y="19889"/>
                    </a:cubicBezTo>
                    <a:close/>
                    <a:moveTo>
                      <a:pt x="5017" y="20159"/>
                    </a:moveTo>
                    <a:cubicBezTo>
                      <a:pt x="4996" y="20159"/>
                      <a:pt x="4953" y="20186"/>
                      <a:pt x="4953" y="20229"/>
                    </a:cubicBezTo>
                    <a:cubicBezTo>
                      <a:pt x="4953" y="20251"/>
                      <a:pt x="4996" y="20294"/>
                      <a:pt x="5017" y="20294"/>
                    </a:cubicBezTo>
                    <a:cubicBezTo>
                      <a:pt x="5061" y="20294"/>
                      <a:pt x="5088" y="20251"/>
                      <a:pt x="5088" y="20229"/>
                    </a:cubicBezTo>
                    <a:cubicBezTo>
                      <a:pt x="5088" y="20186"/>
                      <a:pt x="5061" y="20159"/>
                      <a:pt x="5017" y="20159"/>
                    </a:cubicBezTo>
                    <a:close/>
                    <a:moveTo>
                      <a:pt x="5017" y="20429"/>
                    </a:moveTo>
                    <a:cubicBezTo>
                      <a:pt x="4996" y="20429"/>
                      <a:pt x="4953" y="20456"/>
                      <a:pt x="4953" y="20499"/>
                    </a:cubicBezTo>
                    <a:cubicBezTo>
                      <a:pt x="4953" y="20521"/>
                      <a:pt x="4996" y="20564"/>
                      <a:pt x="5017" y="20564"/>
                    </a:cubicBezTo>
                    <a:cubicBezTo>
                      <a:pt x="5061" y="20564"/>
                      <a:pt x="5088" y="20521"/>
                      <a:pt x="5088" y="20499"/>
                    </a:cubicBezTo>
                    <a:cubicBezTo>
                      <a:pt x="5088" y="20456"/>
                      <a:pt x="5061" y="20429"/>
                      <a:pt x="5017" y="20429"/>
                    </a:cubicBezTo>
                    <a:close/>
                    <a:moveTo>
                      <a:pt x="5017" y="20699"/>
                    </a:moveTo>
                    <a:cubicBezTo>
                      <a:pt x="4996" y="20699"/>
                      <a:pt x="4953" y="20726"/>
                      <a:pt x="4953" y="20769"/>
                    </a:cubicBezTo>
                    <a:cubicBezTo>
                      <a:pt x="4953" y="20791"/>
                      <a:pt x="4996" y="20834"/>
                      <a:pt x="5017" y="20834"/>
                    </a:cubicBezTo>
                    <a:cubicBezTo>
                      <a:pt x="5061" y="20834"/>
                      <a:pt x="5088" y="20791"/>
                      <a:pt x="5088" y="20769"/>
                    </a:cubicBezTo>
                    <a:cubicBezTo>
                      <a:pt x="5088" y="20726"/>
                      <a:pt x="5061" y="20699"/>
                      <a:pt x="5017" y="20699"/>
                    </a:cubicBezTo>
                    <a:close/>
                    <a:moveTo>
                      <a:pt x="5017" y="20969"/>
                    </a:moveTo>
                    <a:cubicBezTo>
                      <a:pt x="4996" y="20969"/>
                      <a:pt x="4953" y="20996"/>
                      <a:pt x="4953" y="21039"/>
                    </a:cubicBezTo>
                    <a:cubicBezTo>
                      <a:pt x="4953" y="21061"/>
                      <a:pt x="4996" y="21104"/>
                      <a:pt x="5017" y="21104"/>
                    </a:cubicBezTo>
                    <a:cubicBezTo>
                      <a:pt x="5061" y="21104"/>
                      <a:pt x="5088" y="21061"/>
                      <a:pt x="5088" y="21039"/>
                    </a:cubicBezTo>
                    <a:cubicBezTo>
                      <a:pt x="5088" y="20996"/>
                      <a:pt x="5061" y="20969"/>
                      <a:pt x="5017" y="20969"/>
                    </a:cubicBezTo>
                    <a:close/>
                    <a:moveTo>
                      <a:pt x="5017" y="21239"/>
                    </a:moveTo>
                    <a:cubicBezTo>
                      <a:pt x="4996" y="21239"/>
                      <a:pt x="4953" y="21266"/>
                      <a:pt x="4953" y="21309"/>
                    </a:cubicBezTo>
                    <a:cubicBezTo>
                      <a:pt x="4953" y="21331"/>
                      <a:pt x="4996" y="21374"/>
                      <a:pt x="5017" y="21374"/>
                    </a:cubicBezTo>
                    <a:cubicBezTo>
                      <a:pt x="5061" y="21374"/>
                      <a:pt x="5088" y="21331"/>
                      <a:pt x="5088" y="21309"/>
                    </a:cubicBezTo>
                    <a:cubicBezTo>
                      <a:pt x="5088" y="21266"/>
                      <a:pt x="5061" y="21239"/>
                      <a:pt x="5017" y="21239"/>
                    </a:cubicBezTo>
                    <a:close/>
                    <a:moveTo>
                      <a:pt x="5017" y="21509"/>
                    </a:moveTo>
                    <a:cubicBezTo>
                      <a:pt x="4996" y="21509"/>
                      <a:pt x="4953" y="21536"/>
                      <a:pt x="4953" y="21579"/>
                    </a:cubicBezTo>
                    <a:cubicBezTo>
                      <a:pt x="4953" y="21601"/>
                      <a:pt x="4996" y="21644"/>
                      <a:pt x="5017" y="21644"/>
                    </a:cubicBezTo>
                    <a:cubicBezTo>
                      <a:pt x="5061" y="21644"/>
                      <a:pt x="5088" y="21601"/>
                      <a:pt x="5088" y="21579"/>
                    </a:cubicBezTo>
                    <a:cubicBezTo>
                      <a:pt x="5088" y="21536"/>
                      <a:pt x="5061" y="21509"/>
                      <a:pt x="5017" y="21509"/>
                    </a:cubicBezTo>
                    <a:close/>
                    <a:moveTo>
                      <a:pt x="5017" y="21779"/>
                    </a:moveTo>
                    <a:cubicBezTo>
                      <a:pt x="4996" y="21779"/>
                      <a:pt x="4953" y="21806"/>
                      <a:pt x="4953" y="21849"/>
                    </a:cubicBezTo>
                    <a:cubicBezTo>
                      <a:pt x="4953" y="21871"/>
                      <a:pt x="4996" y="21914"/>
                      <a:pt x="5017" y="21914"/>
                    </a:cubicBezTo>
                    <a:cubicBezTo>
                      <a:pt x="5061" y="21914"/>
                      <a:pt x="5088" y="21871"/>
                      <a:pt x="5088" y="21849"/>
                    </a:cubicBezTo>
                    <a:cubicBezTo>
                      <a:pt x="5088" y="21806"/>
                      <a:pt x="5061" y="21779"/>
                      <a:pt x="5017" y="21779"/>
                    </a:cubicBezTo>
                    <a:close/>
                    <a:moveTo>
                      <a:pt x="5017" y="22049"/>
                    </a:moveTo>
                    <a:cubicBezTo>
                      <a:pt x="4996" y="22049"/>
                      <a:pt x="4953" y="22076"/>
                      <a:pt x="4953" y="22119"/>
                    </a:cubicBezTo>
                    <a:cubicBezTo>
                      <a:pt x="4953" y="22141"/>
                      <a:pt x="4996" y="22184"/>
                      <a:pt x="5017" y="22184"/>
                    </a:cubicBezTo>
                    <a:cubicBezTo>
                      <a:pt x="5061" y="22184"/>
                      <a:pt x="5088" y="22141"/>
                      <a:pt x="5088" y="22119"/>
                    </a:cubicBezTo>
                    <a:cubicBezTo>
                      <a:pt x="5088" y="22076"/>
                      <a:pt x="5061" y="22049"/>
                      <a:pt x="5017" y="22049"/>
                    </a:cubicBezTo>
                    <a:close/>
                    <a:moveTo>
                      <a:pt x="5017" y="22319"/>
                    </a:moveTo>
                    <a:cubicBezTo>
                      <a:pt x="4996" y="22319"/>
                      <a:pt x="4953" y="22346"/>
                      <a:pt x="4953" y="22389"/>
                    </a:cubicBezTo>
                    <a:cubicBezTo>
                      <a:pt x="4953" y="22411"/>
                      <a:pt x="4996" y="22454"/>
                      <a:pt x="5017" y="22454"/>
                    </a:cubicBezTo>
                    <a:cubicBezTo>
                      <a:pt x="5061" y="22454"/>
                      <a:pt x="5088" y="22411"/>
                      <a:pt x="5088" y="22389"/>
                    </a:cubicBezTo>
                    <a:cubicBezTo>
                      <a:pt x="5088" y="22346"/>
                      <a:pt x="5061" y="22319"/>
                      <a:pt x="5017" y="22319"/>
                    </a:cubicBezTo>
                    <a:close/>
                    <a:moveTo>
                      <a:pt x="5017" y="22589"/>
                    </a:moveTo>
                    <a:cubicBezTo>
                      <a:pt x="4996" y="22589"/>
                      <a:pt x="4953" y="22616"/>
                      <a:pt x="4953" y="22659"/>
                    </a:cubicBezTo>
                    <a:cubicBezTo>
                      <a:pt x="4953" y="22681"/>
                      <a:pt x="4996" y="22724"/>
                      <a:pt x="5017" y="22724"/>
                    </a:cubicBezTo>
                    <a:cubicBezTo>
                      <a:pt x="5061" y="22724"/>
                      <a:pt x="5088" y="22681"/>
                      <a:pt x="5088" y="22659"/>
                    </a:cubicBezTo>
                    <a:cubicBezTo>
                      <a:pt x="5088" y="22616"/>
                      <a:pt x="5061" y="22589"/>
                      <a:pt x="5017" y="22589"/>
                    </a:cubicBezTo>
                    <a:close/>
                    <a:moveTo>
                      <a:pt x="5017" y="22859"/>
                    </a:moveTo>
                    <a:cubicBezTo>
                      <a:pt x="4996" y="22859"/>
                      <a:pt x="4953" y="22886"/>
                      <a:pt x="4953" y="22929"/>
                    </a:cubicBezTo>
                    <a:cubicBezTo>
                      <a:pt x="4953" y="22951"/>
                      <a:pt x="4996" y="22994"/>
                      <a:pt x="5017" y="22994"/>
                    </a:cubicBezTo>
                    <a:cubicBezTo>
                      <a:pt x="5061" y="22994"/>
                      <a:pt x="5088" y="22951"/>
                      <a:pt x="5088" y="22929"/>
                    </a:cubicBezTo>
                    <a:cubicBezTo>
                      <a:pt x="5088" y="22886"/>
                      <a:pt x="5061" y="22859"/>
                      <a:pt x="5017" y="22859"/>
                    </a:cubicBezTo>
                    <a:close/>
                    <a:moveTo>
                      <a:pt x="5017" y="23129"/>
                    </a:moveTo>
                    <a:cubicBezTo>
                      <a:pt x="4996" y="23129"/>
                      <a:pt x="4953" y="23156"/>
                      <a:pt x="4953" y="23199"/>
                    </a:cubicBezTo>
                    <a:cubicBezTo>
                      <a:pt x="4953" y="23221"/>
                      <a:pt x="4996" y="23264"/>
                      <a:pt x="5017" y="23264"/>
                    </a:cubicBezTo>
                    <a:cubicBezTo>
                      <a:pt x="5061" y="23264"/>
                      <a:pt x="5088" y="23221"/>
                      <a:pt x="5088" y="23199"/>
                    </a:cubicBezTo>
                    <a:cubicBezTo>
                      <a:pt x="5088" y="23156"/>
                      <a:pt x="5061" y="23129"/>
                      <a:pt x="5017" y="23129"/>
                    </a:cubicBezTo>
                    <a:close/>
                    <a:moveTo>
                      <a:pt x="5017" y="23399"/>
                    </a:moveTo>
                    <a:cubicBezTo>
                      <a:pt x="4996" y="23399"/>
                      <a:pt x="4953" y="23426"/>
                      <a:pt x="4953" y="23469"/>
                    </a:cubicBezTo>
                    <a:cubicBezTo>
                      <a:pt x="4953" y="23491"/>
                      <a:pt x="4996" y="23534"/>
                      <a:pt x="5017" y="23534"/>
                    </a:cubicBezTo>
                    <a:cubicBezTo>
                      <a:pt x="5061" y="23534"/>
                      <a:pt x="5088" y="23491"/>
                      <a:pt x="5088" y="23469"/>
                    </a:cubicBezTo>
                    <a:cubicBezTo>
                      <a:pt x="5088" y="23426"/>
                      <a:pt x="5061" y="23399"/>
                      <a:pt x="5017" y="23399"/>
                    </a:cubicBezTo>
                    <a:close/>
                    <a:moveTo>
                      <a:pt x="5017" y="23669"/>
                    </a:moveTo>
                    <a:cubicBezTo>
                      <a:pt x="4996" y="23669"/>
                      <a:pt x="4953" y="23696"/>
                      <a:pt x="4953" y="23739"/>
                    </a:cubicBezTo>
                    <a:cubicBezTo>
                      <a:pt x="4953" y="23761"/>
                      <a:pt x="4996" y="23804"/>
                      <a:pt x="5017" y="23804"/>
                    </a:cubicBezTo>
                    <a:cubicBezTo>
                      <a:pt x="5061" y="23804"/>
                      <a:pt x="5088" y="23761"/>
                      <a:pt x="5088" y="23739"/>
                    </a:cubicBezTo>
                    <a:cubicBezTo>
                      <a:pt x="5088" y="23696"/>
                      <a:pt x="5061" y="23669"/>
                      <a:pt x="5017" y="23669"/>
                    </a:cubicBezTo>
                    <a:close/>
                    <a:moveTo>
                      <a:pt x="5017" y="23939"/>
                    </a:moveTo>
                    <a:cubicBezTo>
                      <a:pt x="4996" y="23939"/>
                      <a:pt x="4953" y="23966"/>
                      <a:pt x="4953" y="24009"/>
                    </a:cubicBezTo>
                    <a:cubicBezTo>
                      <a:pt x="4953" y="24031"/>
                      <a:pt x="4996" y="24074"/>
                      <a:pt x="5017" y="24074"/>
                    </a:cubicBezTo>
                    <a:cubicBezTo>
                      <a:pt x="5061" y="24074"/>
                      <a:pt x="5088" y="24031"/>
                      <a:pt x="5088" y="24009"/>
                    </a:cubicBezTo>
                    <a:cubicBezTo>
                      <a:pt x="5088" y="23966"/>
                      <a:pt x="5061" y="23939"/>
                      <a:pt x="5017" y="23939"/>
                    </a:cubicBezTo>
                    <a:close/>
                    <a:moveTo>
                      <a:pt x="5017" y="24209"/>
                    </a:moveTo>
                    <a:cubicBezTo>
                      <a:pt x="4996" y="24209"/>
                      <a:pt x="4953" y="24236"/>
                      <a:pt x="4953" y="24279"/>
                    </a:cubicBezTo>
                    <a:cubicBezTo>
                      <a:pt x="4953" y="24301"/>
                      <a:pt x="4996" y="24344"/>
                      <a:pt x="5017" y="24344"/>
                    </a:cubicBezTo>
                    <a:cubicBezTo>
                      <a:pt x="5061" y="24344"/>
                      <a:pt x="5088" y="24301"/>
                      <a:pt x="5088" y="24279"/>
                    </a:cubicBezTo>
                    <a:cubicBezTo>
                      <a:pt x="5088" y="24236"/>
                      <a:pt x="5061" y="24209"/>
                      <a:pt x="5017" y="24209"/>
                    </a:cubicBezTo>
                    <a:close/>
                    <a:moveTo>
                      <a:pt x="5017" y="24479"/>
                    </a:moveTo>
                    <a:cubicBezTo>
                      <a:pt x="4996" y="24479"/>
                      <a:pt x="4953" y="24506"/>
                      <a:pt x="4953" y="24549"/>
                    </a:cubicBezTo>
                    <a:cubicBezTo>
                      <a:pt x="4953" y="24571"/>
                      <a:pt x="4996" y="24614"/>
                      <a:pt x="5017" y="24614"/>
                    </a:cubicBezTo>
                    <a:cubicBezTo>
                      <a:pt x="5061" y="24614"/>
                      <a:pt x="5088" y="24571"/>
                      <a:pt x="5088" y="24549"/>
                    </a:cubicBezTo>
                    <a:cubicBezTo>
                      <a:pt x="5088" y="24506"/>
                      <a:pt x="5061" y="24479"/>
                      <a:pt x="5017" y="24479"/>
                    </a:cubicBezTo>
                    <a:close/>
                    <a:moveTo>
                      <a:pt x="5017" y="24749"/>
                    </a:moveTo>
                    <a:cubicBezTo>
                      <a:pt x="4996" y="24749"/>
                      <a:pt x="4953" y="24776"/>
                      <a:pt x="4953" y="24819"/>
                    </a:cubicBezTo>
                    <a:cubicBezTo>
                      <a:pt x="4953" y="24841"/>
                      <a:pt x="4996" y="24884"/>
                      <a:pt x="5017" y="24884"/>
                    </a:cubicBezTo>
                    <a:cubicBezTo>
                      <a:pt x="5061" y="24884"/>
                      <a:pt x="5088" y="24841"/>
                      <a:pt x="5088" y="24819"/>
                    </a:cubicBezTo>
                    <a:cubicBezTo>
                      <a:pt x="5088" y="24776"/>
                      <a:pt x="5061" y="24749"/>
                      <a:pt x="5017" y="24749"/>
                    </a:cubicBezTo>
                    <a:close/>
                    <a:moveTo>
                      <a:pt x="5017" y="25019"/>
                    </a:moveTo>
                    <a:cubicBezTo>
                      <a:pt x="4996" y="25019"/>
                      <a:pt x="4953" y="25046"/>
                      <a:pt x="4953" y="25089"/>
                    </a:cubicBezTo>
                    <a:cubicBezTo>
                      <a:pt x="4953" y="25111"/>
                      <a:pt x="4996" y="25154"/>
                      <a:pt x="5017" y="25154"/>
                    </a:cubicBezTo>
                    <a:cubicBezTo>
                      <a:pt x="5061" y="25154"/>
                      <a:pt x="5088" y="25111"/>
                      <a:pt x="5088" y="25089"/>
                    </a:cubicBezTo>
                    <a:cubicBezTo>
                      <a:pt x="5088" y="25046"/>
                      <a:pt x="5061" y="25019"/>
                      <a:pt x="5017" y="25019"/>
                    </a:cubicBezTo>
                    <a:close/>
                    <a:moveTo>
                      <a:pt x="5017" y="25289"/>
                    </a:moveTo>
                    <a:cubicBezTo>
                      <a:pt x="4996" y="25289"/>
                      <a:pt x="4953" y="25316"/>
                      <a:pt x="4953" y="25359"/>
                    </a:cubicBezTo>
                    <a:cubicBezTo>
                      <a:pt x="4953" y="25381"/>
                      <a:pt x="4996" y="25424"/>
                      <a:pt x="5017" y="25424"/>
                    </a:cubicBezTo>
                    <a:cubicBezTo>
                      <a:pt x="5061" y="25424"/>
                      <a:pt x="5088" y="25381"/>
                      <a:pt x="5088" y="25359"/>
                    </a:cubicBezTo>
                    <a:cubicBezTo>
                      <a:pt x="5088" y="25316"/>
                      <a:pt x="5061" y="25289"/>
                      <a:pt x="5017" y="25289"/>
                    </a:cubicBezTo>
                    <a:close/>
                    <a:moveTo>
                      <a:pt x="5017" y="25559"/>
                    </a:moveTo>
                    <a:cubicBezTo>
                      <a:pt x="4996" y="25559"/>
                      <a:pt x="4953" y="25586"/>
                      <a:pt x="4953" y="25629"/>
                    </a:cubicBezTo>
                    <a:cubicBezTo>
                      <a:pt x="4953" y="25651"/>
                      <a:pt x="4996" y="25694"/>
                      <a:pt x="5017" y="25694"/>
                    </a:cubicBezTo>
                    <a:cubicBezTo>
                      <a:pt x="5061" y="25694"/>
                      <a:pt x="5088" y="25651"/>
                      <a:pt x="5088" y="25629"/>
                    </a:cubicBezTo>
                    <a:cubicBezTo>
                      <a:pt x="5088" y="25586"/>
                      <a:pt x="5061" y="25559"/>
                      <a:pt x="5017" y="25559"/>
                    </a:cubicBezTo>
                    <a:close/>
                    <a:moveTo>
                      <a:pt x="5017" y="25829"/>
                    </a:moveTo>
                    <a:cubicBezTo>
                      <a:pt x="4996" y="25829"/>
                      <a:pt x="4953" y="25856"/>
                      <a:pt x="4953" y="25899"/>
                    </a:cubicBezTo>
                    <a:cubicBezTo>
                      <a:pt x="4953" y="25921"/>
                      <a:pt x="4996" y="25964"/>
                      <a:pt x="5017" y="25964"/>
                    </a:cubicBezTo>
                    <a:cubicBezTo>
                      <a:pt x="5061" y="25964"/>
                      <a:pt x="5088" y="25921"/>
                      <a:pt x="5088" y="25899"/>
                    </a:cubicBezTo>
                    <a:cubicBezTo>
                      <a:pt x="5088" y="25856"/>
                      <a:pt x="5061" y="25829"/>
                      <a:pt x="5017" y="25829"/>
                    </a:cubicBezTo>
                    <a:close/>
                    <a:moveTo>
                      <a:pt x="5017" y="26099"/>
                    </a:moveTo>
                    <a:cubicBezTo>
                      <a:pt x="4996" y="26099"/>
                      <a:pt x="4953" y="26126"/>
                      <a:pt x="4953" y="26169"/>
                    </a:cubicBezTo>
                    <a:cubicBezTo>
                      <a:pt x="4953" y="26191"/>
                      <a:pt x="4996" y="26234"/>
                      <a:pt x="5017" y="26234"/>
                    </a:cubicBezTo>
                    <a:cubicBezTo>
                      <a:pt x="5061" y="26234"/>
                      <a:pt x="5088" y="26191"/>
                      <a:pt x="5088" y="26169"/>
                    </a:cubicBezTo>
                    <a:cubicBezTo>
                      <a:pt x="5088" y="26126"/>
                      <a:pt x="5061" y="26099"/>
                      <a:pt x="5017" y="26099"/>
                    </a:cubicBezTo>
                    <a:close/>
                    <a:moveTo>
                      <a:pt x="5017" y="26369"/>
                    </a:moveTo>
                    <a:cubicBezTo>
                      <a:pt x="4996" y="26369"/>
                      <a:pt x="4953" y="26396"/>
                      <a:pt x="4953" y="26439"/>
                    </a:cubicBezTo>
                    <a:cubicBezTo>
                      <a:pt x="4953" y="26461"/>
                      <a:pt x="4996" y="26504"/>
                      <a:pt x="5017" y="26504"/>
                    </a:cubicBezTo>
                    <a:cubicBezTo>
                      <a:pt x="5061" y="26504"/>
                      <a:pt x="5088" y="26461"/>
                      <a:pt x="5088" y="26439"/>
                    </a:cubicBezTo>
                    <a:cubicBezTo>
                      <a:pt x="5088" y="26396"/>
                      <a:pt x="5061" y="26369"/>
                      <a:pt x="5017" y="26369"/>
                    </a:cubicBezTo>
                    <a:close/>
                    <a:moveTo>
                      <a:pt x="5017" y="26639"/>
                    </a:moveTo>
                    <a:cubicBezTo>
                      <a:pt x="4996" y="26639"/>
                      <a:pt x="4953" y="26666"/>
                      <a:pt x="4953" y="26710"/>
                    </a:cubicBezTo>
                    <a:cubicBezTo>
                      <a:pt x="4953" y="26731"/>
                      <a:pt x="4996" y="26774"/>
                      <a:pt x="5017" y="26774"/>
                    </a:cubicBezTo>
                    <a:cubicBezTo>
                      <a:pt x="5061" y="26774"/>
                      <a:pt x="5088" y="26731"/>
                      <a:pt x="5088" y="26710"/>
                    </a:cubicBezTo>
                    <a:cubicBezTo>
                      <a:pt x="5088" y="26666"/>
                      <a:pt x="5061" y="26639"/>
                      <a:pt x="5017" y="26639"/>
                    </a:cubicBezTo>
                    <a:close/>
                    <a:moveTo>
                      <a:pt x="5017" y="26909"/>
                    </a:moveTo>
                    <a:cubicBezTo>
                      <a:pt x="4996" y="26909"/>
                      <a:pt x="4953" y="26936"/>
                      <a:pt x="4953" y="26980"/>
                    </a:cubicBezTo>
                    <a:cubicBezTo>
                      <a:pt x="4953" y="27001"/>
                      <a:pt x="4996" y="27044"/>
                      <a:pt x="5017" y="27044"/>
                    </a:cubicBezTo>
                    <a:cubicBezTo>
                      <a:pt x="5061" y="27044"/>
                      <a:pt x="5088" y="27001"/>
                      <a:pt x="5088" y="26980"/>
                    </a:cubicBezTo>
                    <a:cubicBezTo>
                      <a:pt x="5088" y="26936"/>
                      <a:pt x="5061" y="26909"/>
                      <a:pt x="5017" y="26909"/>
                    </a:cubicBezTo>
                    <a:close/>
                    <a:moveTo>
                      <a:pt x="5017" y="27179"/>
                    </a:moveTo>
                    <a:cubicBezTo>
                      <a:pt x="4996" y="27179"/>
                      <a:pt x="4953" y="27206"/>
                      <a:pt x="4953" y="27250"/>
                    </a:cubicBezTo>
                    <a:cubicBezTo>
                      <a:pt x="4953" y="27271"/>
                      <a:pt x="4996" y="27314"/>
                      <a:pt x="5017" y="27314"/>
                    </a:cubicBezTo>
                    <a:cubicBezTo>
                      <a:pt x="5061" y="27314"/>
                      <a:pt x="5088" y="27271"/>
                      <a:pt x="5088" y="27250"/>
                    </a:cubicBezTo>
                    <a:cubicBezTo>
                      <a:pt x="5088" y="27206"/>
                      <a:pt x="5061" y="27179"/>
                      <a:pt x="5017" y="27179"/>
                    </a:cubicBezTo>
                    <a:close/>
                    <a:moveTo>
                      <a:pt x="5017" y="27449"/>
                    </a:moveTo>
                    <a:cubicBezTo>
                      <a:pt x="4996" y="27449"/>
                      <a:pt x="4953" y="27476"/>
                      <a:pt x="4953" y="27520"/>
                    </a:cubicBezTo>
                    <a:cubicBezTo>
                      <a:pt x="4953" y="27541"/>
                      <a:pt x="4996" y="27584"/>
                      <a:pt x="5017" y="27584"/>
                    </a:cubicBezTo>
                    <a:cubicBezTo>
                      <a:pt x="5061" y="27584"/>
                      <a:pt x="5088" y="27541"/>
                      <a:pt x="5088" y="27520"/>
                    </a:cubicBezTo>
                    <a:cubicBezTo>
                      <a:pt x="5088" y="27476"/>
                      <a:pt x="5061" y="27449"/>
                      <a:pt x="5017" y="27449"/>
                    </a:cubicBezTo>
                    <a:close/>
                    <a:moveTo>
                      <a:pt x="5017" y="27719"/>
                    </a:moveTo>
                    <a:cubicBezTo>
                      <a:pt x="4996" y="27719"/>
                      <a:pt x="4953" y="27746"/>
                      <a:pt x="4953" y="27790"/>
                    </a:cubicBezTo>
                    <a:cubicBezTo>
                      <a:pt x="4953" y="27811"/>
                      <a:pt x="4996" y="27854"/>
                      <a:pt x="5017" y="27854"/>
                    </a:cubicBezTo>
                    <a:cubicBezTo>
                      <a:pt x="5061" y="27854"/>
                      <a:pt x="5088" y="27811"/>
                      <a:pt x="5088" y="27790"/>
                    </a:cubicBezTo>
                    <a:cubicBezTo>
                      <a:pt x="5088" y="27746"/>
                      <a:pt x="5061" y="27719"/>
                      <a:pt x="5017" y="27719"/>
                    </a:cubicBezTo>
                    <a:close/>
                    <a:moveTo>
                      <a:pt x="5017" y="27989"/>
                    </a:moveTo>
                    <a:cubicBezTo>
                      <a:pt x="4996" y="27989"/>
                      <a:pt x="4953" y="28016"/>
                      <a:pt x="4953" y="28060"/>
                    </a:cubicBezTo>
                    <a:cubicBezTo>
                      <a:pt x="4953" y="28081"/>
                      <a:pt x="4996" y="28124"/>
                      <a:pt x="5017" y="28124"/>
                    </a:cubicBezTo>
                    <a:cubicBezTo>
                      <a:pt x="5061" y="28124"/>
                      <a:pt x="5088" y="28081"/>
                      <a:pt x="5088" y="28060"/>
                    </a:cubicBezTo>
                    <a:cubicBezTo>
                      <a:pt x="5088" y="28016"/>
                      <a:pt x="5061" y="27989"/>
                      <a:pt x="5017" y="27989"/>
                    </a:cubicBezTo>
                    <a:close/>
                    <a:moveTo>
                      <a:pt x="5017" y="28259"/>
                    </a:moveTo>
                    <a:cubicBezTo>
                      <a:pt x="4996" y="28259"/>
                      <a:pt x="4953" y="28286"/>
                      <a:pt x="4953" y="28330"/>
                    </a:cubicBezTo>
                    <a:cubicBezTo>
                      <a:pt x="4953" y="28351"/>
                      <a:pt x="4996" y="28394"/>
                      <a:pt x="5017" y="28394"/>
                    </a:cubicBezTo>
                    <a:cubicBezTo>
                      <a:pt x="5061" y="28394"/>
                      <a:pt x="5088" y="28351"/>
                      <a:pt x="5088" y="28330"/>
                    </a:cubicBezTo>
                    <a:cubicBezTo>
                      <a:pt x="5088" y="28286"/>
                      <a:pt x="5061" y="28259"/>
                      <a:pt x="5017" y="28259"/>
                    </a:cubicBezTo>
                    <a:close/>
                    <a:moveTo>
                      <a:pt x="5109" y="28443"/>
                    </a:moveTo>
                    <a:cubicBezTo>
                      <a:pt x="5088" y="28443"/>
                      <a:pt x="5039" y="28465"/>
                      <a:pt x="5039" y="28508"/>
                    </a:cubicBezTo>
                    <a:cubicBezTo>
                      <a:pt x="5039" y="28529"/>
                      <a:pt x="5088" y="28578"/>
                      <a:pt x="5109" y="28578"/>
                    </a:cubicBezTo>
                    <a:cubicBezTo>
                      <a:pt x="5152" y="28578"/>
                      <a:pt x="5174" y="28529"/>
                      <a:pt x="5174" y="28508"/>
                    </a:cubicBezTo>
                    <a:cubicBezTo>
                      <a:pt x="5174" y="28465"/>
                      <a:pt x="5152" y="28443"/>
                      <a:pt x="5109" y="28443"/>
                    </a:cubicBezTo>
                    <a:close/>
                    <a:moveTo>
                      <a:pt x="5379" y="28443"/>
                    </a:moveTo>
                    <a:cubicBezTo>
                      <a:pt x="5358" y="28443"/>
                      <a:pt x="5309" y="28465"/>
                      <a:pt x="5309" y="28508"/>
                    </a:cubicBezTo>
                    <a:cubicBezTo>
                      <a:pt x="5309" y="28529"/>
                      <a:pt x="5358" y="28578"/>
                      <a:pt x="5379" y="28578"/>
                    </a:cubicBezTo>
                    <a:cubicBezTo>
                      <a:pt x="5422" y="28578"/>
                      <a:pt x="5444" y="28529"/>
                      <a:pt x="5444" y="28508"/>
                    </a:cubicBezTo>
                    <a:cubicBezTo>
                      <a:pt x="5444" y="28465"/>
                      <a:pt x="5422" y="28443"/>
                      <a:pt x="5379" y="28443"/>
                    </a:cubicBezTo>
                    <a:close/>
                    <a:moveTo>
                      <a:pt x="5649" y="28443"/>
                    </a:moveTo>
                    <a:cubicBezTo>
                      <a:pt x="5628" y="28443"/>
                      <a:pt x="5579" y="28465"/>
                      <a:pt x="5579" y="28508"/>
                    </a:cubicBezTo>
                    <a:cubicBezTo>
                      <a:pt x="5579" y="28529"/>
                      <a:pt x="5628" y="28578"/>
                      <a:pt x="5649" y="28578"/>
                    </a:cubicBezTo>
                    <a:cubicBezTo>
                      <a:pt x="5692" y="28578"/>
                      <a:pt x="5714" y="28529"/>
                      <a:pt x="5714" y="28508"/>
                    </a:cubicBezTo>
                    <a:cubicBezTo>
                      <a:pt x="5714" y="28465"/>
                      <a:pt x="5692" y="28443"/>
                      <a:pt x="5649" y="28443"/>
                    </a:cubicBezTo>
                    <a:close/>
                    <a:moveTo>
                      <a:pt x="5919" y="28443"/>
                    </a:moveTo>
                    <a:cubicBezTo>
                      <a:pt x="5898" y="28443"/>
                      <a:pt x="5849" y="28465"/>
                      <a:pt x="5849" y="28508"/>
                    </a:cubicBezTo>
                    <a:cubicBezTo>
                      <a:pt x="5849" y="28529"/>
                      <a:pt x="5898" y="28578"/>
                      <a:pt x="5919" y="28578"/>
                    </a:cubicBezTo>
                    <a:cubicBezTo>
                      <a:pt x="5962" y="28578"/>
                      <a:pt x="5984" y="28529"/>
                      <a:pt x="5984" y="28508"/>
                    </a:cubicBezTo>
                    <a:cubicBezTo>
                      <a:pt x="5984" y="28465"/>
                      <a:pt x="5962" y="28443"/>
                      <a:pt x="5919" y="28443"/>
                    </a:cubicBezTo>
                    <a:close/>
                    <a:moveTo>
                      <a:pt x="6189" y="28443"/>
                    </a:moveTo>
                    <a:cubicBezTo>
                      <a:pt x="6168" y="28443"/>
                      <a:pt x="6119" y="28465"/>
                      <a:pt x="6119" y="28508"/>
                    </a:cubicBezTo>
                    <a:cubicBezTo>
                      <a:pt x="6119" y="28529"/>
                      <a:pt x="6168" y="28578"/>
                      <a:pt x="6189" y="28578"/>
                    </a:cubicBezTo>
                    <a:cubicBezTo>
                      <a:pt x="6233" y="28578"/>
                      <a:pt x="6254" y="28529"/>
                      <a:pt x="6254" y="28508"/>
                    </a:cubicBezTo>
                    <a:cubicBezTo>
                      <a:pt x="6254" y="28465"/>
                      <a:pt x="6233" y="28443"/>
                      <a:pt x="6189" y="28443"/>
                    </a:cubicBezTo>
                    <a:close/>
                    <a:moveTo>
                      <a:pt x="6459" y="28443"/>
                    </a:moveTo>
                    <a:cubicBezTo>
                      <a:pt x="6438" y="28443"/>
                      <a:pt x="6389" y="28465"/>
                      <a:pt x="6389" y="28508"/>
                    </a:cubicBezTo>
                    <a:cubicBezTo>
                      <a:pt x="6389" y="28529"/>
                      <a:pt x="6438" y="28578"/>
                      <a:pt x="6459" y="28578"/>
                    </a:cubicBezTo>
                    <a:cubicBezTo>
                      <a:pt x="6503" y="28578"/>
                      <a:pt x="6524" y="28529"/>
                      <a:pt x="6524" y="28508"/>
                    </a:cubicBezTo>
                    <a:cubicBezTo>
                      <a:pt x="6524" y="28465"/>
                      <a:pt x="6503" y="28443"/>
                      <a:pt x="6459" y="28443"/>
                    </a:cubicBezTo>
                    <a:close/>
                    <a:moveTo>
                      <a:pt x="6729" y="28443"/>
                    </a:moveTo>
                    <a:cubicBezTo>
                      <a:pt x="6708" y="28443"/>
                      <a:pt x="6659" y="28465"/>
                      <a:pt x="6659" y="28508"/>
                    </a:cubicBezTo>
                    <a:cubicBezTo>
                      <a:pt x="6659" y="28529"/>
                      <a:pt x="6708" y="28578"/>
                      <a:pt x="6729" y="28578"/>
                    </a:cubicBezTo>
                    <a:cubicBezTo>
                      <a:pt x="6773" y="28578"/>
                      <a:pt x="6794" y="28529"/>
                      <a:pt x="6794" y="28508"/>
                    </a:cubicBezTo>
                    <a:cubicBezTo>
                      <a:pt x="6794" y="28465"/>
                      <a:pt x="6773" y="28443"/>
                      <a:pt x="6729" y="28443"/>
                    </a:cubicBezTo>
                    <a:close/>
                    <a:moveTo>
                      <a:pt x="6999" y="28443"/>
                    </a:moveTo>
                    <a:cubicBezTo>
                      <a:pt x="6978" y="28443"/>
                      <a:pt x="6929" y="28465"/>
                      <a:pt x="6929" y="28508"/>
                    </a:cubicBezTo>
                    <a:cubicBezTo>
                      <a:pt x="6929" y="28529"/>
                      <a:pt x="6978" y="28578"/>
                      <a:pt x="6999" y="28578"/>
                    </a:cubicBezTo>
                    <a:cubicBezTo>
                      <a:pt x="7043" y="28578"/>
                      <a:pt x="7064" y="28529"/>
                      <a:pt x="7064" y="28508"/>
                    </a:cubicBezTo>
                    <a:cubicBezTo>
                      <a:pt x="7064" y="28465"/>
                      <a:pt x="7043" y="28443"/>
                      <a:pt x="6999" y="28443"/>
                    </a:cubicBezTo>
                    <a:close/>
                    <a:moveTo>
                      <a:pt x="7269" y="28443"/>
                    </a:moveTo>
                    <a:cubicBezTo>
                      <a:pt x="7248" y="28443"/>
                      <a:pt x="7199" y="28465"/>
                      <a:pt x="7199" y="28508"/>
                    </a:cubicBezTo>
                    <a:cubicBezTo>
                      <a:pt x="7199" y="28529"/>
                      <a:pt x="7248" y="28578"/>
                      <a:pt x="7269" y="28578"/>
                    </a:cubicBezTo>
                    <a:cubicBezTo>
                      <a:pt x="7313" y="28578"/>
                      <a:pt x="7334" y="28529"/>
                      <a:pt x="7334" y="28508"/>
                    </a:cubicBezTo>
                    <a:cubicBezTo>
                      <a:pt x="7334" y="28465"/>
                      <a:pt x="7313" y="28443"/>
                      <a:pt x="7269" y="28443"/>
                    </a:cubicBezTo>
                    <a:close/>
                    <a:moveTo>
                      <a:pt x="7539" y="28443"/>
                    </a:moveTo>
                    <a:cubicBezTo>
                      <a:pt x="7518" y="28443"/>
                      <a:pt x="7469" y="28465"/>
                      <a:pt x="7469" y="28508"/>
                    </a:cubicBezTo>
                    <a:cubicBezTo>
                      <a:pt x="7469" y="28529"/>
                      <a:pt x="7518" y="28578"/>
                      <a:pt x="7539" y="28578"/>
                    </a:cubicBezTo>
                    <a:cubicBezTo>
                      <a:pt x="7583" y="28578"/>
                      <a:pt x="7604" y="28529"/>
                      <a:pt x="7604" y="28508"/>
                    </a:cubicBezTo>
                    <a:cubicBezTo>
                      <a:pt x="7604" y="28465"/>
                      <a:pt x="7583" y="28443"/>
                      <a:pt x="7539" y="28443"/>
                    </a:cubicBezTo>
                    <a:close/>
                    <a:moveTo>
                      <a:pt x="7809" y="28443"/>
                    </a:moveTo>
                    <a:cubicBezTo>
                      <a:pt x="7788" y="28443"/>
                      <a:pt x="7739" y="28465"/>
                      <a:pt x="7739" y="28508"/>
                    </a:cubicBezTo>
                    <a:cubicBezTo>
                      <a:pt x="7739" y="28529"/>
                      <a:pt x="7788" y="28578"/>
                      <a:pt x="7809" y="28578"/>
                    </a:cubicBezTo>
                    <a:cubicBezTo>
                      <a:pt x="7853" y="28578"/>
                      <a:pt x="7874" y="28529"/>
                      <a:pt x="7874" y="28508"/>
                    </a:cubicBezTo>
                    <a:cubicBezTo>
                      <a:pt x="7874" y="28465"/>
                      <a:pt x="7853" y="28443"/>
                      <a:pt x="7809" y="28443"/>
                    </a:cubicBezTo>
                    <a:close/>
                    <a:moveTo>
                      <a:pt x="8079" y="28443"/>
                    </a:moveTo>
                    <a:cubicBezTo>
                      <a:pt x="8058" y="28443"/>
                      <a:pt x="8009" y="28465"/>
                      <a:pt x="8009" y="28508"/>
                    </a:cubicBezTo>
                    <a:cubicBezTo>
                      <a:pt x="8009" y="28529"/>
                      <a:pt x="8058" y="28578"/>
                      <a:pt x="8079" y="28578"/>
                    </a:cubicBezTo>
                    <a:cubicBezTo>
                      <a:pt x="8123" y="28578"/>
                      <a:pt x="8144" y="28529"/>
                      <a:pt x="8144" y="28508"/>
                    </a:cubicBezTo>
                    <a:cubicBezTo>
                      <a:pt x="8144" y="28465"/>
                      <a:pt x="8123" y="28443"/>
                      <a:pt x="8079" y="28443"/>
                    </a:cubicBezTo>
                    <a:close/>
                    <a:moveTo>
                      <a:pt x="8349" y="28443"/>
                    </a:moveTo>
                    <a:cubicBezTo>
                      <a:pt x="8328" y="28443"/>
                      <a:pt x="8279" y="28465"/>
                      <a:pt x="8279" y="28508"/>
                    </a:cubicBezTo>
                    <a:cubicBezTo>
                      <a:pt x="8279" y="28529"/>
                      <a:pt x="8328" y="28578"/>
                      <a:pt x="8349" y="28578"/>
                    </a:cubicBezTo>
                    <a:cubicBezTo>
                      <a:pt x="8393" y="28578"/>
                      <a:pt x="8414" y="28529"/>
                      <a:pt x="8414" y="28508"/>
                    </a:cubicBezTo>
                    <a:cubicBezTo>
                      <a:pt x="8414" y="28465"/>
                      <a:pt x="8393" y="28443"/>
                      <a:pt x="8349" y="28443"/>
                    </a:cubicBezTo>
                    <a:close/>
                    <a:moveTo>
                      <a:pt x="8619" y="28443"/>
                    </a:moveTo>
                    <a:cubicBezTo>
                      <a:pt x="8598" y="28443"/>
                      <a:pt x="8549" y="28465"/>
                      <a:pt x="8549" y="28508"/>
                    </a:cubicBezTo>
                    <a:cubicBezTo>
                      <a:pt x="8549" y="28529"/>
                      <a:pt x="8598" y="28578"/>
                      <a:pt x="8619" y="28578"/>
                    </a:cubicBezTo>
                    <a:cubicBezTo>
                      <a:pt x="8663" y="28578"/>
                      <a:pt x="8684" y="28529"/>
                      <a:pt x="8684" y="28508"/>
                    </a:cubicBezTo>
                    <a:cubicBezTo>
                      <a:pt x="8684" y="28465"/>
                      <a:pt x="8663" y="28443"/>
                      <a:pt x="8619" y="28443"/>
                    </a:cubicBezTo>
                    <a:close/>
                    <a:moveTo>
                      <a:pt x="8889" y="28443"/>
                    </a:moveTo>
                    <a:cubicBezTo>
                      <a:pt x="8868" y="28443"/>
                      <a:pt x="8819" y="28465"/>
                      <a:pt x="8819" y="28508"/>
                    </a:cubicBezTo>
                    <a:cubicBezTo>
                      <a:pt x="8819" y="28529"/>
                      <a:pt x="8868" y="28578"/>
                      <a:pt x="8889" y="28578"/>
                    </a:cubicBezTo>
                    <a:cubicBezTo>
                      <a:pt x="8933" y="28578"/>
                      <a:pt x="8954" y="28529"/>
                      <a:pt x="8954" y="28508"/>
                    </a:cubicBezTo>
                    <a:cubicBezTo>
                      <a:pt x="8954" y="28465"/>
                      <a:pt x="8933" y="28443"/>
                      <a:pt x="8889" y="28443"/>
                    </a:cubicBezTo>
                    <a:close/>
                    <a:moveTo>
                      <a:pt x="9159" y="28443"/>
                    </a:moveTo>
                    <a:cubicBezTo>
                      <a:pt x="9138" y="28443"/>
                      <a:pt x="9089" y="28465"/>
                      <a:pt x="9089" y="28508"/>
                    </a:cubicBezTo>
                    <a:cubicBezTo>
                      <a:pt x="9089" y="28529"/>
                      <a:pt x="9138" y="28578"/>
                      <a:pt x="9159" y="28578"/>
                    </a:cubicBezTo>
                    <a:lnTo>
                      <a:pt x="9181" y="28578"/>
                    </a:lnTo>
                    <a:cubicBezTo>
                      <a:pt x="9159" y="28556"/>
                      <a:pt x="9138" y="28529"/>
                      <a:pt x="9138" y="28508"/>
                    </a:cubicBezTo>
                    <a:cubicBezTo>
                      <a:pt x="9138" y="28486"/>
                      <a:pt x="9159" y="28443"/>
                      <a:pt x="9181" y="28443"/>
                    </a:cubicBezTo>
                    <a:close/>
                    <a:moveTo>
                      <a:pt x="9429" y="28443"/>
                    </a:moveTo>
                    <a:cubicBezTo>
                      <a:pt x="9408" y="28443"/>
                      <a:pt x="9359" y="28465"/>
                      <a:pt x="9359" y="28508"/>
                    </a:cubicBezTo>
                    <a:cubicBezTo>
                      <a:pt x="9359" y="28529"/>
                      <a:pt x="9408" y="28578"/>
                      <a:pt x="9429" y="28578"/>
                    </a:cubicBezTo>
                    <a:cubicBezTo>
                      <a:pt x="9473" y="28578"/>
                      <a:pt x="9494" y="28529"/>
                      <a:pt x="9494" y="28508"/>
                    </a:cubicBezTo>
                    <a:cubicBezTo>
                      <a:pt x="9494" y="28465"/>
                      <a:pt x="9473" y="28443"/>
                      <a:pt x="9429" y="28443"/>
                    </a:cubicBezTo>
                    <a:close/>
                    <a:moveTo>
                      <a:pt x="9699" y="28443"/>
                    </a:moveTo>
                    <a:cubicBezTo>
                      <a:pt x="9678" y="28443"/>
                      <a:pt x="9629" y="28465"/>
                      <a:pt x="9629" y="28508"/>
                    </a:cubicBezTo>
                    <a:cubicBezTo>
                      <a:pt x="9629" y="28529"/>
                      <a:pt x="9678" y="28578"/>
                      <a:pt x="9699" y="28578"/>
                    </a:cubicBezTo>
                    <a:cubicBezTo>
                      <a:pt x="9743" y="28578"/>
                      <a:pt x="9764" y="28529"/>
                      <a:pt x="9764" y="28508"/>
                    </a:cubicBezTo>
                    <a:cubicBezTo>
                      <a:pt x="9764" y="28465"/>
                      <a:pt x="9743" y="28443"/>
                      <a:pt x="9699" y="28443"/>
                    </a:cubicBezTo>
                    <a:close/>
                    <a:moveTo>
                      <a:pt x="9969" y="28443"/>
                    </a:moveTo>
                    <a:cubicBezTo>
                      <a:pt x="9948" y="28443"/>
                      <a:pt x="9899" y="28465"/>
                      <a:pt x="9899" y="28508"/>
                    </a:cubicBezTo>
                    <a:cubicBezTo>
                      <a:pt x="9899" y="28529"/>
                      <a:pt x="9948" y="28578"/>
                      <a:pt x="9969" y="28578"/>
                    </a:cubicBezTo>
                    <a:cubicBezTo>
                      <a:pt x="10013" y="28578"/>
                      <a:pt x="10034" y="28529"/>
                      <a:pt x="10034" y="28508"/>
                    </a:cubicBezTo>
                    <a:cubicBezTo>
                      <a:pt x="10034" y="28465"/>
                      <a:pt x="10013" y="28443"/>
                      <a:pt x="9969" y="28443"/>
                    </a:cubicBezTo>
                    <a:close/>
                    <a:moveTo>
                      <a:pt x="10240" y="28443"/>
                    </a:moveTo>
                    <a:cubicBezTo>
                      <a:pt x="10218" y="28443"/>
                      <a:pt x="10169" y="28465"/>
                      <a:pt x="10169" y="28508"/>
                    </a:cubicBezTo>
                    <a:cubicBezTo>
                      <a:pt x="10169" y="28529"/>
                      <a:pt x="10218" y="28578"/>
                      <a:pt x="10240" y="28578"/>
                    </a:cubicBezTo>
                    <a:cubicBezTo>
                      <a:pt x="10283" y="28578"/>
                      <a:pt x="10304" y="28529"/>
                      <a:pt x="10304" y="28508"/>
                    </a:cubicBezTo>
                    <a:cubicBezTo>
                      <a:pt x="10304" y="28465"/>
                      <a:pt x="10283" y="28443"/>
                      <a:pt x="10240" y="28443"/>
                    </a:cubicBezTo>
                    <a:close/>
                    <a:moveTo>
                      <a:pt x="10510" y="28443"/>
                    </a:moveTo>
                    <a:cubicBezTo>
                      <a:pt x="10488" y="28443"/>
                      <a:pt x="10439" y="28465"/>
                      <a:pt x="10439" y="28508"/>
                    </a:cubicBezTo>
                    <a:cubicBezTo>
                      <a:pt x="10439" y="28529"/>
                      <a:pt x="10488" y="28578"/>
                      <a:pt x="10510" y="28578"/>
                    </a:cubicBezTo>
                    <a:cubicBezTo>
                      <a:pt x="10553" y="28578"/>
                      <a:pt x="10574" y="28529"/>
                      <a:pt x="10574" y="28508"/>
                    </a:cubicBezTo>
                    <a:cubicBezTo>
                      <a:pt x="10574" y="28465"/>
                      <a:pt x="10553" y="28443"/>
                      <a:pt x="10510" y="28443"/>
                    </a:cubicBezTo>
                    <a:close/>
                    <a:moveTo>
                      <a:pt x="10780" y="28443"/>
                    </a:moveTo>
                    <a:cubicBezTo>
                      <a:pt x="10758" y="28443"/>
                      <a:pt x="10709" y="28465"/>
                      <a:pt x="10709" y="28508"/>
                    </a:cubicBezTo>
                    <a:cubicBezTo>
                      <a:pt x="10709" y="28529"/>
                      <a:pt x="10758" y="28578"/>
                      <a:pt x="10780" y="28578"/>
                    </a:cubicBezTo>
                    <a:cubicBezTo>
                      <a:pt x="10823" y="28578"/>
                      <a:pt x="10844" y="28529"/>
                      <a:pt x="10844" y="28508"/>
                    </a:cubicBezTo>
                    <a:cubicBezTo>
                      <a:pt x="10844" y="28465"/>
                      <a:pt x="10823" y="28443"/>
                      <a:pt x="10780" y="28443"/>
                    </a:cubicBezTo>
                    <a:close/>
                    <a:moveTo>
                      <a:pt x="11050" y="28443"/>
                    </a:moveTo>
                    <a:cubicBezTo>
                      <a:pt x="11028" y="28443"/>
                      <a:pt x="10979" y="28465"/>
                      <a:pt x="10979" y="28508"/>
                    </a:cubicBezTo>
                    <a:cubicBezTo>
                      <a:pt x="10979" y="28529"/>
                      <a:pt x="11028" y="28578"/>
                      <a:pt x="11050" y="28578"/>
                    </a:cubicBezTo>
                    <a:cubicBezTo>
                      <a:pt x="11093" y="28578"/>
                      <a:pt x="11114" y="28529"/>
                      <a:pt x="11114" y="28508"/>
                    </a:cubicBezTo>
                    <a:cubicBezTo>
                      <a:pt x="11114" y="28465"/>
                      <a:pt x="11093" y="28443"/>
                      <a:pt x="11050" y="28443"/>
                    </a:cubicBezTo>
                    <a:close/>
                    <a:moveTo>
                      <a:pt x="11320" y="28443"/>
                    </a:moveTo>
                    <a:cubicBezTo>
                      <a:pt x="11298" y="28443"/>
                      <a:pt x="11249" y="28465"/>
                      <a:pt x="11249" y="28508"/>
                    </a:cubicBezTo>
                    <a:cubicBezTo>
                      <a:pt x="11249" y="28529"/>
                      <a:pt x="11298" y="28578"/>
                      <a:pt x="11320" y="28578"/>
                    </a:cubicBezTo>
                    <a:cubicBezTo>
                      <a:pt x="11363" y="28578"/>
                      <a:pt x="11384" y="28529"/>
                      <a:pt x="11384" y="28508"/>
                    </a:cubicBezTo>
                    <a:cubicBezTo>
                      <a:pt x="11384" y="28465"/>
                      <a:pt x="11363" y="28443"/>
                      <a:pt x="11320" y="2844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5" name="Google Shape;625;p23"/>
            <p:cNvSpPr/>
            <p:nvPr/>
          </p:nvSpPr>
          <p:spPr>
            <a:xfrm rot="10800000">
              <a:off x="8572637" y="1017730"/>
              <a:ext cx="1850784" cy="996121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23"/>
          <p:cNvGrpSpPr/>
          <p:nvPr/>
        </p:nvGrpSpPr>
        <p:grpSpPr>
          <a:xfrm>
            <a:off x="507324" y="704400"/>
            <a:ext cx="3575000" cy="3826599"/>
            <a:chOff x="507324" y="704400"/>
            <a:chExt cx="3575000" cy="3826599"/>
          </a:xfrm>
        </p:grpSpPr>
        <p:pic>
          <p:nvPicPr>
            <p:cNvPr id="627" name="Google Shape;627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07324" y="704400"/>
              <a:ext cx="3575000" cy="3312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8" name="Google Shape;628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3220" y="2835199"/>
              <a:ext cx="1116685" cy="1579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9" name="Google Shape;629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73566" y="2290507"/>
              <a:ext cx="1116675" cy="224049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0" name="Google Shape;630;p23"/>
            <p:cNvGrpSpPr/>
            <p:nvPr/>
          </p:nvGrpSpPr>
          <p:grpSpPr>
            <a:xfrm>
              <a:off x="3194920" y="4016430"/>
              <a:ext cx="473991" cy="228469"/>
              <a:chOff x="3611929" y="2047735"/>
              <a:chExt cx="957172" cy="461367"/>
            </a:xfrm>
          </p:grpSpPr>
          <p:sp>
            <p:nvSpPr>
              <p:cNvPr id="631" name="Google Shape;631;p23"/>
              <p:cNvSpPr/>
              <p:nvPr/>
            </p:nvSpPr>
            <p:spPr>
              <a:xfrm>
                <a:off x="3611929" y="2047735"/>
                <a:ext cx="957172" cy="461367"/>
              </a:xfrm>
              <a:custGeom>
                <a:avLst/>
                <a:gdLst/>
                <a:ahLst/>
                <a:cxnLst/>
                <a:rect l="l" t="t" r="r" b="b"/>
                <a:pathLst>
                  <a:path w="10645" h="5131" extrusionOk="0">
                    <a:moveTo>
                      <a:pt x="10509" y="114"/>
                    </a:moveTo>
                    <a:cubicBezTo>
                      <a:pt x="10439" y="1"/>
                      <a:pt x="10304" y="71"/>
                      <a:pt x="10239" y="136"/>
                    </a:cubicBezTo>
                    <a:cubicBezTo>
                      <a:pt x="9991" y="362"/>
                      <a:pt x="9764" y="654"/>
                      <a:pt x="9543" y="902"/>
                    </a:cubicBezTo>
                    <a:cubicBezTo>
                      <a:pt x="9224" y="1308"/>
                      <a:pt x="8911" y="1713"/>
                      <a:pt x="8619" y="2118"/>
                    </a:cubicBezTo>
                    <a:cubicBezTo>
                      <a:pt x="8598" y="2096"/>
                      <a:pt x="8598" y="2096"/>
                      <a:pt x="8598" y="2074"/>
                    </a:cubicBezTo>
                    <a:cubicBezTo>
                      <a:pt x="8598" y="2074"/>
                      <a:pt x="8571" y="2047"/>
                      <a:pt x="8571" y="2074"/>
                    </a:cubicBezTo>
                    <a:cubicBezTo>
                      <a:pt x="8484" y="2161"/>
                      <a:pt x="8371" y="2274"/>
                      <a:pt x="8236" y="2317"/>
                    </a:cubicBezTo>
                    <a:cubicBezTo>
                      <a:pt x="8122" y="2344"/>
                      <a:pt x="7944" y="2274"/>
                      <a:pt x="7944" y="2118"/>
                    </a:cubicBezTo>
                    <a:cubicBezTo>
                      <a:pt x="7944" y="2118"/>
                      <a:pt x="7923" y="2096"/>
                      <a:pt x="7923" y="2118"/>
                    </a:cubicBezTo>
                    <a:cubicBezTo>
                      <a:pt x="7788" y="2209"/>
                      <a:pt x="7653" y="2296"/>
                      <a:pt x="7491" y="2366"/>
                    </a:cubicBezTo>
                    <a:cubicBezTo>
                      <a:pt x="7469" y="2317"/>
                      <a:pt x="7469" y="2253"/>
                      <a:pt x="7447" y="2209"/>
                    </a:cubicBezTo>
                    <a:cubicBezTo>
                      <a:pt x="7447" y="2182"/>
                      <a:pt x="7426" y="2182"/>
                      <a:pt x="7426" y="2182"/>
                    </a:cubicBezTo>
                    <a:cubicBezTo>
                      <a:pt x="7291" y="2317"/>
                      <a:pt x="7134" y="2409"/>
                      <a:pt x="6978" y="2452"/>
                    </a:cubicBezTo>
                    <a:cubicBezTo>
                      <a:pt x="6907" y="2479"/>
                      <a:pt x="6794" y="2523"/>
                      <a:pt x="6729" y="2501"/>
                    </a:cubicBezTo>
                    <a:cubicBezTo>
                      <a:pt x="6659" y="2479"/>
                      <a:pt x="6681" y="2253"/>
                      <a:pt x="6681" y="2209"/>
                    </a:cubicBezTo>
                    <a:cubicBezTo>
                      <a:pt x="6681" y="2182"/>
                      <a:pt x="6659" y="2182"/>
                      <a:pt x="6637" y="2182"/>
                    </a:cubicBezTo>
                    <a:cubicBezTo>
                      <a:pt x="6459" y="2452"/>
                      <a:pt x="6211" y="2636"/>
                      <a:pt x="5941" y="2722"/>
                    </a:cubicBezTo>
                    <a:cubicBezTo>
                      <a:pt x="5941" y="2544"/>
                      <a:pt x="5962" y="2366"/>
                      <a:pt x="5984" y="2182"/>
                    </a:cubicBezTo>
                    <a:cubicBezTo>
                      <a:pt x="5984" y="2161"/>
                      <a:pt x="5962" y="2161"/>
                      <a:pt x="5962" y="2161"/>
                    </a:cubicBezTo>
                    <a:cubicBezTo>
                      <a:pt x="5671" y="2409"/>
                      <a:pt x="5401" y="2658"/>
                      <a:pt x="5109" y="2906"/>
                    </a:cubicBezTo>
                    <a:cubicBezTo>
                      <a:pt x="5109" y="2679"/>
                      <a:pt x="5222" y="2452"/>
                      <a:pt x="5401" y="2317"/>
                    </a:cubicBezTo>
                    <a:cubicBezTo>
                      <a:pt x="5422" y="2317"/>
                      <a:pt x="5401" y="2296"/>
                      <a:pt x="5379" y="2296"/>
                    </a:cubicBezTo>
                    <a:cubicBezTo>
                      <a:pt x="5330" y="2317"/>
                      <a:pt x="5287" y="2344"/>
                      <a:pt x="5222" y="2366"/>
                    </a:cubicBezTo>
                    <a:cubicBezTo>
                      <a:pt x="5357" y="2096"/>
                      <a:pt x="5465" y="1804"/>
                      <a:pt x="5557" y="1486"/>
                    </a:cubicBezTo>
                    <a:cubicBezTo>
                      <a:pt x="5649" y="1216"/>
                      <a:pt x="5692" y="924"/>
                      <a:pt x="5692" y="654"/>
                    </a:cubicBezTo>
                    <a:cubicBezTo>
                      <a:pt x="5671" y="541"/>
                      <a:pt x="5671" y="384"/>
                      <a:pt x="5627" y="292"/>
                    </a:cubicBezTo>
                    <a:cubicBezTo>
                      <a:pt x="5579" y="227"/>
                      <a:pt x="5465" y="206"/>
                      <a:pt x="5379" y="206"/>
                    </a:cubicBezTo>
                    <a:cubicBezTo>
                      <a:pt x="5152" y="227"/>
                      <a:pt x="4952" y="362"/>
                      <a:pt x="4769" y="497"/>
                    </a:cubicBezTo>
                    <a:cubicBezTo>
                      <a:pt x="4547" y="654"/>
                      <a:pt x="4364" y="859"/>
                      <a:pt x="4164" y="1059"/>
                    </a:cubicBezTo>
                    <a:cubicBezTo>
                      <a:pt x="3916" y="1308"/>
                      <a:pt x="3689" y="1578"/>
                      <a:pt x="3467" y="1848"/>
                    </a:cubicBezTo>
                    <a:cubicBezTo>
                      <a:pt x="3511" y="1621"/>
                      <a:pt x="3532" y="1421"/>
                      <a:pt x="3489" y="1216"/>
                    </a:cubicBezTo>
                    <a:cubicBezTo>
                      <a:pt x="3419" y="967"/>
                      <a:pt x="3197" y="859"/>
                      <a:pt x="2971" y="902"/>
                    </a:cubicBezTo>
                    <a:cubicBezTo>
                      <a:pt x="2679" y="946"/>
                      <a:pt x="2474" y="1216"/>
                      <a:pt x="2317" y="1421"/>
                    </a:cubicBezTo>
                    <a:cubicBezTo>
                      <a:pt x="1869" y="1961"/>
                      <a:pt x="1415" y="2501"/>
                      <a:pt x="1010" y="3063"/>
                    </a:cubicBezTo>
                    <a:cubicBezTo>
                      <a:pt x="767" y="3376"/>
                      <a:pt x="519" y="3694"/>
                      <a:pt x="335" y="4029"/>
                    </a:cubicBezTo>
                    <a:cubicBezTo>
                      <a:pt x="179" y="4321"/>
                      <a:pt x="65" y="4661"/>
                      <a:pt x="157" y="4974"/>
                    </a:cubicBezTo>
                    <a:cubicBezTo>
                      <a:pt x="157" y="4996"/>
                      <a:pt x="200" y="4996"/>
                      <a:pt x="200" y="4974"/>
                    </a:cubicBezTo>
                    <a:cubicBezTo>
                      <a:pt x="0" y="4369"/>
                      <a:pt x="540" y="3781"/>
                      <a:pt x="875" y="3311"/>
                    </a:cubicBezTo>
                    <a:cubicBezTo>
                      <a:pt x="1259" y="2793"/>
                      <a:pt x="1664" y="2274"/>
                      <a:pt x="2069" y="1777"/>
                    </a:cubicBezTo>
                    <a:cubicBezTo>
                      <a:pt x="2160" y="1642"/>
                      <a:pt x="2274" y="1507"/>
                      <a:pt x="2387" y="1399"/>
                    </a:cubicBezTo>
                    <a:cubicBezTo>
                      <a:pt x="2452" y="1286"/>
                      <a:pt x="2544" y="1172"/>
                      <a:pt x="2657" y="1081"/>
                    </a:cubicBezTo>
                    <a:cubicBezTo>
                      <a:pt x="2879" y="902"/>
                      <a:pt x="3284" y="811"/>
                      <a:pt x="3419" y="1151"/>
                    </a:cubicBezTo>
                    <a:cubicBezTo>
                      <a:pt x="3532" y="1372"/>
                      <a:pt x="3467" y="1669"/>
                      <a:pt x="3397" y="1891"/>
                    </a:cubicBezTo>
                    <a:cubicBezTo>
                      <a:pt x="3284" y="2047"/>
                      <a:pt x="3149" y="2209"/>
                      <a:pt x="3014" y="2366"/>
                    </a:cubicBezTo>
                    <a:cubicBezTo>
                      <a:pt x="2836" y="2587"/>
                      <a:pt x="2679" y="2814"/>
                      <a:pt x="2495" y="3041"/>
                    </a:cubicBezTo>
                    <a:cubicBezTo>
                      <a:pt x="2339" y="3262"/>
                      <a:pt x="2160" y="3511"/>
                      <a:pt x="2069" y="3759"/>
                    </a:cubicBezTo>
                    <a:cubicBezTo>
                      <a:pt x="2025" y="3873"/>
                      <a:pt x="2004" y="4008"/>
                      <a:pt x="2025" y="4121"/>
                    </a:cubicBezTo>
                    <a:cubicBezTo>
                      <a:pt x="2047" y="4143"/>
                      <a:pt x="2047" y="4143"/>
                      <a:pt x="2069" y="4143"/>
                    </a:cubicBezTo>
                    <a:cubicBezTo>
                      <a:pt x="2522" y="3781"/>
                      <a:pt x="2879" y="3311"/>
                      <a:pt x="3127" y="2793"/>
                    </a:cubicBezTo>
                    <a:cubicBezTo>
                      <a:pt x="3262" y="2544"/>
                      <a:pt x="3354" y="2274"/>
                      <a:pt x="3419" y="2004"/>
                    </a:cubicBezTo>
                    <a:cubicBezTo>
                      <a:pt x="3419" y="1961"/>
                      <a:pt x="3440" y="1939"/>
                      <a:pt x="3440" y="1912"/>
                    </a:cubicBezTo>
                    <a:cubicBezTo>
                      <a:pt x="3554" y="1756"/>
                      <a:pt x="3689" y="1621"/>
                      <a:pt x="3824" y="1486"/>
                    </a:cubicBezTo>
                    <a:cubicBezTo>
                      <a:pt x="4007" y="1286"/>
                      <a:pt x="4186" y="1081"/>
                      <a:pt x="4364" y="902"/>
                    </a:cubicBezTo>
                    <a:cubicBezTo>
                      <a:pt x="4547" y="724"/>
                      <a:pt x="4726" y="541"/>
                      <a:pt x="4925" y="427"/>
                    </a:cubicBezTo>
                    <a:cubicBezTo>
                      <a:pt x="5109" y="319"/>
                      <a:pt x="5536" y="92"/>
                      <a:pt x="5627" y="384"/>
                    </a:cubicBezTo>
                    <a:cubicBezTo>
                      <a:pt x="5692" y="654"/>
                      <a:pt x="5649" y="967"/>
                      <a:pt x="5579" y="1237"/>
                    </a:cubicBezTo>
                    <a:cubicBezTo>
                      <a:pt x="5492" y="1621"/>
                      <a:pt x="5357" y="2026"/>
                      <a:pt x="5174" y="2388"/>
                    </a:cubicBezTo>
                    <a:cubicBezTo>
                      <a:pt x="4342" y="2793"/>
                      <a:pt x="3624" y="3397"/>
                      <a:pt x="3062" y="4143"/>
                    </a:cubicBezTo>
                    <a:cubicBezTo>
                      <a:pt x="2927" y="4342"/>
                      <a:pt x="2765" y="4548"/>
                      <a:pt x="2657" y="4774"/>
                    </a:cubicBezTo>
                    <a:cubicBezTo>
                      <a:pt x="2587" y="4931"/>
                      <a:pt x="2609" y="5131"/>
                      <a:pt x="2836" y="5131"/>
                    </a:cubicBezTo>
                    <a:cubicBezTo>
                      <a:pt x="2949" y="5131"/>
                      <a:pt x="3062" y="5088"/>
                      <a:pt x="3149" y="5044"/>
                    </a:cubicBezTo>
                    <a:cubicBezTo>
                      <a:pt x="3262" y="4996"/>
                      <a:pt x="3376" y="4953"/>
                      <a:pt x="3467" y="4882"/>
                    </a:cubicBezTo>
                    <a:cubicBezTo>
                      <a:pt x="3667" y="4747"/>
                      <a:pt x="3845" y="4591"/>
                      <a:pt x="4007" y="4413"/>
                    </a:cubicBezTo>
                    <a:cubicBezTo>
                      <a:pt x="4364" y="4029"/>
                      <a:pt x="4612" y="3581"/>
                      <a:pt x="4861" y="3127"/>
                    </a:cubicBezTo>
                    <a:cubicBezTo>
                      <a:pt x="4996" y="2906"/>
                      <a:pt x="5109" y="2658"/>
                      <a:pt x="5195" y="2431"/>
                    </a:cubicBezTo>
                    <a:cubicBezTo>
                      <a:pt x="5222" y="2409"/>
                      <a:pt x="5266" y="2388"/>
                      <a:pt x="5287" y="2388"/>
                    </a:cubicBezTo>
                    <a:cubicBezTo>
                      <a:pt x="5131" y="2523"/>
                      <a:pt x="5060" y="2722"/>
                      <a:pt x="5060" y="2928"/>
                    </a:cubicBezTo>
                    <a:cubicBezTo>
                      <a:pt x="5087" y="2949"/>
                      <a:pt x="5087" y="2949"/>
                      <a:pt x="5109" y="2949"/>
                    </a:cubicBezTo>
                    <a:cubicBezTo>
                      <a:pt x="5379" y="2701"/>
                      <a:pt x="5671" y="2452"/>
                      <a:pt x="5941" y="2209"/>
                    </a:cubicBezTo>
                    <a:cubicBezTo>
                      <a:pt x="5941" y="2388"/>
                      <a:pt x="5919" y="2566"/>
                      <a:pt x="5897" y="2749"/>
                    </a:cubicBezTo>
                    <a:cubicBezTo>
                      <a:pt x="5897" y="2749"/>
                      <a:pt x="5897" y="2771"/>
                      <a:pt x="5919" y="2771"/>
                    </a:cubicBezTo>
                    <a:cubicBezTo>
                      <a:pt x="6211" y="2679"/>
                      <a:pt x="6459" y="2501"/>
                      <a:pt x="6637" y="2253"/>
                    </a:cubicBezTo>
                    <a:cubicBezTo>
                      <a:pt x="6637" y="2344"/>
                      <a:pt x="6659" y="2431"/>
                      <a:pt x="6659" y="2501"/>
                    </a:cubicBezTo>
                    <a:cubicBezTo>
                      <a:pt x="6659" y="2523"/>
                      <a:pt x="6659" y="2523"/>
                      <a:pt x="6681" y="2523"/>
                    </a:cubicBezTo>
                    <a:cubicBezTo>
                      <a:pt x="6951" y="2544"/>
                      <a:pt x="7221" y="2431"/>
                      <a:pt x="7426" y="2231"/>
                    </a:cubicBezTo>
                    <a:cubicBezTo>
                      <a:pt x="7426" y="2296"/>
                      <a:pt x="7447" y="2344"/>
                      <a:pt x="7469" y="2388"/>
                    </a:cubicBezTo>
                    <a:cubicBezTo>
                      <a:pt x="7469" y="2409"/>
                      <a:pt x="7469" y="2409"/>
                      <a:pt x="7491" y="2409"/>
                    </a:cubicBezTo>
                    <a:cubicBezTo>
                      <a:pt x="7626" y="2344"/>
                      <a:pt x="7788" y="2253"/>
                      <a:pt x="7923" y="2161"/>
                    </a:cubicBezTo>
                    <a:cubicBezTo>
                      <a:pt x="7923" y="2274"/>
                      <a:pt x="8031" y="2344"/>
                      <a:pt x="8166" y="2366"/>
                    </a:cubicBezTo>
                    <a:cubicBezTo>
                      <a:pt x="8328" y="2366"/>
                      <a:pt x="8463" y="2231"/>
                      <a:pt x="8571" y="2118"/>
                    </a:cubicBezTo>
                    <a:lnTo>
                      <a:pt x="8598" y="2139"/>
                    </a:lnTo>
                    <a:cubicBezTo>
                      <a:pt x="8484" y="2274"/>
                      <a:pt x="8392" y="2431"/>
                      <a:pt x="8301" y="2566"/>
                    </a:cubicBezTo>
                    <a:cubicBezTo>
                      <a:pt x="7852" y="3219"/>
                      <a:pt x="7469" y="3894"/>
                      <a:pt x="7113" y="4612"/>
                    </a:cubicBezTo>
                    <a:cubicBezTo>
                      <a:pt x="7113" y="4639"/>
                      <a:pt x="7134" y="4661"/>
                      <a:pt x="7134" y="4639"/>
                    </a:cubicBezTo>
                    <a:cubicBezTo>
                      <a:pt x="7561" y="3781"/>
                      <a:pt x="8058" y="2949"/>
                      <a:pt x="8619" y="2182"/>
                    </a:cubicBezTo>
                    <a:cubicBezTo>
                      <a:pt x="8733" y="2296"/>
                      <a:pt x="8911" y="2296"/>
                      <a:pt x="9067" y="2274"/>
                    </a:cubicBezTo>
                    <a:cubicBezTo>
                      <a:pt x="9337" y="2209"/>
                      <a:pt x="9586" y="2047"/>
                      <a:pt x="9786" y="1891"/>
                    </a:cubicBezTo>
                    <a:cubicBezTo>
                      <a:pt x="10191" y="1534"/>
                      <a:pt x="10488" y="1016"/>
                      <a:pt x="10531" y="454"/>
                    </a:cubicBezTo>
                    <a:cubicBezTo>
                      <a:pt x="10553" y="362"/>
                      <a:pt x="10574" y="206"/>
                      <a:pt x="10509" y="114"/>
                    </a:cubicBezTo>
                    <a:close/>
                    <a:moveTo>
                      <a:pt x="3149" y="2701"/>
                    </a:moveTo>
                    <a:cubicBezTo>
                      <a:pt x="2900" y="3241"/>
                      <a:pt x="2522" y="3716"/>
                      <a:pt x="2069" y="4099"/>
                    </a:cubicBezTo>
                    <a:cubicBezTo>
                      <a:pt x="2025" y="3802"/>
                      <a:pt x="2204" y="3559"/>
                      <a:pt x="2339" y="3333"/>
                    </a:cubicBezTo>
                    <a:cubicBezTo>
                      <a:pt x="2495" y="3127"/>
                      <a:pt x="2657" y="2906"/>
                      <a:pt x="2814" y="2701"/>
                    </a:cubicBezTo>
                    <a:cubicBezTo>
                      <a:pt x="2992" y="2452"/>
                      <a:pt x="3197" y="2209"/>
                      <a:pt x="3397" y="1961"/>
                    </a:cubicBezTo>
                    <a:cubicBezTo>
                      <a:pt x="3332" y="2231"/>
                      <a:pt x="3241" y="2479"/>
                      <a:pt x="3149" y="2701"/>
                    </a:cubicBezTo>
                    <a:close/>
                    <a:moveTo>
                      <a:pt x="4996" y="2771"/>
                    </a:moveTo>
                    <a:cubicBezTo>
                      <a:pt x="4790" y="3219"/>
                      <a:pt x="4547" y="3646"/>
                      <a:pt x="4250" y="4051"/>
                    </a:cubicBezTo>
                    <a:cubicBezTo>
                      <a:pt x="4007" y="4413"/>
                      <a:pt x="3667" y="4747"/>
                      <a:pt x="3262" y="4953"/>
                    </a:cubicBezTo>
                    <a:cubicBezTo>
                      <a:pt x="3149" y="5017"/>
                      <a:pt x="3062" y="5066"/>
                      <a:pt x="2949" y="5088"/>
                    </a:cubicBezTo>
                    <a:cubicBezTo>
                      <a:pt x="2879" y="5109"/>
                      <a:pt x="2792" y="5109"/>
                      <a:pt x="2722" y="5088"/>
                    </a:cubicBezTo>
                    <a:cubicBezTo>
                      <a:pt x="2657" y="5044"/>
                      <a:pt x="2657" y="4931"/>
                      <a:pt x="2679" y="4861"/>
                    </a:cubicBezTo>
                    <a:cubicBezTo>
                      <a:pt x="2701" y="4747"/>
                      <a:pt x="2765" y="4661"/>
                      <a:pt x="2814" y="4569"/>
                    </a:cubicBezTo>
                    <a:cubicBezTo>
                      <a:pt x="2879" y="4456"/>
                      <a:pt x="2949" y="4369"/>
                      <a:pt x="3014" y="4256"/>
                    </a:cubicBezTo>
                    <a:cubicBezTo>
                      <a:pt x="3575" y="3489"/>
                      <a:pt x="4321" y="2857"/>
                      <a:pt x="5152" y="2452"/>
                    </a:cubicBezTo>
                    <a:cubicBezTo>
                      <a:pt x="5109" y="2566"/>
                      <a:pt x="5060" y="2658"/>
                      <a:pt x="4996" y="2771"/>
                    </a:cubicBezTo>
                    <a:close/>
                    <a:moveTo>
                      <a:pt x="10418" y="881"/>
                    </a:moveTo>
                    <a:cubicBezTo>
                      <a:pt x="10326" y="1151"/>
                      <a:pt x="10191" y="1372"/>
                      <a:pt x="10034" y="1578"/>
                    </a:cubicBezTo>
                    <a:cubicBezTo>
                      <a:pt x="9834" y="1804"/>
                      <a:pt x="9607" y="2004"/>
                      <a:pt x="9337" y="2139"/>
                    </a:cubicBezTo>
                    <a:cubicBezTo>
                      <a:pt x="9159" y="2209"/>
                      <a:pt x="8776" y="2344"/>
                      <a:pt x="8641" y="2139"/>
                    </a:cubicBezTo>
                    <a:cubicBezTo>
                      <a:pt x="8797" y="1912"/>
                      <a:pt x="8954" y="1713"/>
                      <a:pt x="9138" y="1486"/>
                    </a:cubicBezTo>
                    <a:cubicBezTo>
                      <a:pt x="9316" y="1237"/>
                      <a:pt x="9516" y="1016"/>
                      <a:pt x="9721" y="767"/>
                    </a:cubicBezTo>
                    <a:cubicBezTo>
                      <a:pt x="9813" y="654"/>
                      <a:pt x="9921" y="541"/>
                      <a:pt x="10012" y="427"/>
                    </a:cubicBezTo>
                    <a:cubicBezTo>
                      <a:pt x="10083" y="362"/>
                      <a:pt x="10126" y="319"/>
                      <a:pt x="10169" y="249"/>
                    </a:cubicBezTo>
                    <a:cubicBezTo>
                      <a:pt x="10239" y="206"/>
                      <a:pt x="10304" y="114"/>
                      <a:pt x="10374" y="92"/>
                    </a:cubicBezTo>
                    <a:cubicBezTo>
                      <a:pt x="10644" y="49"/>
                      <a:pt x="10461" y="767"/>
                      <a:pt x="10418" y="8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>
                <a:off x="4115460" y="2341042"/>
                <a:ext cx="101607" cy="2050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228" extrusionOk="0">
                    <a:moveTo>
                      <a:pt x="1108" y="27"/>
                    </a:moveTo>
                    <a:cubicBezTo>
                      <a:pt x="746" y="0"/>
                      <a:pt x="362" y="49"/>
                      <a:pt x="27" y="184"/>
                    </a:cubicBezTo>
                    <a:cubicBezTo>
                      <a:pt x="0" y="184"/>
                      <a:pt x="0" y="227"/>
                      <a:pt x="27" y="206"/>
                    </a:cubicBezTo>
                    <a:cubicBezTo>
                      <a:pt x="384" y="92"/>
                      <a:pt x="746" y="27"/>
                      <a:pt x="1108" y="71"/>
                    </a:cubicBezTo>
                    <a:cubicBezTo>
                      <a:pt x="1129" y="71"/>
                      <a:pt x="1129" y="27"/>
                      <a:pt x="1108" y="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4509475" y="2155025"/>
            <a:ext cx="3921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38" name="Google Shape;38;p3"/>
          <p:cNvSpPr txBox="1">
            <a:spLocks noGrp="1"/>
          </p:cNvSpPr>
          <p:nvPr>
            <p:ph type="title" idx="2" hasCustomPrompt="1"/>
          </p:nvPr>
        </p:nvSpPr>
        <p:spPr>
          <a:xfrm>
            <a:off x="4509475" y="1258850"/>
            <a:ext cx="1235700" cy="110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39" name="Google Shape;39;p3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35058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0" name="Google Shape;40;p3"/>
          <p:cNvGrpSpPr/>
          <p:nvPr/>
        </p:nvGrpSpPr>
        <p:grpSpPr>
          <a:xfrm>
            <a:off x="-292526" y="-954685"/>
            <a:ext cx="9363764" cy="7385718"/>
            <a:chOff x="-292526" y="-954685"/>
            <a:chExt cx="9363764" cy="7385718"/>
          </a:xfrm>
        </p:grpSpPr>
        <p:grpSp>
          <p:nvGrpSpPr>
            <p:cNvPr id="41" name="Google Shape;41;p3"/>
            <p:cNvGrpSpPr/>
            <p:nvPr/>
          </p:nvGrpSpPr>
          <p:grpSpPr>
            <a:xfrm>
              <a:off x="4071872" y="4749547"/>
              <a:ext cx="1303356" cy="352312"/>
              <a:chOff x="4071872" y="4749547"/>
              <a:chExt cx="1303356" cy="352312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4071872" y="4749547"/>
                <a:ext cx="15756" cy="321034"/>
              </a:xfrm>
              <a:custGeom>
                <a:avLst/>
                <a:gdLst/>
                <a:ahLst/>
                <a:cxnLst/>
                <a:rect l="l" t="t" r="r" b="b"/>
                <a:pathLst>
                  <a:path w="136" h="2771" extrusionOk="0">
                    <a:moveTo>
                      <a:pt x="65" y="1"/>
                    </a:moveTo>
                    <a:cubicBezTo>
                      <a:pt x="22" y="1"/>
                      <a:pt x="1" y="49"/>
                      <a:pt x="1" y="71"/>
                    </a:cubicBezTo>
                    <a:cubicBezTo>
                      <a:pt x="1" y="114"/>
                      <a:pt x="22" y="136"/>
                      <a:pt x="65" y="136"/>
                    </a:cubicBezTo>
                    <a:cubicBezTo>
                      <a:pt x="87" y="136"/>
                      <a:pt x="136" y="114"/>
                      <a:pt x="136" y="71"/>
                    </a:cubicBezTo>
                    <a:cubicBezTo>
                      <a:pt x="136" y="49"/>
                      <a:pt x="87" y="1"/>
                      <a:pt x="65" y="1"/>
                    </a:cubicBezTo>
                    <a:close/>
                    <a:moveTo>
                      <a:pt x="65" y="271"/>
                    </a:moveTo>
                    <a:cubicBezTo>
                      <a:pt x="22" y="271"/>
                      <a:pt x="1" y="298"/>
                      <a:pt x="1" y="341"/>
                    </a:cubicBezTo>
                    <a:cubicBezTo>
                      <a:pt x="1" y="384"/>
                      <a:pt x="22" y="406"/>
                      <a:pt x="65" y="406"/>
                    </a:cubicBezTo>
                    <a:cubicBezTo>
                      <a:pt x="87" y="406"/>
                      <a:pt x="136" y="384"/>
                      <a:pt x="136" y="341"/>
                    </a:cubicBezTo>
                    <a:cubicBezTo>
                      <a:pt x="136" y="298"/>
                      <a:pt x="87" y="271"/>
                      <a:pt x="65" y="271"/>
                    </a:cubicBezTo>
                    <a:close/>
                    <a:moveTo>
                      <a:pt x="65" y="541"/>
                    </a:moveTo>
                    <a:cubicBezTo>
                      <a:pt x="22" y="541"/>
                      <a:pt x="1" y="568"/>
                      <a:pt x="1" y="611"/>
                    </a:cubicBezTo>
                    <a:cubicBezTo>
                      <a:pt x="1" y="632"/>
                      <a:pt x="22" y="676"/>
                      <a:pt x="65" y="676"/>
                    </a:cubicBezTo>
                    <a:cubicBezTo>
                      <a:pt x="87" y="676"/>
                      <a:pt x="136" y="632"/>
                      <a:pt x="136" y="611"/>
                    </a:cubicBezTo>
                    <a:cubicBezTo>
                      <a:pt x="136" y="568"/>
                      <a:pt x="87" y="541"/>
                      <a:pt x="65" y="541"/>
                    </a:cubicBezTo>
                    <a:close/>
                    <a:moveTo>
                      <a:pt x="65" y="789"/>
                    </a:moveTo>
                    <a:cubicBezTo>
                      <a:pt x="22" y="789"/>
                      <a:pt x="1" y="838"/>
                      <a:pt x="1" y="859"/>
                    </a:cubicBezTo>
                    <a:cubicBezTo>
                      <a:pt x="1" y="902"/>
                      <a:pt x="22" y="924"/>
                      <a:pt x="65" y="924"/>
                    </a:cubicBezTo>
                    <a:cubicBezTo>
                      <a:pt x="87" y="924"/>
                      <a:pt x="136" y="902"/>
                      <a:pt x="136" y="859"/>
                    </a:cubicBezTo>
                    <a:cubicBezTo>
                      <a:pt x="136" y="838"/>
                      <a:pt x="87" y="789"/>
                      <a:pt x="65" y="789"/>
                    </a:cubicBezTo>
                    <a:close/>
                    <a:moveTo>
                      <a:pt x="65" y="1059"/>
                    </a:moveTo>
                    <a:cubicBezTo>
                      <a:pt x="22" y="1059"/>
                      <a:pt x="1" y="1081"/>
                      <a:pt x="1" y="1129"/>
                    </a:cubicBezTo>
                    <a:cubicBezTo>
                      <a:pt x="1" y="1172"/>
                      <a:pt x="22" y="1194"/>
                      <a:pt x="65" y="1194"/>
                    </a:cubicBezTo>
                    <a:cubicBezTo>
                      <a:pt x="87" y="1194"/>
                      <a:pt x="136" y="1172"/>
                      <a:pt x="136" y="1129"/>
                    </a:cubicBezTo>
                    <a:cubicBezTo>
                      <a:pt x="136" y="1081"/>
                      <a:pt x="87" y="1059"/>
                      <a:pt x="65" y="1059"/>
                    </a:cubicBezTo>
                    <a:close/>
                    <a:moveTo>
                      <a:pt x="65" y="1329"/>
                    </a:moveTo>
                    <a:cubicBezTo>
                      <a:pt x="22" y="1329"/>
                      <a:pt x="1" y="1351"/>
                      <a:pt x="1" y="1399"/>
                    </a:cubicBezTo>
                    <a:cubicBezTo>
                      <a:pt x="1" y="1421"/>
                      <a:pt x="22" y="1464"/>
                      <a:pt x="65" y="1464"/>
                    </a:cubicBezTo>
                    <a:cubicBezTo>
                      <a:pt x="87" y="1464"/>
                      <a:pt x="136" y="1421"/>
                      <a:pt x="136" y="1399"/>
                    </a:cubicBezTo>
                    <a:cubicBezTo>
                      <a:pt x="136" y="1351"/>
                      <a:pt x="87" y="1329"/>
                      <a:pt x="65" y="1329"/>
                    </a:cubicBezTo>
                    <a:close/>
                    <a:moveTo>
                      <a:pt x="65" y="1577"/>
                    </a:moveTo>
                    <a:cubicBezTo>
                      <a:pt x="22" y="1577"/>
                      <a:pt x="1" y="1621"/>
                      <a:pt x="1" y="1648"/>
                    </a:cubicBezTo>
                    <a:cubicBezTo>
                      <a:pt x="1" y="1691"/>
                      <a:pt x="22" y="1712"/>
                      <a:pt x="65" y="1712"/>
                    </a:cubicBezTo>
                    <a:cubicBezTo>
                      <a:pt x="87" y="1712"/>
                      <a:pt x="136" y="1691"/>
                      <a:pt x="136" y="1648"/>
                    </a:cubicBezTo>
                    <a:cubicBezTo>
                      <a:pt x="136" y="1621"/>
                      <a:pt x="87" y="1577"/>
                      <a:pt x="65" y="1577"/>
                    </a:cubicBezTo>
                    <a:close/>
                    <a:moveTo>
                      <a:pt x="65" y="1847"/>
                    </a:moveTo>
                    <a:cubicBezTo>
                      <a:pt x="22" y="1847"/>
                      <a:pt x="1" y="1869"/>
                      <a:pt x="1" y="1918"/>
                    </a:cubicBezTo>
                    <a:cubicBezTo>
                      <a:pt x="1" y="1961"/>
                      <a:pt x="22" y="1982"/>
                      <a:pt x="65" y="1982"/>
                    </a:cubicBezTo>
                    <a:cubicBezTo>
                      <a:pt x="87" y="1982"/>
                      <a:pt x="136" y="1961"/>
                      <a:pt x="136" y="1918"/>
                    </a:cubicBezTo>
                    <a:cubicBezTo>
                      <a:pt x="136" y="1869"/>
                      <a:pt x="87" y="1847"/>
                      <a:pt x="65" y="1847"/>
                    </a:cubicBezTo>
                    <a:close/>
                    <a:moveTo>
                      <a:pt x="65" y="2117"/>
                    </a:moveTo>
                    <a:cubicBezTo>
                      <a:pt x="22" y="2117"/>
                      <a:pt x="1" y="2139"/>
                      <a:pt x="1" y="2188"/>
                    </a:cubicBezTo>
                    <a:cubicBezTo>
                      <a:pt x="1" y="2209"/>
                      <a:pt x="22" y="2252"/>
                      <a:pt x="65" y="2252"/>
                    </a:cubicBezTo>
                    <a:cubicBezTo>
                      <a:pt x="87" y="2252"/>
                      <a:pt x="136" y="2209"/>
                      <a:pt x="136" y="2188"/>
                    </a:cubicBezTo>
                    <a:cubicBezTo>
                      <a:pt x="136" y="2139"/>
                      <a:pt x="87" y="2117"/>
                      <a:pt x="65" y="2117"/>
                    </a:cubicBezTo>
                    <a:close/>
                    <a:moveTo>
                      <a:pt x="65" y="2366"/>
                    </a:moveTo>
                    <a:cubicBezTo>
                      <a:pt x="22" y="2366"/>
                      <a:pt x="1" y="2409"/>
                      <a:pt x="1" y="2431"/>
                    </a:cubicBezTo>
                    <a:cubicBezTo>
                      <a:pt x="1" y="2479"/>
                      <a:pt x="22" y="2501"/>
                      <a:pt x="65" y="2501"/>
                    </a:cubicBezTo>
                    <a:cubicBezTo>
                      <a:pt x="87" y="2501"/>
                      <a:pt x="136" y="2479"/>
                      <a:pt x="136" y="2431"/>
                    </a:cubicBezTo>
                    <a:cubicBezTo>
                      <a:pt x="136" y="2409"/>
                      <a:pt x="87" y="2366"/>
                      <a:pt x="65" y="2366"/>
                    </a:cubicBezTo>
                    <a:close/>
                    <a:moveTo>
                      <a:pt x="65" y="2636"/>
                    </a:moveTo>
                    <a:cubicBezTo>
                      <a:pt x="22" y="2636"/>
                      <a:pt x="1" y="2657"/>
                      <a:pt x="1" y="2701"/>
                    </a:cubicBezTo>
                    <a:cubicBezTo>
                      <a:pt x="1" y="2749"/>
                      <a:pt x="22" y="2771"/>
                      <a:pt x="65" y="2771"/>
                    </a:cubicBezTo>
                    <a:cubicBezTo>
                      <a:pt x="87" y="2771"/>
                      <a:pt x="136" y="2749"/>
                      <a:pt x="136" y="2701"/>
                    </a:cubicBezTo>
                    <a:cubicBezTo>
                      <a:pt x="136" y="2657"/>
                      <a:pt x="87" y="2636"/>
                      <a:pt x="65" y="2636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4071872" y="5086103"/>
                <a:ext cx="15756" cy="15756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22" y="1"/>
                    </a:moveTo>
                    <a:cubicBezTo>
                      <a:pt x="1" y="23"/>
                      <a:pt x="1" y="44"/>
                      <a:pt x="1" y="66"/>
                    </a:cubicBezTo>
                    <a:cubicBezTo>
                      <a:pt x="1" y="66"/>
                      <a:pt x="1" y="93"/>
                      <a:pt x="22" y="114"/>
                    </a:cubicBezTo>
                    <a:cubicBezTo>
                      <a:pt x="22" y="114"/>
                      <a:pt x="44" y="136"/>
                      <a:pt x="65" y="136"/>
                    </a:cubicBezTo>
                    <a:cubicBezTo>
                      <a:pt x="87" y="136"/>
                      <a:pt x="87" y="114"/>
                      <a:pt x="114" y="114"/>
                    </a:cubicBezTo>
                    <a:cubicBezTo>
                      <a:pt x="114" y="93"/>
                      <a:pt x="136" y="66"/>
                      <a:pt x="136" y="66"/>
                    </a:cubicBezTo>
                    <a:cubicBezTo>
                      <a:pt x="136" y="44"/>
                      <a:pt x="114" y="23"/>
                      <a:pt x="114" y="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4103153" y="5086103"/>
                <a:ext cx="1240807" cy="15756"/>
              </a:xfrm>
              <a:custGeom>
                <a:avLst/>
                <a:gdLst/>
                <a:ahLst/>
                <a:cxnLst/>
                <a:rect l="l" t="t" r="r" b="b"/>
                <a:pathLst>
                  <a:path w="10710" h="136" extrusionOk="0">
                    <a:moveTo>
                      <a:pt x="65" y="1"/>
                    </a:moveTo>
                    <a:cubicBezTo>
                      <a:pt x="22" y="1"/>
                      <a:pt x="1" y="23"/>
                      <a:pt x="1" y="66"/>
                    </a:cubicBezTo>
                    <a:cubicBezTo>
                      <a:pt x="1" y="93"/>
                      <a:pt x="22" y="136"/>
                      <a:pt x="65" y="136"/>
                    </a:cubicBezTo>
                    <a:cubicBezTo>
                      <a:pt x="114" y="136"/>
                      <a:pt x="136" y="93"/>
                      <a:pt x="136" y="66"/>
                    </a:cubicBezTo>
                    <a:cubicBezTo>
                      <a:pt x="136" y="23"/>
                      <a:pt x="114" y="1"/>
                      <a:pt x="65" y="1"/>
                    </a:cubicBezTo>
                    <a:close/>
                    <a:moveTo>
                      <a:pt x="336" y="1"/>
                    </a:moveTo>
                    <a:cubicBezTo>
                      <a:pt x="292" y="1"/>
                      <a:pt x="271" y="23"/>
                      <a:pt x="271" y="66"/>
                    </a:cubicBezTo>
                    <a:cubicBezTo>
                      <a:pt x="271" y="93"/>
                      <a:pt x="292" y="136"/>
                      <a:pt x="336" y="136"/>
                    </a:cubicBezTo>
                    <a:cubicBezTo>
                      <a:pt x="384" y="136"/>
                      <a:pt x="406" y="93"/>
                      <a:pt x="406" y="66"/>
                    </a:cubicBezTo>
                    <a:cubicBezTo>
                      <a:pt x="406" y="23"/>
                      <a:pt x="384" y="1"/>
                      <a:pt x="336" y="1"/>
                    </a:cubicBezTo>
                    <a:close/>
                    <a:moveTo>
                      <a:pt x="606" y="1"/>
                    </a:moveTo>
                    <a:cubicBezTo>
                      <a:pt x="562" y="1"/>
                      <a:pt x="541" y="23"/>
                      <a:pt x="541" y="66"/>
                    </a:cubicBezTo>
                    <a:cubicBezTo>
                      <a:pt x="541" y="93"/>
                      <a:pt x="562" y="136"/>
                      <a:pt x="606" y="136"/>
                    </a:cubicBezTo>
                    <a:cubicBezTo>
                      <a:pt x="654" y="136"/>
                      <a:pt x="676" y="93"/>
                      <a:pt x="676" y="66"/>
                    </a:cubicBezTo>
                    <a:cubicBezTo>
                      <a:pt x="676" y="23"/>
                      <a:pt x="654" y="1"/>
                      <a:pt x="606" y="1"/>
                    </a:cubicBezTo>
                    <a:close/>
                    <a:moveTo>
                      <a:pt x="876" y="1"/>
                    </a:moveTo>
                    <a:cubicBezTo>
                      <a:pt x="832" y="1"/>
                      <a:pt x="811" y="23"/>
                      <a:pt x="811" y="66"/>
                    </a:cubicBezTo>
                    <a:cubicBezTo>
                      <a:pt x="811" y="93"/>
                      <a:pt x="832" y="136"/>
                      <a:pt x="876" y="136"/>
                    </a:cubicBezTo>
                    <a:cubicBezTo>
                      <a:pt x="924" y="136"/>
                      <a:pt x="946" y="93"/>
                      <a:pt x="946" y="66"/>
                    </a:cubicBezTo>
                    <a:cubicBezTo>
                      <a:pt x="946" y="23"/>
                      <a:pt x="924" y="1"/>
                      <a:pt x="876" y="1"/>
                    </a:cubicBezTo>
                    <a:close/>
                    <a:moveTo>
                      <a:pt x="1146" y="1"/>
                    </a:moveTo>
                    <a:cubicBezTo>
                      <a:pt x="1102" y="1"/>
                      <a:pt x="1081" y="23"/>
                      <a:pt x="1081" y="66"/>
                    </a:cubicBezTo>
                    <a:cubicBezTo>
                      <a:pt x="1081" y="93"/>
                      <a:pt x="1102" y="136"/>
                      <a:pt x="1146" y="136"/>
                    </a:cubicBezTo>
                    <a:cubicBezTo>
                      <a:pt x="1194" y="136"/>
                      <a:pt x="1216" y="93"/>
                      <a:pt x="1216" y="66"/>
                    </a:cubicBezTo>
                    <a:cubicBezTo>
                      <a:pt x="1216" y="23"/>
                      <a:pt x="1194" y="1"/>
                      <a:pt x="1146" y="1"/>
                    </a:cubicBezTo>
                    <a:close/>
                    <a:moveTo>
                      <a:pt x="1416" y="1"/>
                    </a:moveTo>
                    <a:cubicBezTo>
                      <a:pt x="1394" y="1"/>
                      <a:pt x="1351" y="23"/>
                      <a:pt x="1351" y="66"/>
                    </a:cubicBezTo>
                    <a:cubicBezTo>
                      <a:pt x="1351" y="93"/>
                      <a:pt x="1394" y="136"/>
                      <a:pt x="1416" y="136"/>
                    </a:cubicBezTo>
                    <a:cubicBezTo>
                      <a:pt x="1464" y="136"/>
                      <a:pt x="1486" y="93"/>
                      <a:pt x="1486" y="66"/>
                    </a:cubicBezTo>
                    <a:cubicBezTo>
                      <a:pt x="1486" y="23"/>
                      <a:pt x="1464" y="1"/>
                      <a:pt x="1416" y="1"/>
                    </a:cubicBezTo>
                    <a:close/>
                    <a:moveTo>
                      <a:pt x="1686" y="1"/>
                    </a:moveTo>
                    <a:cubicBezTo>
                      <a:pt x="1664" y="1"/>
                      <a:pt x="1621" y="23"/>
                      <a:pt x="1621" y="66"/>
                    </a:cubicBezTo>
                    <a:cubicBezTo>
                      <a:pt x="1621" y="93"/>
                      <a:pt x="1664" y="136"/>
                      <a:pt x="1686" y="136"/>
                    </a:cubicBezTo>
                    <a:cubicBezTo>
                      <a:pt x="1734" y="136"/>
                      <a:pt x="1756" y="93"/>
                      <a:pt x="1756" y="66"/>
                    </a:cubicBezTo>
                    <a:cubicBezTo>
                      <a:pt x="1756" y="23"/>
                      <a:pt x="1734" y="1"/>
                      <a:pt x="1686" y="1"/>
                    </a:cubicBezTo>
                    <a:close/>
                    <a:moveTo>
                      <a:pt x="1956" y="1"/>
                    </a:moveTo>
                    <a:cubicBezTo>
                      <a:pt x="1934" y="1"/>
                      <a:pt x="1891" y="23"/>
                      <a:pt x="1891" y="66"/>
                    </a:cubicBezTo>
                    <a:cubicBezTo>
                      <a:pt x="1891" y="93"/>
                      <a:pt x="1934" y="136"/>
                      <a:pt x="1956" y="136"/>
                    </a:cubicBezTo>
                    <a:cubicBezTo>
                      <a:pt x="2004" y="136"/>
                      <a:pt x="2026" y="93"/>
                      <a:pt x="2026" y="66"/>
                    </a:cubicBezTo>
                    <a:cubicBezTo>
                      <a:pt x="2026" y="23"/>
                      <a:pt x="2004" y="1"/>
                      <a:pt x="1956" y="1"/>
                    </a:cubicBezTo>
                    <a:close/>
                    <a:moveTo>
                      <a:pt x="2226" y="1"/>
                    </a:moveTo>
                    <a:cubicBezTo>
                      <a:pt x="2204" y="1"/>
                      <a:pt x="2161" y="23"/>
                      <a:pt x="2161" y="66"/>
                    </a:cubicBezTo>
                    <a:cubicBezTo>
                      <a:pt x="2161" y="93"/>
                      <a:pt x="2204" y="136"/>
                      <a:pt x="2226" y="136"/>
                    </a:cubicBezTo>
                    <a:cubicBezTo>
                      <a:pt x="2274" y="136"/>
                      <a:pt x="2296" y="93"/>
                      <a:pt x="2296" y="66"/>
                    </a:cubicBezTo>
                    <a:cubicBezTo>
                      <a:pt x="2296" y="23"/>
                      <a:pt x="2274" y="1"/>
                      <a:pt x="2226" y="1"/>
                    </a:cubicBezTo>
                    <a:close/>
                    <a:moveTo>
                      <a:pt x="2496" y="1"/>
                    </a:moveTo>
                    <a:cubicBezTo>
                      <a:pt x="2474" y="1"/>
                      <a:pt x="2431" y="23"/>
                      <a:pt x="2431" y="66"/>
                    </a:cubicBezTo>
                    <a:cubicBezTo>
                      <a:pt x="2431" y="93"/>
                      <a:pt x="2474" y="136"/>
                      <a:pt x="2496" y="136"/>
                    </a:cubicBezTo>
                    <a:cubicBezTo>
                      <a:pt x="2544" y="136"/>
                      <a:pt x="2566" y="93"/>
                      <a:pt x="2566" y="66"/>
                    </a:cubicBezTo>
                    <a:cubicBezTo>
                      <a:pt x="2566" y="23"/>
                      <a:pt x="2544" y="1"/>
                      <a:pt x="2496" y="1"/>
                    </a:cubicBezTo>
                    <a:close/>
                    <a:moveTo>
                      <a:pt x="2766" y="1"/>
                    </a:moveTo>
                    <a:cubicBezTo>
                      <a:pt x="2744" y="1"/>
                      <a:pt x="2701" y="23"/>
                      <a:pt x="2701" y="66"/>
                    </a:cubicBezTo>
                    <a:cubicBezTo>
                      <a:pt x="2701" y="93"/>
                      <a:pt x="2744" y="136"/>
                      <a:pt x="2766" y="136"/>
                    </a:cubicBezTo>
                    <a:cubicBezTo>
                      <a:pt x="2814" y="136"/>
                      <a:pt x="2836" y="93"/>
                      <a:pt x="2836" y="66"/>
                    </a:cubicBezTo>
                    <a:cubicBezTo>
                      <a:pt x="2836" y="23"/>
                      <a:pt x="2814" y="1"/>
                      <a:pt x="2766" y="1"/>
                    </a:cubicBezTo>
                    <a:close/>
                    <a:moveTo>
                      <a:pt x="3057" y="1"/>
                    </a:moveTo>
                    <a:cubicBezTo>
                      <a:pt x="3014" y="1"/>
                      <a:pt x="2992" y="23"/>
                      <a:pt x="2992" y="66"/>
                    </a:cubicBezTo>
                    <a:cubicBezTo>
                      <a:pt x="2992" y="93"/>
                      <a:pt x="3014" y="136"/>
                      <a:pt x="3057" y="136"/>
                    </a:cubicBezTo>
                    <a:cubicBezTo>
                      <a:pt x="3084" y="136"/>
                      <a:pt x="3127" y="93"/>
                      <a:pt x="3127" y="66"/>
                    </a:cubicBezTo>
                    <a:cubicBezTo>
                      <a:pt x="3127" y="23"/>
                      <a:pt x="3084" y="1"/>
                      <a:pt x="3057" y="1"/>
                    </a:cubicBezTo>
                    <a:close/>
                    <a:moveTo>
                      <a:pt x="3327" y="1"/>
                    </a:moveTo>
                    <a:cubicBezTo>
                      <a:pt x="3284" y="1"/>
                      <a:pt x="3262" y="23"/>
                      <a:pt x="3262" y="66"/>
                    </a:cubicBezTo>
                    <a:cubicBezTo>
                      <a:pt x="3262" y="93"/>
                      <a:pt x="3284" y="136"/>
                      <a:pt x="3327" y="136"/>
                    </a:cubicBezTo>
                    <a:cubicBezTo>
                      <a:pt x="3354" y="136"/>
                      <a:pt x="3397" y="93"/>
                      <a:pt x="3397" y="66"/>
                    </a:cubicBezTo>
                    <a:cubicBezTo>
                      <a:pt x="3397" y="23"/>
                      <a:pt x="3354" y="1"/>
                      <a:pt x="3327" y="1"/>
                    </a:cubicBezTo>
                    <a:close/>
                    <a:moveTo>
                      <a:pt x="3597" y="1"/>
                    </a:moveTo>
                    <a:cubicBezTo>
                      <a:pt x="3554" y="1"/>
                      <a:pt x="3532" y="23"/>
                      <a:pt x="3532" y="66"/>
                    </a:cubicBezTo>
                    <a:cubicBezTo>
                      <a:pt x="3532" y="93"/>
                      <a:pt x="3554" y="136"/>
                      <a:pt x="3597" y="136"/>
                    </a:cubicBezTo>
                    <a:cubicBezTo>
                      <a:pt x="3624" y="136"/>
                      <a:pt x="3667" y="93"/>
                      <a:pt x="3667" y="66"/>
                    </a:cubicBezTo>
                    <a:cubicBezTo>
                      <a:pt x="3667" y="23"/>
                      <a:pt x="3624" y="1"/>
                      <a:pt x="3597" y="1"/>
                    </a:cubicBezTo>
                    <a:close/>
                    <a:moveTo>
                      <a:pt x="3867" y="1"/>
                    </a:moveTo>
                    <a:cubicBezTo>
                      <a:pt x="3824" y="1"/>
                      <a:pt x="3802" y="23"/>
                      <a:pt x="3802" y="66"/>
                    </a:cubicBezTo>
                    <a:cubicBezTo>
                      <a:pt x="3802" y="93"/>
                      <a:pt x="3824" y="136"/>
                      <a:pt x="3867" y="136"/>
                    </a:cubicBezTo>
                    <a:cubicBezTo>
                      <a:pt x="3894" y="136"/>
                      <a:pt x="3937" y="93"/>
                      <a:pt x="3937" y="66"/>
                    </a:cubicBezTo>
                    <a:cubicBezTo>
                      <a:pt x="3937" y="23"/>
                      <a:pt x="3894" y="1"/>
                      <a:pt x="3867" y="1"/>
                    </a:cubicBezTo>
                    <a:close/>
                    <a:moveTo>
                      <a:pt x="4137" y="1"/>
                    </a:moveTo>
                    <a:cubicBezTo>
                      <a:pt x="4094" y="1"/>
                      <a:pt x="4072" y="23"/>
                      <a:pt x="4072" y="66"/>
                    </a:cubicBezTo>
                    <a:cubicBezTo>
                      <a:pt x="4072" y="93"/>
                      <a:pt x="4094" y="136"/>
                      <a:pt x="4137" y="136"/>
                    </a:cubicBezTo>
                    <a:cubicBezTo>
                      <a:pt x="4164" y="136"/>
                      <a:pt x="4208" y="93"/>
                      <a:pt x="4208" y="66"/>
                    </a:cubicBezTo>
                    <a:cubicBezTo>
                      <a:pt x="4208" y="23"/>
                      <a:pt x="4164" y="1"/>
                      <a:pt x="4137" y="1"/>
                    </a:cubicBezTo>
                    <a:close/>
                    <a:moveTo>
                      <a:pt x="4407" y="1"/>
                    </a:moveTo>
                    <a:cubicBezTo>
                      <a:pt x="4364" y="1"/>
                      <a:pt x="4343" y="23"/>
                      <a:pt x="4343" y="66"/>
                    </a:cubicBezTo>
                    <a:cubicBezTo>
                      <a:pt x="4343" y="93"/>
                      <a:pt x="4364" y="136"/>
                      <a:pt x="4407" y="136"/>
                    </a:cubicBezTo>
                    <a:cubicBezTo>
                      <a:pt x="4456" y="136"/>
                      <a:pt x="4478" y="93"/>
                      <a:pt x="4478" y="66"/>
                    </a:cubicBezTo>
                    <a:cubicBezTo>
                      <a:pt x="4478" y="23"/>
                      <a:pt x="4456" y="1"/>
                      <a:pt x="4407" y="1"/>
                    </a:cubicBezTo>
                    <a:close/>
                    <a:moveTo>
                      <a:pt x="4677" y="1"/>
                    </a:moveTo>
                    <a:cubicBezTo>
                      <a:pt x="4634" y="1"/>
                      <a:pt x="4613" y="23"/>
                      <a:pt x="4613" y="66"/>
                    </a:cubicBezTo>
                    <a:cubicBezTo>
                      <a:pt x="4613" y="93"/>
                      <a:pt x="4634" y="136"/>
                      <a:pt x="4677" y="136"/>
                    </a:cubicBezTo>
                    <a:cubicBezTo>
                      <a:pt x="4726" y="136"/>
                      <a:pt x="4748" y="93"/>
                      <a:pt x="4748" y="66"/>
                    </a:cubicBezTo>
                    <a:cubicBezTo>
                      <a:pt x="4748" y="23"/>
                      <a:pt x="4726" y="1"/>
                      <a:pt x="4677" y="1"/>
                    </a:cubicBezTo>
                    <a:close/>
                    <a:moveTo>
                      <a:pt x="4947" y="1"/>
                    </a:moveTo>
                    <a:cubicBezTo>
                      <a:pt x="4904" y="1"/>
                      <a:pt x="4883" y="23"/>
                      <a:pt x="4883" y="66"/>
                    </a:cubicBezTo>
                    <a:cubicBezTo>
                      <a:pt x="4883" y="93"/>
                      <a:pt x="4904" y="136"/>
                      <a:pt x="4947" y="136"/>
                    </a:cubicBezTo>
                    <a:cubicBezTo>
                      <a:pt x="4996" y="136"/>
                      <a:pt x="5018" y="93"/>
                      <a:pt x="5018" y="66"/>
                    </a:cubicBezTo>
                    <a:cubicBezTo>
                      <a:pt x="5018" y="23"/>
                      <a:pt x="4996" y="1"/>
                      <a:pt x="4947" y="1"/>
                    </a:cubicBezTo>
                    <a:close/>
                    <a:moveTo>
                      <a:pt x="5217" y="1"/>
                    </a:moveTo>
                    <a:cubicBezTo>
                      <a:pt x="5174" y="1"/>
                      <a:pt x="5153" y="23"/>
                      <a:pt x="5153" y="66"/>
                    </a:cubicBezTo>
                    <a:cubicBezTo>
                      <a:pt x="5153" y="93"/>
                      <a:pt x="5174" y="136"/>
                      <a:pt x="5217" y="136"/>
                    </a:cubicBezTo>
                    <a:cubicBezTo>
                      <a:pt x="5266" y="136"/>
                      <a:pt x="5288" y="93"/>
                      <a:pt x="5288" y="66"/>
                    </a:cubicBezTo>
                    <a:cubicBezTo>
                      <a:pt x="5288" y="23"/>
                      <a:pt x="5266" y="1"/>
                      <a:pt x="5217" y="1"/>
                    </a:cubicBezTo>
                    <a:close/>
                    <a:moveTo>
                      <a:pt x="5487" y="1"/>
                    </a:moveTo>
                    <a:cubicBezTo>
                      <a:pt x="5444" y="1"/>
                      <a:pt x="5423" y="23"/>
                      <a:pt x="5423" y="66"/>
                    </a:cubicBezTo>
                    <a:cubicBezTo>
                      <a:pt x="5423" y="93"/>
                      <a:pt x="5444" y="136"/>
                      <a:pt x="5487" y="136"/>
                    </a:cubicBezTo>
                    <a:cubicBezTo>
                      <a:pt x="5536" y="136"/>
                      <a:pt x="5558" y="93"/>
                      <a:pt x="5558" y="66"/>
                    </a:cubicBezTo>
                    <a:cubicBezTo>
                      <a:pt x="5558" y="23"/>
                      <a:pt x="5536" y="1"/>
                      <a:pt x="5487" y="1"/>
                    </a:cubicBezTo>
                    <a:close/>
                    <a:moveTo>
                      <a:pt x="5757" y="1"/>
                    </a:moveTo>
                    <a:cubicBezTo>
                      <a:pt x="5736" y="1"/>
                      <a:pt x="5693" y="23"/>
                      <a:pt x="5693" y="66"/>
                    </a:cubicBezTo>
                    <a:cubicBezTo>
                      <a:pt x="5693" y="93"/>
                      <a:pt x="5736" y="136"/>
                      <a:pt x="5757" y="136"/>
                    </a:cubicBezTo>
                    <a:cubicBezTo>
                      <a:pt x="5806" y="136"/>
                      <a:pt x="5828" y="93"/>
                      <a:pt x="5828" y="66"/>
                    </a:cubicBezTo>
                    <a:cubicBezTo>
                      <a:pt x="5828" y="23"/>
                      <a:pt x="5806" y="1"/>
                      <a:pt x="5757" y="1"/>
                    </a:cubicBezTo>
                    <a:close/>
                    <a:moveTo>
                      <a:pt x="6027" y="1"/>
                    </a:moveTo>
                    <a:cubicBezTo>
                      <a:pt x="6006" y="1"/>
                      <a:pt x="5963" y="23"/>
                      <a:pt x="5963" y="66"/>
                    </a:cubicBezTo>
                    <a:cubicBezTo>
                      <a:pt x="5963" y="93"/>
                      <a:pt x="6006" y="136"/>
                      <a:pt x="6027" y="136"/>
                    </a:cubicBezTo>
                    <a:cubicBezTo>
                      <a:pt x="6076" y="136"/>
                      <a:pt x="6098" y="93"/>
                      <a:pt x="6098" y="66"/>
                    </a:cubicBezTo>
                    <a:cubicBezTo>
                      <a:pt x="6098" y="23"/>
                      <a:pt x="6076" y="1"/>
                      <a:pt x="6027" y="1"/>
                    </a:cubicBezTo>
                    <a:close/>
                    <a:moveTo>
                      <a:pt x="6297" y="1"/>
                    </a:moveTo>
                    <a:cubicBezTo>
                      <a:pt x="6276" y="1"/>
                      <a:pt x="6233" y="23"/>
                      <a:pt x="6233" y="66"/>
                    </a:cubicBezTo>
                    <a:cubicBezTo>
                      <a:pt x="6233" y="93"/>
                      <a:pt x="6276" y="136"/>
                      <a:pt x="6297" y="136"/>
                    </a:cubicBezTo>
                    <a:cubicBezTo>
                      <a:pt x="6346" y="136"/>
                      <a:pt x="6368" y="93"/>
                      <a:pt x="6368" y="66"/>
                    </a:cubicBezTo>
                    <a:cubicBezTo>
                      <a:pt x="6368" y="23"/>
                      <a:pt x="6346" y="1"/>
                      <a:pt x="6297" y="1"/>
                    </a:cubicBezTo>
                    <a:close/>
                    <a:moveTo>
                      <a:pt x="6567" y="1"/>
                    </a:moveTo>
                    <a:cubicBezTo>
                      <a:pt x="6546" y="1"/>
                      <a:pt x="6503" y="23"/>
                      <a:pt x="6503" y="66"/>
                    </a:cubicBezTo>
                    <a:cubicBezTo>
                      <a:pt x="6503" y="93"/>
                      <a:pt x="6546" y="136"/>
                      <a:pt x="6567" y="136"/>
                    </a:cubicBezTo>
                    <a:cubicBezTo>
                      <a:pt x="6616" y="136"/>
                      <a:pt x="6638" y="93"/>
                      <a:pt x="6638" y="66"/>
                    </a:cubicBezTo>
                    <a:cubicBezTo>
                      <a:pt x="6638" y="23"/>
                      <a:pt x="6616" y="1"/>
                      <a:pt x="6567" y="1"/>
                    </a:cubicBezTo>
                    <a:close/>
                    <a:moveTo>
                      <a:pt x="6837" y="1"/>
                    </a:moveTo>
                    <a:cubicBezTo>
                      <a:pt x="6816" y="1"/>
                      <a:pt x="6773" y="23"/>
                      <a:pt x="6773" y="66"/>
                    </a:cubicBezTo>
                    <a:cubicBezTo>
                      <a:pt x="6773" y="93"/>
                      <a:pt x="6816" y="136"/>
                      <a:pt x="6837" y="136"/>
                    </a:cubicBezTo>
                    <a:cubicBezTo>
                      <a:pt x="6886" y="136"/>
                      <a:pt x="6908" y="93"/>
                      <a:pt x="6908" y="66"/>
                    </a:cubicBezTo>
                    <a:cubicBezTo>
                      <a:pt x="6908" y="23"/>
                      <a:pt x="6886" y="1"/>
                      <a:pt x="6837" y="1"/>
                    </a:cubicBezTo>
                    <a:close/>
                    <a:moveTo>
                      <a:pt x="7134" y="1"/>
                    </a:moveTo>
                    <a:cubicBezTo>
                      <a:pt x="7086" y="1"/>
                      <a:pt x="7064" y="23"/>
                      <a:pt x="7064" y="66"/>
                    </a:cubicBezTo>
                    <a:cubicBezTo>
                      <a:pt x="7064" y="93"/>
                      <a:pt x="7086" y="136"/>
                      <a:pt x="7134" y="136"/>
                    </a:cubicBezTo>
                    <a:cubicBezTo>
                      <a:pt x="7156" y="136"/>
                      <a:pt x="7199" y="93"/>
                      <a:pt x="7199" y="66"/>
                    </a:cubicBezTo>
                    <a:cubicBezTo>
                      <a:pt x="7199" y="23"/>
                      <a:pt x="7156" y="1"/>
                      <a:pt x="7134" y="1"/>
                    </a:cubicBezTo>
                    <a:close/>
                    <a:moveTo>
                      <a:pt x="7404" y="1"/>
                    </a:moveTo>
                    <a:cubicBezTo>
                      <a:pt x="7356" y="1"/>
                      <a:pt x="7334" y="23"/>
                      <a:pt x="7334" y="66"/>
                    </a:cubicBezTo>
                    <a:cubicBezTo>
                      <a:pt x="7334" y="93"/>
                      <a:pt x="7356" y="136"/>
                      <a:pt x="7404" y="136"/>
                    </a:cubicBezTo>
                    <a:cubicBezTo>
                      <a:pt x="7426" y="136"/>
                      <a:pt x="7469" y="93"/>
                      <a:pt x="7469" y="66"/>
                    </a:cubicBezTo>
                    <a:cubicBezTo>
                      <a:pt x="7469" y="23"/>
                      <a:pt x="7426" y="1"/>
                      <a:pt x="7404" y="1"/>
                    </a:cubicBezTo>
                    <a:close/>
                    <a:moveTo>
                      <a:pt x="7674" y="1"/>
                    </a:moveTo>
                    <a:cubicBezTo>
                      <a:pt x="7626" y="1"/>
                      <a:pt x="7604" y="23"/>
                      <a:pt x="7604" y="66"/>
                    </a:cubicBezTo>
                    <a:cubicBezTo>
                      <a:pt x="7604" y="93"/>
                      <a:pt x="7626" y="136"/>
                      <a:pt x="7674" y="136"/>
                    </a:cubicBezTo>
                    <a:cubicBezTo>
                      <a:pt x="7696" y="136"/>
                      <a:pt x="7739" y="93"/>
                      <a:pt x="7739" y="66"/>
                    </a:cubicBezTo>
                    <a:cubicBezTo>
                      <a:pt x="7739" y="23"/>
                      <a:pt x="7696" y="1"/>
                      <a:pt x="7674" y="1"/>
                    </a:cubicBezTo>
                    <a:close/>
                    <a:moveTo>
                      <a:pt x="7944" y="1"/>
                    </a:moveTo>
                    <a:cubicBezTo>
                      <a:pt x="7896" y="1"/>
                      <a:pt x="7874" y="23"/>
                      <a:pt x="7874" y="66"/>
                    </a:cubicBezTo>
                    <a:cubicBezTo>
                      <a:pt x="7874" y="93"/>
                      <a:pt x="7896" y="136"/>
                      <a:pt x="7944" y="136"/>
                    </a:cubicBezTo>
                    <a:cubicBezTo>
                      <a:pt x="7966" y="136"/>
                      <a:pt x="8009" y="93"/>
                      <a:pt x="8009" y="66"/>
                    </a:cubicBezTo>
                    <a:cubicBezTo>
                      <a:pt x="8009" y="23"/>
                      <a:pt x="7966" y="1"/>
                      <a:pt x="7944" y="1"/>
                    </a:cubicBezTo>
                    <a:close/>
                    <a:moveTo>
                      <a:pt x="8215" y="1"/>
                    </a:moveTo>
                    <a:cubicBezTo>
                      <a:pt x="8166" y="1"/>
                      <a:pt x="8144" y="23"/>
                      <a:pt x="8144" y="66"/>
                    </a:cubicBezTo>
                    <a:cubicBezTo>
                      <a:pt x="8144" y="93"/>
                      <a:pt x="8166" y="136"/>
                      <a:pt x="8215" y="136"/>
                    </a:cubicBezTo>
                    <a:cubicBezTo>
                      <a:pt x="8236" y="136"/>
                      <a:pt x="8279" y="93"/>
                      <a:pt x="8279" y="66"/>
                    </a:cubicBezTo>
                    <a:cubicBezTo>
                      <a:pt x="8279" y="23"/>
                      <a:pt x="8236" y="1"/>
                      <a:pt x="8215" y="1"/>
                    </a:cubicBezTo>
                    <a:close/>
                    <a:moveTo>
                      <a:pt x="8485" y="1"/>
                    </a:moveTo>
                    <a:cubicBezTo>
                      <a:pt x="8436" y="1"/>
                      <a:pt x="8414" y="23"/>
                      <a:pt x="8414" y="66"/>
                    </a:cubicBezTo>
                    <a:cubicBezTo>
                      <a:pt x="8414" y="93"/>
                      <a:pt x="8436" y="136"/>
                      <a:pt x="8485" y="136"/>
                    </a:cubicBezTo>
                    <a:cubicBezTo>
                      <a:pt x="8506" y="136"/>
                      <a:pt x="8549" y="93"/>
                      <a:pt x="8549" y="66"/>
                    </a:cubicBezTo>
                    <a:cubicBezTo>
                      <a:pt x="8549" y="23"/>
                      <a:pt x="8506" y="1"/>
                      <a:pt x="8485" y="1"/>
                    </a:cubicBezTo>
                    <a:close/>
                    <a:moveTo>
                      <a:pt x="8755" y="1"/>
                    </a:moveTo>
                    <a:cubicBezTo>
                      <a:pt x="8706" y="1"/>
                      <a:pt x="8684" y="23"/>
                      <a:pt x="8684" y="66"/>
                    </a:cubicBezTo>
                    <a:cubicBezTo>
                      <a:pt x="8684" y="93"/>
                      <a:pt x="8706" y="136"/>
                      <a:pt x="8755" y="136"/>
                    </a:cubicBezTo>
                    <a:cubicBezTo>
                      <a:pt x="8798" y="136"/>
                      <a:pt x="8819" y="93"/>
                      <a:pt x="8819" y="66"/>
                    </a:cubicBezTo>
                    <a:cubicBezTo>
                      <a:pt x="8819" y="23"/>
                      <a:pt x="8798" y="1"/>
                      <a:pt x="8755" y="1"/>
                    </a:cubicBezTo>
                    <a:close/>
                    <a:moveTo>
                      <a:pt x="9025" y="1"/>
                    </a:moveTo>
                    <a:cubicBezTo>
                      <a:pt x="8976" y="1"/>
                      <a:pt x="8954" y="23"/>
                      <a:pt x="8954" y="66"/>
                    </a:cubicBezTo>
                    <a:cubicBezTo>
                      <a:pt x="8954" y="93"/>
                      <a:pt x="8976" y="136"/>
                      <a:pt x="9025" y="136"/>
                    </a:cubicBezTo>
                    <a:cubicBezTo>
                      <a:pt x="9068" y="136"/>
                      <a:pt x="9089" y="93"/>
                      <a:pt x="9089" y="66"/>
                    </a:cubicBezTo>
                    <a:cubicBezTo>
                      <a:pt x="9089" y="23"/>
                      <a:pt x="9068" y="1"/>
                      <a:pt x="9025" y="1"/>
                    </a:cubicBezTo>
                    <a:close/>
                    <a:moveTo>
                      <a:pt x="9295" y="1"/>
                    </a:moveTo>
                    <a:cubicBezTo>
                      <a:pt x="9246" y="1"/>
                      <a:pt x="9224" y="23"/>
                      <a:pt x="9224" y="66"/>
                    </a:cubicBezTo>
                    <a:cubicBezTo>
                      <a:pt x="9224" y="93"/>
                      <a:pt x="9246" y="136"/>
                      <a:pt x="9295" y="136"/>
                    </a:cubicBezTo>
                    <a:cubicBezTo>
                      <a:pt x="9338" y="136"/>
                      <a:pt x="9359" y="93"/>
                      <a:pt x="9359" y="66"/>
                    </a:cubicBezTo>
                    <a:cubicBezTo>
                      <a:pt x="9359" y="23"/>
                      <a:pt x="9338" y="1"/>
                      <a:pt x="9295" y="1"/>
                    </a:cubicBezTo>
                    <a:close/>
                    <a:moveTo>
                      <a:pt x="9565" y="1"/>
                    </a:moveTo>
                    <a:cubicBezTo>
                      <a:pt x="9516" y="1"/>
                      <a:pt x="9494" y="23"/>
                      <a:pt x="9494" y="66"/>
                    </a:cubicBezTo>
                    <a:cubicBezTo>
                      <a:pt x="9494" y="93"/>
                      <a:pt x="9516" y="136"/>
                      <a:pt x="9565" y="136"/>
                    </a:cubicBezTo>
                    <a:cubicBezTo>
                      <a:pt x="9608" y="136"/>
                      <a:pt x="9629" y="93"/>
                      <a:pt x="9629" y="66"/>
                    </a:cubicBezTo>
                    <a:cubicBezTo>
                      <a:pt x="9629" y="23"/>
                      <a:pt x="9608" y="1"/>
                      <a:pt x="9565" y="1"/>
                    </a:cubicBezTo>
                    <a:close/>
                    <a:moveTo>
                      <a:pt x="9835" y="1"/>
                    </a:moveTo>
                    <a:cubicBezTo>
                      <a:pt x="9786" y="1"/>
                      <a:pt x="9764" y="23"/>
                      <a:pt x="9764" y="66"/>
                    </a:cubicBezTo>
                    <a:cubicBezTo>
                      <a:pt x="9764" y="93"/>
                      <a:pt x="9786" y="136"/>
                      <a:pt x="9835" y="136"/>
                    </a:cubicBezTo>
                    <a:cubicBezTo>
                      <a:pt x="9878" y="136"/>
                      <a:pt x="9899" y="93"/>
                      <a:pt x="9899" y="66"/>
                    </a:cubicBezTo>
                    <a:cubicBezTo>
                      <a:pt x="9899" y="23"/>
                      <a:pt x="9878" y="1"/>
                      <a:pt x="9835" y="1"/>
                    </a:cubicBezTo>
                    <a:close/>
                    <a:moveTo>
                      <a:pt x="10105" y="1"/>
                    </a:moveTo>
                    <a:cubicBezTo>
                      <a:pt x="10078" y="1"/>
                      <a:pt x="10034" y="23"/>
                      <a:pt x="10034" y="66"/>
                    </a:cubicBezTo>
                    <a:cubicBezTo>
                      <a:pt x="10034" y="93"/>
                      <a:pt x="10078" y="136"/>
                      <a:pt x="10105" y="136"/>
                    </a:cubicBezTo>
                    <a:cubicBezTo>
                      <a:pt x="10148" y="136"/>
                      <a:pt x="10169" y="93"/>
                      <a:pt x="10169" y="66"/>
                    </a:cubicBezTo>
                    <a:cubicBezTo>
                      <a:pt x="10169" y="23"/>
                      <a:pt x="10148" y="1"/>
                      <a:pt x="10105" y="1"/>
                    </a:cubicBezTo>
                    <a:close/>
                    <a:moveTo>
                      <a:pt x="10375" y="1"/>
                    </a:moveTo>
                    <a:cubicBezTo>
                      <a:pt x="10348" y="1"/>
                      <a:pt x="10304" y="23"/>
                      <a:pt x="10304" y="66"/>
                    </a:cubicBezTo>
                    <a:cubicBezTo>
                      <a:pt x="10304" y="93"/>
                      <a:pt x="10348" y="136"/>
                      <a:pt x="10375" y="136"/>
                    </a:cubicBezTo>
                    <a:cubicBezTo>
                      <a:pt x="10418" y="136"/>
                      <a:pt x="10439" y="93"/>
                      <a:pt x="10439" y="66"/>
                    </a:cubicBezTo>
                    <a:cubicBezTo>
                      <a:pt x="10439" y="23"/>
                      <a:pt x="10418" y="1"/>
                      <a:pt x="10375" y="1"/>
                    </a:cubicBezTo>
                    <a:close/>
                    <a:moveTo>
                      <a:pt x="10645" y="1"/>
                    </a:moveTo>
                    <a:cubicBezTo>
                      <a:pt x="10618" y="1"/>
                      <a:pt x="10574" y="23"/>
                      <a:pt x="10574" y="66"/>
                    </a:cubicBezTo>
                    <a:cubicBezTo>
                      <a:pt x="10574" y="93"/>
                      <a:pt x="10618" y="136"/>
                      <a:pt x="10645" y="136"/>
                    </a:cubicBezTo>
                    <a:cubicBezTo>
                      <a:pt x="10688" y="136"/>
                      <a:pt x="10709" y="93"/>
                      <a:pt x="10709" y="66"/>
                    </a:cubicBezTo>
                    <a:cubicBezTo>
                      <a:pt x="10709" y="23"/>
                      <a:pt x="10688" y="1"/>
                      <a:pt x="10645" y="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5359472" y="5086103"/>
                <a:ext cx="15756" cy="15756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22" y="1"/>
                    </a:moveTo>
                    <a:cubicBezTo>
                      <a:pt x="22" y="23"/>
                      <a:pt x="0" y="44"/>
                      <a:pt x="0" y="66"/>
                    </a:cubicBezTo>
                    <a:cubicBezTo>
                      <a:pt x="0" y="66"/>
                      <a:pt x="22" y="93"/>
                      <a:pt x="22" y="114"/>
                    </a:cubicBezTo>
                    <a:cubicBezTo>
                      <a:pt x="44" y="114"/>
                      <a:pt x="71" y="136"/>
                      <a:pt x="71" y="136"/>
                    </a:cubicBezTo>
                    <a:cubicBezTo>
                      <a:pt x="92" y="136"/>
                      <a:pt x="114" y="114"/>
                      <a:pt x="135" y="114"/>
                    </a:cubicBezTo>
                    <a:lnTo>
                      <a:pt x="135" y="66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5359472" y="4749547"/>
                <a:ext cx="15756" cy="321034"/>
              </a:xfrm>
              <a:custGeom>
                <a:avLst/>
                <a:gdLst/>
                <a:ahLst/>
                <a:cxnLst/>
                <a:rect l="l" t="t" r="r" b="b"/>
                <a:pathLst>
                  <a:path w="136" h="2771" extrusionOk="0">
                    <a:moveTo>
                      <a:pt x="71" y="1"/>
                    </a:moveTo>
                    <a:cubicBezTo>
                      <a:pt x="44" y="1"/>
                      <a:pt x="0" y="49"/>
                      <a:pt x="0" y="71"/>
                    </a:cubicBezTo>
                    <a:cubicBezTo>
                      <a:pt x="0" y="114"/>
                      <a:pt x="44" y="136"/>
                      <a:pt x="71" y="136"/>
                    </a:cubicBezTo>
                    <a:cubicBezTo>
                      <a:pt x="114" y="136"/>
                      <a:pt x="135" y="114"/>
                      <a:pt x="135" y="71"/>
                    </a:cubicBezTo>
                    <a:cubicBezTo>
                      <a:pt x="135" y="49"/>
                      <a:pt x="114" y="1"/>
                      <a:pt x="71" y="1"/>
                    </a:cubicBezTo>
                    <a:close/>
                    <a:moveTo>
                      <a:pt x="71" y="271"/>
                    </a:moveTo>
                    <a:cubicBezTo>
                      <a:pt x="44" y="271"/>
                      <a:pt x="0" y="298"/>
                      <a:pt x="0" y="341"/>
                    </a:cubicBezTo>
                    <a:cubicBezTo>
                      <a:pt x="0" y="384"/>
                      <a:pt x="44" y="406"/>
                      <a:pt x="71" y="406"/>
                    </a:cubicBezTo>
                    <a:cubicBezTo>
                      <a:pt x="114" y="406"/>
                      <a:pt x="135" y="384"/>
                      <a:pt x="135" y="341"/>
                    </a:cubicBezTo>
                    <a:cubicBezTo>
                      <a:pt x="135" y="298"/>
                      <a:pt x="114" y="271"/>
                      <a:pt x="71" y="271"/>
                    </a:cubicBezTo>
                    <a:close/>
                    <a:moveTo>
                      <a:pt x="71" y="541"/>
                    </a:moveTo>
                    <a:cubicBezTo>
                      <a:pt x="44" y="541"/>
                      <a:pt x="0" y="568"/>
                      <a:pt x="0" y="611"/>
                    </a:cubicBezTo>
                    <a:cubicBezTo>
                      <a:pt x="0" y="632"/>
                      <a:pt x="44" y="676"/>
                      <a:pt x="71" y="676"/>
                    </a:cubicBezTo>
                    <a:cubicBezTo>
                      <a:pt x="114" y="676"/>
                      <a:pt x="135" y="632"/>
                      <a:pt x="135" y="611"/>
                    </a:cubicBezTo>
                    <a:cubicBezTo>
                      <a:pt x="135" y="568"/>
                      <a:pt x="114" y="541"/>
                      <a:pt x="71" y="541"/>
                    </a:cubicBezTo>
                    <a:close/>
                    <a:moveTo>
                      <a:pt x="71" y="789"/>
                    </a:moveTo>
                    <a:cubicBezTo>
                      <a:pt x="44" y="789"/>
                      <a:pt x="0" y="838"/>
                      <a:pt x="0" y="859"/>
                    </a:cubicBezTo>
                    <a:cubicBezTo>
                      <a:pt x="0" y="902"/>
                      <a:pt x="44" y="924"/>
                      <a:pt x="71" y="924"/>
                    </a:cubicBezTo>
                    <a:cubicBezTo>
                      <a:pt x="114" y="924"/>
                      <a:pt x="135" y="902"/>
                      <a:pt x="135" y="859"/>
                    </a:cubicBezTo>
                    <a:cubicBezTo>
                      <a:pt x="135" y="838"/>
                      <a:pt x="114" y="789"/>
                      <a:pt x="71" y="789"/>
                    </a:cubicBezTo>
                    <a:close/>
                    <a:moveTo>
                      <a:pt x="71" y="1059"/>
                    </a:moveTo>
                    <a:cubicBezTo>
                      <a:pt x="44" y="1059"/>
                      <a:pt x="0" y="1081"/>
                      <a:pt x="0" y="1129"/>
                    </a:cubicBezTo>
                    <a:cubicBezTo>
                      <a:pt x="0" y="1172"/>
                      <a:pt x="44" y="1194"/>
                      <a:pt x="71" y="1194"/>
                    </a:cubicBezTo>
                    <a:cubicBezTo>
                      <a:pt x="114" y="1194"/>
                      <a:pt x="135" y="1172"/>
                      <a:pt x="135" y="1129"/>
                    </a:cubicBezTo>
                    <a:cubicBezTo>
                      <a:pt x="135" y="1081"/>
                      <a:pt x="114" y="1059"/>
                      <a:pt x="71" y="1059"/>
                    </a:cubicBezTo>
                    <a:close/>
                    <a:moveTo>
                      <a:pt x="71" y="1329"/>
                    </a:moveTo>
                    <a:cubicBezTo>
                      <a:pt x="44" y="1329"/>
                      <a:pt x="0" y="1351"/>
                      <a:pt x="0" y="1399"/>
                    </a:cubicBezTo>
                    <a:cubicBezTo>
                      <a:pt x="0" y="1421"/>
                      <a:pt x="44" y="1464"/>
                      <a:pt x="71" y="1464"/>
                    </a:cubicBezTo>
                    <a:cubicBezTo>
                      <a:pt x="114" y="1464"/>
                      <a:pt x="135" y="1421"/>
                      <a:pt x="135" y="1399"/>
                    </a:cubicBezTo>
                    <a:cubicBezTo>
                      <a:pt x="135" y="1351"/>
                      <a:pt x="114" y="1329"/>
                      <a:pt x="71" y="1329"/>
                    </a:cubicBezTo>
                    <a:close/>
                    <a:moveTo>
                      <a:pt x="71" y="1577"/>
                    </a:moveTo>
                    <a:cubicBezTo>
                      <a:pt x="44" y="1577"/>
                      <a:pt x="0" y="1621"/>
                      <a:pt x="0" y="1648"/>
                    </a:cubicBezTo>
                    <a:cubicBezTo>
                      <a:pt x="0" y="1691"/>
                      <a:pt x="44" y="1712"/>
                      <a:pt x="71" y="1712"/>
                    </a:cubicBezTo>
                    <a:cubicBezTo>
                      <a:pt x="114" y="1712"/>
                      <a:pt x="135" y="1691"/>
                      <a:pt x="135" y="1648"/>
                    </a:cubicBezTo>
                    <a:cubicBezTo>
                      <a:pt x="135" y="1621"/>
                      <a:pt x="114" y="1577"/>
                      <a:pt x="71" y="1577"/>
                    </a:cubicBezTo>
                    <a:close/>
                    <a:moveTo>
                      <a:pt x="71" y="1847"/>
                    </a:moveTo>
                    <a:cubicBezTo>
                      <a:pt x="44" y="1847"/>
                      <a:pt x="0" y="1869"/>
                      <a:pt x="0" y="1918"/>
                    </a:cubicBezTo>
                    <a:cubicBezTo>
                      <a:pt x="0" y="1961"/>
                      <a:pt x="44" y="1982"/>
                      <a:pt x="71" y="1982"/>
                    </a:cubicBezTo>
                    <a:cubicBezTo>
                      <a:pt x="114" y="1982"/>
                      <a:pt x="135" y="1961"/>
                      <a:pt x="135" y="1918"/>
                    </a:cubicBezTo>
                    <a:cubicBezTo>
                      <a:pt x="135" y="1869"/>
                      <a:pt x="114" y="1847"/>
                      <a:pt x="71" y="1847"/>
                    </a:cubicBezTo>
                    <a:close/>
                    <a:moveTo>
                      <a:pt x="71" y="2117"/>
                    </a:moveTo>
                    <a:cubicBezTo>
                      <a:pt x="44" y="2117"/>
                      <a:pt x="0" y="2139"/>
                      <a:pt x="0" y="2188"/>
                    </a:cubicBezTo>
                    <a:cubicBezTo>
                      <a:pt x="0" y="2209"/>
                      <a:pt x="44" y="2252"/>
                      <a:pt x="71" y="2252"/>
                    </a:cubicBezTo>
                    <a:cubicBezTo>
                      <a:pt x="114" y="2252"/>
                      <a:pt x="135" y="2209"/>
                      <a:pt x="135" y="2188"/>
                    </a:cubicBezTo>
                    <a:cubicBezTo>
                      <a:pt x="135" y="2139"/>
                      <a:pt x="114" y="2117"/>
                      <a:pt x="71" y="2117"/>
                    </a:cubicBezTo>
                    <a:close/>
                    <a:moveTo>
                      <a:pt x="71" y="2366"/>
                    </a:moveTo>
                    <a:cubicBezTo>
                      <a:pt x="44" y="2366"/>
                      <a:pt x="0" y="2409"/>
                      <a:pt x="0" y="2431"/>
                    </a:cubicBezTo>
                    <a:cubicBezTo>
                      <a:pt x="0" y="2479"/>
                      <a:pt x="44" y="2501"/>
                      <a:pt x="71" y="2501"/>
                    </a:cubicBezTo>
                    <a:cubicBezTo>
                      <a:pt x="114" y="2501"/>
                      <a:pt x="135" y="2479"/>
                      <a:pt x="135" y="2431"/>
                    </a:cubicBezTo>
                    <a:cubicBezTo>
                      <a:pt x="135" y="2409"/>
                      <a:pt x="114" y="2366"/>
                      <a:pt x="71" y="2366"/>
                    </a:cubicBezTo>
                    <a:close/>
                    <a:moveTo>
                      <a:pt x="71" y="2636"/>
                    </a:moveTo>
                    <a:cubicBezTo>
                      <a:pt x="44" y="2636"/>
                      <a:pt x="0" y="2657"/>
                      <a:pt x="0" y="2701"/>
                    </a:cubicBezTo>
                    <a:cubicBezTo>
                      <a:pt x="0" y="2749"/>
                      <a:pt x="44" y="2771"/>
                      <a:pt x="71" y="2771"/>
                    </a:cubicBezTo>
                    <a:cubicBezTo>
                      <a:pt x="114" y="2771"/>
                      <a:pt x="135" y="2749"/>
                      <a:pt x="135" y="2701"/>
                    </a:cubicBezTo>
                    <a:cubicBezTo>
                      <a:pt x="135" y="2657"/>
                      <a:pt x="114" y="2636"/>
                      <a:pt x="71" y="2636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" name="Google Shape;47;p3"/>
            <p:cNvSpPr/>
            <p:nvPr/>
          </p:nvSpPr>
          <p:spPr>
            <a:xfrm>
              <a:off x="7493872" y="3257754"/>
              <a:ext cx="1577366" cy="2145403"/>
            </a:xfrm>
            <a:custGeom>
              <a:avLst/>
              <a:gdLst/>
              <a:ahLst/>
              <a:cxnLst/>
              <a:rect l="l" t="t" r="r" b="b"/>
              <a:pathLst>
                <a:path w="13615" h="18518" extrusionOk="0">
                  <a:moveTo>
                    <a:pt x="13544" y="0"/>
                  </a:moveTo>
                  <a:cubicBezTo>
                    <a:pt x="13523" y="0"/>
                    <a:pt x="13480" y="22"/>
                    <a:pt x="13480" y="65"/>
                  </a:cubicBezTo>
                  <a:cubicBezTo>
                    <a:pt x="13480" y="92"/>
                    <a:pt x="13523" y="135"/>
                    <a:pt x="13544" y="135"/>
                  </a:cubicBezTo>
                  <a:cubicBezTo>
                    <a:pt x="13593" y="135"/>
                    <a:pt x="13615" y="92"/>
                    <a:pt x="13615" y="65"/>
                  </a:cubicBezTo>
                  <a:cubicBezTo>
                    <a:pt x="13615" y="22"/>
                    <a:pt x="13593" y="0"/>
                    <a:pt x="13544" y="0"/>
                  </a:cubicBezTo>
                  <a:close/>
                  <a:moveTo>
                    <a:pt x="13544" y="270"/>
                  </a:moveTo>
                  <a:cubicBezTo>
                    <a:pt x="13523" y="270"/>
                    <a:pt x="13480" y="292"/>
                    <a:pt x="13480" y="335"/>
                  </a:cubicBezTo>
                  <a:cubicBezTo>
                    <a:pt x="13480" y="362"/>
                    <a:pt x="13523" y="405"/>
                    <a:pt x="13544" y="405"/>
                  </a:cubicBezTo>
                  <a:cubicBezTo>
                    <a:pt x="13593" y="405"/>
                    <a:pt x="13615" y="362"/>
                    <a:pt x="13615" y="335"/>
                  </a:cubicBezTo>
                  <a:cubicBezTo>
                    <a:pt x="13615" y="292"/>
                    <a:pt x="13593" y="270"/>
                    <a:pt x="13544" y="270"/>
                  </a:cubicBezTo>
                  <a:close/>
                  <a:moveTo>
                    <a:pt x="13544" y="540"/>
                  </a:moveTo>
                  <a:cubicBezTo>
                    <a:pt x="13523" y="540"/>
                    <a:pt x="13480" y="562"/>
                    <a:pt x="13480" y="605"/>
                  </a:cubicBezTo>
                  <a:cubicBezTo>
                    <a:pt x="13480" y="632"/>
                    <a:pt x="13523" y="675"/>
                    <a:pt x="13544" y="675"/>
                  </a:cubicBezTo>
                  <a:cubicBezTo>
                    <a:pt x="13593" y="675"/>
                    <a:pt x="13615" y="632"/>
                    <a:pt x="13615" y="605"/>
                  </a:cubicBezTo>
                  <a:cubicBezTo>
                    <a:pt x="13615" y="562"/>
                    <a:pt x="13593" y="540"/>
                    <a:pt x="13544" y="540"/>
                  </a:cubicBezTo>
                  <a:close/>
                  <a:moveTo>
                    <a:pt x="13544" y="810"/>
                  </a:moveTo>
                  <a:cubicBezTo>
                    <a:pt x="13523" y="810"/>
                    <a:pt x="13480" y="832"/>
                    <a:pt x="13480" y="875"/>
                  </a:cubicBezTo>
                  <a:cubicBezTo>
                    <a:pt x="13480" y="902"/>
                    <a:pt x="13523" y="945"/>
                    <a:pt x="13544" y="945"/>
                  </a:cubicBezTo>
                  <a:cubicBezTo>
                    <a:pt x="13593" y="945"/>
                    <a:pt x="13615" y="902"/>
                    <a:pt x="13615" y="875"/>
                  </a:cubicBezTo>
                  <a:cubicBezTo>
                    <a:pt x="13615" y="832"/>
                    <a:pt x="13593" y="810"/>
                    <a:pt x="13544" y="810"/>
                  </a:cubicBezTo>
                  <a:close/>
                  <a:moveTo>
                    <a:pt x="13544" y="1080"/>
                  </a:moveTo>
                  <a:cubicBezTo>
                    <a:pt x="13523" y="1080"/>
                    <a:pt x="13480" y="1102"/>
                    <a:pt x="13480" y="1145"/>
                  </a:cubicBezTo>
                  <a:cubicBezTo>
                    <a:pt x="13480" y="1172"/>
                    <a:pt x="13523" y="1215"/>
                    <a:pt x="13544" y="1215"/>
                  </a:cubicBezTo>
                  <a:cubicBezTo>
                    <a:pt x="13593" y="1215"/>
                    <a:pt x="13615" y="1172"/>
                    <a:pt x="13615" y="1145"/>
                  </a:cubicBezTo>
                  <a:cubicBezTo>
                    <a:pt x="13615" y="1102"/>
                    <a:pt x="13593" y="1080"/>
                    <a:pt x="13544" y="1080"/>
                  </a:cubicBezTo>
                  <a:close/>
                  <a:moveTo>
                    <a:pt x="13544" y="1350"/>
                  </a:moveTo>
                  <a:cubicBezTo>
                    <a:pt x="13523" y="1350"/>
                    <a:pt x="13480" y="1372"/>
                    <a:pt x="13480" y="1415"/>
                  </a:cubicBezTo>
                  <a:cubicBezTo>
                    <a:pt x="13480" y="1442"/>
                    <a:pt x="13523" y="1485"/>
                    <a:pt x="13544" y="1485"/>
                  </a:cubicBezTo>
                  <a:cubicBezTo>
                    <a:pt x="13593" y="1485"/>
                    <a:pt x="13615" y="1442"/>
                    <a:pt x="13615" y="1415"/>
                  </a:cubicBezTo>
                  <a:cubicBezTo>
                    <a:pt x="13615" y="1372"/>
                    <a:pt x="13593" y="1350"/>
                    <a:pt x="13544" y="1350"/>
                  </a:cubicBezTo>
                  <a:close/>
                  <a:moveTo>
                    <a:pt x="13544" y="1620"/>
                  </a:moveTo>
                  <a:cubicBezTo>
                    <a:pt x="13523" y="1620"/>
                    <a:pt x="13480" y="1642"/>
                    <a:pt x="13480" y="1685"/>
                  </a:cubicBezTo>
                  <a:cubicBezTo>
                    <a:pt x="13480" y="1712"/>
                    <a:pt x="13523" y="1755"/>
                    <a:pt x="13544" y="1755"/>
                  </a:cubicBezTo>
                  <a:cubicBezTo>
                    <a:pt x="13593" y="1755"/>
                    <a:pt x="13615" y="1712"/>
                    <a:pt x="13615" y="1685"/>
                  </a:cubicBezTo>
                  <a:cubicBezTo>
                    <a:pt x="13615" y="1642"/>
                    <a:pt x="13593" y="1620"/>
                    <a:pt x="13544" y="1620"/>
                  </a:cubicBezTo>
                  <a:close/>
                  <a:moveTo>
                    <a:pt x="13544" y="1890"/>
                  </a:moveTo>
                  <a:cubicBezTo>
                    <a:pt x="13523" y="1890"/>
                    <a:pt x="13480" y="1912"/>
                    <a:pt x="13480" y="1955"/>
                  </a:cubicBezTo>
                  <a:cubicBezTo>
                    <a:pt x="13480" y="1982"/>
                    <a:pt x="13523" y="2025"/>
                    <a:pt x="13544" y="2025"/>
                  </a:cubicBezTo>
                  <a:cubicBezTo>
                    <a:pt x="13593" y="2025"/>
                    <a:pt x="13615" y="1982"/>
                    <a:pt x="13615" y="1955"/>
                  </a:cubicBezTo>
                  <a:cubicBezTo>
                    <a:pt x="13615" y="1912"/>
                    <a:pt x="13593" y="1890"/>
                    <a:pt x="13544" y="1890"/>
                  </a:cubicBezTo>
                  <a:close/>
                  <a:moveTo>
                    <a:pt x="13544" y="2160"/>
                  </a:moveTo>
                  <a:cubicBezTo>
                    <a:pt x="13523" y="2160"/>
                    <a:pt x="13480" y="2182"/>
                    <a:pt x="13480" y="2225"/>
                  </a:cubicBezTo>
                  <a:cubicBezTo>
                    <a:pt x="13480" y="2252"/>
                    <a:pt x="13523" y="2295"/>
                    <a:pt x="13544" y="2295"/>
                  </a:cubicBezTo>
                  <a:cubicBezTo>
                    <a:pt x="13593" y="2295"/>
                    <a:pt x="13615" y="2252"/>
                    <a:pt x="13615" y="2225"/>
                  </a:cubicBezTo>
                  <a:cubicBezTo>
                    <a:pt x="13615" y="2182"/>
                    <a:pt x="13593" y="2160"/>
                    <a:pt x="13544" y="2160"/>
                  </a:cubicBezTo>
                  <a:close/>
                  <a:moveTo>
                    <a:pt x="13544" y="2431"/>
                  </a:moveTo>
                  <a:cubicBezTo>
                    <a:pt x="13523" y="2431"/>
                    <a:pt x="13480" y="2452"/>
                    <a:pt x="13480" y="2495"/>
                  </a:cubicBezTo>
                  <a:cubicBezTo>
                    <a:pt x="13480" y="2522"/>
                    <a:pt x="13523" y="2566"/>
                    <a:pt x="13544" y="2566"/>
                  </a:cubicBezTo>
                  <a:cubicBezTo>
                    <a:pt x="13593" y="2566"/>
                    <a:pt x="13615" y="2522"/>
                    <a:pt x="13615" y="2495"/>
                  </a:cubicBezTo>
                  <a:cubicBezTo>
                    <a:pt x="13615" y="2452"/>
                    <a:pt x="13593" y="2431"/>
                    <a:pt x="13544" y="2431"/>
                  </a:cubicBezTo>
                  <a:close/>
                  <a:moveTo>
                    <a:pt x="13544" y="2701"/>
                  </a:moveTo>
                  <a:cubicBezTo>
                    <a:pt x="13523" y="2701"/>
                    <a:pt x="13480" y="2722"/>
                    <a:pt x="13480" y="2765"/>
                  </a:cubicBezTo>
                  <a:cubicBezTo>
                    <a:pt x="13480" y="2792"/>
                    <a:pt x="13523" y="2836"/>
                    <a:pt x="13544" y="2836"/>
                  </a:cubicBezTo>
                  <a:cubicBezTo>
                    <a:pt x="13593" y="2836"/>
                    <a:pt x="13615" y="2792"/>
                    <a:pt x="13615" y="2765"/>
                  </a:cubicBezTo>
                  <a:cubicBezTo>
                    <a:pt x="13615" y="2722"/>
                    <a:pt x="13593" y="2701"/>
                    <a:pt x="13544" y="2701"/>
                  </a:cubicBezTo>
                  <a:close/>
                  <a:moveTo>
                    <a:pt x="13544" y="2971"/>
                  </a:moveTo>
                  <a:cubicBezTo>
                    <a:pt x="13523" y="2971"/>
                    <a:pt x="13480" y="2992"/>
                    <a:pt x="13480" y="3035"/>
                  </a:cubicBezTo>
                  <a:cubicBezTo>
                    <a:pt x="13480" y="3062"/>
                    <a:pt x="13523" y="3106"/>
                    <a:pt x="13544" y="3106"/>
                  </a:cubicBezTo>
                  <a:cubicBezTo>
                    <a:pt x="13593" y="3106"/>
                    <a:pt x="13615" y="3062"/>
                    <a:pt x="13615" y="3035"/>
                  </a:cubicBezTo>
                  <a:cubicBezTo>
                    <a:pt x="13615" y="2992"/>
                    <a:pt x="13593" y="2971"/>
                    <a:pt x="13544" y="2971"/>
                  </a:cubicBezTo>
                  <a:close/>
                  <a:moveTo>
                    <a:pt x="13544" y="3241"/>
                  </a:moveTo>
                  <a:cubicBezTo>
                    <a:pt x="13523" y="3241"/>
                    <a:pt x="13480" y="3262"/>
                    <a:pt x="13480" y="3305"/>
                  </a:cubicBezTo>
                  <a:cubicBezTo>
                    <a:pt x="13480" y="3332"/>
                    <a:pt x="13523" y="3376"/>
                    <a:pt x="13544" y="3376"/>
                  </a:cubicBezTo>
                  <a:cubicBezTo>
                    <a:pt x="13593" y="3376"/>
                    <a:pt x="13615" y="3332"/>
                    <a:pt x="13615" y="3305"/>
                  </a:cubicBezTo>
                  <a:cubicBezTo>
                    <a:pt x="13615" y="3262"/>
                    <a:pt x="13593" y="3241"/>
                    <a:pt x="13544" y="3241"/>
                  </a:cubicBezTo>
                  <a:close/>
                  <a:moveTo>
                    <a:pt x="13544" y="3511"/>
                  </a:moveTo>
                  <a:cubicBezTo>
                    <a:pt x="13523" y="3511"/>
                    <a:pt x="13480" y="3532"/>
                    <a:pt x="13480" y="3575"/>
                  </a:cubicBezTo>
                  <a:cubicBezTo>
                    <a:pt x="13480" y="3602"/>
                    <a:pt x="13523" y="3646"/>
                    <a:pt x="13544" y="3646"/>
                  </a:cubicBezTo>
                  <a:cubicBezTo>
                    <a:pt x="13593" y="3646"/>
                    <a:pt x="13615" y="3602"/>
                    <a:pt x="13615" y="3575"/>
                  </a:cubicBezTo>
                  <a:cubicBezTo>
                    <a:pt x="13615" y="3532"/>
                    <a:pt x="13593" y="3511"/>
                    <a:pt x="13544" y="3511"/>
                  </a:cubicBezTo>
                  <a:close/>
                  <a:moveTo>
                    <a:pt x="13544" y="3781"/>
                  </a:moveTo>
                  <a:cubicBezTo>
                    <a:pt x="13523" y="3781"/>
                    <a:pt x="13480" y="3802"/>
                    <a:pt x="13480" y="3845"/>
                  </a:cubicBezTo>
                  <a:cubicBezTo>
                    <a:pt x="13480" y="3872"/>
                    <a:pt x="13523" y="3916"/>
                    <a:pt x="13544" y="3916"/>
                  </a:cubicBezTo>
                  <a:cubicBezTo>
                    <a:pt x="13593" y="3916"/>
                    <a:pt x="13615" y="3872"/>
                    <a:pt x="13615" y="3845"/>
                  </a:cubicBezTo>
                  <a:cubicBezTo>
                    <a:pt x="13615" y="3802"/>
                    <a:pt x="13593" y="3781"/>
                    <a:pt x="13544" y="3781"/>
                  </a:cubicBezTo>
                  <a:close/>
                  <a:moveTo>
                    <a:pt x="13544" y="4051"/>
                  </a:moveTo>
                  <a:cubicBezTo>
                    <a:pt x="13523" y="4051"/>
                    <a:pt x="13480" y="4072"/>
                    <a:pt x="13480" y="4115"/>
                  </a:cubicBezTo>
                  <a:cubicBezTo>
                    <a:pt x="13480" y="4142"/>
                    <a:pt x="13523" y="4186"/>
                    <a:pt x="13544" y="4186"/>
                  </a:cubicBezTo>
                  <a:cubicBezTo>
                    <a:pt x="13593" y="4186"/>
                    <a:pt x="13615" y="4142"/>
                    <a:pt x="13615" y="4115"/>
                  </a:cubicBezTo>
                  <a:cubicBezTo>
                    <a:pt x="13615" y="4072"/>
                    <a:pt x="13593" y="4051"/>
                    <a:pt x="13544" y="4051"/>
                  </a:cubicBezTo>
                  <a:close/>
                  <a:moveTo>
                    <a:pt x="13544" y="4321"/>
                  </a:moveTo>
                  <a:cubicBezTo>
                    <a:pt x="13523" y="4321"/>
                    <a:pt x="13480" y="4342"/>
                    <a:pt x="13480" y="4385"/>
                  </a:cubicBezTo>
                  <a:cubicBezTo>
                    <a:pt x="13480" y="4412"/>
                    <a:pt x="13523" y="4456"/>
                    <a:pt x="13544" y="4456"/>
                  </a:cubicBezTo>
                  <a:cubicBezTo>
                    <a:pt x="13593" y="4456"/>
                    <a:pt x="13615" y="4412"/>
                    <a:pt x="13615" y="4385"/>
                  </a:cubicBezTo>
                  <a:cubicBezTo>
                    <a:pt x="13615" y="4342"/>
                    <a:pt x="13593" y="4321"/>
                    <a:pt x="13544" y="4321"/>
                  </a:cubicBezTo>
                  <a:close/>
                  <a:moveTo>
                    <a:pt x="13544" y="4591"/>
                  </a:moveTo>
                  <a:cubicBezTo>
                    <a:pt x="13523" y="4591"/>
                    <a:pt x="13480" y="4612"/>
                    <a:pt x="13480" y="4655"/>
                  </a:cubicBezTo>
                  <a:cubicBezTo>
                    <a:pt x="13480" y="4682"/>
                    <a:pt x="13523" y="4726"/>
                    <a:pt x="13544" y="4726"/>
                  </a:cubicBezTo>
                  <a:cubicBezTo>
                    <a:pt x="13593" y="4726"/>
                    <a:pt x="13615" y="4682"/>
                    <a:pt x="13615" y="4655"/>
                  </a:cubicBezTo>
                  <a:cubicBezTo>
                    <a:pt x="13615" y="4612"/>
                    <a:pt x="13593" y="4591"/>
                    <a:pt x="13544" y="4591"/>
                  </a:cubicBezTo>
                  <a:close/>
                  <a:moveTo>
                    <a:pt x="13544" y="4861"/>
                  </a:moveTo>
                  <a:cubicBezTo>
                    <a:pt x="13523" y="4861"/>
                    <a:pt x="13480" y="4882"/>
                    <a:pt x="13480" y="4925"/>
                  </a:cubicBezTo>
                  <a:cubicBezTo>
                    <a:pt x="13480" y="4952"/>
                    <a:pt x="13523" y="4996"/>
                    <a:pt x="13544" y="4996"/>
                  </a:cubicBezTo>
                  <a:cubicBezTo>
                    <a:pt x="13593" y="4996"/>
                    <a:pt x="13615" y="4952"/>
                    <a:pt x="13615" y="4925"/>
                  </a:cubicBezTo>
                  <a:cubicBezTo>
                    <a:pt x="13615" y="4882"/>
                    <a:pt x="13593" y="4861"/>
                    <a:pt x="13544" y="4861"/>
                  </a:cubicBezTo>
                  <a:close/>
                  <a:moveTo>
                    <a:pt x="13544" y="5131"/>
                  </a:moveTo>
                  <a:cubicBezTo>
                    <a:pt x="13523" y="5131"/>
                    <a:pt x="13480" y="5152"/>
                    <a:pt x="13480" y="5195"/>
                  </a:cubicBezTo>
                  <a:cubicBezTo>
                    <a:pt x="13480" y="5222"/>
                    <a:pt x="13523" y="5266"/>
                    <a:pt x="13544" y="5266"/>
                  </a:cubicBezTo>
                  <a:cubicBezTo>
                    <a:pt x="13593" y="5266"/>
                    <a:pt x="13615" y="5222"/>
                    <a:pt x="13615" y="5195"/>
                  </a:cubicBezTo>
                  <a:cubicBezTo>
                    <a:pt x="13615" y="5152"/>
                    <a:pt x="13593" y="5131"/>
                    <a:pt x="13544" y="5131"/>
                  </a:cubicBezTo>
                  <a:close/>
                  <a:moveTo>
                    <a:pt x="13544" y="5401"/>
                  </a:moveTo>
                  <a:cubicBezTo>
                    <a:pt x="13523" y="5401"/>
                    <a:pt x="13480" y="5422"/>
                    <a:pt x="13480" y="5465"/>
                  </a:cubicBezTo>
                  <a:cubicBezTo>
                    <a:pt x="13480" y="5492"/>
                    <a:pt x="13523" y="5536"/>
                    <a:pt x="13544" y="5536"/>
                  </a:cubicBezTo>
                  <a:cubicBezTo>
                    <a:pt x="13593" y="5536"/>
                    <a:pt x="13615" y="5492"/>
                    <a:pt x="13615" y="5465"/>
                  </a:cubicBezTo>
                  <a:cubicBezTo>
                    <a:pt x="13615" y="5422"/>
                    <a:pt x="13593" y="5401"/>
                    <a:pt x="13544" y="5401"/>
                  </a:cubicBezTo>
                  <a:close/>
                  <a:moveTo>
                    <a:pt x="13544" y="5671"/>
                  </a:moveTo>
                  <a:cubicBezTo>
                    <a:pt x="13523" y="5671"/>
                    <a:pt x="13480" y="5692"/>
                    <a:pt x="13480" y="5735"/>
                  </a:cubicBezTo>
                  <a:cubicBezTo>
                    <a:pt x="13480" y="5762"/>
                    <a:pt x="13523" y="5806"/>
                    <a:pt x="13544" y="5806"/>
                  </a:cubicBezTo>
                  <a:cubicBezTo>
                    <a:pt x="13593" y="5806"/>
                    <a:pt x="13615" y="5762"/>
                    <a:pt x="13615" y="5735"/>
                  </a:cubicBezTo>
                  <a:cubicBezTo>
                    <a:pt x="13615" y="5692"/>
                    <a:pt x="13593" y="5671"/>
                    <a:pt x="13544" y="5671"/>
                  </a:cubicBezTo>
                  <a:close/>
                  <a:moveTo>
                    <a:pt x="13544" y="5941"/>
                  </a:moveTo>
                  <a:cubicBezTo>
                    <a:pt x="13523" y="5941"/>
                    <a:pt x="13480" y="5962"/>
                    <a:pt x="13480" y="6005"/>
                  </a:cubicBezTo>
                  <a:cubicBezTo>
                    <a:pt x="13480" y="6032"/>
                    <a:pt x="13523" y="6076"/>
                    <a:pt x="13544" y="6076"/>
                  </a:cubicBezTo>
                  <a:cubicBezTo>
                    <a:pt x="13593" y="6076"/>
                    <a:pt x="13615" y="6032"/>
                    <a:pt x="13615" y="6005"/>
                  </a:cubicBezTo>
                  <a:cubicBezTo>
                    <a:pt x="13615" y="5962"/>
                    <a:pt x="13593" y="5941"/>
                    <a:pt x="13544" y="5941"/>
                  </a:cubicBezTo>
                  <a:close/>
                  <a:moveTo>
                    <a:pt x="13544" y="6211"/>
                  </a:moveTo>
                  <a:cubicBezTo>
                    <a:pt x="13523" y="6211"/>
                    <a:pt x="13480" y="6232"/>
                    <a:pt x="13480" y="6275"/>
                  </a:cubicBezTo>
                  <a:cubicBezTo>
                    <a:pt x="13480" y="6302"/>
                    <a:pt x="13523" y="6346"/>
                    <a:pt x="13544" y="6346"/>
                  </a:cubicBezTo>
                  <a:cubicBezTo>
                    <a:pt x="13593" y="6346"/>
                    <a:pt x="13615" y="6302"/>
                    <a:pt x="13615" y="6275"/>
                  </a:cubicBezTo>
                  <a:cubicBezTo>
                    <a:pt x="13615" y="6232"/>
                    <a:pt x="13593" y="6211"/>
                    <a:pt x="13544" y="6211"/>
                  </a:cubicBezTo>
                  <a:close/>
                  <a:moveTo>
                    <a:pt x="13544" y="6481"/>
                  </a:moveTo>
                  <a:cubicBezTo>
                    <a:pt x="13523" y="6481"/>
                    <a:pt x="13480" y="6502"/>
                    <a:pt x="13480" y="6545"/>
                  </a:cubicBezTo>
                  <a:cubicBezTo>
                    <a:pt x="13480" y="6572"/>
                    <a:pt x="13523" y="6616"/>
                    <a:pt x="13544" y="6616"/>
                  </a:cubicBezTo>
                  <a:cubicBezTo>
                    <a:pt x="13593" y="6616"/>
                    <a:pt x="13615" y="6572"/>
                    <a:pt x="13615" y="6545"/>
                  </a:cubicBezTo>
                  <a:cubicBezTo>
                    <a:pt x="13615" y="6502"/>
                    <a:pt x="13593" y="6481"/>
                    <a:pt x="13544" y="6481"/>
                  </a:cubicBezTo>
                  <a:close/>
                  <a:moveTo>
                    <a:pt x="13544" y="6751"/>
                  </a:moveTo>
                  <a:cubicBezTo>
                    <a:pt x="13523" y="6751"/>
                    <a:pt x="13480" y="6772"/>
                    <a:pt x="13480" y="6815"/>
                  </a:cubicBezTo>
                  <a:cubicBezTo>
                    <a:pt x="13480" y="6842"/>
                    <a:pt x="13523" y="6886"/>
                    <a:pt x="13544" y="6886"/>
                  </a:cubicBezTo>
                  <a:cubicBezTo>
                    <a:pt x="13593" y="6886"/>
                    <a:pt x="13615" y="6842"/>
                    <a:pt x="13615" y="6815"/>
                  </a:cubicBezTo>
                  <a:cubicBezTo>
                    <a:pt x="13615" y="6772"/>
                    <a:pt x="13593" y="6751"/>
                    <a:pt x="13544" y="6751"/>
                  </a:cubicBezTo>
                  <a:close/>
                  <a:moveTo>
                    <a:pt x="13544" y="7021"/>
                  </a:moveTo>
                  <a:cubicBezTo>
                    <a:pt x="13523" y="7021"/>
                    <a:pt x="13480" y="7042"/>
                    <a:pt x="13480" y="7085"/>
                  </a:cubicBezTo>
                  <a:cubicBezTo>
                    <a:pt x="13480" y="7112"/>
                    <a:pt x="13523" y="7156"/>
                    <a:pt x="13544" y="7156"/>
                  </a:cubicBezTo>
                  <a:cubicBezTo>
                    <a:pt x="13593" y="7156"/>
                    <a:pt x="13615" y="7112"/>
                    <a:pt x="13615" y="7085"/>
                  </a:cubicBezTo>
                  <a:cubicBezTo>
                    <a:pt x="13615" y="7042"/>
                    <a:pt x="13593" y="7021"/>
                    <a:pt x="13544" y="7021"/>
                  </a:cubicBezTo>
                  <a:close/>
                  <a:moveTo>
                    <a:pt x="13544" y="7291"/>
                  </a:moveTo>
                  <a:cubicBezTo>
                    <a:pt x="13523" y="7291"/>
                    <a:pt x="13480" y="7312"/>
                    <a:pt x="13480" y="7356"/>
                  </a:cubicBezTo>
                  <a:cubicBezTo>
                    <a:pt x="13480" y="7383"/>
                    <a:pt x="13523" y="7426"/>
                    <a:pt x="13544" y="7426"/>
                  </a:cubicBezTo>
                  <a:cubicBezTo>
                    <a:pt x="13593" y="7426"/>
                    <a:pt x="13615" y="7383"/>
                    <a:pt x="13615" y="7356"/>
                  </a:cubicBezTo>
                  <a:cubicBezTo>
                    <a:pt x="13615" y="7312"/>
                    <a:pt x="13593" y="7291"/>
                    <a:pt x="13544" y="7291"/>
                  </a:cubicBezTo>
                  <a:close/>
                  <a:moveTo>
                    <a:pt x="13544" y="7561"/>
                  </a:moveTo>
                  <a:cubicBezTo>
                    <a:pt x="13523" y="7561"/>
                    <a:pt x="13480" y="7582"/>
                    <a:pt x="13480" y="7626"/>
                  </a:cubicBezTo>
                  <a:cubicBezTo>
                    <a:pt x="13480" y="7653"/>
                    <a:pt x="13523" y="7696"/>
                    <a:pt x="13544" y="7696"/>
                  </a:cubicBezTo>
                  <a:cubicBezTo>
                    <a:pt x="13593" y="7696"/>
                    <a:pt x="13615" y="7653"/>
                    <a:pt x="13615" y="7626"/>
                  </a:cubicBezTo>
                  <a:cubicBezTo>
                    <a:pt x="13615" y="7582"/>
                    <a:pt x="13593" y="7561"/>
                    <a:pt x="13544" y="7561"/>
                  </a:cubicBezTo>
                  <a:close/>
                  <a:moveTo>
                    <a:pt x="13544" y="7831"/>
                  </a:moveTo>
                  <a:cubicBezTo>
                    <a:pt x="13523" y="7831"/>
                    <a:pt x="13480" y="7852"/>
                    <a:pt x="13480" y="7896"/>
                  </a:cubicBezTo>
                  <a:cubicBezTo>
                    <a:pt x="13480" y="7923"/>
                    <a:pt x="13523" y="7966"/>
                    <a:pt x="13544" y="7966"/>
                  </a:cubicBezTo>
                  <a:cubicBezTo>
                    <a:pt x="13593" y="7966"/>
                    <a:pt x="13615" y="7923"/>
                    <a:pt x="13615" y="7896"/>
                  </a:cubicBezTo>
                  <a:cubicBezTo>
                    <a:pt x="13615" y="7852"/>
                    <a:pt x="13593" y="7831"/>
                    <a:pt x="13544" y="7831"/>
                  </a:cubicBezTo>
                  <a:close/>
                  <a:moveTo>
                    <a:pt x="13544" y="8101"/>
                  </a:moveTo>
                  <a:cubicBezTo>
                    <a:pt x="13523" y="8101"/>
                    <a:pt x="13480" y="8122"/>
                    <a:pt x="13480" y="8166"/>
                  </a:cubicBezTo>
                  <a:cubicBezTo>
                    <a:pt x="13480" y="8193"/>
                    <a:pt x="13523" y="8236"/>
                    <a:pt x="13544" y="8236"/>
                  </a:cubicBezTo>
                  <a:cubicBezTo>
                    <a:pt x="13593" y="8236"/>
                    <a:pt x="13615" y="8193"/>
                    <a:pt x="13615" y="8166"/>
                  </a:cubicBezTo>
                  <a:cubicBezTo>
                    <a:pt x="13615" y="8122"/>
                    <a:pt x="13593" y="8101"/>
                    <a:pt x="13544" y="8101"/>
                  </a:cubicBezTo>
                  <a:close/>
                  <a:moveTo>
                    <a:pt x="13544" y="8371"/>
                  </a:moveTo>
                  <a:cubicBezTo>
                    <a:pt x="13523" y="8371"/>
                    <a:pt x="13480" y="8392"/>
                    <a:pt x="13480" y="8436"/>
                  </a:cubicBezTo>
                  <a:cubicBezTo>
                    <a:pt x="13480" y="8463"/>
                    <a:pt x="13523" y="8506"/>
                    <a:pt x="13544" y="8506"/>
                  </a:cubicBezTo>
                  <a:cubicBezTo>
                    <a:pt x="13593" y="8506"/>
                    <a:pt x="13615" y="8463"/>
                    <a:pt x="13615" y="8436"/>
                  </a:cubicBezTo>
                  <a:cubicBezTo>
                    <a:pt x="13615" y="8392"/>
                    <a:pt x="13593" y="8371"/>
                    <a:pt x="13544" y="8371"/>
                  </a:cubicBezTo>
                  <a:close/>
                  <a:moveTo>
                    <a:pt x="13544" y="8641"/>
                  </a:moveTo>
                  <a:cubicBezTo>
                    <a:pt x="13523" y="8641"/>
                    <a:pt x="13480" y="8662"/>
                    <a:pt x="13480" y="8706"/>
                  </a:cubicBezTo>
                  <a:cubicBezTo>
                    <a:pt x="13480" y="8733"/>
                    <a:pt x="13523" y="8776"/>
                    <a:pt x="13544" y="8776"/>
                  </a:cubicBezTo>
                  <a:cubicBezTo>
                    <a:pt x="13593" y="8776"/>
                    <a:pt x="13615" y="8733"/>
                    <a:pt x="13615" y="8706"/>
                  </a:cubicBezTo>
                  <a:cubicBezTo>
                    <a:pt x="13615" y="8662"/>
                    <a:pt x="13593" y="8641"/>
                    <a:pt x="13544" y="8641"/>
                  </a:cubicBezTo>
                  <a:close/>
                  <a:moveTo>
                    <a:pt x="13544" y="8911"/>
                  </a:moveTo>
                  <a:cubicBezTo>
                    <a:pt x="13523" y="8911"/>
                    <a:pt x="13480" y="8932"/>
                    <a:pt x="13480" y="8976"/>
                  </a:cubicBezTo>
                  <a:cubicBezTo>
                    <a:pt x="13480" y="9003"/>
                    <a:pt x="13523" y="9046"/>
                    <a:pt x="13544" y="9046"/>
                  </a:cubicBezTo>
                  <a:cubicBezTo>
                    <a:pt x="13593" y="9046"/>
                    <a:pt x="13615" y="9003"/>
                    <a:pt x="13615" y="8976"/>
                  </a:cubicBezTo>
                  <a:cubicBezTo>
                    <a:pt x="13615" y="8932"/>
                    <a:pt x="13593" y="8911"/>
                    <a:pt x="13544" y="8911"/>
                  </a:cubicBezTo>
                  <a:close/>
                  <a:moveTo>
                    <a:pt x="13544" y="9181"/>
                  </a:moveTo>
                  <a:cubicBezTo>
                    <a:pt x="13523" y="9181"/>
                    <a:pt x="13480" y="9202"/>
                    <a:pt x="13480" y="9246"/>
                  </a:cubicBezTo>
                  <a:cubicBezTo>
                    <a:pt x="13480" y="9273"/>
                    <a:pt x="13523" y="9316"/>
                    <a:pt x="13544" y="9316"/>
                  </a:cubicBezTo>
                  <a:cubicBezTo>
                    <a:pt x="13593" y="9316"/>
                    <a:pt x="13615" y="9273"/>
                    <a:pt x="13615" y="9246"/>
                  </a:cubicBezTo>
                  <a:cubicBezTo>
                    <a:pt x="13615" y="9202"/>
                    <a:pt x="13593" y="9181"/>
                    <a:pt x="13544" y="9181"/>
                  </a:cubicBezTo>
                  <a:close/>
                  <a:moveTo>
                    <a:pt x="13544" y="9451"/>
                  </a:moveTo>
                  <a:cubicBezTo>
                    <a:pt x="13523" y="9451"/>
                    <a:pt x="13480" y="9472"/>
                    <a:pt x="13480" y="9516"/>
                  </a:cubicBezTo>
                  <a:cubicBezTo>
                    <a:pt x="13480" y="9543"/>
                    <a:pt x="13523" y="9586"/>
                    <a:pt x="13544" y="9586"/>
                  </a:cubicBezTo>
                  <a:cubicBezTo>
                    <a:pt x="13593" y="9586"/>
                    <a:pt x="13615" y="9543"/>
                    <a:pt x="13615" y="9516"/>
                  </a:cubicBezTo>
                  <a:cubicBezTo>
                    <a:pt x="13615" y="9472"/>
                    <a:pt x="13593" y="9451"/>
                    <a:pt x="13544" y="9451"/>
                  </a:cubicBezTo>
                  <a:close/>
                  <a:moveTo>
                    <a:pt x="13544" y="9721"/>
                  </a:moveTo>
                  <a:cubicBezTo>
                    <a:pt x="13523" y="9721"/>
                    <a:pt x="13480" y="9742"/>
                    <a:pt x="13480" y="9786"/>
                  </a:cubicBezTo>
                  <a:cubicBezTo>
                    <a:pt x="13480" y="9813"/>
                    <a:pt x="13523" y="9856"/>
                    <a:pt x="13544" y="9856"/>
                  </a:cubicBezTo>
                  <a:cubicBezTo>
                    <a:pt x="13593" y="9856"/>
                    <a:pt x="13615" y="9813"/>
                    <a:pt x="13615" y="9786"/>
                  </a:cubicBezTo>
                  <a:cubicBezTo>
                    <a:pt x="13615" y="9742"/>
                    <a:pt x="13593" y="9721"/>
                    <a:pt x="13544" y="9721"/>
                  </a:cubicBezTo>
                  <a:close/>
                  <a:moveTo>
                    <a:pt x="13544" y="9991"/>
                  </a:moveTo>
                  <a:cubicBezTo>
                    <a:pt x="13523" y="9991"/>
                    <a:pt x="13480" y="10012"/>
                    <a:pt x="13480" y="10056"/>
                  </a:cubicBezTo>
                  <a:cubicBezTo>
                    <a:pt x="13480" y="10083"/>
                    <a:pt x="13523" y="10126"/>
                    <a:pt x="13544" y="10126"/>
                  </a:cubicBezTo>
                  <a:cubicBezTo>
                    <a:pt x="13593" y="10126"/>
                    <a:pt x="13615" y="10083"/>
                    <a:pt x="13615" y="10056"/>
                  </a:cubicBezTo>
                  <a:cubicBezTo>
                    <a:pt x="13615" y="10012"/>
                    <a:pt x="13593" y="9991"/>
                    <a:pt x="13544" y="9991"/>
                  </a:cubicBezTo>
                  <a:close/>
                  <a:moveTo>
                    <a:pt x="13544" y="10261"/>
                  </a:moveTo>
                  <a:cubicBezTo>
                    <a:pt x="13523" y="10261"/>
                    <a:pt x="13480" y="10282"/>
                    <a:pt x="13480" y="10326"/>
                  </a:cubicBezTo>
                  <a:cubicBezTo>
                    <a:pt x="13480" y="10353"/>
                    <a:pt x="13523" y="10396"/>
                    <a:pt x="13544" y="10396"/>
                  </a:cubicBezTo>
                  <a:cubicBezTo>
                    <a:pt x="13593" y="10396"/>
                    <a:pt x="13615" y="10353"/>
                    <a:pt x="13615" y="10326"/>
                  </a:cubicBezTo>
                  <a:cubicBezTo>
                    <a:pt x="13615" y="10282"/>
                    <a:pt x="13593" y="10261"/>
                    <a:pt x="13544" y="10261"/>
                  </a:cubicBezTo>
                  <a:close/>
                  <a:moveTo>
                    <a:pt x="13544" y="10531"/>
                  </a:moveTo>
                  <a:cubicBezTo>
                    <a:pt x="13523" y="10531"/>
                    <a:pt x="13480" y="10552"/>
                    <a:pt x="13480" y="10596"/>
                  </a:cubicBezTo>
                  <a:cubicBezTo>
                    <a:pt x="13480" y="10623"/>
                    <a:pt x="13523" y="10666"/>
                    <a:pt x="13544" y="10666"/>
                  </a:cubicBezTo>
                  <a:cubicBezTo>
                    <a:pt x="13593" y="10666"/>
                    <a:pt x="13615" y="10623"/>
                    <a:pt x="13615" y="10596"/>
                  </a:cubicBezTo>
                  <a:cubicBezTo>
                    <a:pt x="13615" y="10552"/>
                    <a:pt x="13593" y="10531"/>
                    <a:pt x="13544" y="10531"/>
                  </a:cubicBezTo>
                  <a:close/>
                  <a:moveTo>
                    <a:pt x="13544" y="10801"/>
                  </a:moveTo>
                  <a:cubicBezTo>
                    <a:pt x="13523" y="10801"/>
                    <a:pt x="13480" y="10822"/>
                    <a:pt x="13480" y="10866"/>
                  </a:cubicBezTo>
                  <a:cubicBezTo>
                    <a:pt x="13480" y="10893"/>
                    <a:pt x="13523" y="10936"/>
                    <a:pt x="13544" y="10936"/>
                  </a:cubicBezTo>
                  <a:cubicBezTo>
                    <a:pt x="13593" y="10936"/>
                    <a:pt x="13615" y="10893"/>
                    <a:pt x="13615" y="10866"/>
                  </a:cubicBezTo>
                  <a:cubicBezTo>
                    <a:pt x="13615" y="10822"/>
                    <a:pt x="13593" y="10801"/>
                    <a:pt x="13544" y="10801"/>
                  </a:cubicBezTo>
                  <a:close/>
                  <a:moveTo>
                    <a:pt x="13544" y="11071"/>
                  </a:moveTo>
                  <a:cubicBezTo>
                    <a:pt x="13523" y="11071"/>
                    <a:pt x="13480" y="11092"/>
                    <a:pt x="13480" y="11136"/>
                  </a:cubicBezTo>
                  <a:cubicBezTo>
                    <a:pt x="13480" y="11163"/>
                    <a:pt x="13523" y="11206"/>
                    <a:pt x="13544" y="11206"/>
                  </a:cubicBezTo>
                  <a:cubicBezTo>
                    <a:pt x="13593" y="11206"/>
                    <a:pt x="13615" y="11163"/>
                    <a:pt x="13615" y="11136"/>
                  </a:cubicBezTo>
                  <a:cubicBezTo>
                    <a:pt x="13615" y="11092"/>
                    <a:pt x="13593" y="11071"/>
                    <a:pt x="13544" y="11071"/>
                  </a:cubicBezTo>
                  <a:close/>
                  <a:moveTo>
                    <a:pt x="13544" y="11341"/>
                  </a:moveTo>
                  <a:cubicBezTo>
                    <a:pt x="13523" y="11341"/>
                    <a:pt x="13480" y="11362"/>
                    <a:pt x="13480" y="11406"/>
                  </a:cubicBezTo>
                  <a:cubicBezTo>
                    <a:pt x="13480" y="11433"/>
                    <a:pt x="13523" y="11476"/>
                    <a:pt x="13544" y="11476"/>
                  </a:cubicBezTo>
                  <a:cubicBezTo>
                    <a:pt x="13593" y="11476"/>
                    <a:pt x="13615" y="11433"/>
                    <a:pt x="13615" y="11406"/>
                  </a:cubicBezTo>
                  <a:cubicBezTo>
                    <a:pt x="13615" y="11362"/>
                    <a:pt x="13593" y="11341"/>
                    <a:pt x="13544" y="11341"/>
                  </a:cubicBezTo>
                  <a:close/>
                  <a:moveTo>
                    <a:pt x="13544" y="11611"/>
                  </a:moveTo>
                  <a:cubicBezTo>
                    <a:pt x="13523" y="11611"/>
                    <a:pt x="13480" y="11632"/>
                    <a:pt x="13480" y="11676"/>
                  </a:cubicBezTo>
                  <a:cubicBezTo>
                    <a:pt x="13480" y="11703"/>
                    <a:pt x="13523" y="11746"/>
                    <a:pt x="13544" y="11746"/>
                  </a:cubicBezTo>
                  <a:cubicBezTo>
                    <a:pt x="13593" y="11746"/>
                    <a:pt x="13615" y="11703"/>
                    <a:pt x="13615" y="11676"/>
                  </a:cubicBezTo>
                  <a:cubicBezTo>
                    <a:pt x="13615" y="11632"/>
                    <a:pt x="13593" y="11611"/>
                    <a:pt x="13544" y="11611"/>
                  </a:cubicBezTo>
                  <a:close/>
                  <a:moveTo>
                    <a:pt x="13544" y="11881"/>
                  </a:moveTo>
                  <a:cubicBezTo>
                    <a:pt x="13523" y="11881"/>
                    <a:pt x="13480" y="11902"/>
                    <a:pt x="13480" y="11946"/>
                  </a:cubicBezTo>
                  <a:cubicBezTo>
                    <a:pt x="13480" y="11973"/>
                    <a:pt x="13523" y="12016"/>
                    <a:pt x="13544" y="12016"/>
                  </a:cubicBezTo>
                  <a:cubicBezTo>
                    <a:pt x="13593" y="12016"/>
                    <a:pt x="13615" y="11973"/>
                    <a:pt x="13615" y="11946"/>
                  </a:cubicBezTo>
                  <a:cubicBezTo>
                    <a:pt x="13615" y="11902"/>
                    <a:pt x="13593" y="11881"/>
                    <a:pt x="13544" y="11881"/>
                  </a:cubicBezTo>
                  <a:close/>
                  <a:moveTo>
                    <a:pt x="13544" y="12151"/>
                  </a:moveTo>
                  <a:cubicBezTo>
                    <a:pt x="13523" y="12151"/>
                    <a:pt x="13480" y="12173"/>
                    <a:pt x="13480" y="12216"/>
                  </a:cubicBezTo>
                  <a:cubicBezTo>
                    <a:pt x="13480" y="12243"/>
                    <a:pt x="13523" y="12286"/>
                    <a:pt x="13544" y="12286"/>
                  </a:cubicBezTo>
                  <a:cubicBezTo>
                    <a:pt x="13593" y="12286"/>
                    <a:pt x="13615" y="12243"/>
                    <a:pt x="13615" y="12216"/>
                  </a:cubicBezTo>
                  <a:cubicBezTo>
                    <a:pt x="13615" y="12173"/>
                    <a:pt x="13593" y="12151"/>
                    <a:pt x="13544" y="12151"/>
                  </a:cubicBezTo>
                  <a:close/>
                  <a:moveTo>
                    <a:pt x="13544" y="12421"/>
                  </a:moveTo>
                  <a:cubicBezTo>
                    <a:pt x="13523" y="12421"/>
                    <a:pt x="13480" y="12443"/>
                    <a:pt x="13480" y="12486"/>
                  </a:cubicBezTo>
                  <a:cubicBezTo>
                    <a:pt x="13480" y="12513"/>
                    <a:pt x="13523" y="12556"/>
                    <a:pt x="13544" y="12556"/>
                  </a:cubicBezTo>
                  <a:cubicBezTo>
                    <a:pt x="13593" y="12556"/>
                    <a:pt x="13615" y="12513"/>
                    <a:pt x="13615" y="12486"/>
                  </a:cubicBezTo>
                  <a:cubicBezTo>
                    <a:pt x="13615" y="12443"/>
                    <a:pt x="13593" y="12421"/>
                    <a:pt x="13544" y="12421"/>
                  </a:cubicBezTo>
                  <a:close/>
                  <a:moveTo>
                    <a:pt x="13544" y="12691"/>
                  </a:moveTo>
                  <a:cubicBezTo>
                    <a:pt x="13523" y="12691"/>
                    <a:pt x="13480" y="12713"/>
                    <a:pt x="13480" y="12756"/>
                  </a:cubicBezTo>
                  <a:cubicBezTo>
                    <a:pt x="13480" y="12783"/>
                    <a:pt x="13523" y="12826"/>
                    <a:pt x="13544" y="12826"/>
                  </a:cubicBezTo>
                  <a:cubicBezTo>
                    <a:pt x="13593" y="12826"/>
                    <a:pt x="13615" y="12783"/>
                    <a:pt x="13615" y="12756"/>
                  </a:cubicBezTo>
                  <a:cubicBezTo>
                    <a:pt x="13615" y="12713"/>
                    <a:pt x="13593" y="12691"/>
                    <a:pt x="13544" y="12691"/>
                  </a:cubicBezTo>
                  <a:close/>
                  <a:moveTo>
                    <a:pt x="13544" y="12961"/>
                  </a:moveTo>
                  <a:cubicBezTo>
                    <a:pt x="13523" y="12961"/>
                    <a:pt x="13480" y="12983"/>
                    <a:pt x="13480" y="13026"/>
                  </a:cubicBezTo>
                  <a:cubicBezTo>
                    <a:pt x="13480" y="13053"/>
                    <a:pt x="13523" y="13096"/>
                    <a:pt x="13544" y="13096"/>
                  </a:cubicBezTo>
                  <a:cubicBezTo>
                    <a:pt x="13593" y="13096"/>
                    <a:pt x="13615" y="13053"/>
                    <a:pt x="13615" y="13026"/>
                  </a:cubicBezTo>
                  <a:cubicBezTo>
                    <a:pt x="13615" y="12983"/>
                    <a:pt x="13593" y="12961"/>
                    <a:pt x="13544" y="12961"/>
                  </a:cubicBezTo>
                  <a:close/>
                  <a:moveTo>
                    <a:pt x="13544" y="13231"/>
                  </a:moveTo>
                  <a:cubicBezTo>
                    <a:pt x="13523" y="13231"/>
                    <a:pt x="13480" y="13253"/>
                    <a:pt x="13480" y="13296"/>
                  </a:cubicBezTo>
                  <a:cubicBezTo>
                    <a:pt x="13480" y="13323"/>
                    <a:pt x="13523" y="13366"/>
                    <a:pt x="13544" y="13366"/>
                  </a:cubicBezTo>
                  <a:cubicBezTo>
                    <a:pt x="13593" y="13366"/>
                    <a:pt x="13615" y="13323"/>
                    <a:pt x="13615" y="13296"/>
                  </a:cubicBezTo>
                  <a:cubicBezTo>
                    <a:pt x="13615" y="13253"/>
                    <a:pt x="13593" y="13231"/>
                    <a:pt x="13544" y="13231"/>
                  </a:cubicBezTo>
                  <a:close/>
                  <a:moveTo>
                    <a:pt x="13544" y="13501"/>
                  </a:moveTo>
                  <a:cubicBezTo>
                    <a:pt x="13523" y="13501"/>
                    <a:pt x="13480" y="13523"/>
                    <a:pt x="13480" y="13566"/>
                  </a:cubicBezTo>
                  <a:cubicBezTo>
                    <a:pt x="13480" y="13593"/>
                    <a:pt x="13523" y="13636"/>
                    <a:pt x="13544" y="13636"/>
                  </a:cubicBezTo>
                  <a:cubicBezTo>
                    <a:pt x="13593" y="13636"/>
                    <a:pt x="13615" y="13593"/>
                    <a:pt x="13615" y="13566"/>
                  </a:cubicBezTo>
                  <a:cubicBezTo>
                    <a:pt x="13615" y="13523"/>
                    <a:pt x="13593" y="13501"/>
                    <a:pt x="13544" y="13501"/>
                  </a:cubicBezTo>
                  <a:close/>
                  <a:moveTo>
                    <a:pt x="13544" y="13771"/>
                  </a:moveTo>
                  <a:cubicBezTo>
                    <a:pt x="13523" y="13771"/>
                    <a:pt x="13480" y="13793"/>
                    <a:pt x="13480" y="13836"/>
                  </a:cubicBezTo>
                  <a:cubicBezTo>
                    <a:pt x="13480" y="13863"/>
                    <a:pt x="13523" y="13906"/>
                    <a:pt x="13544" y="13906"/>
                  </a:cubicBezTo>
                  <a:cubicBezTo>
                    <a:pt x="13593" y="13906"/>
                    <a:pt x="13615" y="13863"/>
                    <a:pt x="13615" y="13836"/>
                  </a:cubicBezTo>
                  <a:cubicBezTo>
                    <a:pt x="13615" y="13793"/>
                    <a:pt x="13593" y="13771"/>
                    <a:pt x="13544" y="13771"/>
                  </a:cubicBezTo>
                  <a:close/>
                  <a:moveTo>
                    <a:pt x="13544" y="14041"/>
                  </a:moveTo>
                  <a:cubicBezTo>
                    <a:pt x="13523" y="14041"/>
                    <a:pt x="13480" y="14063"/>
                    <a:pt x="13480" y="14106"/>
                  </a:cubicBezTo>
                  <a:cubicBezTo>
                    <a:pt x="13480" y="14133"/>
                    <a:pt x="13523" y="14176"/>
                    <a:pt x="13544" y="14176"/>
                  </a:cubicBezTo>
                  <a:cubicBezTo>
                    <a:pt x="13593" y="14176"/>
                    <a:pt x="13615" y="14133"/>
                    <a:pt x="13615" y="14106"/>
                  </a:cubicBezTo>
                  <a:cubicBezTo>
                    <a:pt x="13615" y="14063"/>
                    <a:pt x="13593" y="14041"/>
                    <a:pt x="13544" y="14041"/>
                  </a:cubicBezTo>
                  <a:close/>
                  <a:moveTo>
                    <a:pt x="13544" y="14311"/>
                  </a:moveTo>
                  <a:cubicBezTo>
                    <a:pt x="13523" y="14311"/>
                    <a:pt x="13480" y="14333"/>
                    <a:pt x="13480" y="14376"/>
                  </a:cubicBezTo>
                  <a:cubicBezTo>
                    <a:pt x="13480" y="14403"/>
                    <a:pt x="13523" y="14446"/>
                    <a:pt x="13544" y="14446"/>
                  </a:cubicBezTo>
                  <a:cubicBezTo>
                    <a:pt x="13593" y="14446"/>
                    <a:pt x="13615" y="14403"/>
                    <a:pt x="13615" y="14376"/>
                  </a:cubicBezTo>
                  <a:cubicBezTo>
                    <a:pt x="13615" y="14333"/>
                    <a:pt x="13593" y="14311"/>
                    <a:pt x="13544" y="14311"/>
                  </a:cubicBezTo>
                  <a:close/>
                  <a:moveTo>
                    <a:pt x="13544" y="14581"/>
                  </a:moveTo>
                  <a:cubicBezTo>
                    <a:pt x="13523" y="14581"/>
                    <a:pt x="13480" y="14603"/>
                    <a:pt x="13480" y="14646"/>
                  </a:cubicBezTo>
                  <a:cubicBezTo>
                    <a:pt x="13480" y="14673"/>
                    <a:pt x="13523" y="14716"/>
                    <a:pt x="13544" y="14716"/>
                  </a:cubicBezTo>
                  <a:cubicBezTo>
                    <a:pt x="13593" y="14716"/>
                    <a:pt x="13615" y="14673"/>
                    <a:pt x="13615" y="14646"/>
                  </a:cubicBezTo>
                  <a:cubicBezTo>
                    <a:pt x="13615" y="14603"/>
                    <a:pt x="13593" y="14581"/>
                    <a:pt x="13544" y="14581"/>
                  </a:cubicBezTo>
                  <a:close/>
                  <a:moveTo>
                    <a:pt x="13544" y="14851"/>
                  </a:moveTo>
                  <a:cubicBezTo>
                    <a:pt x="13523" y="14851"/>
                    <a:pt x="13480" y="14873"/>
                    <a:pt x="13480" y="14916"/>
                  </a:cubicBezTo>
                  <a:cubicBezTo>
                    <a:pt x="13480" y="14943"/>
                    <a:pt x="13523" y="14986"/>
                    <a:pt x="13544" y="14986"/>
                  </a:cubicBezTo>
                  <a:cubicBezTo>
                    <a:pt x="13593" y="14986"/>
                    <a:pt x="13615" y="14943"/>
                    <a:pt x="13615" y="14916"/>
                  </a:cubicBezTo>
                  <a:cubicBezTo>
                    <a:pt x="13615" y="14873"/>
                    <a:pt x="13593" y="14851"/>
                    <a:pt x="13544" y="14851"/>
                  </a:cubicBezTo>
                  <a:close/>
                  <a:moveTo>
                    <a:pt x="13544" y="15121"/>
                  </a:moveTo>
                  <a:cubicBezTo>
                    <a:pt x="13523" y="15121"/>
                    <a:pt x="13480" y="15143"/>
                    <a:pt x="13480" y="15186"/>
                  </a:cubicBezTo>
                  <a:cubicBezTo>
                    <a:pt x="13480" y="15213"/>
                    <a:pt x="13523" y="15256"/>
                    <a:pt x="13544" y="15256"/>
                  </a:cubicBezTo>
                  <a:cubicBezTo>
                    <a:pt x="13593" y="15256"/>
                    <a:pt x="13615" y="15213"/>
                    <a:pt x="13615" y="15186"/>
                  </a:cubicBezTo>
                  <a:cubicBezTo>
                    <a:pt x="13615" y="15143"/>
                    <a:pt x="13593" y="15121"/>
                    <a:pt x="13544" y="15121"/>
                  </a:cubicBezTo>
                  <a:close/>
                  <a:moveTo>
                    <a:pt x="71" y="15143"/>
                  </a:moveTo>
                  <a:cubicBezTo>
                    <a:pt x="44" y="15143"/>
                    <a:pt x="0" y="15164"/>
                    <a:pt x="0" y="15213"/>
                  </a:cubicBezTo>
                  <a:cubicBezTo>
                    <a:pt x="0" y="15234"/>
                    <a:pt x="44" y="15278"/>
                    <a:pt x="71" y="15278"/>
                  </a:cubicBezTo>
                  <a:cubicBezTo>
                    <a:pt x="114" y="15278"/>
                    <a:pt x="135" y="15234"/>
                    <a:pt x="135" y="15213"/>
                  </a:cubicBezTo>
                  <a:cubicBezTo>
                    <a:pt x="135" y="15164"/>
                    <a:pt x="114" y="15143"/>
                    <a:pt x="71" y="15143"/>
                  </a:cubicBezTo>
                  <a:close/>
                  <a:moveTo>
                    <a:pt x="341" y="15143"/>
                  </a:moveTo>
                  <a:cubicBezTo>
                    <a:pt x="314" y="15143"/>
                    <a:pt x="270" y="15164"/>
                    <a:pt x="270" y="15213"/>
                  </a:cubicBezTo>
                  <a:cubicBezTo>
                    <a:pt x="270" y="15234"/>
                    <a:pt x="314" y="15278"/>
                    <a:pt x="341" y="15278"/>
                  </a:cubicBezTo>
                  <a:cubicBezTo>
                    <a:pt x="384" y="15278"/>
                    <a:pt x="405" y="15234"/>
                    <a:pt x="405" y="15213"/>
                  </a:cubicBezTo>
                  <a:cubicBezTo>
                    <a:pt x="405" y="15164"/>
                    <a:pt x="384" y="15143"/>
                    <a:pt x="341" y="15143"/>
                  </a:cubicBezTo>
                  <a:close/>
                  <a:moveTo>
                    <a:pt x="611" y="15143"/>
                  </a:moveTo>
                  <a:cubicBezTo>
                    <a:pt x="584" y="15143"/>
                    <a:pt x="540" y="15164"/>
                    <a:pt x="540" y="15213"/>
                  </a:cubicBezTo>
                  <a:cubicBezTo>
                    <a:pt x="540" y="15234"/>
                    <a:pt x="584" y="15278"/>
                    <a:pt x="611" y="15278"/>
                  </a:cubicBezTo>
                  <a:cubicBezTo>
                    <a:pt x="654" y="15278"/>
                    <a:pt x="675" y="15234"/>
                    <a:pt x="675" y="15213"/>
                  </a:cubicBezTo>
                  <a:cubicBezTo>
                    <a:pt x="675" y="15164"/>
                    <a:pt x="654" y="15143"/>
                    <a:pt x="611" y="15143"/>
                  </a:cubicBezTo>
                  <a:close/>
                  <a:moveTo>
                    <a:pt x="881" y="15143"/>
                  </a:moveTo>
                  <a:cubicBezTo>
                    <a:pt x="854" y="15143"/>
                    <a:pt x="810" y="15164"/>
                    <a:pt x="810" y="15213"/>
                  </a:cubicBezTo>
                  <a:cubicBezTo>
                    <a:pt x="810" y="15234"/>
                    <a:pt x="854" y="15278"/>
                    <a:pt x="881" y="15278"/>
                  </a:cubicBezTo>
                  <a:cubicBezTo>
                    <a:pt x="924" y="15278"/>
                    <a:pt x="945" y="15234"/>
                    <a:pt x="945" y="15213"/>
                  </a:cubicBezTo>
                  <a:cubicBezTo>
                    <a:pt x="945" y="15164"/>
                    <a:pt x="924" y="15143"/>
                    <a:pt x="881" y="15143"/>
                  </a:cubicBezTo>
                  <a:close/>
                  <a:moveTo>
                    <a:pt x="1151" y="15143"/>
                  </a:moveTo>
                  <a:cubicBezTo>
                    <a:pt x="1124" y="15143"/>
                    <a:pt x="1080" y="15164"/>
                    <a:pt x="1080" y="15213"/>
                  </a:cubicBezTo>
                  <a:cubicBezTo>
                    <a:pt x="1080" y="15234"/>
                    <a:pt x="1124" y="15278"/>
                    <a:pt x="1151" y="15278"/>
                  </a:cubicBezTo>
                  <a:cubicBezTo>
                    <a:pt x="1194" y="15278"/>
                    <a:pt x="1215" y="15234"/>
                    <a:pt x="1215" y="15213"/>
                  </a:cubicBezTo>
                  <a:cubicBezTo>
                    <a:pt x="1215" y="15164"/>
                    <a:pt x="1194" y="15143"/>
                    <a:pt x="1151" y="15143"/>
                  </a:cubicBezTo>
                  <a:close/>
                  <a:moveTo>
                    <a:pt x="1421" y="15143"/>
                  </a:moveTo>
                  <a:cubicBezTo>
                    <a:pt x="1394" y="15143"/>
                    <a:pt x="1351" y="15164"/>
                    <a:pt x="1351" y="15213"/>
                  </a:cubicBezTo>
                  <a:cubicBezTo>
                    <a:pt x="1351" y="15234"/>
                    <a:pt x="1394" y="15278"/>
                    <a:pt x="1421" y="15278"/>
                  </a:cubicBezTo>
                  <a:cubicBezTo>
                    <a:pt x="1464" y="15278"/>
                    <a:pt x="1486" y="15234"/>
                    <a:pt x="1486" y="15213"/>
                  </a:cubicBezTo>
                  <a:cubicBezTo>
                    <a:pt x="1486" y="15164"/>
                    <a:pt x="1464" y="15143"/>
                    <a:pt x="1421" y="15143"/>
                  </a:cubicBezTo>
                  <a:close/>
                  <a:moveTo>
                    <a:pt x="1691" y="15143"/>
                  </a:moveTo>
                  <a:cubicBezTo>
                    <a:pt x="1664" y="15143"/>
                    <a:pt x="1621" y="15164"/>
                    <a:pt x="1621" y="15213"/>
                  </a:cubicBezTo>
                  <a:cubicBezTo>
                    <a:pt x="1621" y="15234"/>
                    <a:pt x="1664" y="15278"/>
                    <a:pt x="1691" y="15278"/>
                  </a:cubicBezTo>
                  <a:cubicBezTo>
                    <a:pt x="1734" y="15278"/>
                    <a:pt x="1756" y="15234"/>
                    <a:pt x="1756" y="15213"/>
                  </a:cubicBezTo>
                  <a:cubicBezTo>
                    <a:pt x="1756" y="15164"/>
                    <a:pt x="1734" y="15143"/>
                    <a:pt x="1691" y="15143"/>
                  </a:cubicBezTo>
                  <a:close/>
                  <a:moveTo>
                    <a:pt x="1961" y="15143"/>
                  </a:moveTo>
                  <a:cubicBezTo>
                    <a:pt x="1934" y="15143"/>
                    <a:pt x="1891" y="15164"/>
                    <a:pt x="1891" y="15213"/>
                  </a:cubicBezTo>
                  <a:cubicBezTo>
                    <a:pt x="1891" y="15234"/>
                    <a:pt x="1934" y="15278"/>
                    <a:pt x="1961" y="15278"/>
                  </a:cubicBezTo>
                  <a:cubicBezTo>
                    <a:pt x="2004" y="15278"/>
                    <a:pt x="2026" y="15234"/>
                    <a:pt x="2026" y="15213"/>
                  </a:cubicBezTo>
                  <a:cubicBezTo>
                    <a:pt x="2026" y="15164"/>
                    <a:pt x="2004" y="15143"/>
                    <a:pt x="1961" y="15143"/>
                  </a:cubicBezTo>
                  <a:close/>
                  <a:moveTo>
                    <a:pt x="2231" y="15143"/>
                  </a:moveTo>
                  <a:cubicBezTo>
                    <a:pt x="2204" y="15143"/>
                    <a:pt x="2161" y="15164"/>
                    <a:pt x="2161" y="15213"/>
                  </a:cubicBezTo>
                  <a:cubicBezTo>
                    <a:pt x="2161" y="15234"/>
                    <a:pt x="2204" y="15278"/>
                    <a:pt x="2231" y="15278"/>
                  </a:cubicBezTo>
                  <a:cubicBezTo>
                    <a:pt x="2274" y="15278"/>
                    <a:pt x="2296" y="15234"/>
                    <a:pt x="2296" y="15213"/>
                  </a:cubicBezTo>
                  <a:cubicBezTo>
                    <a:pt x="2296" y="15164"/>
                    <a:pt x="2274" y="15143"/>
                    <a:pt x="2231" y="15143"/>
                  </a:cubicBezTo>
                  <a:close/>
                  <a:moveTo>
                    <a:pt x="2501" y="15143"/>
                  </a:moveTo>
                  <a:cubicBezTo>
                    <a:pt x="2474" y="15143"/>
                    <a:pt x="2431" y="15164"/>
                    <a:pt x="2431" y="15213"/>
                  </a:cubicBezTo>
                  <a:cubicBezTo>
                    <a:pt x="2431" y="15234"/>
                    <a:pt x="2474" y="15278"/>
                    <a:pt x="2501" y="15278"/>
                  </a:cubicBezTo>
                  <a:cubicBezTo>
                    <a:pt x="2544" y="15278"/>
                    <a:pt x="2566" y="15234"/>
                    <a:pt x="2566" y="15213"/>
                  </a:cubicBezTo>
                  <a:cubicBezTo>
                    <a:pt x="2566" y="15164"/>
                    <a:pt x="2544" y="15143"/>
                    <a:pt x="2501" y="15143"/>
                  </a:cubicBezTo>
                  <a:close/>
                  <a:moveTo>
                    <a:pt x="2771" y="15143"/>
                  </a:moveTo>
                  <a:cubicBezTo>
                    <a:pt x="2744" y="15143"/>
                    <a:pt x="2701" y="15164"/>
                    <a:pt x="2701" y="15213"/>
                  </a:cubicBezTo>
                  <a:cubicBezTo>
                    <a:pt x="2701" y="15234"/>
                    <a:pt x="2744" y="15278"/>
                    <a:pt x="2771" y="15278"/>
                  </a:cubicBezTo>
                  <a:cubicBezTo>
                    <a:pt x="2814" y="15278"/>
                    <a:pt x="2836" y="15234"/>
                    <a:pt x="2836" y="15213"/>
                  </a:cubicBezTo>
                  <a:cubicBezTo>
                    <a:pt x="2836" y="15164"/>
                    <a:pt x="2814" y="15143"/>
                    <a:pt x="2771" y="15143"/>
                  </a:cubicBezTo>
                  <a:close/>
                  <a:moveTo>
                    <a:pt x="3041" y="15143"/>
                  </a:moveTo>
                  <a:cubicBezTo>
                    <a:pt x="3014" y="15143"/>
                    <a:pt x="2971" y="15164"/>
                    <a:pt x="2971" y="15213"/>
                  </a:cubicBezTo>
                  <a:cubicBezTo>
                    <a:pt x="2971" y="15234"/>
                    <a:pt x="3014" y="15278"/>
                    <a:pt x="3041" y="15278"/>
                  </a:cubicBezTo>
                  <a:cubicBezTo>
                    <a:pt x="3084" y="15278"/>
                    <a:pt x="3106" y="15234"/>
                    <a:pt x="3106" y="15213"/>
                  </a:cubicBezTo>
                  <a:cubicBezTo>
                    <a:pt x="3106" y="15164"/>
                    <a:pt x="3084" y="15143"/>
                    <a:pt x="3041" y="15143"/>
                  </a:cubicBezTo>
                  <a:close/>
                  <a:moveTo>
                    <a:pt x="3311" y="15143"/>
                  </a:moveTo>
                  <a:cubicBezTo>
                    <a:pt x="3284" y="15143"/>
                    <a:pt x="3241" y="15164"/>
                    <a:pt x="3241" y="15213"/>
                  </a:cubicBezTo>
                  <a:cubicBezTo>
                    <a:pt x="3241" y="15234"/>
                    <a:pt x="3284" y="15278"/>
                    <a:pt x="3311" y="15278"/>
                  </a:cubicBezTo>
                  <a:cubicBezTo>
                    <a:pt x="3332" y="15278"/>
                    <a:pt x="3354" y="15256"/>
                    <a:pt x="3376" y="15256"/>
                  </a:cubicBezTo>
                  <a:cubicBezTo>
                    <a:pt x="3354" y="15234"/>
                    <a:pt x="3354" y="15213"/>
                    <a:pt x="3354" y="15213"/>
                  </a:cubicBezTo>
                  <a:cubicBezTo>
                    <a:pt x="3354" y="15186"/>
                    <a:pt x="3354" y="15164"/>
                    <a:pt x="3376" y="15164"/>
                  </a:cubicBezTo>
                  <a:cubicBezTo>
                    <a:pt x="3354" y="15143"/>
                    <a:pt x="3332" y="15143"/>
                    <a:pt x="3311" y="15143"/>
                  </a:cubicBezTo>
                  <a:close/>
                  <a:moveTo>
                    <a:pt x="3581" y="15143"/>
                  </a:moveTo>
                  <a:cubicBezTo>
                    <a:pt x="3554" y="15143"/>
                    <a:pt x="3511" y="15164"/>
                    <a:pt x="3511" y="15213"/>
                  </a:cubicBezTo>
                  <a:cubicBezTo>
                    <a:pt x="3511" y="15234"/>
                    <a:pt x="3554" y="15278"/>
                    <a:pt x="3581" y="15278"/>
                  </a:cubicBezTo>
                  <a:cubicBezTo>
                    <a:pt x="3624" y="15278"/>
                    <a:pt x="3646" y="15234"/>
                    <a:pt x="3646" y="15213"/>
                  </a:cubicBezTo>
                  <a:cubicBezTo>
                    <a:pt x="3646" y="15164"/>
                    <a:pt x="3624" y="15143"/>
                    <a:pt x="3581" y="15143"/>
                  </a:cubicBezTo>
                  <a:close/>
                  <a:moveTo>
                    <a:pt x="3851" y="15143"/>
                  </a:moveTo>
                  <a:cubicBezTo>
                    <a:pt x="3824" y="15143"/>
                    <a:pt x="3781" y="15164"/>
                    <a:pt x="3781" y="15213"/>
                  </a:cubicBezTo>
                  <a:cubicBezTo>
                    <a:pt x="3781" y="15234"/>
                    <a:pt x="3824" y="15278"/>
                    <a:pt x="3851" y="15278"/>
                  </a:cubicBezTo>
                  <a:cubicBezTo>
                    <a:pt x="3894" y="15278"/>
                    <a:pt x="3916" y="15234"/>
                    <a:pt x="3916" y="15213"/>
                  </a:cubicBezTo>
                  <a:cubicBezTo>
                    <a:pt x="3916" y="15164"/>
                    <a:pt x="3894" y="15143"/>
                    <a:pt x="3851" y="15143"/>
                  </a:cubicBezTo>
                  <a:close/>
                  <a:moveTo>
                    <a:pt x="4121" y="15143"/>
                  </a:moveTo>
                  <a:cubicBezTo>
                    <a:pt x="4094" y="15143"/>
                    <a:pt x="4051" y="15164"/>
                    <a:pt x="4051" y="15213"/>
                  </a:cubicBezTo>
                  <a:cubicBezTo>
                    <a:pt x="4051" y="15234"/>
                    <a:pt x="4094" y="15278"/>
                    <a:pt x="4121" y="15278"/>
                  </a:cubicBezTo>
                  <a:cubicBezTo>
                    <a:pt x="4164" y="15278"/>
                    <a:pt x="4186" y="15234"/>
                    <a:pt x="4186" y="15213"/>
                  </a:cubicBezTo>
                  <a:cubicBezTo>
                    <a:pt x="4186" y="15164"/>
                    <a:pt x="4164" y="15143"/>
                    <a:pt x="4121" y="15143"/>
                  </a:cubicBezTo>
                  <a:close/>
                  <a:moveTo>
                    <a:pt x="4391" y="15143"/>
                  </a:moveTo>
                  <a:cubicBezTo>
                    <a:pt x="4364" y="15143"/>
                    <a:pt x="4321" y="15164"/>
                    <a:pt x="4321" y="15213"/>
                  </a:cubicBezTo>
                  <a:cubicBezTo>
                    <a:pt x="4321" y="15234"/>
                    <a:pt x="4364" y="15278"/>
                    <a:pt x="4391" y="15278"/>
                  </a:cubicBezTo>
                  <a:cubicBezTo>
                    <a:pt x="4434" y="15278"/>
                    <a:pt x="4456" y="15234"/>
                    <a:pt x="4456" y="15213"/>
                  </a:cubicBezTo>
                  <a:cubicBezTo>
                    <a:pt x="4456" y="15164"/>
                    <a:pt x="4434" y="15143"/>
                    <a:pt x="4391" y="15143"/>
                  </a:cubicBezTo>
                  <a:close/>
                  <a:moveTo>
                    <a:pt x="4661" y="15143"/>
                  </a:moveTo>
                  <a:cubicBezTo>
                    <a:pt x="4634" y="15143"/>
                    <a:pt x="4591" y="15164"/>
                    <a:pt x="4591" y="15213"/>
                  </a:cubicBezTo>
                  <a:cubicBezTo>
                    <a:pt x="4591" y="15234"/>
                    <a:pt x="4634" y="15278"/>
                    <a:pt x="4661" y="15278"/>
                  </a:cubicBezTo>
                  <a:cubicBezTo>
                    <a:pt x="4704" y="15278"/>
                    <a:pt x="4726" y="15234"/>
                    <a:pt x="4726" y="15213"/>
                  </a:cubicBezTo>
                  <a:cubicBezTo>
                    <a:pt x="4726" y="15164"/>
                    <a:pt x="4704" y="15143"/>
                    <a:pt x="4661" y="15143"/>
                  </a:cubicBezTo>
                  <a:close/>
                  <a:moveTo>
                    <a:pt x="4931" y="15143"/>
                  </a:moveTo>
                  <a:cubicBezTo>
                    <a:pt x="4904" y="15143"/>
                    <a:pt x="4861" y="15164"/>
                    <a:pt x="4861" y="15213"/>
                  </a:cubicBezTo>
                  <a:cubicBezTo>
                    <a:pt x="4861" y="15234"/>
                    <a:pt x="4904" y="15278"/>
                    <a:pt x="4931" y="15278"/>
                  </a:cubicBezTo>
                  <a:cubicBezTo>
                    <a:pt x="4974" y="15278"/>
                    <a:pt x="4996" y="15234"/>
                    <a:pt x="4996" y="15213"/>
                  </a:cubicBezTo>
                  <a:cubicBezTo>
                    <a:pt x="4996" y="15164"/>
                    <a:pt x="4974" y="15143"/>
                    <a:pt x="4931" y="15143"/>
                  </a:cubicBezTo>
                  <a:close/>
                  <a:moveTo>
                    <a:pt x="5201" y="15143"/>
                  </a:moveTo>
                  <a:cubicBezTo>
                    <a:pt x="5174" y="15143"/>
                    <a:pt x="5131" y="15164"/>
                    <a:pt x="5131" y="15213"/>
                  </a:cubicBezTo>
                  <a:cubicBezTo>
                    <a:pt x="5131" y="15234"/>
                    <a:pt x="5174" y="15278"/>
                    <a:pt x="5201" y="15278"/>
                  </a:cubicBezTo>
                  <a:cubicBezTo>
                    <a:pt x="5244" y="15278"/>
                    <a:pt x="5266" y="15234"/>
                    <a:pt x="5266" y="15213"/>
                  </a:cubicBezTo>
                  <a:cubicBezTo>
                    <a:pt x="5266" y="15164"/>
                    <a:pt x="5244" y="15143"/>
                    <a:pt x="5201" y="15143"/>
                  </a:cubicBezTo>
                  <a:close/>
                  <a:moveTo>
                    <a:pt x="5471" y="15143"/>
                  </a:moveTo>
                  <a:cubicBezTo>
                    <a:pt x="5444" y="15143"/>
                    <a:pt x="5401" y="15164"/>
                    <a:pt x="5401" y="15213"/>
                  </a:cubicBezTo>
                  <a:cubicBezTo>
                    <a:pt x="5401" y="15234"/>
                    <a:pt x="5444" y="15278"/>
                    <a:pt x="5471" y="15278"/>
                  </a:cubicBezTo>
                  <a:cubicBezTo>
                    <a:pt x="5514" y="15278"/>
                    <a:pt x="5536" y="15234"/>
                    <a:pt x="5536" y="15213"/>
                  </a:cubicBezTo>
                  <a:cubicBezTo>
                    <a:pt x="5536" y="15164"/>
                    <a:pt x="5514" y="15143"/>
                    <a:pt x="5471" y="15143"/>
                  </a:cubicBezTo>
                  <a:close/>
                  <a:moveTo>
                    <a:pt x="5741" y="15143"/>
                  </a:moveTo>
                  <a:cubicBezTo>
                    <a:pt x="5714" y="15143"/>
                    <a:pt x="5671" y="15164"/>
                    <a:pt x="5671" y="15213"/>
                  </a:cubicBezTo>
                  <a:cubicBezTo>
                    <a:pt x="5671" y="15234"/>
                    <a:pt x="5714" y="15278"/>
                    <a:pt x="5741" y="15278"/>
                  </a:cubicBezTo>
                  <a:cubicBezTo>
                    <a:pt x="5784" y="15278"/>
                    <a:pt x="5806" y="15234"/>
                    <a:pt x="5806" y="15213"/>
                  </a:cubicBezTo>
                  <a:cubicBezTo>
                    <a:pt x="5806" y="15164"/>
                    <a:pt x="5784" y="15143"/>
                    <a:pt x="5741" y="15143"/>
                  </a:cubicBezTo>
                  <a:close/>
                  <a:moveTo>
                    <a:pt x="6011" y="15143"/>
                  </a:moveTo>
                  <a:cubicBezTo>
                    <a:pt x="5984" y="15143"/>
                    <a:pt x="5941" y="15164"/>
                    <a:pt x="5941" y="15213"/>
                  </a:cubicBezTo>
                  <a:cubicBezTo>
                    <a:pt x="5941" y="15234"/>
                    <a:pt x="5984" y="15278"/>
                    <a:pt x="6011" y="15278"/>
                  </a:cubicBezTo>
                  <a:cubicBezTo>
                    <a:pt x="6054" y="15278"/>
                    <a:pt x="6076" y="15234"/>
                    <a:pt x="6076" y="15213"/>
                  </a:cubicBezTo>
                  <a:cubicBezTo>
                    <a:pt x="6076" y="15164"/>
                    <a:pt x="6054" y="15143"/>
                    <a:pt x="6011" y="15143"/>
                  </a:cubicBezTo>
                  <a:close/>
                  <a:moveTo>
                    <a:pt x="6281" y="15143"/>
                  </a:moveTo>
                  <a:cubicBezTo>
                    <a:pt x="6254" y="15143"/>
                    <a:pt x="6211" y="15164"/>
                    <a:pt x="6211" y="15213"/>
                  </a:cubicBezTo>
                  <a:cubicBezTo>
                    <a:pt x="6211" y="15234"/>
                    <a:pt x="6254" y="15278"/>
                    <a:pt x="6281" y="15278"/>
                  </a:cubicBezTo>
                  <a:cubicBezTo>
                    <a:pt x="6324" y="15278"/>
                    <a:pt x="6346" y="15234"/>
                    <a:pt x="6346" y="15213"/>
                  </a:cubicBezTo>
                  <a:cubicBezTo>
                    <a:pt x="6346" y="15164"/>
                    <a:pt x="6324" y="15143"/>
                    <a:pt x="6281" y="15143"/>
                  </a:cubicBezTo>
                  <a:close/>
                  <a:moveTo>
                    <a:pt x="6551" y="15143"/>
                  </a:moveTo>
                  <a:cubicBezTo>
                    <a:pt x="6524" y="15143"/>
                    <a:pt x="6481" y="15164"/>
                    <a:pt x="6481" y="15213"/>
                  </a:cubicBezTo>
                  <a:cubicBezTo>
                    <a:pt x="6481" y="15234"/>
                    <a:pt x="6524" y="15278"/>
                    <a:pt x="6551" y="15278"/>
                  </a:cubicBezTo>
                  <a:cubicBezTo>
                    <a:pt x="6594" y="15278"/>
                    <a:pt x="6616" y="15234"/>
                    <a:pt x="6616" y="15213"/>
                  </a:cubicBezTo>
                  <a:cubicBezTo>
                    <a:pt x="6616" y="15164"/>
                    <a:pt x="6594" y="15143"/>
                    <a:pt x="6551" y="15143"/>
                  </a:cubicBezTo>
                  <a:close/>
                  <a:moveTo>
                    <a:pt x="6821" y="15143"/>
                  </a:moveTo>
                  <a:cubicBezTo>
                    <a:pt x="6794" y="15143"/>
                    <a:pt x="6751" y="15164"/>
                    <a:pt x="6751" y="15213"/>
                  </a:cubicBezTo>
                  <a:cubicBezTo>
                    <a:pt x="6751" y="15234"/>
                    <a:pt x="6794" y="15278"/>
                    <a:pt x="6821" y="15278"/>
                  </a:cubicBezTo>
                  <a:cubicBezTo>
                    <a:pt x="6864" y="15278"/>
                    <a:pt x="6886" y="15234"/>
                    <a:pt x="6886" y="15213"/>
                  </a:cubicBezTo>
                  <a:cubicBezTo>
                    <a:pt x="6886" y="15164"/>
                    <a:pt x="6864" y="15143"/>
                    <a:pt x="6821" y="15143"/>
                  </a:cubicBezTo>
                  <a:close/>
                  <a:moveTo>
                    <a:pt x="7091" y="15143"/>
                  </a:moveTo>
                  <a:cubicBezTo>
                    <a:pt x="7064" y="15143"/>
                    <a:pt x="7021" y="15164"/>
                    <a:pt x="7021" y="15213"/>
                  </a:cubicBezTo>
                  <a:cubicBezTo>
                    <a:pt x="7021" y="15234"/>
                    <a:pt x="7064" y="15278"/>
                    <a:pt x="7091" y="15278"/>
                  </a:cubicBezTo>
                  <a:cubicBezTo>
                    <a:pt x="7134" y="15278"/>
                    <a:pt x="7156" y="15234"/>
                    <a:pt x="7156" y="15213"/>
                  </a:cubicBezTo>
                  <a:cubicBezTo>
                    <a:pt x="7156" y="15164"/>
                    <a:pt x="7134" y="15143"/>
                    <a:pt x="7091" y="15143"/>
                  </a:cubicBezTo>
                  <a:close/>
                  <a:moveTo>
                    <a:pt x="7361" y="15143"/>
                  </a:moveTo>
                  <a:cubicBezTo>
                    <a:pt x="7334" y="15143"/>
                    <a:pt x="7291" y="15164"/>
                    <a:pt x="7291" y="15213"/>
                  </a:cubicBezTo>
                  <a:cubicBezTo>
                    <a:pt x="7291" y="15234"/>
                    <a:pt x="7334" y="15278"/>
                    <a:pt x="7361" y="15278"/>
                  </a:cubicBezTo>
                  <a:cubicBezTo>
                    <a:pt x="7404" y="15278"/>
                    <a:pt x="7426" y="15234"/>
                    <a:pt x="7426" y="15213"/>
                  </a:cubicBezTo>
                  <a:cubicBezTo>
                    <a:pt x="7426" y="15164"/>
                    <a:pt x="7404" y="15143"/>
                    <a:pt x="7361" y="15143"/>
                  </a:cubicBezTo>
                  <a:close/>
                  <a:moveTo>
                    <a:pt x="7631" y="15143"/>
                  </a:moveTo>
                  <a:cubicBezTo>
                    <a:pt x="7604" y="15143"/>
                    <a:pt x="7561" y="15164"/>
                    <a:pt x="7561" y="15213"/>
                  </a:cubicBezTo>
                  <a:cubicBezTo>
                    <a:pt x="7561" y="15234"/>
                    <a:pt x="7604" y="15278"/>
                    <a:pt x="7631" y="15278"/>
                  </a:cubicBezTo>
                  <a:cubicBezTo>
                    <a:pt x="7674" y="15278"/>
                    <a:pt x="7696" y="15234"/>
                    <a:pt x="7696" y="15213"/>
                  </a:cubicBezTo>
                  <a:cubicBezTo>
                    <a:pt x="7696" y="15164"/>
                    <a:pt x="7674" y="15143"/>
                    <a:pt x="7631" y="15143"/>
                  </a:cubicBezTo>
                  <a:close/>
                  <a:moveTo>
                    <a:pt x="7901" y="15143"/>
                  </a:moveTo>
                  <a:cubicBezTo>
                    <a:pt x="7874" y="15143"/>
                    <a:pt x="7831" y="15164"/>
                    <a:pt x="7831" y="15213"/>
                  </a:cubicBezTo>
                  <a:cubicBezTo>
                    <a:pt x="7831" y="15234"/>
                    <a:pt x="7874" y="15278"/>
                    <a:pt x="7901" y="15278"/>
                  </a:cubicBezTo>
                  <a:cubicBezTo>
                    <a:pt x="7944" y="15278"/>
                    <a:pt x="7966" y="15234"/>
                    <a:pt x="7966" y="15213"/>
                  </a:cubicBezTo>
                  <a:cubicBezTo>
                    <a:pt x="7966" y="15164"/>
                    <a:pt x="7944" y="15143"/>
                    <a:pt x="7901" y="15143"/>
                  </a:cubicBezTo>
                  <a:close/>
                  <a:moveTo>
                    <a:pt x="8171" y="15143"/>
                  </a:moveTo>
                  <a:cubicBezTo>
                    <a:pt x="8144" y="15143"/>
                    <a:pt x="8101" y="15164"/>
                    <a:pt x="8101" y="15213"/>
                  </a:cubicBezTo>
                  <a:cubicBezTo>
                    <a:pt x="8101" y="15234"/>
                    <a:pt x="8144" y="15278"/>
                    <a:pt x="8171" y="15278"/>
                  </a:cubicBezTo>
                  <a:cubicBezTo>
                    <a:pt x="8214" y="15278"/>
                    <a:pt x="8236" y="15234"/>
                    <a:pt x="8236" y="15213"/>
                  </a:cubicBezTo>
                  <a:cubicBezTo>
                    <a:pt x="8236" y="15164"/>
                    <a:pt x="8214" y="15143"/>
                    <a:pt x="8171" y="15143"/>
                  </a:cubicBezTo>
                  <a:close/>
                  <a:moveTo>
                    <a:pt x="8441" y="15143"/>
                  </a:moveTo>
                  <a:cubicBezTo>
                    <a:pt x="8414" y="15143"/>
                    <a:pt x="8371" y="15164"/>
                    <a:pt x="8371" y="15213"/>
                  </a:cubicBezTo>
                  <a:cubicBezTo>
                    <a:pt x="8371" y="15234"/>
                    <a:pt x="8414" y="15278"/>
                    <a:pt x="8441" y="15278"/>
                  </a:cubicBezTo>
                  <a:cubicBezTo>
                    <a:pt x="8484" y="15278"/>
                    <a:pt x="8506" y="15234"/>
                    <a:pt x="8506" y="15213"/>
                  </a:cubicBezTo>
                  <a:cubicBezTo>
                    <a:pt x="8506" y="15164"/>
                    <a:pt x="8484" y="15143"/>
                    <a:pt x="8441" y="15143"/>
                  </a:cubicBezTo>
                  <a:close/>
                  <a:moveTo>
                    <a:pt x="8711" y="15143"/>
                  </a:moveTo>
                  <a:cubicBezTo>
                    <a:pt x="8684" y="15143"/>
                    <a:pt x="8641" y="15164"/>
                    <a:pt x="8641" y="15213"/>
                  </a:cubicBezTo>
                  <a:cubicBezTo>
                    <a:pt x="8641" y="15234"/>
                    <a:pt x="8684" y="15278"/>
                    <a:pt x="8711" y="15278"/>
                  </a:cubicBezTo>
                  <a:cubicBezTo>
                    <a:pt x="8754" y="15278"/>
                    <a:pt x="8776" y="15234"/>
                    <a:pt x="8776" y="15213"/>
                  </a:cubicBezTo>
                  <a:cubicBezTo>
                    <a:pt x="8776" y="15164"/>
                    <a:pt x="8754" y="15143"/>
                    <a:pt x="8711" y="15143"/>
                  </a:cubicBezTo>
                  <a:close/>
                  <a:moveTo>
                    <a:pt x="8981" y="15143"/>
                  </a:moveTo>
                  <a:cubicBezTo>
                    <a:pt x="8954" y="15143"/>
                    <a:pt x="8911" y="15164"/>
                    <a:pt x="8911" y="15213"/>
                  </a:cubicBezTo>
                  <a:cubicBezTo>
                    <a:pt x="8911" y="15234"/>
                    <a:pt x="8954" y="15278"/>
                    <a:pt x="8981" y="15278"/>
                  </a:cubicBezTo>
                  <a:cubicBezTo>
                    <a:pt x="9024" y="15278"/>
                    <a:pt x="9046" y="15234"/>
                    <a:pt x="9046" y="15213"/>
                  </a:cubicBezTo>
                  <a:cubicBezTo>
                    <a:pt x="9046" y="15164"/>
                    <a:pt x="9024" y="15143"/>
                    <a:pt x="8981" y="15143"/>
                  </a:cubicBezTo>
                  <a:close/>
                  <a:moveTo>
                    <a:pt x="9251" y="15143"/>
                  </a:moveTo>
                  <a:cubicBezTo>
                    <a:pt x="9224" y="15143"/>
                    <a:pt x="9181" y="15164"/>
                    <a:pt x="9181" y="15213"/>
                  </a:cubicBezTo>
                  <a:cubicBezTo>
                    <a:pt x="9181" y="15234"/>
                    <a:pt x="9224" y="15278"/>
                    <a:pt x="9251" y="15278"/>
                  </a:cubicBezTo>
                  <a:cubicBezTo>
                    <a:pt x="9294" y="15278"/>
                    <a:pt x="9316" y="15234"/>
                    <a:pt x="9316" y="15213"/>
                  </a:cubicBezTo>
                  <a:cubicBezTo>
                    <a:pt x="9316" y="15164"/>
                    <a:pt x="9294" y="15143"/>
                    <a:pt x="9251" y="15143"/>
                  </a:cubicBezTo>
                  <a:close/>
                  <a:moveTo>
                    <a:pt x="9521" y="15143"/>
                  </a:moveTo>
                  <a:cubicBezTo>
                    <a:pt x="9494" y="15143"/>
                    <a:pt x="9451" y="15164"/>
                    <a:pt x="9451" y="15213"/>
                  </a:cubicBezTo>
                  <a:cubicBezTo>
                    <a:pt x="9451" y="15234"/>
                    <a:pt x="9494" y="15278"/>
                    <a:pt x="9521" y="15278"/>
                  </a:cubicBezTo>
                  <a:cubicBezTo>
                    <a:pt x="9564" y="15278"/>
                    <a:pt x="9586" y="15234"/>
                    <a:pt x="9586" y="15213"/>
                  </a:cubicBezTo>
                  <a:cubicBezTo>
                    <a:pt x="9586" y="15164"/>
                    <a:pt x="9564" y="15143"/>
                    <a:pt x="9521" y="15143"/>
                  </a:cubicBezTo>
                  <a:close/>
                  <a:moveTo>
                    <a:pt x="9791" y="15143"/>
                  </a:moveTo>
                  <a:cubicBezTo>
                    <a:pt x="9764" y="15143"/>
                    <a:pt x="9721" y="15164"/>
                    <a:pt x="9721" y="15213"/>
                  </a:cubicBezTo>
                  <a:cubicBezTo>
                    <a:pt x="9721" y="15234"/>
                    <a:pt x="9764" y="15278"/>
                    <a:pt x="9791" y="15278"/>
                  </a:cubicBezTo>
                  <a:cubicBezTo>
                    <a:pt x="9834" y="15278"/>
                    <a:pt x="9856" y="15234"/>
                    <a:pt x="9856" y="15213"/>
                  </a:cubicBezTo>
                  <a:cubicBezTo>
                    <a:pt x="9856" y="15164"/>
                    <a:pt x="9834" y="15143"/>
                    <a:pt x="9791" y="15143"/>
                  </a:cubicBezTo>
                  <a:close/>
                  <a:moveTo>
                    <a:pt x="10061" y="15143"/>
                  </a:moveTo>
                  <a:cubicBezTo>
                    <a:pt x="10034" y="15143"/>
                    <a:pt x="9991" y="15164"/>
                    <a:pt x="9991" y="15213"/>
                  </a:cubicBezTo>
                  <a:cubicBezTo>
                    <a:pt x="9991" y="15234"/>
                    <a:pt x="10034" y="15278"/>
                    <a:pt x="10061" y="15278"/>
                  </a:cubicBezTo>
                  <a:cubicBezTo>
                    <a:pt x="10104" y="15278"/>
                    <a:pt x="10126" y="15234"/>
                    <a:pt x="10126" y="15213"/>
                  </a:cubicBezTo>
                  <a:cubicBezTo>
                    <a:pt x="10126" y="15164"/>
                    <a:pt x="10104" y="15143"/>
                    <a:pt x="10061" y="15143"/>
                  </a:cubicBezTo>
                  <a:close/>
                  <a:moveTo>
                    <a:pt x="10331" y="15143"/>
                  </a:moveTo>
                  <a:cubicBezTo>
                    <a:pt x="10304" y="15143"/>
                    <a:pt x="10261" y="15164"/>
                    <a:pt x="10261" y="15213"/>
                  </a:cubicBezTo>
                  <a:cubicBezTo>
                    <a:pt x="10261" y="15234"/>
                    <a:pt x="10304" y="15278"/>
                    <a:pt x="10331" y="15278"/>
                  </a:cubicBezTo>
                  <a:cubicBezTo>
                    <a:pt x="10374" y="15278"/>
                    <a:pt x="10396" y="15234"/>
                    <a:pt x="10396" y="15213"/>
                  </a:cubicBezTo>
                  <a:cubicBezTo>
                    <a:pt x="10396" y="15164"/>
                    <a:pt x="10374" y="15143"/>
                    <a:pt x="10331" y="15143"/>
                  </a:cubicBezTo>
                  <a:close/>
                  <a:moveTo>
                    <a:pt x="10601" y="15143"/>
                  </a:moveTo>
                  <a:cubicBezTo>
                    <a:pt x="10574" y="15143"/>
                    <a:pt x="10531" y="15164"/>
                    <a:pt x="10531" y="15213"/>
                  </a:cubicBezTo>
                  <a:cubicBezTo>
                    <a:pt x="10531" y="15234"/>
                    <a:pt x="10574" y="15278"/>
                    <a:pt x="10601" y="15278"/>
                  </a:cubicBezTo>
                  <a:cubicBezTo>
                    <a:pt x="10644" y="15278"/>
                    <a:pt x="10666" y="15234"/>
                    <a:pt x="10666" y="15213"/>
                  </a:cubicBezTo>
                  <a:cubicBezTo>
                    <a:pt x="10666" y="15164"/>
                    <a:pt x="10644" y="15143"/>
                    <a:pt x="10601" y="15143"/>
                  </a:cubicBezTo>
                  <a:close/>
                  <a:moveTo>
                    <a:pt x="10871" y="15143"/>
                  </a:moveTo>
                  <a:cubicBezTo>
                    <a:pt x="10844" y="15143"/>
                    <a:pt x="10801" y="15164"/>
                    <a:pt x="10801" y="15213"/>
                  </a:cubicBezTo>
                  <a:cubicBezTo>
                    <a:pt x="10801" y="15234"/>
                    <a:pt x="10844" y="15278"/>
                    <a:pt x="10871" y="15278"/>
                  </a:cubicBezTo>
                  <a:cubicBezTo>
                    <a:pt x="10914" y="15278"/>
                    <a:pt x="10936" y="15234"/>
                    <a:pt x="10936" y="15213"/>
                  </a:cubicBezTo>
                  <a:cubicBezTo>
                    <a:pt x="10936" y="15164"/>
                    <a:pt x="10914" y="15143"/>
                    <a:pt x="10871" y="15143"/>
                  </a:cubicBezTo>
                  <a:close/>
                  <a:moveTo>
                    <a:pt x="11141" y="15143"/>
                  </a:moveTo>
                  <a:cubicBezTo>
                    <a:pt x="11114" y="15143"/>
                    <a:pt x="11071" y="15164"/>
                    <a:pt x="11071" y="15213"/>
                  </a:cubicBezTo>
                  <a:cubicBezTo>
                    <a:pt x="11071" y="15234"/>
                    <a:pt x="11114" y="15278"/>
                    <a:pt x="11141" y="15278"/>
                  </a:cubicBezTo>
                  <a:cubicBezTo>
                    <a:pt x="11184" y="15278"/>
                    <a:pt x="11206" y="15234"/>
                    <a:pt x="11206" y="15213"/>
                  </a:cubicBezTo>
                  <a:cubicBezTo>
                    <a:pt x="11206" y="15164"/>
                    <a:pt x="11184" y="15143"/>
                    <a:pt x="11141" y="15143"/>
                  </a:cubicBezTo>
                  <a:close/>
                  <a:moveTo>
                    <a:pt x="11411" y="15143"/>
                  </a:moveTo>
                  <a:cubicBezTo>
                    <a:pt x="11384" y="15143"/>
                    <a:pt x="11341" y="15164"/>
                    <a:pt x="11341" y="15213"/>
                  </a:cubicBezTo>
                  <a:cubicBezTo>
                    <a:pt x="11341" y="15234"/>
                    <a:pt x="11384" y="15278"/>
                    <a:pt x="11411" y="15278"/>
                  </a:cubicBezTo>
                  <a:cubicBezTo>
                    <a:pt x="11454" y="15278"/>
                    <a:pt x="11476" y="15234"/>
                    <a:pt x="11476" y="15213"/>
                  </a:cubicBezTo>
                  <a:cubicBezTo>
                    <a:pt x="11476" y="15164"/>
                    <a:pt x="11454" y="15143"/>
                    <a:pt x="11411" y="15143"/>
                  </a:cubicBezTo>
                  <a:close/>
                  <a:moveTo>
                    <a:pt x="11681" y="15143"/>
                  </a:moveTo>
                  <a:cubicBezTo>
                    <a:pt x="11654" y="15143"/>
                    <a:pt x="11611" y="15164"/>
                    <a:pt x="11611" y="15213"/>
                  </a:cubicBezTo>
                  <a:cubicBezTo>
                    <a:pt x="11611" y="15234"/>
                    <a:pt x="11654" y="15278"/>
                    <a:pt x="11681" y="15278"/>
                  </a:cubicBezTo>
                  <a:cubicBezTo>
                    <a:pt x="11724" y="15278"/>
                    <a:pt x="11746" y="15234"/>
                    <a:pt x="11746" y="15213"/>
                  </a:cubicBezTo>
                  <a:cubicBezTo>
                    <a:pt x="11746" y="15164"/>
                    <a:pt x="11724" y="15143"/>
                    <a:pt x="11681" y="15143"/>
                  </a:cubicBezTo>
                  <a:close/>
                  <a:moveTo>
                    <a:pt x="11951" y="15143"/>
                  </a:moveTo>
                  <a:cubicBezTo>
                    <a:pt x="11924" y="15143"/>
                    <a:pt x="11881" y="15164"/>
                    <a:pt x="11881" y="15213"/>
                  </a:cubicBezTo>
                  <a:cubicBezTo>
                    <a:pt x="11881" y="15234"/>
                    <a:pt x="11924" y="15278"/>
                    <a:pt x="11951" y="15278"/>
                  </a:cubicBezTo>
                  <a:cubicBezTo>
                    <a:pt x="11994" y="15278"/>
                    <a:pt x="12016" y="15234"/>
                    <a:pt x="12016" y="15213"/>
                  </a:cubicBezTo>
                  <a:cubicBezTo>
                    <a:pt x="12016" y="15164"/>
                    <a:pt x="11994" y="15143"/>
                    <a:pt x="11951" y="15143"/>
                  </a:cubicBezTo>
                  <a:close/>
                  <a:moveTo>
                    <a:pt x="12221" y="15143"/>
                  </a:moveTo>
                  <a:cubicBezTo>
                    <a:pt x="12194" y="15143"/>
                    <a:pt x="12151" y="15164"/>
                    <a:pt x="12151" y="15213"/>
                  </a:cubicBezTo>
                  <a:cubicBezTo>
                    <a:pt x="12151" y="15234"/>
                    <a:pt x="12194" y="15278"/>
                    <a:pt x="12221" y="15278"/>
                  </a:cubicBezTo>
                  <a:cubicBezTo>
                    <a:pt x="12264" y="15278"/>
                    <a:pt x="12286" y="15234"/>
                    <a:pt x="12286" y="15213"/>
                  </a:cubicBezTo>
                  <a:cubicBezTo>
                    <a:pt x="12286" y="15164"/>
                    <a:pt x="12264" y="15143"/>
                    <a:pt x="12221" y="15143"/>
                  </a:cubicBezTo>
                  <a:close/>
                  <a:moveTo>
                    <a:pt x="12491" y="15143"/>
                  </a:moveTo>
                  <a:cubicBezTo>
                    <a:pt x="12464" y="15143"/>
                    <a:pt x="12421" y="15164"/>
                    <a:pt x="12421" y="15213"/>
                  </a:cubicBezTo>
                  <a:cubicBezTo>
                    <a:pt x="12421" y="15234"/>
                    <a:pt x="12464" y="15278"/>
                    <a:pt x="12491" y="15278"/>
                  </a:cubicBezTo>
                  <a:cubicBezTo>
                    <a:pt x="12534" y="15278"/>
                    <a:pt x="12556" y="15234"/>
                    <a:pt x="12556" y="15213"/>
                  </a:cubicBezTo>
                  <a:cubicBezTo>
                    <a:pt x="12556" y="15164"/>
                    <a:pt x="12534" y="15143"/>
                    <a:pt x="12491" y="15143"/>
                  </a:cubicBezTo>
                  <a:close/>
                  <a:moveTo>
                    <a:pt x="12761" y="15143"/>
                  </a:moveTo>
                  <a:cubicBezTo>
                    <a:pt x="12734" y="15143"/>
                    <a:pt x="12691" y="15164"/>
                    <a:pt x="12691" y="15213"/>
                  </a:cubicBezTo>
                  <a:cubicBezTo>
                    <a:pt x="12691" y="15234"/>
                    <a:pt x="12734" y="15278"/>
                    <a:pt x="12761" y="15278"/>
                  </a:cubicBezTo>
                  <a:cubicBezTo>
                    <a:pt x="12804" y="15278"/>
                    <a:pt x="12826" y="15234"/>
                    <a:pt x="12826" y="15213"/>
                  </a:cubicBezTo>
                  <a:cubicBezTo>
                    <a:pt x="12826" y="15164"/>
                    <a:pt x="12804" y="15143"/>
                    <a:pt x="12761" y="15143"/>
                  </a:cubicBezTo>
                  <a:close/>
                  <a:moveTo>
                    <a:pt x="13031" y="15143"/>
                  </a:moveTo>
                  <a:cubicBezTo>
                    <a:pt x="13004" y="15143"/>
                    <a:pt x="12961" y="15164"/>
                    <a:pt x="12961" y="15213"/>
                  </a:cubicBezTo>
                  <a:cubicBezTo>
                    <a:pt x="12961" y="15234"/>
                    <a:pt x="13004" y="15278"/>
                    <a:pt x="13031" y="15278"/>
                  </a:cubicBezTo>
                  <a:cubicBezTo>
                    <a:pt x="13074" y="15278"/>
                    <a:pt x="13096" y="15234"/>
                    <a:pt x="13096" y="15213"/>
                  </a:cubicBezTo>
                  <a:cubicBezTo>
                    <a:pt x="13096" y="15164"/>
                    <a:pt x="13074" y="15143"/>
                    <a:pt x="13031" y="15143"/>
                  </a:cubicBezTo>
                  <a:close/>
                  <a:moveTo>
                    <a:pt x="13301" y="15143"/>
                  </a:moveTo>
                  <a:cubicBezTo>
                    <a:pt x="13274" y="15143"/>
                    <a:pt x="13231" y="15164"/>
                    <a:pt x="13231" y="15213"/>
                  </a:cubicBezTo>
                  <a:cubicBezTo>
                    <a:pt x="13231" y="15234"/>
                    <a:pt x="13274" y="15278"/>
                    <a:pt x="13301" y="15278"/>
                  </a:cubicBezTo>
                  <a:cubicBezTo>
                    <a:pt x="13345" y="15278"/>
                    <a:pt x="13366" y="15234"/>
                    <a:pt x="13366" y="15213"/>
                  </a:cubicBezTo>
                  <a:cubicBezTo>
                    <a:pt x="13366" y="15164"/>
                    <a:pt x="13345" y="15143"/>
                    <a:pt x="13301" y="15143"/>
                  </a:cubicBezTo>
                  <a:close/>
                  <a:moveTo>
                    <a:pt x="71" y="15413"/>
                  </a:moveTo>
                  <a:cubicBezTo>
                    <a:pt x="44" y="15413"/>
                    <a:pt x="0" y="15434"/>
                    <a:pt x="0" y="15483"/>
                  </a:cubicBezTo>
                  <a:cubicBezTo>
                    <a:pt x="0" y="15504"/>
                    <a:pt x="44" y="15548"/>
                    <a:pt x="71" y="15548"/>
                  </a:cubicBezTo>
                  <a:cubicBezTo>
                    <a:pt x="114" y="15548"/>
                    <a:pt x="135" y="15504"/>
                    <a:pt x="135" y="15483"/>
                  </a:cubicBezTo>
                  <a:cubicBezTo>
                    <a:pt x="135" y="15434"/>
                    <a:pt x="114" y="15413"/>
                    <a:pt x="71" y="15413"/>
                  </a:cubicBezTo>
                  <a:close/>
                  <a:moveTo>
                    <a:pt x="71" y="15683"/>
                  </a:moveTo>
                  <a:cubicBezTo>
                    <a:pt x="44" y="15683"/>
                    <a:pt x="0" y="15704"/>
                    <a:pt x="0" y="15753"/>
                  </a:cubicBezTo>
                  <a:cubicBezTo>
                    <a:pt x="0" y="15774"/>
                    <a:pt x="44" y="15818"/>
                    <a:pt x="71" y="15818"/>
                  </a:cubicBezTo>
                  <a:cubicBezTo>
                    <a:pt x="114" y="15818"/>
                    <a:pt x="135" y="15774"/>
                    <a:pt x="135" y="15753"/>
                  </a:cubicBezTo>
                  <a:cubicBezTo>
                    <a:pt x="135" y="15704"/>
                    <a:pt x="114" y="15683"/>
                    <a:pt x="71" y="15683"/>
                  </a:cubicBezTo>
                  <a:close/>
                  <a:moveTo>
                    <a:pt x="71" y="15953"/>
                  </a:moveTo>
                  <a:cubicBezTo>
                    <a:pt x="44" y="15953"/>
                    <a:pt x="0" y="15974"/>
                    <a:pt x="0" y="16023"/>
                  </a:cubicBezTo>
                  <a:cubicBezTo>
                    <a:pt x="0" y="16044"/>
                    <a:pt x="44" y="16088"/>
                    <a:pt x="71" y="16088"/>
                  </a:cubicBezTo>
                  <a:cubicBezTo>
                    <a:pt x="114" y="16088"/>
                    <a:pt x="135" y="16044"/>
                    <a:pt x="135" y="16023"/>
                  </a:cubicBezTo>
                  <a:cubicBezTo>
                    <a:pt x="135" y="15974"/>
                    <a:pt x="114" y="15953"/>
                    <a:pt x="71" y="15953"/>
                  </a:cubicBezTo>
                  <a:close/>
                  <a:moveTo>
                    <a:pt x="71" y="16223"/>
                  </a:moveTo>
                  <a:cubicBezTo>
                    <a:pt x="44" y="16223"/>
                    <a:pt x="0" y="16244"/>
                    <a:pt x="0" y="16293"/>
                  </a:cubicBezTo>
                  <a:cubicBezTo>
                    <a:pt x="0" y="16314"/>
                    <a:pt x="44" y="16358"/>
                    <a:pt x="71" y="16358"/>
                  </a:cubicBezTo>
                  <a:cubicBezTo>
                    <a:pt x="114" y="16358"/>
                    <a:pt x="135" y="16314"/>
                    <a:pt x="135" y="16293"/>
                  </a:cubicBezTo>
                  <a:cubicBezTo>
                    <a:pt x="135" y="16244"/>
                    <a:pt x="114" y="16223"/>
                    <a:pt x="71" y="16223"/>
                  </a:cubicBezTo>
                  <a:close/>
                  <a:moveTo>
                    <a:pt x="71" y="16493"/>
                  </a:moveTo>
                  <a:cubicBezTo>
                    <a:pt x="44" y="16493"/>
                    <a:pt x="0" y="16514"/>
                    <a:pt x="0" y="16563"/>
                  </a:cubicBezTo>
                  <a:cubicBezTo>
                    <a:pt x="0" y="16584"/>
                    <a:pt x="44" y="16628"/>
                    <a:pt x="71" y="16628"/>
                  </a:cubicBezTo>
                  <a:cubicBezTo>
                    <a:pt x="114" y="16628"/>
                    <a:pt x="135" y="16584"/>
                    <a:pt x="135" y="16563"/>
                  </a:cubicBezTo>
                  <a:cubicBezTo>
                    <a:pt x="135" y="16514"/>
                    <a:pt x="114" y="16493"/>
                    <a:pt x="71" y="16493"/>
                  </a:cubicBezTo>
                  <a:close/>
                  <a:moveTo>
                    <a:pt x="71" y="16763"/>
                  </a:moveTo>
                  <a:cubicBezTo>
                    <a:pt x="44" y="16763"/>
                    <a:pt x="0" y="16784"/>
                    <a:pt x="0" y="16833"/>
                  </a:cubicBezTo>
                  <a:cubicBezTo>
                    <a:pt x="0" y="16854"/>
                    <a:pt x="44" y="16898"/>
                    <a:pt x="71" y="16898"/>
                  </a:cubicBezTo>
                  <a:cubicBezTo>
                    <a:pt x="114" y="16898"/>
                    <a:pt x="135" y="16854"/>
                    <a:pt x="135" y="16833"/>
                  </a:cubicBezTo>
                  <a:cubicBezTo>
                    <a:pt x="135" y="16784"/>
                    <a:pt x="114" y="16763"/>
                    <a:pt x="71" y="16763"/>
                  </a:cubicBezTo>
                  <a:close/>
                  <a:moveTo>
                    <a:pt x="71" y="17033"/>
                  </a:moveTo>
                  <a:cubicBezTo>
                    <a:pt x="44" y="17033"/>
                    <a:pt x="0" y="17054"/>
                    <a:pt x="0" y="17103"/>
                  </a:cubicBezTo>
                  <a:cubicBezTo>
                    <a:pt x="0" y="17125"/>
                    <a:pt x="44" y="17168"/>
                    <a:pt x="71" y="17168"/>
                  </a:cubicBezTo>
                  <a:cubicBezTo>
                    <a:pt x="114" y="17168"/>
                    <a:pt x="135" y="17125"/>
                    <a:pt x="135" y="17103"/>
                  </a:cubicBezTo>
                  <a:cubicBezTo>
                    <a:pt x="135" y="17054"/>
                    <a:pt x="114" y="17033"/>
                    <a:pt x="71" y="17033"/>
                  </a:cubicBezTo>
                  <a:close/>
                  <a:moveTo>
                    <a:pt x="71" y="17303"/>
                  </a:moveTo>
                  <a:cubicBezTo>
                    <a:pt x="44" y="17303"/>
                    <a:pt x="0" y="17324"/>
                    <a:pt x="0" y="17373"/>
                  </a:cubicBezTo>
                  <a:cubicBezTo>
                    <a:pt x="0" y="17395"/>
                    <a:pt x="44" y="17438"/>
                    <a:pt x="71" y="17438"/>
                  </a:cubicBezTo>
                  <a:cubicBezTo>
                    <a:pt x="114" y="17438"/>
                    <a:pt x="135" y="17395"/>
                    <a:pt x="135" y="17373"/>
                  </a:cubicBezTo>
                  <a:cubicBezTo>
                    <a:pt x="135" y="17324"/>
                    <a:pt x="114" y="17303"/>
                    <a:pt x="71" y="17303"/>
                  </a:cubicBezTo>
                  <a:close/>
                  <a:moveTo>
                    <a:pt x="71" y="17573"/>
                  </a:moveTo>
                  <a:cubicBezTo>
                    <a:pt x="44" y="17573"/>
                    <a:pt x="0" y="17594"/>
                    <a:pt x="0" y="17643"/>
                  </a:cubicBezTo>
                  <a:cubicBezTo>
                    <a:pt x="0" y="17665"/>
                    <a:pt x="44" y="17708"/>
                    <a:pt x="71" y="17708"/>
                  </a:cubicBezTo>
                  <a:cubicBezTo>
                    <a:pt x="114" y="17708"/>
                    <a:pt x="135" y="17665"/>
                    <a:pt x="135" y="17643"/>
                  </a:cubicBezTo>
                  <a:cubicBezTo>
                    <a:pt x="135" y="17594"/>
                    <a:pt x="114" y="17573"/>
                    <a:pt x="71" y="17573"/>
                  </a:cubicBezTo>
                  <a:close/>
                  <a:moveTo>
                    <a:pt x="71" y="17843"/>
                  </a:moveTo>
                  <a:cubicBezTo>
                    <a:pt x="44" y="17843"/>
                    <a:pt x="0" y="17864"/>
                    <a:pt x="0" y="17913"/>
                  </a:cubicBezTo>
                  <a:cubicBezTo>
                    <a:pt x="0" y="17935"/>
                    <a:pt x="44" y="17978"/>
                    <a:pt x="71" y="17978"/>
                  </a:cubicBezTo>
                  <a:cubicBezTo>
                    <a:pt x="114" y="17978"/>
                    <a:pt x="135" y="17935"/>
                    <a:pt x="135" y="17913"/>
                  </a:cubicBezTo>
                  <a:cubicBezTo>
                    <a:pt x="135" y="17864"/>
                    <a:pt x="114" y="17843"/>
                    <a:pt x="71" y="17843"/>
                  </a:cubicBezTo>
                  <a:close/>
                  <a:moveTo>
                    <a:pt x="71" y="18113"/>
                  </a:moveTo>
                  <a:cubicBezTo>
                    <a:pt x="44" y="18113"/>
                    <a:pt x="0" y="18134"/>
                    <a:pt x="0" y="18183"/>
                  </a:cubicBezTo>
                  <a:cubicBezTo>
                    <a:pt x="0" y="18205"/>
                    <a:pt x="44" y="18248"/>
                    <a:pt x="71" y="18248"/>
                  </a:cubicBezTo>
                  <a:cubicBezTo>
                    <a:pt x="114" y="18248"/>
                    <a:pt x="135" y="18205"/>
                    <a:pt x="135" y="18183"/>
                  </a:cubicBezTo>
                  <a:cubicBezTo>
                    <a:pt x="135" y="18134"/>
                    <a:pt x="114" y="18113"/>
                    <a:pt x="71" y="18113"/>
                  </a:cubicBezTo>
                  <a:close/>
                  <a:moveTo>
                    <a:pt x="71" y="18383"/>
                  </a:moveTo>
                  <a:cubicBezTo>
                    <a:pt x="44" y="18383"/>
                    <a:pt x="0" y="18404"/>
                    <a:pt x="0" y="18453"/>
                  </a:cubicBezTo>
                  <a:cubicBezTo>
                    <a:pt x="0" y="18475"/>
                    <a:pt x="44" y="18518"/>
                    <a:pt x="71" y="18518"/>
                  </a:cubicBezTo>
                  <a:cubicBezTo>
                    <a:pt x="114" y="18518"/>
                    <a:pt x="135" y="18475"/>
                    <a:pt x="135" y="18453"/>
                  </a:cubicBezTo>
                  <a:cubicBezTo>
                    <a:pt x="135" y="18404"/>
                    <a:pt x="114" y="18383"/>
                    <a:pt x="71" y="1838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125685" y="4632153"/>
              <a:ext cx="15756" cy="1798881"/>
            </a:xfrm>
            <a:custGeom>
              <a:avLst/>
              <a:gdLst/>
              <a:ahLst/>
              <a:cxnLst/>
              <a:rect l="l" t="t" r="r" b="b"/>
              <a:pathLst>
                <a:path w="136" h="15527" extrusionOk="0">
                  <a:moveTo>
                    <a:pt x="66" y="1"/>
                  </a:moveTo>
                  <a:cubicBezTo>
                    <a:pt x="44" y="1"/>
                    <a:pt x="1" y="23"/>
                    <a:pt x="1" y="66"/>
                  </a:cubicBezTo>
                  <a:cubicBezTo>
                    <a:pt x="1" y="87"/>
                    <a:pt x="44" y="136"/>
                    <a:pt x="66" y="136"/>
                  </a:cubicBezTo>
                  <a:cubicBezTo>
                    <a:pt x="109" y="136"/>
                    <a:pt x="136" y="87"/>
                    <a:pt x="136" y="66"/>
                  </a:cubicBezTo>
                  <a:cubicBezTo>
                    <a:pt x="136" y="23"/>
                    <a:pt x="109" y="1"/>
                    <a:pt x="66" y="1"/>
                  </a:cubicBezTo>
                  <a:close/>
                  <a:moveTo>
                    <a:pt x="66" y="271"/>
                  </a:moveTo>
                  <a:cubicBezTo>
                    <a:pt x="44" y="271"/>
                    <a:pt x="1" y="293"/>
                    <a:pt x="1" y="336"/>
                  </a:cubicBezTo>
                  <a:cubicBezTo>
                    <a:pt x="1" y="357"/>
                    <a:pt x="44" y="406"/>
                    <a:pt x="66" y="406"/>
                  </a:cubicBezTo>
                  <a:cubicBezTo>
                    <a:pt x="109" y="406"/>
                    <a:pt x="136" y="357"/>
                    <a:pt x="136" y="336"/>
                  </a:cubicBezTo>
                  <a:cubicBezTo>
                    <a:pt x="136" y="293"/>
                    <a:pt x="109" y="271"/>
                    <a:pt x="66" y="271"/>
                  </a:cubicBezTo>
                  <a:close/>
                  <a:moveTo>
                    <a:pt x="66" y="541"/>
                  </a:moveTo>
                  <a:cubicBezTo>
                    <a:pt x="44" y="541"/>
                    <a:pt x="1" y="563"/>
                    <a:pt x="1" y="606"/>
                  </a:cubicBezTo>
                  <a:cubicBezTo>
                    <a:pt x="1" y="627"/>
                    <a:pt x="44" y="676"/>
                    <a:pt x="66" y="676"/>
                  </a:cubicBezTo>
                  <a:cubicBezTo>
                    <a:pt x="109" y="676"/>
                    <a:pt x="136" y="627"/>
                    <a:pt x="136" y="606"/>
                  </a:cubicBezTo>
                  <a:cubicBezTo>
                    <a:pt x="136" y="563"/>
                    <a:pt x="109" y="541"/>
                    <a:pt x="66" y="541"/>
                  </a:cubicBezTo>
                  <a:close/>
                  <a:moveTo>
                    <a:pt x="66" y="811"/>
                  </a:moveTo>
                  <a:cubicBezTo>
                    <a:pt x="44" y="811"/>
                    <a:pt x="1" y="833"/>
                    <a:pt x="1" y="876"/>
                  </a:cubicBezTo>
                  <a:cubicBezTo>
                    <a:pt x="1" y="897"/>
                    <a:pt x="44" y="946"/>
                    <a:pt x="66" y="946"/>
                  </a:cubicBezTo>
                  <a:cubicBezTo>
                    <a:pt x="109" y="946"/>
                    <a:pt x="136" y="897"/>
                    <a:pt x="136" y="876"/>
                  </a:cubicBezTo>
                  <a:cubicBezTo>
                    <a:pt x="136" y="833"/>
                    <a:pt x="109" y="811"/>
                    <a:pt x="66" y="811"/>
                  </a:cubicBezTo>
                  <a:close/>
                  <a:moveTo>
                    <a:pt x="66" y="1081"/>
                  </a:moveTo>
                  <a:cubicBezTo>
                    <a:pt x="44" y="1081"/>
                    <a:pt x="1" y="1103"/>
                    <a:pt x="1" y="1146"/>
                  </a:cubicBezTo>
                  <a:cubicBezTo>
                    <a:pt x="1" y="1167"/>
                    <a:pt x="44" y="1216"/>
                    <a:pt x="66" y="1216"/>
                  </a:cubicBezTo>
                  <a:cubicBezTo>
                    <a:pt x="109" y="1216"/>
                    <a:pt x="136" y="1167"/>
                    <a:pt x="136" y="1146"/>
                  </a:cubicBezTo>
                  <a:cubicBezTo>
                    <a:pt x="136" y="1103"/>
                    <a:pt x="109" y="1081"/>
                    <a:pt x="66" y="1081"/>
                  </a:cubicBezTo>
                  <a:close/>
                  <a:moveTo>
                    <a:pt x="66" y="1351"/>
                  </a:moveTo>
                  <a:cubicBezTo>
                    <a:pt x="44" y="1351"/>
                    <a:pt x="1" y="1373"/>
                    <a:pt x="1" y="1416"/>
                  </a:cubicBezTo>
                  <a:cubicBezTo>
                    <a:pt x="1" y="1437"/>
                    <a:pt x="44" y="1486"/>
                    <a:pt x="66" y="1486"/>
                  </a:cubicBezTo>
                  <a:cubicBezTo>
                    <a:pt x="109" y="1486"/>
                    <a:pt x="136" y="1437"/>
                    <a:pt x="136" y="1416"/>
                  </a:cubicBezTo>
                  <a:cubicBezTo>
                    <a:pt x="136" y="1373"/>
                    <a:pt x="109" y="1351"/>
                    <a:pt x="66" y="1351"/>
                  </a:cubicBezTo>
                  <a:close/>
                  <a:moveTo>
                    <a:pt x="66" y="1621"/>
                  </a:moveTo>
                  <a:cubicBezTo>
                    <a:pt x="44" y="1621"/>
                    <a:pt x="1" y="1643"/>
                    <a:pt x="1" y="1686"/>
                  </a:cubicBezTo>
                  <a:cubicBezTo>
                    <a:pt x="1" y="1707"/>
                    <a:pt x="44" y="1756"/>
                    <a:pt x="66" y="1756"/>
                  </a:cubicBezTo>
                  <a:cubicBezTo>
                    <a:pt x="109" y="1756"/>
                    <a:pt x="136" y="1707"/>
                    <a:pt x="136" y="1686"/>
                  </a:cubicBezTo>
                  <a:cubicBezTo>
                    <a:pt x="136" y="1643"/>
                    <a:pt x="109" y="1621"/>
                    <a:pt x="66" y="1621"/>
                  </a:cubicBezTo>
                  <a:close/>
                  <a:moveTo>
                    <a:pt x="66" y="1891"/>
                  </a:moveTo>
                  <a:cubicBezTo>
                    <a:pt x="44" y="1891"/>
                    <a:pt x="1" y="1913"/>
                    <a:pt x="1" y="1956"/>
                  </a:cubicBezTo>
                  <a:cubicBezTo>
                    <a:pt x="1" y="1977"/>
                    <a:pt x="44" y="2026"/>
                    <a:pt x="66" y="2026"/>
                  </a:cubicBezTo>
                  <a:cubicBezTo>
                    <a:pt x="109" y="2026"/>
                    <a:pt x="136" y="1977"/>
                    <a:pt x="136" y="1956"/>
                  </a:cubicBezTo>
                  <a:cubicBezTo>
                    <a:pt x="136" y="1913"/>
                    <a:pt x="109" y="1891"/>
                    <a:pt x="66" y="1891"/>
                  </a:cubicBezTo>
                  <a:close/>
                  <a:moveTo>
                    <a:pt x="66" y="2161"/>
                  </a:moveTo>
                  <a:cubicBezTo>
                    <a:pt x="44" y="2161"/>
                    <a:pt x="1" y="2183"/>
                    <a:pt x="1" y="2226"/>
                  </a:cubicBezTo>
                  <a:cubicBezTo>
                    <a:pt x="1" y="2247"/>
                    <a:pt x="44" y="2296"/>
                    <a:pt x="66" y="2296"/>
                  </a:cubicBezTo>
                  <a:cubicBezTo>
                    <a:pt x="109" y="2296"/>
                    <a:pt x="136" y="2247"/>
                    <a:pt x="136" y="2226"/>
                  </a:cubicBezTo>
                  <a:cubicBezTo>
                    <a:pt x="136" y="2183"/>
                    <a:pt x="109" y="2161"/>
                    <a:pt x="66" y="2161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53"/>
                    <a:pt x="1" y="2496"/>
                  </a:cubicBezTo>
                  <a:cubicBezTo>
                    <a:pt x="1" y="2517"/>
                    <a:pt x="44" y="2566"/>
                    <a:pt x="66" y="2566"/>
                  </a:cubicBezTo>
                  <a:cubicBezTo>
                    <a:pt x="109" y="2566"/>
                    <a:pt x="136" y="2517"/>
                    <a:pt x="136" y="2496"/>
                  </a:cubicBezTo>
                  <a:cubicBezTo>
                    <a:pt x="136" y="2453"/>
                    <a:pt x="109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23"/>
                    <a:pt x="1" y="2766"/>
                  </a:cubicBezTo>
                  <a:cubicBezTo>
                    <a:pt x="1" y="2787"/>
                    <a:pt x="44" y="2836"/>
                    <a:pt x="66" y="2836"/>
                  </a:cubicBezTo>
                  <a:cubicBezTo>
                    <a:pt x="109" y="2836"/>
                    <a:pt x="136" y="2787"/>
                    <a:pt x="136" y="2766"/>
                  </a:cubicBezTo>
                  <a:cubicBezTo>
                    <a:pt x="136" y="2723"/>
                    <a:pt x="109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2993"/>
                    <a:pt x="1" y="3036"/>
                  </a:cubicBezTo>
                  <a:cubicBezTo>
                    <a:pt x="1" y="3058"/>
                    <a:pt x="44" y="3106"/>
                    <a:pt x="66" y="3106"/>
                  </a:cubicBezTo>
                  <a:cubicBezTo>
                    <a:pt x="109" y="3106"/>
                    <a:pt x="136" y="3058"/>
                    <a:pt x="136" y="3036"/>
                  </a:cubicBezTo>
                  <a:cubicBezTo>
                    <a:pt x="136" y="2993"/>
                    <a:pt x="109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63"/>
                    <a:pt x="1" y="3306"/>
                  </a:cubicBezTo>
                  <a:cubicBezTo>
                    <a:pt x="1" y="3328"/>
                    <a:pt x="44" y="3376"/>
                    <a:pt x="66" y="3376"/>
                  </a:cubicBezTo>
                  <a:cubicBezTo>
                    <a:pt x="109" y="3376"/>
                    <a:pt x="136" y="3328"/>
                    <a:pt x="136" y="3306"/>
                  </a:cubicBezTo>
                  <a:cubicBezTo>
                    <a:pt x="136" y="3263"/>
                    <a:pt x="109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33"/>
                    <a:pt x="1" y="3576"/>
                  </a:cubicBezTo>
                  <a:cubicBezTo>
                    <a:pt x="1" y="3598"/>
                    <a:pt x="44" y="3646"/>
                    <a:pt x="66" y="3646"/>
                  </a:cubicBezTo>
                  <a:cubicBezTo>
                    <a:pt x="109" y="3646"/>
                    <a:pt x="136" y="3598"/>
                    <a:pt x="136" y="3576"/>
                  </a:cubicBezTo>
                  <a:cubicBezTo>
                    <a:pt x="136" y="3533"/>
                    <a:pt x="109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03"/>
                    <a:pt x="1" y="3846"/>
                  </a:cubicBezTo>
                  <a:cubicBezTo>
                    <a:pt x="1" y="3868"/>
                    <a:pt x="44" y="3916"/>
                    <a:pt x="66" y="3916"/>
                  </a:cubicBezTo>
                  <a:cubicBezTo>
                    <a:pt x="109" y="3916"/>
                    <a:pt x="136" y="3868"/>
                    <a:pt x="136" y="3846"/>
                  </a:cubicBezTo>
                  <a:cubicBezTo>
                    <a:pt x="136" y="3803"/>
                    <a:pt x="109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73"/>
                    <a:pt x="1" y="4116"/>
                  </a:cubicBezTo>
                  <a:cubicBezTo>
                    <a:pt x="1" y="4138"/>
                    <a:pt x="44" y="4186"/>
                    <a:pt x="66" y="4186"/>
                  </a:cubicBezTo>
                  <a:cubicBezTo>
                    <a:pt x="109" y="4186"/>
                    <a:pt x="136" y="4138"/>
                    <a:pt x="136" y="4116"/>
                  </a:cubicBezTo>
                  <a:cubicBezTo>
                    <a:pt x="136" y="4073"/>
                    <a:pt x="109" y="4051"/>
                    <a:pt x="66" y="4051"/>
                  </a:cubicBezTo>
                  <a:close/>
                  <a:moveTo>
                    <a:pt x="66" y="4321"/>
                  </a:moveTo>
                  <a:cubicBezTo>
                    <a:pt x="44" y="4321"/>
                    <a:pt x="1" y="4343"/>
                    <a:pt x="1" y="4386"/>
                  </a:cubicBezTo>
                  <a:cubicBezTo>
                    <a:pt x="1" y="4408"/>
                    <a:pt x="44" y="4456"/>
                    <a:pt x="66" y="4456"/>
                  </a:cubicBezTo>
                  <a:cubicBezTo>
                    <a:pt x="109" y="4456"/>
                    <a:pt x="136" y="4408"/>
                    <a:pt x="136" y="4386"/>
                  </a:cubicBezTo>
                  <a:cubicBezTo>
                    <a:pt x="136" y="4343"/>
                    <a:pt x="109" y="4321"/>
                    <a:pt x="66" y="4321"/>
                  </a:cubicBezTo>
                  <a:close/>
                  <a:moveTo>
                    <a:pt x="66" y="4591"/>
                  </a:moveTo>
                  <a:cubicBezTo>
                    <a:pt x="44" y="4591"/>
                    <a:pt x="1" y="4613"/>
                    <a:pt x="1" y="4656"/>
                  </a:cubicBezTo>
                  <a:cubicBezTo>
                    <a:pt x="1" y="4678"/>
                    <a:pt x="44" y="4726"/>
                    <a:pt x="66" y="4726"/>
                  </a:cubicBezTo>
                  <a:cubicBezTo>
                    <a:pt x="109" y="4726"/>
                    <a:pt x="136" y="4678"/>
                    <a:pt x="136" y="4656"/>
                  </a:cubicBezTo>
                  <a:cubicBezTo>
                    <a:pt x="136" y="4613"/>
                    <a:pt x="109" y="4591"/>
                    <a:pt x="66" y="4591"/>
                  </a:cubicBezTo>
                  <a:close/>
                  <a:moveTo>
                    <a:pt x="66" y="4861"/>
                  </a:moveTo>
                  <a:cubicBezTo>
                    <a:pt x="44" y="4861"/>
                    <a:pt x="1" y="4883"/>
                    <a:pt x="1" y="4926"/>
                  </a:cubicBezTo>
                  <a:cubicBezTo>
                    <a:pt x="1" y="4948"/>
                    <a:pt x="44" y="4996"/>
                    <a:pt x="66" y="4996"/>
                  </a:cubicBezTo>
                  <a:cubicBezTo>
                    <a:pt x="109" y="4996"/>
                    <a:pt x="136" y="4948"/>
                    <a:pt x="136" y="4926"/>
                  </a:cubicBezTo>
                  <a:cubicBezTo>
                    <a:pt x="136" y="4883"/>
                    <a:pt x="109" y="4861"/>
                    <a:pt x="66" y="4861"/>
                  </a:cubicBezTo>
                  <a:close/>
                  <a:moveTo>
                    <a:pt x="66" y="5131"/>
                  </a:moveTo>
                  <a:cubicBezTo>
                    <a:pt x="44" y="5131"/>
                    <a:pt x="1" y="5153"/>
                    <a:pt x="1" y="5196"/>
                  </a:cubicBezTo>
                  <a:cubicBezTo>
                    <a:pt x="1" y="5218"/>
                    <a:pt x="44" y="5266"/>
                    <a:pt x="66" y="5266"/>
                  </a:cubicBezTo>
                  <a:cubicBezTo>
                    <a:pt x="109" y="5266"/>
                    <a:pt x="136" y="5218"/>
                    <a:pt x="136" y="5196"/>
                  </a:cubicBezTo>
                  <a:cubicBezTo>
                    <a:pt x="136" y="5153"/>
                    <a:pt x="109" y="5131"/>
                    <a:pt x="66" y="5131"/>
                  </a:cubicBezTo>
                  <a:close/>
                  <a:moveTo>
                    <a:pt x="66" y="5401"/>
                  </a:moveTo>
                  <a:cubicBezTo>
                    <a:pt x="44" y="5401"/>
                    <a:pt x="1" y="5423"/>
                    <a:pt x="1" y="5466"/>
                  </a:cubicBezTo>
                  <a:cubicBezTo>
                    <a:pt x="1" y="5488"/>
                    <a:pt x="44" y="5536"/>
                    <a:pt x="66" y="5536"/>
                  </a:cubicBezTo>
                  <a:cubicBezTo>
                    <a:pt x="109" y="5536"/>
                    <a:pt x="136" y="5488"/>
                    <a:pt x="136" y="5466"/>
                  </a:cubicBezTo>
                  <a:cubicBezTo>
                    <a:pt x="136" y="5423"/>
                    <a:pt x="109" y="5401"/>
                    <a:pt x="66" y="5401"/>
                  </a:cubicBezTo>
                  <a:close/>
                  <a:moveTo>
                    <a:pt x="66" y="5671"/>
                  </a:moveTo>
                  <a:cubicBezTo>
                    <a:pt x="44" y="5671"/>
                    <a:pt x="1" y="5693"/>
                    <a:pt x="1" y="5736"/>
                  </a:cubicBezTo>
                  <a:cubicBezTo>
                    <a:pt x="1" y="5758"/>
                    <a:pt x="44" y="5806"/>
                    <a:pt x="66" y="5806"/>
                  </a:cubicBezTo>
                  <a:cubicBezTo>
                    <a:pt x="109" y="5806"/>
                    <a:pt x="136" y="5758"/>
                    <a:pt x="136" y="5736"/>
                  </a:cubicBezTo>
                  <a:cubicBezTo>
                    <a:pt x="136" y="5693"/>
                    <a:pt x="109" y="5671"/>
                    <a:pt x="66" y="5671"/>
                  </a:cubicBezTo>
                  <a:close/>
                  <a:moveTo>
                    <a:pt x="66" y="5941"/>
                  </a:moveTo>
                  <a:cubicBezTo>
                    <a:pt x="44" y="5941"/>
                    <a:pt x="1" y="5963"/>
                    <a:pt x="1" y="6006"/>
                  </a:cubicBezTo>
                  <a:cubicBezTo>
                    <a:pt x="1" y="6028"/>
                    <a:pt x="44" y="6076"/>
                    <a:pt x="66" y="6076"/>
                  </a:cubicBezTo>
                  <a:cubicBezTo>
                    <a:pt x="109" y="6076"/>
                    <a:pt x="136" y="6028"/>
                    <a:pt x="136" y="6006"/>
                  </a:cubicBezTo>
                  <a:cubicBezTo>
                    <a:pt x="136" y="5963"/>
                    <a:pt x="109" y="5941"/>
                    <a:pt x="66" y="5941"/>
                  </a:cubicBezTo>
                  <a:close/>
                  <a:moveTo>
                    <a:pt x="66" y="6211"/>
                  </a:moveTo>
                  <a:cubicBezTo>
                    <a:pt x="44" y="6211"/>
                    <a:pt x="1" y="6233"/>
                    <a:pt x="1" y="6276"/>
                  </a:cubicBezTo>
                  <a:cubicBezTo>
                    <a:pt x="1" y="6298"/>
                    <a:pt x="44" y="6346"/>
                    <a:pt x="66" y="6346"/>
                  </a:cubicBezTo>
                  <a:cubicBezTo>
                    <a:pt x="109" y="6346"/>
                    <a:pt x="136" y="6298"/>
                    <a:pt x="136" y="6276"/>
                  </a:cubicBezTo>
                  <a:cubicBezTo>
                    <a:pt x="136" y="6233"/>
                    <a:pt x="109" y="6211"/>
                    <a:pt x="66" y="6211"/>
                  </a:cubicBezTo>
                  <a:close/>
                  <a:moveTo>
                    <a:pt x="66" y="6481"/>
                  </a:moveTo>
                  <a:cubicBezTo>
                    <a:pt x="44" y="6481"/>
                    <a:pt x="1" y="6503"/>
                    <a:pt x="1" y="6546"/>
                  </a:cubicBezTo>
                  <a:cubicBezTo>
                    <a:pt x="1" y="6568"/>
                    <a:pt x="44" y="6616"/>
                    <a:pt x="66" y="6616"/>
                  </a:cubicBezTo>
                  <a:cubicBezTo>
                    <a:pt x="109" y="6616"/>
                    <a:pt x="136" y="6568"/>
                    <a:pt x="136" y="6546"/>
                  </a:cubicBezTo>
                  <a:cubicBezTo>
                    <a:pt x="136" y="6503"/>
                    <a:pt x="109" y="6481"/>
                    <a:pt x="66" y="6481"/>
                  </a:cubicBezTo>
                  <a:close/>
                  <a:moveTo>
                    <a:pt x="66" y="6751"/>
                  </a:moveTo>
                  <a:cubicBezTo>
                    <a:pt x="44" y="6751"/>
                    <a:pt x="1" y="6773"/>
                    <a:pt x="1" y="6816"/>
                  </a:cubicBezTo>
                  <a:cubicBezTo>
                    <a:pt x="1" y="6838"/>
                    <a:pt x="44" y="6886"/>
                    <a:pt x="66" y="6886"/>
                  </a:cubicBezTo>
                  <a:cubicBezTo>
                    <a:pt x="109" y="6886"/>
                    <a:pt x="136" y="6838"/>
                    <a:pt x="136" y="6816"/>
                  </a:cubicBezTo>
                  <a:cubicBezTo>
                    <a:pt x="136" y="6773"/>
                    <a:pt x="109" y="6751"/>
                    <a:pt x="66" y="6751"/>
                  </a:cubicBezTo>
                  <a:close/>
                  <a:moveTo>
                    <a:pt x="66" y="7021"/>
                  </a:moveTo>
                  <a:cubicBezTo>
                    <a:pt x="44" y="7021"/>
                    <a:pt x="1" y="7043"/>
                    <a:pt x="1" y="7086"/>
                  </a:cubicBezTo>
                  <a:cubicBezTo>
                    <a:pt x="1" y="7108"/>
                    <a:pt x="44" y="7156"/>
                    <a:pt x="66" y="7156"/>
                  </a:cubicBezTo>
                  <a:cubicBezTo>
                    <a:pt x="109" y="7156"/>
                    <a:pt x="136" y="7108"/>
                    <a:pt x="136" y="7086"/>
                  </a:cubicBezTo>
                  <a:cubicBezTo>
                    <a:pt x="136" y="7043"/>
                    <a:pt x="109" y="7021"/>
                    <a:pt x="66" y="7021"/>
                  </a:cubicBezTo>
                  <a:close/>
                  <a:moveTo>
                    <a:pt x="1" y="7356"/>
                  </a:moveTo>
                  <a:cubicBezTo>
                    <a:pt x="1" y="7378"/>
                    <a:pt x="44" y="7426"/>
                    <a:pt x="66" y="7426"/>
                  </a:cubicBezTo>
                  <a:cubicBezTo>
                    <a:pt x="109" y="7426"/>
                    <a:pt x="136" y="7378"/>
                    <a:pt x="136" y="7356"/>
                  </a:cubicBezTo>
                  <a:lnTo>
                    <a:pt x="136" y="7356"/>
                  </a:lnTo>
                  <a:cubicBezTo>
                    <a:pt x="136" y="7378"/>
                    <a:pt x="109" y="7405"/>
                    <a:pt x="66" y="7405"/>
                  </a:cubicBezTo>
                  <a:cubicBezTo>
                    <a:pt x="44" y="7405"/>
                    <a:pt x="22" y="7378"/>
                    <a:pt x="1" y="7356"/>
                  </a:cubicBezTo>
                  <a:close/>
                  <a:moveTo>
                    <a:pt x="66" y="7561"/>
                  </a:moveTo>
                  <a:cubicBezTo>
                    <a:pt x="44" y="7561"/>
                    <a:pt x="1" y="7583"/>
                    <a:pt x="1" y="7626"/>
                  </a:cubicBezTo>
                  <a:cubicBezTo>
                    <a:pt x="1" y="7648"/>
                    <a:pt x="44" y="7696"/>
                    <a:pt x="66" y="7696"/>
                  </a:cubicBezTo>
                  <a:cubicBezTo>
                    <a:pt x="109" y="7696"/>
                    <a:pt x="136" y="7648"/>
                    <a:pt x="136" y="7626"/>
                  </a:cubicBezTo>
                  <a:cubicBezTo>
                    <a:pt x="136" y="7583"/>
                    <a:pt x="109" y="7561"/>
                    <a:pt x="66" y="7561"/>
                  </a:cubicBezTo>
                  <a:close/>
                  <a:moveTo>
                    <a:pt x="66" y="7831"/>
                  </a:moveTo>
                  <a:cubicBezTo>
                    <a:pt x="44" y="7831"/>
                    <a:pt x="1" y="7853"/>
                    <a:pt x="1" y="7896"/>
                  </a:cubicBezTo>
                  <a:cubicBezTo>
                    <a:pt x="1" y="7918"/>
                    <a:pt x="44" y="7966"/>
                    <a:pt x="66" y="7966"/>
                  </a:cubicBezTo>
                  <a:cubicBezTo>
                    <a:pt x="109" y="7966"/>
                    <a:pt x="136" y="7918"/>
                    <a:pt x="136" y="7896"/>
                  </a:cubicBezTo>
                  <a:cubicBezTo>
                    <a:pt x="136" y="7853"/>
                    <a:pt x="109" y="7831"/>
                    <a:pt x="66" y="7831"/>
                  </a:cubicBezTo>
                  <a:close/>
                  <a:moveTo>
                    <a:pt x="66" y="8101"/>
                  </a:moveTo>
                  <a:cubicBezTo>
                    <a:pt x="44" y="8101"/>
                    <a:pt x="1" y="8123"/>
                    <a:pt x="1" y="8166"/>
                  </a:cubicBezTo>
                  <a:cubicBezTo>
                    <a:pt x="1" y="8188"/>
                    <a:pt x="44" y="8236"/>
                    <a:pt x="66" y="8236"/>
                  </a:cubicBezTo>
                  <a:cubicBezTo>
                    <a:pt x="109" y="8236"/>
                    <a:pt x="136" y="8188"/>
                    <a:pt x="136" y="8166"/>
                  </a:cubicBezTo>
                  <a:cubicBezTo>
                    <a:pt x="136" y="8123"/>
                    <a:pt x="109" y="8101"/>
                    <a:pt x="66" y="8101"/>
                  </a:cubicBezTo>
                  <a:close/>
                  <a:moveTo>
                    <a:pt x="66" y="8371"/>
                  </a:moveTo>
                  <a:cubicBezTo>
                    <a:pt x="44" y="8371"/>
                    <a:pt x="1" y="8393"/>
                    <a:pt x="1" y="8436"/>
                  </a:cubicBezTo>
                  <a:cubicBezTo>
                    <a:pt x="1" y="8458"/>
                    <a:pt x="44" y="8506"/>
                    <a:pt x="66" y="8506"/>
                  </a:cubicBezTo>
                  <a:cubicBezTo>
                    <a:pt x="109" y="8506"/>
                    <a:pt x="136" y="8458"/>
                    <a:pt x="136" y="8436"/>
                  </a:cubicBezTo>
                  <a:cubicBezTo>
                    <a:pt x="136" y="8393"/>
                    <a:pt x="109" y="8371"/>
                    <a:pt x="66" y="8371"/>
                  </a:cubicBezTo>
                  <a:close/>
                  <a:moveTo>
                    <a:pt x="66" y="8641"/>
                  </a:moveTo>
                  <a:cubicBezTo>
                    <a:pt x="44" y="8641"/>
                    <a:pt x="1" y="8663"/>
                    <a:pt x="1" y="8706"/>
                  </a:cubicBezTo>
                  <a:cubicBezTo>
                    <a:pt x="1" y="8728"/>
                    <a:pt x="44" y="8776"/>
                    <a:pt x="66" y="8776"/>
                  </a:cubicBezTo>
                  <a:cubicBezTo>
                    <a:pt x="109" y="8776"/>
                    <a:pt x="136" y="8728"/>
                    <a:pt x="136" y="8706"/>
                  </a:cubicBezTo>
                  <a:cubicBezTo>
                    <a:pt x="136" y="8663"/>
                    <a:pt x="109" y="8641"/>
                    <a:pt x="66" y="8641"/>
                  </a:cubicBezTo>
                  <a:close/>
                  <a:moveTo>
                    <a:pt x="66" y="8911"/>
                  </a:moveTo>
                  <a:cubicBezTo>
                    <a:pt x="44" y="8911"/>
                    <a:pt x="1" y="8933"/>
                    <a:pt x="1" y="8976"/>
                  </a:cubicBezTo>
                  <a:cubicBezTo>
                    <a:pt x="1" y="8998"/>
                    <a:pt x="44" y="9046"/>
                    <a:pt x="66" y="9046"/>
                  </a:cubicBezTo>
                  <a:cubicBezTo>
                    <a:pt x="109" y="9046"/>
                    <a:pt x="136" y="8998"/>
                    <a:pt x="136" y="8976"/>
                  </a:cubicBezTo>
                  <a:cubicBezTo>
                    <a:pt x="136" y="8933"/>
                    <a:pt x="109" y="8911"/>
                    <a:pt x="66" y="8911"/>
                  </a:cubicBezTo>
                  <a:close/>
                  <a:moveTo>
                    <a:pt x="66" y="9181"/>
                  </a:moveTo>
                  <a:cubicBezTo>
                    <a:pt x="44" y="9181"/>
                    <a:pt x="1" y="9203"/>
                    <a:pt x="1" y="9246"/>
                  </a:cubicBezTo>
                  <a:cubicBezTo>
                    <a:pt x="1" y="9268"/>
                    <a:pt x="44" y="9316"/>
                    <a:pt x="66" y="9316"/>
                  </a:cubicBezTo>
                  <a:cubicBezTo>
                    <a:pt x="109" y="9316"/>
                    <a:pt x="136" y="9268"/>
                    <a:pt x="136" y="9246"/>
                  </a:cubicBezTo>
                  <a:cubicBezTo>
                    <a:pt x="136" y="9203"/>
                    <a:pt x="109" y="9181"/>
                    <a:pt x="66" y="9181"/>
                  </a:cubicBezTo>
                  <a:close/>
                  <a:moveTo>
                    <a:pt x="66" y="9451"/>
                  </a:moveTo>
                  <a:cubicBezTo>
                    <a:pt x="44" y="9451"/>
                    <a:pt x="1" y="9473"/>
                    <a:pt x="1" y="9516"/>
                  </a:cubicBezTo>
                  <a:cubicBezTo>
                    <a:pt x="1" y="9538"/>
                    <a:pt x="44" y="9586"/>
                    <a:pt x="66" y="9586"/>
                  </a:cubicBezTo>
                  <a:cubicBezTo>
                    <a:pt x="109" y="9586"/>
                    <a:pt x="136" y="9538"/>
                    <a:pt x="136" y="9516"/>
                  </a:cubicBezTo>
                  <a:cubicBezTo>
                    <a:pt x="136" y="9473"/>
                    <a:pt x="109" y="9451"/>
                    <a:pt x="66" y="9451"/>
                  </a:cubicBezTo>
                  <a:close/>
                  <a:moveTo>
                    <a:pt x="66" y="9721"/>
                  </a:moveTo>
                  <a:cubicBezTo>
                    <a:pt x="44" y="9721"/>
                    <a:pt x="1" y="9743"/>
                    <a:pt x="1" y="9786"/>
                  </a:cubicBezTo>
                  <a:cubicBezTo>
                    <a:pt x="1" y="9808"/>
                    <a:pt x="44" y="9856"/>
                    <a:pt x="66" y="9856"/>
                  </a:cubicBezTo>
                  <a:cubicBezTo>
                    <a:pt x="109" y="9856"/>
                    <a:pt x="136" y="9808"/>
                    <a:pt x="136" y="9786"/>
                  </a:cubicBezTo>
                  <a:cubicBezTo>
                    <a:pt x="136" y="9743"/>
                    <a:pt x="109" y="9721"/>
                    <a:pt x="66" y="9721"/>
                  </a:cubicBezTo>
                  <a:close/>
                  <a:moveTo>
                    <a:pt x="66" y="9991"/>
                  </a:moveTo>
                  <a:cubicBezTo>
                    <a:pt x="44" y="9991"/>
                    <a:pt x="1" y="10013"/>
                    <a:pt x="1" y="10056"/>
                  </a:cubicBezTo>
                  <a:cubicBezTo>
                    <a:pt x="1" y="10078"/>
                    <a:pt x="44" y="10126"/>
                    <a:pt x="66" y="10126"/>
                  </a:cubicBezTo>
                  <a:cubicBezTo>
                    <a:pt x="109" y="10126"/>
                    <a:pt x="136" y="10078"/>
                    <a:pt x="136" y="10056"/>
                  </a:cubicBezTo>
                  <a:cubicBezTo>
                    <a:pt x="136" y="10013"/>
                    <a:pt x="109" y="9991"/>
                    <a:pt x="66" y="9991"/>
                  </a:cubicBezTo>
                  <a:close/>
                  <a:moveTo>
                    <a:pt x="66" y="10261"/>
                  </a:moveTo>
                  <a:cubicBezTo>
                    <a:pt x="44" y="10261"/>
                    <a:pt x="1" y="10283"/>
                    <a:pt x="1" y="10326"/>
                  </a:cubicBezTo>
                  <a:cubicBezTo>
                    <a:pt x="1" y="10348"/>
                    <a:pt x="44" y="10396"/>
                    <a:pt x="66" y="10396"/>
                  </a:cubicBezTo>
                  <a:cubicBezTo>
                    <a:pt x="109" y="10396"/>
                    <a:pt x="136" y="10348"/>
                    <a:pt x="136" y="10326"/>
                  </a:cubicBezTo>
                  <a:cubicBezTo>
                    <a:pt x="136" y="10283"/>
                    <a:pt x="109" y="10261"/>
                    <a:pt x="66" y="10261"/>
                  </a:cubicBezTo>
                  <a:close/>
                  <a:moveTo>
                    <a:pt x="66" y="10531"/>
                  </a:moveTo>
                  <a:cubicBezTo>
                    <a:pt x="44" y="10531"/>
                    <a:pt x="1" y="10553"/>
                    <a:pt x="1" y="10596"/>
                  </a:cubicBezTo>
                  <a:cubicBezTo>
                    <a:pt x="1" y="10618"/>
                    <a:pt x="44" y="10666"/>
                    <a:pt x="66" y="10666"/>
                  </a:cubicBezTo>
                  <a:cubicBezTo>
                    <a:pt x="109" y="10666"/>
                    <a:pt x="136" y="10618"/>
                    <a:pt x="136" y="10596"/>
                  </a:cubicBezTo>
                  <a:cubicBezTo>
                    <a:pt x="136" y="10553"/>
                    <a:pt x="109" y="10531"/>
                    <a:pt x="66" y="10531"/>
                  </a:cubicBezTo>
                  <a:close/>
                  <a:moveTo>
                    <a:pt x="66" y="10801"/>
                  </a:moveTo>
                  <a:cubicBezTo>
                    <a:pt x="44" y="10801"/>
                    <a:pt x="1" y="10823"/>
                    <a:pt x="1" y="10866"/>
                  </a:cubicBezTo>
                  <a:cubicBezTo>
                    <a:pt x="1" y="10888"/>
                    <a:pt x="44" y="10936"/>
                    <a:pt x="66" y="10936"/>
                  </a:cubicBezTo>
                  <a:cubicBezTo>
                    <a:pt x="109" y="10936"/>
                    <a:pt x="136" y="10888"/>
                    <a:pt x="136" y="10866"/>
                  </a:cubicBezTo>
                  <a:cubicBezTo>
                    <a:pt x="136" y="10823"/>
                    <a:pt x="109" y="10801"/>
                    <a:pt x="66" y="10801"/>
                  </a:cubicBezTo>
                  <a:close/>
                  <a:moveTo>
                    <a:pt x="66" y="11071"/>
                  </a:moveTo>
                  <a:cubicBezTo>
                    <a:pt x="44" y="11071"/>
                    <a:pt x="1" y="11093"/>
                    <a:pt x="1" y="11136"/>
                  </a:cubicBezTo>
                  <a:cubicBezTo>
                    <a:pt x="1" y="11158"/>
                    <a:pt x="44" y="11206"/>
                    <a:pt x="66" y="11206"/>
                  </a:cubicBezTo>
                  <a:cubicBezTo>
                    <a:pt x="109" y="11206"/>
                    <a:pt x="136" y="11158"/>
                    <a:pt x="136" y="11136"/>
                  </a:cubicBezTo>
                  <a:cubicBezTo>
                    <a:pt x="136" y="11093"/>
                    <a:pt x="109" y="11071"/>
                    <a:pt x="66" y="11071"/>
                  </a:cubicBezTo>
                  <a:close/>
                  <a:moveTo>
                    <a:pt x="66" y="11341"/>
                  </a:moveTo>
                  <a:cubicBezTo>
                    <a:pt x="44" y="11341"/>
                    <a:pt x="1" y="11363"/>
                    <a:pt x="1" y="11406"/>
                  </a:cubicBezTo>
                  <a:cubicBezTo>
                    <a:pt x="1" y="11428"/>
                    <a:pt x="44" y="11476"/>
                    <a:pt x="66" y="11476"/>
                  </a:cubicBezTo>
                  <a:cubicBezTo>
                    <a:pt x="109" y="11476"/>
                    <a:pt x="136" y="11428"/>
                    <a:pt x="136" y="11406"/>
                  </a:cubicBezTo>
                  <a:cubicBezTo>
                    <a:pt x="136" y="11363"/>
                    <a:pt x="109" y="11341"/>
                    <a:pt x="66" y="11341"/>
                  </a:cubicBezTo>
                  <a:close/>
                  <a:moveTo>
                    <a:pt x="66" y="11611"/>
                  </a:moveTo>
                  <a:cubicBezTo>
                    <a:pt x="44" y="11611"/>
                    <a:pt x="1" y="11633"/>
                    <a:pt x="1" y="11676"/>
                  </a:cubicBezTo>
                  <a:cubicBezTo>
                    <a:pt x="1" y="11698"/>
                    <a:pt x="44" y="11746"/>
                    <a:pt x="66" y="11746"/>
                  </a:cubicBezTo>
                  <a:cubicBezTo>
                    <a:pt x="109" y="11746"/>
                    <a:pt x="136" y="11698"/>
                    <a:pt x="136" y="11676"/>
                  </a:cubicBezTo>
                  <a:cubicBezTo>
                    <a:pt x="136" y="11633"/>
                    <a:pt x="109" y="11611"/>
                    <a:pt x="66" y="11611"/>
                  </a:cubicBezTo>
                  <a:close/>
                  <a:moveTo>
                    <a:pt x="66" y="11881"/>
                  </a:moveTo>
                  <a:cubicBezTo>
                    <a:pt x="44" y="11881"/>
                    <a:pt x="1" y="11903"/>
                    <a:pt x="1" y="11946"/>
                  </a:cubicBezTo>
                  <a:cubicBezTo>
                    <a:pt x="1" y="11968"/>
                    <a:pt x="44" y="12016"/>
                    <a:pt x="66" y="12016"/>
                  </a:cubicBezTo>
                  <a:cubicBezTo>
                    <a:pt x="109" y="12016"/>
                    <a:pt x="136" y="11968"/>
                    <a:pt x="136" y="11946"/>
                  </a:cubicBezTo>
                  <a:cubicBezTo>
                    <a:pt x="136" y="11903"/>
                    <a:pt x="109" y="11881"/>
                    <a:pt x="66" y="11881"/>
                  </a:cubicBezTo>
                  <a:close/>
                  <a:moveTo>
                    <a:pt x="66" y="12151"/>
                  </a:moveTo>
                  <a:cubicBezTo>
                    <a:pt x="44" y="12151"/>
                    <a:pt x="1" y="12173"/>
                    <a:pt x="1" y="12216"/>
                  </a:cubicBezTo>
                  <a:cubicBezTo>
                    <a:pt x="1" y="12238"/>
                    <a:pt x="44" y="12286"/>
                    <a:pt x="66" y="12286"/>
                  </a:cubicBezTo>
                  <a:cubicBezTo>
                    <a:pt x="109" y="12286"/>
                    <a:pt x="136" y="12238"/>
                    <a:pt x="136" y="12216"/>
                  </a:cubicBezTo>
                  <a:cubicBezTo>
                    <a:pt x="136" y="12173"/>
                    <a:pt x="109" y="12151"/>
                    <a:pt x="66" y="12151"/>
                  </a:cubicBezTo>
                  <a:close/>
                  <a:moveTo>
                    <a:pt x="66" y="12421"/>
                  </a:moveTo>
                  <a:cubicBezTo>
                    <a:pt x="44" y="12421"/>
                    <a:pt x="1" y="12443"/>
                    <a:pt x="1" y="12486"/>
                  </a:cubicBezTo>
                  <a:cubicBezTo>
                    <a:pt x="1" y="12508"/>
                    <a:pt x="44" y="12556"/>
                    <a:pt x="66" y="12556"/>
                  </a:cubicBezTo>
                  <a:cubicBezTo>
                    <a:pt x="109" y="12556"/>
                    <a:pt x="136" y="12508"/>
                    <a:pt x="136" y="12486"/>
                  </a:cubicBezTo>
                  <a:cubicBezTo>
                    <a:pt x="136" y="12443"/>
                    <a:pt x="109" y="12421"/>
                    <a:pt x="66" y="12421"/>
                  </a:cubicBezTo>
                  <a:close/>
                  <a:moveTo>
                    <a:pt x="66" y="12692"/>
                  </a:moveTo>
                  <a:cubicBezTo>
                    <a:pt x="44" y="12692"/>
                    <a:pt x="1" y="12713"/>
                    <a:pt x="1" y="12756"/>
                  </a:cubicBezTo>
                  <a:cubicBezTo>
                    <a:pt x="1" y="12778"/>
                    <a:pt x="44" y="12827"/>
                    <a:pt x="66" y="12827"/>
                  </a:cubicBezTo>
                  <a:cubicBezTo>
                    <a:pt x="109" y="12827"/>
                    <a:pt x="136" y="12778"/>
                    <a:pt x="136" y="12756"/>
                  </a:cubicBezTo>
                  <a:cubicBezTo>
                    <a:pt x="136" y="12713"/>
                    <a:pt x="109" y="12692"/>
                    <a:pt x="66" y="12692"/>
                  </a:cubicBezTo>
                  <a:close/>
                  <a:moveTo>
                    <a:pt x="66" y="12962"/>
                  </a:moveTo>
                  <a:cubicBezTo>
                    <a:pt x="44" y="12962"/>
                    <a:pt x="1" y="12983"/>
                    <a:pt x="1" y="13026"/>
                  </a:cubicBezTo>
                  <a:cubicBezTo>
                    <a:pt x="1" y="13048"/>
                    <a:pt x="44" y="13097"/>
                    <a:pt x="66" y="13097"/>
                  </a:cubicBezTo>
                  <a:cubicBezTo>
                    <a:pt x="87" y="13075"/>
                    <a:pt x="87" y="13075"/>
                    <a:pt x="109" y="13075"/>
                  </a:cubicBezTo>
                  <a:cubicBezTo>
                    <a:pt x="136" y="13075"/>
                    <a:pt x="136" y="13048"/>
                    <a:pt x="136" y="13026"/>
                  </a:cubicBezTo>
                  <a:cubicBezTo>
                    <a:pt x="136" y="12983"/>
                    <a:pt x="109" y="12962"/>
                    <a:pt x="66" y="12962"/>
                  </a:cubicBezTo>
                  <a:close/>
                  <a:moveTo>
                    <a:pt x="66" y="13232"/>
                  </a:moveTo>
                  <a:cubicBezTo>
                    <a:pt x="44" y="13232"/>
                    <a:pt x="1" y="13253"/>
                    <a:pt x="1" y="13296"/>
                  </a:cubicBezTo>
                  <a:cubicBezTo>
                    <a:pt x="1" y="13318"/>
                    <a:pt x="44" y="13367"/>
                    <a:pt x="66" y="13367"/>
                  </a:cubicBezTo>
                  <a:cubicBezTo>
                    <a:pt x="109" y="13367"/>
                    <a:pt x="136" y="13318"/>
                    <a:pt x="136" y="13296"/>
                  </a:cubicBezTo>
                  <a:cubicBezTo>
                    <a:pt x="136" y="13253"/>
                    <a:pt x="109" y="13232"/>
                    <a:pt x="66" y="13232"/>
                  </a:cubicBezTo>
                  <a:close/>
                  <a:moveTo>
                    <a:pt x="66" y="13502"/>
                  </a:moveTo>
                  <a:cubicBezTo>
                    <a:pt x="44" y="13502"/>
                    <a:pt x="1" y="13523"/>
                    <a:pt x="1" y="13566"/>
                  </a:cubicBezTo>
                  <a:cubicBezTo>
                    <a:pt x="1" y="13588"/>
                    <a:pt x="44" y="13637"/>
                    <a:pt x="66" y="13637"/>
                  </a:cubicBezTo>
                  <a:cubicBezTo>
                    <a:pt x="109" y="13637"/>
                    <a:pt x="136" y="13588"/>
                    <a:pt x="136" y="13566"/>
                  </a:cubicBezTo>
                  <a:cubicBezTo>
                    <a:pt x="136" y="13523"/>
                    <a:pt x="109" y="13502"/>
                    <a:pt x="66" y="13502"/>
                  </a:cubicBezTo>
                  <a:close/>
                  <a:moveTo>
                    <a:pt x="66" y="13772"/>
                  </a:moveTo>
                  <a:cubicBezTo>
                    <a:pt x="44" y="13772"/>
                    <a:pt x="1" y="13793"/>
                    <a:pt x="1" y="13836"/>
                  </a:cubicBezTo>
                  <a:cubicBezTo>
                    <a:pt x="1" y="13858"/>
                    <a:pt x="44" y="13907"/>
                    <a:pt x="66" y="13907"/>
                  </a:cubicBezTo>
                  <a:cubicBezTo>
                    <a:pt x="109" y="13907"/>
                    <a:pt x="136" y="13858"/>
                    <a:pt x="136" y="13836"/>
                  </a:cubicBezTo>
                  <a:cubicBezTo>
                    <a:pt x="136" y="13793"/>
                    <a:pt x="109" y="13772"/>
                    <a:pt x="66" y="13772"/>
                  </a:cubicBezTo>
                  <a:close/>
                  <a:moveTo>
                    <a:pt x="66" y="14042"/>
                  </a:moveTo>
                  <a:cubicBezTo>
                    <a:pt x="44" y="14042"/>
                    <a:pt x="1" y="14063"/>
                    <a:pt x="1" y="14106"/>
                  </a:cubicBezTo>
                  <a:cubicBezTo>
                    <a:pt x="1" y="14128"/>
                    <a:pt x="44" y="14177"/>
                    <a:pt x="66" y="14177"/>
                  </a:cubicBezTo>
                  <a:cubicBezTo>
                    <a:pt x="109" y="14177"/>
                    <a:pt x="136" y="14128"/>
                    <a:pt x="136" y="14106"/>
                  </a:cubicBezTo>
                  <a:cubicBezTo>
                    <a:pt x="136" y="14063"/>
                    <a:pt x="109" y="14042"/>
                    <a:pt x="66" y="14042"/>
                  </a:cubicBezTo>
                  <a:close/>
                  <a:moveTo>
                    <a:pt x="66" y="14312"/>
                  </a:moveTo>
                  <a:cubicBezTo>
                    <a:pt x="44" y="14312"/>
                    <a:pt x="1" y="14333"/>
                    <a:pt x="1" y="14376"/>
                  </a:cubicBezTo>
                  <a:cubicBezTo>
                    <a:pt x="1" y="14398"/>
                    <a:pt x="44" y="14447"/>
                    <a:pt x="66" y="14447"/>
                  </a:cubicBezTo>
                  <a:cubicBezTo>
                    <a:pt x="109" y="14447"/>
                    <a:pt x="136" y="14398"/>
                    <a:pt x="136" y="14376"/>
                  </a:cubicBezTo>
                  <a:cubicBezTo>
                    <a:pt x="136" y="14333"/>
                    <a:pt x="109" y="14312"/>
                    <a:pt x="66" y="14312"/>
                  </a:cubicBezTo>
                  <a:close/>
                  <a:moveTo>
                    <a:pt x="66" y="14582"/>
                  </a:moveTo>
                  <a:cubicBezTo>
                    <a:pt x="44" y="14582"/>
                    <a:pt x="1" y="14603"/>
                    <a:pt x="1" y="14646"/>
                  </a:cubicBezTo>
                  <a:cubicBezTo>
                    <a:pt x="1" y="14668"/>
                    <a:pt x="44" y="14717"/>
                    <a:pt x="66" y="14717"/>
                  </a:cubicBezTo>
                  <a:cubicBezTo>
                    <a:pt x="109" y="14717"/>
                    <a:pt x="136" y="14668"/>
                    <a:pt x="136" y="14646"/>
                  </a:cubicBezTo>
                  <a:cubicBezTo>
                    <a:pt x="136" y="14603"/>
                    <a:pt x="109" y="14582"/>
                    <a:pt x="66" y="14582"/>
                  </a:cubicBezTo>
                  <a:close/>
                  <a:moveTo>
                    <a:pt x="66" y="14852"/>
                  </a:moveTo>
                  <a:cubicBezTo>
                    <a:pt x="44" y="14852"/>
                    <a:pt x="1" y="14873"/>
                    <a:pt x="1" y="14916"/>
                  </a:cubicBezTo>
                  <a:cubicBezTo>
                    <a:pt x="1" y="14938"/>
                    <a:pt x="44" y="14987"/>
                    <a:pt x="66" y="14987"/>
                  </a:cubicBezTo>
                  <a:cubicBezTo>
                    <a:pt x="109" y="14987"/>
                    <a:pt x="136" y="14938"/>
                    <a:pt x="136" y="14916"/>
                  </a:cubicBezTo>
                  <a:cubicBezTo>
                    <a:pt x="136" y="14873"/>
                    <a:pt x="109" y="14852"/>
                    <a:pt x="66" y="14852"/>
                  </a:cubicBezTo>
                  <a:close/>
                  <a:moveTo>
                    <a:pt x="66" y="15122"/>
                  </a:moveTo>
                  <a:cubicBezTo>
                    <a:pt x="44" y="15122"/>
                    <a:pt x="1" y="15143"/>
                    <a:pt x="1" y="15186"/>
                  </a:cubicBezTo>
                  <a:cubicBezTo>
                    <a:pt x="1" y="15208"/>
                    <a:pt x="44" y="15257"/>
                    <a:pt x="66" y="15257"/>
                  </a:cubicBezTo>
                  <a:cubicBezTo>
                    <a:pt x="109" y="15257"/>
                    <a:pt x="136" y="15208"/>
                    <a:pt x="136" y="15186"/>
                  </a:cubicBezTo>
                  <a:cubicBezTo>
                    <a:pt x="136" y="15143"/>
                    <a:pt x="109" y="15122"/>
                    <a:pt x="66" y="15122"/>
                  </a:cubicBezTo>
                  <a:close/>
                  <a:moveTo>
                    <a:pt x="66" y="15392"/>
                  </a:moveTo>
                  <a:cubicBezTo>
                    <a:pt x="44" y="15392"/>
                    <a:pt x="1" y="15413"/>
                    <a:pt x="1" y="15456"/>
                  </a:cubicBezTo>
                  <a:cubicBezTo>
                    <a:pt x="1" y="15478"/>
                    <a:pt x="44" y="15527"/>
                    <a:pt x="66" y="15527"/>
                  </a:cubicBezTo>
                  <a:cubicBezTo>
                    <a:pt x="109" y="15527"/>
                    <a:pt x="136" y="15478"/>
                    <a:pt x="136" y="15456"/>
                  </a:cubicBezTo>
                  <a:cubicBezTo>
                    <a:pt x="136" y="15413"/>
                    <a:pt x="109" y="15392"/>
                    <a:pt x="66" y="15392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 rot="10800000" flipH="1">
              <a:off x="2165632" y="4883705"/>
              <a:ext cx="1850784" cy="996121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655499" y="4883707"/>
              <a:ext cx="1454675" cy="15756"/>
            </a:xfrm>
            <a:custGeom>
              <a:avLst/>
              <a:gdLst/>
              <a:ahLst/>
              <a:cxnLst/>
              <a:rect l="l" t="t" r="r" b="b"/>
              <a:pathLst>
                <a:path w="12556" h="136" extrusionOk="0">
                  <a:moveTo>
                    <a:pt x="65" y="1"/>
                  </a:moveTo>
                  <a:cubicBezTo>
                    <a:pt x="43" y="1"/>
                    <a:pt x="0" y="44"/>
                    <a:pt x="0" y="65"/>
                  </a:cubicBezTo>
                  <a:cubicBezTo>
                    <a:pt x="0" y="109"/>
                    <a:pt x="43" y="136"/>
                    <a:pt x="65" y="136"/>
                  </a:cubicBezTo>
                  <a:cubicBezTo>
                    <a:pt x="108" y="136"/>
                    <a:pt x="135" y="109"/>
                    <a:pt x="135" y="65"/>
                  </a:cubicBezTo>
                  <a:cubicBezTo>
                    <a:pt x="135" y="44"/>
                    <a:pt x="108" y="1"/>
                    <a:pt x="65" y="1"/>
                  </a:cubicBezTo>
                  <a:close/>
                  <a:moveTo>
                    <a:pt x="335" y="1"/>
                  </a:moveTo>
                  <a:cubicBezTo>
                    <a:pt x="313" y="1"/>
                    <a:pt x="270" y="44"/>
                    <a:pt x="270" y="65"/>
                  </a:cubicBezTo>
                  <a:cubicBezTo>
                    <a:pt x="270" y="109"/>
                    <a:pt x="313" y="136"/>
                    <a:pt x="335" y="136"/>
                  </a:cubicBezTo>
                  <a:cubicBezTo>
                    <a:pt x="378" y="136"/>
                    <a:pt x="405" y="109"/>
                    <a:pt x="405" y="65"/>
                  </a:cubicBezTo>
                  <a:cubicBezTo>
                    <a:pt x="405" y="44"/>
                    <a:pt x="378" y="1"/>
                    <a:pt x="335" y="1"/>
                  </a:cubicBezTo>
                  <a:close/>
                  <a:moveTo>
                    <a:pt x="605" y="1"/>
                  </a:moveTo>
                  <a:cubicBezTo>
                    <a:pt x="583" y="1"/>
                    <a:pt x="540" y="44"/>
                    <a:pt x="540" y="65"/>
                  </a:cubicBezTo>
                  <a:cubicBezTo>
                    <a:pt x="540" y="109"/>
                    <a:pt x="583" y="136"/>
                    <a:pt x="605" y="136"/>
                  </a:cubicBezTo>
                  <a:cubicBezTo>
                    <a:pt x="648" y="136"/>
                    <a:pt x="675" y="109"/>
                    <a:pt x="675" y="65"/>
                  </a:cubicBezTo>
                  <a:cubicBezTo>
                    <a:pt x="675" y="44"/>
                    <a:pt x="648" y="1"/>
                    <a:pt x="605" y="1"/>
                  </a:cubicBezTo>
                  <a:close/>
                  <a:moveTo>
                    <a:pt x="875" y="1"/>
                  </a:moveTo>
                  <a:cubicBezTo>
                    <a:pt x="853" y="1"/>
                    <a:pt x="810" y="44"/>
                    <a:pt x="810" y="65"/>
                  </a:cubicBezTo>
                  <a:cubicBezTo>
                    <a:pt x="810" y="109"/>
                    <a:pt x="853" y="136"/>
                    <a:pt x="875" y="136"/>
                  </a:cubicBezTo>
                  <a:cubicBezTo>
                    <a:pt x="918" y="136"/>
                    <a:pt x="945" y="109"/>
                    <a:pt x="945" y="65"/>
                  </a:cubicBezTo>
                  <a:cubicBezTo>
                    <a:pt x="945" y="44"/>
                    <a:pt x="918" y="1"/>
                    <a:pt x="875" y="1"/>
                  </a:cubicBezTo>
                  <a:close/>
                  <a:moveTo>
                    <a:pt x="1145" y="1"/>
                  </a:moveTo>
                  <a:cubicBezTo>
                    <a:pt x="1123" y="1"/>
                    <a:pt x="1080" y="44"/>
                    <a:pt x="1080" y="65"/>
                  </a:cubicBezTo>
                  <a:cubicBezTo>
                    <a:pt x="1080" y="109"/>
                    <a:pt x="1123" y="136"/>
                    <a:pt x="1145" y="136"/>
                  </a:cubicBezTo>
                  <a:cubicBezTo>
                    <a:pt x="1188" y="136"/>
                    <a:pt x="1215" y="109"/>
                    <a:pt x="1215" y="65"/>
                  </a:cubicBezTo>
                  <a:cubicBezTo>
                    <a:pt x="1215" y="44"/>
                    <a:pt x="1188" y="1"/>
                    <a:pt x="1145" y="1"/>
                  </a:cubicBezTo>
                  <a:close/>
                  <a:moveTo>
                    <a:pt x="1415" y="1"/>
                  </a:moveTo>
                  <a:cubicBezTo>
                    <a:pt x="1393" y="1"/>
                    <a:pt x="1350" y="44"/>
                    <a:pt x="1350" y="65"/>
                  </a:cubicBezTo>
                  <a:cubicBezTo>
                    <a:pt x="1350" y="109"/>
                    <a:pt x="1393" y="136"/>
                    <a:pt x="1415" y="136"/>
                  </a:cubicBezTo>
                  <a:cubicBezTo>
                    <a:pt x="1458" y="136"/>
                    <a:pt x="1485" y="109"/>
                    <a:pt x="1485" y="65"/>
                  </a:cubicBezTo>
                  <a:cubicBezTo>
                    <a:pt x="1485" y="44"/>
                    <a:pt x="1458" y="1"/>
                    <a:pt x="1415" y="1"/>
                  </a:cubicBezTo>
                  <a:close/>
                  <a:moveTo>
                    <a:pt x="1685" y="1"/>
                  </a:moveTo>
                  <a:cubicBezTo>
                    <a:pt x="1663" y="1"/>
                    <a:pt x="1620" y="44"/>
                    <a:pt x="1620" y="65"/>
                  </a:cubicBezTo>
                  <a:cubicBezTo>
                    <a:pt x="1620" y="109"/>
                    <a:pt x="1663" y="136"/>
                    <a:pt x="1685" y="136"/>
                  </a:cubicBezTo>
                  <a:cubicBezTo>
                    <a:pt x="1728" y="136"/>
                    <a:pt x="1755" y="109"/>
                    <a:pt x="1755" y="65"/>
                  </a:cubicBezTo>
                  <a:cubicBezTo>
                    <a:pt x="1755" y="44"/>
                    <a:pt x="1728" y="1"/>
                    <a:pt x="1685" y="1"/>
                  </a:cubicBezTo>
                  <a:close/>
                  <a:moveTo>
                    <a:pt x="1955" y="1"/>
                  </a:moveTo>
                  <a:cubicBezTo>
                    <a:pt x="1934" y="1"/>
                    <a:pt x="1890" y="44"/>
                    <a:pt x="1890" y="65"/>
                  </a:cubicBezTo>
                  <a:cubicBezTo>
                    <a:pt x="1890" y="109"/>
                    <a:pt x="1934" y="136"/>
                    <a:pt x="1955" y="136"/>
                  </a:cubicBezTo>
                  <a:cubicBezTo>
                    <a:pt x="1998" y="136"/>
                    <a:pt x="2025" y="109"/>
                    <a:pt x="2025" y="65"/>
                  </a:cubicBezTo>
                  <a:cubicBezTo>
                    <a:pt x="2025" y="44"/>
                    <a:pt x="1998" y="1"/>
                    <a:pt x="1955" y="1"/>
                  </a:cubicBezTo>
                  <a:close/>
                  <a:moveTo>
                    <a:pt x="2225" y="1"/>
                  </a:moveTo>
                  <a:cubicBezTo>
                    <a:pt x="2204" y="1"/>
                    <a:pt x="2160" y="44"/>
                    <a:pt x="2160" y="65"/>
                  </a:cubicBezTo>
                  <a:cubicBezTo>
                    <a:pt x="2160" y="109"/>
                    <a:pt x="2204" y="136"/>
                    <a:pt x="2225" y="136"/>
                  </a:cubicBezTo>
                  <a:cubicBezTo>
                    <a:pt x="2268" y="136"/>
                    <a:pt x="2295" y="109"/>
                    <a:pt x="2295" y="65"/>
                  </a:cubicBezTo>
                  <a:cubicBezTo>
                    <a:pt x="2295" y="44"/>
                    <a:pt x="2268" y="1"/>
                    <a:pt x="2225" y="1"/>
                  </a:cubicBezTo>
                  <a:close/>
                  <a:moveTo>
                    <a:pt x="2495" y="1"/>
                  </a:moveTo>
                  <a:cubicBezTo>
                    <a:pt x="2474" y="1"/>
                    <a:pt x="2430" y="44"/>
                    <a:pt x="2430" y="65"/>
                  </a:cubicBezTo>
                  <a:cubicBezTo>
                    <a:pt x="2430" y="109"/>
                    <a:pt x="2474" y="136"/>
                    <a:pt x="2495" y="136"/>
                  </a:cubicBezTo>
                  <a:cubicBezTo>
                    <a:pt x="2538" y="136"/>
                    <a:pt x="2565" y="109"/>
                    <a:pt x="2565" y="65"/>
                  </a:cubicBezTo>
                  <a:cubicBezTo>
                    <a:pt x="2565" y="44"/>
                    <a:pt x="2538" y="1"/>
                    <a:pt x="2495" y="1"/>
                  </a:cubicBezTo>
                  <a:close/>
                  <a:moveTo>
                    <a:pt x="2765" y="1"/>
                  </a:moveTo>
                  <a:cubicBezTo>
                    <a:pt x="2744" y="1"/>
                    <a:pt x="2700" y="44"/>
                    <a:pt x="2700" y="65"/>
                  </a:cubicBezTo>
                  <a:cubicBezTo>
                    <a:pt x="2700" y="109"/>
                    <a:pt x="2744" y="136"/>
                    <a:pt x="2765" y="136"/>
                  </a:cubicBezTo>
                  <a:cubicBezTo>
                    <a:pt x="2808" y="136"/>
                    <a:pt x="2835" y="109"/>
                    <a:pt x="2835" y="65"/>
                  </a:cubicBezTo>
                  <a:cubicBezTo>
                    <a:pt x="2835" y="44"/>
                    <a:pt x="2808" y="1"/>
                    <a:pt x="2765" y="1"/>
                  </a:cubicBezTo>
                  <a:close/>
                  <a:moveTo>
                    <a:pt x="3035" y="1"/>
                  </a:moveTo>
                  <a:cubicBezTo>
                    <a:pt x="3014" y="1"/>
                    <a:pt x="2970" y="44"/>
                    <a:pt x="2970" y="65"/>
                  </a:cubicBezTo>
                  <a:cubicBezTo>
                    <a:pt x="2970" y="109"/>
                    <a:pt x="3014" y="136"/>
                    <a:pt x="3035" y="136"/>
                  </a:cubicBezTo>
                  <a:cubicBezTo>
                    <a:pt x="3078" y="136"/>
                    <a:pt x="3105" y="109"/>
                    <a:pt x="3105" y="65"/>
                  </a:cubicBezTo>
                  <a:cubicBezTo>
                    <a:pt x="3105" y="44"/>
                    <a:pt x="3078" y="1"/>
                    <a:pt x="3035" y="1"/>
                  </a:cubicBezTo>
                  <a:close/>
                  <a:moveTo>
                    <a:pt x="3305" y="1"/>
                  </a:moveTo>
                  <a:cubicBezTo>
                    <a:pt x="3284" y="1"/>
                    <a:pt x="3240" y="44"/>
                    <a:pt x="3240" y="65"/>
                  </a:cubicBezTo>
                  <a:cubicBezTo>
                    <a:pt x="3240" y="109"/>
                    <a:pt x="3284" y="136"/>
                    <a:pt x="3305" y="136"/>
                  </a:cubicBezTo>
                  <a:cubicBezTo>
                    <a:pt x="3348" y="136"/>
                    <a:pt x="3375" y="109"/>
                    <a:pt x="3375" y="65"/>
                  </a:cubicBezTo>
                  <a:cubicBezTo>
                    <a:pt x="3375" y="44"/>
                    <a:pt x="3348" y="1"/>
                    <a:pt x="3305" y="1"/>
                  </a:cubicBezTo>
                  <a:close/>
                  <a:moveTo>
                    <a:pt x="3575" y="1"/>
                  </a:moveTo>
                  <a:cubicBezTo>
                    <a:pt x="3554" y="1"/>
                    <a:pt x="3510" y="44"/>
                    <a:pt x="3510" y="65"/>
                  </a:cubicBezTo>
                  <a:cubicBezTo>
                    <a:pt x="3510" y="109"/>
                    <a:pt x="3554" y="136"/>
                    <a:pt x="3575" y="136"/>
                  </a:cubicBezTo>
                  <a:cubicBezTo>
                    <a:pt x="3618" y="136"/>
                    <a:pt x="3645" y="109"/>
                    <a:pt x="3645" y="65"/>
                  </a:cubicBezTo>
                  <a:cubicBezTo>
                    <a:pt x="3645" y="44"/>
                    <a:pt x="3618" y="1"/>
                    <a:pt x="3575" y="1"/>
                  </a:cubicBezTo>
                  <a:close/>
                  <a:moveTo>
                    <a:pt x="3845" y="1"/>
                  </a:moveTo>
                  <a:cubicBezTo>
                    <a:pt x="3824" y="1"/>
                    <a:pt x="3780" y="44"/>
                    <a:pt x="3780" y="65"/>
                  </a:cubicBezTo>
                  <a:cubicBezTo>
                    <a:pt x="3780" y="109"/>
                    <a:pt x="3824" y="136"/>
                    <a:pt x="3845" y="136"/>
                  </a:cubicBezTo>
                  <a:cubicBezTo>
                    <a:pt x="3888" y="136"/>
                    <a:pt x="3915" y="109"/>
                    <a:pt x="3915" y="65"/>
                  </a:cubicBezTo>
                  <a:cubicBezTo>
                    <a:pt x="3915" y="44"/>
                    <a:pt x="3888" y="1"/>
                    <a:pt x="3845" y="1"/>
                  </a:cubicBezTo>
                  <a:close/>
                  <a:moveTo>
                    <a:pt x="4115" y="1"/>
                  </a:moveTo>
                  <a:cubicBezTo>
                    <a:pt x="4094" y="1"/>
                    <a:pt x="4050" y="44"/>
                    <a:pt x="4050" y="65"/>
                  </a:cubicBezTo>
                  <a:cubicBezTo>
                    <a:pt x="4050" y="109"/>
                    <a:pt x="4094" y="136"/>
                    <a:pt x="4115" y="136"/>
                  </a:cubicBezTo>
                  <a:cubicBezTo>
                    <a:pt x="4158" y="136"/>
                    <a:pt x="4185" y="109"/>
                    <a:pt x="4185" y="65"/>
                  </a:cubicBezTo>
                  <a:cubicBezTo>
                    <a:pt x="4185" y="44"/>
                    <a:pt x="4158" y="1"/>
                    <a:pt x="4115" y="1"/>
                  </a:cubicBezTo>
                  <a:close/>
                  <a:moveTo>
                    <a:pt x="4385" y="1"/>
                  </a:moveTo>
                  <a:cubicBezTo>
                    <a:pt x="4364" y="1"/>
                    <a:pt x="4320" y="44"/>
                    <a:pt x="4320" y="65"/>
                  </a:cubicBezTo>
                  <a:cubicBezTo>
                    <a:pt x="4320" y="109"/>
                    <a:pt x="4364" y="136"/>
                    <a:pt x="4385" y="136"/>
                  </a:cubicBezTo>
                  <a:cubicBezTo>
                    <a:pt x="4428" y="136"/>
                    <a:pt x="4455" y="109"/>
                    <a:pt x="4455" y="65"/>
                  </a:cubicBezTo>
                  <a:cubicBezTo>
                    <a:pt x="4455" y="44"/>
                    <a:pt x="4428" y="1"/>
                    <a:pt x="4385" y="1"/>
                  </a:cubicBezTo>
                  <a:close/>
                  <a:moveTo>
                    <a:pt x="4655" y="1"/>
                  </a:moveTo>
                  <a:cubicBezTo>
                    <a:pt x="4634" y="1"/>
                    <a:pt x="4590" y="44"/>
                    <a:pt x="4590" y="65"/>
                  </a:cubicBezTo>
                  <a:cubicBezTo>
                    <a:pt x="4590" y="109"/>
                    <a:pt x="4634" y="136"/>
                    <a:pt x="4655" y="136"/>
                  </a:cubicBezTo>
                  <a:cubicBezTo>
                    <a:pt x="4698" y="136"/>
                    <a:pt x="4725" y="109"/>
                    <a:pt x="4725" y="65"/>
                  </a:cubicBezTo>
                  <a:cubicBezTo>
                    <a:pt x="4725" y="44"/>
                    <a:pt x="4698" y="1"/>
                    <a:pt x="4655" y="1"/>
                  </a:cubicBezTo>
                  <a:close/>
                  <a:moveTo>
                    <a:pt x="4925" y="1"/>
                  </a:moveTo>
                  <a:cubicBezTo>
                    <a:pt x="4904" y="1"/>
                    <a:pt x="4860" y="44"/>
                    <a:pt x="4860" y="65"/>
                  </a:cubicBezTo>
                  <a:cubicBezTo>
                    <a:pt x="4860" y="109"/>
                    <a:pt x="4904" y="136"/>
                    <a:pt x="4925" y="136"/>
                  </a:cubicBezTo>
                  <a:cubicBezTo>
                    <a:pt x="4968" y="136"/>
                    <a:pt x="4995" y="109"/>
                    <a:pt x="4995" y="65"/>
                  </a:cubicBezTo>
                  <a:cubicBezTo>
                    <a:pt x="4995" y="44"/>
                    <a:pt x="4968" y="1"/>
                    <a:pt x="4925" y="1"/>
                  </a:cubicBezTo>
                  <a:close/>
                  <a:moveTo>
                    <a:pt x="5195" y="1"/>
                  </a:moveTo>
                  <a:cubicBezTo>
                    <a:pt x="5174" y="1"/>
                    <a:pt x="5130" y="44"/>
                    <a:pt x="5130" y="65"/>
                  </a:cubicBezTo>
                  <a:cubicBezTo>
                    <a:pt x="5130" y="109"/>
                    <a:pt x="5174" y="136"/>
                    <a:pt x="5195" y="136"/>
                  </a:cubicBezTo>
                  <a:cubicBezTo>
                    <a:pt x="5238" y="136"/>
                    <a:pt x="5265" y="109"/>
                    <a:pt x="5265" y="65"/>
                  </a:cubicBezTo>
                  <a:cubicBezTo>
                    <a:pt x="5265" y="44"/>
                    <a:pt x="5238" y="1"/>
                    <a:pt x="5195" y="1"/>
                  </a:cubicBezTo>
                  <a:close/>
                  <a:moveTo>
                    <a:pt x="5465" y="1"/>
                  </a:moveTo>
                  <a:cubicBezTo>
                    <a:pt x="5444" y="1"/>
                    <a:pt x="5400" y="44"/>
                    <a:pt x="5400" y="65"/>
                  </a:cubicBezTo>
                  <a:cubicBezTo>
                    <a:pt x="5400" y="109"/>
                    <a:pt x="5444" y="136"/>
                    <a:pt x="5465" y="136"/>
                  </a:cubicBezTo>
                  <a:cubicBezTo>
                    <a:pt x="5508" y="136"/>
                    <a:pt x="5535" y="109"/>
                    <a:pt x="5535" y="65"/>
                  </a:cubicBezTo>
                  <a:cubicBezTo>
                    <a:pt x="5535" y="44"/>
                    <a:pt x="5508" y="1"/>
                    <a:pt x="5465" y="1"/>
                  </a:cubicBezTo>
                  <a:close/>
                  <a:moveTo>
                    <a:pt x="5735" y="1"/>
                  </a:moveTo>
                  <a:cubicBezTo>
                    <a:pt x="5714" y="1"/>
                    <a:pt x="5670" y="44"/>
                    <a:pt x="5670" y="65"/>
                  </a:cubicBezTo>
                  <a:cubicBezTo>
                    <a:pt x="5670" y="109"/>
                    <a:pt x="5714" y="136"/>
                    <a:pt x="5735" y="136"/>
                  </a:cubicBezTo>
                  <a:cubicBezTo>
                    <a:pt x="5779" y="136"/>
                    <a:pt x="5806" y="109"/>
                    <a:pt x="5806" y="65"/>
                  </a:cubicBezTo>
                  <a:cubicBezTo>
                    <a:pt x="5806" y="44"/>
                    <a:pt x="5779" y="1"/>
                    <a:pt x="5735" y="1"/>
                  </a:cubicBezTo>
                  <a:close/>
                  <a:moveTo>
                    <a:pt x="6005" y="1"/>
                  </a:moveTo>
                  <a:cubicBezTo>
                    <a:pt x="5984" y="1"/>
                    <a:pt x="5941" y="44"/>
                    <a:pt x="5941" y="65"/>
                  </a:cubicBezTo>
                  <a:cubicBezTo>
                    <a:pt x="5941" y="109"/>
                    <a:pt x="5984" y="136"/>
                    <a:pt x="6005" y="136"/>
                  </a:cubicBezTo>
                  <a:cubicBezTo>
                    <a:pt x="6049" y="136"/>
                    <a:pt x="6076" y="109"/>
                    <a:pt x="6076" y="65"/>
                  </a:cubicBezTo>
                  <a:cubicBezTo>
                    <a:pt x="6076" y="44"/>
                    <a:pt x="6049" y="1"/>
                    <a:pt x="6005" y="1"/>
                  </a:cubicBezTo>
                  <a:close/>
                  <a:moveTo>
                    <a:pt x="6275" y="1"/>
                  </a:moveTo>
                  <a:cubicBezTo>
                    <a:pt x="6254" y="1"/>
                    <a:pt x="6211" y="44"/>
                    <a:pt x="6211" y="65"/>
                  </a:cubicBezTo>
                  <a:cubicBezTo>
                    <a:pt x="6211" y="109"/>
                    <a:pt x="6254" y="136"/>
                    <a:pt x="6275" y="136"/>
                  </a:cubicBezTo>
                  <a:cubicBezTo>
                    <a:pt x="6319" y="136"/>
                    <a:pt x="6346" y="109"/>
                    <a:pt x="6346" y="65"/>
                  </a:cubicBezTo>
                  <a:cubicBezTo>
                    <a:pt x="6346" y="44"/>
                    <a:pt x="6319" y="1"/>
                    <a:pt x="6275" y="1"/>
                  </a:cubicBezTo>
                  <a:close/>
                  <a:moveTo>
                    <a:pt x="6545" y="1"/>
                  </a:moveTo>
                  <a:cubicBezTo>
                    <a:pt x="6524" y="1"/>
                    <a:pt x="6481" y="44"/>
                    <a:pt x="6481" y="65"/>
                  </a:cubicBezTo>
                  <a:cubicBezTo>
                    <a:pt x="6481" y="109"/>
                    <a:pt x="6524" y="136"/>
                    <a:pt x="6545" y="136"/>
                  </a:cubicBezTo>
                  <a:cubicBezTo>
                    <a:pt x="6589" y="136"/>
                    <a:pt x="6616" y="109"/>
                    <a:pt x="6616" y="65"/>
                  </a:cubicBezTo>
                  <a:cubicBezTo>
                    <a:pt x="6616" y="44"/>
                    <a:pt x="6589" y="1"/>
                    <a:pt x="6545" y="1"/>
                  </a:cubicBezTo>
                  <a:close/>
                  <a:moveTo>
                    <a:pt x="6815" y="1"/>
                  </a:moveTo>
                  <a:cubicBezTo>
                    <a:pt x="6794" y="1"/>
                    <a:pt x="6751" y="44"/>
                    <a:pt x="6751" y="65"/>
                  </a:cubicBezTo>
                  <a:cubicBezTo>
                    <a:pt x="6751" y="109"/>
                    <a:pt x="6794" y="136"/>
                    <a:pt x="6815" y="136"/>
                  </a:cubicBezTo>
                  <a:cubicBezTo>
                    <a:pt x="6859" y="136"/>
                    <a:pt x="6886" y="109"/>
                    <a:pt x="6886" y="65"/>
                  </a:cubicBezTo>
                  <a:cubicBezTo>
                    <a:pt x="6886" y="44"/>
                    <a:pt x="6859" y="1"/>
                    <a:pt x="6815" y="1"/>
                  </a:cubicBezTo>
                  <a:close/>
                  <a:moveTo>
                    <a:pt x="7085" y="1"/>
                  </a:moveTo>
                  <a:cubicBezTo>
                    <a:pt x="7064" y="1"/>
                    <a:pt x="7021" y="44"/>
                    <a:pt x="7021" y="65"/>
                  </a:cubicBezTo>
                  <a:cubicBezTo>
                    <a:pt x="7021" y="109"/>
                    <a:pt x="7064" y="136"/>
                    <a:pt x="7085" y="136"/>
                  </a:cubicBezTo>
                  <a:cubicBezTo>
                    <a:pt x="7129" y="136"/>
                    <a:pt x="7156" y="109"/>
                    <a:pt x="7156" y="65"/>
                  </a:cubicBezTo>
                  <a:cubicBezTo>
                    <a:pt x="7156" y="44"/>
                    <a:pt x="7129" y="1"/>
                    <a:pt x="7085" y="1"/>
                  </a:cubicBezTo>
                  <a:close/>
                  <a:moveTo>
                    <a:pt x="7355" y="1"/>
                  </a:moveTo>
                  <a:cubicBezTo>
                    <a:pt x="7334" y="1"/>
                    <a:pt x="7291" y="44"/>
                    <a:pt x="7291" y="65"/>
                  </a:cubicBezTo>
                  <a:cubicBezTo>
                    <a:pt x="7291" y="109"/>
                    <a:pt x="7334" y="136"/>
                    <a:pt x="7355" y="136"/>
                  </a:cubicBezTo>
                  <a:cubicBezTo>
                    <a:pt x="7399" y="136"/>
                    <a:pt x="7426" y="109"/>
                    <a:pt x="7426" y="65"/>
                  </a:cubicBezTo>
                  <a:cubicBezTo>
                    <a:pt x="7426" y="44"/>
                    <a:pt x="7399" y="1"/>
                    <a:pt x="7355" y="1"/>
                  </a:cubicBezTo>
                  <a:close/>
                  <a:moveTo>
                    <a:pt x="7625" y="1"/>
                  </a:moveTo>
                  <a:cubicBezTo>
                    <a:pt x="7604" y="1"/>
                    <a:pt x="7561" y="44"/>
                    <a:pt x="7561" y="65"/>
                  </a:cubicBezTo>
                  <a:cubicBezTo>
                    <a:pt x="7561" y="109"/>
                    <a:pt x="7604" y="136"/>
                    <a:pt x="7625" y="136"/>
                  </a:cubicBezTo>
                  <a:cubicBezTo>
                    <a:pt x="7669" y="136"/>
                    <a:pt x="7696" y="109"/>
                    <a:pt x="7696" y="65"/>
                  </a:cubicBezTo>
                  <a:cubicBezTo>
                    <a:pt x="7696" y="44"/>
                    <a:pt x="7669" y="1"/>
                    <a:pt x="7625" y="1"/>
                  </a:cubicBezTo>
                  <a:close/>
                  <a:moveTo>
                    <a:pt x="7895" y="1"/>
                  </a:moveTo>
                  <a:cubicBezTo>
                    <a:pt x="7874" y="1"/>
                    <a:pt x="7831" y="44"/>
                    <a:pt x="7831" y="65"/>
                  </a:cubicBezTo>
                  <a:cubicBezTo>
                    <a:pt x="7831" y="109"/>
                    <a:pt x="7874" y="136"/>
                    <a:pt x="7895" y="136"/>
                  </a:cubicBezTo>
                  <a:cubicBezTo>
                    <a:pt x="7939" y="136"/>
                    <a:pt x="7966" y="109"/>
                    <a:pt x="7966" y="65"/>
                  </a:cubicBezTo>
                  <a:cubicBezTo>
                    <a:pt x="7966" y="44"/>
                    <a:pt x="7939" y="1"/>
                    <a:pt x="7895" y="1"/>
                  </a:cubicBezTo>
                  <a:close/>
                  <a:moveTo>
                    <a:pt x="8165" y="1"/>
                  </a:moveTo>
                  <a:cubicBezTo>
                    <a:pt x="8144" y="1"/>
                    <a:pt x="8101" y="44"/>
                    <a:pt x="8101" y="65"/>
                  </a:cubicBezTo>
                  <a:cubicBezTo>
                    <a:pt x="8101" y="109"/>
                    <a:pt x="8144" y="136"/>
                    <a:pt x="8165" y="136"/>
                  </a:cubicBezTo>
                  <a:cubicBezTo>
                    <a:pt x="8209" y="136"/>
                    <a:pt x="8236" y="109"/>
                    <a:pt x="8236" y="65"/>
                  </a:cubicBezTo>
                  <a:cubicBezTo>
                    <a:pt x="8236" y="44"/>
                    <a:pt x="8209" y="1"/>
                    <a:pt x="8165" y="1"/>
                  </a:cubicBezTo>
                  <a:close/>
                  <a:moveTo>
                    <a:pt x="8435" y="1"/>
                  </a:moveTo>
                  <a:cubicBezTo>
                    <a:pt x="8414" y="1"/>
                    <a:pt x="8371" y="44"/>
                    <a:pt x="8371" y="65"/>
                  </a:cubicBezTo>
                  <a:cubicBezTo>
                    <a:pt x="8371" y="109"/>
                    <a:pt x="8414" y="136"/>
                    <a:pt x="8435" y="136"/>
                  </a:cubicBezTo>
                  <a:cubicBezTo>
                    <a:pt x="8479" y="136"/>
                    <a:pt x="8506" y="109"/>
                    <a:pt x="8506" y="65"/>
                  </a:cubicBezTo>
                  <a:cubicBezTo>
                    <a:pt x="8506" y="44"/>
                    <a:pt x="8479" y="1"/>
                    <a:pt x="8435" y="1"/>
                  </a:cubicBezTo>
                  <a:close/>
                  <a:moveTo>
                    <a:pt x="8705" y="1"/>
                  </a:moveTo>
                  <a:cubicBezTo>
                    <a:pt x="8684" y="1"/>
                    <a:pt x="8641" y="44"/>
                    <a:pt x="8641" y="65"/>
                  </a:cubicBezTo>
                  <a:cubicBezTo>
                    <a:pt x="8641" y="109"/>
                    <a:pt x="8684" y="136"/>
                    <a:pt x="8705" y="136"/>
                  </a:cubicBezTo>
                  <a:cubicBezTo>
                    <a:pt x="8749" y="136"/>
                    <a:pt x="8776" y="109"/>
                    <a:pt x="8776" y="65"/>
                  </a:cubicBezTo>
                  <a:cubicBezTo>
                    <a:pt x="8776" y="44"/>
                    <a:pt x="8749" y="1"/>
                    <a:pt x="8705" y="1"/>
                  </a:cubicBezTo>
                  <a:close/>
                  <a:moveTo>
                    <a:pt x="8975" y="1"/>
                  </a:moveTo>
                  <a:cubicBezTo>
                    <a:pt x="8954" y="1"/>
                    <a:pt x="8911" y="44"/>
                    <a:pt x="8911" y="65"/>
                  </a:cubicBezTo>
                  <a:cubicBezTo>
                    <a:pt x="8911" y="109"/>
                    <a:pt x="8954" y="136"/>
                    <a:pt x="8975" y="136"/>
                  </a:cubicBezTo>
                  <a:cubicBezTo>
                    <a:pt x="9019" y="136"/>
                    <a:pt x="9046" y="109"/>
                    <a:pt x="9046" y="65"/>
                  </a:cubicBezTo>
                  <a:cubicBezTo>
                    <a:pt x="9046" y="44"/>
                    <a:pt x="9019" y="1"/>
                    <a:pt x="8975" y="1"/>
                  </a:cubicBezTo>
                  <a:close/>
                  <a:moveTo>
                    <a:pt x="9245" y="1"/>
                  </a:moveTo>
                  <a:cubicBezTo>
                    <a:pt x="9224" y="1"/>
                    <a:pt x="9181" y="44"/>
                    <a:pt x="9181" y="65"/>
                  </a:cubicBezTo>
                  <a:cubicBezTo>
                    <a:pt x="9181" y="109"/>
                    <a:pt x="9224" y="136"/>
                    <a:pt x="9245" y="136"/>
                  </a:cubicBezTo>
                  <a:cubicBezTo>
                    <a:pt x="9289" y="136"/>
                    <a:pt x="9316" y="109"/>
                    <a:pt x="9316" y="65"/>
                  </a:cubicBezTo>
                  <a:cubicBezTo>
                    <a:pt x="9316" y="44"/>
                    <a:pt x="9289" y="1"/>
                    <a:pt x="9245" y="1"/>
                  </a:cubicBezTo>
                  <a:close/>
                  <a:moveTo>
                    <a:pt x="9515" y="1"/>
                  </a:moveTo>
                  <a:cubicBezTo>
                    <a:pt x="9494" y="1"/>
                    <a:pt x="9451" y="44"/>
                    <a:pt x="9451" y="65"/>
                  </a:cubicBezTo>
                  <a:cubicBezTo>
                    <a:pt x="9451" y="109"/>
                    <a:pt x="9494" y="136"/>
                    <a:pt x="9515" y="136"/>
                  </a:cubicBezTo>
                  <a:cubicBezTo>
                    <a:pt x="9559" y="136"/>
                    <a:pt x="9586" y="109"/>
                    <a:pt x="9586" y="65"/>
                  </a:cubicBezTo>
                  <a:cubicBezTo>
                    <a:pt x="9586" y="44"/>
                    <a:pt x="9559" y="1"/>
                    <a:pt x="9515" y="1"/>
                  </a:cubicBezTo>
                  <a:close/>
                  <a:moveTo>
                    <a:pt x="9786" y="1"/>
                  </a:moveTo>
                  <a:cubicBezTo>
                    <a:pt x="9764" y="1"/>
                    <a:pt x="9721" y="44"/>
                    <a:pt x="9721" y="65"/>
                  </a:cubicBezTo>
                  <a:cubicBezTo>
                    <a:pt x="9721" y="109"/>
                    <a:pt x="9764" y="136"/>
                    <a:pt x="9786" y="136"/>
                  </a:cubicBezTo>
                  <a:cubicBezTo>
                    <a:pt x="9829" y="136"/>
                    <a:pt x="9856" y="109"/>
                    <a:pt x="9856" y="65"/>
                  </a:cubicBezTo>
                  <a:cubicBezTo>
                    <a:pt x="9856" y="44"/>
                    <a:pt x="9829" y="1"/>
                    <a:pt x="9786" y="1"/>
                  </a:cubicBezTo>
                  <a:close/>
                  <a:moveTo>
                    <a:pt x="10056" y="1"/>
                  </a:moveTo>
                  <a:cubicBezTo>
                    <a:pt x="10034" y="1"/>
                    <a:pt x="9991" y="44"/>
                    <a:pt x="9991" y="65"/>
                  </a:cubicBezTo>
                  <a:cubicBezTo>
                    <a:pt x="9991" y="109"/>
                    <a:pt x="10034" y="136"/>
                    <a:pt x="10056" y="136"/>
                  </a:cubicBezTo>
                  <a:cubicBezTo>
                    <a:pt x="10099" y="136"/>
                    <a:pt x="10126" y="109"/>
                    <a:pt x="10126" y="65"/>
                  </a:cubicBezTo>
                  <a:cubicBezTo>
                    <a:pt x="10126" y="44"/>
                    <a:pt x="10099" y="1"/>
                    <a:pt x="10056" y="1"/>
                  </a:cubicBezTo>
                  <a:close/>
                  <a:moveTo>
                    <a:pt x="10326" y="1"/>
                  </a:moveTo>
                  <a:cubicBezTo>
                    <a:pt x="10304" y="1"/>
                    <a:pt x="10261" y="44"/>
                    <a:pt x="10261" y="65"/>
                  </a:cubicBezTo>
                  <a:cubicBezTo>
                    <a:pt x="10261" y="109"/>
                    <a:pt x="10304" y="136"/>
                    <a:pt x="10326" y="136"/>
                  </a:cubicBezTo>
                  <a:cubicBezTo>
                    <a:pt x="10369" y="136"/>
                    <a:pt x="10396" y="109"/>
                    <a:pt x="10396" y="65"/>
                  </a:cubicBezTo>
                  <a:cubicBezTo>
                    <a:pt x="10396" y="44"/>
                    <a:pt x="10369" y="1"/>
                    <a:pt x="10326" y="1"/>
                  </a:cubicBezTo>
                  <a:close/>
                  <a:moveTo>
                    <a:pt x="10596" y="1"/>
                  </a:moveTo>
                  <a:cubicBezTo>
                    <a:pt x="10574" y="1"/>
                    <a:pt x="10531" y="44"/>
                    <a:pt x="10531" y="65"/>
                  </a:cubicBezTo>
                  <a:cubicBezTo>
                    <a:pt x="10531" y="109"/>
                    <a:pt x="10574" y="136"/>
                    <a:pt x="10596" y="136"/>
                  </a:cubicBezTo>
                  <a:cubicBezTo>
                    <a:pt x="10639" y="136"/>
                    <a:pt x="10666" y="109"/>
                    <a:pt x="10666" y="65"/>
                  </a:cubicBezTo>
                  <a:cubicBezTo>
                    <a:pt x="10666" y="44"/>
                    <a:pt x="10639" y="1"/>
                    <a:pt x="10596" y="1"/>
                  </a:cubicBezTo>
                  <a:close/>
                  <a:moveTo>
                    <a:pt x="10866" y="1"/>
                  </a:moveTo>
                  <a:cubicBezTo>
                    <a:pt x="10844" y="1"/>
                    <a:pt x="10801" y="44"/>
                    <a:pt x="10801" y="65"/>
                  </a:cubicBezTo>
                  <a:cubicBezTo>
                    <a:pt x="10801" y="109"/>
                    <a:pt x="10844" y="136"/>
                    <a:pt x="10866" y="136"/>
                  </a:cubicBezTo>
                  <a:cubicBezTo>
                    <a:pt x="10909" y="136"/>
                    <a:pt x="10936" y="109"/>
                    <a:pt x="10936" y="65"/>
                  </a:cubicBezTo>
                  <a:cubicBezTo>
                    <a:pt x="10936" y="44"/>
                    <a:pt x="10909" y="1"/>
                    <a:pt x="10866" y="1"/>
                  </a:cubicBezTo>
                  <a:close/>
                  <a:moveTo>
                    <a:pt x="11136" y="1"/>
                  </a:moveTo>
                  <a:cubicBezTo>
                    <a:pt x="11114" y="1"/>
                    <a:pt x="11071" y="44"/>
                    <a:pt x="11071" y="65"/>
                  </a:cubicBezTo>
                  <a:cubicBezTo>
                    <a:pt x="11071" y="109"/>
                    <a:pt x="11114" y="136"/>
                    <a:pt x="11136" y="136"/>
                  </a:cubicBezTo>
                  <a:cubicBezTo>
                    <a:pt x="11179" y="136"/>
                    <a:pt x="11206" y="109"/>
                    <a:pt x="11206" y="65"/>
                  </a:cubicBezTo>
                  <a:cubicBezTo>
                    <a:pt x="11206" y="44"/>
                    <a:pt x="11179" y="1"/>
                    <a:pt x="11136" y="1"/>
                  </a:cubicBezTo>
                  <a:close/>
                  <a:moveTo>
                    <a:pt x="11406" y="1"/>
                  </a:moveTo>
                  <a:cubicBezTo>
                    <a:pt x="11384" y="1"/>
                    <a:pt x="11341" y="44"/>
                    <a:pt x="11341" y="65"/>
                  </a:cubicBezTo>
                  <a:cubicBezTo>
                    <a:pt x="11341" y="109"/>
                    <a:pt x="11384" y="136"/>
                    <a:pt x="11406" y="136"/>
                  </a:cubicBezTo>
                  <a:cubicBezTo>
                    <a:pt x="11449" y="136"/>
                    <a:pt x="11476" y="109"/>
                    <a:pt x="11476" y="65"/>
                  </a:cubicBezTo>
                  <a:cubicBezTo>
                    <a:pt x="11476" y="44"/>
                    <a:pt x="11449" y="1"/>
                    <a:pt x="11406" y="1"/>
                  </a:cubicBezTo>
                  <a:close/>
                  <a:moveTo>
                    <a:pt x="11676" y="1"/>
                  </a:moveTo>
                  <a:cubicBezTo>
                    <a:pt x="11654" y="1"/>
                    <a:pt x="11611" y="44"/>
                    <a:pt x="11611" y="65"/>
                  </a:cubicBezTo>
                  <a:cubicBezTo>
                    <a:pt x="11611" y="109"/>
                    <a:pt x="11654" y="136"/>
                    <a:pt x="11676" y="136"/>
                  </a:cubicBezTo>
                  <a:cubicBezTo>
                    <a:pt x="11719" y="136"/>
                    <a:pt x="11746" y="109"/>
                    <a:pt x="11746" y="65"/>
                  </a:cubicBezTo>
                  <a:cubicBezTo>
                    <a:pt x="11746" y="44"/>
                    <a:pt x="11719" y="1"/>
                    <a:pt x="11676" y="1"/>
                  </a:cubicBezTo>
                  <a:close/>
                  <a:moveTo>
                    <a:pt x="11946" y="1"/>
                  </a:moveTo>
                  <a:cubicBezTo>
                    <a:pt x="11924" y="1"/>
                    <a:pt x="11881" y="44"/>
                    <a:pt x="11881" y="65"/>
                  </a:cubicBezTo>
                  <a:cubicBezTo>
                    <a:pt x="11881" y="109"/>
                    <a:pt x="11924" y="136"/>
                    <a:pt x="11946" y="136"/>
                  </a:cubicBezTo>
                  <a:cubicBezTo>
                    <a:pt x="11989" y="136"/>
                    <a:pt x="12016" y="109"/>
                    <a:pt x="12016" y="65"/>
                  </a:cubicBezTo>
                  <a:cubicBezTo>
                    <a:pt x="12016" y="44"/>
                    <a:pt x="11989" y="1"/>
                    <a:pt x="11946" y="1"/>
                  </a:cubicBezTo>
                  <a:close/>
                  <a:moveTo>
                    <a:pt x="12216" y="1"/>
                  </a:moveTo>
                  <a:cubicBezTo>
                    <a:pt x="12194" y="1"/>
                    <a:pt x="12151" y="44"/>
                    <a:pt x="12151" y="65"/>
                  </a:cubicBezTo>
                  <a:cubicBezTo>
                    <a:pt x="12151" y="109"/>
                    <a:pt x="12194" y="136"/>
                    <a:pt x="12216" y="136"/>
                  </a:cubicBezTo>
                  <a:cubicBezTo>
                    <a:pt x="12259" y="136"/>
                    <a:pt x="12286" y="109"/>
                    <a:pt x="12286" y="65"/>
                  </a:cubicBezTo>
                  <a:cubicBezTo>
                    <a:pt x="12286" y="44"/>
                    <a:pt x="12259" y="1"/>
                    <a:pt x="12216" y="1"/>
                  </a:cubicBezTo>
                  <a:close/>
                  <a:moveTo>
                    <a:pt x="12486" y="1"/>
                  </a:moveTo>
                  <a:cubicBezTo>
                    <a:pt x="12464" y="1"/>
                    <a:pt x="12421" y="44"/>
                    <a:pt x="12421" y="65"/>
                  </a:cubicBezTo>
                  <a:cubicBezTo>
                    <a:pt x="12421" y="109"/>
                    <a:pt x="12464" y="136"/>
                    <a:pt x="12486" y="136"/>
                  </a:cubicBezTo>
                  <a:cubicBezTo>
                    <a:pt x="12529" y="136"/>
                    <a:pt x="12556" y="109"/>
                    <a:pt x="12556" y="65"/>
                  </a:cubicBezTo>
                  <a:cubicBezTo>
                    <a:pt x="12556" y="44"/>
                    <a:pt x="12529" y="1"/>
                    <a:pt x="12486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6557922" y="-145819"/>
              <a:ext cx="2440254" cy="1754392"/>
            </a:xfrm>
            <a:custGeom>
              <a:avLst/>
              <a:gdLst/>
              <a:ahLst/>
              <a:cxnLst/>
              <a:rect l="l" t="t" r="r" b="b"/>
              <a:pathLst>
                <a:path w="21063" h="15143" extrusionOk="0">
                  <a:moveTo>
                    <a:pt x="66" y="0"/>
                  </a:moveTo>
                  <a:cubicBezTo>
                    <a:pt x="44" y="0"/>
                    <a:pt x="1" y="44"/>
                    <a:pt x="1" y="65"/>
                  </a:cubicBezTo>
                  <a:cubicBezTo>
                    <a:pt x="1" y="114"/>
                    <a:pt x="44" y="135"/>
                    <a:pt x="66" y="135"/>
                  </a:cubicBezTo>
                  <a:cubicBezTo>
                    <a:pt x="114" y="135"/>
                    <a:pt x="136" y="114"/>
                    <a:pt x="136" y="65"/>
                  </a:cubicBezTo>
                  <a:cubicBezTo>
                    <a:pt x="136" y="44"/>
                    <a:pt x="114" y="0"/>
                    <a:pt x="66" y="0"/>
                  </a:cubicBezTo>
                  <a:close/>
                  <a:moveTo>
                    <a:pt x="66" y="270"/>
                  </a:moveTo>
                  <a:cubicBezTo>
                    <a:pt x="44" y="270"/>
                    <a:pt x="1" y="314"/>
                    <a:pt x="1" y="335"/>
                  </a:cubicBezTo>
                  <a:cubicBezTo>
                    <a:pt x="1" y="384"/>
                    <a:pt x="44" y="405"/>
                    <a:pt x="66" y="405"/>
                  </a:cubicBezTo>
                  <a:cubicBezTo>
                    <a:pt x="114" y="405"/>
                    <a:pt x="136" y="384"/>
                    <a:pt x="136" y="335"/>
                  </a:cubicBezTo>
                  <a:cubicBezTo>
                    <a:pt x="136" y="314"/>
                    <a:pt x="114" y="270"/>
                    <a:pt x="66" y="270"/>
                  </a:cubicBezTo>
                  <a:close/>
                  <a:moveTo>
                    <a:pt x="66" y="540"/>
                  </a:moveTo>
                  <a:cubicBezTo>
                    <a:pt x="44" y="540"/>
                    <a:pt x="1" y="584"/>
                    <a:pt x="1" y="605"/>
                  </a:cubicBezTo>
                  <a:cubicBezTo>
                    <a:pt x="1" y="654"/>
                    <a:pt x="44" y="675"/>
                    <a:pt x="66" y="675"/>
                  </a:cubicBezTo>
                  <a:cubicBezTo>
                    <a:pt x="114" y="675"/>
                    <a:pt x="136" y="654"/>
                    <a:pt x="136" y="605"/>
                  </a:cubicBezTo>
                  <a:cubicBezTo>
                    <a:pt x="136" y="584"/>
                    <a:pt x="114" y="540"/>
                    <a:pt x="66" y="540"/>
                  </a:cubicBezTo>
                  <a:close/>
                  <a:moveTo>
                    <a:pt x="66" y="810"/>
                  </a:moveTo>
                  <a:cubicBezTo>
                    <a:pt x="44" y="810"/>
                    <a:pt x="1" y="854"/>
                    <a:pt x="1" y="875"/>
                  </a:cubicBezTo>
                  <a:cubicBezTo>
                    <a:pt x="1" y="924"/>
                    <a:pt x="44" y="945"/>
                    <a:pt x="66" y="945"/>
                  </a:cubicBezTo>
                  <a:cubicBezTo>
                    <a:pt x="114" y="945"/>
                    <a:pt x="136" y="924"/>
                    <a:pt x="136" y="875"/>
                  </a:cubicBezTo>
                  <a:cubicBezTo>
                    <a:pt x="136" y="854"/>
                    <a:pt x="114" y="810"/>
                    <a:pt x="66" y="810"/>
                  </a:cubicBezTo>
                  <a:close/>
                  <a:moveTo>
                    <a:pt x="66" y="1080"/>
                  </a:moveTo>
                  <a:cubicBezTo>
                    <a:pt x="44" y="1080"/>
                    <a:pt x="1" y="1124"/>
                    <a:pt x="1" y="1145"/>
                  </a:cubicBezTo>
                  <a:cubicBezTo>
                    <a:pt x="1" y="1194"/>
                    <a:pt x="44" y="1215"/>
                    <a:pt x="66" y="1215"/>
                  </a:cubicBezTo>
                  <a:cubicBezTo>
                    <a:pt x="114" y="1215"/>
                    <a:pt x="136" y="1194"/>
                    <a:pt x="136" y="1145"/>
                  </a:cubicBezTo>
                  <a:cubicBezTo>
                    <a:pt x="136" y="1124"/>
                    <a:pt x="114" y="1080"/>
                    <a:pt x="66" y="1080"/>
                  </a:cubicBezTo>
                  <a:close/>
                  <a:moveTo>
                    <a:pt x="66" y="1350"/>
                  </a:moveTo>
                  <a:cubicBezTo>
                    <a:pt x="44" y="1350"/>
                    <a:pt x="1" y="1394"/>
                    <a:pt x="1" y="1415"/>
                  </a:cubicBezTo>
                  <a:cubicBezTo>
                    <a:pt x="1" y="1464"/>
                    <a:pt x="44" y="1485"/>
                    <a:pt x="66" y="1485"/>
                  </a:cubicBezTo>
                  <a:cubicBezTo>
                    <a:pt x="114" y="1485"/>
                    <a:pt x="136" y="1464"/>
                    <a:pt x="136" y="1415"/>
                  </a:cubicBezTo>
                  <a:cubicBezTo>
                    <a:pt x="136" y="1394"/>
                    <a:pt x="114" y="1350"/>
                    <a:pt x="66" y="1350"/>
                  </a:cubicBezTo>
                  <a:close/>
                  <a:moveTo>
                    <a:pt x="66" y="1620"/>
                  </a:moveTo>
                  <a:cubicBezTo>
                    <a:pt x="44" y="1620"/>
                    <a:pt x="1" y="1664"/>
                    <a:pt x="1" y="1685"/>
                  </a:cubicBezTo>
                  <a:cubicBezTo>
                    <a:pt x="1" y="1734"/>
                    <a:pt x="44" y="1755"/>
                    <a:pt x="66" y="1755"/>
                  </a:cubicBezTo>
                  <a:cubicBezTo>
                    <a:pt x="114" y="1755"/>
                    <a:pt x="136" y="1734"/>
                    <a:pt x="136" y="1685"/>
                  </a:cubicBezTo>
                  <a:cubicBezTo>
                    <a:pt x="136" y="1664"/>
                    <a:pt x="114" y="1620"/>
                    <a:pt x="66" y="1620"/>
                  </a:cubicBezTo>
                  <a:close/>
                  <a:moveTo>
                    <a:pt x="66" y="1890"/>
                  </a:moveTo>
                  <a:cubicBezTo>
                    <a:pt x="44" y="1890"/>
                    <a:pt x="1" y="1934"/>
                    <a:pt x="1" y="1955"/>
                  </a:cubicBezTo>
                  <a:cubicBezTo>
                    <a:pt x="1" y="2004"/>
                    <a:pt x="44" y="2025"/>
                    <a:pt x="66" y="2025"/>
                  </a:cubicBezTo>
                  <a:cubicBezTo>
                    <a:pt x="114" y="2025"/>
                    <a:pt x="136" y="2004"/>
                    <a:pt x="136" y="1955"/>
                  </a:cubicBezTo>
                  <a:cubicBezTo>
                    <a:pt x="136" y="1934"/>
                    <a:pt x="114" y="1890"/>
                    <a:pt x="66" y="1890"/>
                  </a:cubicBezTo>
                  <a:close/>
                  <a:moveTo>
                    <a:pt x="66" y="2160"/>
                  </a:moveTo>
                  <a:cubicBezTo>
                    <a:pt x="44" y="2160"/>
                    <a:pt x="1" y="2204"/>
                    <a:pt x="1" y="2225"/>
                  </a:cubicBezTo>
                  <a:cubicBezTo>
                    <a:pt x="1" y="2274"/>
                    <a:pt x="44" y="2296"/>
                    <a:pt x="66" y="2296"/>
                  </a:cubicBezTo>
                  <a:cubicBezTo>
                    <a:pt x="114" y="2296"/>
                    <a:pt x="136" y="2274"/>
                    <a:pt x="136" y="2225"/>
                  </a:cubicBezTo>
                  <a:cubicBezTo>
                    <a:pt x="136" y="2204"/>
                    <a:pt x="114" y="2160"/>
                    <a:pt x="66" y="2160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74"/>
                    <a:pt x="1" y="2495"/>
                  </a:cubicBezTo>
                  <a:cubicBezTo>
                    <a:pt x="1" y="2544"/>
                    <a:pt x="44" y="2566"/>
                    <a:pt x="66" y="2566"/>
                  </a:cubicBezTo>
                  <a:cubicBezTo>
                    <a:pt x="114" y="2566"/>
                    <a:pt x="136" y="2544"/>
                    <a:pt x="136" y="2495"/>
                  </a:cubicBezTo>
                  <a:cubicBezTo>
                    <a:pt x="136" y="2474"/>
                    <a:pt x="114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44"/>
                    <a:pt x="1" y="2765"/>
                  </a:cubicBezTo>
                  <a:cubicBezTo>
                    <a:pt x="1" y="2814"/>
                    <a:pt x="44" y="2836"/>
                    <a:pt x="66" y="2836"/>
                  </a:cubicBezTo>
                  <a:cubicBezTo>
                    <a:pt x="114" y="2836"/>
                    <a:pt x="136" y="2814"/>
                    <a:pt x="136" y="2765"/>
                  </a:cubicBezTo>
                  <a:cubicBezTo>
                    <a:pt x="136" y="2744"/>
                    <a:pt x="114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3014"/>
                    <a:pt x="1" y="3035"/>
                  </a:cubicBezTo>
                  <a:cubicBezTo>
                    <a:pt x="1" y="3084"/>
                    <a:pt x="44" y="3106"/>
                    <a:pt x="66" y="3106"/>
                  </a:cubicBezTo>
                  <a:cubicBezTo>
                    <a:pt x="114" y="3106"/>
                    <a:pt x="136" y="3084"/>
                    <a:pt x="136" y="3035"/>
                  </a:cubicBezTo>
                  <a:cubicBezTo>
                    <a:pt x="136" y="3014"/>
                    <a:pt x="114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84"/>
                    <a:pt x="1" y="3305"/>
                  </a:cubicBezTo>
                  <a:cubicBezTo>
                    <a:pt x="1" y="3354"/>
                    <a:pt x="44" y="3376"/>
                    <a:pt x="66" y="3376"/>
                  </a:cubicBezTo>
                  <a:cubicBezTo>
                    <a:pt x="114" y="3376"/>
                    <a:pt x="136" y="3354"/>
                    <a:pt x="136" y="3305"/>
                  </a:cubicBezTo>
                  <a:cubicBezTo>
                    <a:pt x="136" y="3284"/>
                    <a:pt x="114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54"/>
                    <a:pt x="1" y="3575"/>
                  </a:cubicBezTo>
                  <a:cubicBezTo>
                    <a:pt x="1" y="3624"/>
                    <a:pt x="44" y="3646"/>
                    <a:pt x="66" y="3646"/>
                  </a:cubicBezTo>
                  <a:cubicBezTo>
                    <a:pt x="114" y="3646"/>
                    <a:pt x="136" y="3624"/>
                    <a:pt x="136" y="3575"/>
                  </a:cubicBezTo>
                  <a:cubicBezTo>
                    <a:pt x="136" y="3554"/>
                    <a:pt x="114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24"/>
                    <a:pt x="1" y="3845"/>
                  </a:cubicBezTo>
                  <a:cubicBezTo>
                    <a:pt x="1" y="3894"/>
                    <a:pt x="44" y="3916"/>
                    <a:pt x="66" y="3916"/>
                  </a:cubicBezTo>
                  <a:cubicBezTo>
                    <a:pt x="114" y="3916"/>
                    <a:pt x="136" y="3894"/>
                    <a:pt x="136" y="3845"/>
                  </a:cubicBezTo>
                  <a:cubicBezTo>
                    <a:pt x="136" y="3824"/>
                    <a:pt x="114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94"/>
                    <a:pt x="1" y="4115"/>
                  </a:cubicBezTo>
                  <a:cubicBezTo>
                    <a:pt x="1" y="4164"/>
                    <a:pt x="44" y="4186"/>
                    <a:pt x="66" y="4186"/>
                  </a:cubicBezTo>
                  <a:cubicBezTo>
                    <a:pt x="114" y="4186"/>
                    <a:pt x="136" y="4164"/>
                    <a:pt x="136" y="4115"/>
                  </a:cubicBezTo>
                  <a:cubicBezTo>
                    <a:pt x="136" y="4094"/>
                    <a:pt x="114" y="4051"/>
                    <a:pt x="66" y="4051"/>
                  </a:cubicBezTo>
                  <a:close/>
                  <a:moveTo>
                    <a:pt x="136" y="4277"/>
                  </a:moveTo>
                  <a:cubicBezTo>
                    <a:pt x="93" y="4277"/>
                    <a:pt x="66" y="4299"/>
                    <a:pt x="66" y="4342"/>
                  </a:cubicBezTo>
                  <a:cubicBezTo>
                    <a:pt x="66" y="4364"/>
                    <a:pt x="93" y="4412"/>
                    <a:pt x="136" y="4412"/>
                  </a:cubicBezTo>
                  <a:cubicBezTo>
                    <a:pt x="179" y="4412"/>
                    <a:pt x="201" y="4364"/>
                    <a:pt x="201" y="4342"/>
                  </a:cubicBezTo>
                  <a:cubicBezTo>
                    <a:pt x="201" y="4299"/>
                    <a:pt x="179" y="4277"/>
                    <a:pt x="136" y="4277"/>
                  </a:cubicBezTo>
                  <a:close/>
                  <a:moveTo>
                    <a:pt x="406" y="4277"/>
                  </a:moveTo>
                  <a:cubicBezTo>
                    <a:pt x="363" y="4277"/>
                    <a:pt x="336" y="4299"/>
                    <a:pt x="336" y="4342"/>
                  </a:cubicBezTo>
                  <a:cubicBezTo>
                    <a:pt x="336" y="4364"/>
                    <a:pt x="363" y="4412"/>
                    <a:pt x="406" y="4412"/>
                  </a:cubicBezTo>
                  <a:cubicBezTo>
                    <a:pt x="449" y="4412"/>
                    <a:pt x="471" y="4364"/>
                    <a:pt x="471" y="4342"/>
                  </a:cubicBezTo>
                  <a:cubicBezTo>
                    <a:pt x="471" y="4299"/>
                    <a:pt x="449" y="4277"/>
                    <a:pt x="406" y="4277"/>
                  </a:cubicBezTo>
                  <a:close/>
                  <a:moveTo>
                    <a:pt x="676" y="4277"/>
                  </a:moveTo>
                  <a:cubicBezTo>
                    <a:pt x="633" y="4277"/>
                    <a:pt x="606" y="4299"/>
                    <a:pt x="606" y="4342"/>
                  </a:cubicBezTo>
                  <a:cubicBezTo>
                    <a:pt x="606" y="4364"/>
                    <a:pt x="633" y="4412"/>
                    <a:pt x="676" y="4412"/>
                  </a:cubicBezTo>
                  <a:cubicBezTo>
                    <a:pt x="719" y="4412"/>
                    <a:pt x="741" y="4364"/>
                    <a:pt x="741" y="4342"/>
                  </a:cubicBezTo>
                  <a:cubicBezTo>
                    <a:pt x="741" y="4299"/>
                    <a:pt x="719" y="4277"/>
                    <a:pt x="676" y="4277"/>
                  </a:cubicBezTo>
                  <a:close/>
                  <a:moveTo>
                    <a:pt x="946" y="4277"/>
                  </a:moveTo>
                  <a:cubicBezTo>
                    <a:pt x="903" y="4277"/>
                    <a:pt x="876" y="4299"/>
                    <a:pt x="876" y="4342"/>
                  </a:cubicBezTo>
                  <a:cubicBezTo>
                    <a:pt x="876" y="4364"/>
                    <a:pt x="903" y="4412"/>
                    <a:pt x="946" y="4412"/>
                  </a:cubicBezTo>
                  <a:cubicBezTo>
                    <a:pt x="989" y="4412"/>
                    <a:pt x="1011" y="4364"/>
                    <a:pt x="1011" y="4342"/>
                  </a:cubicBezTo>
                  <a:cubicBezTo>
                    <a:pt x="1011" y="4299"/>
                    <a:pt x="989" y="4277"/>
                    <a:pt x="946" y="4277"/>
                  </a:cubicBezTo>
                  <a:close/>
                  <a:moveTo>
                    <a:pt x="1216" y="4277"/>
                  </a:moveTo>
                  <a:cubicBezTo>
                    <a:pt x="1173" y="4277"/>
                    <a:pt x="1146" y="4299"/>
                    <a:pt x="1146" y="4342"/>
                  </a:cubicBezTo>
                  <a:cubicBezTo>
                    <a:pt x="1146" y="4364"/>
                    <a:pt x="1173" y="4412"/>
                    <a:pt x="1216" y="4412"/>
                  </a:cubicBezTo>
                  <a:cubicBezTo>
                    <a:pt x="1259" y="4412"/>
                    <a:pt x="1281" y="4364"/>
                    <a:pt x="1281" y="4342"/>
                  </a:cubicBezTo>
                  <a:cubicBezTo>
                    <a:pt x="1281" y="4299"/>
                    <a:pt x="1259" y="4277"/>
                    <a:pt x="1216" y="4277"/>
                  </a:cubicBezTo>
                  <a:close/>
                  <a:moveTo>
                    <a:pt x="1486" y="4277"/>
                  </a:moveTo>
                  <a:cubicBezTo>
                    <a:pt x="1443" y="4277"/>
                    <a:pt x="1416" y="4299"/>
                    <a:pt x="1416" y="4342"/>
                  </a:cubicBezTo>
                  <a:cubicBezTo>
                    <a:pt x="1416" y="4364"/>
                    <a:pt x="1443" y="4412"/>
                    <a:pt x="1486" y="4412"/>
                  </a:cubicBezTo>
                  <a:cubicBezTo>
                    <a:pt x="1529" y="4412"/>
                    <a:pt x="1551" y="4364"/>
                    <a:pt x="1551" y="4342"/>
                  </a:cubicBezTo>
                  <a:cubicBezTo>
                    <a:pt x="1551" y="4299"/>
                    <a:pt x="1529" y="4277"/>
                    <a:pt x="1486" y="4277"/>
                  </a:cubicBezTo>
                  <a:close/>
                  <a:moveTo>
                    <a:pt x="1756" y="4277"/>
                  </a:moveTo>
                  <a:cubicBezTo>
                    <a:pt x="1713" y="4277"/>
                    <a:pt x="1686" y="4299"/>
                    <a:pt x="1686" y="4342"/>
                  </a:cubicBezTo>
                  <a:cubicBezTo>
                    <a:pt x="1686" y="4364"/>
                    <a:pt x="1713" y="4412"/>
                    <a:pt x="1756" y="4412"/>
                  </a:cubicBezTo>
                  <a:cubicBezTo>
                    <a:pt x="1799" y="4412"/>
                    <a:pt x="1821" y="4364"/>
                    <a:pt x="1821" y="4342"/>
                  </a:cubicBezTo>
                  <a:cubicBezTo>
                    <a:pt x="1821" y="4299"/>
                    <a:pt x="1799" y="4277"/>
                    <a:pt x="1756" y="4277"/>
                  </a:cubicBezTo>
                  <a:close/>
                  <a:moveTo>
                    <a:pt x="2026" y="4277"/>
                  </a:moveTo>
                  <a:cubicBezTo>
                    <a:pt x="1983" y="4277"/>
                    <a:pt x="1956" y="4299"/>
                    <a:pt x="1956" y="4342"/>
                  </a:cubicBezTo>
                  <a:cubicBezTo>
                    <a:pt x="1956" y="4364"/>
                    <a:pt x="1983" y="4412"/>
                    <a:pt x="2026" y="4412"/>
                  </a:cubicBezTo>
                  <a:cubicBezTo>
                    <a:pt x="2069" y="4412"/>
                    <a:pt x="2091" y="4364"/>
                    <a:pt x="2091" y="4342"/>
                  </a:cubicBezTo>
                  <a:cubicBezTo>
                    <a:pt x="2091" y="4299"/>
                    <a:pt x="2069" y="4277"/>
                    <a:pt x="2026" y="4277"/>
                  </a:cubicBezTo>
                  <a:close/>
                  <a:moveTo>
                    <a:pt x="2296" y="4277"/>
                  </a:moveTo>
                  <a:cubicBezTo>
                    <a:pt x="2253" y="4277"/>
                    <a:pt x="2226" y="4299"/>
                    <a:pt x="2226" y="4342"/>
                  </a:cubicBezTo>
                  <a:cubicBezTo>
                    <a:pt x="2226" y="4364"/>
                    <a:pt x="2253" y="4412"/>
                    <a:pt x="2296" y="4412"/>
                  </a:cubicBezTo>
                  <a:cubicBezTo>
                    <a:pt x="2339" y="4412"/>
                    <a:pt x="2361" y="4364"/>
                    <a:pt x="2361" y="4342"/>
                  </a:cubicBezTo>
                  <a:cubicBezTo>
                    <a:pt x="2361" y="4299"/>
                    <a:pt x="2339" y="4277"/>
                    <a:pt x="2296" y="4277"/>
                  </a:cubicBezTo>
                  <a:close/>
                  <a:moveTo>
                    <a:pt x="2566" y="4277"/>
                  </a:moveTo>
                  <a:cubicBezTo>
                    <a:pt x="2523" y="4277"/>
                    <a:pt x="2496" y="4299"/>
                    <a:pt x="2496" y="4342"/>
                  </a:cubicBezTo>
                  <a:cubicBezTo>
                    <a:pt x="2496" y="4364"/>
                    <a:pt x="2523" y="4412"/>
                    <a:pt x="2566" y="4412"/>
                  </a:cubicBezTo>
                  <a:cubicBezTo>
                    <a:pt x="2609" y="4412"/>
                    <a:pt x="2631" y="4364"/>
                    <a:pt x="2631" y="4342"/>
                  </a:cubicBezTo>
                  <a:cubicBezTo>
                    <a:pt x="2631" y="4299"/>
                    <a:pt x="2609" y="4277"/>
                    <a:pt x="2566" y="4277"/>
                  </a:cubicBezTo>
                  <a:close/>
                  <a:moveTo>
                    <a:pt x="2836" y="4277"/>
                  </a:moveTo>
                  <a:cubicBezTo>
                    <a:pt x="2793" y="4277"/>
                    <a:pt x="2766" y="4299"/>
                    <a:pt x="2766" y="4342"/>
                  </a:cubicBezTo>
                  <a:cubicBezTo>
                    <a:pt x="2766" y="4364"/>
                    <a:pt x="2793" y="4412"/>
                    <a:pt x="2836" y="4412"/>
                  </a:cubicBezTo>
                  <a:cubicBezTo>
                    <a:pt x="2879" y="4412"/>
                    <a:pt x="2901" y="4364"/>
                    <a:pt x="2901" y="4342"/>
                  </a:cubicBezTo>
                  <a:cubicBezTo>
                    <a:pt x="2901" y="4299"/>
                    <a:pt x="2879" y="4277"/>
                    <a:pt x="2836" y="4277"/>
                  </a:cubicBezTo>
                  <a:close/>
                  <a:moveTo>
                    <a:pt x="3106" y="4277"/>
                  </a:moveTo>
                  <a:cubicBezTo>
                    <a:pt x="3063" y="4277"/>
                    <a:pt x="3036" y="4299"/>
                    <a:pt x="3036" y="4342"/>
                  </a:cubicBezTo>
                  <a:cubicBezTo>
                    <a:pt x="3036" y="4364"/>
                    <a:pt x="3063" y="4412"/>
                    <a:pt x="3106" y="4412"/>
                  </a:cubicBezTo>
                  <a:cubicBezTo>
                    <a:pt x="3149" y="4412"/>
                    <a:pt x="3171" y="4364"/>
                    <a:pt x="3171" y="4342"/>
                  </a:cubicBezTo>
                  <a:cubicBezTo>
                    <a:pt x="3171" y="4299"/>
                    <a:pt x="3149" y="4277"/>
                    <a:pt x="3106" y="4277"/>
                  </a:cubicBezTo>
                  <a:close/>
                  <a:moveTo>
                    <a:pt x="3376" y="4277"/>
                  </a:moveTo>
                  <a:cubicBezTo>
                    <a:pt x="3333" y="4277"/>
                    <a:pt x="3306" y="4299"/>
                    <a:pt x="3306" y="4342"/>
                  </a:cubicBezTo>
                  <a:cubicBezTo>
                    <a:pt x="3306" y="4364"/>
                    <a:pt x="3333" y="4412"/>
                    <a:pt x="3376" y="4412"/>
                  </a:cubicBezTo>
                  <a:cubicBezTo>
                    <a:pt x="3419" y="4412"/>
                    <a:pt x="3441" y="4364"/>
                    <a:pt x="3441" y="4342"/>
                  </a:cubicBezTo>
                  <a:cubicBezTo>
                    <a:pt x="3441" y="4299"/>
                    <a:pt x="3419" y="4277"/>
                    <a:pt x="3376" y="4277"/>
                  </a:cubicBezTo>
                  <a:close/>
                  <a:moveTo>
                    <a:pt x="3646" y="4277"/>
                  </a:moveTo>
                  <a:cubicBezTo>
                    <a:pt x="3603" y="4277"/>
                    <a:pt x="3576" y="4299"/>
                    <a:pt x="3576" y="4342"/>
                  </a:cubicBezTo>
                  <a:cubicBezTo>
                    <a:pt x="3576" y="4364"/>
                    <a:pt x="3603" y="4412"/>
                    <a:pt x="3646" y="4412"/>
                  </a:cubicBezTo>
                  <a:cubicBezTo>
                    <a:pt x="3689" y="4412"/>
                    <a:pt x="3711" y="4364"/>
                    <a:pt x="3711" y="4342"/>
                  </a:cubicBezTo>
                  <a:cubicBezTo>
                    <a:pt x="3711" y="4299"/>
                    <a:pt x="3689" y="4277"/>
                    <a:pt x="3646" y="4277"/>
                  </a:cubicBezTo>
                  <a:close/>
                  <a:moveTo>
                    <a:pt x="3916" y="4277"/>
                  </a:moveTo>
                  <a:cubicBezTo>
                    <a:pt x="3873" y="4277"/>
                    <a:pt x="3846" y="4299"/>
                    <a:pt x="3846" y="4342"/>
                  </a:cubicBezTo>
                  <a:cubicBezTo>
                    <a:pt x="3846" y="4364"/>
                    <a:pt x="3873" y="4412"/>
                    <a:pt x="3916" y="4412"/>
                  </a:cubicBezTo>
                  <a:cubicBezTo>
                    <a:pt x="3959" y="4412"/>
                    <a:pt x="3981" y="4364"/>
                    <a:pt x="3981" y="4342"/>
                  </a:cubicBezTo>
                  <a:cubicBezTo>
                    <a:pt x="3981" y="4299"/>
                    <a:pt x="3959" y="4277"/>
                    <a:pt x="3916" y="4277"/>
                  </a:cubicBezTo>
                  <a:close/>
                  <a:moveTo>
                    <a:pt x="4186" y="4277"/>
                  </a:moveTo>
                  <a:cubicBezTo>
                    <a:pt x="4143" y="4277"/>
                    <a:pt x="4116" y="4299"/>
                    <a:pt x="4116" y="4342"/>
                  </a:cubicBezTo>
                  <a:cubicBezTo>
                    <a:pt x="4116" y="4364"/>
                    <a:pt x="4143" y="4412"/>
                    <a:pt x="4186" y="4412"/>
                  </a:cubicBezTo>
                  <a:cubicBezTo>
                    <a:pt x="4229" y="4412"/>
                    <a:pt x="4251" y="4364"/>
                    <a:pt x="4251" y="4342"/>
                  </a:cubicBezTo>
                  <a:cubicBezTo>
                    <a:pt x="4251" y="4299"/>
                    <a:pt x="4229" y="4277"/>
                    <a:pt x="4186" y="4277"/>
                  </a:cubicBezTo>
                  <a:close/>
                  <a:moveTo>
                    <a:pt x="4456" y="4277"/>
                  </a:moveTo>
                  <a:cubicBezTo>
                    <a:pt x="4413" y="4277"/>
                    <a:pt x="4386" y="4299"/>
                    <a:pt x="4386" y="4342"/>
                  </a:cubicBezTo>
                  <a:cubicBezTo>
                    <a:pt x="4386" y="4364"/>
                    <a:pt x="4413" y="4412"/>
                    <a:pt x="4456" y="4412"/>
                  </a:cubicBezTo>
                  <a:cubicBezTo>
                    <a:pt x="4499" y="4412"/>
                    <a:pt x="4521" y="4364"/>
                    <a:pt x="4521" y="4342"/>
                  </a:cubicBezTo>
                  <a:cubicBezTo>
                    <a:pt x="4521" y="4299"/>
                    <a:pt x="4499" y="4277"/>
                    <a:pt x="4456" y="4277"/>
                  </a:cubicBezTo>
                  <a:close/>
                  <a:moveTo>
                    <a:pt x="4726" y="4277"/>
                  </a:moveTo>
                  <a:cubicBezTo>
                    <a:pt x="4683" y="4277"/>
                    <a:pt x="4656" y="4299"/>
                    <a:pt x="4656" y="4342"/>
                  </a:cubicBezTo>
                  <a:cubicBezTo>
                    <a:pt x="4656" y="4364"/>
                    <a:pt x="4683" y="4412"/>
                    <a:pt x="4726" y="4412"/>
                  </a:cubicBezTo>
                  <a:cubicBezTo>
                    <a:pt x="4769" y="4412"/>
                    <a:pt x="4791" y="4364"/>
                    <a:pt x="4791" y="4342"/>
                  </a:cubicBezTo>
                  <a:cubicBezTo>
                    <a:pt x="4791" y="4299"/>
                    <a:pt x="4769" y="4277"/>
                    <a:pt x="4726" y="4277"/>
                  </a:cubicBezTo>
                  <a:close/>
                  <a:moveTo>
                    <a:pt x="4996" y="4277"/>
                  </a:moveTo>
                  <a:cubicBezTo>
                    <a:pt x="4953" y="4277"/>
                    <a:pt x="4926" y="4299"/>
                    <a:pt x="4926" y="4342"/>
                  </a:cubicBezTo>
                  <a:cubicBezTo>
                    <a:pt x="4926" y="4364"/>
                    <a:pt x="4953" y="4412"/>
                    <a:pt x="4996" y="4412"/>
                  </a:cubicBezTo>
                  <a:cubicBezTo>
                    <a:pt x="5039" y="4412"/>
                    <a:pt x="5061" y="4364"/>
                    <a:pt x="5061" y="4342"/>
                  </a:cubicBezTo>
                  <a:cubicBezTo>
                    <a:pt x="5061" y="4299"/>
                    <a:pt x="5039" y="4277"/>
                    <a:pt x="4996" y="4277"/>
                  </a:cubicBezTo>
                  <a:close/>
                  <a:moveTo>
                    <a:pt x="5266" y="4277"/>
                  </a:moveTo>
                  <a:cubicBezTo>
                    <a:pt x="5223" y="4277"/>
                    <a:pt x="5196" y="4299"/>
                    <a:pt x="5196" y="4342"/>
                  </a:cubicBezTo>
                  <a:cubicBezTo>
                    <a:pt x="5196" y="4364"/>
                    <a:pt x="5223" y="4412"/>
                    <a:pt x="5266" y="4412"/>
                  </a:cubicBezTo>
                  <a:cubicBezTo>
                    <a:pt x="5309" y="4412"/>
                    <a:pt x="5331" y="4364"/>
                    <a:pt x="5331" y="4342"/>
                  </a:cubicBezTo>
                  <a:cubicBezTo>
                    <a:pt x="5331" y="4299"/>
                    <a:pt x="5309" y="4277"/>
                    <a:pt x="5266" y="4277"/>
                  </a:cubicBezTo>
                  <a:close/>
                  <a:moveTo>
                    <a:pt x="5536" y="4277"/>
                  </a:moveTo>
                  <a:cubicBezTo>
                    <a:pt x="5493" y="4277"/>
                    <a:pt x="5466" y="4299"/>
                    <a:pt x="5466" y="4342"/>
                  </a:cubicBezTo>
                  <a:cubicBezTo>
                    <a:pt x="5466" y="4364"/>
                    <a:pt x="5493" y="4412"/>
                    <a:pt x="5536" y="4412"/>
                  </a:cubicBezTo>
                  <a:cubicBezTo>
                    <a:pt x="5579" y="4412"/>
                    <a:pt x="5601" y="4364"/>
                    <a:pt x="5601" y="4342"/>
                  </a:cubicBezTo>
                  <a:cubicBezTo>
                    <a:pt x="5601" y="4299"/>
                    <a:pt x="5579" y="4277"/>
                    <a:pt x="5536" y="4277"/>
                  </a:cubicBezTo>
                  <a:close/>
                  <a:moveTo>
                    <a:pt x="5806" y="4277"/>
                  </a:moveTo>
                  <a:cubicBezTo>
                    <a:pt x="5763" y="4277"/>
                    <a:pt x="5736" y="4299"/>
                    <a:pt x="5736" y="4342"/>
                  </a:cubicBezTo>
                  <a:cubicBezTo>
                    <a:pt x="5736" y="4364"/>
                    <a:pt x="5763" y="4412"/>
                    <a:pt x="5806" y="4412"/>
                  </a:cubicBezTo>
                  <a:cubicBezTo>
                    <a:pt x="5849" y="4412"/>
                    <a:pt x="5871" y="4364"/>
                    <a:pt x="5871" y="4342"/>
                  </a:cubicBezTo>
                  <a:cubicBezTo>
                    <a:pt x="5871" y="4299"/>
                    <a:pt x="5849" y="4277"/>
                    <a:pt x="5806" y="4277"/>
                  </a:cubicBezTo>
                  <a:close/>
                  <a:moveTo>
                    <a:pt x="6076" y="4277"/>
                  </a:moveTo>
                  <a:cubicBezTo>
                    <a:pt x="6033" y="4277"/>
                    <a:pt x="6006" y="4299"/>
                    <a:pt x="6006" y="4342"/>
                  </a:cubicBezTo>
                  <a:cubicBezTo>
                    <a:pt x="6006" y="4364"/>
                    <a:pt x="6033" y="4412"/>
                    <a:pt x="6076" y="4412"/>
                  </a:cubicBezTo>
                  <a:cubicBezTo>
                    <a:pt x="6119" y="4412"/>
                    <a:pt x="6141" y="4364"/>
                    <a:pt x="6141" y="4342"/>
                  </a:cubicBezTo>
                  <a:cubicBezTo>
                    <a:pt x="6141" y="4299"/>
                    <a:pt x="6119" y="4277"/>
                    <a:pt x="6076" y="4277"/>
                  </a:cubicBezTo>
                  <a:close/>
                  <a:moveTo>
                    <a:pt x="6346" y="4277"/>
                  </a:moveTo>
                  <a:cubicBezTo>
                    <a:pt x="6303" y="4277"/>
                    <a:pt x="6276" y="4299"/>
                    <a:pt x="6276" y="4342"/>
                  </a:cubicBezTo>
                  <a:cubicBezTo>
                    <a:pt x="6276" y="4364"/>
                    <a:pt x="6303" y="4412"/>
                    <a:pt x="6346" y="4412"/>
                  </a:cubicBezTo>
                  <a:cubicBezTo>
                    <a:pt x="6389" y="4412"/>
                    <a:pt x="6411" y="4364"/>
                    <a:pt x="6411" y="4342"/>
                  </a:cubicBezTo>
                  <a:cubicBezTo>
                    <a:pt x="6411" y="4299"/>
                    <a:pt x="6389" y="4277"/>
                    <a:pt x="6346" y="4277"/>
                  </a:cubicBezTo>
                  <a:close/>
                  <a:moveTo>
                    <a:pt x="6616" y="4277"/>
                  </a:moveTo>
                  <a:cubicBezTo>
                    <a:pt x="6573" y="4277"/>
                    <a:pt x="6546" y="4299"/>
                    <a:pt x="6546" y="4342"/>
                  </a:cubicBezTo>
                  <a:cubicBezTo>
                    <a:pt x="6546" y="4364"/>
                    <a:pt x="6573" y="4412"/>
                    <a:pt x="6616" y="4412"/>
                  </a:cubicBezTo>
                  <a:cubicBezTo>
                    <a:pt x="6659" y="4412"/>
                    <a:pt x="6681" y="4364"/>
                    <a:pt x="6681" y="4342"/>
                  </a:cubicBezTo>
                  <a:cubicBezTo>
                    <a:pt x="6681" y="4299"/>
                    <a:pt x="6659" y="4277"/>
                    <a:pt x="6616" y="4277"/>
                  </a:cubicBezTo>
                  <a:close/>
                  <a:moveTo>
                    <a:pt x="6886" y="4277"/>
                  </a:moveTo>
                  <a:cubicBezTo>
                    <a:pt x="6843" y="4277"/>
                    <a:pt x="6816" y="4299"/>
                    <a:pt x="6816" y="4342"/>
                  </a:cubicBezTo>
                  <a:cubicBezTo>
                    <a:pt x="6816" y="4364"/>
                    <a:pt x="6843" y="4412"/>
                    <a:pt x="6886" y="4412"/>
                  </a:cubicBezTo>
                  <a:cubicBezTo>
                    <a:pt x="6930" y="4412"/>
                    <a:pt x="6951" y="4364"/>
                    <a:pt x="6951" y="4342"/>
                  </a:cubicBezTo>
                  <a:cubicBezTo>
                    <a:pt x="6951" y="4299"/>
                    <a:pt x="6930" y="4277"/>
                    <a:pt x="6886" y="4277"/>
                  </a:cubicBezTo>
                  <a:close/>
                  <a:moveTo>
                    <a:pt x="7156" y="4277"/>
                  </a:moveTo>
                  <a:cubicBezTo>
                    <a:pt x="7113" y="4277"/>
                    <a:pt x="7086" y="4299"/>
                    <a:pt x="7086" y="4342"/>
                  </a:cubicBezTo>
                  <a:cubicBezTo>
                    <a:pt x="7086" y="4364"/>
                    <a:pt x="7113" y="4412"/>
                    <a:pt x="7156" y="4412"/>
                  </a:cubicBezTo>
                  <a:cubicBezTo>
                    <a:pt x="7200" y="4412"/>
                    <a:pt x="7221" y="4364"/>
                    <a:pt x="7221" y="4342"/>
                  </a:cubicBezTo>
                  <a:cubicBezTo>
                    <a:pt x="7221" y="4299"/>
                    <a:pt x="7200" y="4277"/>
                    <a:pt x="7156" y="4277"/>
                  </a:cubicBezTo>
                  <a:close/>
                  <a:moveTo>
                    <a:pt x="7426" y="4277"/>
                  </a:moveTo>
                  <a:cubicBezTo>
                    <a:pt x="7383" y="4277"/>
                    <a:pt x="7356" y="4299"/>
                    <a:pt x="7356" y="4342"/>
                  </a:cubicBezTo>
                  <a:cubicBezTo>
                    <a:pt x="7356" y="4364"/>
                    <a:pt x="7383" y="4412"/>
                    <a:pt x="7426" y="4412"/>
                  </a:cubicBezTo>
                  <a:cubicBezTo>
                    <a:pt x="7470" y="4412"/>
                    <a:pt x="7491" y="4364"/>
                    <a:pt x="7491" y="4342"/>
                  </a:cubicBezTo>
                  <a:cubicBezTo>
                    <a:pt x="7491" y="4299"/>
                    <a:pt x="7470" y="4277"/>
                    <a:pt x="7426" y="4277"/>
                  </a:cubicBezTo>
                  <a:close/>
                  <a:moveTo>
                    <a:pt x="7696" y="4277"/>
                  </a:moveTo>
                  <a:cubicBezTo>
                    <a:pt x="7653" y="4277"/>
                    <a:pt x="7626" y="4299"/>
                    <a:pt x="7626" y="4342"/>
                  </a:cubicBezTo>
                  <a:cubicBezTo>
                    <a:pt x="7626" y="4364"/>
                    <a:pt x="7653" y="4412"/>
                    <a:pt x="7696" y="4412"/>
                  </a:cubicBezTo>
                  <a:cubicBezTo>
                    <a:pt x="7740" y="4412"/>
                    <a:pt x="7761" y="4364"/>
                    <a:pt x="7761" y="4342"/>
                  </a:cubicBezTo>
                  <a:cubicBezTo>
                    <a:pt x="7761" y="4299"/>
                    <a:pt x="7740" y="4277"/>
                    <a:pt x="7696" y="4277"/>
                  </a:cubicBezTo>
                  <a:close/>
                  <a:moveTo>
                    <a:pt x="7966" y="4277"/>
                  </a:moveTo>
                  <a:cubicBezTo>
                    <a:pt x="7923" y="4277"/>
                    <a:pt x="7896" y="4299"/>
                    <a:pt x="7896" y="4342"/>
                  </a:cubicBezTo>
                  <a:cubicBezTo>
                    <a:pt x="7896" y="4364"/>
                    <a:pt x="7923" y="4412"/>
                    <a:pt x="7966" y="4412"/>
                  </a:cubicBezTo>
                  <a:cubicBezTo>
                    <a:pt x="8010" y="4412"/>
                    <a:pt x="8031" y="4364"/>
                    <a:pt x="8031" y="4342"/>
                  </a:cubicBezTo>
                  <a:cubicBezTo>
                    <a:pt x="8031" y="4299"/>
                    <a:pt x="8010" y="4277"/>
                    <a:pt x="7966" y="4277"/>
                  </a:cubicBezTo>
                  <a:close/>
                  <a:moveTo>
                    <a:pt x="8236" y="4277"/>
                  </a:moveTo>
                  <a:cubicBezTo>
                    <a:pt x="8193" y="4277"/>
                    <a:pt x="8166" y="4299"/>
                    <a:pt x="8166" y="4342"/>
                  </a:cubicBezTo>
                  <a:cubicBezTo>
                    <a:pt x="8166" y="4364"/>
                    <a:pt x="8193" y="4412"/>
                    <a:pt x="8236" y="4412"/>
                  </a:cubicBezTo>
                  <a:cubicBezTo>
                    <a:pt x="8280" y="4412"/>
                    <a:pt x="8301" y="4364"/>
                    <a:pt x="8301" y="4342"/>
                  </a:cubicBezTo>
                  <a:cubicBezTo>
                    <a:pt x="8301" y="4299"/>
                    <a:pt x="8280" y="4277"/>
                    <a:pt x="8236" y="4277"/>
                  </a:cubicBezTo>
                  <a:close/>
                  <a:moveTo>
                    <a:pt x="8506" y="4277"/>
                  </a:moveTo>
                  <a:cubicBezTo>
                    <a:pt x="8463" y="4277"/>
                    <a:pt x="8436" y="4299"/>
                    <a:pt x="8436" y="4342"/>
                  </a:cubicBezTo>
                  <a:cubicBezTo>
                    <a:pt x="8436" y="4364"/>
                    <a:pt x="8463" y="4412"/>
                    <a:pt x="8506" y="4412"/>
                  </a:cubicBezTo>
                  <a:cubicBezTo>
                    <a:pt x="8550" y="4412"/>
                    <a:pt x="8571" y="4364"/>
                    <a:pt x="8571" y="4342"/>
                  </a:cubicBezTo>
                  <a:cubicBezTo>
                    <a:pt x="8571" y="4299"/>
                    <a:pt x="8550" y="4277"/>
                    <a:pt x="8506" y="4277"/>
                  </a:cubicBezTo>
                  <a:close/>
                  <a:moveTo>
                    <a:pt x="8776" y="4277"/>
                  </a:moveTo>
                  <a:cubicBezTo>
                    <a:pt x="8733" y="4277"/>
                    <a:pt x="8706" y="4299"/>
                    <a:pt x="8706" y="4342"/>
                  </a:cubicBezTo>
                  <a:cubicBezTo>
                    <a:pt x="8706" y="4364"/>
                    <a:pt x="8733" y="4412"/>
                    <a:pt x="8776" y="4412"/>
                  </a:cubicBezTo>
                  <a:cubicBezTo>
                    <a:pt x="8820" y="4412"/>
                    <a:pt x="8841" y="4364"/>
                    <a:pt x="8841" y="4342"/>
                  </a:cubicBezTo>
                  <a:cubicBezTo>
                    <a:pt x="8841" y="4299"/>
                    <a:pt x="8820" y="4277"/>
                    <a:pt x="8776" y="4277"/>
                  </a:cubicBezTo>
                  <a:close/>
                  <a:moveTo>
                    <a:pt x="9046" y="4277"/>
                  </a:moveTo>
                  <a:cubicBezTo>
                    <a:pt x="9003" y="4277"/>
                    <a:pt x="8976" y="4299"/>
                    <a:pt x="8976" y="4342"/>
                  </a:cubicBezTo>
                  <a:cubicBezTo>
                    <a:pt x="8976" y="4364"/>
                    <a:pt x="9003" y="4412"/>
                    <a:pt x="9046" y="4412"/>
                  </a:cubicBezTo>
                  <a:cubicBezTo>
                    <a:pt x="9090" y="4412"/>
                    <a:pt x="9111" y="4364"/>
                    <a:pt x="9111" y="4342"/>
                  </a:cubicBezTo>
                  <a:cubicBezTo>
                    <a:pt x="9111" y="4299"/>
                    <a:pt x="9090" y="4277"/>
                    <a:pt x="9046" y="4277"/>
                  </a:cubicBezTo>
                  <a:close/>
                  <a:moveTo>
                    <a:pt x="9316" y="4277"/>
                  </a:moveTo>
                  <a:cubicBezTo>
                    <a:pt x="9273" y="4277"/>
                    <a:pt x="9246" y="4299"/>
                    <a:pt x="9246" y="4342"/>
                  </a:cubicBezTo>
                  <a:cubicBezTo>
                    <a:pt x="9246" y="4364"/>
                    <a:pt x="9273" y="4412"/>
                    <a:pt x="9316" y="4412"/>
                  </a:cubicBezTo>
                  <a:cubicBezTo>
                    <a:pt x="9360" y="4412"/>
                    <a:pt x="9381" y="4364"/>
                    <a:pt x="9381" y="4342"/>
                  </a:cubicBezTo>
                  <a:cubicBezTo>
                    <a:pt x="9381" y="4299"/>
                    <a:pt x="9360" y="4277"/>
                    <a:pt x="9316" y="4277"/>
                  </a:cubicBezTo>
                  <a:close/>
                  <a:moveTo>
                    <a:pt x="9586" y="4277"/>
                  </a:moveTo>
                  <a:cubicBezTo>
                    <a:pt x="9543" y="4277"/>
                    <a:pt x="9516" y="4299"/>
                    <a:pt x="9516" y="4342"/>
                  </a:cubicBezTo>
                  <a:cubicBezTo>
                    <a:pt x="9516" y="4364"/>
                    <a:pt x="9543" y="4412"/>
                    <a:pt x="9586" y="4412"/>
                  </a:cubicBezTo>
                  <a:cubicBezTo>
                    <a:pt x="9630" y="4412"/>
                    <a:pt x="9651" y="4364"/>
                    <a:pt x="9651" y="4342"/>
                  </a:cubicBezTo>
                  <a:cubicBezTo>
                    <a:pt x="9651" y="4299"/>
                    <a:pt x="9630" y="4277"/>
                    <a:pt x="9586" y="4277"/>
                  </a:cubicBezTo>
                  <a:close/>
                  <a:moveTo>
                    <a:pt x="9856" y="4277"/>
                  </a:moveTo>
                  <a:cubicBezTo>
                    <a:pt x="9813" y="4277"/>
                    <a:pt x="9786" y="4299"/>
                    <a:pt x="9786" y="4342"/>
                  </a:cubicBezTo>
                  <a:cubicBezTo>
                    <a:pt x="9786" y="4364"/>
                    <a:pt x="9813" y="4412"/>
                    <a:pt x="9856" y="4412"/>
                  </a:cubicBezTo>
                  <a:cubicBezTo>
                    <a:pt x="9900" y="4412"/>
                    <a:pt x="9921" y="4364"/>
                    <a:pt x="9921" y="4342"/>
                  </a:cubicBezTo>
                  <a:cubicBezTo>
                    <a:pt x="9921" y="4299"/>
                    <a:pt x="9900" y="4277"/>
                    <a:pt x="9856" y="4277"/>
                  </a:cubicBezTo>
                  <a:close/>
                  <a:moveTo>
                    <a:pt x="10126" y="4277"/>
                  </a:moveTo>
                  <a:cubicBezTo>
                    <a:pt x="10083" y="4277"/>
                    <a:pt x="10056" y="4299"/>
                    <a:pt x="10056" y="4342"/>
                  </a:cubicBezTo>
                  <a:cubicBezTo>
                    <a:pt x="10056" y="4364"/>
                    <a:pt x="10083" y="4412"/>
                    <a:pt x="10126" y="4412"/>
                  </a:cubicBezTo>
                  <a:cubicBezTo>
                    <a:pt x="10170" y="4412"/>
                    <a:pt x="10191" y="4364"/>
                    <a:pt x="10191" y="4342"/>
                  </a:cubicBezTo>
                  <a:cubicBezTo>
                    <a:pt x="10191" y="4299"/>
                    <a:pt x="10170" y="4277"/>
                    <a:pt x="10126" y="4277"/>
                  </a:cubicBezTo>
                  <a:close/>
                  <a:moveTo>
                    <a:pt x="10396" y="4277"/>
                  </a:moveTo>
                  <a:cubicBezTo>
                    <a:pt x="10353" y="4277"/>
                    <a:pt x="10326" y="4299"/>
                    <a:pt x="10326" y="4342"/>
                  </a:cubicBezTo>
                  <a:cubicBezTo>
                    <a:pt x="10326" y="4364"/>
                    <a:pt x="10353" y="4412"/>
                    <a:pt x="10396" y="4412"/>
                  </a:cubicBezTo>
                  <a:cubicBezTo>
                    <a:pt x="10440" y="4412"/>
                    <a:pt x="10461" y="4364"/>
                    <a:pt x="10461" y="4342"/>
                  </a:cubicBezTo>
                  <a:cubicBezTo>
                    <a:pt x="10461" y="4299"/>
                    <a:pt x="10440" y="4277"/>
                    <a:pt x="10396" y="4277"/>
                  </a:cubicBezTo>
                  <a:close/>
                  <a:moveTo>
                    <a:pt x="10666" y="4277"/>
                  </a:moveTo>
                  <a:cubicBezTo>
                    <a:pt x="10623" y="4277"/>
                    <a:pt x="10596" y="4299"/>
                    <a:pt x="10596" y="4342"/>
                  </a:cubicBezTo>
                  <a:cubicBezTo>
                    <a:pt x="10596" y="4364"/>
                    <a:pt x="10623" y="4412"/>
                    <a:pt x="10666" y="4412"/>
                  </a:cubicBezTo>
                  <a:cubicBezTo>
                    <a:pt x="10710" y="4412"/>
                    <a:pt x="10731" y="4364"/>
                    <a:pt x="10731" y="4342"/>
                  </a:cubicBezTo>
                  <a:cubicBezTo>
                    <a:pt x="10731" y="4299"/>
                    <a:pt x="10710" y="4277"/>
                    <a:pt x="10666" y="4277"/>
                  </a:cubicBezTo>
                  <a:close/>
                  <a:moveTo>
                    <a:pt x="10937" y="4277"/>
                  </a:moveTo>
                  <a:cubicBezTo>
                    <a:pt x="10893" y="4277"/>
                    <a:pt x="10866" y="4299"/>
                    <a:pt x="10866" y="4342"/>
                  </a:cubicBezTo>
                  <a:cubicBezTo>
                    <a:pt x="10866" y="4364"/>
                    <a:pt x="10893" y="4412"/>
                    <a:pt x="10937" y="4412"/>
                  </a:cubicBezTo>
                  <a:cubicBezTo>
                    <a:pt x="10980" y="4412"/>
                    <a:pt x="11001" y="4364"/>
                    <a:pt x="11001" y="4342"/>
                  </a:cubicBezTo>
                  <a:cubicBezTo>
                    <a:pt x="11001" y="4299"/>
                    <a:pt x="10980" y="4277"/>
                    <a:pt x="10937" y="4277"/>
                  </a:cubicBezTo>
                  <a:close/>
                  <a:moveTo>
                    <a:pt x="11207" y="4277"/>
                  </a:moveTo>
                  <a:cubicBezTo>
                    <a:pt x="11163" y="4277"/>
                    <a:pt x="11136" y="4299"/>
                    <a:pt x="11136" y="4342"/>
                  </a:cubicBezTo>
                  <a:cubicBezTo>
                    <a:pt x="11136" y="4364"/>
                    <a:pt x="11163" y="4412"/>
                    <a:pt x="11207" y="4412"/>
                  </a:cubicBezTo>
                  <a:cubicBezTo>
                    <a:pt x="11250" y="4412"/>
                    <a:pt x="11271" y="4364"/>
                    <a:pt x="11271" y="4342"/>
                  </a:cubicBezTo>
                  <a:cubicBezTo>
                    <a:pt x="11271" y="4299"/>
                    <a:pt x="11250" y="4277"/>
                    <a:pt x="11207" y="4277"/>
                  </a:cubicBezTo>
                  <a:close/>
                  <a:moveTo>
                    <a:pt x="11477" y="4277"/>
                  </a:moveTo>
                  <a:cubicBezTo>
                    <a:pt x="11433" y="4277"/>
                    <a:pt x="11406" y="4299"/>
                    <a:pt x="11406" y="4342"/>
                  </a:cubicBezTo>
                  <a:cubicBezTo>
                    <a:pt x="11406" y="4364"/>
                    <a:pt x="11433" y="4412"/>
                    <a:pt x="11477" y="4412"/>
                  </a:cubicBezTo>
                  <a:cubicBezTo>
                    <a:pt x="11520" y="4412"/>
                    <a:pt x="11541" y="4364"/>
                    <a:pt x="11541" y="4342"/>
                  </a:cubicBezTo>
                  <a:cubicBezTo>
                    <a:pt x="11541" y="4299"/>
                    <a:pt x="11520" y="4277"/>
                    <a:pt x="11477" y="4277"/>
                  </a:cubicBezTo>
                  <a:close/>
                  <a:moveTo>
                    <a:pt x="11747" y="4277"/>
                  </a:moveTo>
                  <a:cubicBezTo>
                    <a:pt x="11703" y="4277"/>
                    <a:pt x="11676" y="4299"/>
                    <a:pt x="11676" y="4342"/>
                  </a:cubicBezTo>
                  <a:cubicBezTo>
                    <a:pt x="11676" y="4364"/>
                    <a:pt x="11703" y="4412"/>
                    <a:pt x="11747" y="4412"/>
                  </a:cubicBezTo>
                  <a:cubicBezTo>
                    <a:pt x="11790" y="4412"/>
                    <a:pt x="11811" y="4364"/>
                    <a:pt x="11811" y="4342"/>
                  </a:cubicBezTo>
                  <a:cubicBezTo>
                    <a:pt x="11811" y="4299"/>
                    <a:pt x="11790" y="4277"/>
                    <a:pt x="11747" y="4277"/>
                  </a:cubicBezTo>
                  <a:close/>
                  <a:moveTo>
                    <a:pt x="12017" y="4277"/>
                  </a:moveTo>
                  <a:cubicBezTo>
                    <a:pt x="11973" y="4277"/>
                    <a:pt x="11946" y="4299"/>
                    <a:pt x="11946" y="4342"/>
                  </a:cubicBezTo>
                  <a:cubicBezTo>
                    <a:pt x="11946" y="4364"/>
                    <a:pt x="11973" y="4412"/>
                    <a:pt x="12017" y="4412"/>
                  </a:cubicBezTo>
                  <a:cubicBezTo>
                    <a:pt x="12060" y="4412"/>
                    <a:pt x="12081" y="4364"/>
                    <a:pt x="12081" y="4342"/>
                  </a:cubicBezTo>
                  <a:cubicBezTo>
                    <a:pt x="12081" y="4299"/>
                    <a:pt x="12060" y="4277"/>
                    <a:pt x="12017" y="4277"/>
                  </a:cubicBezTo>
                  <a:close/>
                  <a:moveTo>
                    <a:pt x="12287" y="4277"/>
                  </a:moveTo>
                  <a:cubicBezTo>
                    <a:pt x="12243" y="4277"/>
                    <a:pt x="12216" y="4299"/>
                    <a:pt x="12216" y="4342"/>
                  </a:cubicBezTo>
                  <a:cubicBezTo>
                    <a:pt x="12216" y="4364"/>
                    <a:pt x="12243" y="4412"/>
                    <a:pt x="12287" y="4412"/>
                  </a:cubicBezTo>
                  <a:cubicBezTo>
                    <a:pt x="12330" y="4412"/>
                    <a:pt x="12351" y="4364"/>
                    <a:pt x="12351" y="4342"/>
                  </a:cubicBezTo>
                  <a:cubicBezTo>
                    <a:pt x="12351" y="4299"/>
                    <a:pt x="12330" y="4277"/>
                    <a:pt x="12287" y="4277"/>
                  </a:cubicBezTo>
                  <a:close/>
                  <a:moveTo>
                    <a:pt x="12557" y="4277"/>
                  </a:moveTo>
                  <a:cubicBezTo>
                    <a:pt x="12513" y="4277"/>
                    <a:pt x="12486" y="4299"/>
                    <a:pt x="12486" y="4342"/>
                  </a:cubicBezTo>
                  <a:cubicBezTo>
                    <a:pt x="12486" y="4364"/>
                    <a:pt x="12513" y="4412"/>
                    <a:pt x="12557" y="4412"/>
                  </a:cubicBezTo>
                  <a:cubicBezTo>
                    <a:pt x="12600" y="4412"/>
                    <a:pt x="12621" y="4364"/>
                    <a:pt x="12621" y="4342"/>
                  </a:cubicBezTo>
                  <a:cubicBezTo>
                    <a:pt x="12621" y="4299"/>
                    <a:pt x="12600" y="4277"/>
                    <a:pt x="12557" y="4277"/>
                  </a:cubicBezTo>
                  <a:close/>
                  <a:moveTo>
                    <a:pt x="12827" y="4277"/>
                  </a:moveTo>
                  <a:cubicBezTo>
                    <a:pt x="12783" y="4277"/>
                    <a:pt x="12756" y="4299"/>
                    <a:pt x="12756" y="4342"/>
                  </a:cubicBezTo>
                  <a:cubicBezTo>
                    <a:pt x="12756" y="4364"/>
                    <a:pt x="12783" y="4412"/>
                    <a:pt x="12827" y="4412"/>
                  </a:cubicBezTo>
                  <a:cubicBezTo>
                    <a:pt x="12870" y="4412"/>
                    <a:pt x="12891" y="4364"/>
                    <a:pt x="12891" y="4342"/>
                  </a:cubicBezTo>
                  <a:cubicBezTo>
                    <a:pt x="12891" y="4299"/>
                    <a:pt x="12870" y="4277"/>
                    <a:pt x="12827" y="4277"/>
                  </a:cubicBezTo>
                  <a:close/>
                  <a:moveTo>
                    <a:pt x="13097" y="4277"/>
                  </a:moveTo>
                  <a:cubicBezTo>
                    <a:pt x="13053" y="4277"/>
                    <a:pt x="13026" y="4299"/>
                    <a:pt x="13026" y="4342"/>
                  </a:cubicBezTo>
                  <a:cubicBezTo>
                    <a:pt x="13026" y="4364"/>
                    <a:pt x="13053" y="4412"/>
                    <a:pt x="13097" y="4412"/>
                  </a:cubicBezTo>
                  <a:cubicBezTo>
                    <a:pt x="13140" y="4412"/>
                    <a:pt x="13161" y="4364"/>
                    <a:pt x="13161" y="4342"/>
                  </a:cubicBezTo>
                  <a:cubicBezTo>
                    <a:pt x="13161" y="4299"/>
                    <a:pt x="13140" y="4277"/>
                    <a:pt x="13097" y="4277"/>
                  </a:cubicBezTo>
                  <a:close/>
                  <a:moveTo>
                    <a:pt x="13367" y="4277"/>
                  </a:moveTo>
                  <a:cubicBezTo>
                    <a:pt x="13323" y="4277"/>
                    <a:pt x="13296" y="4299"/>
                    <a:pt x="13296" y="4342"/>
                  </a:cubicBezTo>
                  <a:cubicBezTo>
                    <a:pt x="13296" y="4364"/>
                    <a:pt x="13323" y="4412"/>
                    <a:pt x="13367" y="4412"/>
                  </a:cubicBezTo>
                  <a:cubicBezTo>
                    <a:pt x="13410" y="4412"/>
                    <a:pt x="13431" y="4364"/>
                    <a:pt x="13431" y="4342"/>
                  </a:cubicBezTo>
                  <a:cubicBezTo>
                    <a:pt x="13431" y="4299"/>
                    <a:pt x="13410" y="4277"/>
                    <a:pt x="13367" y="4277"/>
                  </a:cubicBezTo>
                  <a:close/>
                  <a:moveTo>
                    <a:pt x="13637" y="4277"/>
                  </a:moveTo>
                  <a:cubicBezTo>
                    <a:pt x="13593" y="4277"/>
                    <a:pt x="13566" y="4299"/>
                    <a:pt x="13566" y="4342"/>
                  </a:cubicBezTo>
                  <a:cubicBezTo>
                    <a:pt x="13566" y="4364"/>
                    <a:pt x="13593" y="4412"/>
                    <a:pt x="13637" y="4412"/>
                  </a:cubicBezTo>
                  <a:cubicBezTo>
                    <a:pt x="13680" y="4412"/>
                    <a:pt x="13701" y="4364"/>
                    <a:pt x="13701" y="4342"/>
                  </a:cubicBezTo>
                  <a:cubicBezTo>
                    <a:pt x="13701" y="4299"/>
                    <a:pt x="13680" y="4277"/>
                    <a:pt x="13637" y="4277"/>
                  </a:cubicBezTo>
                  <a:close/>
                  <a:moveTo>
                    <a:pt x="13907" y="4277"/>
                  </a:moveTo>
                  <a:cubicBezTo>
                    <a:pt x="13863" y="4277"/>
                    <a:pt x="13836" y="4299"/>
                    <a:pt x="13836" y="4342"/>
                  </a:cubicBezTo>
                  <a:cubicBezTo>
                    <a:pt x="13836" y="4364"/>
                    <a:pt x="13863" y="4412"/>
                    <a:pt x="13907" y="4412"/>
                  </a:cubicBezTo>
                  <a:cubicBezTo>
                    <a:pt x="13950" y="4412"/>
                    <a:pt x="13971" y="4364"/>
                    <a:pt x="13971" y="4342"/>
                  </a:cubicBezTo>
                  <a:cubicBezTo>
                    <a:pt x="13971" y="4299"/>
                    <a:pt x="13950" y="4277"/>
                    <a:pt x="13907" y="4277"/>
                  </a:cubicBezTo>
                  <a:close/>
                  <a:moveTo>
                    <a:pt x="14177" y="4277"/>
                  </a:moveTo>
                  <a:cubicBezTo>
                    <a:pt x="14133" y="4277"/>
                    <a:pt x="14106" y="4299"/>
                    <a:pt x="14106" y="4342"/>
                  </a:cubicBezTo>
                  <a:cubicBezTo>
                    <a:pt x="14106" y="4364"/>
                    <a:pt x="14133" y="4412"/>
                    <a:pt x="14177" y="4412"/>
                  </a:cubicBezTo>
                  <a:cubicBezTo>
                    <a:pt x="14220" y="4412"/>
                    <a:pt x="14241" y="4364"/>
                    <a:pt x="14241" y="4342"/>
                  </a:cubicBezTo>
                  <a:cubicBezTo>
                    <a:pt x="14241" y="4299"/>
                    <a:pt x="14220" y="4277"/>
                    <a:pt x="14177" y="4277"/>
                  </a:cubicBezTo>
                  <a:close/>
                  <a:moveTo>
                    <a:pt x="14447" y="4277"/>
                  </a:moveTo>
                  <a:cubicBezTo>
                    <a:pt x="14403" y="4277"/>
                    <a:pt x="14376" y="4299"/>
                    <a:pt x="14376" y="4342"/>
                  </a:cubicBezTo>
                  <a:cubicBezTo>
                    <a:pt x="14376" y="4364"/>
                    <a:pt x="14403" y="4412"/>
                    <a:pt x="14447" y="4412"/>
                  </a:cubicBezTo>
                  <a:cubicBezTo>
                    <a:pt x="14490" y="4412"/>
                    <a:pt x="14511" y="4364"/>
                    <a:pt x="14511" y="4342"/>
                  </a:cubicBezTo>
                  <a:cubicBezTo>
                    <a:pt x="14511" y="4299"/>
                    <a:pt x="14490" y="4277"/>
                    <a:pt x="14447" y="4277"/>
                  </a:cubicBezTo>
                  <a:close/>
                  <a:moveTo>
                    <a:pt x="14717" y="4277"/>
                  </a:moveTo>
                  <a:cubicBezTo>
                    <a:pt x="14673" y="4277"/>
                    <a:pt x="14646" y="4299"/>
                    <a:pt x="14646" y="4342"/>
                  </a:cubicBezTo>
                  <a:cubicBezTo>
                    <a:pt x="14646" y="4364"/>
                    <a:pt x="14673" y="4412"/>
                    <a:pt x="14717" y="4412"/>
                  </a:cubicBezTo>
                  <a:cubicBezTo>
                    <a:pt x="14760" y="4412"/>
                    <a:pt x="14781" y="4364"/>
                    <a:pt x="14781" y="4342"/>
                  </a:cubicBezTo>
                  <a:cubicBezTo>
                    <a:pt x="14781" y="4299"/>
                    <a:pt x="14760" y="4277"/>
                    <a:pt x="14717" y="4277"/>
                  </a:cubicBezTo>
                  <a:close/>
                  <a:moveTo>
                    <a:pt x="14987" y="4277"/>
                  </a:moveTo>
                  <a:cubicBezTo>
                    <a:pt x="14944" y="4277"/>
                    <a:pt x="14917" y="4299"/>
                    <a:pt x="14917" y="4342"/>
                  </a:cubicBezTo>
                  <a:cubicBezTo>
                    <a:pt x="14917" y="4364"/>
                    <a:pt x="14944" y="4412"/>
                    <a:pt x="14987" y="4412"/>
                  </a:cubicBezTo>
                  <a:cubicBezTo>
                    <a:pt x="15030" y="4412"/>
                    <a:pt x="15052" y="4364"/>
                    <a:pt x="15052" y="4342"/>
                  </a:cubicBezTo>
                  <a:cubicBezTo>
                    <a:pt x="15052" y="4299"/>
                    <a:pt x="15030" y="4277"/>
                    <a:pt x="14987" y="4277"/>
                  </a:cubicBezTo>
                  <a:close/>
                  <a:moveTo>
                    <a:pt x="15257" y="4277"/>
                  </a:moveTo>
                  <a:cubicBezTo>
                    <a:pt x="15214" y="4277"/>
                    <a:pt x="15187" y="4299"/>
                    <a:pt x="15187" y="4342"/>
                  </a:cubicBezTo>
                  <a:cubicBezTo>
                    <a:pt x="15187" y="4364"/>
                    <a:pt x="15214" y="4412"/>
                    <a:pt x="15257" y="4412"/>
                  </a:cubicBezTo>
                  <a:cubicBezTo>
                    <a:pt x="15300" y="4412"/>
                    <a:pt x="15322" y="4364"/>
                    <a:pt x="15322" y="4342"/>
                  </a:cubicBezTo>
                  <a:cubicBezTo>
                    <a:pt x="15322" y="4299"/>
                    <a:pt x="15300" y="4277"/>
                    <a:pt x="15257" y="4277"/>
                  </a:cubicBezTo>
                  <a:close/>
                  <a:moveTo>
                    <a:pt x="15527" y="4277"/>
                  </a:moveTo>
                  <a:cubicBezTo>
                    <a:pt x="15484" y="4277"/>
                    <a:pt x="15457" y="4299"/>
                    <a:pt x="15457" y="4342"/>
                  </a:cubicBezTo>
                  <a:cubicBezTo>
                    <a:pt x="15457" y="4364"/>
                    <a:pt x="15484" y="4412"/>
                    <a:pt x="15527" y="4412"/>
                  </a:cubicBezTo>
                  <a:cubicBezTo>
                    <a:pt x="15570" y="4412"/>
                    <a:pt x="15592" y="4364"/>
                    <a:pt x="15592" y="4342"/>
                  </a:cubicBezTo>
                  <a:cubicBezTo>
                    <a:pt x="15592" y="4299"/>
                    <a:pt x="15570" y="4277"/>
                    <a:pt x="15527" y="4277"/>
                  </a:cubicBezTo>
                  <a:close/>
                  <a:moveTo>
                    <a:pt x="15797" y="4277"/>
                  </a:moveTo>
                  <a:cubicBezTo>
                    <a:pt x="15754" y="4277"/>
                    <a:pt x="15727" y="4299"/>
                    <a:pt x="15727" y="4342"/>
                  </a:cubicBezTo>
                  <a:cubicBezTo>
                    <a:pt x="15727" y="4364"/>
                    <a:pt x="15754" y="4412"/>
                    <a:pt x="15797" y="4412"/>
                  </a:cubicBezTo>
                  <a:cubicBezTo>
                    <a:pt x="15840" y="4412"/>
                    <a:pt x="15862" y="4364"/>
                    <a:pt x="15862" y="4342"/>
                  </a:cubicBezTo>
                  <a:cubicBezTo>
                    <a:pt x="15862" y="4299"/>
                    <a:pt x="15840" y="4277"/>
                    <a:pt x="15797" y="4277"/>
                  </a:cubicBezTo>
                  <a:close/>
                  <a:moveTo>
                    <a:pt x="16067" y="4277"/>
                  </a:moveTo>
                  <a:cubicBezTo>
                    <a:pt x="16024" y="4277"/>
                    <a:pt x="15997" y="4299"/>
                    <a:pt x="15997" y="4342"/>
                  </a:cubicBezTo>
                  <a:cubicBezTo>
                    <a:pt x="15997" y="4364"/>
                    <a:pt x="16024" y="4412"/>
                    <a:pt x="16067" y="4412"/>
                  </a:cubicBezTo>
                  <a:cubicBezTo>
                    <a:pt x="16110" y="4412"/>
                    <a:pt x="16132" y="4364"/>
                    <a:pt x="16132" y="4342"/>
                  </a:cubicBezTo>
                  <a:cubicBezTo>
                    <a:pt x="16132" y="4299"/>
                    <a:pt x="16110" y="4277"/>
                    <a:pt x="16067" y="4277"/>
                  </a:cubicBezTo>
                  <a:close/>
                  <a:moveTo>
                    <a:pt x="16337" y="4277"/>
                  </a:moveTo>
                  <a:cubicBezTo>
                    <a:pt x="16294" y="4277"/>
                    <a:pt x="16267" y="4299"/>
                    <a:pt x="16267" y="4342"/>
                  </a:cubicBezTo>
                  <a:cubicBezTo>
                    <a:pt x="16267" y="4364"/>
                    <a:pt x="16294" y="4412"/>
                    <a:pt x="16337" y="4412"/>
                  </a:cubicBezTo>
                  <a:cubicBezTo>
                    <a:pt x="16380" y="4412"/>
                    <a:pt x="16402" y="4364"/>
                    <a:pt x="16402" y="4342"/>
                  </a:cubicBezTo>
                  <a:cubicBezTo>
                    <a:pt x="16402" y="4299"/>
                    <a:pt x="16380" y="4277"/>
                    <a:pt x="16337" y="4277"/>
                  </a:cubicBezTo>
                  <a:close/>
                  <a:moveTo>
                    <a:pt x="16607" y="4277"/>
                  </a:moveTo>
                  <a:cubicBezTo>
                    <a:pt x="16564" y="4277"/>
                    <a:pt x="16537" y="4299"/>
                    <a:pt x="16537" y="4342"/>
                  </a:cubicBezTo>
                  <a:cubicBezTo>
                    <a:pt x="16537" y="4364"/>
                    <a:pt x="16564" y="4412"/>
                    <a:pt x="16607" y="4412"/>
                  </a:cubicBezTo>
                  <a:cubicBezTo>
                    <a:pt x="16650" y="4412"/>
                    <a:pt x="16672" y="4364"/>
                    <a:pt x="16672" y="4342"/>
                  </a:cubicBezTo>
                  <a:cubicBezTo>
                    <a:pt x="16672" y="4299"/>
                    <a:pt x="16650" y="4277"/>
                    <a:pt x="16607" y="4277"/>
                  </a:cubicBezTo>
                  <a:close/>
                  <a:moveTo>
                    <a:pt x="16877" y="4277"/>
                  </a:moveTo>
                  <a:cubicBezTo>
                    <a:pt x="16834" y="4277"/>
                    <a:pt x="16807" y="4299"/>
                    <a:pt x="16807" y="4342"/>
                  </a:cubicBezTo>
                  <a:cubicBezTo>
                    <a:pt x="16807" y="4364"/>
                    <a:pt x="16834" y="4412"/>
                    <a:pt x="16877" y="4412"/>
                  </a:cubicBezTo>
                  <a:cubicBezTo>
                    <a:pt x="16920" y="4412"/>
                    <a:pt x="16942" y="4364"/>
                    <a:pt x="16942" y="4342"/>
                  </a:cubicBezTo>
                  <a:cubicBezTo>
                    <a:pt x="16942" y="4299"/>
                    <a:pt x="16920" y="4277"/>
                    <a:pt x="16877" y="4277"/>
                  </a:cubicBezTo>
                  <a:close/>
                  <a:moveTo>
                    <a:pt x="17147" y="4277"/>
                  </a:moveTo>
                  <a:cubicBezTo>
                    <a:pt x="17104" y="4277"/>
                    <a:pt x="17077" y="4299"/>
                    <a:pt x="17077" y="4342"/>
                  </a:cubicBezTo>
                  <a:cubicBezTo>
                    <a:pt x="17077" y="4364"/>
                    <a:pt x="17104" y="4412"/>
                    <a:pt x="17147" y="4412"/>
                  </a:cubicBezTo>
                  <a:cubicBezTo>
                    <a:pt x="17190" y="4412"/>
                    <a:pt x="17212" y="4364"/>
                    <a:pt x="17212" y="4342"/>
                  </a:cubicBezTo>
                  <a:cubicBezTo>
                    <a:pt x="17212" y="4299"/>
                    <a:pt x="17190" y="4277"/>
                    <a:pt x="17147" y="4277"/>
                  </a:cubicBezTo>
                  <a:close/>
                  <a:moveTo>
                    <a:pt x="17417" y="4277"/>
                  </a:moveTo>
                  <a:cubicBezTo>
                    <a:pt x="17374" y="4277"/>
                    <a:pt x="17347" y="4299"/>
                    <a:pt x="17347" y="4342"/>
                  </a:cubicBezTo>
                  <a:cubicBezTo>
                    <a:pt x="17347" y="4364"/>
                    <a:pt x="17374" y="4412"/>
                    <a:pt x="17417" y="4412"/>
                  </a:cubicBezTo>
                  <a:cubicBezTo>
                    <a:pt x="17460" y="4412"/>
                    <a:pt x="17482" y="4364"/>
                    <a:pt x="17482" y="4342"/>
                  </a:cubicBezTo>
                  <a:cubicBezTo>
                    <a:pt x="17482" y="4299"/>
                    <a:pt x="17460" y="4277"/>
                    <a:pt x="17417" y="4277"/>
                  </a:cubicBezTo>
                  <a:close/>
                  <a:moveTo>
                    <a:pt x="17687" y="4277"/>
                  </a:moveTo>
                  <a:cubicBezTo>
                    <a:pt x="17644" y="4277"/>
                    <a:pt x="17617" y="4299"/>
                    <a:pt x="17617" y="4342"/>
                  </a:cubicBezTo>
                  <a:cubicBezTo>
                    <a:pt x="17617" y="4364"/>
                    <a:pt x="17644" y="4412"/>
                    <a:pt x="17687" y="4412"/>
                  </a:cubicBezTo>
                  <a:cubicBezTo>
                    <a:pt x="17730" y="4412"/>
                    <a:pt x="17752" y="4364"/>
                    <a:pt x="17752" y="4342"/>
                  </a:cubicBezTo>
                  <a:cubicBezTo>
                    <a:pt x="17752" y="4299"/>
                    <a:pt x="17730" y="4277"/>
                    <a:pt x="17687" y="4277"/>
                  </a:cubicBezTo>
                  <a:close/>
                  <a:moveTo>
                    <a:pt x="17957" y="4277"/>
                  </a:moveTo>
                  <a:cubicBezTo>
                    <a:pt x="17914" y="4277"/>
                    <a:pt x="17887" y="4299"/>
                    <a:pt x="17887" y="4342"/>
                  </a:cubicBezTo>
                  <a:cubicBezTo>
                    <a:pt x="17887" y="4364"/>
                    <a:pt x="17914" y="4412"/>
                    <a:pt x="17957" y="4412"/>
                  </a:cubicBezTo>
                  <a:cubicBezTo>
                    <a:pt x="18000" y="4412"/>
                    <a:pt x="18022" y="4364"/>
                    <a:pt x="18022" y="4342"/>
                  </a:cubicBezTo>
                  <a:cubicBezTo>
                    <a:pt x="18022" y="4299"/>
                    <a:pt x="18000" y="4277"/>
                    <a:pt x="17957" y="4277"/>
                  </a:cubicBezTo>
                  <a:close/>
                  <a:moveTo>
                    <a:pt x="18227" y="4277"/>
                  </a:moveTo>
                  <a:cubicBezTo>
                    <a:pt x="18184" y="4277"/>
                    <a:pt x="18157" y="4299"/>
                    <a:pt x="18157" y="4342"/>
                  </a:cubicBezTo>
                  <a:cubicBezTo>
                    <a:pt x="18157" y="4364"/>
                    <a:pt x="18184" y="4412"/>
                    <a:pt x="18227" y="4412"/>
                  </a:cubicBezTo>
                  <a:cubicBezTo>
                    <a:pt x="18270" y="4412"/>
                    <a:pt x="18292" y="4364"/>
                    <a:pt x="18292" y="4342"/>
                  </a:cubicBezTo>
                  <a:cubicBezTo>
                    <a:pt x="18292" y="4299"/>
                    <a:pt x="18270" y="4277"/>
                    <a:pt x="18227" y="4277"/>
                  </a:cubicBezTo>
                  <a:close/>
                  <a:moveTo>
                    <a:pt x="18497" y="4277"/>
                  </a:moveTo>
                  <a:cubicBezTo>
                    <a:pt x="18454" y="4277"/>
                    <a:pt x="18427" y="4299"/>
                    <a:pt x="18427" y="4342"/>
                  </a:cubicBezTo>
                  <a:cubicBezTo>
                    <a:pt x="18427" y="4364"/>
                    <a:pt x="18454" y="4412"/>
                    <a:pt x="18497" y="4412"/>
                  </a:cubicBezTo>
                  <a:cubicBezTo>
                    <a:pt x="18540" y="4412"/>
                    <a:pt x="18562" y="4364"/>
                    <a:pt x="18562" y="4342"/>
                  </a:cubicBezTo>
                  <a:cubicBezTo>
                    <a:pt x="18562" y="4299"/>
                    <a:pt x="18540" y="4277"/>
                    <a:pt x="18497" y="4277"/>
                  </a:cubicBezTo>
                  <a:close/>
                  <a:moveTo>
                    <a:pt x="18767" y="4277"/>
                  </a:moveTo>
                  <a:cubicBezTo>
                    <a:pt x="18724" y="4277"/>
                    <a:pt x="18697" y="4299"/>
                    <a:pt x="18697" y="4342"/>
                  </a:cubicBezTo>
                  <a:cubicBezTo>
                    <a:pt x="18697" y="4364"/>
                    <a:pt x="18724" y="4412"/>
                    <a:pt x="18767" y="4412"/>
                  </a:cubicBezTo>
                  <a:cubicBezTo>
                    <a:pt x="18810" y="4412"/>
                    <a:pt x="18832" y="4364"/>
                    <a:pt x="18832" y="4342"/>
                  </a:cubicBezTo>
                  <a:cubicBezTo>
                    <a:pt x="18832" y="4299"/>
                    <a:pt x="18810" y="4277"/>
                    <a:pt x="18767" y="4277"/>
                  </a:cubicBezTo>
                  <a:close/>
                  <a:moveTo>
                    <a:pt x="19037" y="4277"/>
                  </a:moveTo>
                  <a:cubicBezTo>
                    <a:pt x="18994" y="4277"/>
                    <a:pt x="18967" y="4299"/>
                    <a:pt x="18967" y="4342"/>
                  </a:cubicBezTo>
                  <a:cubicBezTo>
                    <a:pt x="18967" y="4364"/>
                    <a:pt x="18994" y="4412"/>
                    <a:pt x="19037" y="4412"/>
                  </a:cubicBezTo>
                  <a:cubicBezTo>
                    <a:pt x="19080" y="4412"/>
                    <a:pt x="19102" y="4364"/>
                    <a:pt x="19102" y="4342"/>
                  </a:cubicBezTo>
                  <a:cubicBezTo>
                    <a:pt x="19102" y="4299"/>
                    <a:pt x="19080" y="4277"/>
                    <a:pt x="19037" y="4277"/>
                  </a:cubicBezTo>
                  <a:close/>
                  <a:moveTo>
                    <a:pt x="19307" y="4277"/>
                  </a:moveTo>
                  <a:cubicBezTo>
                    <a:pt x="19264" y="4277"/>
                    <a:pt x="19237" y="4299"/>
                    <a:pt x="19237" y="4342"/>
                  </a:cubicBezTo>
                  <a:cubicBezTo>
                    <a:pt x="19237" y="4364"/>
                    <a:pt x="19264" y="4412"/>
                    <a:pt x="19307" y="4412"/>
                  </a:cubicBezTo>
                  <a:cubicBezTo>
                    <a:pt x="19350" y="4412"/>
                    <a:pt x="19372" y="4364"/>
                    <a:pt x="19372" y="4342"/>
                  </a:cubicBezTo>
                  <a:cubicBezTo>
                    <a:pt x="19372" y="4299"/>
                    <a:pt x="19350" y="4277"/>
                    <a:pt x="19307" y="4277"/>
                  </a:cubicBezTo>
                  <a:close/>
                  <a:moveTo>
                    <a:pt x="19577" y="4277"/>
                  </a:moveTo>
                  <a:cubicBezTo>
                    <a:pt x="19534" y="4277"/>
                    <a:pt x="19507" y="4299"/>
                    <a:pt x="19507" y="4342"/>
                  </a:cubicBezTo>
                  <a:cubicBezTo>
                    <a:pt x="19507" y="4364"/>
                    <a:pt x="19534" y="4412"/>
                    <a:pt x="19577" y="4412"/>
                  </a:cubicBezTo>
                  <a:cubicBezTo>
                    <a:pt x="19620" y="4412"/>
                    <a:pt x="19642" y="4364"/>
                    <a:pt x="19642" y="4342"/>
                  </a:cubicBezTo>
                  <a:cubicBezTo>
                    <a:pt x="19642" y="4299"/>
                    <a:pt x="19620" y="4277"/>
                    <a:pt x="19577" y="4277"/>
                  </a:cubicBezTo>
                  <a:close/>
                  <a:moveTo>
                    <a:pt x="19847" y="4277"/>
                  </a:moveTo>
                  <a:cubicBezTo>
                    <a:pt x="19804" y="4277"/>
                    <a:pt x="19777" y="4299"/>
                    <a:pt x="19777" y="4342"/>
                  </a:cubicBezTo>
                  <a:cubicBezTo>
                    <a:pt x="19777" y="4364"/>
                    <a:pt x="19804" y="4412"/>
                    <a:pt x="19847" y="4412"/>
                  </a:cubicBezTo>
                  <a:cubicBezTo>
                    <a:pt x="19890" y="4412"/>
                    <a:pt x="19912" y="4364"/>
                    <a:pt x="19912" y="4342"/>
                  </a:cubicBezTo>
                  <a:cubicBezTo>
                    <a:pt x="19912" y="4299"/>
                    <a:pt x="19890" y="4277"/>
                    <a:pt x="19847" y="4277"/>
                  </a:cubicBezTo>
                  <a:close/>
                  <a:moveTo>
                    <a:pt x="20117" y="4277"/>
                  </a:moveTo>
                  <a:cubicBezTo>
                    <a:pt x="20074" y="4277"/>
                    <a:pt x="20047" y="4299"/>
                    <a:pt x="20047" y="4342"/>
                  </a:cubicBezTo>
                  <a:cubicBezTo>
                    <a:pt x="20047" y="4364"/>
                    <a:pt x="20074" y="4412"/>
                    <a:pt x="20117" y="4412"/>
                  </a:cubicBezTo>
                  <a:cubicBezTo>
                    <a:pt x="20160" y="4412"/>
                    <a:pt x="20182" y="4364"/>
                    <a:pt x="20182" y="4342"/>
                  </a:cubicBezTo>
                  <a:cubicBezTo>
                    <a:pt x="20182" y="4299"/>
                    <a:pt x="20160" y="4277"/>
                    <a:pt x="20117" y="4277"/>
                  </a:cubicBezTo>
                  <a:close/>
                  <a:moveTo>
                    <a:pt x="20387" y="4277"/>
                  </a:moveTo>
                  <a:cubicBezTo>
                    <a:pt x="20344" y="4277"/>
                    <a:pt x="20317" y="4299"/>
                    <a:pt x="20317" y="4342"/>
                  </a:cubicBezTo>
                  <a:cubicBezTo>
                    <a:pt x="20317" y="4364"/>
                    <a:pt x="20344" y="4412"/>
                    <a:pt x="20387" y="4412"/>
                  </a:cubicBezTo>
                  <a:cubicBezTo>
                    <a:pt x="20430" y="4412"/>
                    <a:pt x="20452" y="4364"/>
                    <a:pt x="20452" y="4342"/>
                  </a:cubicBezTo>
                  <a:cubicBezTo>
                    <a:pt x="20452" y="4299"/>
                    <a:pt x="20430" y="4277"/>
                    <a:pt x="20387" y="4277"/>
                  </a:cubicBezTo>
                  <a:close/>
                  <a:moveTo>
                    <a:pt x="20657" y="4277"/>
                  </a:moveTo>
                  <a:cubicBezTo>
                    <a:pt x="20614" y="4277"/>
                    <a:pt x="20587" y="4299"/>
                    <a:pt x="20587" y="4342"/>
                  </a:cubicBezTo>
                  <a:cubicBezTo>
                    <a:pt x="20587" y="4364"/>
                    <a:pt x="20614" y="4412"/>
                    <a:pt x="20657" y="4412"/>
                  </a:cubicBezTo>
                  <a:cubicBezTo>
                    <a:pt x="20700" y="4412"/>
                    <a:pt x="20722" y="4364"/>
                    <a:pt x="20722" y="4342"/>
                  </a:cubicBezTo>
                  <a:cubicBezTo>
                    <a:pt x="20722" y="4299"/>
                    <a:pt x="20700" y="4277"/>
                    <a:pt x="20657" y="4277"/>
                  </a:cubicBezTo>
                  <a:close/>
                  <a:moveTo>
                    <a:pt x="20927" y="4277"/>
                  </a:moveTo>
                  <a:cubicBezTo>
                    <a:pt x="20884" y="4277"/>
                    <a:pt x="20857" y="4299"/>
                    <a:pt x="20857" y="4342"/>
                  </a:cubicBezTo>
                  <a:cubicBezTo>
                    <a:pt x="20857" y="4364"/>
                    <a:pt x="20884" y="4412"/>
                    <a:pt x="20927" y="4412"/>
                  </a:cubicBezTo>
                  <a:cubicBezTo>
                    <a:pt x="20970" y="4412"/>
                    <a:pt x="20992" y="4364"/>
                    <a:pt x="20992" y="4342"/>
                  </a:cubicBezTo>
                  <a:cubicBezTo>
                    <a:pt x="20992" y="4299"/>
                    <a:pt x="20970" y="4277"/>
                    <a:pt x="20927" y="4277"/>
                  </a:cubicBezTo>
                  <a:close/>
                  <a:moveTo>
                    <a:pt x="20992" y="4477"/>
                  </a:moveTo>
                  <a:cubicBezTo>
                    <a:pt x="20949" y="4477"/>
                    <a:pt x="20927" y="4499"/>
                    <a:pt x="20927" y="4547"/>
                  </a:cubicBezTo>
                  <a:cubicBezTo>
                    <a:pt x="20927" y="4569"/>
                    <a:pt x="20949" y="4612"/>
                    <a:pt x="20992" y="4612"/>
                  </a:cubicBezTo>
                  <a:cubicBezTo>
                    <a:pt x="21040" y="4612"/>
                    <a:pt x="21062" y="4569"/>
                    <a:pt x="21062" y="4547"/>
                  </a:cubicBezTo>
                  <a:cubicBezTo>
                    <a:pt x="21062" y="4499"/>
                    <a:pt x="21040" y="4477"/>
                    <a:pt x="20992" y="4477"/>
                  </a:cubicBezTo>
                  <a:close/>
                  <a:moveTo>
                    <a:pt x="20992" y="4747"/>
                  </a:moveTo>
                  <a:cubicBezTo>
                    <a:pt x="20949" y="4747"/>
                    <a:pt x="20927" y="4769"/>
                    <a:pt x="20927" y="4817"/>
                  </a:cubicBezTo>
                  <a:cubicBezTo>
                    <a:pt x="20927" y="4839"/>
                    <a:pt x="20949" y="4882"/>
                    <a:pt x="20992" y="4882"/>
                  </a:cubicBezTo>
                  <a:cubicBezTo>
                    <a:pt x="21040" y="4882"/>
                    <a:pt x="21062" y="4839"/>
                    <a:pt x="21062" y="4817"/>
                  </a:cubicBezTo>
                  <a:cubicBezTo>
                    <a:pt x="21062" y="4769"/>
                    <a:pt x="21040" y="4747"/>
                    <a:pt x="20992" y="4747"/>
                  </a:cubicBezTo>
                  <a:close/>
                  <a:moveTo>
                    <a:pt x="20992" y="5017"/>
                  </a:moveTo>
                  <a:cubicBezTo>
                    <a:pt x="20949" y="5017"/>
                    <a:pt x="20927" y="5039"/>
                    <a:pt x="20927" y="5087"/>
                  </a:cubicBezTo>
                  <a:cubicBezTo>
                    <a:pt x="20927" y="5109"/>
                    <a:pt x="20949" y="5152"/>
                    <a:pt x="20992" y="5152"/>
                  </a:cubicBezTo>
                  <a:cubicBezTo>
                    <a:pt x="21040" y="5152"/>
                    <a:pt x="21062" y="5109"/>
                    <a:pt x="21062" y="5087"/>
                  </a:cubicBezTo>
                  <a:cubicBezTo>
                    <a:pt x="21062" y="5039"/>
                    <a:pt x="21040" y="5017"/>
                    <a:pt x="20992" y="5017"/>
                  </a:cubicBezTo>
                  <a:close/>
                  <a:moveTo>
                    <a:pt x="20992" y="5287"/>
                  </a:moveTo>
                  <a:cubicBezTo>
                    <a:pt x="20949" y="5287"/>
                    <a:pt x="20927" y="5309"/>
                    <a:pt x="20927" y="5357"/>
                  </a:cubicBezTo>
                  <a:cubicBezTo>
                    <a:pt x="20927" y="5379"/>
                    <a:pt x="20949" y="5422"/>
                    <a:pt x="20992" y="5422"/>
                  </a:cubicBezTo>
                  <a:cubicBezTo>
                    <a:pt x="21040" y="5422"/>
                    <a:pt x="21062" y="5379"/>
                    <a:pt x="21062" y="5357"/>
                  </a:cubicBezTo>
                  <a:cubicBezTo>
                    <a:pt x="21062" y="5309"/>
                    <a:pt x="21040" y="5287"/>
                    <a:pt x="20992" y="5287"/>
                  </a:cubicBezTo>
                  <a:close/>
                  <a:moveTo>
                    <a:pt x="20992" y="5557"/>
                  </a:moveTo>
                  <a:cubicBezTo>
                    <a:pt x="20949" y="5557"/>
                    <a:pt x="20927" y="5579"/>
                    <a:pt x="20927" y="5627"/>
                  </a:cubicBezTo>
                  <a:cubicBezTo>
                    <a:pt x="20927" y="5649"/>
                    <a:pt x="20949" y="5692"/>
                    <a:pt x="20992" y="5692"/>
                  </a:cubicBezTo>
                  <a:cubicBezTo>
                    <a:pt x="21040" y="5692"/>
                    <a:pt x="21062" y="5649"/>
                    <a:pt x="21062" y="5627"/>
                  </a:cubicBezTo>
                  <a:cubicBezTo>
                    <a:pt x="21062" y="5579"/>
                    <a:pt x="21040" y="5557"/>
                    <a:pt x="20992" y="5557"/>
                  </a:cubicBezTo>
                  <a:close/>
                  <a:moveTo>
                    <a:pt x="20992" y="5827"/>
                  </a:moveTo>
                  <a:cubicBezTo>
                    <a:pt x="20949" y="5827"/>
                    <a:pt x="20927" y="5849"/>
                    <a:pt x="20927" y="5897"/>
                  </a:cubicBezTo>
                  <a:cubicBezTo>
                    <a:pt x="20927" y="5919"/>
                    <a:pt x="20949" y="5962"/>
                    <a:pt x="20992" y="5962"/>
                  </a:cubicBezTo>
                  <a:cubicBezTo>
                    <a:pt x="21040" y="5962"/>
                    <a:pt x="21062" y="5919"/>
                    <a:pt x="21062" y="5897"/>
                  </a:cubicBezTo>
                  <a:cubicBezTo>
                    <a:pt x="21062" y="5849"/>
                    <a:pt x="21040" y="5827"/>
                    <a:pt x="20992" y="5827"/>
                  </a:cubicBezTo>
                  <a:close/>
                  <a:moveTo>
                    <a:pt x="20992" y="6097"/>
                  </a:moveTo>
                  <a:cubicBezTo>
                    <a:pt x="20949" y="6097"/>
                    <a:pt x="20927" y="6119"/>
                    <a:pt x="20927" y="6167"/>
                  </a:cubicBezTo>
                  <a:cubicBezTo>
                    <a:pt x="20927" y="6189"/>
                    <a:pt x="20949" y="6232"/>
                    <a:pt x="20992" y="6232"/>
                  </a:cubicBezTo>
                  <a:cubicBezTo>
                    <a:pt x="21040" y="6232"/>
                    <a:pt x="21062" y="6189"/>
                    <a:pt x="21062" y="6167"/>
                  </a:cubicBezTo>
                  <a:cubicBezTo>
                    <a:pt x="21062" y="6119"/>
                    <a:pt x="21040" y="6097"/>
                    <a:pt x="20992" y="6097"/>
                  </a:cubicBezTo>
                  <a:close/>
                  <a:moveTo>
                    <a:pt x="20992" y="6367"/>
                  </a:moveTo>
                  <a:cubicBezTo>
                    <a:pt x="20949" y="6367"/>
                    <a:pt x="20927" y="6389"/>
                    <a:pt x="20927" y="6437"/>
                  </a:cubicBezTo>
                  <a:cubicBezTo>
                    <a:pt x="20927" y="6459"/>
                    <a:pt x="20949" y="6502"/>
                    <a:pt x="20992" y="6502"/>
                  </a:cubicBezTo>
                  <a:cubicBezTo>
                    <a:pt x="21040" y="6502"/>
                    <a:pt x="21062" y="6459"/>
                    <a:pt x="21062" y="6437"/>
                  </a:cubicBezTo>
                  <a:cubicBezTo>
                    <a:pt x="21062" y="6389"/>
                    <a:pt x="21040" y="6367"/>
                    <a:pt x="20992" y="6367"/>
                  </a:cubicBezTo>
                  <a:close/>
                  <a:moveTo>
                    <a:pt x="20992" y="6637"/>
                  </a:moveTo>
                  <a:cubicBezTo>
                    <a:pt x="20949" y="6637"/>
                    <a:pt x="20927" y="6659"/>
                    <a:pt x="20927" y="6707"/>
                  </a:cubicBezTo>
                  <a:cubicBezTo>
                    <a:pt x="20927" y="6729"/>
                    <a:pt x="20949" y="6772"/>
                    <a:pt x="20992" y="6772"/>
                  </a:cubicBezTo>
                  <a:cubicBezTo>
                    <a:pt x="21040" y="6772"/>
                    <a:pt x="21062" y="6729"/>
                    <a:pt x="21062" y="6707"/>
                  </a:cubicBezTo>
                  <a:cubicBezTo>
                    <a:pt x="21062" y="6659"/>
                    <a:pt x="21040" y="6637"/>
                    <a:pt x="20992" y="6637"/>
                  </a:cubicBezTo>
                  <a:close/>
                  <a:moveTo>
                    <a:pt x="20992" y="6907"/>
                  </a:moveTo>
                  <a:cubicBezTo>
                    <a:pt x="20949" y="6907"/>
                    <a:pt x="20927" y="6929"/>
                    <a:pt x="20927" y="6977"/>
                  </a:cubicBezTo>
                  <a:cubicBezTo>
                    <a:pt x="20927" y="6999"/>
                    <a:pt x="20949" y="7042"/>
                    <a:pt x="20992" y="7042"/>
                  </a:cubicBezTo>
                  <a:cubicBezTo>
                    <a:pt x="21040" y="7042"/>
                    <a:pt x="21062" y="6999"/>
                    <a:pt x="21062" y="6977"/>
                  </a:cubicBezTo>
                  <a:cubicBezTo>
                    <a:pt x="21062" y="6929"/>
                    <a:pt x="21040" y="6907"/>
                    <a:pt x="20992" y="6907"/>
                  </a:cubicBezTo>
                  <a:close/>
                  <a:moveTo>
                    <a:pt x="20992" y="7177"/>
                  </a:moveTo>
                  <a:cubicBezTo>
                    <a:pt x="20949" y="7177"/>
                    <a:pt x="20927" y="7199"/>
                    <a:pt x="20927" y="7248"/>
                  </a:cubicBezTo>
                  <a:cubicBezTo>
                    <a:pt x="20927" y="7269"/>
                    <a:pt x="20949" y="7312"/>
                    <a:pt x="20992" y="7312"/>
                  </a:cubicBezTo>
                  <a:cubicBezTo>
                    <a:pt x="21040" y="7312"/>
                    <a:pt x="21062" y="7269"/>
                    <a:pt x="21062" y="7248"/>
                  </a:cubicBezTo>
                  <a:cubicBezTo>
                    <a:pt x="21062" y="7199"/>
                    <a:pt x="21040" y="7177"/>
                    <a:pt x="20992" y="7177"/>
                  </a:cubicBezTo>
                  <a:close/>
                  <a:moveTo>
                    <a:pt x="20992" y="7447"/>
                  </a:moveTo>
                  <a:cubicBezTo>
                    <a:pt x="20949" y="7447"/>
                    <a:pt x="20927" y="7469"/>
                    <a:pt x="20927" y="7518"/>
                  </a:cubicBezTo>
                  <a:cubicBezTo>
                    <a:pt x="20927" y="7539"/>
                    <a:pt x="20949" y="7582"/>
                    <a:pt x="20992" y="7582"/>
                  </a:cubicBezTo>
                  <a:cubicBezTo>
                    <a:pt x="21040" y="7582"/>
                    <a:pt x="21062" y="7539"/>
                    <a:pt x="21062" y="7518"/>
                  </a:cubicBezTo>
                  <a:cubicBezTo>
                    <a:pt x="21062" y="7469"/>
                    <a:pt x="21040" y="7447"/>
                    <a:pt x="20992" y="7447"/>
                  </a:cubicBezTo>
                  <a:close/>
                  <a:moveTo>
                    <a:pt x="20992" y="7717"/>
                  </a:moveTo>
                  <a:cubicBezTo>
                    <a:pt x="20949" y="7717"/>
                    <a:pt x="20927" y="7739"/>
                    <a:pt x="20927" y="7788"/>
                  </a:cubicBezTo>
                  <a:cubicBezTo>
                    <a:pt x="20927" y="7809"/>
                    <a:pt x="20949" y="7852"/>
                    <a:pt x="20992" y="7852"/>
                  </a:cubicBezTo>
                  <a:cubicBezTo>
                    <a:pt x="21040" y="7852"/>
                    <a:pt x="21062" y="7809"/>
                    <a:pt x="21062" y="7788"/>
                  </a:cubicBezTo>
                  <a:cubicBezTo>
                    <a:pt x="21062" y="7739"/>
                    <a:pt x="21040" y="7717"/>
                    <a:pt x="20992" y="7717"/>
                  </a:cubicBezTo>
                  <a:close/>
                  <a:moveTo>
                    <a:pt x="20992" y="7987"/>
                  </a:moveTo>
                  <a:cubicBezTo>
                    <a:pt x="20949" y="7987"/>
                    <a:pt x="20927" y="8009"/>
                    <a:pt x="20927" y="8058"/>
                  </a:cubicBezTo>
                  <a:cubicBezTo>
                    <a:pt x="20927" y="8079"/>
                    <a:pt x="20949" y="8122"/>
                    <a:pt x="20992" y="8122"/>
                  </a:cubicBezTo>
                  <a:cubicBezTo>
                    <a:pt x="21040" y="8122"/>
                    <a:pt x="21062" y="8079"/>
                    <a:pt x="21062" y="8058"/>
                  </a:cubicBezTo>
                  <a:cubicBezTo>
                    <a:pt x="21062" y="8009"/>
                    <a:pt x="21040" y="7987"/>
                    <a:pt x="20992" y="7987"/>
                  </a:cubicBezTo>
                  <a:close/>
                  <a:moveTo>
                    <a:pt x="20992" y="8257"/>
                  </a:moveTo>
                  <a:cubicBezTo>
                    <a:pt x="20949" y="8257"/>
                    <a:pt x="20927" y="8279"/>
                    <a:pt x="20927" y="8328"/>
                  </a:cubicBezTo>
                  <a:cubicBezTo>
                    <a:pt x="20927" y="8349"/>
                    <a:pt x="20949" y="8392"/>
                    <a:pt x="20992" y="8392"/>
                  </a:cubicBezTo>
                  <a:cubicBezTo>
                    <a:pt x="21040" y="8392"/>
                    <a:pt x="21062" y="8349"/>
                    <a:pt x="21062" y="8328"/>
                  </a:cubicBezTo>
                  <a:cubicBezTo>
                    <a:pt x="21062" y="8279"/>
                    <a:pt x="21040" y="8257"/>
                    <a:pt x="20992" y="8257"/>
                  </a:cubicBezTo>
                  <a:close/>
                  <a:moveTo>
                    <a:pt x="20992" y="8527"/>
                  </a:moveTo>
                  <a:cubicBezTo>
                    <a:pt x="20949" y="8527"/>
                    <a:pt x="20927" y="8549"/>
                    <a:pt x="20927" y="8598"/>
                  </a:cubicBezTo>
                  <a:cubicBezTo>
                    <a:pt x="20927" y="8619"/>
                    <a:pt x="20949" y="8662"/>
                    <a:pt x="20992" y="8662"/>
                  </a:cubicBezTo>
                  <a:cubicBezTo>
                    <a:pt x="21040" y="8662"/>
                    <a:pt x="21062" y="8619"/>
                    <a:pt x="21062" y="8598"/>
                  </a:cubicBezTo>
                  <a:cubicBezTo>
                    <a:pt x="21062" y="8549"/>
                    <a:pt x="21040" y="8527"/>
                    <a:pt x="20992" y="8527"/>
                  </a:cubicBezTo>
                  <a:close/>
                  <a:moveTo>
                    <a:pt x="20992" y="8797"/>
                  </a:moveTo>
                  <a:cubicBezTo>
                    <a:pt x="20949" y="8797"/>
                    <a:pt x="20927" y="8819"/>
                    <a:pt x="20927" y="8868"/>
                  </a:cubicBezTo>
                  <a:cubicBezTo>
                    <a:pt x="20927" y="8889"/>
                    <a:pt x="20949" y="8932"/>
                    <a:pt x="20992" y="8932"/>
                  </a:cubicBezTo>
                  <a:cubicBezTo>
                    <a:pt x="21040" y="8932"/>
                    <a:pt x="21062" y="8889"/>
                    <a:pt x="21062" y="8868"/>
                  </a:cubicBezTo>
                  <a:cubicBezTo>
                    <a:pt x="21062" y="8819"/>
                    <a:pt x="21040" y="8797"/>
                    <a:pt x="20992" y="8797"/>
                  </a:cubicBezTo>
                  <a:close/>
                  <a:moveTo>
                    <a:pt x="20992" y="9067"/>
                  </a:moveTo>
                  <a:cubicBezTo>
                    <a:pt x="20949" y="9067"/>
                    <a:pt x="20927" y="9089"/>
                    <a:pt x="20927" y="9138"/>
                  </a:cubicBezTo>
                  <a:cubicBezTo>
                    <a:pt x="20927" y="9159"/>
                    <a:pt x="20949" y="9202"/>
                    <a:pt x="20992" y="9202"/>
                  </a:cubicBezTo>
                  <a:cubicBezTo>
                    <a:pt x="21040" y="9202"/>
                    <a:pt x="21062" y="9159"/>
                    <a:pt x="21062" y="9138"/>
                  </a:cubicBezTo>
                  <a:cubicBezTo>
                    <a:pt x="21062" y="9089"/>
                    <a:pt x="21040" y="9067"/>
                    <a:pt x="20992" y="9067"/>
                  </a:cubicBezTo>
                  <a:close/>
                  <a:moveTo>
                    <a:pt x="20992" y="9337"/>
                  </a:moveTo>
                  <a:cubicBezTo>
                    <a:pt x="20949" y="9337"/>
                    <a:pt x="20927" y="9359"/>
                    <a:pt x="20927" y="9408"/>
                  </a:cubicBezTo>
                  <a:cubicBezTo>
                    <a:pt x="20927" y="9429"/>
                    <a:pt x="20949" y="9472"/>
                    <a:pt x="20992" y="9472"/>
                  </a:cubicBezTo>
                  <a:cubicBezTo>
                    <a:pt x="21040" y="9472"/>
                    <a:pt x="21062" y="9429"/>
                    <a:pt x="21062" y="9408"/>
                  </a:cubicBezTo>
                  <a:cubicBezTo>
                    <a:pt x="21062" y="9359"/>
                    <a:pt x="21040" y="9337"/>
                    <a:pt x="20992" y="9337"/>
                  </a:cubicBezTo>
                  <a:close/>
                  <a:moveTo>
                    <a:pt x="20992" y="9607"/>
                  </a:moveTo>
                  <a:cubicBezTo>
                    <a:pt x="20949" y="9607"/>
                    <a:pt x="20927" y="9629"/>
                    <a:pt x="20927" y="9678"/>
                  </a:cubicBezTo>
                  <a:cubicBezTo>
                    <a:pt x="20927" y="9699"/>
                    <a:pt x="20949" y="9742"/>
                    <a:pt x="20992" y="9742"/>
                  </a:cubicBezTo>
                  <a:cubicBezTo>
                    <a:pt x="21040" y="9742"/>
                    <a:pt x="21062" y="9699"/>
                    <a:pt x="21062" y="9678"/>
                  </a:cubicBezTo>
                  <a:cubicBezTo>
                    <a:pt x="21062" y="9629"/>
                    <a:pt x="21040" y="9607"/>
                    <a:pt x="20992" y="9607"/>
                  </a:cubicBezTo>
                  <a:close/>
                  <a:moveTo>
                    <a:pt x="20992" y="9877"/>
                  </a:moveTo>
                  <a:cubicBezTo>
                    <a:pt x="20949" y="9877"/>
                    <a:pt x="20927" y="9899"/>
                    <a:pt x="20927" y="9948"/>
                  </a:cubicBezTo>
                  <a:cubicBezTo>
                    <a:pt x="20927" y="9969"/>
                    <a:pt x="20949" y="10012"/>
                    <a:pt x="20992" y="10012"/>
                  </a:cubicBezTo>
                  <a:cubicBezTo>
                    <a:pt x="21040" y="10012"/>
                    <a:pt x="21062" y="9969"/>
                    <a:pt x="21062" y="9948"/>
                  </a:cubicBezTo>
                  <a:cubicBezTo>
                    <a:pt x="21062" y="9899"/>
                    <a:pt x="21040" y="9877"/>
                    <a:pt x="20992" y="9877"/>
                  </a:cubicBezTo>
                  <a:close/>
                  <a:moveTo>
                    <a:pt x="20992" y="10147"/>
                  </a:moveTo>
                  <a:cubicBezTo>
                    <a:pt x="20949" y="10147"/>
                    <a:pt x="20927" y="10169"/>
                    <a:pt x="20927" y="10218"/>
                  </a:cubicBezTo>
                  <a:cubicBezTo>
                    <a:pt x="20927" y="10239"/>
                    <a:pt x="20949" y="10282"/>
                    <a:pt x="20992" y="10282"/>
                  </a:cubicBezTo>
                  <a:cubicBezTo>
                    <a:pt x="21040" y="10282"/>
                    <a:pt x="21062" y="10239"/>
                    <a:pt x="21062" y="10218"/>
                  </a:cubicBezTo>
                  <a:cubicBezTo>
                    <a:pt x="21062" y="10169"/>
                    <a:pt x="21040" y="10147"/>
                    <a:pt x="20992" y="10147"/>
                  </a:cubicBezTo>
                  <a:close/>
                  <a:moveTo>
                    <a:pt x="20992" y="10417"/>
                  </a:moveTo>
                  <a:cubicBezTo>
                    <a:pt x="20949" y="10417"/>
                    <a:pt x="20927" y="10439"/>
                    <a:pt x="20927" y="10488"/>
                  </a:cubicBezTo>
                  <a:cubicBezTo>
                    <a:pt x="20927" y="10509"/>
                    <a:pt x="20949" y="10552"/>
                    <a:pt x="20992" y="10552"/>
                  </a:cubicBezTo>
                  <a:cubicBezTo>
                    <a:pt x="21040" y="10552"/>
                    <a:pt x="21062" y="10509"/>
                    <a:pt x="21062" y="10488"/>
                  </a:cubicBezTo>
                  <a:cubicBezTo>
                    <a:pt x="21062" y="10439"/>
                    <a:pt x="21040" y="10417"/>
                    <a:pt x="20992" y="10417"/>
                  </a:cubicBezTo>
                  <a:close/>
                  <a:moveTo>
                    <a:pt x="20992" y="10687"/>
                  </a:moveTo>
                  <a:cubicBezTo>
                    <a:pt x="20949" y="10687"/>
                    <a:pt x="20927" y="10709"/>
                    <a:pt x="20927" y="10758"/>
                  </a:cubicBezTo>
                  <a:cubicBezTo>
                    <a:pt x="20927" y="10779"/>
                    <a:pt x="20949" y="10822"/>
                    <a:pt x="20992" y="10822"/>
                  </a:cubicBezTo>
                  <a:cubicBezTo>
                    <a:pt x="21040" y="10822"/>
                    <a:pt x="21062" y="10779"/>
                    <a:pt x="21062" y="10758"/>
                  </a:cubicBezTo>
                  <a:cubicBezTo>
                    <a:pt x="21062" y="10709"/>
                    <a:pt x="21040" y="10687"/>
                    <a:pt x="20992" y="10687"/>
                  </a:cubicBezTo>
                  <a:close/>
                  <a:moveTo>
                    <a:pt x="20992" y="10957"/>
                  </a:moveTo>
                  <a:cubicBezTo>
                    <a:pt x="20949" y="10957"/>
                    <a:pt x="20927" y="10979"/>
                    <a:pt x="20927" y="11028"/>
                  </a:cubicBezTo>
                  <a:cubicBezTo>
                    <a:pt x="20927" y="11049"/>
                    <a:pt x="20949" y="11092"/>
                    <a:pt x="20992" y="11092"/>
                  </a:cubicBezTo>
                  <a:cubicBezTo>
                    <a:pt x="21040" y="11092"/>
                    <a:pt x="21062" y="11049"/>
                    <a:pt x="21062" y="11028"/>
                  </a:cubicBezTo>
                  <a:cubicBezTo>
                    <a:pt x="21062" y="10979"/>
                    <a:pt x="21040" y="10957"/>
                    <a:pt x="20992" y="10957"/>
                  </a:cubicBezTo>
                  <a:close/>
                  <a:moveTo>
                    <a:pt x="20992" y="11227"/>
                  </a:moveTo>
                  <a:cubicBezTo>
                    <a:pt x="20949" y="11227"/>
                    <a:pt x="20927" y="11249"/>
                    <a:pt x="20927" y="11298"/>
                  </a:cubicBezTo>
                  <a:cubicBezTo>
                    <a:pt x="20927" y="11319"/>
                    <a:pt x="20949" y="11362"/>
                    <a:pt x="20992" y="11362"/>
                  </a:cubicBezTo>
                  <a:cubicBezTo>
                    <a:pt x="21040" y="11362"/>
                    <a:pt x="21062" y="11319"/>
                    <a:pt x="21062" y="11298"/>
                  </a:cubicBezTo>
                  <a:cubicBezTo>
                    <a:pt x="21062" y="11249"/>
                    <a:pt x="21040" y="11227"/>
                    <a:pt x="20992" y="11227"/>
                  </a:cubicBezTo>
                  <a:close/>
                  <a:moveTo>
                    <a:pt x="20992" y="11497"/>
                  </a:moveTo>
                  <a:cubicBezTo>
                    <a:pt x="20949" y="11497"/>
                    <a:pt x="20927" y="11519"/>
                    <a:pt x="20927" y="11568"/>
                  </a:cubicBezTo>
                  <a:cubicBezTo>
                    <a:pt x="20927" y="11589"/>
                    <a:pt x="20949" y="11632"/>
                    <a:pt x="20992" y="11632"/>
                  </a:cubicBezTo>
                  <a:cubicBezTo>
                    <a:pt x="21040" y="11632"/>
                    <a:pt x="21062" y="11589"/>
                    <a:pt x="21062" y="11568"/>
                  </a:cubicBezTo>
                  <a:cubicBezTo>
                    <a:pt x="21062" y="11519"/>
                    <a:pt x="21040" y="11497"/>
                    <a:pt x="20992" y="11497"/>
                  </a:cubicBezTo>
                  <a:close/>
                  <a:moveTo>
                    <a:pt x="20992" y="11767"/>
                  </a:moveTo>
                  <a:cubicBezTo>
                    <a:pt x="20949" y="11767"/>
                    <a:pt x="20927" y="11789"/>
                    <a:pt x="20927" y="11838"/>
                  </a:cubicBezTo>
                  <a:cubicBezTo>
                    <a:pt x="20927" y="11859"/>
                    <a:pt x="20949" y="11902"/>
                    <a:pt x="20992" y="11902"/>
                  </a:cubicBezTo>
                  <a:cubicBezTo>
                    <a:pt x="21040" y="11902"/>
                    <a:pt x="21062" y="11859"/>
                    <a:pt x="21062" y="11838"/>
                  </a:cubicBezTo>
                  <a:cubicBezTo>
                    <a:pt x="21062" y="11789"/>
                    <a:pt x="21040" y="11767"/>
                    <a:pt x="20992" y="11767"/>
                  </a:cubicBezTo>
                  <a:close/>
                  <a:moveTo>
                    <a:pt x="20992" y="12038"/>
                  </a:moveTo>
                  <a:cubicBezTo>
                    <a:pt x="20949" y="12038"/>
                    <a:pt x="20927" y="12059"/>
                    <a:pt x="20927" y="12108"/>
                  </a:cubicBezTo>
                  <a:cubicBezTo>
                    <a:pt x="20927" y="12129"/>
                    <a:pt x="20949" y="12173"/>
                    <a:pt x="20992" y="12173"/>
                  </a:cubicBezTo>
                  <a:cubicBezTo>
                    <a:pt x="21040" y="12173"/>
                    <a:pt x="21062" y="12129"/>
                    <a:pt x="21062" y="12108"/>
                  </a:cubicBezTo>
                  <a:cubicBezTo>
                    <a:pt x="21062" y="12059"/>
                    <a:pt x="21040" y="12038"/>
                    <a:pt x="20992" y="12038"/>
                  </a:cubicBezTo>
                  <a:close/>
                  <a:moveTo>
                    <a:pt x="20992" y="12308"/>
                  </a:moveTo>
                  <a:cubicBezTo>
                    <a:pt x="20949" y="12308"/>
                    <a:pt x="20927" y="12329"/>
                    <a:pt x="20927" y="12378"/>
                  </a:cubicBezTo>
                  <a:cubicBezTo>
                    <a:pt x="20927" y="12399"/>
                    <a:pt x="20949" y="12443"/>
                    <a:pt x="20992" y="12443"/>
                  </a:cubicBezTo>
                  <a:cubicBezTo>
                    <a:pt x="21040" y="12443"/>
                    <a:pt x="21062" y="12399"/>
                    <a:pt x="21062" y="12378"/>
                  </a:cubicBezTo>
                  <a:cubicBezTo>
                    <a:pt x="21062" y="12329"/>
                    <a:pt x="21040" y="12308"/>
                    <a:pt x="20992" y="12308"/>
                  </a:cubicBezTo>
                  <a:close/>
                  <a:moveTo>
                    <a:pt x="20992" y="12578"/>
                  </a:moveTo>
                  <a:cubicBezTo>
                    <a:pt x="20949" y="12578"/>
                    <a:pt x="20927" y="12599"/>
                    <a:pt x="20927" y="12648"/>
                  </a:cubicBezTo>
                  <a:cubicBezTo>
                    <a:pt x="20927" y="12669"/>
                    <a:pt x="20949" y="12713"/>
                    <a:pt x="20992" y="12713"/>
                  </a:cubicBezTo>
                  <a:cubicBezTo>
                    <a:pt x="21040" y="12713"/>
                    <a:pt x="21062" y="12669"/>
                    <a:pt x="21062" y="12648"/>
                  </a:cubicBezTo>
                  <a:cubicBezTo>
                    <a:pt x="21062" y="12599"/>
                    <a:pt x="21040" y="12578"/>
                    <a:pt x="20992" y="12578"/>
                  </a:cubicBezTo>
                  <a:close/>
                  <a:moveTo>
                    <a:pt x="20992" y="12848"/>
                  </a:moveTo>
                  <a:cubicBezTo>
                    <a:pt x="20949" y="12848"/>
                    <a:pt x="20927" y="12869"/>
                    <a:pt x="20927" y="12918"/>
                  </a:cubicBezTo>
                  <a:cubicBezTo>
                    <a:pt x="20927" y="12939"/>
                    <a:pt x="20949" y="12983"/>
                    <a:pt x="20992" y="12983"/>
                  </a:cubicBezTo>
                  <a:cubicBezTo>
                    <a:pt x="21040" y="12983"/>
                    <a:pt x="21062" y="12939"/>
                    <a:pt x="21062" y="12918"/>
                  </a:cubicBezTo>
                  <a:cubicBezTo>
                    <a:pt x="21062" y="12869"/>
                    <a:pt x="21040" y="12848"/>
                    <a:pt x="20992" y="12848"/>
                  </a:cubicBezTo>
                  <a:close/>
                  <a:moveTo>
                    <a:pt x="20992" y="13118"/>
                  </a:moveTo>
                  <a:cubicBezTo>
                    <a:pt x="20949" y="13118"/>
                    <a:pt x="20927" y="13139"/>
                    <a:pt x="20927" y="13188"/>
                  </a:cubicBezTo>
                  <a:cubicBezTo>
                    <a:pt x="20927" y="13209"/>
                    <a:pt x="20949" y="13253"/>
                    <a:pt x="20992" y="13253"/>
                  </a:cubicBezTo>
                  <a:cubicBezTo>
                    <a:pt x="21040" y="13253"/>
                    <a:pt x="21062" y="13209"/>
                    <a:pt x="21062" y="13188"/>
                  </a:cubicBezTo>
                  <a:cubicBezTo>
                    <a:pt x="21062" y="13139"/>
                    <a:pt x="21040" y="13118"/>
                    <a:pt x="20992" y="13118"/>
                  </a:cubicBezTo>
                  <a:close/>
                  <a:moveTo>
                    <a:pt x="20992" y="13388"/>
                  </a:moveTo>
                  <a:cubicBezTo>
                    <a:pt x="20949" y="13388"/>
                    <a:pt x="20927" y="13409"/>
                    <a:pt x="20927" y="13458"/>
                  </a:cubicBezTo>
                  <a:cubicBezTo>
                    <a:pt x="20927" y="13479"/>
                    <a:pt x="20949" y="13523"/>
                    <a:pt x="20992" y="13523"/>
                  </a:cubicBezTo>
                  <a:cubicBezTo>
                    <a:pt x="21040" y="13523"/>
                    <a:pt x="21062" y="13479"/>
                    <a:pt x="21062" y="13458"/>
                  </a:cubicBezTo>
                  <a:cubicBezTo>
                    <a:pt x="21062" y="13409"/>
                    <a:pt x="21040" y="13388"/>
                    <a:pt x="20992" y="13388"/>
                  </a:cubicBezTo>
                  <a:close/>
                  <a:moveTo>
                    <a:pt x="20992" y="13658"/>
                  </a:moveTo>
                  <a:cubicBezTo>
                    <a:pt x="20949" y="13658"/>
                    <a:pt x="20927" y="13679"/>
                    <a:pt x="20927" y="13728"/>
                  </a:cubicBezTo>
                  <a:cubicBezTo>
                    <a:pt x="20927" y="13749"/>
                    <a:pt x="20949" y="13793"/>
                    <a:pt x="20992" y="13793"/>
                  </a:cubicBezTo>
                  <a:cubicBezTo>
                    <a:pt x="21040" y="13793"/>
                    <a:pt x="21062" y="13749"/>
                    <a:pt x="21062" y="13728"/>
                  </a:cubicBezTo>
                  <a:cubicBezTo>
                    <a:pt x="21062" y="13679"/>
                    <a:pt x="21040" y="13658"/>
                    <a:pt x="20992" y="13658"/>
                  </a:cubicBezTo>
                  <a:close/>
                  <a:moveTo>
                    <a:pt x="20992" y="13928"/>
                  </a:moveTo>
                  <a:cubicBezTo>
                    <a:pt x="20949" y="13928"/>
                    <a:pt x="20927" y="13949"/>
                    <a:pt x="20927" y="13998"/>
                  </a:cubicBezTo>
                  <a:cubicBezTo>
                    <a:pt x="20927" y="14019"/>
                    <a:pt x="20949" y="14063"/>
                    <a:pt x="20992" y="14063"/>
                  </a:cubicBezTo>
                  <a:cubicBezTo>
                    <a:pt x="21040" y="14063"/>
                    <a:pt x="21062" y="14019"/>
                    <a:pt x="21062" y="13998"/>
                  </a:cubicBezTo>
                  <a:cubicBezTo>
                    <a:pt x="21062" y="13949"/>
                    <a:pt x="21040" y="13928"/>
                    <a:pt x="20992" y="13928"/>
                  </a:cubicBezTo>
                  <a:close/>
                  <a:moveTo>
                    <a:pt x="20992" y="14198"/>
                  </a:moveTo>
                  <a:cubicBezTo>
                    <a:pt x="20949" y="14198"/>
                    <a:pt x="20927" y="14219"/>
                    <a:pt x="20927" y="14268"/>
                  </a:cubicBezTo>
                  <a:cubicBezTo>
                    <a:pt x="20927" y="14289"/>
                    <a:pt x="20949" y="14333"/>
                    <a:pt x="20992" y="14333"/>
                  </a:cubicBezTo>
                  <a:cubicBezTo>
                    <a:pt x="21040" y="14333"/>
                    <a:pt x="21062" y="14289"/>
                    <a:pt x="21062" y="14268"/>
                  </a:cubicBezTo>
                  <a:cubicBezTo>
                    <a:pt x="21062" y="14219"/>
                    <a:pt x="21040" y="14198"/>
                    <a:pt x="20992" y="14198"/>
                  </a:cubicBezTo>
                  <a:close/>
                  <a:moveTo>
                    <a:pt x="20992" y="14468"/>
                  </a:moveTo>
                  <a:cubicBezTo>
                    <a:pt x="20949" y="14468"/>
                    <a:pt x="20927" y="14489"/>
                    <a:pt x="20927" y="14538"/>
                  </a:cubicBezTo>
                  <a:cubicBezTo>
                    <a:pt x="20927" y="14559"/>
                    <a:pt x="20949" y="14603"/>
                    <a:pt x="20992" y="14603"/>
                  </a:cubicBezTo>
                  <a:cubicBezTo>
                    <a:pt x="21040" y="14603"/>
                    <a:pt x="21062" y="14559"/>
                    <a:pt x="21062" y="14538"/>
                  </a:cubicBezTo>
                  <a:cubicBezTo>
                    <a:pt x="21062" y="14489"/>
                    <a:pt x="21040" y="14468"/>
                    <a:pt x="20992" y="14468"/>
                  </a:cubicBezTo>
                  <a:close/>
                  <a:moveTo>
                    <a:pt x="20992" y="14738"/>
                  </a:moveTo>
                  <a:cubicBezTo>
                    <a:pt x="20949" y="14738"/>
                    <a:pt x="20927" y="14759"/>
                    <a:pt x="20927" y="14808"/>
                  </a:cubicBezTo>
                  <a:cubicBezTo>
                    <a:pt x="20927" y="14829"/>
                    <a:pt x="20949" y="14873"/>
                    <a:pt x="20992" y="14873"/>
                  </a:cubicBezTo>
                  <a:cubicBezTo>
                    <a:pt x="21040" y="14873"/>
                    <a:pt x="21062" y="14829"/>
                    <a:pt x="21062" y="14808"/>
                  </a:cubicBezTo>
                  <a:cubicBezTo>
                    <a:pt x="21062" y="14759"/>
                    <a:pt x="21040" y="14738"/>
                    <a:pt x="20992" y="14738"/>
                  </a:cubicBezTo>
                  <a:close/>
                  <a:moveTo>
                    <a:pt x="20992" y="15008"/>
                  </a:moveTo>
                  <a:cubicBezTo>
                    <a:pt x="20970" y="15008"/>
                    <a:pt x="20949" y="15008"/>
                    <a:pt x="20949" y="15029"/>
                  </a:cubicBezTo>
                  <a:lnTo>
                    <a:pt x="20949" y="15078"/>
                  </a:lnTo>
                  <a:lnTo>
                    <a:pt x="20949" y="15121"/>
                  </a:lnTo>
                  <a:cubicBezTo>
                    <a:pt x="20949" y="15121"/>
                    <a:pt x="20970" y="15143"/>
                    <a:pt x="20992" y="15143"/>
                  </a:cubicBezTo>
                  <a:cubicBezTo>
                    <a:pt x="21040" y="15143"/>
                    <a:pt x="21062" y="15099"/>
                    <a:pt x="21062" y="15078"/>
                  </a:cubicBezTo>
                  <a:cubicBezTo>
                    <a:pt x="21062" y="15029"/>
                    <a:pt x="21040" y="15008"/>
                    <a:pt x="20992" y="15008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-292526" y="-42181"/>
              <a:ext cx="2549621" cy="2080408"/>
            </a:xfrm>
            <a:custGeom>
              <a:avLst/>
              <a:gdLst/>
              <a:ahLst/>
              <a:cxnLst/>
              <a:rect l="l" t="t" r="r" b="b"/>
              <a:pathLst>
                <a:path w="22007" h="17957" extrusionOk="0">
                  <a:moveTo>
                    <a:pt x="13836" y="1"/>
                  </a:moveTo>
                  <a:cubicBezTo>
                    <a:pt x="13815" y="1"/>
                    <a:pt x="13771" y="22"/>
                    <a:pt x="13771" y="71"/>
                  </a:cubicBezTo>
                  <a:cubicBezTo>
                    <a:pt x="13771" y="92"/>
                    <a:pt x="13815" y="136"/>
                    <a:pt x="13836" y="136"/>
                  </a:cubicBezTo>
                  <a:cubicBezTo>
                    <a:pt x="13879" y="136"/>
                    <a:pt x="13906" y="92"/>
                    <a:pt x="13906" y="71"/>
                  </a:cubicBezTo>
                  <a:cubicBezTo>
                    <a:pt x="13906" y="22"/>
                    <a:pt x="13879" y="1"/>
                    <a:pt x="13836" y="1"/>
                  </a:cubicBezTo>
                  <a:close/>
                  <a:moveTo>
                    <a:pt x="14106" y="1"/>
                  </a:moveTo>
                  <a:cubicBezTo>
                    <a:pt x="14085" y="1"/>
                    <a:pt x="14041" y="22"/>
                    <a:pt x="14041" y="71"/>
                  </a:cubicBezTo>
                  <a:cubicBezTo>
                    <a:pt x="14041" y="92"/>
                    <a:pt x="14085" y="136"/>
                    <a:pt x="14106" y="136"/>
                  </a:cubicBezTo>
                  <a:cubicBezTo>
                    <a:pt x="14149" y="136"/>
                    <a:pt x="14176" y="92"/>
                    <a:pt x="14176" y="71"/>
                  </a:cubicBezTo>
                  <a:cubicBezTo>
                    <a:pt x="14176" y="22"/>
                    <a:pt x="14149" y="1"/>
                    <a:pt x="14106" y="1"/>
                  </a:cubicBezTo>
                  <a:close/>
                  <a:moveTo>
                    <a:pt x="14376" y="1"/>
                  </a:moveTo>
                  <a:cubicBezTo>
                    <a:pt x="14355" y="1"/>
                    <a:pt x="14311" y="22"/>
                    <a:pt x="14311" y="71"/>
                  </a:cubicBezTo>
                  <a:cubicBezTo>
                    <a:pt x="14311" y="92"/>
                    <a:pt x="14355" y="136"/>
                    <a:pt x="14376" y="136"/>
                  </a:cubicBezTo>
                  <a:cubicBezTo>
                    <a:pt x="14419" y="136"/>
                    <a:pt x="14446" y="92"/>
                    <a:pt x="14446" y="71"/>
                  </a:cubicBezTo>
                  <a:cubicBezTo>
                    <a:pt x="14446" y="22"/>
                    <a:pt x="14419" y="1"/>
                    <a:pt x="14376" y="1"/>
                  </a:cubicBezTo>
                  <a:close/>
                  <a:moveTo>
                    <a:pt x="14646" y="1"/>
                  </a:moveTo>
                  <a:cubicBezTo>
                    <a:pt x="14625" y="1"/>
                    <a:pt x="14581" y="22"/>
                    <a:pt x="14581" y="71"/>
                  </a:cubicBezTo>
                  <a:cubicBezTo>
                    <a:pt x="14581" y="92"/>
                    <a:pt x="14625" y="136"/>
                    <a:pt x="14646" y="136"/>
                  </a:cubicBezTo>
                  <a:cubicBezTo>
                    <a:pt x="14689" y="136"/>
                    <a:pt x="14716" y="92"/>
                    <a:pt x="14716" y="71"/>
                  </a:cubicBezTo>
                  <a:cubicBezTo>
                    <a:pt x="14716" y="22"/>
                    <a:pt x="14689" y="1"/>
                    <a:pt x="14646" y="1"/>
                  </a:cubicBezTo>
                  <a:close/>
                  <a:moveTo>
                    <a:pt x="14916" y="1"/>
                  </a:moveTo>
                  <a:cubicBezTo>
                    <a:pt x="14895" y="1"/>
                    <a:pt x="14851" y="22"/>
                    <a:pt x="14851" y="71"/>
                  </a:cubicBezTo>
                  <a:cubicBezTo>
                    <a:pt x="14851" y="92"/>
                    <a:pt x="14895" y="136"/>
                    <a:pt x="14916" y="136"/>
                  </a:cubicBezTo>
                  <a:cubicBezTo>
                    <a:pt x="14959" y="136"/>
                    <a:pt x="14986" y="92"/>
                    <a:pt x="14986" y="71"/>
                  </a:cubicBezTo>
                  <a:cubicBezTo>
                    <a:pt x="14986" y="22"/>
                    <a:pt x="14959" y="1"/>
                    <a:pt x="14916" y="1"/>
                  </a:cubicBezTo>
                  <a:close/>
                  <a:moveTo>
                    <a:pt x="15186" y="1"/>
                  </a:moveTo>
                  <a:cubicBezTo>
                    <a:pt x="15165" y="1"/>
                    <a:pt x="15121" y="22"/>
                    <a:pt x="15121" y="71"/>
                  </a:cubicBezTo>
                  <a:cubicBezTo>
                    <a:pt x="15121" y="92"/>
                    <a:pt x="15165" y="136"/>
                    <a:pt x="15186" y="136"/>
                  </a:cubicBezTo>
                  <a:cubicBezTo>
                    <a:pt x="15229" y="136"/>
                    <a:pt x="15256" y="92"/>
                    <a:pt x="15256" y="71"/>
                  </a:cubicBezTo>
                  <a:cubicBezTo>
                    <a:pt x="15256" y="22"/>
                    <a:pt x="15229" y="1"/>
                    <a:pt x="15186" y="1"/>
                  </a:cubicBezTo>
                  <a:close/>
                  <a:moveTo>
                    <a:pt x="15456" y="1"/>
                  </a:moveTo>
                  <a:cubicBezTo>
                    <a:pt x="15435" y="1"/>
                    <a:pt x="15391" y="22"/>
                    <a:pt x="15391" y="71"/>
                  </a:cubicBezTo>
                  <a:cubicBezTo>
                    <a:pt x="15391" y="92"/>
                    <a:pt x="15435" y="136"/>
                    <a:pt x="15456" y="136"/>
                  </a:cubicBezTo>
                  <a:cubicBezTo>
                    <a:pt x="15499" y="136"/>
                    <a:pt x="15526" y="92"/>
                    <a:pt x="15526" y="71"/>
                  </a:cubicBezTo>
                  <a:cubicBezTo>
                    <a:pt x="15526" y="22"/>
                    <a:pt x="15499" y="1"/>
                    <a:pt x="15456" y="1"/>
                  </a:cubicBezTo>
                  <a:close/>
                  <a:moveTo>
                    <a:pt x="15726" y="1"/>
                  </a:moveTo>
                  <a:cubicBezTo>
                    <a:pt x="15705" y="1"/>
                    <a:pt x="15661" y="22"/>
                    <a:pt x="15661" y="71"/>
                  </a:cubicBezTo>
                  <a:cubicBezTo>
                    <a:pt x="15661" y="92"/>
                    <a:pt x="15705" y="136"/>
                    <a:pt x="15726" y="136"/>
                  </a:cubicBezTo>
                  <a:cubicBezTo>
                    <a:pt x="15769" y="136"/>
                    <a:pt x="15796" y="92"/>
                    <a:pt x="15796" y="71"/>
                  </a:cubicBezTo>
                  <a:cubicBezTo>
                    <a:pt x="15796" y="22"/>
                    <a:pt x="15769" y="1"/>
                    <a:pt x="15726" y="1"/>
                  </a:cubicBezTo>
                  <a:close/>
                  <a:moveTo>
                    <a:pt x="15996" y="1"/>
                  </a:moveTo>
                  <a:cubicBezTo>
                    <a:pt x="15975" y="1"/>
                    <a:pt x="15931" y="22"/>
                    <a:pt x="15931" y="71"/>
                  </a:cubicBezTo>
                  <a:cubicBezTo>
                    <a:pt x="15931" y="92"/>
                    <a:pt x="15975" y="136"/>
                    <a:pt x="15996" y="136"/>
                  </a:cubicBezTo>
                  <a:cubicBezTo>
                    <a:pt x="16039" y="136"/>
                    <a:pt x="16066" y="92"/>
                    <a:pt x="16066" y="71"/>
                  </a:cubicBezTo>
                  <a:cubicBezTo>
                    <a:pt x="16066" y="22"/>
                    <a:pt x="16039" y="1"/>
                    <a:pt x="15996" y="1"/>
                  </a:cubicBezTo>
                  <a:close/>
                  <a:moveTo>
                    <a:pt x="16266" y="1"/>
                  </a:moveTo>
                  <a:cubicBezTo>
                    <a:pt x="16245" y="1"/>
                    <a:pt x="16201" y="22"/>
                    <a:pt x="16201" y="71"/>
                  </a:cubicBezTo>
                  <a:cubicBezTo>
                    <a:pt x="16201" y="92"/>
                    <a:pt x="16245" y="136"/>
                    <a:pt x="16266" y="136"/>
                  </a:cubicBezTo>
                  <a:cubicBezTo>
                    <a:pt x="16309" y="136"/>
                    <a:pt x="16336" y="92"/>
                    <a:pt x="16336" y="71"/>
                  </a:cubicBezTo>
                  <a:cubicBezTo>
                    <a:pt x="16336" y="22"/>
                    <a:pt x="16309" y="1"/>
                    <a:pt x="16266" y="1"/>
                  </a:cubicBezTo>
                  <a:close/>
                  <a:moveTo>
                    <a:pt x="16536" y="1"/>
                  </a:moveTo>
                  <a:cubicBezTo>
                    <a:pt x="16515" y="1"/>
                    <a:pt x="16471" y="22"/>
                    <a:pt x="16471" y="71"/>
                  </a:cubicBezTo>
                  <a:cubicBezTo>
                    <a:pt x="16471" y="92"/>
                    <a:pt x="16515" y="136"/>
                    <a:pt x="16536" y="136"/>
                  </a:cubicBezTo>
                  <a:cubicBezTo>
                    <a:pt x="16579" y="136"/>
                    <a:pt x="16606" y="92"/>
                    <a:pt x="16606" y="71"/>
                  </a:cubicBezTo>
                  <a:cubicBezTo>
                    <a:pt x="16606" y="22"/>
                    <a:pt x="16579" y="1"/>
                    <a:pt x="16536" y="1"/>
                  </a:cubicBezTo>
                  <a:close/>
                  <a:moveTo>
                    <a:pt x="16806" y="1"/>
                  </a:moveTo>
                  <a:cubicBezTo>
                    <a:pt x="16785" y="1"/>
                    <a:pt x="16741" y="22"/>
                    <a:pt x="16741" y="71"/>
                  </a:cubicBezTo>
                  <a:cubicBezTo>
                    <a:pt x="16741" y="92"/>
                    <a:pt x="16785" y="136"/>
                    <a:pt x="16806" y="136"/>
                  </a:cubicBezTo>
                  <a:cubicBezTo>
                    <a:pt x="16849" y="136"/>
                    <a:pt x="16876" y="92"/>
                    <a:pt x="16876" y="71"/>
                  </a:cubicBezTo>
                  <a:cubicBezTo>
                    <a:pt x="16876" y="22"/>
                    <a:pt x="16849" y="1"/>
                    <a:pt x="16806" y="1"/>
                  </a:cubicBezTo>
                  <a:close/>
                  <a:moveTo>
                    <a:pt x="17076" y="1"/>
                  </a:moveTo>
                  <a:cubicBezTo>
                    <a:pt x="17055" y="1"/>
                    <a:pt x="17011" y="22"/>
                    <a:pt x="17011" y="71"/>
                  </a:cubicBezTo>
                  <a:cubicBezTo>
                    <a:pt x="17011" y="92"/>
                    <a:pt x="17055" y="136"/>
                    <a:pt x="17076" y="136"/>
                  </a:cubicBezTo>
                  <a:cubicBezTo>
                    <a:pt x="17120" y="136"/>
                    <a:pt x="17147" y="92"/>
                    <a:pt x="17147" y="71"/>
                  </a:cubicBezTo>
                  <a:cubicBezTo>
                    <a:pt x="17147" y="22"/>
                    <a:pt x="17120" y="1"/>
                    <a:pt x="17076" y="1"/>
                  </a:cubicBezTo>
                  <a:close/>
                  <a:moveTo>
                    <a:pt x="17346" y="1"/>
                  </a:moveTo>
                  <a:cubicBezTo>
                    <a:pt x="17325" y="1"/>
                    <a:pt x="17282" y="22"/>
                    <a:pt x="17282" y="71"/>
                  </a:cubicBezTo>
                  <a:cubicBezTo>
                    <a:pt x="17282" y="92"/>
                    <a:pt x="17325" y="136"/>
                    <a:pt x="17346" y="136"/>
                  </a:cubicBezTo>
                  <a:cubicBezTo>
                    <a:pt x="17390" y="136"/>
                    <a:pt x="17417" y="92"/>
                    <a:pt x="17417" y="71"/>
                  </a:cubicBezTo>
                  <a:cubicBezTo>
                    <a:pt x="17417" y="22"/>
                    <a:pt x="17390" y="1"/>
                    <a:pt x="17346" y="1"/>
                  </a:cubicBezTo>
                  <a:close/>
                  <a:moveTo>
                    <a:pt x="17616" y="1"/>
                  </a:moveTo>
                  <a:cubicBezTo>
                    <a:pt x="17595" y="1"/>
                    <a:pt x="17552" y="22"/>
                    <a:pt x="17552" y="71"/>
                  </a:cubicBezTo>
                  <a:cubicBezTo>
                    <a:pt x="17552" y="92"/>
                    <a:pt x="17595" y="136"/>
                    <a:pt x="17616" y="136"/>
                  </a:cubicBezTo>
                  <a:cubicBezTo>
                    <a:pt x="17660" y="136"/>
                    <a:pt x="17687" y="92"/>
                    <a:pt x="17687" y="71"/>
                  </a:cubicBezTo>
                  <a:cubicBezTo>
                    <a:pt x="17687" y="22"/>
                    <a:pt x="17660" y="1"/>
                    <a:pt x="17616" y="1"/>
                  </a:cubicBezTo>
                  <a:close/>
                  <a:moveTo>
                    <a:pt x="17886" y="1"/>
                  </a:moveTo>
                  <a:cubicBezTo>
                    <a:pt x="17865" y="1"/>
                    <a:pt x="17822" y="22"/>
                    <a:pt x="17822" y="71"/>
                  </a:cubicBezTo>
                  <a:cubicBezTo>
                    <a:pt x="17822" y="92"/>
                    <a:pt x="17865" y="136"/>
                    <a:pt x="17886" y="136"/>
                  </a:cubicBezTo>
                  <a:cubicBezTo>
                    <a:pt x="17930" y="136"/>
                    <a:pt x="17957" y="92"/>
                    <a:pt x="17957" y="71"/>
                  </a:cubicBezTo>
                  <a:cubicBezTo>
                    <a:pt x="17957" y="22"/>
                    <a:pt x="17930" y="1"/>
                    <a:pt x="17886" y="1"/>
                  </a:cubicBezTo>
                  <a:close/>
                  <a:moveTo>
                    <a:pt x="18156" y="1"/>
                  </a:moveTo>
                  <a:cubicBezTo>
                    <a:pt x="18135" y="1"/>
                    <a:pt x="18092" y="22"/>
                    <a:pt x="18092" y="71"/>
                  </a:cubicBezTo>
                  <a:cubicBezTo>
                    <a:pt x="18092" y="92"/>
                    <a:pt x="18135" y="136"/>
                    <a:pt x="18156" y="136"/>
                  </a:cubicBezTo>
                  <a:cubicBezTo>
                    <a:pt x="18200" y="136"/>
                    <a:pt x="18227" y="92"/>
                    <a:pt x="18227" y="71"/>
                  </a:cubicBezTo>
                  <a:cubicBezTo>
                    <a:pt x="18227" y="22"/>
                    <a:pt x="18200" y="1"/>
                    <a:pt x="18156" y="1"/>
                  </a:cubicBezTo>
                  <a:close/>
                  <a:moveTo>
                    <a:pt x="18426" y="1"/>
                  </a:moveTo>
                  <a:cubicBezTo>
                    <a:pt x="18405" y="1"/>
                    <a:pt x="18362" y="22"/>
                    <a:pt x="18362" y="71"/>
                  </a:cubicBezTo>
                  <a:cubicBezTo>
                    <a:pt x="18362" y="92"/>
                    <a:pt x="18405" y="136"/>
                    <a:pt x="18426" y="136"/>
                  </a:cubicBezTo>
                  <a:cubicBezTo>
                    <a:pt x="18470" y="136"/>
                    <a:pt x="18497" y="92"/>
                    <a:pt x="18497" y="71"/>
                  </a:cubicBezTo>
                  <a:cubicBezTo>
                    <a:pt x="18497" y="22"/>
                    <a:pt x="18470" y="1"/>
                    <a:pt x="18426" y="1"/>
                  </a:cubicBezTo>
                  <a:close/>
                  <a:moveTo>
                    <a:pt x="18696" y="1"/>
                  </a:moveTo>
                  <a:cubicBezTo>
                    <a:pt x="18675" y="1"/>
                    <a:pt x="18632" y="22"/>
                    <a:pt x="18632" y="71"/>
                  </a:cubicBezTo>
                  <a:cubicBezTo>
                    <a:pt x="18632" y="92"/>
                    <a:pt x="18675" y="136"/>
                    <a:pt x="18696" y="136"/>
                  </a:cubicBezTo>
                  <a:cubicBezTo>
                    <a:pt x="18740" y="136"/>
                    <a:pt x="18767" y="92"/>
                    <a:pt x="18767" y="71"/>
                  </a:cubicBezTo>
                  <a:cubicBezTo>
                    <a:pt x="18767" y="22"/>
                    <a:pt x="18740" y="1"/>
                    <a:pt x="18696" y="1"/>
                  </a:cubicBezTo>
                  <a:close/>
                  <a:moveTo>
                    <a:pt x="18966" y="1"/>
                  </a:moveTo>
                  <a:cubicBezTo>
                    <a:pt x="18945" y="1"/>
                    <a:pt x="18902" y="22"/>
                    <a:pt x="18902" y="71"/>
                  </a:cubicBezTo>
                  <a:cubicBezTo>
                    <a:pt x="18902" y="92"/>
                    <a:pt x="18945" y="136"/>
                    <a:pt x="18966" y="136"/>
                  </a:cubicBezTo>
                  <a:cubicBezTo>
                    <a:pt x="19010" y="136"/>
                    <a:pt x="19037" y="92"/>
                    <a:pt x="19037" y="71"/>
                  </a:cubicBezTo>
                  <a:cubicBezTo>
                    <a:pt x="19037" y="22"/>
                    <a:pt x="19010" y="1"/>
                    <a:pt x="18966" y="1"/>
                  </a:cubicBezTo>
                  <a:close/>
                  <a:moveTo>
                    <a:pt x="19236" y="1"/>
                  </a:moveTo>
                  <a:cubicBezTo>
                    <a:pt x="19215" y="1"/>
                    <a:pt x="19172" y="22"/>
                    <a:pt x="19172" y="71"/>
                  </a:cubicBezTo>
                  <a:cubicBezTo>
                    <a:pt x="19172" y="92"/>
                    <a:pt x="19215" y="136"/>
                    <a:pt x="19236" y="136"/>
                  </a:cubicBezTo>
                  <a:cubicBezTo>
                    <a:pt x="19280" y="136"/>
                    <a:pt x="19307" y="92"/>
                    <a:pt x="19307" y="71"/>
                  </a:cubicBezTo>
                  <a:cubicBezTo>
                    <a:pt x="19307" y="22"/>
                    <a:pt x="19280" y="1"/>
                    <a:pt x="19236" y="1"/>
                  </a:cubicBezTo>
                  <a:close/>
                  <a:moveTo>
                    <a:pt x="19506" y="1"/>
                  </a:moveTo>
                  <a:cubicBezTo>
                    <a:pt x="19485" y="1"/>
                    <a:pt x="19442" y="22"/>
                    <a:pt x="19442" y="71"/>
                  </a:cubicBezTo>
                  <a:cubicBezTo>
                    <a:pt x="19442" y="92"/>
                    <a:pt x="19485" y="136"/>
                    <a:pt x="19506" y="136"/>
                  </a:cubicBezTo>
                  <a:cubicBezTo>
                    <a:pt x="19550" y="136"/>
                    <a:pt x="19577" y="92"/>
                    <a:pt x="19577" y="71"/>
                  </a:cubicBezTo>
                  <a:cubicBezTo>
                    <a:pt x="19577" y="22"/>
                    <a:pt x="19550" y="1"/>
                    <a:pt x="19506" y="1"/>
                  </a:cubicBezTo>
                  <a:close/>
                  <a:moveTo>
                    <a:pt x="19776" y="1"/>
                  </a:moveTo>
                  <a:cubicBezTo>
                    <a:pt x="19755" y="1"/>
                    <a:pt x="19712" y="22"/>
                    <a:pt x="19712" y="71"/>
                  </a:cubicBezTo>
                  <a:cubicBezTo>
                    <a:pt x="19712" y="92"/>
                    <a:pt x="19755" y="136"/>
                    <a:pt x="19776" y="136"/>
                  </a:cubicBezTo>
                  <a:cubicBezTo>
                    <a:pt x="19820" y="136"/>
                    <a:pt x="19847" y="92"/>
                    <a:pt x="19847" y="71"/>
                  </a:cubicBezTo>
                  <a:cubicBezTo>
                    <a:pt x="19847" y="22"/>
                    <a:pt x="19820" y="1"/>
                    <a:pt x="19776" y="1"/>
                  </a:cubicBezTo>
                  <a:close/>
                  <a:moveTo>
                    <a:pt x="20046" y="1"/>
                  </a:moveTo>
                  <a:cubicBezTo>
                    <a:pt x="20025" y="1"/>
                    <a:pt x="19982" y="22"/>
                    <a:pt x="19982" y="71"/>
                  </a:cubicBezTo>
                  <a:cubicBezTo>
                    <a:pt x="19982" y="92"/>
                    <a:pt x="20025" y="136"/>
                    <a:pt x="20046" y="136"/>
                  </a:cubicBezTo>
                  <a:cubicBezTo>
                    <a:pt x="20090" y="136"/>
                    <a:pt x="20117" y="92"/>
                    <a:pt x="20117" y="71"/>
                  </a:cubicBezTo>
                  <a:cubicBezTo>
                    <a:pt x="20117" y="22"/>
                    <a:pt x="20090" y="1"/>
                    <a:pt x="20046" y="1"/>
                  </a:cubicBezTo>
                  <a:close/>
                  <a:moveTo>
                    <a:pt x="20316" y="1"/>
                  </a:moveTo>
                  <a:cubicBezTo>
                    <a:pt x="20295" y="1"/>
                    <a:pt x="20252" y="22"/>
                    <a:pt x="20252" y="71"/>
                  </a:cubicBezTo>
                  <a:cubicBezTo>
                    <a:pt x="20252" y="92"/>
                    <a:pt x="20295" y="136"/>
                    <a:pt x="20316" y="136"/>
                  </a:cubicBezTo>
                  <a:cubicBezTo>
                    <a:pt x="20360" y="136"/>
                    <a:pt x="20387" y="92"/>
                    <a:pt x="20387" y="71"/>
                  </a:cubicBezTo>
                  <a:cubicBezTo>
                    <a:pt x="20387" y="22"/>
                    <a:pt x="20360" y="1"/>
                    <a:pt x="20316" y="1"/>
                  </a:cubicBezTo>
                  <a:close/>
                  <a:moveTo>
                    <a:pt x="20586" y="1"/>
                  </a:moveTo>
                  <a:cubicBezTo>
                    <a:pt x="20565" y="1"/>
                    <a:pt x="20522" y="22"/>
                    <a:pt x="20522" y="71"/>
                  </a:cubicBezTo>
                  <a:cubicBezTo>
                    <a:pt x="20522" y="92"/>
                    <a:pt x="20565" y="136"/>
                    <a:pt x="20586" y="136"/>
                  </a:cubicBezTo>
                  <a:cubicBezTo>
                    <a:pt x="20630" y="136"/>
                    <a:pt x="20657" y="92"/>
                    <a:pt x="20657" y="71"/>
                  </a:cubicBezTo>
                  <a:cubicBezTo>
                    <a:pt x="20657" y="22"/>
                    <a:pt x="20630" y="1"/>
                    <a:pt x="20586" y="1"/>
                  </a:cubicBezTo>
                  <a:close/>
                  <a:moveTo>
                    <a:pt x="20856" y="1"/>
                  </a:moveTo>
                  <a:cubicBezTo>
                    <a:pt x="20835" y="1"/>
                    <a:pt x="20792" y="22"/>
                    <a:pt x="20792" y="71"/>
                  </a:cubicBezTo>
                  <a:cubicBezTo>
                    <a:pt x="20792" y="92"/>
                    <a:pt x="20835" y="136"/>
                    <a:pt x="20856" y="136"/>
                  </a:cubicBezTo>
                  <a:cubicBezTo>
                    <a:pt x="20900" y="136"/>
                    <a:pt x="20927" y="92"/>
                    <a:pt x="20927" y="71"/>
                  </a:cubicBezTo>
                  <a:cubicBezTo>
                    <a:pt x="20927" y="22"/>
                    <a:pt x="20900" y="1"/>
                    <a:pt x="20856" y="1"/>
                  </a:cubicBezTo>
                  <a:close/>
                  <a:moveTo>
                    <a:pt x="21127" y="1"/>
                  </a:moveTo>
                  <a:cubicBezTo>
                    <a:pt x="21105" y="1"/>
                    <a:pt x="21062" y="22"/>
                    <a:pt x="21062" y="71"/>
                  </a:cubicBezTo>
                  <a:cubicBezTo>
                    <a:pt x="21062" y="92"/>
                    <a:pt x="21105" y="136"/>
                    <a:pt x="21127" y="136"/>
                  </a:cubicBezTo>
                  <a:cubicBezTo>
                    <a:pt x="21170" y="136"/>
                    <a:pt x="21197" y="92"/>
                    <a:pt x="21197" y="71"/>
                  </a:cubicBezTo>
                  <a:cubicBezTo>
                    <a:pt x="21197" y="22"/>
                    <a:pt x="21170" y="1"/>
                    <a:pt x="21127" y="1"/>
                  </a:cubicBezTo>
                  <a:close/>
                  <a:moveTo>
                    <a:pt x="21397" y="1"/>
                  </a:moveTo>
                  <a:cubicBezTo>
                    <a:pt x="21375" y="1"/>
                    <a:pt x="21332" y="22"/>
                    <a:pt x="21332" y="71"/>
                  </a:cubicBezTo>
                  <a:cubicBezTo>
                    <a:pt x="21332" y="92"/>
                    <a:pt x="21375" y="136"/>
                    <a:pt x="21397" y="136"/>
                  </a:cubicBezTo>
                  <a:cubicBezTo>
                    <a:pt x="21440" y="136"/>
                    <a:pt x="21467" y="92"/>
                    <a:pt x="21467" y="71"/>
                  </a:cubicBezTo>
                  <a:cubicBezTo>
                    <a:pt x="21467" y="22"/>
                    <a:pt x="21440" y="1"/>
                    <a:pt x="21397" y="1"/>
                  </a:cubicBezTo>
                  <a:close/>
                  <a:moveTo>
                    <a:pt x="21667" y="1"/>
                  </a:moveTo>
                  <a:cubicBezTo>
                    <a:pt x="21645" y="1"/>
                    <a:pt x="21602" y="22"/>
                    <a:pt x="21602" y="71"/>
                  </a:cubicBezTo>
                  <a:cubicBezTo>
                    <a:pt x="21602" y="92"/>
                    <a:pt x="21645" y="136"/>
                    <a:pt x="21667" y="136"/>
                  </a:cubicBezTo>
                  <a:cubicBezTo>
                    <a:pt x="21710" y="136"/>
                    <a:pt x="21737" y="92"/>
                    <a:pt x="21737" y="71"/>
                  </a:cubicBezTo>
                  <a:cubicBezTo>
                    <a:pt x="21737" y="22"/>
                    <a:pt x="21710" y="1"/>
                    <a:pt x="21667" y="1"/>
                  </a:cubicBezTo>
                  <a:close/>
                  <a:moveTo>
                    <a:pt x="21937" y="1"/>
                  </a:moveTo>
                  <a:cubicBezTo>
                    <a:pt x="21915" y="1"/>
                    <a:pt x="21872" y="22"/>
                    <a:pt x="21872" y="71"/>
                  </a:cubicBezTo>
                  <a:cubicBezTo>
                    <a:pt x="21872" y="92"/>
                    <a:pt x="21915" y="136"/>
                    <a:pt x="21937" y="136"/>
                  </a:cubicBezTo>
                  <a:cubicBezTo>
                    <a:pt x="21980" y="136"/>
                    <a:pt x="22007" y="92"/>
                    <a:pt x="22007" y="71"/>
                  </a:cubicBezTo>
                  <a:cubicBezTo>
                    <a:pt x="22007" y="22"/>
                    <a:pt x="21980" y="1"/>
                    <a:pt x="21937" y="1"/>
                  </a:cubicBezTo>
                  <a:close/>
                  <a:moveTo>
                    <a:pt x="13658" y="71"/>
                  </a:moveTo>
                  <a:cubicBezTo>
                    <a:pt x="13609" y="71"/>
                    <a:pt x="13588" y="92"/>
                    <a:pt x="13588" y="136"/>
                  </a:cubicBezTo>
                  <a:cubicBezTo>
                    <a:pt x="13588" y="157"/>
                    <a:pt x="13609" y="206"/>
                    <a:pt x="13658" y="206"/>
                  </a:cubicBezTo>
                  <a:cubicBezTo>
                    <a:pt x="13680" y="206"/>
                    <a:pt x="13723" y="157"/>
                    <a:pt x="13723" y="136"/>
                  </a:cubicBezTo>
                  <a:cubicBezTo>
                    <a:pt x="13723" y="92"/>
                    <a:pt x="13680" y="71"/>
                    <a:pt x="13658" y="71"/>
                  </a:cubicBezTo>
                  <a:close/>
                  <a:moveTo>
                    <a:pt x="13658" y="341"/>
                  </a:moveTo>
                  <a:cubicBezTo>
                    <a:pt x="13609" y="341"/>
                    <a:pt x="13588" y="362"/>
                    <a:pt x="13588" y="406"/>
                  </a:cubicBezTo>
                  <a:cubicBezTo>
                    <a:pt x="13588" y="427"/>
                    <a:pt x="13609" y="476"/>
                    <a:pt x="13658" y="476"/>
                  </a:cubicBezTo>
                  <a:cubicBezTo>
                    <a:pt x="13680" y="476"/>
                    <a:pt x="13723" y="427"/>
                    <a:pt x="13723" y="406"/>
                  </a:cubicBezTo>
                  <a:cubicBezTo>
                    <a:pt x="13723" y="362"/>
                    <a:pt x="13680" y="341"/>
                    <a:pt x="13658" y="341"/>
                  </a:cubicBezTo>
                  <a:close/>
                  <a:moveTo>
                    <a:pt x="13658" y="611"/>
                  </a:moveTo>
                  <a:cubicBezTo>
                    <a:pt x="13609" y="611"/>
                    <a:pt x="13588" y="632"/>
                    <a:pt x="13588" y="676"/>
                  </a:cubicBezTo>
                  <a:cubicBezTo>
                    <a:pt x="13588" y="697"/>
                    <a:pt x="13609" y="746"/>
                    <a:pt x="13658" y="746"/>
                  </a:cubicBezTo>
                  <a:cubicBezTo>
                    <a:pt x="13680" y="746"/>
                    <a:pt x="13723" y="697"/>
                    <a:pt x="13723" y="676"/>
                  </a:cubicBezTo>
                  <a:cubicBezTo>
                    <a:pt x="13723" y="632"/>
                    <a:pt x="13680" y="611"/>
                    <a:pt x="13658" y="611"/>
                  </a:cubicBezTo>
                  <a:close/>
                  <a:moveTo>
                    <a:pt x="13658" y="881"/>
                  </a:moveTo>
                  <a:cubicBezTo>
                    <a:pt x="13609" y="881"/>
                    <a:pt x="13588" y="903"/>
                    <a:pt x="13588" y="946"/>
                  </a:cubicBezTo>
                  <a:cubicBezTo>
                    <a:pt x="13588" y="967"/>
                    <a:pt x="13609" y="1016"/>
                    <a:pt x="13658" y="1016"/>
                  </a:cubicBezTo>
                  <a:cubicBezTo>
                    <a:pt x="13680" y="1016"/>
                    <a:pt x="13723" y="967"/>
                    <a:pt x="13723" y="946"/>
                  </a:cubicBezTo>
                  <a:cubicBezTo>
                    <a:pt x="13723" y="903"/>
                    <a:pt x="13680" y="881"/>
                    <a:pt x="13658" y="881"/>
                  </a:cubicBezTo>
                  <a:close/>
                  <a:moveTo>
                    <a:pt x="13658" y="1151"/>
                  </a:moveTo>
                  <a:cubicBezTo>
                    <a:pt x="13609" y="1151"/>
                    <a:pt x="13588" y="1173"/>
                    <a:pt x="13588" y="1216"/>
                  </a:cubicBezTo>
                  <a:cubicBezTo>
                    <a:pt x="13588" y="1237"/>
                    <a:pt x="13609" y="1286"/>
                    <a:pt x="13658" y="1286"/>
                  </a:cubicBezTo>
                  <a:cubicBezTo>
                    <a:pt x="13680" y="1286"/>
                    <a:pt x="13723" y="1237"/>
                    <a:pt x="13723" y="1216"/>
                  </a:cubicBezTo>
                  <a:cubicBezTo>
                    <a:pt x="13723" y="1173"/>
                    <a:pt x="13680" y="1151"/>
                    <a:pt x="13658" y="1151"/>
                  </a:cubicBezTo>
                  <a:close/>
                  <a:moveTo>
                    <a:pt x="13658" y="1421"/>
                  </a:moveTo>
                  <a:cubicBezTo>
                    <a:pt x="13609" y="1421"/>
                    <a:pt x="13588" y="1443"/>
                    <a:pt x="13588" y="1486"/>
                  </a:cubicBezTo>
                  <a:cubicBezTo>
                    <a:pt x="13588" y="1507"/>
                    <a:pt x="13609" y="1556"/>
                    <a:pt x="13658" y="1556"/>
                  </a:cubicBezTo>
                  <a:cubicBezTo>
                    <a:pt x="13680" y="1556"/>
                    <a:pt x="13723" y="1507"/>
                    <a:pt x="13723" y="1486"/>
                  </a:cubicBezTo>
                  <a:cubicBezTo>
                    <a:pt x="13723" y="1443"/>
                    <a:pt x="13680" y="1421"/>
                    <a:pt x="13658" y="1421"/>
                  </a:cubicBezTo>
                  <a:close/>
                  <a:moveTo>
                    <a:pt x="13658" y="1691"/>
                  </a:moveTo>
                  <a:cubicBezTo>
                    <a:pt x="13609" y="1691"/>
                    <a:pt x="13588" y="1713"/>
                    <a:pt x="13588" y="1756"/>
                  </a:cubicBezTo>
                  <a:cubicBezTo>
                    <a:pt x="13588" y="1777"/>
                    <a:pt x="13609" y="1826"/>
                    <a:pt x="13658" y="1826"/>
                  </a:cubicBezTo>
                  <a:cubicBezTo>
                    <a:pt x="13680" y="1826"/>
                    <a:pt x="13723" y="1777"/>
                    <a:pt x="13723" y="1756"/>
                  </a:cubicBezTo>
                  <a:cubicBezTo>
                    <a:pt x="13723" y="1713"/>
                    <a:pt x="13680" y="1691"/>
                    <a:pt x="13658" y="1691"/>
                  </a:cubicBezTo>
                  <a:close/>
                  <a:moveTo>
                    <a:pt x="13658" y="1961"/>
                  </a:moveTo>
                  <a:cubicBezTo>
                    <a:pt x="13609" y="1961"/>
                    <a:pt x="13588" y="1983"/>
                    <a:pt x="13588" y="2026"/>
                  </a:cubicBezTo>
                  <a:cubicBezTo>
                    <a:pt x="13588" y="2047"/>
                    <a:pt x="13609" y="2096"/>
                    <a:pt x="13658" y="2096"/>
                  </a:cubicBezTo>
                  <a:cubicBezTo>
                    <a:pt x="13680" y="2096"/>
                    <a:pt x="13723" y="2047"/>
                    <a:pt x="13723" y="2026"/>
                  </a:cubicBezTo>
                  <a:cubicBezTo>
                    <a:pt x="13723" y="1983"/>
                    <a:pt x="13680" y="1961"/>
                    <a:pt x="13658" y="1961"/>
                  </a:cubicBezTo>
                  <a:close/>
                  <a:moveTo>
                    <a:pt x="13658" y="2231"/>
                  </a:moveTo>
                  <a:cubicBezTo>
                    <a:pt x="13609" y="2231"/>
                    <a:pt x="13588" y="2253"/>
                    <a:pt x="13588" y="2296"/>
                  </a:cubicBezTo>
                  <a:cubicBezTo>
                    <a:pt x="13588" y="2317"/>
                    <a:pt x="13609" y="2366"/>
                    <a:pt x="13658" y="2366"/>
                  </a:cubicBezTo>
                  <a:cubicBezTo>
                    <a:pt x="13680" y="2366"/>
                    <a:pt x="13723" y="2317"/>
                    <a:pt x="13723" y="2296"/>
                  </a:cubicBezTo>
                  <a:cubicBezTo>
                    <a:pt x="13723" y="2253"/>
                    <a:pt x="13680" y="2231"/>
                    <a:pt x="13658" y="2231"/>
                  </a:cubicBezTo>
                  <a:close/>
                  <a:moveTo>
                    <a:pt x="13658" y="2501"/>
                  </a:moveTo>
                  <a:cubicBezTo>
                    <a:pt x="13609" y="2501"/>
                    <a:pt x="13588" y="2523"/>
                    <a:pt x="13588" y="2566"/>
                  </a:cubicBezTo>
                  <a:cubicBezTo>
                    <a:pt x="13588" y="2587"/>
                    <a:pt x="13609" y="2636"/>
                    <a:pt x="13658" y="2636"/>
                  </a:cubicBezTo>
                  <a:cubicBezTo>
                    <a:pt x="13680" y="2636"/>
                    <a:pt x="13723" y="2587"/>
                    <a:pt x="13723" y="2566"/>
                  </a:cubicBezTo>
                  <a:cubicBezTo>
                    <a:pt x="13723" y="2523"/>
                    <a:pt x="13680" y="2501"/>
                    <a:pt x="13658" y="2501"/>
                  </a:cubicBezTo>
                  <a:close/>
                  <a:moveTo>
                    <a:pt x="13658" y="2771"/>
                  </a:moveTo>
                  <a:cubicBezTo>
                    <a:pt x="13609" y="2771"/>
                    <a:pt x="13588" y="2793"/>
                    <a:pt x="13588" y="2836"/>
                  </a:cubicBezTo>
                  <a:cubicBezTo>
                    <a:pt x="13588" y="2857"/>
                    <a:pt x="13609" y="2906"/>
                    <a:pt x="13658" y="2906"/>
                  </a:cubicBezTo>
                  <a:cubicBezTo>
                    <a:pt x="13680" y="2906"/>
                    <a:pt x="13723" y="2857"/>
                    <a:pt x="13723" y="2836"/>
                  </a:cubicBezTo>
                  <a:cubicBezTo>
                    <a:pt x="13723" y="2793"/>
                    <a:pt x="13680" y="2771"/>
                    <a:pt x="13658" y="2771"/>
                  </a:cubicBezTo>
                  <a:close/>
                  <a:moveTo>
                    <a:pt x="13658" y="3041"/>
                  </a:moveTo>
                  <a:cubicBezTo>
                    <a:pt x="13609" y="3041"/>
                    <a:pt x="13588" y="3063"/>
                    <a:pt x="13588" y="3106"/>
                  </a:cubicBezTo>
                  <a:cubicBezTo>
                    <a:pt x="13588" y="3127"/>
                    <a:pt x="13609" y="3176"/>
                    <a:pt x="13658" y="3176"/>
                  </a:cubicBezTo>
                  <a:cubicBezTo>
                    <a:pt x="13680" y="3176"/>
                    <a:pt x="13723" y="3127"/>
                    <a:pt x="13723" y="3106"/>
                  </a:cubicBezTo>
                  <a:cubicBezTo>
                    <a:pt x="13723" y="3063"/>
                    <a:pt x="13680" y="3041"/>
                    <a:pt x="13658" y="3041"/>
                  </a:cubicBezTo>
                  <a:close/>
                  <a:moveTo>
                    <a:pt x="5601" y="3106"/>
                  </a:moveTo>
                  <a:cubicBezTo>
                    <a:pt x="5579" y="3106"/>
                    <a:pt x="5536" y="3127"/>
                    <a:pt x="5536" y="3176"/>
                  </a:cubicBezTo>
                  <a:cubicBezTo>
                    <a:pt x="5536" y="3198"/>
                    <a:pt x="5579" y="3241"/>
                    <a:pt x="5601" y="3241"/>
                  </a:cubicBezTo>
                  <a:cubicBezTo>
                    <a:pt x="5644" y="3241"/>
                    <a:pt x="5671" y="3198"/>
                    <a:pt x="5671" y="3176"/>
                  </a:cubicBezTo>
                  <a:cubicBezTo>
                    <a:pt x="5671" y="3127"/>
                    <a:pt x="5644" y="3106"/>
                    <a:pt x="5601" y="3106"/>
                  </a:cubicBezTo>
                  <a:close/>
                  <a:moveTo>
                    <a:pt x="5871" y="3106"/>
                  </a:moveTo>
                  <a:cubicBezTo>
                    <a:pt x="5849" y="3106"/>
                    <a:pt x="5806" y="3127"/>
                    <a:pt x="5806" y="3176"/>
                  </a:cubicBezTo>
                  <a:cubicBezTo>
                    <a:pt x="5806" y="3198"/>
                    <a:pt x="5849" y="3241"/>
                    <a:pt x="5871" y="3241"/>
                  </a:cubicBezTo>
                  <a:cubicBezTo>
                    <a:pt x="5914" y="3241"/>
                    <a:pt x="5941" y="3198"/>
                    <a:pt x="5941" y="3176"/>
                  </a:cubicBezTo>
                  <a:cubicBezTo>
                    <a:pt x="5941" y="3127"/>
                    <a:pt x="5914" y="3106"/>
                    <a:pt x="5871" y="3106"/>
                  </a:cubicBezTo>
                  <a:close/>
                  <a:moveTo>
                    <a:pt x="6141" y="3106"/>
                  </a:moveTo>
                  <a:cubicBezTo>
                    <a:pt x="6119" y="3106"/>
                    <a:pt x="6076" y="3127"/>
                    <a:pt x="6076" y="3176"/>
                  </a:cubicBezTo>
                  <a:cubicBezTo>
                    <a:pt x="6076" y="3198"/>
                    <a:pt x="6119" y="3241"/>
                    <a:pt x="6141" y="3241"/>
                  </a:cubicBezTo>
                  <a:cubicBezTo>
                    <a:pt x="6184" y="3241"/>
                    <a:pt x="6211" y="3198"/>
                    <a:pt x="6211" y="3176"/>
                  </a:cubicBezTo>
                  <a:cubicBezTo>
                    <a:pt x="6211" y="3127"/>
                    <a:pt x="6184" y="3106"/>
                    <a:pt x="6141" y="3106"/>
                  </a:cubicBezTo>
                  <a:close/>
                  <a:moveTo>
                    <a:pt x="6411" y="3106"/>
                  </a:moveTo>
                  <a:cubicBezTo>
                    <a:pt x="6389" y="3106"/>
                    <a:pt x="6346" y="3127"/>
                    <a:pt x="6346" y="3176"/>
                  </a:cubicBezTo>
                  <a:cubicBezTo>
                    <a:pt x="6346" y="3198"/>
                    <a:pt x="6389" y="3241"/>
                    <a:pt x="6411" y="3241"/>
                  </a:cubicBezTo>
                  <a:cubicBezTo>
                    <a:pt x="6454" y="3241"/>
                    <a:pt x="6481" y="3198"/>
                    <a:pt x="6481" y="3176"/>
                  </a:cubicBezTo>
                  <a:cubicBezTo>
                    <a:pt x="6481" y="3127"/>
                    <a:pt x="6454" y="3106"/>
                    <a:pt x="6411" y="3106"/>
                  </a:cubicBezTo>
                  <a:close/>
                  <a:moveTo>
                    <a:pt x="6681" y="3106"/>
                  </a:moveTo>
                  <a:cubicBezTo>
                    <a:pt x="6659" y="3106"/>
                    <a:pt x="6616" y="3127"/>
                    <a:pt x="6616" y="3176"/>
                  </a:cubicBezTo>
                  <a:cubicBezTo>
                    <a:pt x="6616" y="3198"/>
                    <a:pt x="6659" y="3241"/>
                    <a:pt x="6681" y="3241"/>
                  </a:cubicBezTo>
                  <a:cubicBezTo>
                    <a:pt x="6724" y="3241"/>
                    <a:pt x="6751" y="3198"/>
                    <a:pt x="6751" y="3176"/>
                  </a:cubicBezTo>
                  <a:cubicBezTo>
                    <a:pt x="6751" y="3127"/>
                    <a:pt x="6724" y="3106"/>
                    <a:pt x="6681" y="3106"/>
                  </a:cubicBezTo>
                  <a:close/>
                  <a:moveTo>
                    <a:pt x="6951" y="3106"/>
                  </a:moveTo>
                  <a:cubicBezTo>
                    <a:pt x="6929" y="3106"/>
                    <a:pt x="6886" y="3127"/>
                    <a:pt x="6886" y="3176"/>
                  </a:cubicBezTo>
                  <a:cubicBezTo>
                    <a:pt x="6886" y="3198"/>
                    <a:pt x="6929" y="3241"/>
                    <a:pt x="6951" y="3241"/>
                  </a:cubicBezTo>
                  <a:cubicBezTo>
                    <a:pt x="6994" y="3241"/>
                    <a:pt x="7021" y="3198"/>
                    <a:pt x="7021" y="3176"/>
                  </a:cubicBezTo>
                  <a:cubicBezTo>
                    <a:pt x="7021" y="3127"/>
                    <a:pt x="6994" y="3106"/>
                    <a:pt x="6951" y="3106"/>
                  </a:cubicBezTo>
                  <a:close/>
                  <a:moveTo>
                    <a:pt x="7221" y="3106"/>
                  </a:moveTo>
                  <a:cubicBezTo>
                    <a:pt x="7199" y="3106"/>
                    <a:pt x="7156" y="3127"/>
                    <a:pt x="7156" y="3176"/>
                  </a:cubicBezTo>
                  <a:cubicBezTo>
                    <a:pt x="7156" y="3198"/>
                    <a:pt x="7199" y="3241"/>
                    <a:pt x="7221" y="3241"/>
                  </a:cubicBezTo>
                  <a:cubicBezTo>
                    <a:pt x="7264" y="3241"/>
                    <a:pt x="7291" y="3198"/>
                    <a:pt x="7291" y="3176"/>
                  </a:cubicBezTo>
                  <a:cubicBezTo>
                    <a:pt x="7291" y="3127"/>
                    <a:pt x="7264" y="3106"/>
                    <a:pt x="7221" y="3106"/>
                  </a:cubicBezTo>
                  <a:close/>
                  <a:moveTo>
                    <a:pt x="7491" y="3106"/>
                  </a:moveTo>
                  <a:cubicBezTo>
                    <a:pt x="7469" y="3106"/>
                    <a:pt x="7426" y="3127"/>
                    <a:pt x="7426" y="3176"/>
                  </a:cubicBezTo>
                  <a:cubicBezTo>
                    <a:pt x="7426" y="3198"/>
                    <a:pt x="7469" y="3241"/>
                    <a:pt x="7491" y="3241"/>
                  </a:cubicBezTo>
                  <a:cubicBezTo>
                    <a:pt x="7534" y="3241"/>
                    <a:pt x="7561" y="3198"/>
                    <a:pt x="7561" y="3176"/>
                  </a:cubicBezTo>
                  <a:cubicBezTo>
                    <a:pt x="7561" y="3127"/>
                    <a:pt x="7534" y="3106"/>
                    <a:pt x="7491" y="3106"/>
                  </a:cubicBezTo>
                  <a:close/>
                  <a:moveTo>
                    <a:pt x="7761" y="3106"/>
                  </a:moveTo>
                  <a:cubicBezTo>
                    <a:pt x="7739" y="3106"/>
                    <a:pt x="7696" y="3127"/>
                    <a:pt x="7696" y="3176"/>
                  </a:cubicBezTo>
                  <a:cubicBezTo>
                    <a:pt x="7696" y="3198"/>
                    <a:pt x="7739" y="3241"/>
                    <a:pt x="7761" y="3241"/>
                  </a:cubicBezTo>
                  <a:cubicBezTo>
                    <a:pt x="7804" y="3241"/>
                    <a:pt x="7831" y="3198"/>
                    <a:pt x="7831" y="3176"/>
                  </a:cubicBezTo>
                  <a:cubicBezTo>
                    <a:pt x="7831" y="3127"/>
                    <a:pt x="7804" y="3106"/>
                    <a:pt x="7761" y="3106"/>
                  </a:cubicBezTo>
                  <a:close/>
                  <a:moveTo>
                    <a:pt x="8031" y="3106"/>
                  </a:moveTo>
                  <a:cubicBezTo>
                    <a:pt x="8009" y="3106"/>
                    <a:pt x="7966" y="3127"/>
                    <a:pt x="7966" y="3176"/>
                  </a:cubicBezTo>
                  <a:cubicBezTo>
                    <a:pt x="7966" y="3198"/>
                    <a:pt x="8009" y="3241"/>
                    <a:pt x="8031" y="3241"/>
                  </a:cubicBezTo>
                  <a:cubicBezTo>
                    <a:pt x="8074" y="3241"/>
                    <a:pt x="8101" y="3198"/>
                    <a:pt x="8101" y="3176"/>
                  </a:cubicBezTo>
                  <a:cubicBezTo>
                    <a:pt x="8101" y="3127"/>
                    <a:pt x="8074" y="3106"/>
                    <a:pt x="8031" y="3106"/>
                  </a:cubicBezTo>
                  <a:close/>
                  <a:moveTo>
                    <a:pt x="8301" y="3106"/>
                  </a:moveTo>
                  <a:cubicBezTo>
                    <a:pt x="8279" y="3106"/>
                    <a:pt x="8236" y="3127"/>
                    <a:pt x="8236" y="3176"/>
                  </a:cubicBezTo>
                  <a:cubicBezTo>
                    <a:pt x="8236" y="3198"/>
                    <a:pt x="8279" y="3241"/>
                    <a:pt x="8301" y="3241"/>
                  </a:cubicBezTo>
                  <a:cubicBezTo>
                    <a:pt x="8344" y="3241"/>
                    <a:pt x="8371" y="3198"/>
                    <a:pt x="8371" y="3176"/>
                  </a:cubicBezTo>
                  <a:cubicBezTo>
                    <a:pt x="8371" y="3127"/>
                    <a:pt x="8344" y="3106"/>
                    <a:pt x="8301" y="3106"/>
                  </a:cubicBezTo>
                  <a:close/>
                  <a:moveTo>
                    <a:pt x="8571" y="3106"/>
                  </a:moveTo>
                  <a:cubicBezTo>
                    <a:pt x="8549" y="3106"/>
                    <a:pt x="8506" y="3127"/>
                    <a:pt x="8506" y="3176"/>
                  </a:cubicBezTo>
                  <a:cubicBezTo>
                    <a:pt x="8506" y="3198"/>
                    <a:pt x="8549" y="3241"/>
                    <a:pt x="8571" y="3241"/>
                  </a:cubicBezTo>
                  <a:cubicBezTo>
                    <a:pt x="8614" y="3241"/>
                    <a:pt x="8641" y="3198"/>
                    <a:pt x="8641" y="3176"/>
                  </a:cubicBezTo>
                  <a:cubicBezTo>
                    <a:pt x="8641" y="3127"/>
                    <a:pt x="8614" y="3106"/>
                    <a:pt x="8571" y="3106"/>
                  </a:cubicBezTo>
                  <a:close/>
                  <a:moveTo>
                    <a:pt x="8841" y="3106"/>
                  </a:moveTo>
                  <a:cubicBezTo>
                    <a:pt x="8819" y="3106"/>
                    <a:pt x="8776" y="3127"/>
                    <a:pt x="8776" y="3176"/>
                  </a:cubicBezTo>
                  <a:cubicBezTo>
                    <a:pt x="8776" y="3198"/>
                    <a:pt x="8819" y="3241"/>
                    <a:pt x="8841" y="3241"/>
                  </a:cubicBezTo>
                  <a:cubicBezTo>
                    <a:pt x="8884" y="3241"/>
                    <a:pt x="8911" y="3198"/>
                    <a:pt x="8911" y="3176"/>
                  </a:cubicBezTo>
                  <a:cubicBezTo>
                    <a:pt x="8911" y="3127"/>
                    <a:pt x="8884" y="3106"/>
                    <a:pt x="8841" y="3106"/>
                  </a:cubicBezTo>
                  <a:close/>
                  <a:moveTo>
                    <a:pt x="9111" y="3106"/>
                  </a:moveTo>
                  <a:cubicBezTo>
                    <a:pt x="9089" y="3106"/>
                    <a:pt x="9046" y="3127"/>
                    <a:pt x="9046" y="3176"/>
                  </a:cubicBezTo>
                  <a:cubicBezTo>
                    <a:pt x="9046" y="3198"/>
                    <a:pt x="9089" y="3241"/>
                    <a:pt x="9111" y="3241"/>
                  </a:cubicBezTo>
                  <a:cubicBezTo>
                    <a:pt x="9154" y="3241"/>
                    <a:pt x="9181" y="3198"/>
                    <a:pt x="9181" y="3176"/>
                  </a:cubicBezTo>
                  <a:cubicBezTo>
                    <a:pt x="9181" y="3127"/>
                    <a:pt x="9154" y="3106"/>
                    <a:pt x="9111" y="3106"/>
                  </a:cubicBezTo>
                  <a:close/>
                  <a:moveTo>
                    <a:pt x="9381" y="3106"/>
                  </a:moveTo>
                  <a:cubicBezTo>
                    <a:pt x="9359" y="3106"/>
                    <a:pt x="9316" y="3127"/>
                    <a:pt x="9316" y="3176"/>
                  </a:cubicBezTo>
                  <a:cubicBezTo>
                    <a:pt x="9316" y="3198"/>
                    <a:pt x="9359" y="3241"/>
                    <a:pt x="9381" y="3241"/>
                  </a:cubicBezTo>
                  <a:cubicBezTo>
                    <a:pt x="9424" y="3241"/>
                    <a:pt x="9451" y="3198"/>
                    <a:pt x="9451" y="3176"/>
                  </a:cubicBezTo>
                  <a:cubicBezTo>
                    <a:pt x="9451" y="3127"/>
                    <a:pt x="9424" y="3106"/>
                    <a:pt x="9381" y="3106"/>
                  </a:cubicBezTo>
                  <a:close/>
                  <a:moveTo>
                    <a:pt x="9651" y="3106"/>
                  </a:moveTo>
                  <a:cubicBezTo>
                    <a:pt x="9629" y="3106"/>
                    <a:pt x="9586" y="3127"/>
                    <a:pt x="9586" y="3176"/>
                  </a:cubicBezTo>
                  <a:cubicBezTo>
                    <a:pt x="9586" y="3198"/>
                    <a:pt x="9629" y="3241"/>
                    <a:pt x="9651" y="3241"/>
                  </a:cubicBezTo>
                  <a:cubicBezTo>
                    <a:pt x="9694" y="3241"/>
                    <a:pt x="9721" y="3198"/>
                    <a:pt x="9721" y="3176"/>
                  </a:cubicBezTo>
                  <a:cubicBezTo>
                    <a:pt x="9721" y="3127"/>
                    <a:pt x="9694" y="3106"/>
                    <a:pt x="9651" y="3106"/>
                  </a:cubicBezTo>
                  <a:close/>
                  <a:moveTo>
                    <a:pt x="9921" y="3106"/>
                  </a:moveTo>
                  <a:cubicBezTo>
                    <a:pt x="9899" y="3106"/>
                    <a:pt x="9856" y="3127"/>
                    <a:pt x="9856" y="3176"/>
                  </a:cubicBezTo>
                  <a:cubicBezTo>
                    <a:pt x="9856" y="3198"/>
                    <a:pt x="9899" y="3241"/>
                    <a:pt x="9921" y="3241"/>
                  </a:cubicBezTo>
                  <a:cubicBezTo>
                    <a:pt x="9964" y="3241"/>
                    <a:pt x="9991" y="3198"/>
                    <a:pt x="9991" y="3176"/>
                  </a:cubicBezTo>
                  <a:cubicBezTo>
                    <a:pt x="9991" y="3127"/>
                    <a:pt x="9964" y="3106"/>
                    <a:pt x="9921" y="3106"/>
                  </a:cubicBezTo>
                  <a:close/>
                  <a:moveTo>
                    <a:pt x="10191" y="3106"/>
                  </a:moveTo>
                  <a:cubicBezTo>
                    <a:pt x="10169" y="3106"/>
                    <a:pt x="10126" y="3127"/>
                    <a:pt x="10126" y="3176"/>
                  </a:cubicBezTo>
                  <a:cubicBezTo>
                    <a:pt x="10126" y="3198"/>
                    <a:pt x="10169" y="3241"/>
                    <a:pt x="10191" y="3241"/>
                  </a:cubicBezTo>
                  <a:cubicBezTo>
                    <a:pt x="10234" y="3241"/>
                    <a:pt x="10261" y="3198"/>
                    <a:pt x="10261" y="3176"/>
                  </a:cubicBezTo>
                  <a:cubicBezTo>
                    <a:pt x="10261" y="3127"/>
                    <a:pt x="10234" y="3106"/>
                    <a:pt x="10191" y="3106"/>
                  </a:cubicBezTo>
                  <a:close/>
                  <a:moveTo>
                    <a:pt x="10461" y="3106"/>
                  </a:moveTo>
                  <a:cubicBezTo>
                    <a:pt x="10439" y="3106"/>
                    <a:pt x="10396" y="3127"/>
                    <a:pt x="10396" y="3176"/>
                  </a:cubicBezTo>
                  <a:cubicBezTo>
                    <a:pt x="10396" y="3198"/>
                    <a:pt x="10439" y="3241"/>
                    <a:pt x="10461" y="3241"/>
                  </a:cubicBezTo>
                  <a:cubicBezTo>
                    <a:pt x="10504" y="3241"/>
                    <a:pt x="10531" y="3198"/>
                    <a:pt x="10531" y="3176"/>
                  </a:cubicBezTo>
                  <a:cubicBezTo>
                    <a:pt x="10531" y="3127"/>
                    <a:pt x="10504" y="3106"/>
                    <a:pt x="10461" y="3106"/>
                  </a:cubicBezTo>
                  <a:close/>
                  <a:moveTo>
                    <a:pt x="10731" y="3106"/>
                  </a:moveTo>
                  <a:cubicBezTo>
                    <a:pt x="10709" y="3106"/>
                    <a:pt x="10666" y="3127"/>
                    <a:pt x="10666" y="3176"/>
                  </a:cubicBezTo>
                  <a:cubicBezTo>
                    <a:pt x="10666" y="3198"/>
                    <a:pt x="10709" y="3241"/>
                    <a:pt x="10731" y="3241"/>
                  </a:cubicBezTo>
                  <a:cubicBezTo>
                    <a:pt x="10774" y="3241"/>
                    <a:pt x="10801" y="3198"/>
                    <a:pt x="10801" y="3176"/>
                  </a:cubicBezTo>
                  <a:cubicBezTo>
                    <a:pt x="10801" y="3127"/>
                    <a:pt x="10774" y="3106"/>
                    <a:pt x="10731" y="3106"/>
                  </a:cubicBezTo>
                  <a:close/>
                  <a:moveTo>
                    <a:pt x="11001" y="3106"/>
                  </a:moveTo>
                  <a:cubicBezTo>
                    <a:pt x="10979" y="3106"/>
                    <a:pt x="10936" y="3127"/>
                    <a:pt x="10936" y="3176"/>
                  </a:cubicBezTo>
                  <a:cubicBezTo>
                    <a:pt x="10936" y="3198"/>
                    <a:pt x="10979" y="3241"/>
                    <a:pt x="11001" y="3241"/>
                  </a:cubicBezTo>
                  <a:cubicBezTo>
                    <a:pt x="11044" y="3241"/>
                    <a:pt x="11071" y="3198"/>
                    <a:pt x="11071" y="3176"/>
                  </a:cubicBezTo>
                  <a:cubicBezTo>
                    <a:pt x="11071" y="3127"/>
                    <a:pt x="11044" y="3106"/>
                    <a:pt x="11001" y="3106"/>
                  </a:cubicBezTo>
                  <a:close/>
                  <a:moveTo>
                    <a:pt x="11271" y="3106"/>
                  </a:moveTo>
                  <a:cubicBezTo>
                    <a:pt x="11249" y="3106"/>
                    <a:pt x="11206" y="3127"/>
                    <a:pt x="11206" y="3176"/>
                  </a:cubicBezTo>
                  <a:cubicBezTo>
                    <a:pt x="11206" y="3198"/>
                    <a:pt x="11249" y="3241"/>
                    <a:pt x="11271" y="3241"/>
                  </a:cubicBezTo>
                  <a:cubicBezTo>
                    <a:pt x="11314" y="3241"/>
                    <a:pt x="11341" y="3198"/>
                    <a:pt x="11341" y="3176"/>
                  </a:cubicBezTo>
                  <a:cubicBezTo>
                    <a:pt x="11341" y="3127"/>
                    <a:pt x="11314" y="3106"/>
                    <a:pt x="11271" y="3106"/>
                  </a:cubicBezTo>
                  <a:close/>
                  <a:moveTo>
                    <a:pt x="11541" y="3106"/>
                  </a:moveTo>
                  <a:cubicBezTo>
                    <a:pt x="11519" y="3106"/>
                    <a:pt x="11476" y="3127"/>
                    <a:pt x="11476" y="3176"/>
                  </a:cubicBezTo>
                  <a:cubicBezTo>
                    <a:pt x="11476" y="3198"/>
                    <a:pt x="11519" y="3241"/>
                    <a:pt x="11541" y="3241"/>
                  </a:cubicBezTo>
                  <a:cubicBezTo>
                    <a:pt x="11584" y="3241"/>
                    <a:pt x="11611" y="3198"/>
                    <a:pt x="11611" y="3176"/>
                  </a:cubicBezTo>
                  <a:cubicBezTo>
                    <a:pt x="11611" y="3127"/>
                    <a:pt x="11584" y="3106"/>
                    <a:pt x="11541" y="3106"/>
                  </a:cubicBezTo>
                  <a:close/>
                  <a:moveTo>
                    <a:pt x="11811" y="3106"/>
                  </a:moveTo>
                  <a:cubicBezTo>
                    <a:pt x="11789" y="3106"/>
                    <a:pt x="11746" y="3127"/>
                    <a:pt x="11746" y="3176"/>
                  </a:cubicBezTo>
                  <a:cubicBezTo>
                    <a:pt x="11746" y="3198"/>
                    <a:pt x="11789" y="3241"/>
                    <a:pt x="11811" y="3241"/>
                  </a:cubicBezTo>
                  <a:cubicBezTo>
                    <a:pt x="11854" y="3241"/>
                    <a:pt x="11881" y="3198"/>
                    <a:pt x="11881" y="3176"/>
                  </a:cubicBezTo>
                  <a:cubicBezTo>
                    <a:pt x="11881" y="3127"/>
                    <a:pt x="11854" y="3106"/>
                    <a:pt x="11811" y="3106"/>
                  </a:cubicBezTo>
                  <a:close/>
                  <a:moveTo>
                    <a:pt x="12081" y="3106"/>
                  </a:moveTo>
                  <a:cubicBezTo>
                    <a:pt x="12059" y="3106"/>
                    <a:pt x="12016" y="3127"/>
                    <a:pt x="12016" y="3176"/>
                  </a:cubicBezTo>
                  <a:cubicBezTo>
                    <a:pt x="12016" y="3198"/>
                    <a:pt x="12059" y="3241"/>
                    <a:pt x="12081" y="3241"/>
                  </a:cubicBezTo>
                  <a:cubicBezTo>
                    <a:pt x="12124" y="3241"/>
                    <a:pt x="12151" y="3198"/>
                    <a:pt x="12151" y="3176"/>
                  </a:cubicBezTo>
                  <a:cubicBezTo>
                    <a:pt x="12151" y="3127"/>
                    <a:pt x="12124" y="3106"/>
                    <a:pt x="12081" y="3106"/>
                  </a:cubicBezTo>
                  <a:close/>
                  <a:moveTo>
                    <a:pt x="12351" y="3106"/>
                  </a:moveTo>
                  <a:cubicBezTo>
                    <a:pt x="12329" y="3106"/>
                    <a:pt x="12286" y="3127"/>
                    <a:pt x="12286" y="3176"/>
                  </a:cubicBezTo>
                  <a:cubicBezTo>
                    <a:pt x="12286" y="3198"/>
                    <a:pt x="12329" y="3241"/>
                    <a:pt x="12351" y="3241"/>
                  </a:cubicBezTo>
                  <a:cubicBezTo>
                    <a:pt x="12394" y="3241"/>
                    <a:pt x="12421" y="3198"/>
                    <a:pt x="12421" y="3176"/>
                  </a:cubicBezTo>
                  <a:cubicBezTo>
                    <a:pt x="12421" y="3127"/>
                    <a:pt x="12394" y="3106"/>
                    <a:pt x="12351" y="3106"/>
                  </a:cubicBezTo>
                  <a:close/>
                  <a:moveTo>
                    <a:pt x="12621" y="3106"/>
                  </a:moveTo>
                  <a:cubicBezTo>
                    <a:pt x="12599" y="3106"/>
                    <a:pt x="12556" y="3127"/>
                    <a:pt x="12556" y="3176"/>
                  </a:cubicBezTo>
                  <a:cubicBezTo>
                    <a:pt x="12556" y="3198"/>
                    <a:pt x="12599" y="3241"/>
                    <a:pt x="12621" y="3241"/>
                  </a:cubicBezTo>
                  <a:cubicBezTo>
                    <a:pt x="12664" y="3241"/>
                    <a:pt x="12691" y="3198"/>
                    <a:pt x="12691" y="3176"/>
                  </a:cubicBezTo>
                  <a:cubicBezTo>
                    <a:pt x="12691" y="3127"/>
                    <a:pt x="12664" y="3106"/>
                    <a:pt x="12621" y="3106"/>
                  </a:cubicBezTo>
                  <a:close/>
                  <a:moveTo>
                    <a:pt x="12891" y="3106"/>
                  </a:moveTo>
                  <a:cubicBezTo>
                    <a:pt x="12869" y="3106"/>
                    <a:pt x="12826" y="3127"/>
                    <a:pt x="12826" y="3176"/>
                  </a:cubicBezTo>
                  <a:cubicBezTo>
                    <a:pt x="12826" y="3198"/>
                    <a:pt x="12869" y="3241"/>
                    <a:pt x="12891" y="3241"/>
                  </a:cubicBezTo>
                  <a:cubicBezTo>
                    <a:pt x="12934" y="3241"/>
                    <a:pt x="12961" y="3198"/>
                    <a:pt x="12961" y="3176"/>
                  </a:cubicBezTo>
                  <a:cubicBezTo>
                    <a:pt x="12961" y="3127"/>
                    <a:pt x="12934" y="3106"/>
                    <a:pt x="12891" y="3106"/>
                  </a:cubicBezTo>
                  <a:close/>
                  <a:moveTo>
                    <a:pt x="13161" y="3106"/>
                  </a:moveTo>
                  <a:cubicBezTo>
                    <a:pt x="13140" y="3106"/>
                    <a:pt x="13096" y="3127"/>
                    <a:pt x="13096" y="3176"/>
                  </a:cubicBezTo>
                  <a:cubicBezTo>
                    <a:pt x="13096" y="3198"/>
                    <a:pt x="13140" y="3241"/>
                    <a:pt x="13161" y="3241"/>
                  </a:cubicBezTo>
                  <a:cubicBezTo>
                    <a:pt x="13204" y="3241"/>
                    <a:pt x="13231" y="3198"/>
                    <a:pt x="13231" y="3176"/>
                  </a:cubicBezTo>
                  <a:cubicBezTo>
                    <a:pt x="13231" y="3127"/>
                    <a:pt x="13204" y="3106"/>
                    <a:pt x="13161" y="3106"/>
                  </a:cubicBezTo>
                  <a:close/>
                  <a:moveTo>
                    <a:pt x="13431" y="3106"/>
                  </a:moveTo>
                  <a:cubicBezTo>
                    <a:pt x="13410" y="3106"/>
                    <a:pt x="13366" y="3127"/>
                    <a:pt x="13366" y="3176"/>
                  </a:cubicBezTo>
                  <a:cubicBezTo>
                    <a:pt x="13366" y="3198"/>
                    <a:pt x="13410" y="3241"/>
                    <a:pt x="13431" y="3241"/>
                  </a:cubicBezTo>
                  <a:cubicBezTo>
                    <a:pt x="13474" y="3241"/>
                    <a:pt x="13501" y="3198"/>
                    <a:pt x="13501" y="3176"/>
                  </a:cubicBezTo>
                  <a:cubicBezTo>
                    <a:pt x="13501" y="3127"/>
                    <a:pt x="13474" y="3106"/>
                    <a:pt x="13431" y="3106"/>
                  </a:cubicBezTo>
                  <a:close/>
                  <a:moveTo>
                    <a:pt x="5509" y="3262"/>
                  </a:moveTo>
                  <a:cubicBezTo>
                    <a:pt x="5466" y="3262"/>
                    <a:pt x="5444" y="3289"/>
                    <a:pt x="5444" y="3333"/>
                  </a:cubicBezTo>
                  <a:cubicBezTo>
                    <a:pt x="5444" y="3376"/>
                    <a:pt x="5466" y="3397"/>
                    <a:pt x="5509" y="3397"/>
                  </a:cubicBezTo>
                  <a:cubicBezTo>
                    <a:pt x="5536" y="3397"/>
                    <a:pt x="5579" y="3376"/>
                    <a:pt x="5579" y="3333"/>
                  </a:cubicBezTo>
                  <a:cubicBezTo>
                    <a:pt x="5579" y="3289"/>
                    <a:pt x="5536" y="3262"/>
                    <a:pt x="5509" y="3262"/>
                  </a:cubicBezTo>
                  <a:close/>
                  <a:moveTo>
                    <a:pt x="5509" y="3532"/>
                  </a:moveTo>
                  <a:cubicBezTo>
                    <a:pt x="5466" y="3532"/>
                    <a:pt x="5444" y="3559"/>
                    <a:pt x="5444" y="3603"/>
                  </a:cubicBezTo>
                  <a:cubicBezTo>
                    <a:pt x="5444" y="3646"/>
                    <a:pt x="5466" y="3667"/>
                    <a:pt x="5509" y="3667"/>
                  </a:cubicBezTo>
                  <a:cubicBezTo>
                    <a:pt x="5536" y="3667"/>
                    <a:pt x="5579" y="3646"/>
                    <a:pt x="5579" y="3603"/>
                  </a:cubicBezTo>
                  <a:cubicBezTo>
                    <a:pt x="5579" y="3559"/>
                    <a:pt x="5536" y="3532"/>
                    <a:pt x="5509" y="3532"/>
                  </a:cubicBezTo>
                  <a:close/>
                  <a:moveTo>
                    <a:pt x="5509" y="3802"/>
                  </a:moveTo>
                  <a:cubicBezTo>
                    <a:pt x="5466" y="3802"/>
                    <a:pt x="5444" y="3829"/>
                    <a:pt x="5444" y="3873"/>
                  </a:cubicBezTo>
                  <a:cubicBezTo>
                    <a:pt x="5444" y="3916"/>
                    <a:pt x="5466" y="3937"/>
                    <a:pt x="5509" y="3937"/>
                  </a:cubicBezTo>
                  <a:cubicBezTo>
                    <a:pt x="5536" y="3937"/>
                    <a:pt x="5579" y="3916"/>
                    <a:pt x="5579" y="3873"/>
                  </a:cubicBezTo>
                  <a:cubicBezTo>
                    <a:pt x="5579" y="3829"/>
                    <a:pt x="5536" y="3802"/>
                    <a:pt x="5509" y="3802"/>
                  </a:cubicBezTo>
                  <a:close/>
                  <a:moveTo>
                    <a:pt x="5509" y="4072"/>
                  </a:moveTo>
                  <a:cubicBezTo>
                    <a:pt x="5466" y="4072"/>
                    <a:pt x="5444" y="4099"/>
                    <a:pt x="5444" y="4143"/>
                  </a:cubicBezTo>
                  <a:cubicBezTo>
                    <a:pt x="5444" y="4186"/>
                    <a:pt x="5466" y="4207"/>
                    <a:pt x="5509" y="4207"/>
                  </a:cubicBezTo>
                  <a:cubicBezTo>
                    <a:pt x="5536" y="4207"/>
                    <a:pt x="5579" y="4186"/>
                    <a:pt x="5579" y="4143"/>
                  </a:cubicBezTo>
                  <a:cubicBezTo>
                    <a:pt x="5579" y="4099"/>
                    <a:pt x="5536" y="4072"/>
                    <a:pt x="5509" y="4072"/>
                  </a:cubicBezTo>
                  <a:close/>
                  <a:moveTo>
                    <a:pt x="5509" y="4342"/>
                  </a:moveTo>
                  <a:cubicBezTo>
                    <a:pt x="5466" y="4342"/>
                    <a:pt x="5444" y="4369"/>
                    <a:pt x="5444" y="4413"/>
                  </a:cubicBezTo>
                  <a:cubicBezTo>
                    <a:pt x="5444" y="4456"/>
                    <a:pt x="5466" y="4477"/>
                    <a:pt x="5509" y="4477"/>
                  </a:cubicBezTo>
                  <a:cubicBezTo>
                    <a:pt x="5536" y="4477"/>
                    <a:pt x="5579" y="4456"/>
                    <a:pt x="5579" y="4413"/>
                  </a:cubicBezTo>
                  <a:cubicBezTo>
                    <a:pt x="5579" y="4369"/>
                    <a:pt x="5536" y="4342"/>
                    <a:pt x="5509" y="4342"/>
                  </a:cubicBezTo>
                  <a:close/>
                  <a:moveTo>
                    <a:pt x="5509" y="4612"/>
                  </a:moveTo>
                  <a:cubicBezTo>
                    <a:pt x="5466" y="4612"/>
                    <a:pt x="5444" y="4639"/>
                    <a:pt x="5444" y="4683"/>
                  </a:cubicBezTo>
                  <a:cubicBezTo>
                    <a:pt x="5444" y="4726"/>
                    <a:pt x="5466" y="4747"/>
                    <a:pt x="5509" y="4747"/>
                  </a:cubicBezTo>
                  <a:cubicBezTo>
                    <a:pt x="5536" y="4747"/>
                    <a:pt x="5579" y="4726"/>
                    <a:pt x="5579" y="4683"/>
                  </a:cubicBezTo>
                  <a:cubicBezTo>
                    <a:pt x="5579" y="4639"/>
                    <a:pt x="5536" y="4612"/>
                    <a:pt x="5509" y="4612"/>
                  </a:cubicBezTo>
                  <a:close/>
                  <a:moveTo>
                    <a:pt x="5509" y="4882"/>
                  </a:moveTo>
                  <a:cubicBezTo>
                    <a:pt x="5466" y="4882"/>
                    <a:pt x="5444" y="4909"/>
                    <a:pt x="5444" y="4953"/>
                  </a:cubicBezTo>
                  <a:cubicBezTo>
                    <a:pt x="5444" y="4996"/>
                    <a:pt x="5466" y="5017"/>
                    <a:pt x="5509" y="5017"/>
                  </a:cubicBezTo>
                  <a:cubicBezTo>
                    <a:pt x="5536" y="5017"/>
                    <a:pt x="5579" y="4996"/>
                    <a:pt x="5579" y="4953"/>
                  </a:cubicBezTo>
                  <a:cubicBezTo>
                    <a:pt x="5579" y="4909"/>
                    <a:pt x="5536" y="4882"/>
                    <a:pt x="5509" y="4882"/>
                  </a:cubicBezTo>
                  <a:close/>
                  <a:moveTo>
                    <a:pt x="5509" y="5152"/>
                  </a:moveTo>
                  <a:cubicBezTo>
                    <a:pt x="5466" y="5152"/>
                    <a:pt x="5444" y="5179"/>
                    <a:pt x="5444" y="5223"/>
                  </a:cubicBezTo>
                  <a:cubicBezTo>
                    <a:pt x="5444" y="5266"/>
                    <a:pt x="5466" y="5287"/>
                    <a:pt x="5509" y="5287"/>
                  </a:cubicBezTo>
                  <a:cubicBezTo>
                    <a:pt x="5536" y="5287"/>
                    <a:pt x="5579" y="5266"/>
                    <a:pt x="5579" y="5223"/>
                  </a:cubicBezTo>
                  <a:cubicBezTo>
                    <a:pt x="5579" y="5179"/>
                    <a:pt x="5536" y="5152"/>
                    <a:pt x="5509" y="5152"/>
                  </a:cubicBezTo>
                  <a:close/>
                  <a:moveTo>
                    <a:pt x="5509" y="5422"/>
                  </a:moveTo>
                  <a:cubicBezTo>
                    <a:pt x="5466" y="5422"/>
                    <a:pt x="5444" y="5449"/>
                    <a:pt x="5444" y="5493"/>
                  </a:cubicBezTo>
                  <a:cubicBezTo>
                    <a:pt x="5444" y="5536"/>
                    <a:pt x="5466" y="5557"/>
                    <a:pt x="5509" y="5557"/>
                  </a:cubicBezTo>
                  <a:cubicBezTo>
                    <a:pt x="5536" y="5557"/>
                    <a:pt x="5579" y="5536"/>
                    <a:pt x="5579" y="5493"/>
                  </a:cubicBezTo>
                  <a:cubicBezTo>
                    <a:pt x="5579" y="5449"/>
                    <a:pt x="5536" y="5422"/>
                    <a:pt x="5509" y="5422"/>
                  </a:cubicBezTo>
                  <a:close/>
                  <a:moveTo>
                    <a:pt x="5509" y="5693"/>
                  </a:moveTo>
                  <a:cubicBezTo>
                    <a:pt x="5466" y="5693"/>
                    <a:pt x="5444" y="5720"/>
                    <a:pt x="5444" y="5763"/>
                  </a:cubicBezTo>
                  <a:cubicBezTo>
                    <a:pt x="5444" y="5806"/>
                    <a:pt x="5466" y="5828"/>
                    <a:pt x="5509" y="5828"/>
                  </a:cubicBezTo>
                  <a:cubicBezTo>
                    <a:pt x="5536" y="5828"/>
                    <a:pt x="5579" y="5806"/>
                    <a:pt x="5579" y="5763"/>
                  </a:cubicBezTo>
                  <a:cubicBezTo>
                    <a:pt x="5579" y="5720"/>
                    <a:pt x="5536" y="5693"/>
                    <a:pt x="5509" y="5693"/>
                  </a:cubicBezTo>
                  <a:close/>
                  <a:moveTo>
                    <a:pt x="5509" y="5963"/>
                  </a:moveTo>
                  <a:cubicBezTo>
                    <a:pt x="5466" y="5963"/>
                    <a:pt x="5444" y="5990"/>
                    <a:pt x="5444" y="6033"/>
                  </a:cubicBezTo>
                  <a:cubicBezTo>
                    <a:pt x="5444" y="6076"/>
                    <a:pt x="5466" y="6098"/>
                    <a:pt x="5509" y="6098"/>
                  </a:cubicBezTo>
                  <a:cubicBezTo>
                    <a:pt x="5536" y="6098"/>
                    <a:pt x="5579" y="6076"/>
                    <a:pt x="5579" y="6033"/>
                  </a:cubicBezTo>
                  <a:cubicBezTo>
                    <a:pt x="5579" y="5990"/>
                    <a:pt x="5536" y="5963"/>
                    <a:pt x="5509" y="5963"/>
                  </a:cubicBezTo>
                  <a:close/>
                  <a:moveTo>
                    <a:pt x="5509" y="6233"/>
                  </a:moveTo>
                  <a:cubicBezTo>
                    <a:pt x="5466" y="6233"/>
                    <a:pt x="5444" y="6260"/>
                    <a:pt x="5444" y="6303"/>
                  </a:cubicBezTo>
                  <a:cubicBezTo>
                    <a:pt x="5444" y="6346"/>
                    <a:pt x="5466" y="6368"/>
                    <a:pt x="5509" y="6368"/>
                  </a:cubicBezTo>
                  <a:cubicBezTo>
                    <a:pt x="5536" y="6368"/>
                    <a:pt x="5579" y="6346"/>
                    <a:pt x="5579" y="6303"/>
                  </a:cubicBezTo>
                  <a:cubicBezTo>
                    <a:pt x="5579" y="6260"/>
                    <a:pt x="5536" y="6233"/>
                    <a:pt x="5509" y="6233"/>
                  </a:cubicBezTo>
                  <a:close/>
                  <a:moveTo>
                    <a:pt x="5509" y="6503"/>
                  </a:moveTo>
                  <a:cubicBezTo>
                    <a:pt x="5466" y="6503"/>
                    <a:pt x="5444" y="6530"/>
                    <a:pt x="5444" y="6573"/>
                  </a:cubicBezTo>
                  <a:cubicBezTo>
                    <a:pt x="5444" y="6616"/>
                    <a:pt x="5466" y="6638"/>
                    <a:pt x="5509" y="6638"/>
                  </a:cubicBezTo>
                  <a:cubicBezTo>
                    <a:pt x="5536" y="6638"/>
                    <a:pt x="5579" y="6616"/>
                    <a:pt x="5579" y="6573"/>
                  </a:cubicBezTo>
                  <a:cubicBezTo>
                    <a:pt x="5579" y="6530"/>
                    <a:pt x="5536" y="6503"/>
                    <a:pt x="5509" y="6503"/>
                  </a:cubicBezTo>
                  <a:close/>
                  <a:moveTo>
                    <a:pt x="5509" y="6773"/>
                  </a:moveTo>
                  <a:cubicBezTo>
                    <a:pt x="5466" y="6773"/>
                    <a:pt x="5444" y="6800"/>
                    <a:pt x="5444" y="6843"/>
                  </a:cubicBezTo>
                  <a:cubicBezTo>
                    <a:pt x="5444" y="6886"/>
                    <a:pt x="5466" y="6908"/>
                    <a:pt x="5509" y="6908"/>
                  </a:cubicBezTo>
                  <a:cubicBezTo>
                    <a:pt x="5536" y="6908"/>
                    <a:pt x="5579" y="6886"/>
                    <a:pt x="5579" y="6843"/>
                  </a:cubicBezTo>
                  <a:cubicBezTo>
                    <a:pt x="5579" y="6800"/>
                    <a:pt x="5536" y="6773"/>
                    <a:pt x="5509" y="6773"/>
                  </a:cubicBezTo>
                  <a:close/>
                  <a:moveTo>
                    <a:pt x="5509" y="7043"/>
                  </a:moveTo>
                  <a:cubicBezTo>
                    <a:pt x="5466" y="7043"/>
                    <a:pt x="5444" y="7070"/>
                    <a:pt x="5444" y="7113"/>
                  </a:cubicBezTo>
                  <a:cubicBezTo>
                    <a:pt x="5444" y="7156"/>
                    <a:pt x="5466" y="7178"/>
                    <a:pt x="5509" y="7178"/>
                  </a:cubicBezTo>
                  <a:cubicBezTo>
                    <a:pt x="5536" y="7178"/>
                    <a:pt x="5579" y="7156"/>
                    <a:pt x="5579" y="7113"/>
                  </a:cubicBezTo>
                  <a:cubicBezTo>
                    <a:pt x="5579" y="7070"/>
                    <a:pt x="5536" y="7043"/>
                    <a:pt x="5509" y="7043"/>
                  </a:cubicBezTo>
                  <a:close/>
                  <a:moveTo>
                    <a:pt x="5509" y="7313"/>
                  </a:moveTo>
                  <a:cubicBezTo>
                    <a:pt x="5466" y="7313"/>
                    <a:pt x="5444" y="7340"/>
                    <a:pt x="5444" y="7383"/>
                  </a:cubicBezTo>
                  <a:cubicBezTo>
                    <a:pt x="5444" y="7426"/>
                    <a:pt x="5466" y="7448"/>
                    <a:pt x="5509" y="7448"/>
                  </a:cubicBezTo>
                  <a:cubicBezTo>
                    <a:pt x="5536" y="7448"/>
                    <a:pt x="5579" y="7426"/>
                    <a:pt x="5579" y="7383"/>
                  </a:cubicBezTo>
                  <a:cubicBezTo>
                    <a:pt x="5579" y="7340"/>
                    <a:pt x="5536" y="7313"/>
                    <a:pt x="5509" y="7313"/>
                  </a:cubicBezTo>
                  <a:close/>
                  <a:moveTo>
                    <a:pt x="5509" y="7583"/>
                  </a:moveTo>
                  <a:cubicBezTo>
                    <a:pt x="5466" y="7583"/>
                    <a:pt x="5444" y="7610"/>
                    <a:pt x="5444" y="7653"/>
                  </a:cubicBezTo>
                  <a:cubicBezTo>
                    <a:pt x="5444" y="7696"/>
                    <a:pt x="5466" y="7718"/>
                    <a:pt x="5509" y="7718"/>
                  </a:cubicBezTo>
                  <a:cubicBezTo>
                    <a:pt x="5536" y="7718"/>
                    <a:pt x="5579" y="7696"/>
                    <a:pt x="5579" y="7653"/>
                  </a:cubicBezTo>
                  <a:cubicBezTo>
                    <a:pt x="5579" y="7610"/>
                    <a:pt x="5536" y="7583"/>
                    <a:pt x="5509" y="7583"/>
                  </a:cubicBezTo>
                  <a:close/>
                  <a:moveTo>
                    <a:pt x="5509" y="7853"/>
                  </a:moveTo>
                  <a:cubicBezTo>
                    <a:pt x="5466" y="7853"/>
                    <a:pt x="5444" y="7880"/>
                    <a:pt x="5444" y="7923"/>
                  </a:cubicBezTo>
                  <a:cubicBezTo>
                    <a:pt x="5444" y="7966"/>
                    <a:pt x="5466" y="7988"/>
                    <a:pt x="5509" y="7988"/>
                  </a:cubicBezTo>
                  <a:cubicBezTo>
                    <a:pt x="5536" y="7988"/>
                    <a:pt x="5579" y="7966"/>
                    <a:pt x="5579" y="7923"/>
                  </a:cubicBezTo>
                  <a:cubicBezTo>
                    <a:pt x="5579" y="7880"/>
                    <a:pt x="5536" y="7853"/>
                    <a:pt x="5509" y="7853"/>
                  </a:cubicBezTo>
                  <a:close/>
                  <a:moveTo>
                    <a:pt x="5509" y="8123"/>
                  </a:moveTo>
                  <a:cubicBezTo>
                    <a:pt x="5466" y="8123"/>
                    <a:pt x="5444" y="8150"/>
                    <a:pt x="5444" y="8193"/>
                  </a:cubicBezTo>
                  <a:cubicBezTo>
                    <a:pt x="5444" y="8236"/>
                    <a:pt x="5466" y="8258"/>
                    <a:pt x="5509" y="8258"/>
                  </a:cubicBezTo>
                  <a:cubicBezTo>
                    <a:pt x="5536" y="8258"/>
                    <a:pt x="5579" y="8236"/>
                    <a:pt x="5579" y="8193"/>
                  </a:cubicBezTo>
                  <a:cubicBezTo>
                    <a:pt x="5579" y="8150"/>
                    <a:pt x="5536" y="8123"/>
                    <a:pt x="5509" y="8123"/>
                  </a:cubicBezTo>
                  <a:close/>
                  <a:moveTo>
                    <a:pt x="5509" y="8393"/>
                  </a:moveTo>
                  <a:cubicBezTo>
                    <a:pt x="5466" y="8393"/>
                    <a:pt x="5444" y="8420"/>
                    <a:pt x="5444" y="8463"/>
                  </a:cubicBezTo>
                  <a:cubicBezTo>
                    <a:pt x="5444" y="8506"/>
                    <a:pt x="5466" y="8528"/>
                    <a:pt x="5509" y="8528"/>
                  </a:cubicBezTo>
                  <a:cubicBezTo>
                    <a:pt x="5536" y="8528"/>
                    <a:pt x="5579" y="8506"/>
                    <a:pt x="5579" y="8463"/>
                  </a:cubicBezTo>
                  <a:cubicBezTo>
                    <a:pt x="5579" y="8420"/>
                    <a:pt x="5536" y="8393"/>
                    <a:pt x="5509" y="8393"/>
                  </a:cubicBezTo>
                  <a:close/>
                  <a:moveTo>
                    <a:pt x="5509" y="8663"/>
                  </a:moveTo>
                  <a:cubicBezTo>
                    <a:pt x="5466" y="8663"/>
                    <a:pt x="5444" y="8690"/>
                    <a:pt x="5444" y="8733"/>
                  </a:cubicBezTo>
                  <a:cubicBezTo>
                    <a:pt x="5444" y="8776"/>
                    <a:pt x="5466" y="8798"/>
                    <a:pt x="5509" y="8798"/>
                  </a:cubicBezTo>
                  <a:cubicBezTo>
                    <a:pt x="5536" y="8798"/>
                    <a:pt x="5579" y="8776"/>
                    <a:pt x="5579" y="8733"/>
                  </a:cubicBezTo>
                  <a:cubicBezTo>
                    <a:pt x="5579" y="8690"/>
                    <a:pt x="5536" y="8663"/>
                    <a:pt x="5509" y="8663"/>
                  </a:cubicBezTo>
                  <a:close/>
                  <a:moveTo>
                    <a:pt x="5509" y="8933"/>
                  </a:moveTo>
                  <a:cubicBezTo>
                    <a:pt x="5466" y="8933"/>
                    <a:pt x="5444" y="8960"/>
                    <a:pt x="5444" y="9003"/>
                  </a:cubicBezTo>
                  <a:cubicBezTo>
                    <a:pt x="5444" y="9046"/>
                    <a:pt x="5466" y="9068"/>
                    <a:pt x="5509" y="9068"/>
                  </a:cubicBezTo>
                  <a:cubicBezTo>
                    <a:pt x="5536" y="9068"/>
                    <a:pt x="5579" y="9046"/>
                    <a:pt x="5579" y="9003"/>
                  </a:cubicBezTo>
                  <a:cubicBezTo>
                    <a:pt x="5579" y="8960"/>
                    <a:pt x="5536" y="8933"/>
                    <a:pt x="5509" y="8933"/>
                  </a:cubicBezTo>
                  <a:close/>
                  <a:moveTo>
                    <a:pt x="5509" y="9203"/>
                  </a:moveTo>
                  <a:cubicBezTo>
                    <a:pt x="5466" y="9203"/>
                    <a:pt x="5444" y="9230"/>
                    <a:pt x="5444" y="9273"/>
                  </a:cubicBezTo>
                  <a:cubicBezTo>
                    <a:pt x="5444" y="9316"/>
                    <a:pt x="5466" y="9338"/>
                    <a:pt x="5509" y="9338"/>
                  </a:cubicBezTo>
                  <a:cubicBezTo>
                    <a:pt x="5536" y="9338"/>
                    <a:pt x="5579" y="9316"/>
                    <a:pt x="5579" y="9273"/>
                  </a:cubicBezTo>
                  <a:cubicBezTo>
                    <a:pt x="5579" y="9230"/>
                    <a:pt x="5536" y="9203"/>
                    <a:pt x="5509" y="9203"/>
                  </a:cubicBezTo>
                  <a:close/>
                  <a:moveTo>
                    <a:pt x="5509" y="9473"/>
                  </a:moveTo>
                  <a:cubicBezTo>
                    <a:pt x="5466" y="9473"/>
                    <a:pt x="5444" y="9500"/>
                    <a:pt x="5444" y="9543"/>
                  </a:cubicBezTo>
                  <a:cubicBezTo>
                    <a:pt x="5444" y="9586"/>
                    <a:pt x="5466" y="9608"/>
                    <a:pt x="5509" y="9608"/>
                  </a:cubicBezTo>
                  <a:cubicBezTo>
                    <a:pt x="5536" y="9608"/>
                    <a:pt x="5579" y="9586"/>
                    <a:pt x="5579" y="9543"/>
                  </a:cubicBezTo>
                  <a:cubicBezTo>
                    <a:pt x="5579" y="9500"/>
                    <a:pt x="5536" y="9473"/>
                    <a:pt x="5509" y="9473"/>
                  </a:cubicBezTo>
                  <a:close/>
                  <a:moveTo>
                    <a:pt x="5509" y="9743"/>
                  </a:moveTo>
                  <a:cubicBezTo>
                    <a:pt x="5466" y="9743"/>
                    <a:pt x="5444" y="9770"/>
                    <a:pt x="5444" y="9813"/>
                  </a:cubicBezTo>
                  <a:cubicBezTo>
                    <a:pt x="5444" y="9856"/>
                    <a:pt x="5466" y="9878"/>
                    <a:pt x="5509" y="9878"/>
                  </a:cubicBezTo>
                  <a:cubicBezTo>
                    <a:pt x="5536" y="9878"/>
                    <a:pt x="5579" y="9856"/>
                    <a:pt x="5579" y="9813"/>
                  </a:cubicBezTo>
                  <a:cubicBezTo>
                    <a:pt x="5579" y="9770"/>
                    <a:pt x="5536" y="9743"/>
                    <a:pt x="5509" y="9743"/>
                  </a:cubicBezTo>
                  <a:close/>
                  <a:moveTo>
                    <a:pt x="5509" y="10013"/>
                  </a:moveTo>
                  <a:cubicBezTo>
                    <a:pt x="5466" y="10013"/>
                    <a:pt x="5444" y="10040"/>
                    <a:pt x="5444" y="10083"/>
                  </a:cubicBezTo>
                  <a:cubicBezTo>
                    <a:pt x="5444" y="10126"/>
                    <a:pt x="5466" y="10148"/>
                    <a:pt x="5509" y="10148"/>
                  </a:cubicBezTo>
                  <a:cubicBezTo>
                    <a:pt x="5536" y="10148"/>
                    <a:pt x="5579" y="10126"/>
                    <a:pt x="5579" y="10083"/>
                  </a:cubicBezTo>
                  <a:cubicBezTo>
                    <a:pt x="5579" y="10040"/>
                    <a:pt x="5536" y="10013"/>
                    <a:pt x="5509" y="10013"/>
                  </a:cubicBezTo>
                  <a:close/>
                  <a:moveTo>
                    <a:pt x="5509" y="10283"/>
                  </a:moveTo>
                  <a:cubicBezTo>
                    <a:pt x="5466" y="10283"/>
                    <a:pt x="5444" y="10310"/>
                    <a:pt x="5444" y="10353"/>
                  </a:cubicBezTo>
                  <a:cubicBezTo>
                    <a:pt x="5444" y="10396"/>
                    <a:pt x="5466" y="10418"/>
                    <a:pt x="5509" y="10418"/>
                  </a:cubicBezTo>
                  <a:cubicBezTo>
                    <a:pt x="5536" y="10418"/>
                    <a:pt x="5579" y="10396"/>
                    <a:pt x="5579" y="10353"/>
                  </a:cubicBezTo>
                  <a:cubicBezTo>
                    <a:pt x="5579" y="10310"/>
                    <a:pt x="5536" y="10283"/>
                    <a:pt x="5509" y="10283"/>
                  </a:cubicBezTo>
                  <a:close/>
                  <a:moveTo>
                    <a:pt x="5509" y="10553"/>
                  </a:moveTo>
                  <a:cubicBezTo>
                    <a:pt x="5466" y="10553"/>
                    <a:pt x="5444" y="10580"/>
                    <a:pt x="5444" y="10623"/>
                  </a:cubicBezTo>
                  <a:cubicBezTo>
                    <a:pt x="5444" y="10666"/>
                    <a:pt x="5466" y="10688"/>
                    <a:pt x="5509" y="10688"/>
                  </a:cubicBezTo>
                  <a:cubicBezTo>
                    <a:pt x="5536" y="10688"/>
                    <a:pt x="5579" y="10666"/>
                    <a:pt x="5579" y="10623"/>
                  </a:cubicBezTo>
                  <a:cubicBezTo>
                    <a:pt x="5579" y="10580"/>
                    <a:pt x="5536" y="10553"/>
                    <a:pt x="5509" y="10553"/>
                  </a:cubicBezTo>
                  <a:close/>
                  <a:moveTo>
                    <a:pt x="5509" y="10823"/>
                  </a:moveTo>
                  <a:cubicBezTo>
                    <a:pt x="5466" y="10823"/>
                    <a:pt x="5444" y="10850"/>
                    <a:pt x="5444" y="10893"/>
                  </a:cubicBezTo>
                  <a:cubicBezTo>
                    <a:pt x="5444" y="10936"/>
                    <a:pt x="5466" y="10958"/>
                    <a:pt x="5509" y="10958"/>
                  </a:cubicBezTo>
                  <a:cubicBezTo>
                    <a:pt x="5536" y="10958"/>
                    <a:pt x="5579" y="10936"/>
                    <a:pt x="5579" y="10893"/>
                  </a:cubicBezTo>
                  <a:cubicBezTo>
                    <a:pt x="5579" y="10850"/>
                    <a:pt x="5536" y="10823"/>
                    <a:pt x="5509" y="10823"/>
                  </a:cubicBezTo>
                  <a:close/>
                  <a:moveTo>
                    <a:pt x="5509" y="11093"/>
                  </a:moveTo>
                  <a:cubicBezTo>
                    <a:pt x="5466" y="11093"/>
                    <a:pt x="5444" y="11120"/>
                    <a:pt x="5444" y="11163"/>
                  </a:cubicBezTo>
                  <a:cubicBezTo>
                    <a:pt x="5444" y="11206"/>
                    <a:pt x="5466" y="11228"/>
                    <a:pt x="5509" y="11228"/>
                  </a:cubicBezTo>
                  <a:cubicBezTo>
                    <a:pt x="5536" y="11228"/>
                    <a:pt x="5579" y="11206"/>
                    <a:pt x="5579" y="11163"/>
                  </a:cubicBezTo>
                  <a:cubicBezTo>
                    <a:pt x="5579" y="11120"/>
                    <a:pt x="5536" y="11093"/>
                    <a:pt x="5509" y="11093"/>
                  </a:cubicBezTo>
                  <a:close/>
                  <a:moveTo>
                    <a:pt x="5509" y="11363"/>
                  </a:moveTo>
                  <a:cubicBezTo>
                    <a:pt x="5466" y="11363"/>
                    <a:pt x="5444" y="11390"/>
                    <a:pt x="5444" y="11433"/>
                  </a:cubicBezTo>
                  <a:cubicBezTo>
                    <a:pt x="5444" y="11476"/>
                    <a:pt x="5466" y="11498"/>
                    <a:pt x="5509" y="11498"/>
                  </a:cubicBezTo>
                  <a:cubicBezTo>
                    <a:pt x="5536" y="11498"/>
                    <a:pt x="5579" y="11476"/>
                    <a:pt x="5579" y="11433"/>
                  </a:cubicBezTo>
                  <a:cubicBezTo>
                    <a:pt x="5579" y="11390"/>
                    <a:pt x="5536" y="11363"/>
                    <a:pt x="5509" y="11363"/>
                  </a:cubicBezTo>
                  <a:close/>
                  <a:moveTo>
                    <a:pt x="5509" y="11633"/>
                  </a:moveTo>
                  <a:cubicBezTo>
                    <a:pt x="5466" y="11633"/>
                    <a:pt x="5444" y="11660"/>
                    <a:pt x="5444" y="11703"/>
                  </a:cubicBezTo>
                  <a:cubicBezTo>
                    <a:pt x="5444" y="11746"/>
                    <a:pt x="5466" y="11768"/>
                    <a:pt x="5509" y="11768"/>
                  </a:cubicBezTo>
                  <a:cubicBezTo>
                    <a:pt x="5536" y="11768"/>
                    <a:pt x="5579" y="11746"/>
                    <a:pt x="5579" y="11703"/>
                  </a:cubicBezTo>
                  <a:cubicBezTo>
                    <a:pt x="5579" y="11660"/>
                    <a:pt x="5536" y="11633"/>
                    <a:pt x="5509" y="11633"/>
                  </a:cubicBezTo>
                  <a:close/>
                  <a:moveTo>
                    <a:pt x="5509" y="11903"/>
                  </a:moveTo>
                  <a:cubicBezTo>
                    <a:pt x="5466" y="11903"/>
                    <a:pt x="5444" y="11930"/>
                    <a:pt x="5444" y="11973"/>
                  </a:cubicBezTo>
                  <a:cubicBezTo>
                    <a:pt x="5444" y="12016"/>
                    <a:pt x="5466" y="12038"/>
                    <a:pt x="5509" y="12038"/>
                  </a:cubicBezTo>
                  <a:cubicBezTo>
                    <a:pt x="5536" y="12038"/>
                    <a:pt x="5579" y="12016"/>
                    <a:pt x="5579" y="11973"/>
                  </a:cubicBezTo>
                  <a:cubicBezTo>
                    <a:pt x="5579" y="11930"/>
                    <a:pt x="5536" y="11903"/>
                    <a:pt x="5509" y="11903"/>
                  </a:cubicBezTo>
                  <a:close/>
                  <a:moveTo>
                    <a:pt x="5509" y="12173"/>
                  </a:moveTo>
                  <a:cubicBezTo>
                    <a:pt x="5466" y="12173"/>
                    <a:pt x="5444" y="12200"/>
                    <a:pt x="5444" y="12243"/>
                  </a:cubicBezTo>
                  <a:cubicBezTo>
                    <a:pt x="5444" y="12286"/>
                    <a:pt x="5466" y="12308"/>
                    <a:pt x="5509" y="12308"/>
                  </a:cubicBezTo>
                  <a:cubicBezTo>
                    <a:pt x="5536" y="12308"/>
                    <a:pt x="5579" y="12286"/>
                    <a:pt x="5579" y="12243"/>
                  </a:cubicBezTo>
                  <a:cubicBezTo>
                    <a:pt x="5579" y="12200"/>
                    <a:pt x="5536" y="12173"/>
                    <a:pt x="5509" y="12173"/>
                  </a:cubicBezTo>
                  <a:close/>
                  <a:moveTo>
                    <a:pt x="5509" y="12443"/>
                  </a:moveTo>
                  <a:cubicBezTo>
                    <a:pt x="5466" y="12443"/>
                    <a:pt x="5444" y="12470"/>
                    <a:pt x="5444" y="12513"/>
                  </a:cubicBezTo>
                  <a:cubicBezTo>
                    <a:pt x="5444" y="12556"/>
                    <a:pt x="5466" y="12578"/>
                    <a:pt x="5509" y="12578"/>
                  </a:cubicBezTo>
                  <a:cubicBezTo>
                    <a:pt x="5536" y="12578"/>
                    <a:pt x="5579" y="12556"/>
                    <a:pt x="5579" y="12513"/>
                  </a:cubicBezTo>
                  <a:cubicBezTo>
                    <a:pt x="5579" y="12470"/>
                    <a:pt x="5536" y="12443"/>
                    <a:pt x="5509" y="12443"/>
                  </a:cubicBezTo>
                  <a:close/>
                  <a:moveTo>
                    <a:pt x="5509" y="12713"/>
                  </a:moveTo>
                  <a:cubicBezTo>
                    <a:pt x="5466" y="12713"/>
                    <a:pt x="5444" y="12740"/>
                    <a:pt x="5444" y="12783"/>
                  </a:cubicBezTo>
                  <a:cubicBezTo>
                    <a:pt x="5444" y="12826"/>
                    <a:pt x="5466" y="12848"/>
                    <a:pt x="5509" y="12848"/>
                  </a:cubicBezTo>
                  <a:cubicBezTo>
                    <a:pt x="5536" y="12848"/>
                    <a:pt x="5579" y="12826"/>
                    <a:pt x="5579" y="12783"/>
                  </a:cubicBezTo>
                  <a:cubicBezTo>
                    <a:pt x="5579" y="12740"/>
                    <a:pt x="5536" y="12713"/>
                    <a:pt x="5509" y="12713"/>
                  </a:cubicBezTo>
                  <a:close/>
                  <a:moveTo>
                    <a:pt x="5509" y="12983"/>
                  </a:moveTo>
                  <a:cubicBezTo>
                    <a:pt x="5466" y="12983"/>
                    <a:pt x="5444" y="13010"/>
                    <a:pt x="5444" y="13053"/>
                  </a:cubicBezTo>
                  <a:cubicBezTo>
                    <a:pt x="5444" y="13096"/>
                    <a:pt x="5466" y="13118"/>
                    <a:pt x="5509" y="13118"/>
                  </a:cubicBezTo>
                  <a:cubicBezTo>
                    <a:pt x="5536" y="13118"/>
                    <a:pt x="5579" y="13096"/>
                    <a:pt x="5579" y="13053"/>
                  </a:cubicBezTo>
                  <a:cubicBezTo>
                    <a:pt x="5579" y="13010"/>
                    <a:pt x="5536" y="12983"/>
                    <a:pt x="5509" y="12983"/>
                  </a:cubicBezTo>
                  <a:close/>
                  <a:moveTo>
                    <a:pt x="5509" y="13253"/>
                  </a:moveTo>
                  <a:cubicBezTo>
                    <a:pt x="5466" y="13253"/>
                    <a:pt x="5444" y="13280"/>
                    <a:pt x="5444" y="13323"/>
                  </a:cubicBezTo>
                  <a:cubicBezTo>
                    <a:pt x="5444" y="13366"/>
                    <a:pt x="5466" y="13388"/>
                    <a:pt x="5509" y="13388"/>
                  </a:cubicBezTo>
                  <a:cubicBezTo>
                    <a:pt x="5536" y="13388"/>
                    <a:pt x="5579" y="13366"/>
                    <a:pt x="5579" y="13323"/>
                  </a:cubicBezTo>
                  <a:cubicBezTo>
                    <a:pt x="5579" y="13280"/>
                    <a:pt x="5536" y="13253"/>
                    <a:pt x="5509" y="13253"/>
                  </a:cubicBezTo>
                  <a:close/>
                  <a:moveTo>
                    <a:pt x="5509" y="13523"/>
                  </a:moveTo>
                  <a:cubicBezTo>
                    <a:pt x="5466" y="13523"/>
                    <a:pt x="5444" y="13550"/>
                    <a:pt x="5444" y="13593"/>
                  </a:cubicBezTo>
                  <a:cubicBezTo>
                    <a:pt x="5444" y="13636"/>
                    <a:pt x="5466" y="13658"/>
                    <a:pt x="5509" y="13658"/>
                  </a:cubicBezTo>
                  <a:cubicBezTo>
                    <a:pt x="5536" y="13658"/>
                    <a:pt x="5579" y="13636"/>
                    <a:pt x="5579" y="13593"/>
                  </a:cubicBezTo>
                  <a:cubicBezTo>
                    <a:pt x="5579" y="13550"/>
                    <a:pt x="5536" y="13523"/>
                    <a:pt x="5509" y="13523"/>
                  </a:cubicBezTo>
                  <a:close/>
                  <a:moveTo>
                    <a:pt x="5509" y="13793"/>
                  </a:moveTo>
                  <a:cubicBezTo>
                    <a:pt x="5466" y="13793"/>
                    <a:pt x="5444" y="13820"/>
                    <a:pt x="5444" y="13863"/>
                  </a:cubicBezTo>
                  <a:cubicBezTo>
                    <a:pt x="5444" y="13906"/>
                    <a:pt x="5466" y="13928"/>
                    <a:pt x="5509" y="13928"/>
                  </a:cubicBezTo>
                  <a:cubicBezTo>
                    <a:pt x="5536" y="13928"/>
                    <a:pt x="5579" y="13906"/>
                    <a:pt x="5579" y="13863"/>
                  </a:cubicBezTo>
                  <a:cubicBezTo>
                    <a:pt x="5579" y="13820"/>
                    <a:pt x="5536" y="13793"/>
                    <a:pt x="5509" y="13793"/>
                  </a:cubicBezTo>
                  <a:close/>
                  <a:moveTo>
                    <a:pt x="5509" y="14063"/>
                  </a:moveTo>
                  <a:cubicBezTo>
                    <a:pt x="5466" y="14063"/>
                    <a:pt x="5444" y="14090"/>
                    <a:pt x="5444" y="14133"/>
                  </a:cubicBezTo>
                  <a:cubicBezTo>
                    <a:pt x="5444" y="14176"/>
                    <a:pt x="5466" y="14198"/>
                    <a:pt x="5509" y="14198"/>
                  </a:cubicBezTo>
                  <a:cubicBezTo>
                    <a:pt x="5536" y="14198"/>
                    <a:pt x="5579" y="14176"/>
                    <a:pt x="5579" y="14133"/>
                  </a:cubicBezTo>
                  <a:cubicBezTo>
                    <a:pt x="5579" y="14090"/>
                    <a:pt x="5536" y="14063"/>
                    <a:pt x="5509" y="14063"/>
                  </a:cubicBezTo>
                  <a:close/>
                  <a:moveTo>
                    <a:pt x="5509" y="14333"/>
                  </a:moveTo>
                  <a:cubicBezTo>
                    <a:pt x="5466" y="14333"/>
                    <a:pt x="5444" y="14360"/>
                    <a:pt x="5444" y="14403"/>
                  </a:cubicBezTo>
                  <a:cubicBezTo>
                    <a:pt x="5444" y="14446"/>
                    <a:pt x="5466" y="14468"/>
                    <a:pt x="5509" y="14468"/>
                  </a:cubicBezTo>
                  <a:cubicBezTo>
                    <a:pt x="5536" y="14468"/>
                    <a:pt x="5579" y="14446"/>
                    <a:pt x="5579" y="14403"/>
                  </a:cubicBezTo>
                  <a:cubicBezTo>
                    <a:pt x="5579" y="14360"/>
                    <a:pt x="5536" y="14333"/>
                    <a:pt x="5509" y="14333"/>
                  </a:cubicBezTo>
                  <a:close/>
                  <a:moveTo>
                    <a:pt x="5509" y="14603"/>
                  </a:moveTo>
                  <a:cubicBezTo>
                    <a:pt x="5466" y="14603"/>
                    <a:pt x="5444" y="14630"/>
                    <a:pt x="5444" y="14673"/>
                  </a:cubicBezTo>
                  <a:cubicBezTo>
                    <a:pt x="5444" y="14716"/>
                    <a:pt x="5466" y="14738"/>
                    <a:pt x="5509" y="14738"/>
                  </a:cubicBezTo>
                  <a:cubicBezTo>
                    <a:pt x="5536" y="14738"/>
                    <a:pt x="5579" y="14716"/>
                    <a:pt x="5579" y="14673"/>
                  </a:cubicBezTo>
                  <a:cubicBezTo>
                    <a:pt x="5579" y="14630"/>
                    <a:pt x="5536" y="14603"/>
                    <a:pt x="5509" y="14603"/>
                  </a:cubicBezTo>
                  <a:close/>
                  <a:moveTo>
                    <a:pt x="5509" y="14873"/>
                  </a:moveTo>
                  <a:cubicBezTo>
                    <a:pt x="5466" y="14873"/>
                    <a:pt x="5444" y="14900"/>
                    <a:pt x="5444" y="14943"/>
                  </a:cubicBezTo>
                  <a:cubicBezTo>
                    <a:pt x="5444" y="14986"/>
                    <a:pt x="5466" y="15008"/>
                    <a:pt x="5509" y="15008"/>
                  </a:cubicBezTo>
                  <a:cubicBezTo>
                    <a:pt x="5536" y="15008"/>
                    <a:pt x="5579" y="14986"/>
                    <a:pt x="5579" y="14943"/>
                  </a:cubicBezTo>
                  <a:cubicBezTo>
                    <a:pt x="5579" y="14900"/>
                    <a:pt x="5536" y="14873"/>
                    <a:pt x="5509" y="14873"/>
                  </a:cubicBezTo>
                  <a:close/>
                  <a:moveTo>
                    <a:pt x="5509" y="15143"/>
                  </a:moveTo>
                  <a:cubicBezTo>
                    <a:pt x="5466" y="15143"/>
                    <a:pt x="5444" y="15170"/>
                    <a:pt x="5444" y="15213"/>
                  </a:cubicBezTo>
                  <a:cubicBezTo>
                    <a:pt x="5444" y="15256"/>
                    <a:pt x="5466" y="15278"/>
                    <a:pt x="5509" y="15278"/>
                  </a:cubicBezTo>
                  <a:cubicBezTo>
                    <a:pt x="5536" y="15278"/>
                    <a:pt x="5579" y="15256"/>
                    <a:pt x="5579" y="15213"/>
                  </a:cubicBezTo>
                  <a:cubicBezTo>
                    <a:pt x="5579" y="15170"/>
                    <a:pt x="5536" y="15143"/>
                    <a:pt x="5509" y="15143"/>
                  </a:cubicBezTo>
                  <a:close/>
                  <a:moveTo>
                    <a:pt x="5509" y="15413"/>
                  </a:moveTo>
                  <a:cubicBezTo>
                    <a:pt x="5466" y="15413"/>
                    <a:pt x="5444" y="15440"/>
                    <a:pt x="5444" y="15483"/>
                  </a:cubicBezTo>
                  <a:cubicBezTo>
                    <a:pt x="5444" y="15526"/>
                    <a:pt x="5466" y="15548"/>
                    <a:pt x="5509" y="15548"/>
                  </a:cubicBezTo>
                  <a:cubicBezTo>
                    <a:pt x="5536" y="15548"/>
                    <a:pt x="5579" y="15526"/>
                    <a:pt x="5579" y="15483"/>
                  </a:cubicBezTo>
                  <a:cubicBezTo>
                    <a:pt x="5579" y="15440"/>
                    <a:pt x="5536" y="15413"/>
                    <a:pt x="5509" y="15413"/>
                  </a:cubicBezTo>
                  <a:close/>
                  <a:moveTo>
                    <a:pt x="5509" y="15683"/>
                  </a:moveTo>
                  <a:cubicBezTo>
                    <a:pt x="5466" y="15683"/>
                    <a:pt x="5444" y="15710"/>
                    <a:pt x="5444" y="15753"/>
                  </a:cubicBezTo>
                  <a:cubicBezTo>
                    <a:pt x="5444" y="15796"/>
                    <a:pt x="5466" y="15818"/>
                    <a:pt x="5509" y="15818"/>
                  </a:cubicBezTo>
                  <a:cubicBezTo>
                    <a:pt x="5536" y="15818"/>
                    <a:pt x="5579" y="15796"/>
                    <a:pt x="5579" y="15753"/>
                  </a:cubicBezTo>
                  <a:cubicBezTo>
                    <a:pt x="5579" y="15710"/>
                    <a:pt x="5536" y="15683"/>
                    <a:pt x="5509" y="15683"/>
                  </a:cubicBezTo>
                  <a:close/>
                  <a:moveTo>
                    <a:pt x="5509" y="15953"/>
                  </a:moveTo>
                  <a:cubicBezTo>
                    <a:pt x="5466" y="15953"/>
                    <a:pt x="5444" y="15980"/>
                    <a:pt x="5444" y="16023"/>
                  </a:cubicBezTo>
                  <a:cubicBezTo>
                    <a:pt x="5444" y="16066"/>
                    <a:pt x="5466" y="16088"/>
                    <a:pt x="5509" y="16088"/>
                  </a:cubicBezTo>
                  <a:cubicBezTo>
                    <a:pt x="5536" y="16088"/>
                    <a:pt x="5579" y="16066"/>
                    <a:pt x="5579" y="16023"/>
                  </a:cubicBezTo>
                  <a:cubicBezTo>
                    <a:pt x="5579" y="15980"/>
                    <a:pt x="5536" y="15953"/>
                    <a:pt x="5509" y="15953"/>
                  </a:cubicBezTo>
                  <a:close/>
                  <a:moveTo>
                    <a:pt x="5509" y="16223"/>
                  </a:moveTo>
                  <a:cubicBezTo>
                    <a:pt x="5466" y="16223"/>
                    <a:pt x="5444" y="16250"/>
                    <a:pt x="5444" y="16293"/>
                  </a:cubicBezTo>
                  <a:cubicBezTo>
                    <a:pt x="5444" y="16336"/>
                    <a:pt x="5466" y="16358"/>
                    <a:pt x="5509" y="16358"/>
                  </a:cubicBezTo>
                  <a:cubicBezTo>
                    <a:pt x="5536" y="16358"/>
                    <a:pt x="5579" y="16336"/>
                    <a:pt x="5579" y="16293"/>
                  </a:cubicBezTo>
                  <a:cubicBezTo>
                    <a:pt x="5579" y="16250"/>
                    <a:pt x="5536" y="16223"/>
                    <a:pt x="5509" y="16223"/>
                  </a:cubicBezTo>
                  <a:close/>
                  <a:moveTo>
                    <a:pt x="5509" y="16493"/>
                  </a:moveTo>
                  <a:cubicBezTo>
                    <a:pt x="5466" y="16493"/>
                    <a:pt x="5444" y="16520"/>
                    <a:pt x="5444" y="16563"/>
                  </a:cubicBezTo>
                  <a:cubicBezTo>
                    <a:pt x="5444" y="16606"/>
                    <a:pt x="5466" y="16628"/>
                    <a:pt x="5509" y="16628"/>
                  </a:cubicBezTo>
                  <a:cubicBezTo>
                    <a:pt x="5536" y="16628"/>
                    <a:pt x="5579" y="16606"/>
                    <a:pt x="5579" y="16563"/>
                  </a:cubicBezTo>
                  <a:cubicBezTo>
                    <a:pt x="5579" y="16520"/>
                    <a:pt x="5536" y="16493"/>
                    <a:pt x="5509" y="16493"/>
                  </a:cubicBezTo>
                  <a:close/>
                  <a:moveTo>
                    <a:pt x="5509" y="16763"/>
                  </a:moveTo>
                  <a:cubicBezTo>
                    <a:pt x="5466" y="16763"/>
                    <a:pt x="5444" y="16790"/>
                    <a:pt x="5444" y="16833"/>
                  </a:cubicBezTo>
                  <a:cubicBezTo>
                    <a:pt x="5444" y="16876"/>
                    <a:pt x="5466" y="16898"/>
                    <a:pt x="5509" y="16898"/>
                  </a:cubicBezTo>
                  <a:cubicBezTo>
                    <a:pt x="5536" y="16898"/>
                    <a:pt x="5579" y="16876"/>
                    <a:pt x="5579" y="16833"/>
                  </a:cubicBezTo>
                  <a:cubicBezTo>
                    <a:pt x="5579" y="16790"/>
                    <a:pt x="5536" y="16763"/>
                    <a:pt x="5509" y="16763"/>
                  </a:cubicBezTo>
                  <a:close/>
                  <a:moveTo>
                    <a:pt x="5509" y="17033"/>
                  </a:moveTo>
                  <a:cubicBezTo>
                    <a:pt x="5466" y="17033"/>
                    <a:pt x="5444" y="17060"/>
                    <a:pt x="5444" y="17103"/>
                  </a:cubicBezTo>
                  <a:cubicBezTo>
                    <a:pt x="5444" y="17146"/>
                    <a:pt x="5466" y="17168"/>
                    <a:pt x="5509" y="17168"/>
                  </a:cubicBezTo>
                  <a:cubicBezTo>
                    <a:pt x="5536" y="17168"/>
                    <a:pt x="5579" y="17146"/>
                    <a:pt x="5579" y="17103"/>
                  </a:cubicBezTo>
                  <a:cubicBezTo>
                    <a:pt x="5579" y="17060"/>
                    <a:pt x="5536" y="17033"/>
                    <a:pt x="5509" y="17033"/>
                  </a:cubicBezTo>
                  <a:close/>
                  <a:moveTo>
                    <a:pt x="5509" y="17303"/>
                  </a:moveTo>
                  <a:cubicBezTo>
                    <a:pt x="5466" y="17303"/>
                    <a:pt x="5444" y="17330"/>
                    <a:pt x="5444" y="17373"/>
                  </a:cubicBezTo>
                  <a:cubicBezTo>
                    <a:pt x="5444" y="17416"/>
                    <a:pt x="5466" y="17438"/>
                    <a:pt x="5509" y="17438"/>
                  </a:cubicBezTo>
                  <a:cubicBezTo>
                    <a:pt x="5536" y="17438"/>
                    <a:pt x="5579" y="17416"/>
                    <a:pt x="5579" y="17373"/>
                  </a:cubicBezTo>
                  <a:cubicBezTo>
                    <a:pt x="5579" y="17330"/>
                    <a:pt x="5536" y="17303"/>
                    <a:pt x="5509" y="17303"/>
                  </a:cubicBezTo>
                  <a:close/>
                  <a:moveTo>
                    <a:pt x="5509" y="17573"/>
                  </a:moveTo>
                  <a:cubicBezTo>
                    <a:pt x="5466" y="17573"/>
                    <a:pt x="5444" y="17600"/>
                    <a:pt x="5444" y="17643"/>
                  </a:cubicBezTo>
                  <a:cubicBezTo>
                    <a:pt x="5444" y="17686"/>
                    <a:pt x="5466" y="17708"/>
                    <a:pt x="5509" y="17708"/>
                  </a:cubicBezTo>
                  <a:cubicBezTo>
                    <a:pt x="5536" y="17708"/>
                    <a:pt x="5579" y="17686"/>
                    <a:pt x="5579" y="17643"/>
                  </a:cubicBezTo>
                  <a:cubicBezTo>
                    <a:pt x="5579" y="17600"/>
                    <a:pt x="5536" y="17573"/>
                    <a:pt x="5509" y="17573"/>
                  </a:cubicBezTo>
                  <a:close/>
                  <a:moveTo>
                    <a:pt x="65" y="17821"/>
                  </a:moveTo>
                  <a:cubicBezTo>
                    <a:pt x="44" y="17821"/>
                    <a:pt x="1" y="17843"/>
                    <a:pt x="1" y="17892"/>
                  </a:cubicBezTo>
                  <a:lnTo>
                    <a:pt x="22" y="17892"/>
                  </a:lnTo>
                  <a:cubicBezTo>
                    <a:pt x="22" y="17870"/>
                    <a:pt x="44" y="17843"/>
                    <a:pt x="65" y="17843"/>
                  </a:cubicBezTo>
                  <a:cubicBezTo>
                    <a:pt x="109" y="17843"/>
                    <a:pt x="136" y="17870"/>
                    <a:pt x="136" y="17892"/>
                  </a:cubicBezTo>
                  <a:cubicBezTo>
                    <a:pt x="136" y="17843"/>
                    <a:pt x="109" y="17821"/>
                    <a:pt x="65" y="17821"/>
                  </a:cubicBezTo>
                  <a:close/>
                  <a:moveTo>
                    <a:pt x="335" y="17821"/>
                  </a:moveTo>
                  <a:cubicBezTo>
                    <a:pt x="314" y="17821"/>
                    <a:pt x="271" y="17843"/>
                    <a:pt x="271" y="17892"/>
                  </a:cubicBezTo>
                  <a:cubicBezTo>
                    <a:pt x="271" y="17913"/>
                    <a:pt x="314" y="17956"/>
                    <a:pt x="335" y="17956"/>
                  </a:cubicBezTo>
                  <a:cubicBezTo>
                    <a:pt x="379" y="17956"/>
                    <a:pt x="406" y="17913"/>
                    <a:pt x="406" y="17892"/>
                  </a:cubicBezTo>
                  <a:cubicBezTo>
                    <a:pt x="406" y="17843"/>
                    <a:pt x="379" y="17821"/>
                    <a:pt x="335" y="17821"/>
                  </a:cubicBezTo>
                  <a:close/>
                  <a:moveTo>
                    <a:pt x="605" y="17821"/>
                  </a:moveTo>
                  <a:cubicBezTo>
                    <a:pt x="584" y="17821"/>
                    <a:pt x="541" y="17843"/>
                    <a:pt x="541" y="17892"/>
                  </a:cubicBezTo>
                  <a:cubicBezTo>
                    <a:pt x="541" y="17913"/>
                    <a:pt x="584" y="17956"/>
                    <a:pt x="605" y="17956"/>
                  </a:cubicBezTo>
                  <a:cubicBezTo>
                    <a:pt x="649" y="17956"/>
                    <a:pt x="676" y="17913"/>
                    <a:pt x="676" y="17892"/>
                  </a:cubicBezTo>
                  <a:cubicBezTo>
                    <a:pt x="676" y="17843"/>
                    <a:pt x="649" y="17821"/>
                    <a:pt x="605" y="17821"/>
                  </a:cubicBezTo>
                  <a:close/>
                  <a:moveTo>
                    <a:pt x="875" y="17821"/>
                  </a:moveTo>
                  <a:cubicBezTo>
                    <a:pt x="854" y="17821"/>
                    <a:pt x="811" y="17843"/>
                    <a:pt x="811" y="17892"/>
                  </a:cubicBezTo>
                  <a:cubicBezTo>
                    <a:pt x="811" y="17913"/>
                    <a:pt x="854" y="17956"/>
                    <a:pt x="875" y="17956"/>
                  </a:cubicBezTo>
                  <a:cubicBezTo>
                    <a:pt x="919" y="17956"/>
                    <a:pt x="946" y="17913"/>
                    <a:pt x="946" y="17892"/>
                  </a:cubicBezTo>
                  <a:cubicBezTo>
                    <a:pt x="946" y="17843"/>
                    <a:pt x="919" y="17821"/>
                    <a:pt x="875" y="17821"/>
                  </a:cubicBezTo>
                  <a:close/>
                  <a:moveTo>
                    <a:pt x="1145" y="17821"/>
                  </a:moveTo>
                  <a:cubicBezTo>
                    <a:pt x="1124" y="17821"/>
                    <a:pt x="1081" y="17843"/>
                    <a:pt x="1081" y="17892"/>
                  </a:cubicBezTo>
                  <a:cubicBezTo>
                    <a:pt x="1081" y="17913"/>
                    <a:pt x="1124" y="17956"/>
                    <a:pt x="1145" y="17956"/>
                  </a:cubicBezTo>
                  <a:cubicBezTo>
                    <a:pt x="1189" y="17956"/>
                    <a:pt x="1216" y="17913"/>
                    <a:pt x="1216" y="17892"/>
                  </a:cubicBezTo>
                  <a:cubicBezTo>
                    <a:pt x="1216" y="17843"/>
                    <a:pt x="1189" y="17821"/>
                    <a:pt x="1145" y="17821"/>
                  </a:cubicBezTo>
                  <a:close/>
                  <a:moveTo>
                    <a:pt x="1416" y="17821"/>
                  </a:moveTo>
                  <a:cubicBezTo>
                    <a:pt x="1394" y="17821"/>
                    <a:pt x="1351" y="17843"/>
                    <a:pt x="1351" y="17892"/>
                  </a:cubicBezTo>
                  <a:cubicBezTo>
                    <a:pt x="1351" y="17913"/>
                    <a:pt x="1394" y="17956"/>
                    <a:pt x="1416" y="17956"/>
                  </a:cubicBezTo>
                  <a:cubicBezTo>
                    <a:pt x="1459" y="17956"/>
                    <a:pt x="1486" y="17913"/>
                    <a:pt x="1486" y="17892"/>
                  </a:cubicBezTo>
                  <a:cubicBezTo>
                    <a:pt x="1486" y="17843"/>
                    <a:pt x="1459" y="17821"/>
                    <a:pt x="1416" y="17821"/>
                  </a:cubicBezTo>
                  <a:close/>
                  <a:moveTo>
                    <a:pt x="1686" y="17821"/>
                  </a:moveTo>
                  <a:cubicBezTo>
                    <a:pt x="1664" y="17821"/>
                    <a:pt x="1621" y="17843"/>
                    <a:pt x="1621" y="17892"/>
                  </a:cubicBezTo>
                  <a:cubicBezTo>
                    <a:pt x="1621" y="17913"/>
                    <a:pt x="1664" y="17956"/>
                    <a:pt x="1686" y="17956"/>
                  </a:cubicBezTo>
                  <a:cubicBezTo>
                    <a:pt x="1729" y="17956"/>
                    <a:pt x="1756" y="17913"/>
                    <a:pt x="1756" y="17892"/>
                  </a:cubicBezTo>
                  <a:cubicBezTo>
                    <a:pt x="1756" y="17843"/>
                    <a:pt x="1729" y="17821"/>
                    <a:pt x="1686" y="17821"/>
                  </a:cubicBezTo>
                  <a:close/>
                  <a:moveTo>
                    <a:pt x="1956" y="17821"/>
                  </a:moveTo>
                  <a:cubicBezTo>
                    <a:pt x="1934" y="17821"/>
                    <a:pt x="1891" y="17843"/>
                    <a:pt x="1891" y="17892"/>
                  </a:cubicBezTo>
                  <a:cubicBezTo>
                    <a:pt x="1891" y="17913"/>
                    <a:pt x="1934" y="17956"/>
                    <a:pt x="1956" y="17956"/>
                  </a:cubicBezTo>
                  <a:cubicBezTo>
                    <a:pt x="1999" y="17956"/>
                    <a:pt x="2026" y="17913"/>
                    <a:pt x="2026" y="17892"/>
                  </a:cubicBezTo>
                  <a:cubicBezTo>
                    <a:pt x="2026" y="17843"/>
                    <a:pt x="1999" y="17821"/>
                    <a:pt x="1956" y="17821"/>
                  </a:cubicBezTo>
                  <a:close/>
                  <a:moveTo>
                    <a:pt x="2226" y="17821"/>
                  </a:moveTo>
                  <a:cubicBezTo>
                    <a:pt x="2204" y="17821"/>
                    <a:pt x="2161" y="17843"/>
                    <a:pt x="2161" y="17892"/>
                  </a:cubicBezTo>
                  <a:cubicBezTo>
                    <a:pt x="2161" y="17913"/>
                    <a:pt x="2204" y="17956"/>
                    <a:pt x="2226" y="17956"/>
                  </a:cubicBezTo>
                  <a:cubicBezTo>
                    <a:pt x="2269" y="17956"/>
                    <a:pt x="2296" y="17913"/>
                    <a:pt x="2296" y="17892"/>
                  </a:cubicBezTo>
                  <a:cubicBezTo>
                    <a:pt x="2296" y="17843"/>
                    <a:pt x="2269" y="17821"/>
                    <a:pt x="2226" y="17821"/>
                  </a:cubicBezTo>
                  <a:close/>
                  <a:moveTo>
                    <a:pt x="2496" y="17821"/>
                  </a:moveTo>
                  <a:cubicBezTo>
                    <a:pt x="2474" y="17821"/>
                    <a:pt x="2431" y="17843"/>
                    <a:pt x="2431" y="17892"/>
                  </a:cubicBezTo>
                  <a:cubicBezTo>
                    <a:pt x="2431" y="17913"/>
                    <a:pt x="2474" y="17956"/>
                    <a:pt x="2496" y="17956"/>
                  </a:cubicBezTo>
                  <a:cubicBezTo>
                    <a:pt x="2539" y="17956"/>
                    <a:pt x="2566" y="17913"/>
                    <a:pt x="2566" y="17892"/>
                  </a:cubicBezTo>
                  <a:cubicBezTo>
                    <a:pt x="2566" y="17843"/>
                    <a:pt x="2539" y="17821"/>
                    <a:pt x="2496" y="17821"/>
                  </a:cubicBezTo>
                  <a:close/>
                  <a:moveTo>
                    <a:pt x="2766" y="17821"/>
                  </a:moveTo>
                  <a:cubicBezTo>
                    <a:pt x="2744" y="17821"/>
                    <a:pt x="2701" y="17843"/>
                    <a:pt x="2701" y="17892"/>
                  </a:cubicBezTo>
                  <a:cubicBezTo>
                    <a:pt x="2701" y="17913"/>
                    <a:pt x="2744" y="17956"/>
                    <a:pt x="2766" y="17956"/>
                  </a:cubicBezTo>
                  <a:cubicBezTo>
                    <a:pt x="2809" y="17956"/>
                    <a:pt x="2836" y="17913"/>
                    <a:pt x="2836" y="17892"/>
                  </a:cubicBezTo>
                  <a:cubicBezTo>
                    <a:pt x="2836" y="17843"/>
                    <a:pt x="2809" y="17821"/>
                    <a:pt x="2766" y="17821"/>
                  </a:cubicBezTo>
                  <a:close/>
                  <a:moveTo>
                    <a:pt x="3036" y="17821"/>
                  </a:moveTo>
                  <a:cubicBezTo>
                    <a:pt x="3014" y="17821"/>
                    <a:pt x="2971" y="17843"/>
                    <a:pt x="2971" y="17892"/>
                  </a:cubicBezTo>
                  <a:cubicBezTo>
                    <a:pt x="2971" y="17913"/>
                    <a:pt x="3014" y="17956"/>
                    <a:pt x="3036" y="17956"/>
                  </a:cubicBezTo>
                  <a:cubicBezTo>
                    <a:pt x="3079" y="17956"/>
                    <a:pt x="3106" y="17913"/>
                    <a:pt x="3106" y="17892"/>
                  </a:cubicBezTo>
                  <a:cubicBezTo>
                    <a:pt x="3106" y="17843"/>
                    <a:pt x="3079" y="17821"/>
                    <a:pt x="3036" y="17821"/>
                  </a:cubicBezTo>
                  <a:close/>
                  <a:moveTo>
                    <a:pt x="3306" y="17821"/>
                  </a:moveTo>
                  <a:cubicBezTo>
                    <a:pt x="3284" y="17821"/>
                    <a:pt x="3241" y="17843"/>
                    <a:pt x="3241" y="17892"/>
                  </a:cubicBezTo>
                  <a:cubicBezTo>
                    <a:pt x="3241" y="17913"/>
                    <a:pt x="3284" y="17956"/>
                    <a:pt x="3306" y="17956"/>
                  </a:cubicBezTo>
                  <a:cubicBezTo>
                    <a:pt x="3349" y="17956"/>
                    <a:pt x="3376" y="17913"/>
                    <a:pt x="3376" y="17892"/>
                  </a:cubicBezTo>
                  <a:cubicBezTo>
                    <a:pt x="3376" y="17843"/>
                    <a:pt x="3349" y="17821"/>
                    <a:pt x="3306" y="17821"/>
                  </a:cubicBezTo>
                  <a:close/>
                  <a:moveTo>
                    <a:pt x="3576" y="17821"/>
                  </a:moveTo>
                  <a:cubicBezTo>
                    <a:pt x="3554" y="17821"/>
                    <a:pt x="3511" y="17843"/>
                    <a:pt x="3511" y="17892"/>
                  </a:cubicBezTo>
                  <a:cubicBezTo>
                    <a:pt x="3511" y="17913"/>
                    <a:pt x="3554" y="17956"/>
                    <a:pt x="3576" y="17956"/>
                  </a:cubicBezTo>
                  <a:cubicBezTo>
                    <a:pt x="3619" y="17956"/>
                    <a:pt x="3646" y="17913"/>
                    <a:pt x="3646" y="17892"/>
                  </a:cubicBezTo>
                  <a:cubicBezTo>
                    <a:pt x="3646" y="17843"/>
                    <a:pt x="3619" y="17821"/>
                    <a:pt x="3576" y="17821"/>
                  </a:cubicBezTo>
                  <a:close/>
                  <a:moveTo>
                    <a:pt x="3846" y="17821"/>
                  </a:moveTo>
                  <a:cubicBezTo>
                    <a:pt x="3824" y="17821"/>
                    <a:pt x="3781" y="17843"/>
                    <a:pt x="3781" y="17892"/>
                  </a:cubicBezTo>
                  <a:cubicBezTo>
                    <a:pt x="3781" y="17913"/>
                    <a:pt x="3824" y="17956"/>
                    <a:pt x="3846" y="17956"/>
                  </a:cubicBezTo>
                  <a:cubicBezTo>
                    <a:pt x="3889" y="17956"/>
                    <a:pt x="3916" y="17913"/>
                    <a:pt x="3916" y="17892"/>
                  </a:cubicBezTo>
                  <a:cubicBezTo>
                    <a:pt x="3916" y="17843"/>
                    <a:pt x="3889" y="17821"/>
                    <a:pt x="3846" y="17821"/>
                  </a:cubicBezTo>
                  <a:close/>
                  <a:moveTo>
                    <a:pt x="4116" y="17821"/>
                  </a:moveTo>
                  <a:cubicBezTo>
                    <a:pt x="4094" y="17821"/>
                    <a:pt x="4051" y="17843"/>
                    <a:pt x="4051" y="17892"/>
                  </a:cubicBezTo>
                  <a:cubicBezTo>
                    <a:pt x="4051" y="17913"/>
                    <a:pt x="4094" y="17956"/>
                    <a:pt x="4116" y="17956"/>
                  </a:cubicBezTo>
                  <a:cubicBezTo>
                    <a:pt x="4159" y="17956"/>
                    <a:pt x="4186" y="17913"/>
                    <a:pt x="4186" y="17892"/>
                  </a:cubicBezTo>
                  <a:cubicBezTo>
                    <a:pt x="4186" y="17843"/>
                    <a:pt x="4159" y="17821"/>
                    <a:pt x="4116" y="17821"/>
                  </a:cubicBezTo>
                  <a:close/>
                  <a:moveTo>
                    <a:pt x="4386" y="17821"/>
                  </a:moveTo>
                  <a:cubicBezTo>
                    <a:pt x="4364" y="17821"/>
                    <a:pt x="4321" y="17843"/>
                    <a:pt x="4321" y="17892"/>
                  </a:cubicBezTo>
                  <a:cubicBezTo>
                    <a:pt x="4321" y="17913"/>
                    <a:pt x="4364" y="17956"/>
                    <a:pt x="4386" y="17956"/>
                  </a:cubicBezTo>
                  <a:cubicBezTo>
                    <a:pt x="4429" y="17956"/>
                    <a:pt x="4456" y="17913"/>
                    <a:pt x="4456" y="17892"/>
                  </a:cubicBezTo>
                  <a:cubicBezTo>
                    <a:pt x="4456" y="17843"/>
                    <a:pt x="4429" y="17821"/>
                    <a:pt x="4386" y="17821"/>
                  </a:cubicBezTo>
                  <a:close/>
                  <a:moveTo>
                    <a:pt x="4656" y="17821"/>
                  </a:moveTo>
                  <a:cubicBezTo>
                    <a:pt x="4634" y="17821"/>
                    <a:pt x="4591" y="17843"/>
                    <a:pt x="4591" y="17892"/>
                  </a:cubicBezTo>
                  <a:cubicBezTo>
                    <a:pt x="4591" y="17913"/>
                    <a:pt x="4634" y="17956"/>
                    <a:pt x="4656" y="17956"/>
                  </a:cubicBezTo>
                  <a:cubicBezTo>
                    <a:pt x="4699" y="17956"/>
                    <a:pt x="4726" y="17913"/>
                    <a:pt x="4726" y="17892"/>
                  </a:cubicBezTo>
                  <a:cubicBezTo>
                    <a:pt x="4726" y="17843"/>
                    <a:pt x="4699" y="17821"/>
                    <a:pt x="4656" y="17821"/>
                  </a:cubicBezTo>
                  <a:close/>
                  <a:moveTo>
                    <a:pt x="4926" y="17821"/>
                  </a:moveTo>
                  <a:cubicBezTo>
                    <a:pt x="4904" y="17821"/>
                    <a:pt x="4861" y="17843"/>
                    <a:pt x="4861" y="17892"/>
                  </a:cubicBezTo>
                  <a:cubicBezTo>
                    <a:pt x="4861" y="17913"/>
                    <a:pt x="4904" y="17956"/>
                    <a:pt x="4926" y="17956"/>
                  </a:cubicBezTo>
                  <a:cubicBezTo>
                    <a:pt x="4969" y="17956"/>
                    <a:pt x="4996" y="17913"/>
                    <a:pt x="4996" y="17892"/>
                  </a:cubicBezTo>
                  <a:cubicBezTo>
                    <a:pt x="4996" y="17843"/>
                    <a:pt x="4969" y="17821"/>
                    <a:pt x="4926" y="17821"/>
                  </a:cubicBezTo>
                  <a:close/>
                  <a:moveTo>
                    <a:pt x="5196" y="17821"/>
                  </a:moveTo>
                  <a:cubicBezTo>
                    <a:pt x="5174" y="17821"/>
                    <a:pt x="5131" y="17843"/>
                    <a:pt x="5131" y="17892"/>
                  </a:cubicBezTo>
                  <a:cubicBezTo>
                    <a:pt x="5131" y="17913"/>
                    <a:pt x="5174" y="17956"/>
                    <a:pt x="5196" y="17956"/>
                  </a:cubicBezTo>
                  <a:cubicBezTo>
                    <a:pt x="5239" y="17956"/>
                    <a:pt x="5266" y="17913"/>
                    <a:pt x="5266" y="17892"/>
                  </a:cubicBezTo>
                  <a:cubicBezTo>
                    <a:pt x="5266" y="17843"/>
                    <a:pt x="5239" y="17821"/>
                    <a:pt x="5196" y="17821"/>
                  </a:cubicBezTo>
                  <a:close/>
                  <a:moveTo>
                    <a:pt x="5466" y="17821"/>
                  </a:moveTo>
                  <a:cubicBezTo>
                    <a:pt x="5444" y="17821"/>
                    <a:pt x="5401" y="17843"/>
                    <a:pt x="5401" y="17892"/>
                  </a:cubicBezTo>
                  <a:cubicBezTo>
                    <a:pt x="5401" y="17913"/>
                    <a:pt x="5444" y="17956"/>
                    <a:pt x="5466" y="17956"/>
                  </a:cubicBezTo>
                  <a:cubicBezTo>
                    <a:pt x="5509" y="17956"/>
                    <a:pt x="5536" y="17913"/>
                    <a:pt x="5536" y="17892"/>
                  </a:cubicBezTo>
                  <a:cubicBezTo>
                    <a:pt x="5536" y="17843"/>
                    <a:pt x="5509" y="17821"/>
                    <a:pt x="5466" y="1782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 rot="-5400000">
              <a:off x="7278126" y="4052092"/>
              <a:ext cx="1655568" cy="1600537"/>
            </a:xfrm>
            <a:custGeom>
              <a:avLst/>
              <a:gdLst/>
              <a:ahLst/>
              <a:cxnLst/>
              <a:rect l="l" t="t" r="r" b="b"/>
              <a:pathLst>
                <a:path w="14290" h="13815" extrusionOk="0">
                  <a:moveTo>
                    <a:pt x="71" y="0"/>
                  </a:moveTo>
                  <a:cubicBezTo>
                    <a:pt x="28" y="0"/>
                    <a:pt x="1" y="43"/>
                    <a:pt x="1" y="65"/>
                  </a:cubicBezTo>
                  <a:cubicBezTo>
                    <a:pt x="1" y="108"/>
                    <a:pt x="28" y="135"/>
                    <a:pt x="71" y="135"/>
                  </a:cubicBezTo>
                  <a:cubicBezTo>
                    <a:pt x="114" y="135"/>
                    <a:pt x="136" y="108"/>
                    <a:pt x="136" y="65"/>
                  </a:cubicBezTo>
                  <a:cubicBezTo>
                    <a:pt x="136" y="43"/>
                    <a:pt x="114" y="0"/>
                    <a:pt x="71" y="0"/>
                  </a:cubicBezTo>
                  <a:close/>
                  <a:moveTo>
                    <a:pt x="341" y="0"/>
                  </a:moveTo>
                  <a:cubicBezTo>
                    <a:pt x="298" y="0"/>
                    <a:pt x="271" y="43"/>
                    <a:pt x="271" y="65"/>
                  </a:cubicBezTo>
                  <a:cubicBezTo>
                    <a:pt x="271" y="108"/>
                    <a:pt x="298" y="135"/>
                    <a:pt x="341" y="135"/>
                  </a:cubicBezTo>
                  <a:cubicBezTo>
                    <a:pt x="384" y="135"/>
                    <a:pt x="406" y="108"/>
                    <a:pt x="406" y="65"/>
                  </a:cubicBezTo>
                  <a:cubicBezTo>
                    <a:pt x="406" y="43"/>
                    <a:pt x="384" y="0"/>
                    <a:pt x="341" y="0"/>
                  </a:cubicBezTo>
                  <a:close/>
                  <a:moveTo>
                    <a:pt x="611" y="0"/>
                  </a:moveTo>
                  <a:cubicBezTo>
                    <a:pt x="568" y="0"/>
                    <a:pt x="541" y="43"/>
                    <a:pt x="541" y="65"/>
                  </a:cubicBezTo>
                  <a:cubicBezTo>
                    <a:pt x="541" y="108"/>
                    <a:pt x="568" y="135"/>
                    <a:pt x="611" y="135"/>
                  </a:cubicBezTo>
                  <a:cubicBezTo>
                    <a:pt x="654" y="135"/>
                    <a:pt x="676" y="108"/>
                    <a:pt x="676" y="65"/>
                  </a:cubicBezTo>
                  <a:cubicBezTo>
                    <a:pt x="676" y="43"/>
                    <a:pt x="654" y="0"/>
                    <a:pt x="611" y="0"/>
                  </a:cubicBezTo>
                  <a:close/>
                  <a:moveTo>
                    <a:pt x="881" y="0"/>
                  </a:moveTo>
                  <a:cubicBezTo>
                    <a:pt x="838" y="0"/>
                    <a:pt x="811" y="43"/>
                    <a:pt x="811" y="65"/>
                  </a:cubicBezTo>
                  <a:cubicBezTo>
                    <a:pt x="811" y="108"/>
                    <a:pt x="838" y="135"/>
                    <a:pt x="881" y="135"/>
                  </a:cubicBezTo>
                  <a:cubicBezTo>
                    <a:pt x="924" y="135"/>
                    <a:pt x="946" y="108"/>
                    <a:pt x="946" y="65"/>
                  </a:cubicBezTo>
                  <a:cubicBezTo>
                    <a:pt x="946" y="43"/>
                    <a:pt x="924" y="0"/>
                    <a:pt x="881" y="0"/>
                  </a:cubicBezTo>
                  <a:close/>
                  <a:moveTo>
                    <a:pt x="1151" y="0"/>
                  </a:moveTo>
                  <a:cubicBezTo>
                    <a:pt x="1108" y="0"/>
                    <a:pt x="1081" y="43"/>
                    <a:pt x="1081" y="65"/>
                  </a:cubicBezTo>
                  <a:cubicBezTo>
                    <a:pt x="1081" y="108"/>
                    <a:pt x="1108" y="135"/>
                    <a:pt x="1151" y="135"/>
                  </a:cubicBezTo>
                  <a:cubicBezTo>
                    <a:pt x="1194" y="135"/>
                    <a:pt x="1216" y="108"/>
                    <a:pt x="1216" y="65"/>
                  </a:cubicBezTo>
                  <a:cubicBezTo>
                    <a:pt x="1216" y="43"/>
                    <a:pt x="1194" y="0"/>
                    <a:pt x="1151" y="0"/>
                  </a:cubicBezTo>
                  <a:close/>
                  <a:moveTo>
                    <a:pt x="1421" y="0"/>
                  </a:moveTo>
                  <a:cubicBezTo>
                    <a:pt x="1378" y="0"/>
                    <a:pt x="1351" y="43"/>
                    <a:pt x="1351" y="65"/>
                  </a:cubicBezTo>
                  <a:cubicBezTo>
                    <a:pt x="1351" y="108"/>
                    <a:pt x="1378" y="135"/>
                    <a:pt x="1421" y="135"/>
                  </a:cubicBezTo>
                  <a:cubicBezTo>
                    <a:pt x="1464" y="135"/>
                    <a:pt x="1486" y="108"/>
                    <a:pt x="1486" y="65"/>
                  </a:cubicBezTo>
                  <a:cubicBezTo>
                    <a:pt x="1486" y="43"/>
                    <a:pt x="1464" y="0"/>
                    <a:pt x="1421" y="0"/>
                  </a:cubicBezTo>
                  <a:close/>
                  <a:moveTo>
                    <a:pt x="1691" y="0"/>
                  </a:moveTo>
                  <a:cubicBezTo>
                    <a:pt x="1648" y="0"/>
                    <a:pt x="1621" y="43"/>
                    <a:pt x="1621" y="65"/>
                  </a:cubicBezTo>
                  <a:cubicBezTo>
                    <a:pt x="1621" y="108"/>
                    <a:pt x="1648" y="135"/>
                    <a:pt x="1691" y="135"/>
                  </a:cubicBezTo>
                  <a:cubicBezTo>
                    <a:pt x="1734" y="135"/>
                    <a:pt x="1756" y="108"/>
                    <a:pt x="1756" y="65"/>
                  </a:cubicBezTo>
                  <a:cubicBezTo>
                    <a:pt x="1756" y="43"/>
                    <a:pt x="1734" y="0"/>
                    <a:pt x="1691" y="0"/>
                  </a:cubicBezTo>
                  <a:close/>
                  <a:moveTo>
                    <a:pt x="1961" y="0"/>
                  </a:moveTo>
                  <a:cubicBezTo>
                    <a:pt x="1918" y="0"/>
                    <a:pt x="1891" y="43"/>
                    <a:pt x="1891" y="65"/>
                  </a:cubicBezTo>
                  <a:cubicBezTo>
                    <a:pt x="1891" y="108"/>
                    <a:pt x="1918" y="135"/>
                    <a:pt x="1961" y="135"/>
                  </a:cubicBezTo>
                  <a:cubicBezTo>
                    <a:pt x="2004" y="135"/>
                    <a:pt x="2026" y="108"/>
                    <a:pt x="2026" y="65"/>
                  </a:cubicBezTo>
                  <a:cubicBezTo>
                    <a:pt x="2026" y="43"/>
                    <a:pt x="2004" y="0"/>
                    <a:pt x="1961" y="0"/>
                  </a:cubicBezTo>
                  <a:close/>
                  <a:moveTo>
                    <a:pt x="2231" y="0"/>
                  </a:moveTo>
                  <a:cubicBezTo>
                    <a:pt x="2188" y="0"/>
                    <a:pt x="2161" y="43"/>
                    <a:pt x="2161" y="65"/>
                  </a:cubicBezTo>
                  <a:cubicBezTo>
                    <a:pt x="2161" y="108"/>
                    <a:pt x="2188" y="135"/>
                    <a:pt x="2231" y="135"/>
                  </a:cubicBezTo>
                  <a:cubicBezTo>
                    <a:pt x="2274" y="135"/>
                    <a:pt x="2296" y="108"/>
                    <a:pt x="2296" y="65"/>
                  </a:cubicBezTo>
                  <a:cubicBezTo>
                    <a:pt x="2296" y="43"/>
                    <a:pt x="2274" y="0"/>
                    <a:pt x="2231" y="0"/>
                  </a:cubicBezTo>
                  <a:close/>
                  <a:moveTo>
                    <a:pt x="2501" y="0"/>
                  </a:moveTo>
                  <a:cubicBezTo>
                    <a:pt x="2458" y="0"/>
                    <a:pt x="2431" y="43"/>
                    <a:pt x="2431" y="65"/>
                  </a:cubicBezTo>
                  <a:cubicBezTo>
                    <a:pt x="2431" y="108"/>
                    <a:pt x="2458" y="135"/>
                    <a:pt x="2501" y="135"/>
                  </a:cubicBezTo>
                  <a:cubicBezTo>
                    <a:pt x="2544" y="135"/>
                    <a:pt x="2566" y="108"/>
                    <a:pt x="2566" y="65"/>
                  </a:cubicBezTo>
                  <a:cubicBezTo>
                    <a:pt x="2566" y="43"/>
                    <a:pt x="2544" y="0"/>
                    <a:pt x="2501" y="0"/>
                  </a:cubicBezTo>
                  <a:close/>
                  <a:moveTo>
                    <a:pt x="2771" y="0"/>
                  </a:moveTo>
                  <a:cubicBezTo>
                    <a:pt x="2728" y="0"/>
                    <a:pt x="2701" y="43"/>
                    <a:pt x="2701" y="65"/>
                  </a:cubicBezTo>
                  <a:cubicBezTo>
                    <a:pt x="2701" y="108"/>
                    <a:pt x="2728" y="135"/>
                    <a:pt x="2771" y="135"/>
                  </a:cubicBezTo>
                  <a:cubicBezTo>
                    <a:pt x="2814" y="135"/>
                    <a:pt x="2836" y="108"/>
                    <a:pt x="2836" y="65"/>
                  </a:cubicBezTo>
                  <a:cubicBezTo>
                    <a:pt x="2836" y="43"/>
                    <a:pt x="2814" y="0"/>
                    <a:pt x="2771" y="0"/>
                  </a:cubicBezTo>
                  <a:close/>
                  <a:moveTo>
                    <a:pt x="3041" y="0"/>
                  </a:moveTo>
                  <a:cubicBezTo>
                    <a:pt x="2998" y="0"/>
                    <a:pt x="2971" y="43"/>
                    <a:pt x="2971" y="65"/>
                  </a:cubicBezTo>
                  <a:cubicBezTo>
                    <a:pt x="2971" y="108"/>
                    <a:pt x="2998" y="135"/>
                    <a:pt x="3041" y="135"/>
                  </a:cubicBezTo>
                  <a:cubicBezTo>
                    <a:pt x="3084" y="135"/>
                    <a:pt x="3106" y="108"/>
                    <a:pt x="3106" y="65"/>
                  </a:cubicBezTo>
                  <a:cubicBezTo>
                    <a:pt x="3106" y="43"/>
                    <a:pt x="3084" y="0"/>
                    <a:pt x="3041" y="0"/>
                  </a:cubicBezTo>
                  <a:close/>
                  <a:moveTo>
                    <a:pt x="3311" y="0"/>
                  </a:moveTo>
                  <a:cubicBezTo>
                    <a:pt x="3268" y="0"/>
                    <a:pt x="3241" y="43"/>
                    <a:pt x="3241" y="65"/>
                  </a:cubicBezTo>
                  <a:cubicBezTo>
                    <a:pt x="3241" y="108"/>
                    <a:pt x="3268" y="135"/>
                    <a:pt x="3311" y="135"/>
                  </a:cubicBezTo>
                  <a:cubicBezTo>
                    <a:pt x="3354" y="135"/>
                    <a:pt x="3376" y="108"/>
                    <a:pt x="3376" y="65"/>
                  </a:cubicBezTo>
                  <a:cubicBezTo>
                    <a:pt x="3376" y="43"/>
                    <a:pt x="3354" y="0"/>
                    <a:pt x="3311" y="0"/>
                  </a:cubicBezTo>
                  <a:close/>
                  <a:moveTo>
                    <a:pt x="3581" y="0"/>
                  </a:moveTo>
                  <a:cubicBezTo>
                    <a:pt x="3538" y="0"/>
                    <a:pt x="3511" y="43"/>
                    <a:pt x="3511" y="65"/>
                  </a:cubicBezTo>
                  <a:cubicBezTo>
                    <a:pt x="3511" y="108"/>
                    <a:pt x="3538" y="135"/>
                    <a:pt x="3581" y="135"/>
                  </a:cubicBezTo>
                  <a:cubicBezTo>
                    <a:pt x="3624" y="135"/>
                    <a:pt x="3646" y="108"/>
                    <a:pt x="3646" y="65"/>
                  </a:cubicBezTo>
                  <a:cubicBezTo>
                    <a:pt x="3646" y="43"/>
                    <a:pt x="3624" y="0"/>
                    <a:pt x="3581" y="0"/>
                  </a:cubicBezTo>
                  <a:close/>
                  <a:moveTo>
                    <a:pt x="3851" y="0"/>
                  </a:moveTo>
                  <a:cubicBezTo>
                    <a:pt x="3808" y="0"/>
                    <a:pt x="3781" y="43"/>
                    <a:pt x="3781" y="65"/>
                  </a:cubicBezTo>
                  <a:cubicBezTo>
                    <a:pt x="3781" y="108"/>
                    <a:pt x="3808" y="135"/>
                    <a:pt x="3851" y="135"/>
                  </a:cubicBezTo>
                  <a:cubicBezTo>
                    <a:pt x="3894" y="135"/>
                    <a:pt x="3916" y="108"/>
                    <a:pt x="3916" y="65"/>
                  </a:cubicBezTo>
                  <a:cubicBezTo>
                    <a:pt x="3916" y="43"/>
                    <a:pt x="3894" y="0"/>
                    <a:pt x="3851" y="0"/>
                  </a:cubicBezTo>
                  <a:close/>
                  <a:moveTo>
                    <a:pt x="4121" y="0"/>
                  </a:moveTo>
                  <a:cubicBezTo>
                    <a:pt x="4078" y="0"/>
                    <a:pt x="4051" y="43"/>
                    <a:pt x="4051" y="65"/>
                  </a:cubicBezTo>
                  <a:cubicBezTo>
                    <a:pt x="4051" y="108"/>
                    <a:pt x="4078" y="135"/>
                    <a:pt x="4121" y="135"/>
                  </a:cubicBezTo>
                  <a:cubicBezTo>
                    <a:pt x="4164" y="135"/>
                    <a:pt x="4186" y="108"/>
                    <a:pt x="4186" y="65"/>
                  </a:cubicBezTo>
                  <a:cubicBezTo>
                    <a:pt x="4186" y="43"/>
                    <a:pt x="4164" y="0"/>
                    <a:pt x="4121" y="0"/>
                  </a:cubicBezTo>
                  <a:close/>
                  <a:moveTo>
                    <a:pt x="4391" y="0"/>
                  </a:moveTo>
                  <a:cubicBezTo>
                    <a:pt x="4348" y="0"/>
                    <a:pt x="4321" y="43"/>
                    <a:pt x="4321" y="65"/>
                  </a:cubicBezTo>
                  <a:cubicBezTo>
                    <a:pt x="4321" y="108"/>
                    <a:pt x="4348" y="135"/>
                    <a:pt x="4391" y="135"/>
                  </a:cubicBezTo>
                  <a:cubicBezTo>
                    <a:pt x="4434" y="135"/>
                    <a:pt x="4456" y="108"/>
                    <a:pt x="4456" y="65"/>
                  </a:cubicBezTo>
                  <a:cubicBezTo>
                    <a:pt x="4456" y="43"/>
                    <a:pt x="4434" y="0"/>
                    <a:pt x="4391" y="0"/>
                  </a:cubicBezTo>
                  <a:close/>
                  <a:moveTo>
                    <a:pt x="4661" y="0"/>
                  </a:moveTo>
                  <a:cubicBezTo>
                    <a:pt x="4618" y="0"/>
                    <a:pt x="4591" y="43"/>
                    <a:pt x="4591" y="65"/>
                  </a:cubicBezTo>
                  <a:cubicBezTo>
                    <a:pt x="4591" y="108"/>
                    <a:pt x="4618" y="135"/>
                    <a:pt x="4661" y="135"/>
                  </a:cubicBezTo>
                  <a:cubicBezTo>
                    <a:pt x="4704" y="135"/>
                    <a:pt x="4726" y="108"/>
                    <a:pt x="4726" y="65"/>
                  </a:cubicBezTo>
                  <a:cubicBezTo>
                    <a:pt x="4726" y="43"/>
                    <a:pt x="4704" y="0"/>
                    <a:pt x="4661" y="0"/>
                  </a:cubicBezTo>
                  <a:close/>
                  <a:moveTo>
                    <a:pt x="4931" y="0"/>
                  </a:moveTo>
                  <a:cubicBezTo>
                    <a:pt x="4888" y="0"/>
                    <a:pt x="4861" y="43"/>
                    <a:pt x="4861" y="65"/>
                  </a:cubicBezTo>
                  <a:cubicBezTo>
                    <a:pt x="4861" y="108"/>
                    <a:pt x="4888" y="135"/>
                    <a:pt x="4931" y="135"/>
                  </a:cubicBezTo>
                  <a:cubicBezTo>
                    <a:pt x="4975" y="135"/>
                    <a:pt x="4996" y="108"/>
                    <a:pt x="4996" y="65"/>
                  </a:cubicBezTo>
                  <a:cubicBezTo>
                    <a:pt x="4996" y="43"/>
                    <a:pt x="4975" y="0"/>
                    <a:pt x="4931" y="0"/>
                  </a:cubicBezTo>
                  <a:close/>
                  <a:moveTo>
                    <a:pt x="5201" y="0"/>
                  </a:moveTo>
                  <a:cubicBezTo>
                    <a:pt x="5158" y="0"/>
                    <a:pt x="5131" y="43"/>
                    <a:pt x="5131" y="65"/>
                  </a:cubicBezTo>
                  <a:cubicBezTo>
                    <a:pt x="5131" y="108"/>
                    <a:pt x="5158" y="135"/>
                    <a:pt x="5201" y="135"/>
                  </a:cubicBezTo>
                  <a:cubicBezTo>
                    <a:pt x="5245" y="135"/>
                    <a:pt x="5266" y="108"/>
                    <a:pt x="5266" y="65"/>
                  </a:cubicBezTo>
                  <a:cubicBezTo>
                    <a:pt x="5266" y="43"/>
                    <a:pt x="5245" y="0"/>
                    <a:pt x="5201" y="0"/>
                  </a:cubicBezTo>
                  <a:close/>
                  <a:moveTo>
                    <a:pt x="5471" y="0"/>
                  </a:moveTo>
                  <a:cubicBezTo>
                    <a:pt x="5428" y="0"/>
                    <a:pt x="5401" y="43"/>
                    <a:pt x="5401" y="65"/>
                  </a:cubicBezTo>
                  <a:cubicBezTo>
                    <a:pt x="5401" y="108"/>
                    <a:pt x="5428" y="135"/>
                    <a:pt x="5471" y="135"/>
                  </a:cubicBezTo>
                  <a:cubicBezTo>
                    <a:pt x="5515" y="135"/>
                    <a:pt x="5536" y="108"/>
                    <a:pt x="5536" y="65"/>
                  </a:cubicBezTo>
                  <a:cubicBezTo>
                    <a:pt x="5536" y="43"/>
                    <a:pt x="5515" y="0"/>
                    <a:pt x="5471" y="0"/>
                  </a:cubicBezTo>
                  <a:close/>
                  <a:moveTo>
                    <a:pt x="5741" y="0"/>
                  </a:moveTo>
                  <a:cubicBezTo>
                    <a:pt x="5698" y="0"/>
                    <a:pt x="5671" y="43"/>
                    <a:pt x="5671" y="65"/>
                  </a:cubicBezTo>
                  <a:cubicBezTo>
                    <a:pt x="5671" y="108"/>
                    <a:pt x="5698" y="135"/>
                    <a:pt x="5741" y="135"/>
                  </a:cubicBezTo>
                  <a:cubicBezTo>
                    <a:pt x="5785" y="135"/>
                    <a:pt x="5806" y="108"/>
                    <a:pt x="5806" y="65"/>
                  </a:cubicBezTo>
                  <a:cubicBezTo>
                    <a:pt x="5806" y="43"/>
                    <a:pt x="5785" y="0"/>
                    <a:pt x="5741" y="0"/>
                  </a:cubicBezTo>
                  <a:close/>
                  <a:moveTo>
                    <a:pt x="6011" y="0"/>
                  </a:moveTo>
                  <a:cubicBezTo>
                    <a:pt x="5968" y="0"/>
                    <a:pt x="5941" y="43"/>
                    <a:pt x="5941" y="65"/>
                  </a:cubicBezTo>
                  <a:cubicBezTo>
                    <a:pt x="5941" y="108"/>
                    <a:pt x="5968" y="135"/>
                    <a:pt x="6011" y="135"/>
                  </a:cubicBezTo>
                  <a:cubicBezTo>
                    <a:pt x="6055" y="135"/>
                    <a:pt x="6076" y="108"/>
                    <a:pt x="6076" y="65"/>
                  </a:cubicBezTo>
                  <a:cubicBezTo>
                    <a:pt x="6076" y="43"/>
                    <a:pt x="6055" y="0"/>
                    <a:pt x="6011" y="0"/>
                  </a:cubicBezTo>
                  <a:close/>
                  <a:moveTo>
                    <a:pt x="6281" y="0"/>
                  </a:moveTo>
                  <a:cubicBezTo>
                    <a:pt x="6238" y="0"/>
                    <a:pt x="6211" y="43"/>
                    <a:pt x="6211" y="65"/>
                  </a:cubicBezTo>
                  <a:cubicBezTo>
                    <a:pt x="6211" y="108"/>
                    <a:pt x="6238" y="135"/>
                    <a:pt x="6281" y="135"/>
                  </a:cubicBezTo>
                  <a:cubicBezTo>
                    <a:pt x="6325" y="135"/>
                    <a:pt x="6346" y="108"/>
                    <a:pt x="6346" y="65"/>
                  </a:cubicBezTo>
                  <a:cubicBezTo>
                    <a:pt x="6346" y="43"/>
                    <a:pt x="6325" y="0"/>
                    <a:pt x="6281" y="0"/>
                  </a:cubicBezTo>
                  <a:close/>
                  <a:moveTo>
                    <a:pt x="6551" y="0"/>
                  </a:moveTo>
                  <a:cubicBezTo>
                    <a:pt x="6508" y="0"/>
                    <a:pt x="6481" y="43"/>
                    <a:pt x="6481" y="65"/>
                  </a:cubicBezTo>
                  <a:cubicBezTo>
                    <a:pt x="6481" y="108"/>
                    <a:pt x="6508" y="135"/>
                    <a:pt x="6551" y="135"/>
                  </a:cubicBezTo>
                  <a:cubicBezTo>
                    <a:pt x="6595" y="135"/>
                    <a:pt x="6616" y="108"/>
                    <a:pt x="6616" y="65"/>
                  </a:cubicBezTo>
                  <a:cubicBezTo>
                    <a:pt x="6616" y="43"/>
                    <a:pt x="6595" y="0"/>
                    <a:pt x="6551" y="0"/>
                  </a:cubicBezTo>
                  <a:close/>
                  <a:moveTo>
                    <a:pt x="6821" y="0"/>
                  </a:moveTo>
                  <a:cubicBezTo>
                    <a:pt x="6778" y="0"/>
                    <a:pt x="6751" y="43"/>
                    <a:pt x="6751" y="65"/>
                  </a:cubicBezTo>
                  <a:cubicBezTo>
                    <a:pt x="6751" y="108"/>
                    <a:pt x="6778" y="135"/>
                    <a:pt x="6821" y="135"/>
                  </a:cubicBezTo>
                  <a:cubicBezTo>
                    <a:pt x="6865" y="135"/>
                    <a:pt x="6886" y="108"/>
                    <a:pt x="6886" y="65"/>
                  </a:cubicBezTo>
                  <a:cubicBezTo>
                    <a:pt x="6886" y="43"/>
                    <a:pt x="6865" y="0"/>
                    <a:pt x="6821" y="0"/>
                  </a:cubicBezTo>
                  <a:close/>
                  <a:moveTo>
                    <a:pt x="7091" y="0"/>
                  </a:moveTo>
                  <a:cubicBezTo>
                    <a:pt x="7048" y="0"/>
                    <a:pt x="7021" y="43"/>
                    <a:pt x="7021" y="65"/>
                  </a:cubicBezTo>
                  <a:cubicBezTo>
                    <a:pt x="7021" y="108"/>
                    <a:pt x="7048" y="135"/>
                    <a:pt x="7091" y="135"/>
                  </a:cubicBezTo>
                  <a:cubicBezTo>
                    <a:pt x="7135" y="135"/>
                    <a:pt x="7156" y="108"/>
                    <a:pt x="7156" y="65"/>
                  </a:cubicBezTo>
                  <a:cubicBezTo>
                    <a:pt x="7156" y="43"/>
                    <a:pt x="7135" y="0"/>
                    <a:pt x="7091" y="0"/>
                  </a:cubicBezTo>
                  <a:close/>
                  <a:moveTo>
                    <a:pt x="7113" y="243"/>
                  </a:moveTo>
                  <a:cubicBezTo>
                    <a:pt x="7091" y="243"/>
                    <a:pt x="7048" y="270"/>
                    <a:pt x="7048" y="314"/>
                  </a:cubicBezTo>
                  <a:cubicBezTo>
                    <a:pt x="7048" y="335"/>
                    <a:pt x="7091" y="378"/>
                    <a:pt x="7113" y="378"/>
                  </a:cubicBezTo>
                  <a:cubicBezTo>
                    <a:pt x="7156" y="378"/>
                    <a:pt x="7183" y="335"/>
                    <a:pt x="7183" y="314"/>
                  </a:cubicBezTo>
                  <a:cubicBezTo>
                    <a:pt x="7183" y="270"/>
                    <a:pt x="7156" y="243"/>
                    <a:pt x="7113" y="243"/>
                  </a:cubicBezTo>
                  <a:close/>
                  <a:moveTo>
                    <a:pt x="7113" y="513"/>
                  </a:moveTo>
                  <a:cubicBezTo>
                    <a:pt x="7091" y="513"/>
                    <a:pt x="7048" y="540"/>
                    <a:pt x="7048" y="584"/>
                  </a:cubicBezTo>
                  <a:cubicBezTo>
                    <a:pt x="7048" y="605"/>
                    <a:pt x="7091" y="648"/>
                    <a:pt x="7113" y="648"/>
                  </a:cubicBezTo>
                  <a:cubicBezTo>
                    <a:pt x="7156" y="648"/>
                    <a:pt x="7183" y="605"/>
                    <a:pt x="7183" y="584"/>
                  </a:cubicBezTo>
                  <a:cubicBezTo>
                    <a:pt x="7183" y="540"/>
                    <a:pt x="7156" y="513"/>
                    <a:pt x="7113" y="513"/>
                  </a:cubicBezTo>
                  <a:close/>
                  <a:moveTo>
                    <a:pt x="7113" y="783"/>
                  </a:moveTo>
                  <a:cubicBezTo>
                    <a:pt x="7091" y="783"/>
                    <a:pt x="7048" y="810"/>
                    <a:pt x="7048" y="854"/>
                  </a:cubicBezTo>
                  <a:cubicBezTo>
                    <a:pt x="7048" y="875"/>
                    <a:pt x="7091" y="918"/>
                    <a:pt x="7113" y="918"/>
                  </a:cubicBezTo>
                  <a:cubicBezTo>
                    <a:pt x="7156" y="918"/>
                    <a:pt x="7183" y="875"/>
                    <a:pt x="7183" y="854"/>
                  </a:cubicBezTo>
                  <a:cubicBezTo>
                    <a:pt x="7183" y="810"/>
                    <a:pt x="7156" y="783"/>
                    <a:pt x="7113" y="783"/>
                  </a:cubicBezTo>
                  <a:close/>
                  <a:moveTo>
                    <a:pt x="7113" y="1053"/>
                  </a:moveTo>
                  <a:cubicBezTo>
                    <a:pt x="7091" y="1053"/>
                    <a:pt x="7048" y="1080"/>
                    <a:pt x="7048" y="1124"/>
                  </a:cubicBezTo>
                  <a:cubicBezTo>
                    <a:pt x="7048" y="1145"/>
                    <a:pt x="7091" y="1188"/>
                    <a:pt x="7113" y="1188"/>
                  </a:cubicBezTo>
                  <a:cubicBezTo>
                    <a:pt x="7156" y="1188"/>
                    <a:pt x="7183" y="1145"/>
                    <a:pt x="7183" y="1124"/>
                  </a:cubicBezTo>
                  <a:cubicBezTo>
                    <a:pt x="7183" y="1080"/>
                    <a:pt x="7156" y="1053"/>
                    <a:pt x="7113" y="1053"/>
                  </a:cubicBezTo>
                  <a:close/>
                  <a:moveTo>
                    <a:pt x="7113" y="1323"/>
                  </a:moveTo>
                  <a:cubicBezTo>
                    <a:pt x="7091" y="1323"/>
                    <a:pt x="7048" y="1350"/>
                    <a:pt x="7048" y="1394"/>
                  </a:cubicBezTo>
                  <a:cubicBezTo>
                    <a:pt x="7048" y="1415"/>
                    <a:pt x="7091" y="1458"/>
                    <a:pt x="7113" y="1458"/>
                  </a:cubicBezTo>
                  <a:cubicBezTo>
                    <a:pt x="7156" y="1458"/>
                    <a:pt x="7183" y="1415"/>
                    <a:pt x="7183" y="1394"/>
                  </a:cubicBezTo>
                  <a:cubicBezTo>
                    <a:pt x="7183" y="1350"/>
                    <a:pt x="7156" y="1323"/>
                    <a:pt x="7113" y="1323"/>
                  </a:cubicBezTo>
                  <a:close/>
                  <a:moveTo>
                    <a:pt x="7113" y="1593"/>
                  </a:moveTo>
                  <a:cubicBezTo>
                    <a:pt x="7091" y="1593"/>
                    <a:pt x="7048" y="1620"/>
                    <a:pt x="7048" y="1664"/>
                  </a:cubicBezTo>
                  <a:cubicBezTo>
                    <a:pt x="7048" y="1685"/>
                    <a:pt x="7091" y="1728"/>
                    <a:pt x="7113" y="1728"/>
                  </a:cubicBezTo>
                  <a:cubicBezTo>
                    <a:pt x="7156" y="1728"/>
                    <a:pt x="7183" y="1685"/>
                    <a:pt x="7183" y="1664"/>
                  </a:cubicBezTo>
                  <a:cubicBezTo>
                    <a:pt x="7183" y="1620"/>
                    <a:pt x="7156" y="1593"/>
                    <a:pt x="7113" y="1593"/>
                  </a:cubicBezTo>
                  <a:close/>
                  <a:moveTo>
                    <a:pt x="7113" y="1863"/>
                  </a:moveTo>
                  <a:cubicBezTo>
                    <a:pt x="7091" y="1863"/>
                    <a:pt x="7048" y="1890"/>
                    <a:pt x="7048" y="1934"/>
                  </a:cubicBezTo>
                  <a:cubicBezTo>
                    <a:pt x="7048" y="1955"/>
                    <a:pt x="7091" y="1998"/>
                    <a:pt x="7113" y="1998"/>
                  </a:cubicBezTo>
                  <a:cubicBezTo>
                    <a:pt x="7156" y="1998"/>
                    <a:pt x="7183" y="1955"/>
                    <a:pt x="7183" y="1934"/>
                  </a:cubicBezTo>
                  <a:cubicBezTo>
                    <a:pt x="7183" y="1890"/>
                    <a:pt x="7156" y="1863"/>
                    <a:pt x="7113" y="1863"/>
                  </a:cubicBezTo>
                  <a:close/>
                  <a:moveTo>
                    <a:pt x="7113" y="2133"/>
                  </a:moveTo>
                  <a:cubicBezTo>
                    <a:pt x="7091" y="2133"/>
                    <a:pt x="7048" y="2160"/>
                    <a:pt x="7048" y="2204"/>
                  </a:cubicBezTo>
                  <a:cubicBezTo>
                    <a:pt x="7048" y="2225"/>
                    <a:pt x="7091" y="2268"/>
                    <a:pt x="7113" y="2268"/>
                  </a:cubicBezTo>
                  <a:cubicBezTo>
                    <a:pt x="7156" y="2268"/>
                    <a:pt x="7183" y="2225"/>
                    <a:pt x="7183" y="2204"/>
                  </a:cubicBezTo>
                  <a:cubicBezTo>
                    <a:pt x="7183" y="2160"/>
                    <a:pt x="7156" y="2133"/>
                    <a:pt x="7113" y="2133"/>
                  </a:cubicBezTo>
                  <a:close/>
                  <a:moveTo>
                    <a:pt x="7113" y="2403"/>
                  </a:moveTo>
                  <a:cubicBezTo>
                    <a:pt x="7091" y="2403"/>
                    <a:pt x="7048" y="2430"/>
                    <a:pt x="7048" y="2474"/>
                  </a:cubicBezTo>
                  <a:cubicBezTo>
                    <a:pt x="7048" y="2495"/>
                    <a:pt x="7091" y="2538"/>
                    <a:pt x="7113" y="2538"/>
                  </a:cubicBezTo>
                  <a:cubicBezTo>
                    <a:pt x="7156" y="2538"/>
                    <a:pt x="7183" y="2495"/>
                    <a:pt x="7183" y="2474"/>
                  </a:cubicBezTo>
                  <a:cubicBezTo>
                    <a:pt x="7183" y="2430"/>
                    <a:pt x="7156" y="2403"/>
                    <a:pt x="7113" y="2403"/>
                  </a:cubicBezTo>
                  <a:close/>
                  <a:moveTo>
                    <a:pt x="7113" y="2673"/>
                  </a:moveTo>
                  <a:cubicBezTo>
                    <a:pt x="7091" y="2673"/>
                    <a:pt x="7048" y="2700"/>
                    <a:pt x="7048" y="2744"/>
                  </a:cubicBezTo>
                  <a:cubicBezTo>
                    <a:pt x="7048" y="2765"/>
                    <a:pt x="7091" y="2808"/>
                    <a:pt x="7113" y="2808"/>
                  </a:cubicBezTo>
                  <a:cubicBezTo>
                    <a:pt x="7156" y="2808"/>
                    <a:pt x="7183" y="2765"/>
                    <a:pt x="7183" y="2744"/>
                  </a:cubicBezTo>
                  <a:cubicBezTo>
                    <a:pt x="7183" y="2700"/>
                    <a:pt x="7156" y="2673"/>
                    <a:pt x="7113" y="2673"/>
                  </a:cubicBezTo>
                  <a:close/>
                  <a:moveTo>
                    <a:pt x="7113" y="2943"/>
                  </a:moveTo>
                  <a:cubicBezTo>
                    <a:pt x="7091" y="2943"/>
                    <a:pt x="7048" y="2970"/>
                    <a:pt x="7048" y="3014"/>
                  </a:cubicBezTo>
                  <a:cubicBezTo>
                    <a:pt x="7048" y="3035"/>
                    <a:pt x="7091" y="3078"/>
                    <a:pt x="7113" y="3078"/>
                  </a:cubicBezTo>
                  <a:cubicBezTo>
                    <a:pt x="7156" y="3078"/>
                    <a:pt x="7183" y="3035"/>
                    <a:pt x="7183" y="3014"/>
                  </a:cubicBezTo>
                  <a:cubicBezTo>
                    <a:pt x="7183" y="2970"/>
                    <a:pt x="7156" y="2943"/>
                    <a:pt x="7113" y="2943"/>
                  </a:cubicBezTo>
                  <a:close/>
                  <a:moveTo>
                    <a:pt x="7113" y="3213"/>
                  </a:moveTo>
                  <a:cubicBezTo>
                    <a:pt x="7091" y="3213"/>
                    <a:pt x="7048" y="3240"/>
                    <a:pt x="7048" y="3284"/>
                  </a:cubicBezTo>
                  <a:cubicBezTo>
                    <a:pt x="7048" y="3305"/>
                    <a:pt x="7091" y="3348"/>
                    <a:pt x="7113" y="3348"/>
                  </a:cubicBezTo>
                  <a:cubicBezTo>
                    <a:pt x="7156" y="3348"/>
                    <a:pt x="7183" y="3305"/>
                    <a:pt x="7183" y="3284"/>
                  </a:cubicBezTo>
                  <a:cubicBezTo>
                    <a:pt x="7183" y="3240"/>
                    <a:pt x="7156" y="3213"/>
                    <a:pt x="7113" y="3213"/>
                  </a:cubicBezTo>
                  <a:close/>
                  <a:moveTo>
                    <a:pt x="7113" y="3483"/>
                  </a:moveTo>
                  <a:cubicBezTo>
                    <a:pt x="7091" y="3483"/>
                    <a:pt x="7048" y="3510"/>
                    <a:pt x="7048" y="3554"/>
                  </a:cubicBezTo>
                  <a:cubicBezTo>
                    <a:pt x="7048" y="3575"/>
                    <a:pt x="7091" y="3618"/>
                    <a:pt x="7113" y="3618"/>
                  </a:cubicBezTo>
                  <a:cubicBezTo>
                    <a:pt x="7156" y="3618"/>
                    <a:pt x="7183" y="3575"/>
                    <a:pt x="7183" y="3554"/>
                  </a:cubicBezTo>
                  <a:cubicBezTo>
                    <a:pt x="7183" y="3510"/>
                    <a:pt x="7156" y="3483"/>
                    <a:pt x="7113" y="3483"/>
                  </a:cubicBezTo>
                  <a:close/>
                  <a:moveTo>
                    <a:pt x="7113" y="3753"/>
                  </a:moveTo>
                  <a:cubicBezTo>
                    <a:pt x="7091" y="3753"/>
                    <a:pt x="7048" y="3780"/>
                    <a:pt x="7048" y="3824"/>
                  </a:cubicBezTo>
                  <a:cubicBezTo>
                    <a:pt x="7048" y="3845"/>
                    <a:pt x="7091" y="3888"/>
                    <a:pt x="7113" y="3888"/>
                  </a:cubicBezTo>
                  <a:cubicBezTo>
                    <a:pt x="7156" y="3888"/>
                    <a:pt x="7183" y="3845"/>
                    <a:pt x="7183" y="3824"/>
                  </a:cubicBezTo>
                  <a:cubicBezTo>
                    <a:pt x="7183" y="3780"/>
                    <a:pt x="7156" y="3753"/>
                    <a:pt x="7113" y="3753"/>
                  </a:cubicBezTo>
                  <a:close/>
                  <a:moveTo>
                    <a:pt x="7113" y="4023"/>
                  </a:moveTo>
                  <a:cubicBezTo>
                    <a:pt x="7091" y="4023"/>
                    <a:pt x="7048" y="4050"/>
                    <a:pt x="7048" y="4094"/>
                  </a:cubicBezTo>
                  <a:cubicBezTo>
                    <a:pt x="7048" y="4115"/>
                    <a:pt x="7091" y="4158"/>
                    <a:pt x="7113" y="4158"/>
                  </a:cubicBezTo>
                  <a:cubicBezTo>
                    <a:pt x="7156" y="4158"/>
                    <a:pt x="7183" y="4115"/>
                    <a:pt x="7183" y="4094"/>
                  </a:cubicBezTo>
                  <a:cubicBezTo>
                    <a:pt x="7183" y="4050"/>
                    <a:pt x="7156" y="4023"/>
                    <a:pt x="7113" y="4023"/>
                  </a:cubicBezTo>
                  <a:close/>
                  <a:moveTo>
                    <a:pt x="7113" y="4293"/>
                  </a:moveTo>
                  <a:cubicBezTo>
                    <a:pt x="7091" y="4293"/>
                    <a:pt x="7048" y="4320"/>
                    <a:pt x="7048" y="4364"/>
                  </a:cubicBezTo>
                  <a:cubicBezTo>
                    <a:pt x="7048" y="4385"/>
                    <a:pt x="7091" y="4428"/>
                    <a:pt x="7113" y="4428"/>
                  </a:cubicBezTo>
                  <a:cubicBezTo>
                    <a:pt x="7156" y="4428"/>
                    <a:pt x="7183" y="4385"/>
                    <a:pt x="7183" y="4364"/>
                  </a:cubicBezTo>
                  <a:cubicBezTo>
                    <a:pt x="7183" y="4320"/>
                    <a:pt x="7156" y="4293"/>
                    <a:pt x="7113" y="4293"/>
                  </a:cubicBezTo>
                  <a:close/>
                  <a:moveTo>
                    <a:pt x="7113" y="4563"/>
                  </a:moveTo>
                  <a:cubicBezTo>
                    <a:pt x="7091" y="4563"/>
                    <a:pt x="7048" y="4590"/>
                    <a:pt x="7048" y="4634"/>
                  </a:cubicBezTo>
                  <a:cubicBezTo>
                    <a:pt x="7048" y="4655"/>
                    <a:pt x="7091" y="4698"/>
                    <a:pt x="7113" y="4698"/>
                  </a:cubicBezTo>
                  <a:cubicBezTo>
                    <a:pt x="7156" y="4698"/>
                    <a:pt x="7183" y="4655"/>
                    <a:pt x="7183" y="4634"/>
                  </a:cubicBezTo>
                  <a:cubicBezTo>
                    <a:pt x="7183" y="4590"/>
                    <a:pt x="7156" y="4563"/>
                    <a:pt x="7113" y="4563"/>
                  </a:cubicBezTo>
                  <a:close/>
                  <a:moveTo>
                    <a:pt x="7113" y="4833"/>
                  </a:moveTo>
                  <a:cubicBezTo>
                    <a:pt x="7091" y="4833"/>
                    <a:pt x="7048" y="4860"/>
                    <a:pt x="7048" y="4904"/>
                  </a:cubicBezTo>
                  <a:cubicBezTo>
                    <a:pt x="7048" y="4925"/>
                    <a:pt x="7091" y="4968"/>
                    <a:pt x="7113" y="4968"/>
                  </a:cubicBezTo>
                  <a:cubicBezTo>
                    <a:pt x="7156" y="4968"/>
                    <a:pt x="7183" y="4925"/>
                    <a:pt x="7183" y="4904"/>
                  </a:cubicBezTo>
                  <a:cubicBezTo>
                    <a:pt x="7183" y="4860"/>
                    <a:pt x="7156" y="4833"/>
                    <a:pt x="7113" y="4833"/>
                  </a:cubicBezTo>
                  <a:close/>
                  <a:moveTo>
                    <a:pt x="7113" y="5103"/>
                  </a:moveTo>
                  <a:cubicBezTo>
                    <a:pt x="7091" y="5103"/>
                    <a:pt x="7048" y="5130"/>
                    <a:pt x="7048" y="5174"/>
                  </a:cubicBezTo>
                  <a:cubicBezTo>
                    <a:pt x="7048" y="5195"/>
                    <a:pt x="7091" y="5239"/>
                    <a:pt x="7113" y="5239"/>
                  </a:cubicBezTo>
                  <a:cubicBezTo>
                    <a:pt x="7156" y="5239"/>
                    <a:pt x="7183" y="5195"/>
                    <a:pt x="7183" y="5174"/>
                  </a:cubicBezTo>
                  <a:cubicBezTo>
                    <a:pt x="7183" y="5130"/>
                    <a:pt x="7156" y="5103"/>
                    <a:pt x="7113" y="5103"/>
                  </a:cubicBezTo>
                  <a:close/>
                  <a:moveTo>
                    <a:pt x="7113" y="5374"/>
                  </a:moveTo>
                  <a:cubicBezTo>
                    <a:pt x="7091" y="5374"/>
                    <a:pt x="7048" y="5401"/>
                    <a:pt x="7048" y="5444"/>
                  </a:cubicBezTo>
                  <a:cubicBezTo>
                    <a:pt x="7048" y="5465"/>
                    <a:pt x="7091" y="5509"/>
                    <a:pt x="7113" y="5509"/>
                  </a:cubicBezTo>
                  <a:cubicBezTo>
                    <a:pt x="7156" y="5509"/>
                    <a:pt x="7183" y="5465"/>
                    <a:pt x="7183" y="5444"/>
                  </a:cubicBezTo>
                  <a:cubicBezTo>
                    <a:pt x="7183" y="5401"/>
                    <a:pt x="7156" y="5374"/>
                    <a:pt x="7113" y="5374"/>
                  </a:cubicBezTo>
                  <a:close/>
                  <a:moveTo>
                    <a:pt x="7113" y="5644"/>
                  </a:moveTo>
                  <a:cubicBezTo>
                    <a:pt x="7091" y="5644"/>
                    <a:pt x="7048" y="5671"/>
                    <a:pt x="7048" y="5714"/>
                  </a:cubicBezTo>
                  <a:cubicBezTo>
                    <a:pt x="7048" y="5735"/>
                    <a:pt x="7091" y="5779"/>
                    <a:pt x="7113" y="5779"/>
                  </a:cubicBezTo>
                  <a:cubicBezTo>
                    <a:pt x="7156" y="5779"/>
                    <a:pt x="7183" y="5735"/>
                    <a:pt x="7183" y="5714"/>
                  </a:cubicBezTo>
                  <a:cubicBezTo>
                    <a:pt x="7183" y="5671"/>
                    <a:pt x="7156" y="5644"/>
                    <a:pt x="7113" y="5644"/>
                  </a:cubicBezTo>
                  <a:close/>
                  <a:moveTo>
                    <a:pt x="7113" y="5914"/>
                  </a:moveTo>
                  <a:cubicBezTo>
                    <a:pt x="7091" y="5914"/>
                    <a:pt x="7048" y="5941"/>
                    <a:pt x="7048" y="5984"/>
                  </a:cubicBezTo>
                  <a:cubicBezTo>
                    <a:pt x="7048" y="6005"/>
                    <a:pt x="7091" y="6049"/>
                    <a:pt x="7113" y="6049"/>
                  </a:cubicBezTo>
                  <a:cubicBezTo>
                    <a:pt x="7156" y="6049"/>
                    <a:pt x="7183" y="6005"/>
                    <a:pt x="7183" y="5984"/>
                  </a:cubicBezTo>
                  <a:cubicBezTo>
                    <a:pt x="7183" y="5941"/>
                    <a:pt x="7156" y="5914"/>
                    <a:pt x="7113" y="5914"/>
                  </a:cubicBezTo>
                  <a:close/>
                  <a:moveTo>
                    <a:pt x="7113" y="6184"/>
                  </a:moveTo>
                  <a:cubicBezTo>
                    <a:pt x="7091" y="6184"/>
                    <a:pt x="7048" y="6211"/>
                    <a:pt x="7048" y="6254"/>
                  </a:cubicBezTo>
                  <a:cubicBezTo>
                    <a:pt x="7048" y="6275"/>
                    <a:pt x="7091" y="6319"/>
                    <a:pt x="7113" y="6319"/>
                  </a:cubicBezTo>
                  <a:cubicBezTo>
                    <a:pt x="7156" y="6319"/>
                    <a:pt x="7183" y="6275"/>
                    <a:pt x="7183" y="6254"/>
                  </a:cubicBezTo>
                  <a:cubicBezTo>
                    <a:pt x="7183" y="6211"/>
                    <a:pt x="7156" y="6184"/>
                    <a:pt x="7113" y="6184"/>
                  </a:cubicBezTo>
                  <a:close/>
                  <a:moveTo>
                    <a:pt x="7113" y="6454"/>
                  </a:moveTo>
                  <a:cubicBezTo>
                    <a:pt x="7091" y="6454"/>
                    <a:pt x="7048" y="6481"/>
                    <a:pt x="7048" y="6524"/>
                  </a:cubicBezTo>
                  <a:cubicBezTo>
                    <a:pt x="7048" y="6545"/>
                    <a:pt x="7091" y="6589"/>
                    <a:pt x="7113" y="6589"/>
                  </a:cubicBezTo>
                  <a:cubicBezTo>
                    <a:pt x="7156" y="6589"/>
                    <a:pt x="7183" y="6545"/>
                    <a:pt x="7183" y="6524"/>
                  </a:cubicBezTo>
                  <a:cubicBezTo>
                    <a:pt x="7183" y="6481"/>
                    <a:pt x="7156" y="6454"/>
                    <a:pt x="7113" y="6454"/>
                  </a:cubicBezTo>
                  <a:close/>
                  <a:moveTo>
                    <a:pt x="7113" y="6724"/>
                  </a:moveTo>
                  <a:cubicBezTo>
                    <a:pt x="7091" y="6724"/>
                    <a:pt x="7048" y="6751"/>
                    <a:pt x="7048" y="6794"/>
                  </a:cubicBezTo>
                  <a:cubicBezTo>
                    <a:pt x="7048" y="6815"/>
                    <a:pt x="7091" y="6859"/>
                    <a:pt x="7113" y="6859"/>
                  </a:cubicBezTo>
                  <a:cubicBezTo>
                    <a:pt x="7156" y="6859"/>
                    <a:pt x="7183" y="6815"/>
                    <a:pt x="7183" y="6794"/>
                  </a:cubicBezTo>
                  <a:cubicBezTo>
                    <a:pt x="7183" y="6751"/>
                    <a:pt x="7156" y="6724"/>
                    <a:pt x="7113" y="6724"/>
                  </a:cubicBezTo>
                  <a:close/>
                  <a:moveTo>
                    <a:pt x="7113" y="6994"/>
                  </a:moveTo>
                  <a:cubicBezTo>
                    <a:pt x="7091" y="6994"/>
                    <a:pt x="7048" y="7021"/>
                    <a:pt x="7048" y="7064"/>
                  </a:cubicBezTo>
                  <a:cubicBezTo>
                    <a:pt x="7048" y="7085"/>
                    <a:pt x="7091" y="7129"/>
                    <a:pt x="7113" y="7129"/>
                  </a:cubicBezTo>
                  <a:cubicBezTo>
                    <a:pt x="7156" y="7129"/>
                    <a:pt x="7183" y="7085"/>
                    <a:pt x="7183" y="7064"/>
                  </a:cubicBezTo>
                  <a:cubicBezTo>
                    <a:pt x="7183" y="7021"/>
                    <a:pt x="7156" y="6994"/>
                    <a:pt x="7113" y="6994"/>
                  </a:cubicBezTo>
                  <a:close/>
                  <a:moveTo>
                    <a:pt x="7113" y="7264"/>
                  </a:moveTo>
                  <a:cubicBezTo>
                    <a:pt x="7091" y="7264"/>
                    <a:pt x="7048" y="7291"/>
                    <a:pt x="7048" y="7334"/>
                  </a:cubicBezTo>
                  <a:cubicBezTo>
                    <a:pt x="7048" y="7355"/>
                    <a:pt x="7091" y="7399"/>
                    <a:pt x="7113" y="7399"/>
                  </a:cubicBezTo>
                  <a:cubicBezTo>
                    <a:pt x="7156" y="7399"/>
                    <a:pt x="7183" y="7355"/>
                    <a:pt x="7183" y="7334"/>
                  </a:cubicBezTo>
                  <a:cubicBezTo>
                    <a:pt x="7183" y="7291"/>
                    <a:pt x="7156" y="7264"/>
                    <a:pt x="7113" y="7264"/>
                  </a:cubicBezTo>
                  <a:close/>
                  <a:moveTo>
                    <a:pt x="7113" y="7534"/>
                  </a:moveTo>
                  <a:cubicBezTo>
                    <a:pt x="7091" y="7534"/>
                    <a:pt x="7048" y="7561"/>
                    <a:pt x="7048" y="7604"/>
                  </a:cubicBezTo>
                  <a:cubicBezTo>
                    <a:pt x="7048" y="7625"/>
                    <a:pt x="7091" y="7669"/>
                    <a:pt x="7113" y="7669"/>
                  </a:cubicBezTo>
                  <a:cubicBezTo>
                    <a:pt x="7156" y="7669"/>
                    <a:pt x="7183" y="7625"/>
                    <a:pt x="7183" y="7604"/>
                  </a:cubicBezTo>
                  <a:cubicBezTo>
                    <a:pt x="7183" y="7561"/>
                    <a:pt x="7156" y="7534"/>
                    <a:pt x="7113" y="7534"/>
                  </a:cubicBezTo>
                  <a:close/>
                  <a:moveTo>
                    <a:pt x="7113" y="7804"/>
                  </a:moveTo>
                  <a:cubicBezTo>
                    <a:pt x="7091" y="7804"/>
                    <a:pt x="7048" y="7831"/>
                    <a:pt x="7048" y="7874"/>
                  </a:cubicBezTo>
                  <a:cubicBezTo>
                    <a:pt x="7048" y="7895"/>
                    <a:pt x="7091" y="7939"/>
                    <a:pt x="7113" y="7939"/>
                  </a:cubicBezTo>
                  <a:cubicBezTo>
                    <a:pt x="7156" y="7939"/>
                    <a:pt x="7183" y="7895"/>
                    <a:pt x="7183" y="7874"/>
                  </a:cubicBezTo>
                  <a:cubicBezTo>
                    <a:pt x="7183" y="7831"/>
                    <a:pt x="7156" y="7804"/>
                    <a:pt x="7113" y="7804"/>
                  </a:cubicBezTo>
                  <a:close/>
                  <a:moveTo>
                    <a:pt x="7113" y="8074"/>
                  </a:moveTo>
                  <a:cubicBezTo>
                    <a:pt x="7091" y="8074"/>
                    <a:pt x="7048" y="8101"/>
                    <a:pt x="7048" y="8144"/>
                  </a:cubicBezTo>
                  <a:cubicBezTo>
                    <a:pt x="7048" y="8165"/>
                    <a:pt x="7091" y="8209"/>
                    <a:pt x="7113" y="8209"/>
                  </a:cubicBezTo>
                  <a:cubicBezTo>
                    <a:pt x="7156" y="8209"/>
                    <a:pt x="7183" y="8165"/>
                    <a:pt x="7183" y="8144"/>
                  </a:cubicBezTo>
                  <a:cubicBezTo>
                    <a:pt x="7183" y="8101"/>
                    <a:pt x="7156" y="8074"/>
                    <a:pt x="7113" y="8074"/>
                  </a:cubicBezTo>
                  <a:close/>
                  <a:moveTo>
                    <a:pt x="7113" y="8344"/>
                  </a:moveTo>
                  <a:cubicBezTo>
                    <a:pt x="7091" y="8344"/>
                    <a:pt x="7048" y="8371"/>
                    <a:pt x="7048" y="8414"/>
                  </a:cubicBezTo>
                  <a:cubicBezTo>
                    <a:pt x="7048" y="8435"/>
                    <a:pt x="7091" y="8479"/>
                    <a:pt x="7113" y="8479"/>
                  </a:cubicBezTo>
                  <a:cubicBezTo>
                    <a:pt x="7156" y="8479"/>
                    <a:pt x="7183" y="8435"/>
                    <a:pt x="7183" y="8414"/>
                  </a:cubicBezTo>
                  <a:cubicBezTo>
                    <a:pt x="7183" y="8371"/>
                    <a:pt x="7156" y="8344"/>
                    <a:pt x="7113" y="8344"/>
                  </a:cubicBezTo>
                  <a:close/>
                  <a:moveTo>
                    <a:pt x="7113" y="8614"/>
                  </a:moveTo>
                  <a:cubicBezTo>
                    <a:pt x="7091" y="8614"/>
                    <a:pt x="7048" y="8641"/>
                    <a:pt x="7048" y="8684"/>
                  </a:cubicBezTo>
                  <a:cubicBezTo>
                    <a:pt x="7048" y="8705"/>
                    <a:pt x="7091" y="8749"/>
                    <a:pt x="7113" y="8749"/>
                  </a:cubicBezTo>
                  <a:cubicBezTo>
                    <a:pt x="7156" y="8749"/>
                    <a:pt x="7183" y="8705"/>
                    <a:pt x="7183" y="8684"/>
                  </a:cubicBezTo>
                  <a:cubicBezTo>
                    <a:pt x="7183" y="8641"/>
                    <a:pt x="7156" y="8614"/>
                    <a:pt x="7113" y="8614"/>
                  </a:cubicBezTo>
                  <a:close/>
                  <a:moveTo>
                    <a:pt x="7113" y="8884"/>
                  </a:moveTo>
                  <a:cubicBezTo>
                    <a:pt x="7091" y="8884"/>
                    <a:pt x="7048" y="8911"/>
                    <a:pt x="7048" y="8954"/>
                  </a:cubicBezTo>
                  <a:cubicBezTo>
                    <a:pt x="7048" y="8975"/>
                    <a:pt x="7091" y="9019"/>
                    <a:pt x="7113" y="9019"/>
                  </a:cubicBezTo>
                  <a:cubicBezTo>
                    <a:pt x="7156" y="9019"/>
                    <a:pt x="7183" y="8975"/>
                    <a:pt x="7183" y="8954"/>
                  </a:cubicBezTo>
                  <a:cubicBezTo>
                    <a:pt x="7183" y="8911"/>
                    <a:pt x="7156" y="8884"/>
                    <a:pt x="7113" y="8884"/>
                  </a:cubicBezTo>
                  <a:close/>
                  <a:moveTo>
                    <a:pt x="7113" y="9154"/>
                  </a:moveTo>
                  <a:cubicBezTo>
                    <a:pt x="7091" y="9154"/>
                    <a:pt x="7048" y="9181"/>
                    <a:pt x="7048" y="9224"/>
                  </a:cubicBezTo>
                  <a:cubicBezTo>
                    <a:pt x="7048" y="9245"/>
                    <a:pt x="7091" y="9289"/>
                    <a:pt x="7113" y="9289"/>
                  </a:cubicBezTo>
                  <a:cubicBezTo>
                    <a:pt x="7156" y="9289"/>
                    <a:pt x="7183" y="9245"/>
                    <a:pt x="7183" y="9224"/>
                  </a:cubicBezTo>
                  <a:cubicBezTo>
                    <a:pt x="7183" y="9181"/>
                    <a:pt x="7156" y="9154"/>
                    <a:pt x="7113" y="9154"/>
                  </a:cubicBezTo>
                  <a:close/>
                  <a:moveTo>
                    <a:pt x="7113" y="9424"/>
                  </a:moveTo>
                  <a:cubicBezTo>
                    <a:pt x="7091" y="9424"/>
                    <a:pt x="7048" y="9451"/>
                    <a:pt x="7048" y="9494"/>
                  </a:cubicBezTo>
                  <a:cubicBezTo>
                    <a:pt x="7048" y="9515"/>
                    <a:pt x="7091" y="9559"/>
                    <a:pt x="7113" y="9559"/>
                  </a:cubicBezTo>
                  <a:cubicBezTo>
                    <a:pt x="7156" y="9559"/>
                    <a:pt x="7183" y="9515"/>
                    <a:pt x="7183" y="9494"/>
                  </a:cubicBezTo>
                  <a:cubicBezTo>
                    <a:pt x="7183" y="9451"/>
                    <a:pt x="7156" y="9424"/>
                    <a:pt x="7113" y="9424"/>
                  </a:cubicBezTo>
                  <a:close/>
                  <a:moveTo>
                    <a:pt x="7113" y="9694"/>
                  </a:moveTo>
                  <a:cubicBezTo>
                    <a:pt x="7091" y="9694"/>
                    <a:pt x="7048" y="9721"/>
                    <a:pt x="7048" y="9764"/>
                  </a:cubicBezTo>
                  <a:cubicBezTo>
                    <a:pt x="7048" y="9785"/>
                    <a:pt x="7091" y="9829"/>
                    <a:pt x="7113" y="9829"/>
                  </a:cubicBezTo>
                  <a:cubicBezTo>
                    <a:pt x="7156" y="9829"/>
                    <a:pt x="7183" y="9785"/>
                    <a:pt x="7183" y="9764"/>
                  </a:cubicBezTo>
                  <a:cubicBezTo>
                    <a:pt x="7183" y="9721"/>
                    <a:pt x="7156" y="9694"/>
                    <a:pt x="7113" y="9694"/>
                  </a:cubicBezTo>
                  <a:close/>
                  <a:moveTo>
                    <a:pt x="7113" y="9964"/>
                  </a:moveTo>
                  <a:cubicBezTo>
                    <a:pt x="7091" y="9964"/>
                    <a:pt x="7048" y="9991"/>
                    <a:pt x="7048" y="10034"/>
                  </a:cubicBezTo>
                  <a:cubicBezTo>
                    <a:pt x="7048" y="10055"/>
                    <a:pt x="7091" y="10099"/>
                    <a:pt x="7113" y="10099"/>
                  </a:cubicBezTo>
                  <a:cubicBezTo>
                    <a:pt x="7156" y="10099"/>
                    <a:pt x="7183" y="10055"/>
                    <a:pt x="7183" y="10034"/>
                  </a:cubicBezTo>
                  <a:cubicBezTo>
                    <a:pt x="7183" y="9991"/>
                    <a:pt x="7156" y="9964"/>
                    <a:pt x="7113" y="9964"/>
                  </a:cubicBezTo>
                  <a:close/>
                  <a:moveTo>
                    <a:pt x="7113" y="10234"/>
                  </a:moveTo>
                  <a:cubicBezTo>
                    <a:pt x="7091" y="10234"/>
                    <a:pt x="7048" y="10261"/>
                    <a:pt x="7048" y="10304"/>
                  </a:cubicBezTo>
                  <a:cubicBezTo>
                    <a:pt x="7048" y="10326"/>
                    <a:pt x="7091" y="10369"/>
                    <a:pt x="7113" y="10369"/>
                  </a:cubicBezTo>
                  <a:cubicBezTo>
                    <a:pt x="7156" y="10369"/>
                    <a:pt x="7183" y="10326"/>
                    <a:pt x="7183" y="10304"/>
                  </a:cubicBezTo>
                  <a:cubicBezTo>
                    <a:pt x="7183" y="10261"/>
                    <a:pt x="7156" y="10234"/>
                    <a:pt x="7113" y="10234"/>
                  </a:cubicBezTo>
                  <a:close/>
                  <a:moveTo>
                    <a:pt x="7113" y="10504"/>
                  </a:moveTo>
                  <a:cubicBezTo>
                    <a:pt x="7091" y="10504"/>
                    <a:pt x="7048" y="10531"/>
                    <a:pt x="7048" y="10574"/>
                  </a:cubicBezTo>
                  <a:cubicBezTo>
                    <a:pt x="7048" y="10596"/>
                    <a:pt x="7091" y="10639"/>
                    <a:pt x="7113" y="10639"/>
                  </a:cubicBezTo>
                  <a:cubicBezTo>
                    <a:pt x="7156" y="10639"/>
                    <a:pt x="7183" y="10596"/>
                    <a:pt x="7183" y="10574"/>
                  </a:cubicBezTo>
                  <a:cubicBezTo>
                    <a:pt x="7183" y="10531"/>
                    <a:pt x="7156" y="10504"/>
                    <a:pt x="7113" y="10504"/>
                  </a:cubicBezTo>
                  <a:close/>
                  <a:moveTo>
                    <a:pt x="7113" y="10774"/>
                  </a:moveTo>
                  <a:cubicBezTo>
                    <a:pt x="7091" y="10774"/>
                    <a:pt x="7048" y="10801"/>
                    <a:pt x="7048" y="10844"/>
                  </a:cubicBezTo>
                  <a:cubicBezTo>
                    <a:pt x="7048" y="10866"/>
                    <a:pt x="7091" y="10909"/>
                    <a:pt x="7113" y="10909"/>
                  </a:cubicBezTo>
                  <a:cubicBezTo>
                    <a:pt x="7156" y="10909"/>
                    <a:pt x="7183" y="10866"/>
                    <a:pt x="7183" y="10844"/>
                  </a:cubicBezTo>
                  <a:cubicBezTo>
                    <a:pt x="7183" y="10801"/>
                    <a:pt x="7156" y="10774"/>
                    <a:pt x="7113" y="10774"/>
                  </a:cubicBezTo>
                  <a:close/>
                  <a:moveTo>
                    <a:pt x="7113" y="11044"/>
                  </a:moveTo>
                  <a:cubicBezTo>
                    <a:pt x="7091" y="11044"/>
                    <a:pt x="7048" y="11071"/>
                    <a:pt x="7048" y="11114"/>
                  </a:cubicBezTo>
                  <a:cubicBezTo>
                    <a:pt x="7048" y="11136"/>
                    <a:pt x="7091" y="11179"/>
                    <a:pt x="7113" y="11179"/>
                  </a:cubicBezTo>
                  <a:cubicBezTo>
                    <a:pt x="7156" y="11179"/>
                    <a:pt x="7183" y="11136"/>
                    <a:pt x="7183" y="11114"/>
                  </a:cubicBezTo>
                  <a:cubicBezTo>
                    <a:pt x="7183" y="11071"/>
                    <a:pt x="7156" y="11044"/>
                    <a:pt x="7113" y="11044"/>
                  </a:cubicBezTo>
                  <a:close/>
                  <a:moveTo>
                    <a:pt x="7113" y="11314"/>
                  </a:moveTo>
                  <a:cubicBezTo>
                    <a:pt x="7091" y="11314"/>
                    <a:pt x="7048" y="11341"/>
                    <a:pt x="7048" y="11384"/>
                  </a:cubicBezTo>
                  <a:cubicBezTo>
                    <a:pt x="7048" y="11406"/>
                    <a:pt x="7091" y="11449"/>
                    <a:pt x="7113" y="11449"/>
                  </a:cubicBezTo>
                  <a:cubicBezTo>
                    <a:pt x="7156" y="11449"/>
                    <a:pt x="7183" y="11406"/>
                    <a:pt x="7183" y="11384"/>
                  </a:cubicBezTo>
                  <a:cubicBezTo>
                    <a:pt x="7183" y="11341"/>
                    <a:pt x="7156" y="11314"/>
                    <a:pt x="7113" y="11314"/>
                  </a:cubicBezTo>
                  <a:close/>
                  <a:moveTo>
                    <a:pt x="7113" y="11584"/>
                  </a:moveTo>
                  <a:cubicBezTo>
                    <a:pt x="7091" y="11584"/>
                    <a:pt x="7048" y="11611"/>
                    <a:pt x="7048" y="11654"/>
                  </a:cubicBezTo>
                  <a:cubicBezTo>
                    <a:pt x="7048" y="11676"/>
                    <a:pt x="7091" y="11719"/>
                    <a:pt x="7113" y="11719"/>
                  </a:cubicBezTo>
                  <a:cubicBezTo>
                    <a:pt x="7156" y="11719"/>
                    <a:pt x="7183" y="11676"/>
                    <a:pt x="7183" y="11654"/>
                  </a:cubicBezTo>
                  <a:cubicBezTo>
                    <a:pt x="7183" y="11611"/>
                    <a:pt x="7156" y="11584"/>
                    <a:pt x="7113" y="11584"/>
                  </a:cubicBezTo>
                  <a:close/>
                  <a:moveTo>
                    <a:pt x="7113" y="11854"/>
                  </a:moveTo>
                  <a:cubicBezTo>
                    <a:pt x="7091" y="11854"/>
                    <a:pt x="7048" y="11881"/>
                    <a:pt x="7048" y="11924"/>
                  </a:cubicBezTo>
                  <a:cubicBezTo>
                    <a:pt x="7048" y="11946"/>
                    <a:pt x="7091" y="11989"/>
                    <a:pt x="7113" y="11989"/>
                  </a:cubicBezTo>
                  <a:cubicBezTo>
                    <a:pt x="7156" y="11989"/>
                    <a:pt x="7183" y="11946"/>
                    <a:pt x="7183" y="11924"/>
                  </a:cubicBezTo>
                  <a:cubicBezTo>
                    <a:pt x="7183" y="11881"/>
                    <a:pt x="7156" y="11854"/>
                    <a:pt x="7113" y="11854"/>
                  </a:cubicBezTo>
                  <a:close/>
                  <a:moveTo>
                    <a:pt x="7113" y="12124"/>
                  </a:moveTo>
                  <a:cubicBezTo>
                    <a:pt x="7091" y="12124"/>
                    <a:pt x="7048" y="12151"/>
                    <a:pt x="7048" y="12194"/>
                  </a:cubicBezTo>
                  <a:cubicBezTo>
                    <a:pt x="7048" y="12216"/>
                    <a:pt x="7091" y="12259"/>
                    <a:pt x="7113" y="12259"/>
                  </a:cubicBezTo>
                  <a:cubicBezTo>
                    <a:pt x="7156" y="12259"/>
                    <a:pt x="7183" y="12216"/>
                    <a:pt x="7183" y="12194"/>
                  </a:cubicBezTo>
                  <a:cubicBezTo>
                    <a:pt x="7183" y="12151"/>
                    <a:pt x="7156" y="12124"/>
                    <a:pt x="7113" y="12124"/>
                  </a:cubicBezTo>
                  <a:close/>
                  <a:moveTo>
                    <a:pt x="7113" y="12394"/>
                  </a:moveTo>
                  <a:cubicBezTo>
                    <a:pt x="7091" y="12394"/>
                    <a:pt x="7048" y="12421"/>
                    <a:pt x="7048" y="12464"/>
                  </a:cubicBezTo>
                  <a:cubicBezTo>
                    <a:pt x="7048" y="12486"/>
                    <a:pt x="7091" y="12529"/>
                    <a:pt x="7113" y="12529"/>
                  </a:cubicBezTo>
                  <a:cubicBezTo>
                    <a:pt x="7156" y="12529"/>
                    <a:pt x="7183" y="12486"/>
                    <a:pt x="7183" y="12464"/>
                  </a:cubicBezTo>
                  <a:cubicBezTo>
                    <a:pt x="7183" y="12421"/>
                    <a:pt x="7156" y="12394"/>
                    <a:pt x="7113" y="12394"/>
                  </a:cubicBezTo>
                  <a:close/>
                  <a:moveTo>
                    <a:pt x="7113" y="12664"/>
                  </a:moveTo>
                  <a:cubicBezTo>
                    <a:pt x="7091" y="12664"/>
                    <a:pt x="7048" y="12691"/>
                    <a:pt x="7048" y="12734"/>
                  </a:cubicBezTo>
                  <a:cubicBezTo>
                    <a:pt x="7048" y="12756"/>
                    <a:pt x="7091" y="12799"/>
                    <a:pt x="7113" y="12799"/>
                  </a:cubicBezTo>
                  <a:cubicBezTo>
                    <a:pt x="7156" y="12799"/>
                    <a:pt x="7183" y="12756"/>
                    <a:pt x="7183" y="12734"/>
                  </a:cubicBezTo>
                  <a:cubicBezTo>
                    <a:pt x="7183" y="12691"/>
                    <a:pt x="7156" y="12664"/>
                    <a:pt x="7113" y="12664"/>
                  </a:cubicBezTo>
                  <a:close/>
                  <a:moveTo>
                    <a:pt x="7113" y="12934"/>
                  </a:moveTo>
                  <a:cubicBezTo>
                    <a:pt x="7091" y="12934"/>
                    <a:pt x="7048" y="12961"/>
                    <a:pt x="7048" y="13004"/>
                  </a:cubicBezTo>
                  <a:cubicBezTo>
                    <a:pt x="7048" y="13026"/>
                    <a:pt x="7091" y="13069"/>
                    <a:pt x="7113" y="13069"/>
                  </a:cubicBezTo>
                  <a:cubicBezTo>
                    <a:pt x="7156" y="13069"/>
                    <a:pt x="7183" y="13026"/>
                    <a:pt x="7183" y="13004"/>
                  </a:cubicBezTo>
                  <a:cubicBezTo>
                    <a:pt x="7183" y="12961"/>
                    <a:pt x="7156" y="12934"/>
                    <a:pt x="7113" y="12934"/>
                  </a:cubicBezTo>
                  <a:close/>
                  <a:moveTo>
                    <a:pt x="7113" y="13204"/>
                  </a:moveTo>
                  <a:cubicBezTo>
                    <a:pt x="7091" y="13204"/>
                    <a:pt x="7048" y="13231"/>
                    <a:pt x="7048" y="13274"/>
                  </a:cubicBezTo>
                  <a:cubicBezTo>
                    <a:pt x="7048" y="13296"/>
                    <a:pt x="7091" y="13339"/>
                    <a:pt x="7113" y="13339"/>
                  </a:cubicBezTo>
                  <a:cubicBezTo>
                    <a:pt x="7156" y="13339"/>
                    <a:pt x="7183" y="13296"/>
                    <a:pt x="7183" y="13274"/>
                  </a:cubicBezTo>
                  <a:cubicBezTo>
                    <a:pt x="7183" y="13231"/>
                    <a:pt x="7156" y="13204"/>
                    <a:pt x="7113" y="13204"/>
                  </a:cubicBezTo>
                  <a:close/>
                  <a:moveTo>
                    <a:pt x="7113" y="13474"/>
                  </a:moveTo>
                  <a:cubicBezTo>
                    <a:pt x="7091" y="13474"/>
                    <a:pt x="7048" y="13501"/>
                    <a:pt x="7048" y="13544"/>
                  </a:cubicBezTo>
                  <a:cubicBezTo>
                    <a:pt x="7048" y="13566"/>
                    <a:pt x="7091" y="13609"/>
                    <a:pt x="7113" y="13609"/>
                  </a:cubicBezTo>
                  <a:cubicBezTo>
                    <a:pt x="7156" y="13609"/>
                    <a:pt x="7183" y="13566"/>
                    <a:pt x="7183" y="13544"/>
                  </a:cubicBezTo>
                  <a:cubicBezTo>
                    <a:pt x="7183" y="13501"/>
                    <a:pt x="7156" y="13474"/>
                    <a:pt x="7113" y="13474"/>
                  </a:cubicBezTo>
                  <a:close/>
                  <a:moveTo>
                    <a:pt x="7205" y="13679"/>
                  </a:moveTo>
                  <a:cubicBezTo>
                    <a:pt x="7156" y="13679"/>
                    <a:pt x="7135" y="13701"/>
                    <a:pt x="7135" y="13744"/>
                  </a:cubicBezTo>
                  <a:cubicBezTo>
                    <a:pt x="7135" y="13771"/>
                    <a:pt x="7156" y="13814"/>
                    <a:pt x="7205" y="13814"/>
                  </a:cubicBezTo>
                  <a:cubicBezTo>
                    <a:pt x="7226" y="13814"/>
                    <a:pt x="7270" y="13771"/>
                    <a:pt x="7270" y="13744"/>
                  </a:cubicBezTo>
                  <a:cubicBezTo>
                    <a:pt x="7270" y="13701"/>
                    <a:pt x="7226" y="13679"/>
                    <a:pt x="7205" y="13679"/>
                  </a:cubicBezTo>
                  <a:close/>
                  <a:moveTo>
                    <a:pt x="7475" y="13679"/>
                  </a:moveTo>
                  <a:cubicBezTo>
                    <a:pt x="7426" y="13679"/>
                    <a:pt x="7405" y="13701"/>
                    <a:pt x="7405" y="13744"/>
                  </a:cubicBezTo>
                  <a:cubicBezTo>
                    <a:pt x="7405" y="13771"/>
                    <a:pt x="7426" y="13814"/>
                    <a:pt x="7475" y="13814"/>
                  </a:cubicBezTo>
                  <a:cubicBezTo>
                    <a:pt x="7496" y="13814"/>
                    <a:pt x="7540" y="13771"/>
                    <a:pt x="7540" y="13744"/>
                  </a:cubicBezTo>
                  <a:cubicBezTo>
                    <a:pt x="7540" y="13701"/>
                    <a:pt x="7496" y="13679"/>
                    <a:pt x="7475" y="13679"/>
                  </a:cubicBezTo>
                  <a:close/>
                  <a:moveTo>
                    <a:pt x="7745" y="13679"/>
                  </a:moveTo>
                  <a:cubicBezTo>
                    <a:pt x="7696" y="13679"/>
                    <a:pt x="7675" y="13701"/>
                    <a:pt x="7675" y="13744"/>
                  </a:cubicBezTo>
                  <a:cubicBezTo>
                    <a:pt x="7675" y="13771"/>
                    <a:pt x="7696" y="13814"/>
                    <a:pt x="7745" y="13814"/>
                  </a:cubicBezTo>
                  <a:cubicBezTo>
                    <a:pt x="7766" y="13814"/>
                    <a:pt x="7810" y="13771"/>
                    <a:pt x="7810" y="13744"/>
                  </a:cubicBezTo>
                  <a:cubicBezTo>
                    <a:pt x="7810" y="13701"/>
                    <a:pt x="7766" y="13679"/>
                    <a:pt x="7745" y="13679"/>
                  </a:cubicBezTo>
                  <a:close/>
                  <a:moveTo>
                    <a:pt x="8015" y="13679"/>
                  </a:moveTo>
                  <a:cubicBezTo>
                    <a:pt x="7966" y="13679"/>
                    <a:pt x="7945" y="13701"/>
                    <a:pt x="7945" y="13744"/>
                  </a:cubicBezTo>
                  <a:cubicBezTo>
                    <a:pt x="7945" y="13771"/>
                    <a:pt x="7966" y="13814"/>
                    <a:pt x="8015" y="13814"/>
                  </a:cubicBezTo>
                  <a:cubicBezTo>
                    <a:pt x="8036" y="13814"/>
                    <a:pt x="8080" y="13771"/>
                    <a:pt x="8080" y="13744"/>
                  </a:cubicBezTo>
                  <a:cubicBezTo>
                    <a:pt x="8080" y="13701"/>
                    <a:pt x="8036" y="13679"/>
                    <a:pt x="8015" y="13679"/>
                  </a:cubicBezTo>
                  <a:close/>
                  <a:moveTo>
                    <a:pt x="8285" y="13679"/>
                  </a:moveTo>
                  <a:cubicBezTo>
                    <a:pt x="8236" y="13679"/>
                    <a:pt x="8215" y="13701"/>
                    <a:pt x="8215" y="13744"/>
                  </a:cubicBezTo>
                  <a:cubicBezTo>
                    <a:pt x="8215" y="13771"/>
                    <a:pt x="8236" y="13814"/>
                    <a:pt x="8285" y="13814"/>
                  </a:cubicBezTo>
                  <a:cubicBezTo>
                    <a:pt x="8306" y="13814"/>
                    <a:pt x="8350" y="13771"/>
                    <a:pt x="8350" y="13744"/>
                  </a:cubicBezTo>
                  <a:cubicBezTo>
                    <a:pt x="8350" y="13701"/>
                    <a:pt x="8306" y="13679"/>
                    <a:pt x="8285" y="13679"/>
                  </a:cubicBezTo>
                  <a:close/>
                  <a:moveTo>
                    <a:pt x="8555" y="13679"/>
                  </a:moveTo>
                  <a:cubicBezTo>
                    <a:pt x="8506" y="13679"/>
                    <a:pt x="8485" y="13701"/>
                    <a:pt x="8485" y="13744"/>
                  </a:cubicBezTo>
                  <a:cubicBezTo>
                    <a:pt x="8485" y="13771"/>
                    <a:pt x="8506" y="13814"/>
                    <a:pt x="8555" y="13814"/>
                  </a:cubicBezTo>
                  <a:cubicBezTo>
                    <a:pt x="8576" y="13814"/>
                    <a:pt x="8620" y="13771"/>
                    <a:pt x="8620" y="13744"/>
                  </a:cubicBezTo>
                  <a:cubicBezTo>
                    <a:pt x="8620" y="13701"/>
                    <a:pt x="8576" y="13679"/>
                    <a:pt x="8555" y="13679"/>
                  </a:cubicBezTo>
                  <a:close/>
                  <a:moveTo>
                    <a:pt x="8825" y="13679"/>
                  </a:moveTo>
                  <a:cubicBezTo>
                    <a:pt x="8776" y="13679"/>
                    <a:pt x="8755" y="13701"/>
                    <a:pt x="8755" y="13744"/>
                  </a:cubicBezTo>
                  <a:cubicBezTo>
                    <a:pt x="8755" y="13771"/>
                    <a:pt x="8776" y="13814"/>
                    <a:pt x="8825" y="13814"/>
                  </a:cubicBezTo>
                  <a:cubicBezTo>
                    <a:pt x="8846" y="13814"/>
                    <a:pt x="8890" y="13771"/>
                    <a:pt x="8890" y="13744"/>
                  </a:cubicBezTo>
                  <a:cubicBezTo>
                    <a:pt x="8890" y="13701"/>
                    <a:pt x="8846" y="13679"/>
                    <a:pt x="8825" y="13679"/>
                  </a:cubicBezTo>
                  <a:close/>
                  <a:moveTo>
                    <a:pt x="9095" y="13679"/>
                  </a:moveTo>
                  <a:cubicBezTo>
                    <a:pt x="9046" y="13679"/>
                    <a:pt x="9025" y="13701"/>
                    <a:pt x="9025" y="13744"/>
                  </a:cubicBezTo>
                  <a:cubicBezTo>
                    <a:pt x="9025" y="13771"/>
                    <a:pt x="9046" y="13814"/>
                    <a:pt x="9095" y="13814"/>
                  </a:cubicBezTo>
                  <a:cubicBezTo>
                    <a:pt x="9117" y="13814"/>
                    <a:pt x="9160" y="13771"/>
                    <a:pt x="9160" y="13744"/>
                  </a:cubicBezTo>
                  <a:cubicBezTo>
                    <a:pt x="9160" y="13701"/>
                    <a:pt x="9117" y="13679"/>
                    <a:pt x="9095" y="13679"/>
                  </a:cubicBezTo>
                  <a:close/>
                  <a:moveTo>
                    <a:pt x="9365" y="13679"/>
                  </a:moveTo>
                  <a:cubicBezTo>
                    <a:pt x="9316" y="13679"/>
                    <a:pt x="9295" y="13701"/>
                    <a:pt x="9295" y="13744"/>
                  </a:cubicBezTo>
                  <a:cubicBezTo>
                    <a:pt x="9295" y="13771"/>
                    <a:pt x="9316" y="13814"/>
                    <a:pt x="9365" y="13814"/>
                  </a:cubicBezTo>
                  <a:cubicBezTo>
                    <a:pt x="9387" y="13814"/>
                    <a:pt x="9430" y="13771"/>
                    <a:pt x="9430" y="13744"/>
                  </a:cubicBezTo>
                  <a:cubicBezTo>
                    <a:pt x="9430" y="13701"/>
                    <a:pt x="9387" y="13679"/>
                    <a:pt x="9365" y="13679"/>
                  </a:cubicBezTo>
                  <a:close/>
                  <a:moveTo>
                    <a:pt x="9635" y="13679"/>
                  </a:moveTo>
                  <a:cubicBezTo>
                    <a:pt x="9586" y="13679"/>
                    <a:pt x="9565" y="13701"/>
                    <a:pt x="9565" y="13744"/>
                  </a:cubicBezTo>
                  <a:cubicBezTo>
                    <a:pt x="9565" y="13771"/>
                    <a:pt x="9586" y="13814"/>
                    <a:pt x="9635" y="13814"/>
                  </a:cubicBezTo>
                  <a:cubicBezTo>
                    <a:pt x="9657" y="13814"/>
                    <a:pt x="9700" y="13771"/>
                    <a:pt x="9700" y="13744"/>
                  </a:cubicBezTo>
                  <a:cubicBezTo>
                    <a:pt x="9700" y="13701"/>
                    <a:pt x="9657" y="13679"/>
                    <a:pt x="9635" y="13679"/>
                  </a:cubicBezTo>
                  <a:close/>
                  <a:moveTo>
                    <a:pt x="9905" y="13679"/>
                  </a:moveTo>
                  <a:cubicBezTo>
                    <a:pt x="9856" y="13679"/>
                    <a:pt x="9835" y="13701"/>
                    <a:pt x="9835" y="13744"/>
                  </a:cubicBezTo>
                  <a:cubicBezTo>
                    <a:pt x="9835" y="13771"/>
                    <a:pt x="9856" y="13814"/>
                    <a:pt x="9905" y="13814"/>
                  </a:cubicBezTo>
                  <a:cubicBezTo>
                    <a:pt x="9927" y="13814"/>
                    <a:pt x="9970" y="13771"/>
                    <a:pt x="9970" y="13744"/>
                  </a:cubicBezTo>
                  <a:cubicBezTo>
                    <a:pt x="9970" y="13701"/>
                    <a:pt x="9927" y="13679"/>
                    <a:pt x="9905" y="13679"/>
                  </a:cubicBezTo>
                  <a:close/>
                  <a:moveTo>
                    <a:pt x="10175" y="13679"/>
                  </a:moveTo>
                  <a:cubicBezTo>
                    <a:pt x="10126" y="13679"/>
                    <a:pt x="10105" y="13701"/>
                    <a:pt x="10105" y="13744"/>
                  </a:cubicBezTo>
                  <a:cubicBezTo>
                    <a:pt x="10105" y="13771"/>
                    <a:pt x="10126" y="13814"/>
                    <a:pt x="10175" y="13814"/>
                  </a:cubicBezTo>
                  <a:cubicBezTo>
                    <a:pt x="10197" y="13814"/>
                    <a:pt x="10240" y="13771"/>
                    <a:pt x="10240" y="13744"/>
                  </a:cubicBezTo>
                  <a:cubicBezTo>
                    <a:pt x="10240" y="13701"/>
                    <a:pt x="10197" y="13679"/>
                    <a:pt x="10175" y="13679"/>
                  </a:cubicBezTo>
                  <a:close/>
                  <a:moveTo>
                    <a:pt x="10445" y="13679"/>
                  </a:moveTo>
                  <a:cubicBezTo>
                    <a:pt x="10396" y="13679"/>
                    <a:pt x="10375" y="13701"/>
                    <a:pt x="10375" y="13744"/>
                  </a:cubicBezTo>
                  <a:cubicBezTo>
                    <a:pt x="10375" y="13771"/>
                    <a:pt x="10396" y="13814"/>
                    <a:pt x="10445" y="13814"/>
                  </a:cubicBezTo>
                  <a:cubicBezTo>
                    <a:pt x="10467" y="13814"/>
                    <a:pt x="10510" y="13771"/>
                    <a:pt x="10510" y="13744"/>
                  </a:cubicBezTo>
                  <a:cubicBezTo>
                    <a:pt x="10510" y="13701"/>
                    <a:pt x="10467" y="13679"/>
                    <a:pt x="10445" y="13679"/>
                  </a:cubicBezTo>
                  <a:close/>
                  <a:moveTo>
                    <a:pt x="10715" y="13679"/>
                  </a:moveTo>
                  <a:cubicBezTo>
                    <a:pt x="10666" y="13679"/>
                    <a:pt x="10645" y="13701"/>
                    <a:pt x="10645" y="13744"/>
                  </a:cubicBezTo>
                  <a:cubicBezTo>
                    <a:pt x="10645" y="13771"/>
                    <a:pt x="10666" y="13814"/>
                    <a:pt x="10715" y="13814"/>
                  </a:cubicBezTo>
                  <a:cubicBezTo>
                    <a:pt x="10737" y="13814"/>
                    <a:pt x="10780" y="13771"/>
                    <a:pt x="10780" y="13744"/>
                  </a:cubicBezTo>
                  <a:cubicBezTo>
                    <a:pt x="10780" y="13701"/>
                    <a:pt x="10737" y="13679"/>
                    <a:pt x="10715" y="13679"/>
                  </a:cubicBezTo>
                  <a:close/>
                  <a:moveTo>
                    <a:pt x="10985" y="13679"/>
                  </a:moveTo>
                  <a:cubicBezTo>
                    <a:pt x="10936" y="13679"/>
                    <a:pt x="10915" y="13701"/>
                    <a:pt x="10915" y="13744"/>
                  </a:cubicBezTo>
                  <a:cubicBezTo>
                    <a:pt x="10915" y="13771"/>
                    <a:pt x="10936" y="13814"/>
                    <a:pt x="10985" y="13814"/>
                  </a:cubicBezTo>
                  <a:cubicBezTo>
                    <a:pt x="11007" y="13814"/>
                    <a:pt x="11050" y="13771"/>
                    <a:pt x="11050" y="13744"/>
                  </a:cubicBezTo>
                  <a:cubicBezTo>
                    <a:pt x="11050" y="13701"/>
                    <a:pt x="11007" y="13679"/>
                    <a:pt x="10985" y="13679"/>
                  </a:cubicBezTo>
                  <a:close/>
                  <a:moveTo>
                    <a:pt x="11255" y="13679"/>
                  </a:moveTo>
                  <a:cubicBezTo>
                    <a:pt x="11206" y="13679"/>
                    <a:pt x="11185" y="13701"/>
                    <a:pt x="11185" y="13744"/>
                  </a:cubicBezTo>
                  <a:cubicBezTo>
                    <a:pt x="11185" y="13771"/>
                    <a:pt x="11206" y="13814"/>
                    <a:pt x="11255" y="13814"/>
                  </a:cubicBezTo>
                  <a:cubicBezTo>
                    <a:pt x="11277" y="13814"/>
                    <a:pt x="11320" y="13771"/>
                    <a:pt x="11320" y="13744"/>
                  </a:cubicBezTo>
                  <a:cubicBezTo>
                    <a:pt x="11320" y="13701"/>
                    <a:pt x="11277" y="13679"/>
                    <a:pt x="11255" y="13679"/>
                  </a:cubicBezTo>
                  <a:close/>
                  <a:moveTo>
                    <a:pt x="11525" y="13679"/>
                  </a:moveTo>
                  <a:cubicBezTo>
                    <a:pt x="11476" y="13679"/>
                    <a:pt x="11455" y="13701"/>
                    <a:pt x="11455" y="13744"/>
                  </a:cubicBezTo>
                  <a:cubicBezTo>
                    <a:pt x="11455" y="13771"/>
                    <a:pt x="11476" y="13814"/>
                    <a:pt x="11525" y="13814"/>
                  </a:cubicBezTo>
                  <a:cubicBezTo>
                    <a:pt x="11547" y="13814"/>
                    <a:pt x="11590" y="13771"/>
                    <a:pt x="11590" y="13744"/>
                  </a:cubicBezTo>
                  <a:cubicBezTo>
                    <a:pt x="11590" y="13701"/>
                    <a:pt x="11547" y="13679"/>
                    <a:pt x="11525" y="13679"/>
                  </a:cubicBezTo>
                  <a:close/>
                  <a:moveTo>
                    <a:pt x="11795" y="13679"/>
                  </a:moveTo>
                  <a:cubicBezTo>
                    <a:pt x="11746" y="13679"/>
                    <a:pt x="11725" y="13701"/>
                    <a:pt x="11725" y="13744"/>
                  </a:cubicBezTo>
                  <a:cubicBezTo>
                    <a:pt x="11725" y="13771"/>
                    <a:pt x="11746" y="13814"/>
                    <a:pt x="11795" y="13814"/>
                  </a:cubicBezTo>
                  <a:cubicBezTo>
                    <a:pt x="11817" y="13814"/>
                    <a:pt x="11860" y="13771"/>
                    <a:pt x="11860" y="13744"/>
                  </a:cubicBezTo>
                  <a:cubicBezTo>
                    <a:pt x="11860" y="13701"/>
                    <a:pt x="11817" y="13679"/>
                    <a:pt x="11795" y="13679"/>
                  </a:cubicBezTo>
                  <a:close/>
                  <a:moveTo>
                    <a:pt x="12065" y="13679"/>
                  </a:moveTo>
                  <a:cubicBezTo>
                    <a:pt x="12016" y="13679"/>
                    <a:pt x="11995" y="13701"/>
                    <a:pt x="11995" y="13744"/>
                  </a:cubicBezTo>
                  <a:cubicBezTo>
                    <a:pt x="11995" y="13771"/>
                    <a:pt x="12016" y="13814"/>
                    <a:pt x="12065" y="13814"/>
                  </a:cubicBezTo>
                  <a:cubicBezTo>
                    <a:pt x="12087" y="13814"/>
                    <a:pt x="12130" y="13771"/>
                    <a:pt x="12130" y="13744"/>
                  </a:cubicBezTo>
                  <a:cubicBezTo>
                    <a:pt x="12130" y="13701"/>
                    <a:pt x="12087" y="13679"/>
                    <a:pt x="12065" y="13679"/>
                  </a:cubicBezTo>
                  <a:close/>
                  <a:moveTo>
                    <a:pt x="12335" y="13679"/>
                  </a:moveTo>
                  <a:cubicBezTo>
                    <a:pt x="12286" y="13679"/>
                    <a:pt x="12265" y="13701"/>
                    <a:pt x="12265" y="13744"/>
                  </a:cubicBezTo>
                  <a:cubicBezTo>
                    <a:pt x="12265" y="13771"/>
                    <a:pt x="12286" y="13814"/>
                    <a:pt x="12335" y="13814"/>
                  </a:cubicBezTo>
                  <a:cubicBezTo>
                    <a:pt x="12357" y="13814"/>
                    <a:pt x="12400" y="13771"/>
                    <a:pt x="12400" y="13744"/>
                  </a:cubicBezTo>
                  <a:cubicBezTo>
                    <a:pt x="12400" y="13701"/>
                    <a:pt x="12357" y="13679"/>
                    <a:pt x="12335" y="13679"/>
                  </a:cubicBezTo>
                  <a:close/>
                  <a:moveTo>
                    <a:pt x="12605" y="13679"/>
                  </a:moveTo>
                  <a:cubicBezTo>
                    <a:pt x="12556" y="13679"/>
                    <a:pt x="12535" y="13701"/>
                    <a:pt x="12535" y="13744"/>
                  </a:cubicBezTo>
                  <a:cubicBezTo>
                    <a:pt x="12535" y="13771"/>
                    <a:pt x="12556" y="13814"/>
                    <a:pt x="12605" y="13814"/>
                  </a:cubicBezTo>
                  <a:cubicBezTo>
                    <a:pt x="12627" y="13814"/>
                    <a:pt x="12670" y="13771"/>
                    <a:pt x="12670" y="13744"/>
                  </a:cubicBezTo>
                  <a:cubicBezTo>
                    <a:pt x="12670" y="13701"/>
                    <a:pt x="12627" y="13679"/>
                    <a:pt x="12605" y="13679"/>
                  </a:cubicBezTo>
                  <a:close/>
                  <a:moveTo>
                    <a:pt x="12875" y="13679"/>
                  </a:moveTo>
                  <a:cubicBezTo>
                    <a:pt x="12826" y="13679"/>
                    <a:pt x="12805" y="13701"/>
                    <a:pt x="12805" y="13744"/>
                  </a:cubicBezTo>
                  <a:cubicBezTo>
                    <a:pt x="12805" y="13771"/>
                    <a:pt x="12826" y="13814"/>
                    <a:pt x="12875" y="13814"/>
                  </a:cubicBezTo>
                  <a:cubicBezTo>
                    <a:pt x="12897" y="13814"/>
                    <a:pt x="12940" y="13771"/>
                    <a:pt x="12940" y="13744"/>
                  </a:cubicBezTo>
                  <a:cubicBezTo>
                    <a:pt x="12940" y="13701"/>
                    <a:pt x="12897" y="13679"/>
                    <a:pt x="12875" y="13679"/>
                  </a:cubicBezTo>
                  <a:close/>
                  <a:moveTo>
                    <a:pt x="13145" y="13679"/>
                  </a:moveTo>
                  <a:cubicBezTo>
                    <a:pt x="13097" y="13679"/>
                    <a:pt x="13075" y="13701"/>
                    <a:pt x="13075" y="13744"/>
                  </a:cubicBezTo>
                  <a:cubicBezTo>
                    <a:pt x="13075" y="13771"/>
                    <a:pt x="13097" y="13814"/>
                    <a:pt x="13145" y="13814"/>
                  </a:cubicBezTo>
                  <a:cubicBezTo>
                    <a:pt x="13167" y="13814"/>
                    <a:pt x="13210" y="13771"/>
                    <a:pt x="13210" y="13744"/>
                  </a:cubicBezTo>
                  <a:cubicBezTo>
                    <a:pt x="13210" y="13701"/>
                    <a:pt x="13167" y="13679"/>
                    <a:pt x="13145" y="13679"/>
                  </a:cubicBezTo>
                  <a:close/>
                  <a:moveTo>
                    <a:pt x="13415" y="13679"/>
                  </a:moveTo>
                  <a:cubicBezTo>
                    <a:pt x="13367" y="13679"/>
                    <a:pt x="13345" y="13701"/>
                    <a:pt x="13345" y="13744"/>
                  </a:cubicBezTo>
                  <a:cubicBezTo>
                    <a:pt x="13345" y="13771"/>
                    <a:pt x="13367" y="13814"/>
                    <a:pt x="13415" y="13814"/>
                  </a:cubicBezTo>
                  <a:cubicBezTo>
                    <a:pt x="13437" y="13814"/>
                    <a:pt x="13480" y="13771"/>
                    <a:pt x="13480" y="13744"/>
                  </a:cubicBezTo>
                  <a:cubicBezTo>
                    <a:pt x="13480" y="13701"/>
                    <a:pt x="13437" y="13679"/>
                    <a:pt x="13415" y="13679"/>
                  </a:cubicBezTo>
                  <a:close/>
                  <a:moveTo>
                    <a:pt x="13685" y="13679"/>
                  </a:moveTo>
                  <a:cubicBezTo>
                    <a:pt x="13637" y="13679"/>
                    <a:pt x="13615" y="13701"/>
                    <a:pt x="13615" y="13744"/>
                  </a:cubicBezTo>
                  <a:cubicBezTo>
                    <a:pt x="13615" y="13771"/>
                    <a:pt x="13637" y="13814"/>
                    <a:pt x="13685" y="13814"/>
                  </a:cubicBezTo>
                  <a:cubicBezTo>
                    <a:pt x="13707" y="13814"/>
                    <a:pt x="13750" y="13771"/>
                    <a:pt x="13750" y="13744"/>
                  </a:cubicBezTo>
                  <a:cubicBezTo>
                    <a:pt x="13750" y="13701"/>
                    <a:pt x="13707" y="13679"/>
                    <a:pt x="13685" y="13679"/>
                  </a:cubicBezTo>
                  <a:close/>
                  <a:moveTo>
                    <a:pt x="13955" y="13679"/>
                  </a:moveTo>
                  <a:cubicBezTo>
                    <a:pt x="13907" y="13679"/>
                    <a:pt x="13885" y="13701"/>
                    <a:pt x="13885" y="13744"/>
                  </a:cubicBezTo>
                  <a:cubicBezTo>
                    <a:pt x="13885" y="13771"/>
                    <a:pt x="13907" y="13814"/>
                    <a:pt x="13955" y="13814"/>
                  </a:cubicBezTo>
                  <a:cubicBezTo>
                    <a:pt x="13977" y="13814"/>
                    <a:pt x="14020" y="13771"/>
                    <a:pt x="14020" y="13744"/>
                  </a:cubicBezTo>
                  <a:cubicBezTo>
                    <a:pt x="14020" y="13701"/>
                    <a:pt x="13977" y="13679"/>
                    <a:pt x="13955" y="13679"/>
                  </a:cubicBezTo>
                  <a:close/>
                  <a:moveTo>
                    <a:pt x="14225" y="13679"/>
                  </a:moveTo>
                  <a:cubicBezTo>
                    <a:pt x="14177" y="13679"/>
                    <a:pt x="14155" y="13701"/>
                    <a:pt x="14155" y="13744"/>
                  </a:cubicBezTo>
                  <a:cubicBezTo>
                    <a:pt x="14155" y="13771"/>
                    <a:pt x="14177" y="13814"/>
                    <a:pt x="14225" y="13814"/>
                  </a:cubicBezTo>
                  <a:cubicBezTo>
                    <a:pt x="14247" y="13814"/>
                    <a:pt x="14290" y="13771"/>
                    <a:pt x="14290" y="13744"/>
                  </a:cubicBezTo>
                  <a:cubicBezTo>
                    <a:pt x="14290" y="13701"/>
                    <a:pt x="14247" y="13679"/>
                    <a:pt x="14225" y="13679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 rot="5400000" flipH="1">
              <a:off x="4242978" y="-1950632"/>
              <a:ext cx="1319009" cy="3310904"/>
            </a:xfrm>
            <a:custGeom>
              <a:avLst/>
              <a:gdLst/>
              <a:ahLst/>
              <a:cxnLst/>
              <a:rect l="l" t="t" r="r" b="b"/>
              <a:pathLst>
                <a:path w="11385" h="28578" extrusionOk="0">
                  <a:moveTo>
                    <a:pt x="65" y="0"/>
                  </a:moveTo>
                  <a:cubicBezTo>
                    <a:pt x="44" y="0"/>
                    <a:pt x="1" y="22"/>
                    <a:pt x="1" y="70"/>
                  </a:cubicBezTo>
                  <a:cubicBezTo>
                    <a:pt x="1" y="92"/>
                    <a:pt x="44" y="135"/>
                    <a:pt x="65" y="135"/>
                  </a:cubicBezTo>
                  <a:cubicBezTo>
                    <a:pt x="114" y="135"/>
                    <a:pt x="136" y="92"/>
                    <a:pt x="136" y="70"/>
                  </a:cubicBezTo>
                  <a:cubicBezTo>
                    <a:pt x="136" y="22"/>
                    <a:pt x="114" y="0"/>
                    <a:pt x="65" y="0"/>
                  </a:cubicBezTo>
                  <a:close/>
                  <a:moveTo>
                    <a:pt x="65" y="270"/>
                  </a:moveTo>
                  <a:cubicBezTo>
                    <a:pt x="44" y="270"/>
                    <a:pt x="1" y="292"/>
                    <a:pt x="1" y="340"/>
                  </a:cubicBezTo>
                  <a:cubicBezTo>
                    <a:pt x="1" y="362"/>
                    <a:pt x="44" y="405"/>
                    <a:pt x="65" y="405"/>
                  </a:cubicBezTo>
                  <a:cubicBezTo>
                    <a:pt x="114" y="405"/>
                    <a:pt x="136" y="362"/>
                    <a:pt x="136" y="340"/>
                  </a:cubicBezTo>
                  <a:cubicBezTo>
                    <a:pt x="136" y="292"/>
                    <a:pt x="114" y="270"/>
                    <a:pt x="65" y="270"/>
                  </a:cubicBezTo>
                  <a:close/>
                  <a:moveTo>
                    <a:pt x="65" y="540"/>
                  </a:moveTo>
                  <a:cubicBezTo>
                    <a:pt x="44" y="540"/>
                    <a:pt x="1" y="562"/>
                    <a:pt x="1" y="610"/>
                  </a:cubicBezTo>
                  <a:cubicBezTo>
                    <a:pt x="1" y="632"/>
                    <a:pt x="44" y="675"/>
                    <a:pt x="65" y="675"/>
                  </a:cubicBezTo>
                  <a:cubicBezTo>
                    <a:pt x="114" y="675"/>
                    <a:pt x="136" y="632"/>
                    <a:pt x="136" y="610"/>
                  </a:cubicBezTo>
                  <a:cubicBezTo>
                    <a:pt x="136" y="562"/>
                    <a:pt x="114" y="540"/>
                    <a:pt x="65" y="540"/>
                  </a:cubicBezTo>
                  <a:close/>
                  <a:moveTo>
                    <a:pt x="65" y="810"/>
                  </a:moveTo>
                  <a:cubicBezTo>
                    <a:pt x="44" y="810"/>
                    <a:pt x="1" y="832"/>
                    <a:pt x="1" y="880"/>
                  </a:cubicBezTo>
                  <a:cubicBezTo>
                    <a:pt x="1" y="902"/>
                    <a:pt x="44" y="945"/>
                    <a:pt x="65" y="945"/>
                  </a:cubicBezTo>
                  <a:cubicBezTo>
                    <a:pt x="114" y="945"/>
                    <a:pt x="136" y="902"/>
                    <a:pt x="136" y="880"/>
                  </a:cubicBezTo>
                  <a:cubicBezTo>
                    <a:pt x="136" y="832"/>
                    <a:pt x="114" y="810"/>
                    <a:pt x="65" y="810"/>
                  </a:cubicBezTo>
                  <a:close/>
                  <a:moveTo>
                    <a:pt x="65" y="1080"/>
                  </a:moveTo>
                  <a:cubicBezTo>
                    <a:pt x="44" y="1080"/>
                    <a:pt x="1" y="1102"/>
                    <a:pt x="1" y="1150"/>
                  </a:cubicBezTo>
                  <a:cubicBezTo>
                    <a:pt x="1" y="1172"/>
                    <a:pt x="44" y="1215"/>
                    <a:pt x="65" y="1215"/>
                  </a:cubicBezTo>
                  <a:cubicBezTo>
                    <a:pt x="114" y="1215"/>
                    <a:pt x="136" y="1172"/>
                    <a:pt x="136" y="1150"/>
                  </a:cubicBezTo>
                  <a:cubicBezTo>
                    <a:pt x="136" y="1102"/>
                    <a:pt x="114" y="1080"/>
                    <a:pt x="65" y="1080"/>
                  </a:cubicBezTo>
                  <a:close/>
                  <a:moveTo>
                    <a:pt x="65" y="1350"/>
                  </a:moveTo>
                  <a:cubicBezTo>
                    <a:pt x="44" y="1350"/>
                    <a:pt x="1" y="1372"/>
                    <a:pt x="1" y="1420"/>
                  </a:cubicBezTo>
                  <a:cubicBezTo>
                    <a:pt x="1" y="1442"/>
                    <a:pt x="44" y="1485"/>
                    <a:pt x="65" y="1485"/>
                  </a:cubicBezTo>
                  <a:cubicBezTo>
                    <a:pt x="114" y="1485"/>
                    <a:pt x="136" y="1442"/>
                    <a:pt x="136" y="1420"/>
                  </a:cubicBezTo>
                  <a:cubicBezTo>
                    <a:pt x="136" y="1372"/>
                    <a:pt x="114" y="1350"/>
                    <a:pt x="65" y="1350"/>
                  </a:cubicBezTo>
                  <a:close/>
                  <a:moveTo>
                    <a:pt x="65" y="1620"/>
                  </a:moveTo>
                  <a:cubicBezTo>
                    <a:pt x="44" y="1620"/>
                    <a:pt x="1" y="1642"/>
                    <a:pt x="1" y="1690"/>
                  </a:cubicBezTo>
                  <a:cubicBezTo>
                    <a:pt x="1" y="1712"/>
                    <a:pt x="44" y="1755"/>
                    <a:pt x="65" y="1755"/>
                  </a:cubicBezTo>
                  <a:cubicBezTo>
                    <a:pt x="114" y="1755"/>
                    <a:pt x="136" y="1712"/>
                    <a:pt x="136" y="1690"/>
                  </a:cubicBezTo>
                  <a:cubicBezTo>
                    <a:pt x="136" y="1642"/>
                    <a:pt x="114" y="1620"/>
                    <a:pt x="65" y="1620"/>
                  </a:cubicBezTo>
                  <a:close/>
                  <a:moveTo>
                    <a:pt x="65" y="1890"/>
                  </a:moveTo>
                  <a:cubicBezTo>
                    <a:pt x="44" y="1890"/>
                    <a:pt x="1" y="1912"/>
                    <a:pt x="1" y="1960"/>
                  </a:cubicBezTo>
                  <a:cubicBezTo>
                    <a:pt x="1" y="1982"/>
                    <a:pt x="44" y="2025"/>
                    <a:pt x="65" y="2025"/>
                  </a:cubicBezTo>
                  <a:cubicBezTo>
                    <a:pt x="114" y="2025"/>
                    <a:pt x="136" y="1982"/>
                    <a:pt x="136" y="1960"/>
                  </a:cubicBezTo>
                  <a:cubicBezTo>
                    <a:pt x="136" y="1912"/>
                    <a:pt x="114" y="1890"/>
                    <a:pt x="65" y="1890"/>
                  </a:cubicBezTo>
                  <a:close/>
                  <a:moveTo>
                    <a:pt x="65" y="2160"/>
                  </a:moveTo>
                  <a:cubicBezTo>
                    <a:pt x="44" y="2160"/>
                    <a:pt x="1" y="2182"/>
                    <a:pt x="1" y="2230"/>
                  </a:cubicBezTo>
                  <a:cubicBezTo>
                    <a:pt x="1" y="2252"/>
                    <a:pt x="44" y="2295"/>
                    <a:pt x="65" y="2295"/>
                  </a:cubicBezTo>
                  <a:cubicBezTo>
                    <a:pt x="114" y="2295"/>
                    <a:pt x="136" y="2252"/>
                    <a:pt x="136" y="2230"/>
                  </a:cubicBezTo>
                  <a:cubicBezTo>
                    <a:pt x="136" y="2182"/>
                    <a:pt x="114" y="2160"/>
                    <a:pt x="65" y="2160"/>
                  </a:cubicBezTo>
                  <a:close/>
                  <a:moveTo>
                    <a:pt x="65" y="2430"/>
                  </a:moveTo>
                  <a:cubicBezTo>
                    <a:pt x="44" y="2430"/>
                    <a:pt x="1" y="2452"/>
                    <a:pt x="1" y="2500"/>
                  </a:cubicBezTo>
                  <a:cubicBezTo>
                    <a:pt x="1" y="2522"/>
                    <a:pt x="44" y="2565"/>
                    <a:pt x="65" y="2565"/>
                  </a:cubicBezTo>
                  <a:cubicBezTo>
                    <a:pt x="114" y="2565"/>
                    <a:pt x="136" y="2522"/>
                    <a:pt x="136" y="2500"/>
                  </a:cubicBezTo>
                  <a:cubicBezTo>
                    <a:pt x="136" y="2452"/>
                    <a:pt x="114" y="2430"/>
                    <a:pt x="65" y="2430"/>
                  </a:cubicBezTo>
                  <a:close/>
                  <a:moveTo>
                    <a:pt x="65" y="2700"/>
                  </a:moveTo>
                  <a:cubicBezTo>
                    <a:pt x="44" y="2700"/>
                    <a:pt x="1" y="2722"/>
                    <a:pt x="1" y="2770"/>
                  </a:cubicBezTo>
                  <a:cubicBezTo>
                    <a:pt x="1" y="2792"/>
                    <a:pt x="44" y="2835"/>
                    <a:pt x="65" y="2835"/>
                  </a:cubicBezTo>
                  <a:cubicBezTo>
                    <a:pt x="114" y="2835"/>
                    <a:pt x="136" y="2792"/>
                    <a:pt x="136" y="2770"/>
                  </a:cubicBezTo>
                  <a:cubicBezTo>
                    <a:pt x="136" y="2722"/>
                    <a:pt x="114" y="2700"/>
                    <a:pt x="65" y="2700"/>
                  </a:cubicBezTo>
                  <a:close/>
                  <a:moveTo>
                    <a:pt x="65" y="2970"/>
                  </a:moveTo>
                  <a:cubicBezTo>
                    <a:pt x="44" y="2970"/>
                    <a:pt x="1" y="2992"/>
                    <a:pt x="1" y="3040"/>
                  </a:cubicBezTo>
                  <a:cubicBezTo>
                    <a:pt x="1" y="3062"/>
                    <a:pt x="44" y="3105"/>
                    <a:pt x="65" y="3105"/>
                  </a:cubicBezTo>
                  <a:cubicBezTo>
                    <a:pt x="114" y="3105"/>
                    <a:pt x="136" y="3062"/>
                    <a:pt x="136" y="3040"/>
                  </a:cubicBezTo>
                  <a:cubicBezTo>
                    <a:pt x="136" y="2992"/>
                    <a:pt x="114" y="2970"/>
                    <a:pt x="65" y="2970"/>
                  </a:cubicBezTo>
                  <a:close/>
                  <a:moveTo>
                    <a:pt x="65" y="3240"/>
                  </a:moveTo>
                  <a:cubicBezTo>
                    <a:pt x="44" y="3240"/>
                    <a:pt x="1" y="3262"/>
                    <a:pt x="1" y="3310"/>
                  </a:cubicBezTo>
                  <a:cubicBezTo>
                    <a:pt x="1" y="3332"/>
                    <a:pt x="44" y="3375"/>
                    <a:pt x="65" y="3375"/>
                  </a:cubicBezTo>
                  <a:cubicBezTo>
                    <a:pt x="114" y="3375"/>
                    <a:pt x="136" y="3332"/>
                    <a:pt x="136" y="3310"/>
                  </a:cubicBezTo>
                  <a:cubicBezTo>
                    <a:pt x="136" y="3262"/>
                    <a:pt x="114" y="3240"/>
                    <a:pt x="65" y="3240"/>
                  </a:cubicBezTo>
                  <a:close/>
                  <a:moveTo>
                    <a:pt x="65" y="3510"/>
                  </a:moveTo>
                  <a:cubicBezTo>
                    <a:pt x="44" y="3510"/>
                    <a:pt x="1" y="3532"/>
                    <a:pt x="1" y="3580"/>
                  </a:cubicBezTo>
                  <a:cubicBezTo>
                    <a:pt x="1" y="3602"/>
                    <a:pt x="44" y="3645"/>
                    <a:pt x="65" y="3645"/>
                  </a:cubicBezTo>
                  <a:cubicBezTo>
                    <a:pt x="114" y="3645"/>
                    <a:pt x="136" y="3602"/>
                    <a:pt x="136" y="3580"/>
                  </a:cubicBezTo>
                  <a:cubicBezTo>
                    <a:pt x="136" y="3532"/>
                    <a:pt x="114" y="3510"/>
                    <a:pt x="65" y="3510"/>
                  </a:cubicBezTo>
                  <a:close/>
                  <a:moveTo>
                    <a:pt x="65" y="3780"/>
                  </a:moveTo>
                  <a:cubicBezTo>
                    <a:pt x="44" y="3780"/>
                    <a:pt x="1" y="3802"/>
                    <a:pt x="1" y="3850"/>
                  </a:cubicBezTo>
                  <a:cubicBezTo>
                    <a:pt x="1" y="3872"/>
                    <a:pt x="44" y="3915"/>
                    <a:pt x="65" y="3915"/>
                  </a:cubicBezTo>
                  <a:cubicBezTo>
                    <a:pt x="114" y="3915"/>
                    <a:pt x="136" y="3872"/>
                    <a:pt x="136" y="3850"/>
                  </a:cubicBezTo>
                  <a:cubicBezTo>
                    <a:pt x="136" y="3802"/>
                    <a:pt x="114" y="3780"/>
                    <a:pt x="65" y="3780"/>
                  </a:cubicBezTo>
                  <a:close/>
                  <a:moveTo>
                    <a:pt x="65" y="4050"/>
                  </a:moveTo>
                  <a:cubicBezTo>
                    <a:pt x="44" y="4050"/>
                    <a:pt x="1" y="4072"/>
                    <a:pt x="1" y="4120"/>
                  </a:cubicBezTo>
                  <a:cubicBezTo>
                    <a:pt x="1" y="4142"/>
                    <a:pt x="44" y="4185"/>
                    <a:pt x="65" y="4185"/>
                  </a:cubicBezTo>
                  <a:cubicBezTo>
                    <a:pt x="114" y="4185"/>
                    <a:pt x="136" y="4142"/>
                    <a:pt x="136" y="4120"/>
                  </a:cubicBezTo>
                  <a:cubicBezTo>
                    <a:pt x="136" y="4072"/>
                    <a:pt x="114" y="4050"/>
                    <a:pt x="65" y="4050"/>
                  </a:cubicBezTo>
                  <a:close/>
                  <a:moveTo>
                    <a:pt x="65" y="4320"/>
                  </a:moveTo>
                  <a:cubicBezTo>
                    <a:pt x="44" y="4320"/>
                    <a:pt x="1" y="4342"/>
                    <a:pt x="1" y="4390"/>
                  </a:cubicBezTo>
                  <a:cubicBezTo>
                    <a:pt x="1" y="4412"/>
                    <a:pt x="44" y="4455"/>
                    <a:pt x="65" y="4455"/>
                  </a:cubicBezTo>
                  <a:cubicBezTo>
                    <a:pt x="114" y="4455"/>
                    <a:pt x="136" y="4412"/>
                    <a:pt x="136" y="4390"/>
                  </a:cubicBezTo>
                  <a:cubicBezTo>
                    <a:pt x="136" y="4342"/>
                    <a:pt x="114" y="4320"/>
                    <a:pt x="65" y="4320"/>
                  </a:cubicBezTo>
                  <a:close/>
                  <a:moveTo>
                    <a:pt x="65" y="4590"/>
                  </a:moveTo>
                  <a:cubicBezTo>
                    <a:pt x="44" y="4590"/>
                    <a:pt x="1" y="4612"/>
                    <a:pt x="1" y="4660"/>
                  </a:cubicBezTo>
                  <a:cubicBezTo>
                    <a:pt x="1" y="4682"/>
                    <a:pt x="44" y="4725"/>
                    <a:pt x="65" y="4725"/>
                  </a:cubicBezTo>
                  <a:cubicBezTo>
                    <a:pt x="114" y="4725"/>
                    <a:pt x="136" y="4682"/>
                    <a:pt x="136" y="4660"/>
                  </a:cubicBezTo>
                  <a:cubicBezTo>
                    <a:pt x="136" y="4612"/>
                    <a:pt x="114" y="4590"/>
                    <a:pt x="65" y="4590"/>
                  </a:cubicBezTo>
                  <a:close/>
                  <a:moveTo>
                    <a:pt x="65" y="4860"/>
                  </a:moveTo>
                  <a:cubicBezTo>
                    <a:pt x="44" y="4860"/>
                    <a:pt x="1" y="4882"/>
                    <a:pt x="1" y="4930"/>
                  </a:cubicBezTo>
                  <a:cubicBezTo>
                    <a:pt x="1" y="4952"/>
                    <a:pt x="44" y="4995"/>
                    <a:pt x="65" y="4995"/>
                  </a:cubicBezTo>
                  <a:cubicBezTo>
                    <a:pt x="114" y="4995"/>
                    <a:pt x="136" y="4952"/>
                    <a:pt x="136" y="4930"/>
                  </a:cubicBezTo>
                  <a:cubicBezTo>
                    <a:pt x="136" y="4882"/>
                    <a:pt x="114" y="4860"/>
                    <a:pt x="65" y="4860"/>
                  </a:cubicBezTo>
                  <a:close/>
                  <a:moveTo>
                    <a:pt x="65" y="5130"/>
                  </a:moveTo>
                  <a:cubicBezTo>
                    <a:pt x="44" y="5130"/>
                    <a:pt x="1" y="5152"/>
                    <a:pt x="1" y="5200"/>
                  </a:cubicBezTo>
                  <a:cubicBezTo>
                    <a:pt x="1" y="5222"/>
                    <a:pt x="44" y="5265"/>
                    <a:pt x="65" y="5265"/>
                  </a:cubicBezTo>
                  <a:cubicBezTo>
                    <a:pt x="114" y="5265"/>
                    <a:pt x="136" y="5222"/>
                    <a:pt x="136" y="5200"/>
                  </a:cubicBezTo>
                  <a:cubicBezTo>
                    <a:pt x="136" y="5152"/>
                    <a:pt x="114" y="5130"/>
                    <a:pt x="65" y="5130"/>
                  </a:cubicBezTo>
                  <a:close/>
                  <a:moveTo>
                    <a:pt x="65" y="5400"/>
                  </a:moveTo>
                  <a:cubicBezTo>
                    <a:pt x="44" y="5400"/>
                    <a:pt x="1" y="5422"/>
                    <a:pt x="1" y="5470"/>
                  </a:cubicBezTo>
                  <a:cubicBezTo>
                    <a:pt x="1" y="5492"/>
                    <a:pt x="44" y="5535"/>
                    <a:pt x="65" y="5535"/>
                  </a:cubicBezTo>
                  <a:cubicBezTo>
                    <a:pt x="114" y="5535"/>
                    <a:pt x="136" y="5492"/>
                    <a:pt x="136" y="5470"/>
                  </a:cubicBezTo>
                  <a:cubicBezTo>
                    <a:pt x="136" y="5422"/>
                    <a:pt x="114" y="5400"/>
                    <a:pt x="65" y="5400"/>
                  </a:cubicBezTo>
                  <a:close/>
                  <a:moveTo>
                    <a:pt x="65" y="5670"/>
                  </a:moveTo>
                  <a:cubicBezTo>
                    <a:pt x="44" y="5670"/>
                    <a:pt x="1" y="5692"/>
                    <a:pt x="1" y="5740"/>
                  </a:cubicBezTo>
                  <a:cubicBezTo>
                    <a:pt x="1" y="5762"/>
                    <a:pt x="44" y="5805"/>
                    <a:pt x="65" y="5805"/>
                  </a:cubicBezTo>
                  <a:cubicBezTo>
                    <a:pt x="114" y="5805"/>
                    <a:pt x="136" y="5762"/>
                    <a:pt x="136" y="5740"/>
                  </a:cubicBezTo>
                  <a:cubicBezTo>
                    <a:pt x="136" y="5692"/>
                    <a:pt x="114" y="5670"/>
                    <a:pt x="65" y="5670"/>
                  </a:cubicBezTo>
                  <a:close/>
                  <a:moveTo>
                    <a:pt x="65" y="5940"/>
                  </a:moveTo>
                  <a:cubicBezTo>
                    <a:pt x="44" y="5940"/>
                    <a:pt x="1" y="5962"/>
                    <a:pt x="1" y="6010"/>
                  </a:cubicBezTo>
                  <a:cubicBezTo>
                    <a:pt x="1" y="6032"/>
                    <a:pt x="44" y="6075"/>
                    <a:pt x="65" y="6075"/>
                  </a:cubicBezTo>
                  <a:cubicBezTo>
                    <a:pt x="114" y="6075"/>
                    <a:pt x="136" y="6032"/>
                    <a:pt x="136" y="6010"/>
                  </a:cubicBezTo>
                  <a:cubicBezTo>
                    <a:pt x="136" y="5962"/>
                    <a:pt x="114" y="5940"/>
                    <a:pt x="65" y="5940"/>
                  </a:cubicBezTo>
                  <a:close/>
                  <a:moveTo>
                    <a:pt x="65" y="6210"/>
                  </a:moveTo>
                  <a:cubicBezTo>
                    <a:pt x="44" y="6210"/>
                    <a:pt x="1" y="6232"/>
                    <a:pt x="1" y="6280"/>
                  </a:cubicBezTo>
                  <a:cubicBezTo>
                    <a:pt x="1" y="6302"/>
                    <a:pt x="44" y="6345"/>
                    <a:pt x="65" y="6345"/>
                  </a:cubicBezTo>
                  <a:cubicBezTo>
                    <a:pt x="114" y="6345"/>
                    <a:pt x="136" y="6302"/>
                    <a:pt x="136" y="6280"/>
                  </a:cubicBezTo>
                  <a:cubicBezTo>
                    <a:pt x="136" y="6232"/>
                    <a:pt x="114" y="6210"/>
                    <a:pt x="65" y="6210"/>
                  </a:cubicBezTo>
                  <a:close/>
                  <a:moveTo>
                    <a:pt x="65" y="6480"/>
                  </a:moveTo>
                  <a:cubicBezTo>
                    <a:pt x="44" y="6480"/>
                    <a:pt x="1" y="6502"/>
                    <a:pt x="1" y="6550"/>
                  </a:cubicBezTo>
                  <a:cubicBezTo>
                    <a:pt x="1" y="6572"/>
                    <a:pt x="44" y="6615"/>
                    <a:pt x="65" y="6615"/>
                  </a:cubicBezTo>
                  <a:cubicBezTo>
                    <a:pt x="114" y="6615"/>
                    <a:pt x="136" y="6572"/>
                    <a:pt x="136" y="6550"/>
                  </a:cubicBezTo>
                  <a:cubicBezTo>
                    <a:pt x="136" y="6502"/>
                    <a:pt x="114" y="6480"/>
                    <a:pt x="65" y="6480"/>
                  </a:cubicBezTo>
                  <a:close/>
                  <a:moveTo>
                    <a:pt x="65" y="6750"/>
                  </a:moveTo>
                  <a:cubicBezTo>
                    <a:pt x="44" y="6750"/>
                    <a:pt x="1" y="6772"/>
                    <a:pt x="1" y="6820"/>
                  </a:cubicBezTo>
                  <a:cubicBezTo>
                    <a:pt x="1" y="6842"/>
                    <a:pt x="44" y="6885"/>
                    <a:pt x="65" y="6885"/>
                  </a:cubicBezTo>
                  <a:cubicBezTo>
                    <a:pt x="114" y="6885"/>
                    <a:pt x="136" y="6842"/>
                    <a:pt x="136" y="6820"/>
                  </a:cubicBezTo>
                  <a:cubicBezTo>
                    <a:pt x="136" y="6772"/>
                    <a:pt x="114" y="6750"/>
                    <a:pt x="65" y="6750"/>
                  </a:cubicBezTo>
                  <a:close/>
                  <a:moveTo>
                    <a:pt x="65" y="7020"/>
                  </a:moveTo>
                  <a:cubicBezTo>
                    <a:pt x="44" y="7020"/>
                    <a:pt x="1" y="7042"/>
                    <a:pt x="1" y="7090"/>
                  </a:cubicBezTo>
                  <a:cubicBezTo>
                    <a:pt x="1" y="7112"/>
                    <a:pt x="44" y="7155"/>
                    <a:pt x="65" y="7155"/>
                  </a:cubicBezTo>
                  <a:cubicBezTo>
                    <a:pt x="114" y="7155"/>
                    <a:pt x="136" y="7112"/>
                    <a:pt x="136" y="7090"/>
                  </a:cubicBezTo>
                  <a:cubicBezTo>
                    <a:pt x="136" y="7042"/>
                    <a:pt x="114" y="7020"/>
                    <a:pt x="65" y="7020"/>
                  </a:cubicBezTo>
                  <a:close/>
                  <a:moveTo>
                    <a:pt x="65" y="7290"/>
                  </a:moveTo>
                  <a:cubicBezTo>
                    <a:pt x="44" y="7290"/>
                    <a:pt x="1" y="7312"/>
                    <a:pt x="1" y="7361"/>
                  </a:cubicBezTo>
                  <a:cubicBezTo>
                    <a:pt x="1" y="7382"/>
                    <a:pt x="44" y="7425"/>
                    <a:pt x="65" y="7425"/>
                  </a:cubicBezTo>
                  <a:cubicBezTo>
                    <a:pt x="114" y="7425"/>
                    <a:pt x="136" y="7382"/>
                    <a:pt x="136" y="7361"/>
                  </a:cubicBezTo>
                  <a:cubicBezTo>
                    <a:pt x="136" y="7312"/>
                    <a:pt x="114" y="7290"/>
                    <a:pt x="65" y="7290"/>
                  </a:cubicBezTo>
                  <a:close/>
                  <a:moveTo>
                    <a:pt x="65" y="7560"/>
                  </a:moveTo>
                  <a:cubicBezTo>
                    <a:pt x="44" y="7560"/>
                    <a:pt x="1" y="7582"/>
                    <a:pt x="1" y="7631"/>
                  </a:cubicBezTo>
                  <a:cubicBezTo>
                    <a:pt x="1" y="7652"/>
                    <a:pt x="44" y="7695"/>
                    <a:pt x="65" y="7695"/>
                  </a:cubicBezTo>
                  <a:cubicBezTo>
                    <a:pt x="114" y="7695"/>
                    <a:pt x="136" y="7652"/>
                    <a:pt x="136" y="7631"/>
                  </a:cubicBezTo>
                  <a:cubicBezTo>
                    <a:pt x="136" y="7582"/>
                    <a:pt x="114" y="7560"/>
                    <a:pt x="65" y="7560"/>
                  </a:cubicBezTo>
                  <a:close/>
                  <a:moveTo>
                    <a:pt x="65" y="7830"/>
                  </a:moveTo>
                  <a:cubicBezTo>
                    <a:pt x="44" y="7830"/>
                    <a:pt x="1" y="7852"/>
                    <a:pt x="1" y="7901"/>
                  </a:cubicBezTo>
                  <a:cubicBezTo>
                    <a:pt x="1" y="7922"/>
                    <a:pt x="44" y="7965"/>
                    <a:pt x="65" y="7965"/>
                  </a:cubicBezTo>
                  <a:cubicBezTo>
                    <a:pt x="114" y="7965"/>
                    <a:pt x="136" y="7922"/>
                    <a:pt x="136" y="7901"/>
                  </a:cubicBezTo>
                  <a:cubicBezTo>
                    <a:pt x="136" y="7852"/>
                    <a:pt x="114" y="7830"/>
                    <a:pt x="65" y="7830"/>
                  </a:cubicBezTo>
                  <a:close/>
                  <a:moveTo>
                    <a:pt x="65" y="8100"/>
                  </a:moveTo>
                  <a:cubicBezTo>
                    <a:pt x="44" y="8100"/>
                    <a:pt x="1" y="8122"/>
                    <a:pt x="1" y="8171"/>
                  </a:cubicBezTo>
                  <a:cubicBezTo>
                    <a:pt x="1" y="8192"/>
                    <a:pt x="44" y="8235"/>
                    <a:pt x="65" y="8235"/>
                  </a:cubicBezTo>
                  <a:cubicBezTo>
                    <a:pt x="114" y="8235"/>
                    <a:pt x="136" y="8192"/>
                    <a:pt x="136" y="8171"/>
                  </a:cubicBezTo>
                  <a:cubicBezTo>
                    <a:pt x="136" y="8122"/>
                    <a:pt x="114" y="8100"/>
                    <a:pt x="65" y="8100"/>
                  </a:cubicBezTo>
                  <a:close/>
                  <a:moveTo>
                    <a:pt x="65" y="8370"/>
                  </a:moveTo>
                  <a:cubicBezTo>
                    <a:pt x="44" y="8370"/>
                    <a:pt x="1" y="8392"/>
                    <a:pt x="1" y="8441"/>
                  </a:cubicBezTo>
                  <a:cubicBezTo>
                    <a:pt x="1" y="8462"/>
                    <a:pt x="44" y="8505"/>
                    <a:pt x="65" y="8505"/>
                  </a:cubicBezTo>
                  <a:cubicBezTo>
                    <a:pt x="114" y="8505"/>
                    <a:pt x="136" y="8462"/>
                    <a:pt x="136" y="8441"/>
                  </a:cubicBezTo>
                  <a:cubicBezTo>
                    <a:pt x="136" y="8392"/>
                    <a:pt x="114" y="8370"/>
                    <a:pt x="65" y="8370"/>
                  </a:cubicBezTo>
                  <a:close/>
                  <a:moveTo>
                    <a:pt x="65" y="8640"/>
                  </a:moveTo>
                  <a:cubicBezTo>
                    <a:pt x="44" y="8640"/>
                    <a:pt x="1" y="8662"/>
                    <a:pt x="1" y="8711"/>
                  </a:cubicBezTo>
                  <a:cubicBezTo>
                    <a:pt x="1" y="8732"/>
                    <a:pt x="44" y="8775"/>
                    <a:pt x="65" y="8775"/>
                  </a:cubicBezTo>
                  <a:cubicBezTo>
                    <a:pt x="114" y="8775"/>
                    <a:pt x="136" y="8732"/>
                    <a:pt x="136" y="8711"/>
                  </a:cubicBezTo>
                  <a:cubicBezTo>
                    <a:pt x="136" y="8662"/>
                    <a:pt x="114" y="8640"/>
                    <a:pt x="65" y="8640"/>
                  </a:cubicBezTo>
                  <a:close/>
                  <a:moveTo>
                    <a:pt x="65" y="8910"/>
                  </a:moveTo>
                  <a:cubicBezTo>
                    <a:pt x="44" y="8910"/>
                    <a:pt x="1" y="8932"/>
                    <a:pt x="1" y="8981"/>
                  </a:cubicBezTo>
                  <a:cubicBezTo>
                    <a:pt x="1" y="9002"/>
                    <a:pt x="44" y="9045"/>
                    <a:pt x="65" y="9045"/>
                  </a:cubicBezTo>
                  <a:cubicBezTo>
                    <a:pt x="114" y="9045"/>
                    <a:pt x="136" y="9002"/>
                    <a:pt x="136" y="8981"/>
                  </a:cubicBezTo>
                  <a:cubicBezTo>
                    <a:pt x="136" y="8932"/>
                    <a:pt x="114" y="8910"/>
                    <a:pt x="65" y="8910"/>
                  </a:cubicBezTo>
                  <a:close/>
                  <a:moveTo>
                    <a:pt x="65" y="9180"/>
                  </a:moveTo>
                  <a:cubicBezTo>
                    <a:pt x="44" y="9180"/>
                    <a:pt x="1" y="9202"/>
                    <a:pt x="1" y="9251"/>
                  </a:cubicBezTo>
                  <a:cubicBezTo>
                    <a:pt x="1" y="9272"/>
                    <a:pt x="44" y="9315"/>
                    <a:pt x="65" y="9315"/>
                  </a:cubicBezTo>
                  <a:cubicBezTo>
                    <a:pt x="114" y="9315"/>
                    <a:pt x="136" y="9272"/>
                    <a:pt x="136" y="9251"/>
                  </a:cubicBezTo>
                  <a:cubicBezTo>
                    <a:pt x="136" y="9202"/>
                    <a:pt x="114" y="9180"/>
                    <a:pt x="65" y="9180"/>
                  </a:cubicBezTo>
                  <a:close/>
                  <a:moveTo>
                    <a:pt x="65" y="9450"/>
                  </a:moveTo>
                  <a:cubicBezTo>
                    <a:pt x="44" y="9450"/>
                    <a:pt x="1" y="9472"/>
                    <a:pt x="1" y="9521"/>
                  </a:cubicBezTo>
                  <a:cubicBezTo>
                    <a:pt x="1" y="9542"/>
                    <a:pt x="44" y="9585"/>
                    <a:pt x="65" y="9585"/>
                  </a:cubicBezTo>
                  <a:cubicBezTo>
                    <a:pt x="114" y="9585"/>
                    <a:pt x="136" y="9542"/>
                    <a:pt x="136" y="9521"/>
                  </a:cubicBezTo>
                  <a:cubicBezTo>
                    <a:pt x="136" y="9472"/>
                    <a:pt x="114" y="9450"/>
                    <a:pt x="65" y="9450"/>
                  </a:cubicBezTo>
                  <a:close/>
                  <a:moveTo>
                    <a:pt x="65" y="9720"/>
                  </a:moveTo>
                  <a:cubicBezTo>
                    <a:pt x="44" y="9720"/>
                    <a:pt x="1" y="9742"/>
                    <a:pt x="1" y="9791"/>
                  </a:cubicBezTo>
                  <a:cubicBezTo>
                    <a:pt x="1" y="9812"/>
                    <a:pt x="44" y="9855"/>
                    <a:pt x="65" y="9855"/>
                  </a:cubicBezTo>
                  <a:cubicBezTo>
                    <a:pt x="114" y="9855"/>
                    <a:pt x="136" y="9812"/>
                    <a:pt x="136" y="9791"/>
                  </a:cubicBezTo>
                  <a:cubicBezTo>
                    <a:pt x="136" y="9742"/>
                    <a:pt x="114" y="9720"/>
                    <a:pt x="65" y="9720"/>
                  </a:cubicBezTo>
                  <a:close/>
                  <a:moveTo>
                    <a:pt x="65" y="9990"/>
                  </a:moveTo>
                  <a:cubicBezTo>
                    <a:pt x="44" y="9990"/>
                    <a:pt x="1" y="10012"/>
                    <a:pt x="1" y="10061"/>
                  </a:cubicBezTo>
                  <a:cubicBezTo>
                    <a:pt x="1" y="10082"/>
                    <a:pt x="44" y="10125"/>
                    <a:pt x="65" y="10125"/>
                  </a:cubicBezTo>
                  <a:cubicBezTo>
                    <a:pt x="114" y="10125"/>
                    <a:pt x="136" y="10082"/>
                    <a:pt x="136" y="10061"/>
                  </a:cubicBezTo>
                  <a:cubicBezTo>
                    <a:pt x="136" y="10012"/>
                    <a:pt x="114" y="9990"/>
                    <a:pt x="65" y="9990"/>
                  </a:cubicBezTo>
                  <a:close/>
                  <a:moveTo>
                    <a:pt x="65" y="10260"/>
                  </a:moveTo>
                  <a:cubicBezTo>
                    <a:pt x="44" y="10260"/>
                    <a:pt x="1" y="10282"/>
                    <a:pt x="1" y="10331"/>
                  </a:cubicBezTo>
                  <a:cubicBezTo>
                    <a:pt x="1" y="10352"/>
                    <a:pt x="44" y="10395"/>
                    <a:pt x="65" y="10395"/>
                  </a:cubicBezTo>
                  <a:cubicBezTo>
                    <a:pt x="114" y="10395"/>
                    <a:pt x="136" y="10352"/>
                    <a:pt x="136" y="10331"/>
                  </a:cubicBezTo>
                  <a:cubicBezTo>
                    <a:pt x="136" y="10282"/>
                    <a:pt x="114" y="10260"/>
                    <a:pt x="65" y="10260"/>
                  </a:cubicBezTo>
                  <a:close/>
                  <a:moveTo>
                    <a:pt x="65" y="10530"/>
                  </a:moveTo>
                  <a:cubicBezTo>
                    <a:pt x="44" y="10530"/>
                    <a:pt x="1" y="10552"/>
                    <a:pt x="1" y="10601"/>
                  </a:cubicBezTo>
                  <a:cubicBezTo>
                    <a:pt x="1" y="10622"/>
                    <a:pt x="44" y="10665"/>
                    <a:pt x="65" y="10665"/>
                  </a:cubicBezTo>
                  <a:cubicBezTo>
                    <a:pt x="114" y="10665"/>
                    <a:pt x="136" y="10622"/>
                    <a:pt x="136" y="10601"/>
                  </a:cubicBezTo>
                  <a:cubicBezTo>
                    <a:pt x="136" y="10552"/>
                    <a:pt x="114" y="10530"/>
                    <a:pt x="65" y="10530"/>
                  </a:cubicBezTo>
                  <a:close/>
                  <a:moveTo>
                    <a:pt x="65" y="10800"/>
                  </a:moveTo>
                  <a:cubicBezTo>
                    <a:pt x="44" y="10800"/>
                    <a:pt x="1" y="10822"/>
                    <a:pt x="1" y="10871"/>
                  </a:cubicBezTo>
                  <a:cubicBezTo>
                    <a:pt x="1" y="10892"/>
                    <a:pt x="44" y="10935"/>
                    <a:pt x="65" y="10935"/>
                  </a:cubicBezTo>
                  <a:cubicBezTo>
                    <a:pt x="114" y="10935"/>
                    <a:pt x="136" y="10892"/>
                    <a:pt x="136" y="10871"/>
                  </a:cubicBezTo>
                  <a:cubicBezTo>
                    <a:pt x="136" y="10822"/>
                    <a:pt x="114" y="10800"/>
                    <a:pt x="65" y="10800"/>
                  </a:cubicBezTo>
                  <a:close/>
                  <a:moveTo>
                    <a:pt x="65" y="11070"/>
                  </a:moveTo>
                  <a:cubicBezTo>
                    <a:pt x="44" y="11070"/>
                    <a:pt x="1" y="11092"/>
                    <a:pt x="1" y="11141"/>
                  </a:cubicBezTo>
                  <a:cubicBezTo>
                    <a:pt x="1" y="11162"/>
                    <a:pt x="44" y="11205"/>
                    <a:pt x="65" y="11205"/>
                  </a:cubicBezTo>
                  <a:cubicBezTo>
                    <a:pt x="114" y="11205"/>
                    <a:pt x="136" y="11162"/>
                    <a:pt x="136" y="11141"/>
                  </a:cubicBezTo>
                  <a:cubicBezTo>
                    <a:pt x="136" y="11092"/>
                    <a:pt x="114" y="11070"/>
                    <a:pt x="65" y="11070"/>
                  </a:cubicBezTo>
                  <a:close/>
                  <a:moveTo>
                    <a:pt x="65" y="11340"/>
                  </a:moveTo>
                  <a:cubicBezTo>
                    <a:pt x="44" y="11340"/>
                    <a:pt x="1" y="11362"/>
                    <a:pt x="1" y="11411"/>
                  </a:cubicBezTo>
                  <a:cubicBezTo>
                    <a:pt x="1" y="11432"/>
                    <a:pt x="44" y="11475"/>
                    <a:pt x="65" y="11475"/>
                  </a:cubicBezTo>
                  <a:cubicBezTo>
                    <a:pt x="114" y="11475"/>
                    <a:pt x="136" y="11432"/>
                    <a:pt x="136" y="11411"/>
                  </a:cubicBezTo>
                  <a:cubicBezTo>
                    <a:pt x="136" y="11362"/>
                    <a:pt x="114" y="11340"/>
                    <a:pt x="65" y="11340"/>
                  </a:cubicBezTo>
                  <a:close/>
                  <a:moveTo>
                    <a:pt x="65" y="11610"/>
                  </a:moveTo>
                  <a:cubicBezTo>
                    <a:pt x="44" y="11610"/>
                    <a:pt x="1" y="11632"/>
                    <a:pt x="1" y="11681"/>
                  </a:cubicBezTo>
                  <a:cubicBezTo>
                    <a:pt x="1" y="11702"/>
                    <a:pt x="44" y="11745"/>
                    <a:pt x="65" y="11745"/>
                  </a:cubicBezTo>
                  <a:cubicBezTo>
                    <a:pt x="114" y="11745"/>
                    <a:pt x="136" y="11702"/>
                    <a:pt x="136" y="11681"/>
                  </a:cubicBezTo>
                  <a:cubicBezTo>
                    <a:pt x="136" y="11632"/>
                    <a:pt x="114" y="11610"/>
                    <a:pt x="65" y="11610"/>
                  </a:cubicBezTo>
                  <a:close/>
                  <a:moveTo>
                    <a:pt x="65" y="11880"/>
                  </a:moveTo>
                  <a:cubicBezTo>
                    <a:pt x="44" y="11880"/>
                    <a:pt x="1" y="11902"/>
                    <a:pt x="1" y="11951"/>
                  </a:cubicBezTo>
                  <a:cubicBezTo>
                    <a:pt x="1" y="11972"/>
                    <a:pt x="44" y="12016"/>
                    <a:pt x="65" y="12016"/>
                  </a:cubicBezTo>
                  <a:cubicBezTo>
                    <a:pt x="114" y="12016"/>
                    <a:pt x="136" y="11972"/>
                    <a:pt x="136" y="11951"/>
                  </a:cubicBezTo>
                  <a:cubicBezTo>
                    <a:pt x="136" y="11902"/>
                    <a:pt x="114" y="11880"/>
                    <a:pt x="65" y="11880"/>
                  </a:cubicBezTo>
                  <a:close/>
                  <a:moveTo>
                    <a:pt x="65" y="12151"/>
                  </a:moveTo>
                  <a:cubicBezTo>
                    <a:pt x="44" y="12151"/>
                    <a:pt x="1" y="12172"/>
                    <a:pt x="1" y="12221"/>
                  </a:cubicBezTo>
                  <a:cubicBezTo>
                    <a:pt x="1" y="12242"/>
                    <a:pt x="44" y="12286"/>
                    <a:pt x="65" y="12286"/>
                  </a:cubicBezTo>
                  <a:cubicBezTo>
                    <a:pt x="114" y="12286"/>
                    <a:pt x="136" y="12242"/>
                    <a:pt x="136" y="12221"/>
                  </a:cubicBezTo>
                  <a:cubicBezTo>
                    <a:pt x="136" y="12172"/>
                    <a:pt x="114" y="12151"/>
                    <a:pt x="65" y="12151"/>
                  </a:cubicBezTo>
                  <a:close/>
                  <a:moveTo>
                    <a:pt x="65" y="12421"/>
                  </a:moveTo>
                  <a:cubicBezTo>
                    <a:pt x="44" y="12421"/>
                    <a:pt x="1" y="12442"/>
                    <a:pt x="1" y="12491"/>
                  </a:cubicBezTo>
                  <a:cubicBezTo>
                    <a:pt x="1" y="12512"/>
                    <a:pt x="44" y="12556"/>
                    <a:pt x="65" y="12556"/>
                  </a:cubicBezTo>
                  <a:cubicBezTo>
                    <a:pt x="114" y="12556"/>
                    <a:pt x="136" y="12512"/>
                    <a:pt x="136" y="12491"/>
                  </a:cubicBezTo>
                  <a:cubicBezTo>
                    <a:pt x="136" y="12442"/>
                    <a:pt x="114" y="12421"/>
                    <a:pt x="65" y="12421"/>
                  </a:cubicBezTo>
                  <a:close/>
                  <a:moveTo>
                    <a:pt x="249" y="12534"/>
                  </a:moveTo>
                  <a:cubicBezTo>
                    <a:pt x="200" y="12534"/>
                    <a:pt x="179" y="12556"/>
                    <a:pt x="179" y="12599"/>
                  </a:cubicBezTo>
                  <a:cubicBezTo>
                    <a:pt x="179" y="12626"/>
                    <a:pt x="200" y="12669"/>
                    <a:pt x="249" y="12669"/>
                  </a:cubicBezTo>
                  <a:cubicBezTo>
                    <a:pt x="271" y="12669"/>
                    <a:pt x="314" y="12626"/>
                    <a:pt x="314" y="12599"/>
                  </a:cubicBezTo>
                  <a:cubicBezTo>
                    <a:pt x="314" y="12556"/>
                    <a:pt x="271" y="12534"/>
                    <a:pt x="249" y="12534"/>
                  </a:cubicBezTo>
                  <a:close/>
                  <a:moveTo>
                    <a:pt x="519" y="12534"/>
                  </a:moveTo>
                  <a:cubicBezTo>
                    <a:pt x="470" y="12534"/>
                    <a:pt x="449" y="12556"/>
                    <a:pt x="449" y="12599"/>
                  </a:cubicBezTo>
                  <a:cubicBezTo>
                    <a:pt x="449" y="12626"/>
                    <a:pt x="470" y="12669"/>
                    <a:pt x="519" y="12669"/>
                  </a:cubicBezTo>
                  <a:cubicBezTo>
                    <a:pt x="541" y="12669"/>
                    <a:pt x="584" y="12626"/>
                    <a:pt x="584" y="12599"/>
                  </a:cubicBezTo>
                  <a:cubicBezTo>
                    <a:pt x="584" y="12556"/>
                    <a:pt x="541" y="12534"/>
                    <a:pt x="519" y="12534"/>
                  </a:cubicBezTo>
                  <a:close/>
                  <a:moveTo>
                    <a:pt x="789" y="12534"/>
                  </a:moveTo>
                  <a:cubicBezTo>
                    <a:pt x="740" y="12534"/>
                    <a:pt x="719" y="12556"/>
                    <a:pt x="719" y="12599"/>
                  </a:cubicBezTo>
                  <a:cubicBezTo>
                    <a:pt x="719" y="12626"/>
                    <a:pt x="740" y="12669"/>
                    <a:pt x="789" y="12669"/>
                  </a:cubicBezTo>
                  <a:cubicBezTo>
                    <a:pt x="811" y="12669"/>
                    <a:pt x="854" y="12626"/>
                    <a:pt x="854" y="12599"/>
                  </a:cubicBezTo>
                  <a:cubicBezTo>
                    <a:pt x="854" y="12556"/>
                    <a:pt x="811" y="12534"/>
                    <a:pt x="789" y="12534"/>
                  </a:cubicBezTo>
                  <a:close/>
                  <a:moveTo>
                    <a:pt x="1059" y="12534"/>
                  </a:moveTo>
                  <a:cubicBezTo>
                    <a:pt x="1010" y="12534"/>
                    <a:pt x="989" y="12556"/>
                    <a:pt x="989" y="12599"/>
                  </a:cubicBezTo>
                  <a:cubicBezTo>
                    <a:pt x="989" y="12626"/>
                    <a:pt x="1010" y="12669"/>
                    <a:pt x="1059" y="12669"/>
                  </a:cubicBezTo>
                  <a:cubicBezTo>
                    <a:pt x="1081" y="12669"/>
                    <a:pt x="1124" y="12626"/>
                    <a:pt x="1124" y="12599"/>
                  </a:cubicBezTo>
                  <a:cubicBezTo>
                    <a:pt x="1124" y="12556"/>
                    <a:pt x="1081" y="12534"/>
                    <a:pt x="1059" y="12534"/>
                  </a:cubicBezTo>
                  <a:close/>
                  <a:moveTo>
                    <a:pt x="1329" y="12534"/>
                  </a:moveTo>
                  <a:cubicBezTo>
                    <a:pt x="1280" y="12534"/>
                    <a:pt x="1259" y="12556"/>
                    <a:pt x="1259" y="12599"/>
                  </a:cubicBezTo>
                  <a:cubicBezTo>
                    <a:pt x="1259" y="12626"/>
                    <a:pt x="1280" y="12669"/>
                    <a:pt x="1329" y="12669"/>
                  </a:cubicBezTo>
                  <a:cubicBezTo>
                    <a:pt x="1351" y="12669"/>
                    <a:pt x="1394" y="12626"/>
                    <a:pt x="1394" y="12599"/>
                  </a:cubicBezTo>
                  <a:cubicBezTo>
                    <a:pt x="1394" y="12556"/>
                    <a:pt x="1351" y="12534"/>
                    <a:pt x="1329" y="12534"/>
                  </a:cubicBezTo>
                  <a:close/>
                  <a:moveTo>
                    <a:pt x="1599" y="12534"/>
                  </a:moveTo>
                  <a:cubicBezTo>
                    <a:pt x="1550" y="12534"/>
                    <a:pt x="1529" y="12556"/>
                    <a:pt x="1529" y="12599"/>
                  </a:cubicBezTo>
                  <a:cubicBezTo>
                    <a:pt x="1529" y="12626"/>
                    <a:pt x="1550" y="12669"/>
                    <a:pt x="1599" y="12669"/>
                  </a:cubicBezTo>
                  <a:cubicBezTo>
                    <a:pt x="1621" y="12669"/>
                    <a:pt x="1664" y="12626"/>
                    <a:pt x="1664" y="12599"/>
                  </a:cubicBezTo>
                  <a:cubicBezTo>
                    <a:pt x="1664" y="12556"/>
                    <a:pt x="1621" y="12534"/>
                    <a:pt x="1599" y="12534"/>
                  </a:cubicBezTo>
                  <a:close/>
                  <a:moveTo>
                    <a:pt x="1869" y="12534"/>
                  </a:moveTo>
                  <a:cubicBezTo>
                    <a:pt x="1820" y="12534"/>
                    <a:pt x="1799" y="12556"/>
                    <a:pt x="1799" y="12599"/>
                  </a:cubicBezTo>
                  <a:cubicBezTo>
                    <a:pt x="1799" y="12626"/>
                    <a:pt x="1820" y="12669"/>
                    <a:pt x="1869" y="12669"/>
                  </a:cubicBezTo>
                  <a:cubicBezTo>
                    <a:pt x="1891" y="12669"/>
                    <a:pt x="1934" y="12626"/>
                    <a:pt x="1934" y="12599"/>
                  </a:cubicBezTo>
                  <a:cubicBezTo>
                    <a:pt x="1934" y="12556"/>
                    <a:pt x="1891" y="12534"/>
                    <a:pt x="1869" y="12534"/>
                  </a:cubicBezTo>
                  <a:close/>
                  <a:moveTo>
                    <a:pt x="2139" y="12534"/>
                  </a:moveTo>
                  <a:cubicBezTo>
                    <a:pt x="2090" y="12534"/>
                    <a:pt x="2069" y="12556"/>
                    <a:pt x="2069" y="12599"/>
                  </a:cubicBezTo>
                  <a:cubicBezTo>
                    <a:pt x="2069" y="12626"/>
                    <a:pt x="2090" y="12669"/>
                    <a:pt x="2139" y="12669"/>
                  </a:cubicBezTo>
                  <a:cubicBezTo>
                    <a:pt x="2161" y="12669"/>
                    <a:pt x="2204" y="12626"/>
                    <a:pt x="2204" y="12599"/>
                  </a:cubicBezTo>
                  <a:cubicBezTo>
                    <a:pt x="2204" y="12556"/>
                    <a:pt x="2161" y="12534"/>
                    <a:pt x="2139" y="12534"/>
                  </a:cubicBezTo>
                  <a:close/>
                  <a:moveTo>
                    <a:pt x="2409" y="12534"/>
                  </a:moveTo>
                  <a:cubicBezTo>
                    <a:pt x="2361" y="12534"/>
                    <a:pt x="2339" y="12556"/>
                    <a:pt x="2339" y="12599"/>
                  </a:cubicBezTo>
                  <a:cubicBezTo>
                    <a:pt x="2339" y="12626"/>
                    <a:pt x="2361" y="12669"/>
                    <a:pt x="2409" y="12669"/>
                  </a:cubicBezTo>
                  <a:cubicBezTo>
                    <a:pt x="2431" y="12669"/>
                    <a:pt x="2474" y="12626"/>
                    <a:pt x="2474" y="12599"/>
                  </a:cubicBezTo>
                  <a:cubicBezTo>
                    <a:pt x="2474" y="12556"/>
                    <a:pt x="2431" y="12534"/>
                    <a:pt x="2409" y="12534"/>
                  </a:cubicBezTo>
                  <a:close/>
                  <a:moveTo>
                    <a:pt x="2679" y="12534"/>
                  </a:moveTo>
                  <a:cubicBezTo>
                    <a:pt x="2631" y="12534"/>
                    <a:pt x="2609" y="12556"/>
                    <a:pt x="2609" y="12599"/>
                  </a:cubicBezTo>
                  <a:cubicBezTo>
                    <a:pt x="2609" y="12626"/>
                    <a:pt x="2631" y="12669"/>
                    <a:pt x="2679" y="12669"/>
                  </a:cubicBezTo>
                  <a:cubicBezTo>
                    <a:pt x="2701" y="12669"/>
                    <a:pt x="2744" y="12626"/>
                    <a:pt x="2744" y="12599"/>
                  </a:cubicBezTo>
                  <a:cubicBezTo>
                    <a:pt x="2744" y="12556"/>
                    <a:pt x="2701" y="12534"/>
                    <a:pt x="2679" y="12534"/>
                  </a:cubicBezTo>
                  <a:close/>
                  <a:moveTo>
                    <a:pt x="2949" y="12534"/>
                  </a:moveTo>
                  <a:cubicBezTo>
                    <a:pt x="2901" y="12534"/>
                    <a:pt x="2879" y="12556"/>
                    <a:pt x="2879" y="12599"/>
                  </a:cubicBezTo>
                  <a:cubicBezTo>
                    <a:pt x="2879" y="12626"/>
                    <a:pt x="2901" y="12669"/>
                    <a:pt x="2949" y="12669"/>
                  </a:cubicBezTo>
                  <a:cubicBezTo>
                    <a:pt x="2971" y="12669"/>
                    <a:pt x="3014" y="12626"/>
                    <a:pt x="3014" y="12599"/>
                  </a:cubicBezTo>
                  <a:cubicBezTo>
                    <a:pt x="3014" y="12556"/>
                    <a:pt x="2971" y="12534"/>
                    <a:pt x="2949" y="12534"/>
                  </a:cubicBezTo>
                  <a:close/>
                  <a:moveTo>
                    <a:pt x="3219" y="12534"/>
                  </a:moveTo>
                  <a:cubicBezTo>
                    <a:pt x="3171" y="12534"/>
                    <a:pt x="3149" y="12556"/>
                    <a:pt x="3149" y="12599"/>
                  </a:cubicBezTo>
                  <a:cubicBezTo>
                    <a:pt x="3149" y="12626"/>
                    <a:pt x="3171" y="12669"/>
                    <a:pt x="3219" y="12669"/>
                  </a:cubicBezTo>
                  <a:cubicBezTo>
                    <a:pt x="3241" y="12669"/>
                    <a:pt x="3284" y="12626"/>
                    <a:pt x="3284" y="12599"/>
                  </a:cubicBezTo>
                  <a:cubicBezTo>
                    <a:pt x="3284" y="12556"/>
                    <a:pt x="3241" y="12534"/>
                    <a:pt x="3219" y="12534"/>
                  </a:cubicBezTo>
                  <a:close/>
                  <a:moveTo>
                    <a:pt x="3489" y="12534"/>
                  </a:moveTo>
                  <a:cubicBezTo>
                    <a:pt x="3441" y="12534"/>
                    <a:pt x="3419" y="12556"/>
                    <a:pt x="3419" y="12599"/>
                  </a:cubicBezTo>
                  <a:cubicBezTo>
                    <a:pt x="3419" y="12626"/>
                    <a:pt x="3441" y="12669"/>
                    <a:pt x="3489" y="12669"/>
                  </a:cubicBezTo>
                  <a:cubicBezTo>
                    <a:pt x="3511" y="12669"/>
                    <a:pt x="3554" y="12626"/>
                    <a:pt x="3554" y="12599"/>
                  </a:cubicBezTo>
                  <a:cubicBezTo>
                    <a:pt x="3554" y="12556"/>
                    <a:pt x="3511" y="12534"/>
                    <a:pt x="3489" y="12534"/>
                  </a:cubicBezTo>
                  <a:close/>
                  <a:moveTo>
                    <a:pt x="3759" y="12534"/>
                  </a:moveTo>
                  <a:cubicBezTo>
                    <a:pt x="3711" y="12534"/>
                    <a:pt x="3689" y="12556"/>
                    <a:pt x="3689" y="12599"/>
                  </a:cubicBezTo>
                  <a:cubicBezTo>
                    <a:pt x="3689" y="12626"/>
                    <a:pt x="3711" y="12669"/>
                    <a:pt x="3759" y="12669"/>
                  </a:cubicBezTo>
                  <a:cubicBezTo>
                    <a:pt x="3781" y="12669"/>
                    <a:pt x="3824" y="12626"/>
                    <a:pt x="3824" y="12599"/>
                  </a:cubicBezTo>
                  <a:cubicBezTo>
                    <a:pt x="3824" y="12556"/>
                    <a:pt x="3781" y="12534"/>
                    <a:pt x="3759" y="12534"/>
                  </a:cubicBezTo>
                  <a:close/>
                  <a:moveTo>
                    <a:pt x="4029" y="12534"/>
                  </a:moveTo>
                  <a:cubicBezTo>
                    <a:pt x="3981" y="12534"/>
                    <a:pt x="3959" y="12556"/>
                    <a:pt x="3959" y="12599"/>
                  </a:cubicBezTo>
                  <a:cubicBezTo>
                    <a:pt x="3959" y="12626"/>
                    <a:pt x="3981" y="12669"/>
                    <a:pt x="4029" y="12669"/>
                  </a:cubicBezTo>
                  <a:cubicBezTo>
                    <a:pt x="4051" y="12669"/>
                    <a:pt x="4094" y="12626"/>
                    <a:pt x="4094" y="12599"/>
                  </a:cubicBezTo>
                  <a:cubicBezTo>
                    <a:pt x="4094" y="12556"/>
                    <a:pt x="4051" y="12534"/>
                    <a:pt x="4029" y="12534"/>
                  </a:cubicBezTo>
                  <a:close/>
                  <a:moveTo>
                    <a:pt x="4299" y="12534"/>
                  </a:moveTo>
                  <a:cubicBezTo>
                    <a:pt x="4251" y="12534"/>
                    <a:pt x="4229" y="12556"/>
                    <a:pt x="4229" y="12599"/>
                  </a:cubicBezTo>
                  <a:cubicBezTo>
                    <a:pt x="4229" y="12626"/>
                    <a:pt x="4251" y="12669"/>
                    <a:pt x="4299" y="12669"/>
                  </a:cubicBezTo>
                  <a:cubicBezTo>
                    <a:pt x="4321" y="12669"/>
                    <a:pt x="4364" y="12626"/>
                    <a:pt x="4364" y="12599"/>
                  </a:cubicBezTo>
                  <a:cubicBezTo>
                    <a:pt x="4364" y="12556"/>
                    <a:pt x="4321" y="12534"/>
                    <a:pt x="4299" y="12534"/>
                  </a:cubicBezTo>
                  <a:close/>
                  <a:moveTo>
                    <a:pt x="4569" y="12534"/>
                  </a:moveTo>
                  <a:cubicBezTo>
                    <a:pt x="4521" y="12534"/>
                    <a:pt x="4499" y="12556"/>
                    <a:pt x="4499" y="12599"/>
                  </a:cubicBezTo>
                  <a:cubicBezTo>
                    <a:pt x="4499" y="12626"/>
                    <a:pt x="4521" y="12669"/>
                    <a:pt x="4569" y="12669"/>
                  </a:cubicBezTo>
                  <a:cubicBezTo>
                    <a:pt x="4591" y="12669"/>
                    <a:pt x="4634" y="12626"/>
                    <a:pt x="4634" y="12599"/>
                  </a:cubicBezTo>
                  <a:cubicBezTo>
                    <a:pt x="4634" y="12556"/>
                    <a:pt x="4591" y="12534"/>
                    <a:pt x="4569" y="12534"/>
                  </a:cubicBezTo>
                  <a:close/>
                  <a:moveTo>
                    <a:pt x="4839" y="12534"/>
                  </a:moveTo>
                  <a:cubicBezTo>
                    <a:pt x="4791" y="12534"/>
                    <a:pt x="4769" y="12556"/>
                    <a:pt x="4769" y="12599"/>
                  </a:cubicBezTo>
                  <a:cubicBezTo>
                    <a:pt x="4769" y="12626"/>
                    <a:pt x="4791" y="12669"/>
                    <a:pt x="4839" y="12669"/>
                  </a:cubicBezTo>
                  <a:cubicBezTo>
                    <a:pt x="4861" y="12669"/>
                    <a:pt x="4904" y="12626"/>
                    <a:pt x="4904" y="12599"/>
                  </a:cubicBezTo>
                  <a:cubicBezTo>
                    <a:pt x="4904" y="12556"/>
                    <a:pt x="4861" y="12534"/>
                    <a:pt x="4839" y="12534"/>
                  </a:cubicBezTo>
                  <a:close/>
                  <a:moveTo>
                    <a:pt x="5017" y="12599"/>
                  </a:moveTo>
                  <a:cubicBezTo>
                    <a:pt x="4996" y="12599"/>
                    <a:pt x="4953" y="12626"/>
                    <a:pt x="4953" y="12669"/>
                  </a:cubicBezTo>
                  <a:cubicBezTo>
                    <a:pt x="4953" y="12691"/>
                    <a:pt x="4996" y="12734"/>
                    <a:pt x="5017" y="12734"/>
                  </a:cubicBezTo>
                  <a:cubicBezTo>
                    <a:pt x="5061" y="12734"/>
                    <a:pt x="5088" y="12691"/>
                    <a:pt x="5088" y="12669"/>
                  </a:cubicBezTo>
                  <a:cubicBezTo>
                    <a:pt x="5088" y="12626"/>
                    <a:pt x="5061" y="12599"/>
                    <a:pt x="5017" y="12599"/>
                  </a:cubicBezTo>
                  <a:close/>
                  <a:moveTo>
                    <a:pt x="5017" y="12869"/>
                  </a:moveTo>
                  <a:cubicBezTo>
                    <a:pt x="4996" y="12869"/>
                    <a:pt x="4953" y="12896"/>
                    <a:pt x="4953" y="12939"/>
                  </a:cubicBezTo>
                  <a:cubicBezTo>
                    <a:pt x="4953" y="12961"/>
                    <a:pt x="4996" y="13004"/>
                    <a:pt x="5017" y="13004"/>
                  </a:cubicBezTo>
                  <a:cubicBezTo>
                    <a:pt x="5061" y="13004"/>
                    <a:pt x="5088" y="12961"/>
                    <a:pt x="5088" y="12939"/>
                  </a:cubicBezTo>
                  <a:cubicBezTo>
                    <a:pt x="5088" y="12896"/>
                    <a:pt x="5061" y="12869"/>
                    <a:pt x="5017" y="12869"/>
                  </a:cubicBezTo>
                  <a:close/>
                  <a:moveTo>
                    <a:pt x="5017" y="13139"/>
                  </a:moveTo>
                  <a:cubicBezTo>
                    <a:pt x="4996" y="13139"/>
                    <a:pt x="4953" y="13166"/>
                    <a:pt x="4953" y="13209"/>
                  </a:cubicBezTo>
                  <a:cubicBezTo>
                    <a:pt x="4953" y="13231"/>
                    <a:pt x="4996" y="13274"/>
                    <a:pt x="5017" y="13274"/>
                  </a:cubicBezTo>
                  <a:cubicBezTo>
                    <a:pt x="5061" y="13274"/>
                    <a:pt x="5088" y="13231"/>
                    <a:pt x="5088" y="13209"/>
                  </a:cubicBezTo>
                  <a:cubicBezTo>
                    <a:pt x="5088" y="13166"/>
                    <a:pt x="5061" y="13139"/>
                    <a:pt x="5017" y="13139"/>
                  </a:cubicBezTo>
                  <a:close/>
                  <a:moveTo>
                    <a:pt x="5017" y="13409"/>
                  </a:moveTo>
                  <a:cubicBezTo>
                    <a:pt x="4996" y="13409"/>
                    <a:pt x="4953" y="13436"/>
                    <a:pt x="4953" y="13479"/>
                  </a:cubicBezTo>
                  <a:cubicBezTo>
                    <a:pt x="4953" y="13501"/>
                    <a:pt x="4996" y="13544"/>
                    <a:pt x="5017" y="13544"/>
                  </a:cubicBezTo>
                  <a:cubicBezTo>
                    <a:pt x="5061" y="13544"/>
                    <a:pt x="5088" y="13501"/>
                    <a:pt x="5088" y="13479"/>
                  </a:cubicBezTo>
                  <a:cubicBezTo>
                    <a:pt x="5088" y="13436"/>
                    <a:pt x="5061" y="13409"/>
                    <a:pt x="5017" y="13409"/>
                  </a:cubicBezTo>
                  <a:close/>
                  <a:moveTo>
                    <a:pt x="5017" y="13679"/>
                  </a:moveTo>
                  <a:cubicBezTo>
                    <a:pt x="4996" y="13679"/>
                    <a:pt x="4953" y="13706"/>
                    <a:pt x="4953" y="13749"/>
                  </a:cubicBezTo>
                  <a:cubicBezTo>
                    <a:pt x="4953" y="13771"/>
                    <a:pt x="4996" y="13814"/>
                    <a:pt x="5017" y="13814"/>
                  </a:cubicBezTo>
                  <a:cubicBezTo>
                    <a:pt x="5061" y="13814"/>
                    <a:pt x="5088" y="13771"/>
                    <a:pt x="5088" y="13749"/>
                  </a:cubicBezTo>
                  <a:cubicBezTo>
                    <a:pt x="5088" y="13706"/>
                    <a:pt x="5061" y="13679"/>
                    <a:pt x="5017" y="13679"/>
                  </a:cubicBezTo>
                  <a:close/>
                  <a:moveTo>
                    <a:pt x="5017" y="13949"/>
                  </a:moveTo>
                  <a:cubicBezTo>
                    <a:pt x="4996" y="13949"/>
                    <a:pt x="4953" y="13976"/>
                    <a:pt x="4953" y="14019"/>
                  </a:cubicBezTo>
                  <a:cubicBezTo>
                    <a:pt x="4953" y="14041"/>
                    <a:pt x="4996" y="14084"/>
                    <a:pt x="5017" y="14084"/>
                  </a:cubicBezTo>
                  <a:cubicBezTo>
                    <a:pt x="5061" y="14084"/>
                    <a:pt x="5088" y="14041"/>
                    <a:pt x="5088" y="14019"/>
                  </a:cubicBezTo>
                  <a:cubicBezTo>
                    <a:pt x="5088" y="13976"/>
                    <a:pt x="5061" y="13949"/>
                    <a:pt x="5017" y="13949"/>
                  </a:cubicBezTo>
                  <a:close/>
                  <a:moveTo>
                    <a:pt x="5017" y="14219"/>
                  </a:moveTo>
                  <a:cubicBezTo>
                    <a:pt x="4996" y="14219"/>
                    <a:pt x="4953" y="14246"/>
                    <a:pt x="4953" y="14289"/>
                  </a:cubicBezTo>
                  <a:cubicBezTo>
                    <a:pt x="4953" y="14311"/>
                    <a:pt x="4996" y="14354"/>
                    <a:pt x="5017" y="14354"/>
                  </a:cubicBezTo>
                  <a:cubicBezTo>
                    <a:pt x="5061" y="14354"/>
                    <a:pt x="5088" y="14311"/>
                    <a:pt x="5088" y="14289"/>
                  </a:cubicBezTo>
                  <a:cubicBezTo>
                    <a:pt x="5088" y="14246"/>
                    <a:pt x="5061" y="14219"/>
                    <a:pt x="5017" y="14219"/>
                  </a:cubicBezTo>
                  <a:close/>
                  <a:moveTo>
                    <a:pt x="5017" y="14489"/>
                  </a:moveTo>
                  <a:cubicBezTo>
                    <a:pt x="4996" y="14489"/>
                    <a:pt x="4953" y="14516"/>
                    <a:pt x="4953" y="14559"/>
                  </a:cubicBezTo>
                  <a:cubicBezTo>
                    <a:pt x="4953" y="14581"/>
                    <a:pt x="4996" y="14624"/>
                    <a:pt x="5017" y="14624"/>
                  </a:cubicBezTo>
                  <a:cubicBezTo>
                    <a:pt x="5061" y="14624"/>
                    <a:pt x="5088" y="14581"/>
                    <a:pt x="5088" y="14559"/>
                  </a:cubicBezTo>
                  <a:cubicBezTo>
                    <a:pt x="5088" y="14516"/>
                    <a:pt x="5061" y="14489"/>
                    <a:pt x="5017" y="14489"/>
                  </a:cubicBezTo>
                  <a:close/>
                  <a:moveTo>
                    <a:pt x="5017" y="14759"/>
                  </a:moveTo>
                  <a:cubicBezTo>
                    <a:pt x="4996" y="14759"/>
                    <a:pt x="4953" y="14786"/>
                    <a:pt x="4953" y="14829"/>
                  </a:cubicBezTo>
                  <a:cubicBezTo>
                    <a:pt x="4953" y="14851"/>
                    <a:pt x="4996" y="14894"/>
                    <a:pt x="5017" y="14894"/>
                  </a:cubicBezTo>
                  <a:cubicBezTo>
                    <a:pt x="5061" y="14894"/>
                    <a:pt x="5088" y="14851"/>
                    <a:pt x="5088" y="14829"/>
                  </a:cubicBezTo>
                  <a:cubicBezTo>
                    <a:pt x="5088" y="14786"/>
                    <a:pt x="5061" y="14759"/>
                    <a:pt x="5017" y="14759"/>
                  </a:cubicBezTo>
                  <a:close/>
                  <a:moveTo>
                    <a:pt x="5017" y="15029"/>
                  </a:moveTo>
                  <a:cubicBezTo>
                    <a:pt x="4996" y="15029"/>
                    <a:pt x="4953" y="15056"/>
                    <a:pt x="4953" y="15099"/>
                  </a:cubicBezTo>
                  <a:cubicBezTo>
                    <a:pt x="4953" y="15121"/>
                    <a:pt x="4996" y="15164"/>
                    <a:pt x="5017" y="15164"/>
                  </a:cubicBezTo>
                  <a:cubicBezTo>
                    <a:pt x="5061" y="15164"/>
                    <a:pt x="5088" y="15121"/>
                    <a:pt x="5088" y="15099"/>
                  </a:cubicBezTo>
                  <a:cubicBezTo>
                    <a:pt x="5088" y="15056"/>
                    <a:pt x="5061" y="15029"/>
                    <a:pt x="5017" y="15029"/>
                  </a:cubicBezTo>
                  <a:close/>
                  <a:moveTo>
                    <a:pt x="5017" y="15299"/>
                  </a:moveTo>
                  <a:cubicBezTo>
                    <a:pt x="4996" y="15299"/>
                    <a:pt x="4953" y="15326"/>
                    <a:pt x="4953" y="15369"/>
                  </a:cubicBezTo>
                  <a:cubicBezTo>
                    <a:pt x="4953" y="15391"/>
                    <a:pt x="4996" y="15434"/>
                    <a:pt x="5017" y="15434"/>
                  </a:cubicBezTo>
                  <a:cubicBezTo>
                    <a:pt x="5061" y="15434"/>
                    <a:pt x="5088" y="15391"/>
                    <a:pt x="5088" y="15369"/>
                  </a:cubicBezTo>
                  <a:cubicBezTo>
                    <a:pt x="5088" y="15326"/>
                    <a:pt x="5061" y="15299"/>
                    <a:pt x="5017" y="15299"/>
                  </a:cubicBezTo>
                  <a:close/>
                  <a:moveTo>
                    <a:pt x="5017" y="15569"/>
                  </a:moveTo>
                  <a:cubicBezTo>
                    <a:pt x="4996" y="15569"/>
                    <a:pt x="4953" y="15596"/>
                    <a:pt x="4953" y="15639"/>
                  </a:cubicBezTo>
                  <a:cubicBezTo>
                    <a:pt x="4953" y="15661"/>
                    <a:pt x="4996" y="15704"/>
                    <a:pt x="5017" y="15704"/>
                  </a:cubicBezTo>
                  <a:cubicBezTo>
                    <a:pt x="5061" y="15704"/>
                    <a:pt x="5088" y="15661"/>
                    <a:pt x="5088" y="15639"/>
                  </a:cubicBezTo>
                  <a:cubicBezTo>
                    <a:pt x="5088" y="15596"/>
                    <a:pt x="5061" y="15569"/>
                    <a:pt x="5017" y="15569"/>
                  </a:cubicBezTo>
                  <a:close/>
                  <a:moveTo>
                    <a:pt x="5017" y="15839"/>
                  </a:moveTo>
                  <a:cubicBezTo>
                    <a:pt x="4996" y="15839"/>
                    <a:pt x="4953" y="15866"/>
                    <a:pt x="4953" y="15909"/>
                  </a:cubicBezTo>
                  <a:cubicBezTo>
                    <a:pt x="4953" y="15931"/>
                    <a:pt x="4996" y="15974"/>
                    <a:pt x="5017" y="15974"/>
                  </a:cubicBezTo>
                  <a:cubicBezTo>
                    <a:pt x="5061" y="15974"/>
                    <a:pt x="5088" y="15931"/>
                    <a:pt x="5088" y="15909"/>
                  </a:cubicBezTo>
                  <a:cubicBezTo>
                    <a:pt x="5088" y="15866"/>
                    <a:pt x="5061" y="15839"/>
                    <a:pt x="5017" y="15839"/>
                  </a:cubicBezTo>
                  <a:close/>
                  <a:moveTo>
                    <a:pt x="5017" y="16109"/>
                  </a:moveTo>
                  <a:cubicBezTo>
                    <a:pt x="4996" y="16109"/>
                    <a:pt x="4953" y="16136"/>
                    <a:pt x="4953" y="16179"/>
                  </a:cubicBezTo>
                  <a:cubicBezTo>
                    <a:pt x="4953" y="16201"/>
                    <a:pt x="4996" y="16244"/>
                    <a:pt x="5017" y="16244"/>
                  </a:cubicBezTo>
                  <a:cubicBezTo>
                    <a:pt x="5061" y="16244"/>
                    <a:pt x="5088" y="16201"/>
                    <a:pt x="5088" y="16179"/>
                  </a:cubicBezTo>
                  <a:cubicBezTo>
                    <a:pt x="5088" y="16136"/>
                    <a:pt x="5061" y="16109"/>
                    <a:pt x="5017" y="16109"/>
                  </a:cubicBezTo>
                  <a:close/>
                  <a:moveTo>
                    <a:pt x="5017" y="16379"/>
                  </a:moveTo>
                  <a:cubicBezTo>
                    <a:pt x="4996" y="16379"/>
                    <a:pt x="4953" y="16406"/>
                    <a:pt x="4953" y="16449"/>
                  </a:cubicBezTo>
                  <a:cubicBezTo>
                    <a:pt x="4953" y="16471"/>
                    <a:pt x="4996" y="16514"/>
                    <a:pt x="5017" y="16514"/>
                  </a:cubicBezTo>
                  <a:cubicBezTo>
                    <a:pt x="5061" y="16514"/>
                    <a:pt x="5088" y="16471"/>
                    <a:pt x="5088" y="16449"/>
                  </a:cubicBezTo>
                  <a:cubicBezTo>
                    <a:pt x="5088" y="16406"/>
                    <a:pt x="5061" y="16379"/>
                    <a:pt x="5017" y="16379"/>
                  </a:cubicBezTo>
                  <a:close/>
                  <a:moveTo>
                    <a:pt x="5017" y="16649"/>
                  </a:moveTo>
                  <a:cubicBezTo>
                    <a:pt x="4996" y="16649"/>
                    <a:pt x="4953" y="16676"/>
                    <a:pt x="4953" y="16719"/>
                  </a:cubicBezTo>
                  <a:cubicBezTo>
                    <a:pt x="4953" y="16741"/>
                    <a:pt x="4996" y="16784"/>
                    <a:pt x="5017" y="16784"/>
                  </a:cubicBezTo>
                  <a:cubicBezTo>
                    <a:pt x="5061" y="16784"/>
                    <a:pt x="5088" y="16741"/>
                    <a:pt x="5088" y="16719"/>
                  </a:cubicBezTo>
                  <a:cubicBezTo>
                    <a:pt x="5088" y="16676"/>
                    <a:pt x="5061" y="16649"/>
                    <a:pt x="5017" y="16649"/>
                  </a:cubicBezTo>
                  <a:close/>
                  <a:moveTo>
                    <a:pt x="5017" y="16919"/>
                  </a:moveTo>
                  <a:cubicBezTo>
                    <a:pt x="4996" y="16919"/>
                    <a:pt x="4953" y="16946"/>
                    <a:pt x="4953" y="16989"/>
                  </a:cubicBezTo>
                  <a:cubicBezTo>
                    <a:pt x="4953" y="17011"/>
                    <a:pt x="4996" y="17054"/>
                    <a:pt x="5017" y="17054"/>
                  </a:cubicBezTo>
                  <a:cubicBezTo>
                    <a:pt x="5061" y="17054"/>
                    <a:pt x="5088" y="17011"/>
                    <a:pt x="5088" y="16989"/>
                  </a:cubicBezTo>
                  <a:cubicBezTo>
                    <a:pt x="5088" y="16946"/>
                    <a:pt x="5061" y="16919"/>
                    <a:pt x="5017" y="16919"/>
                  </a:cubicBezTo>
                  <a:close/>
                  <a:moveTo>
                    <a:pt x="5017" y="17189"/>
                  </a:moveTo>
                  <a:cubicBezTo>
                    <a:pt x="4996" y="17189"/>
                    <a:pt x="4953" y="17216"/>
                    <a:pt x="4953" y="17259"/>
                  </a:cubicBezTo>
                  <a:cubicBezTo>
                    <a:pt x="4953" y="17281"/>
                    <a:pt x="4996" y="17324"/>
                    <a:pt x="5017" y="17324"/>
                  </a:cubicBezTo>
                  <a:cubicBezTo>
                    <a:pt x="5061" y="17324"/>
                    <a:pt x="5088" y="17281"/>
                    <a:pt x="5088" y="17259"/>
                  </a:cubicBezTo>
                  <a:cubicBezTo>
                    <a:pt x="5088" y="17216"/>
                    <a:pt x="5061" y="17189"/>
                    <a:pt x="5017" y="17189"/>
                  </a:cubicBezTo>
                  <a:close/>
                  <a:moveTo>
                    <a:pt x="5017" y="17459"/>
                  </a:moveTo>
                  <a:cubicBezTo>
                    <a:pt x="4996" y="17459"/>
                    <a:pt x="4953" y="17486"/>
                    <a:pt x="4953" y="17529"/>
                  </a:cubicBezTo>
                  <a:cubicBezTo>
                    <a:pt x="4953" y="17551"/>
                    <a:pt x="4996" y="17594"/>
                    <a:pt x="5017" y="17594"/>
                  </a:cubicBezTo>
                  <a:cubicBezTo>
                    <a:pt x="5061" y="17594"/>
                    <a:pt x="5088" y="17551"/>
                    <a:pt x="5088" y="17529"/>
                  </a:cubicBezTo>
                  <a:cubicBezTo>
                    <a:pt x="5088" y="17486"/>
                    <a:pt x="5061" y="17459"/>
                    <a:pt x="5017" y="17459"/>
                  </a:cubicBezTo>
                  <a:close/>
                  <a:moveTo>
                    <a:pt x="5017" y="17729"/>
                  </a:moveTo>
                  <a:cubicBezTo>
                    <a:pt x="4996" y="17729"/>
                    <a:pt x="4953" y="17756"/>
                    <a:pt x="4953" y="17799"/>
                  </a:cubicBezTo>
                  <a:cubicBezTo>
                    <a:pt x="4953" y="17821"/>
                    <a:pt x="4996" y="17864"/>
                    <a:pt x="5017" y="17864"/>
                  </a:cubicBezTo>
                  <a:cubicBezTo>
                    <a:pt x="5061" y="17864"/>
                    <a:pt x="5088" y="17821"/>
                    <a:pt x="5088" y="17799"/>
                  </a:cubicBezTo>
                  <a:cubicBezTo>
                    <a:pt x="5088" y="17756"/>
                    <a:pt x="5061" y="17729"/>
                    <a:pt x="5017" y="17729"/>
                  </a:cubicBezTo>
                  <a:close/>
                  <a:moveTo>
                    <a:pt x="5017" y="17999"/>
                  </a:moveTo>
                  <a:cubicBezTo>
                    <a:pt x="4996" y="17999"/>
                    <a:pt x="4953" y="18026"/>
                    <a:pt x="4953" y="18069"/>
                  </a:cubicBezTo>
                  <a:cubicBezTo>
                    <a:pt x="4953" y="18091"/>
                    <a:pt x="4996" y="18134"/>
                    <a:pt x="5017" y="18134"/>
                  </a:cubicBezTo>
                  <a:cubicBezTo>
                    <a:pt x="5061" y="18134"/>
                    <a:pt x="5088" y="18091"/>
                    <a:pt x="5088" y="18069"/>
                  </a:cubicBezTo>
                  <a:cubicBezTo>
                    <a:pt x="5088" y="18026"/>
                    <a:pt x="5061" y="17999"/>
                    <a:pt x="5017" y="17999"/>
                  </a:cubicBezTo>
                  <a:close/>
                  <a:moveTo>
                    <a:pt x="5017" y="18269"/>
                  </a:moveTo>
                  <a:cubicBezTo>
                    <a:pt x="4996" y="18269"/>
                    <a:pt x="4953" y="18296"/>
                    <a:pt x="4953" y="18339"/>
                  </a:cubicBezTo>
                  <a:cubicBezTo>
                    <a:pt x="4953" y="18361"/>
                    <a:pt x="4996" y="18404"/>
                    <a:pt x="5017" y="18404"/>
                  </a:cubicBezTo>
                  <a:cubicBezTo>
                    <a:pt x="5061" y="18404"/>
                    <a:pt x="5088" y="18361"/>
                    <a:pt x="5088" y="18339"/>
                  </a:cubicBezTo>
                  <a:cubicBezTo>
                    <a:pt x="5088" y="18296"/>
                    <a:pt x="5061" y="18269"/>
                    <a:pt x="5017" y="18269"/>
                  </a:cubicBezTo>
                  <a:close/>
                  <a:moveTo>
                    <a:pt x="5017" y="18539"/>
                  </a:moveTo>
                  <a:cubicBezTo>
                    <a:pt x="4996" y="18539"/>
                    <a:pt x="4953" y="18566"/>
                    <a:pt x="4953" y="18609"/>
                  </a:cubicBezTo>
                  <a:cubicBezTo>
                    <a:pt x="4953" y="18631"/>
                    <a:pt x="4996" y="18674"/>
                    <a:pt x="5017" y="18674"/>
                  </a:cubicBezTo>
                  <a:cubicBezTo>
                    <a:pt x="5061" y="18674"/>
                    <a:pt x="5088" y="18631"/>
                    <a:pt x="5088" y="18609"/>
                  </a:cubicBezTo>
                  <a:cubicBezTo>
                    <a:pt x="5088" y="18566"/>
                    <a:pt x="5061" y="18539"/>
                    <a:pt x="5017" y="18539"/>
                  </a:cubicBezTo>
                  <a:close/>
                  <a:moveTo>
                    <a:pt x="5017" y="18809"/>
                  </a:moveTo>
                  <a:cubicBezTo>
                    <a:pt x="4996" y="18809"/>
                    <a:pt x="4953" y="18836"/>
                    <a:pt x="4953" y="18879"/>
                  </a:cubicBezTo>
                  <a:cubicBezTo>
                    <a:pt x="4953" y="18901"/>
                    <a:pt x="4996" y="18944"/>
                    <a:pt x="5017" y="18944"/>
                  </a:cubicBezTo>
                  <a:cubicBezTo>
                    <a:pt x="5061" y="18944"/>
                    <a:pt x="5088" y="18901"/>
                    <a:pt x="5088" y="18879"/>
                  </a:cubicBezTo>
                  <a:cubicBezTo>
                    <a:pt x="5088" y="18836"/>
                    <a:pt x="5061" y="18809"/>
                    <a:pt x="5017" y="18809"/>
                  </a:cubicBezTo>
                  <a:close/>
                  <a:moveTo>
                    <a:pt x="5017" y="19079"/>
                  </a:moveTo>
                  <a:cubicBezTo>
                    <a:pt x="4996" y="19079"/>
                    <a:pt x="4953" y="19106"/>
                    <a:pt x="4953" y="19149"/>
                  </a:cubicBezTo>
                  <a:cubicBezTo>
                    <a:pt x="4953" y="19171"/>
                    <a:pt x="4996" y="19214"/>
                    <a:pt x="5017" y="19214"/>
                  </a:cubicBezTo>
                  <a:cubicBezTo>
                    <a:pt x="5061" y="19214"/>
                    <a:pt x="5088" y="19171"/>
                    <a:pt x="5088" y="19149"/>
                  </a:cubicBezTo>
                  <a:cubicBezTo>
                    <a:pt x="5088" y="19106"/>
                    <a:pt x="5061" y="19079"/>
                    <a:pt x="5017" y="19079"/>
                  </a:cubicBezTo>
                  <a:close/>
                  <a:moveTo>
                    <a:pt x="4974" y="19398"/>
                  </a:moveTo>
                  <a:cubicBezTo>
                    <a:pt x="4953" y="19398"/>
                    <a:pt x="4953" y="19419"/>
                    <a:pt x="4953" y="19419"/>
                  </a:cubicBezTo>
                  <a:cubicBezTo>
                    <a:pt x="4953" y="19441"/>
                    <a:pt x="4996" y="19484"/>
                    <a:pt x="5017" y="19484"/>
                  </a:cubicBezTo>
                  <a:cubicBezTo>
                    <a:pt x="5061" y="19484"/>
                    <a:pt x="5088" y="19441"/>
                    <a:pt x="5088" y="19419"/>
                  </a:cubicBezTo>
                  <a:lnTo>
                    <a:pt x="5088" y="19398"/>
                  </a:lnTo>
                  <a:cubicBezTo>
                    <a:pt x="5088" y="19441"/>
                    <a:pt x="5061" y="19462"/>
                    <a:pt x="5017" y="19462"/>
                  </a:cubicBezTo>
                  <a:cubicBezTo>
                    <a:pt x="4996" y="19462"/>
                    <a:pt x="4974" y="19441"/>
                    <a:pt x="4974" y="19398"/>
                  </a:cubicBezTo>
                  <a:close/>
                  <a:moveTo>
                    <a:pt x="5017" y="19619"/>
                  </a:moveTo>
                  <a:cubicBezTo>
                    <a:pt x="4996" y="19619"/>
                    <a:pt x="4953" y="19646"/>
                    <a:pt x="4953" y="19689"/>
                  </a:cubicBezTo>
                  <a:cubicBezTo>
                    <a:pt x="4953" y="19711"/>
                    <a:pt x="4996" y="19754"/>
                    <a:pt x="5017" y="19754"/>
                  </a:cubicBezTo>
                  <a:cubicBezTo>
                    <a:pt x="5061" y="19754"/>
                    <a:pt x="5088" y="19711"/>
                    <a:pt x="5088" y="19689"/>
                  </a:cubicBezTo>
                  <a:cubicBezTo>
                    <a:pt x="5088" y="19646"/>
                    <a:pt x="5061" y="19619"/>
                    <a:pt x="5017" y="19619"/>
                  </a:cubicBezTo>
                  <a:close/>
                  <a:moveTo>
                    <a:pt x="5017" y="19889"/>
                  </a:moveTo>
                  <a:cubicBezTo>
                    <a:pt x="4996" y="19889"/>
                    <a:pt x="4953" y="19916"/>
                    <a:pt x="4953" y="19959"/>
                  </a:cubicBezTo>
                  <a:cubicBezTo>
                    <a:pt x="4953" y="19981"/>
                    <a:pt x="4996" y="20024"/>
                    <a:pt x="5017" y="20024"/>
                  </a:cubicBezTo>
                  <a:cubicBezTo>
                    <a:pt x="5061" y="20024"/>
                    <a:pt x="5088" y="19981"/>
                    <a:pt x="5088" y="19959"/>
                  </a:cubicBezTo>
                  <a:cubicBezTo>
                    <a:pt x="5088" y="19916"/>
                    <a:pt x="5061" y="19889"/>
                    <a:pt x="5017" y="19889"/>
                  </a:cubicBezTo>
                  <a:close/>
                  <a:moveTo>
                    <a:pt x="5017" y="20159"/>
                  </a:moveTo>
                  <a:cubicBezTo>
                    <a:pt x="4996" y="20159"/>
                    <a:pt x="4953" y="20186"/>
                    <a:pt x="4953" y="20229"/>
                  </a:cubicBezTo>
                  <a:cubicBezTo>
                    <a:pt x="4953" y="20251"/>
                    <a:pt x="4996" y="20294"/>
                    <a:pt x="5017" y="20294"/>
                  </a:cubicBezTo>
                  <a:cubicBezTo>
                    <a:pt x="5061" y="20294"/>
                    <a:pt x="5088" y="20251"/>
                    <a:pt x="5088" y="20229"/>
                  </a:cubicBezTo>
                  <a:cubicBezTo>
                    <a:pt x="5088" y="20186"/>
                    <a:pt x="5061" y="20159"/>
                    <a:pt x="5017" y="20159"/>
                  </a:cubicBezTo>
                  <a:close/>
                  <a:moveTo>
                    <a:pt x="5017" y="20429"/>
                  </a:moveTo>
                  <a:cubicBezTo>
                    <a:pt x="4996" y="20429"/>
                    <a:pt x="4953" y="20456"/>
                    <a:pt x="4953" y="20499"/>
                  </a:cubicBezTo>
                  <a:cubicBezTo>
                    <a:pt x="4953" y="20521"/>
                    <a:pt x="4996" y="20564"/>
                    <a:pt x="5017" y="20564"/>
                  </a:cubicBezTo>
                  <a:cubicBezTo>
                    <a:pt x="5061" y="20564"/>
                    <a:pt x="5088" y="20521"/>
                    <a:pt x="5088" y="20499"/>
                  </a:cubicBezTo>
                  <a:cubicBezTo>
                    <a:pt x="5088" y="20456"/>
                    <a:pt x="5061" y="20429"/>
                    <a:pt x="5017" y="20429"/>
                  </a:cubicBezTo>
                  <a:close/>
                  <a:moveTo>
                    <a:pt x="5017" y="20699"/>
                  </a:moveTo>
                  <a:cubicBezTo>
                    <a:pt x="4996" y="20699"/>
                    <a:pt x="4953" y="20726"/>
                    <a:pt x="4953" y="20769"/>
                  </a:cubicBezTo>
                  <a:cubicBezTo>
                    <a:pt x="4953" y="20791"/>
                    <a:pt x="4996" y="20834"/>
                    <a:pt x="5017" y="20834"/>
                  </a:cubicBezTo>
                  <a:cubicBezTo>
                    <a:pt x="5061" y="20834"/>
                    <a:pt x="5088" y="20791"/>
                    <a:pt x="5088" y="20769"/>
                  </a:cubicBezTo>
                  <a:cubicBezTo>
                    <a:pt x="5088" y="20726"/>
                    <a:pt x="5061" y="20699"/>
                    <a:pt x="5017" y="20699"/>
                  </a:cubicBezTo>
                  <a:close/>
                  <a:moveTo>
                    <a:pt x="5017" y="20969"/>
                  </a:moveTo>
                  <a:cubicBezTo>
                    <a:pt x="4996" y="20969"/>
                    <a:pt x="4953" y="20996"/>
                    <a:pt x="4953" y="21039"/>
                  </a:cubicBezTo>
                  <a:cubicBezTo>
                    <a:pt x="4953" y="21061"/>
                    <a:pt x="4996" y="21104"/>
                    <a:pt x="5017" y="21104"/>
                  </a:cubicBezTo>
                  <a:cubicBezTo>
                    <a:pt x="5061" y="21104"/>
                    <a:pt x="5088" y="21061"/>
                    <a:pt x="5088" y="21039"/>
                  </a:cubicBezTo>
                  <a:cubicBezTo>
                    <a:pt x="5088" y="20996"/>
                    <a:pt x="5061" y="20969"/>
                    <a:pt x="5017" y="20969"/>
                  </a:cubicBezTo>
                  <a:close/>
                  <a:moveTo>
                    <a:pt x="5017" y="21239"/>
                  </a:moveTo>
                  <a:cubicBezTo>
                    <a:pt x="4996" y="21239"/>
                    <a:pt x="4953" y="21266"/>
                    <a:pt x="4953" y="21309"/>
                  </a:cubicBezTo>
                  <a:cubicBezTo>
                    <a:pt x="4953" y="21331"/>
                    <a:pt x="4996" y="21374"/>
                    <a:pt x="5017" y="21374"/>
                  </a:cubicBezTo>
                  <a:cubicBezTo>
                    <a:pt x="5061" y="21374"/>
                    <a:pt x="5088" y="21331"/>
                    <a:pt x="5088" y="21309"/>
                  </a:cubicBezTo>
                  <a:cubicBezTo>
                    <a:pt x="5088" y="21266"/>
                    <a:pt x="5061" y="21239"/>
                    <a:pt x="5017" y="21239"/>
                  </a:cubicBezTo>
                  <a:close/>
                  <a:moveTo>
                    <a:pt x="5017" y="21509"/>
                  </a:moveTo>
                  <a:cubicBezTo>
                    <a:pt x="4996" y="21509"/>
                    <a:pt x="4953" y="21536"/>
                    <a:pt x="4953" y="21579"/>
                  </a:cubicBezTo>
                  <a:cubicBezTo>
                    <a:pt x="4953" y="21601"/>
                    <a:pt x="4996" y="21644"/>
                    <a:pt x="5017" y="21644"/>
                  </a:cubicBezTo>
                  <a:cubicBezTo>
                    <a:pt x="5061" y="21644"/>
                    <a:pt x="5088" y="21601"/>
                    <a:pt x="5088" y="21579"/>
                  </a:cubicBezTo>
                  <a:cubicBezTo>
                    <a:pt x="5088" y="21536"/>
                    <a:pt x="5061" y="21509"/>
                    <a:pt x="5017" y="21509"/>
                  </a:cubicBezTo>
                  <a:close/>
                  <a:moveTo>
                    <a:pt x="5017" y="21779"/>
                  </a:moveTo>
                  <a:cubicBezTo>
                    <a:pt x="4996" y="21779"/>
                    <a:pt x="4953" y="21806"/>
                    <a:pt x="4953" y="21849"/>
                  </a:cubicBezTo>
                  <a:cubicBezTo>
                    <a:pt x="4953" y="21871"/>
                    <a:pt x="4996" y="21914"/>
                    <a:pt x="5017" y="21914"/>
                  </a:cubicBezTo>
                  <a:cubicBezTo>
                    <a:pt x="5061" y="21914"/>
                    <a:pt x="5088" y="21871"/>
                    <a:pt x="5088" y="21849"/>
                  </a:cubicBezTo>
                  <a:cubicBezTo>
                    <a:pt x="5088" y="21806"/>
                    <a:pt x="5061" y="21779"/>
                    <a:pt x="5017" y="21779"/>
                  </a:cubicBezTo>
                  <a:close/>
                  <a:moveTo>
                    <a:pt x="5017" y="22049"/>
                  </a:moveTo>
                  <a:cubicBezTo>
                    <a:pt x="4996" y="22049"/>
                    <a:pt x="4953" y="22076"/>
                    <a:pt x="4953" y="22119"/>
                  </a:cubicBezTo>
                  <a:cubicBezTo>
                    <a:pt x="4953" y="22141"/>
                    <a:pt x="4996" y="22184"/>
                    <a:pt x="5017" y="22184"/>
                  </a:cubicBezTo>
                  <a:cubicBezTo>
                    <a:pt x="5061" y="22184"/>
                    <a:pt x="5088" y="22141"/>
                    <a:pt x="5088" y="22119"/>
                  </a:cubicBezTo>
                  <a:cubicBezTo>
                    <a:pt x="5088" y="22076"/>
                    <a:pt x="5061" y="22049"/>
                    <a:pt x="5017" y="22049"/>
                  </a:cubicBezTo>
                  <a:close/>
                  <a:moveTo>
                    <a:pt x="5017" y="22319"/>
                  </a:moveTo>
                  <a:cubicBezTo>
                    <a:pt x="4996" y="22319"/>
                    <a:pt x="4953" y="22346"/>
                    <a:pt x="4953" y="22389"/>
                  </a:cubicBezTo>
                  <a:cubicBezTo>
                    <a:pt x="4953" y="22411"/>
                    <a:pt x="4996" y="22454"/>
                    <a:pt x="5017" y="22454"/>
                  </a:cubicBezTo>
                  <a:cubicBezTo>
                    <a:pt x="5061" y="22454"/>
                    <a:pt x="5088" y="22411"/>
                    <a:pt x="5088" y="22389"/>
                  </a:cubicBezTo>
                  <a:cubicBezTo>
                    <a:pt x="5088" y="22346"/>
                    <a:pt x="5061" y="22319"/>
                    <a:pt x="5017" y="22319"/>
                  </a:cubicBezTo>
                  <a:close/>
                  <a:moveTo>
                    <a:pt x="5017" y="22589"/>
                  </a:moveTo>
                  <a:cubicBezTo>
                    <a:pt x="4996" y="22589"/>
                    <a:pt x="4953" y="22616"/>
                    <a:pt x="4953" y="22659"/>
                  </a:cubicBezTo>
                  <a:cubicBezTo>
                    <a:pt x="4953" y="22681"/>
                    <a:pt x="4996" y="22724"/>
                    <a:pt x="5017" y="22724"/>
                  </a:cubicBezTo>
                  <a:cubicBezTo>
                    <a:pt x="5061" y="22724"/>
                    <a:pt x="5088" y="22681"/>
                    <a:pt x="5088" y="22659"/>
                  </a:cubicBezTo>
                  <a:cubicBezTo>
                    <a:pt x="5088" y="22616"/>
                    <a:pt x="5061" y="22589"/>
                    <a:pt x="5017" y="22589"/>
                  </a:cubicBezTo>
                  <a:close/>
                  <a:moveTo>
                    <a:pt x="5017" y="22859"/>
                  </a:moveTo>
                  <a:cubicBezTo>
                    <a:pt x="4996" y="22859"/>
                    <a:pt x="4953" y="22886"/>
                    <a:pt x="4953" y="22929"/>
                  </a:cubicBezTo>
                  <a:cubicBezTo>
                    <a:pt x="4953" y="22951"/>
                    <a:pt x="4996" y="22994"/>
                    <a:pt x="5017" y="22994"/>
                  </a:cubicBezTo>
                  <a:cubicBezTo>
                    <a:pt x="5061" y="22994"/>
                    <a:pt x="5088" y="22951"/>
                    <a:pt x="5088" y="22929"/>
                  </a:cubicBezTo>
                  <a:cubicBezTo>
                    <a:pt x="5088" y="22886"/>
                    <a:pt x="5061" y="22859"/>
                    <a:pt x="5017" y="22859"/>
                  </a:cubicBezTo>
                  <a:close/>
                  <a:moveTo>
                    <a:pt x="5017" y="23129"/>
                  </a:moveTo>
                  <a:cubicBezTo>
                    <a:pt x="4996" y="23129"/>
                    <a:pt x="4953" y="23156"/>
                    <a:pt x="4953" y="23199"/>
                  </a:cubicBezTo>
                  <a:cubicBezTo>
                    <a:pt x="4953" y="23221"/>
                    <a:pt x="4996" y="23264"/>
                    <a:pt x="5017" y="23264"/>
                  </a:cubicBezTo>
                  <a:cubicBezTo>
                    <a:pt x="5061" y="23264"/>
                    <a:pt x="5088" y="23221"/>
                    <a:pt x="5088" y="23199"/>
                  </a:cubicBezTo>
                  <a:cubicBezTo>
                    <a:pt x="5088" y="23156"/>
                    <a:pt x="5061" y="23129"/>
                    <a:pt x="5017" y="23129"/>
                  </a:cubicBezTo>
                  <a:close/>
                  <a:moveTo>
                    <a:pt x="5017" y="23399"/>
                  </a:moveTo>
                  <a:cubicBezTo>
                    <a:pt x="4996" y="23399"/>
                    <a:pt x="4953" y="23426"/>
                    <a:pt x="4953" y="23469"/>
                  </a:cubicBezTo>
                  <a:cubicBezTo>
                    <a:pt x="4953" y="23491"/>
                    <a:pt x="4996" y="23534"/>
                    <a:pt x="5017" y="23534"/>
                  </a:cubicBezTo>
                  <a:cubicBezTo>
                    <a:pt x="5061" y="23534"/>
                    <a:pt x="5088" y="23491"/>
                    <a:pt x="5088" y="23469"/>
                  </a:cubicBezTo>
                  <a:cubicBezTo>
                    <a:pt x="5088" y="23426"/>
                    <a:pt x="5061" y="23399"/>
                    <a:pt x="5017" y="23399"/>
                  </a:cubicBezTo>
                  <a:close/>
                  <a:moveTo>
                    <a:pt x="5017" y="23669"/>
                  </a:moveTo>
                  <a:cubicBezTo>
                    <a:pt x="4996" y="23669"/>
                    <a:pt x="4953" y="23696"/>
                    <a:pt x="4953" y="23739"/>
                  </a:cubicBezTo>
                  <a:cubicBezTo>
                    <a:pt x="4953" y="23761"/>
                    <a:pt x="4996" y="23804"/>
                    <a:pt x="5017" y="23804"/>
                  </a:cubicBezTo>
                  <a:cubicBezTo>
                    <a:pt x="5061" y="23804"/>
                    <a:pt x="5088" y="23761"/>
                    <a:pt x="5088" y="23739"/>
                  </a:cubicBezTo>
                  <a:cubicBezTo>
                    <a:pt x="5088" y="23696"/>
                    <a:pt x="5061" y="23669"/>
                    <a:pt x="5017" y="23669"/>
                  </a:cubicBezTo>
                  <a:close/>
                  <a:moveTo>
                    <a:pt x="5017" y="23939"/>
                  </a:moveTo>
                  <a:cubicBezTo>
                    <a:pt x="4996" y="23939"/>
                    <a:pt x="4953" y="23966"/>
                    <a:pt x="4953" y="24009"/>
                  </a:cubicBezTo>
                  <a:cubicBezTo>
                    <a:pt x="4953" y="24031"/>
                    <a:pt x="4996" y="24074"/>
                    <a:pt x="5017" y="24074"/>
                  </a:cubicBezTo>
                  <a:cubicBezTo>
                    <a:pt x="5061" y="24074"/>
                    <a:pt x="5088" y="24031"/>
                    <a:pt x="5088" y="24009"/>
                  </a:cubicBezTo>
                  <a:cubicBezTo>
                    <a:pt x="5088" y="23966"/>
                    <a:pt x="5061" y="23939"/>
                    <a:pt x="5017" y="23939"/>
                  </a:cubicBezTo>
                  <a:close/>
                  <a:moveTo>
                    <a:pt x="5017" y="24209"/>
                  </a:moveTo>
                  <a:cubicBezTo>
                    <a:pt x="4996" y="24209"/>
                    <a:pt x="4953" y="24236"/>
                    <a:pt x="4953" y="24279"/>
                  </a:cubicBezTo>
                  <a:cubicBezTo>
                    <a:pt x="4953" y="24301"/>
                    <a:pt x="4996" y="24344"/>
                    <a:pt x="5017" y="24344"/>
                  </a:cubicBezTo>
                  <a:cubicBezTo>
                    <a:pt x="5061" y="24344"/>
                    <a:pt x="5088" y="24301"/>
                    <a:pt x="5088" y="24279"/>
                  </a:cubicBezTo>
                  <a:cubicBezTo>
                    <a:pt x="5088" y="24236"/>
                    <a:pt x="5061" y="24209"/>
                    <a:pt x="5017" y="24209"/>
                  </a:cubicBezTo>
                  <a:close/>
                  <a:moveTo>
                    <a:pt x="5017" y="24479"/>
                  </a:moveTo>
                  <a:cubicBezTo>
                    <a:pt x="4996" y="24479"/>
                    <a:pt x="4953" y="24506"/>
                    <a:pt x="4953" y="24549"/>
                  </a:cubicBezTo>
                  <a:cubicBezTo>
                    <a:pt x="4953" y="24571"/>
                    <a:pt x="4996" y="24614"/>
                    <a:pt x="5017" y="24614"/>
                  </a:cubicBezTo>
                  <a:cubicBezTo>
                    <a:pt x="5061" y="24614"/>
                    <a:pt x="5088" y="24571"/>
                    <a:pt x="5088" y="24549"/>
                  </a:cubicBezTo>
                  <a:cubicBezTo>
                    <a:pt x="5088" y="24506"/>
                    <a:pt x="5061" y="24479"/>
                    <a:pt x="5017" y="24479"/>
                  </a:cubicBezTo>
                  <a:close/>
                  <a:moveTo>
                    <a:pt x="5017" y="24749"/>
                  </a:moveTo>
                  <a:cubicBezTo>
                    <a:pt x="4996" y="24749"/>
                    <a:pt x="4953" y="24776"/>
                    <a:pt x="4953" y="24819"/>
                  </a:cubicBezTo>
                  <a:cubicBezTo>
                    <a:pt x="4953" y="24841"/>
                    <a:pt x="4996" y="24884"/>
                    <a:pt x="5017" y="24884"/>
                  </a:cubicBezTo>
                  <a:cubicBezTo>
                    <a:pt x="5061" y="24884"/>
                    <a:pt x="5088" y="24841"/>
                    <a:pt x="5088" y="24819"/>
                  </a:cubicBezTo>
                  <a:cubicBezTo>
                    <a:pt x="5088" y="24776"/>
                    <a:pt x="5061" y="24749"/>
                    <a:pt x="5017" y="24749"/>
                  </a:cubicBezTo>
                  <a:close/>
                  <a:moveTo>
                    <a:pt x="5017" y="25019"/>
                  </a:moveTo>
                  <a:cubicBezTo>
                    <a:pt x="4996" y="25019"/>
                    <a:pt x="4953" y="25046"/>
                    <a:pt x="4953" y="25089"/>
                  </a:cubicBezTo>
                  <a:cubicBezTo>
                    <a:pt x="4953" y="25111"/>
                    <a:pt x="4996" y="25154"/>
                    <a:pt x="5017" y="25154"/>
                  </a:cubicBezTo>
                  <a:cubicBezTo>
                    <a:pt x="5061" y="25154"/>
                    <a:pt x="5088" y="25111"/>
                    <a:pt x="5088" y="25089"/>
                  </a:cubicBezTo>
                  <a:cubicBezTo>
                    <a:pt x="5088" y="25046"/>
                    <a:pt x="5061" y="25019"/>
                    <a:pt x="5017" y="25019"/>
                  </a:cubicBezTo>
                  <a:close/>
                  <a:moveTo>
                    <a:pt x="5017" y="25289"/>
                  </a:moveTo>
                  <a:cubicBezTo>
                    <a:pt x="4996" y="25289"/>
                    <a:pt x="4953" y="25316"/>
                    <a:pt x="4953" y="25359"/>
                  </a:cubicBezTo>
                  <a:cubicBezTo>
                    <a:pt x="4953" y="25381"/>
                    <a:pt x="4996" y="25424"/>
                    <a:pt x="5017" y="25424"/>
                  </a:cubicBezTo>
                  <a:cubicBezTo>
                    <a:pt x="5061" y="25424"/>
                    <a:pt x="5088" y="25381"/>
                    <a:pt x="5088" y="25359"/>
                  </a:cubicBezTo>
                  <a:cubicBezTo>
                    <a:pt x="5088" y="25316"/>
                    <a:pt x="5061" y="25289"/>
                    <a:pt x="5017" y="25289"/>
                  </a:cubicBezTo>
                  <a:close/>
                  <a:moveTo>
                    <a:pt x="5017" y="25559"/>
                  </a:moveTo>
                  <a:cubicBezTo>
                    <a:pt x="4996" y="25559"/>
                    <a:pt x="4953" y="25586"/>
                    <a:pt x="4953" y="25629"/>
                  </a:cubicBezTo>
                  <a:cubicBezTo>
                    <a:pt x="4953" y="25651"/>
                    <a:pt x="4996" y="25694"/>
                    <a:pt x="5017" y="25694"/>
                  </a:cubicBezTo>
                  <a:cubicBezTo>
                    <a:pt x="5061" y="25694"/>
                    <a:pt x="5088" y="25651"/>
                    <a:pt x="5088" y="25629"/>
                  </a:cubicBezTo>
                  <a:cubicBezTo>
                    <a:pt x="5088" y="25586"/>
                    <a:pt x="5061" y="25559"/>
                    <a:pt x="5017" y="25559"/>
                  </a:cubicBezTo>
                  <a:close/>
                  <a:moveTo>
                    <a:pt x="5017" y="25829"/>
                  </a:moveTo>
                  <a:cubicBezTo>
                    <a:pt x="4996" y="25829"/>
                    <a:pt x="4953" y="25856"/>
                    <a:pt x="4953" y="25899"/>
                  </a:cubicBezTo>
                  <a:cubicBezTo>
                    <a:pt x="4953" y="25921"/>
                    <a:pt x="4996" y="25964"/>
                    <a:pt x="5017" y="25964"/>
                  </a:cubicBezTo>
                  <a:cubicBezTo>
                    <a:pt x="5061" y="25964"/>
                    <a:pt x="5088" y="25921"/>
                    <a:pt x="5088" y="25899"/>
                  </a:cubicBezTo>
                  <a:cubicBezTo>
                    <a:pt x="5088" y="25856"/>
                    <a:pt x="5061" y="25829"/>
                    <a:pt x="5017" y="25829"/>
                  </a:cubicBezTo>
                  <a:close/>
                  <a:moveTo>
                    <a:pt x="5017" y="26099"/>
                  </a:moveTo>
                  <a:cubicBezTo>
                    <a:pt x="4996" y="26099"/>
                    <a:pt x="4953" y="26126"/>
                    <a:pt x="4953" y="26169"/>
                  </a:cubicBezTo>
                  <a:cubicBezTo>
                    <a:pt x="4953" y="26191"/>
                    <a:pt x="4996" y="26234"/>
                    <a:pt x="5017" y="26234"/>
                  </a:cubicBezTo>
                  <a:cubicBezTo>
                    <a:pt x="5061" y="26234"/>
                    <a:pt x="5088" y="26191"/>
                    <a:pt x="5088" y="26169"/>
                  </a:cubicBezTo>
                  <a:cubicBezTo>
                    <a:pt x="5088" y="26126"/>
                    <a:pt x="5061" y="26099"/>
                    <a:pt x="5017" y="26099"/>
                  </a:cubicBezTo>
                  <a:close/>
                  <a:moveTo>
                    <a:pt x="5017" y="26369"/>
                  </a:moveTo>
                  <a:cubicBezTo>
                    <a:pt x="4996" y="26369"/>
                    <a:pt x="4953" y="26396"/>
                    <a:pt x="4953" y="26439"/>
                  </a:cubicBezTo>
                  <a:cubicBezTo>
                    <a:pt x="4953" y="26461"/>
                    <a:pt x="4996" y="26504"/>
                    <a:pt x="5017" y="26504"/>
                  </a:cubicBezTo>
                  <a:cubicBezTo>
                    <a:pt x="5061" y="26504"/>
                    <a:pt x="5088" y="26461"/>
                    <a:pt x="5088" y="26439"/>
                  </a:cubicBezTo>
                  <a:cubicBezTo>
                    <a:pt x="5088" y="26396"/>
                    <a:pt x="5061" y="26369"/>
                    <a:pt x="5017" y="26369"/>
                  </a:cubicBezTo>
                  <a:close/>
                  <a:moveTo>
                    <a:pt x="5017" y="26639"/>
                  </a:moveTo>
                  <a:cubicBezTo>
                    <a:pt x="4996" y="26639"/>
                    <a:pt x="4953" y="26666"/>
                    <a:pt x="4953" y="26710"/>
                  </a:cubicBezTo>
                  <a:cubicBezTo>
                    <a:pt x="4953" y="26731"/>
                    <a:pt x="4996" y="26774"/>
                    <a:pt x="5017" y="26774"/>
                  </a:cubicBezTo>
                  <a:cubicBezTo>
                    <a:pt x="5061" y="26774"/>
                    <a:pt x="5088" y="26731"/>
                    <a:pt x="5088" y="26710"/>
                  </a:cubicBezTo>
                  <a:cubicBezTo>
                    <a:pt x="5088" y="26666"/>
                    <a:pt x="5061" y="26639"/>
                    <a:pt x="5017" y="26639"/>
                  </a:cubicBezTo>
                  <a:close/>
                  <a:moveTo>
                    <a:pt x="5017" y="26909"/>
                  </a:moveTo>
                  <a:cubicBezTo>
                    <a:pt x="4996" y="26909"/>
                    <a:pt x="4953" y="26936"/>
                    <a:pt x="4953" y="26980"/>
                  </a:cubicBezTo>
                  <a:cubicBezTo>
                    <a:pt x="4953" y="27001"/>
                    <a:pt x="4996" y="27044"/>
                    <a:pt x="5017" y="27044"/>
                  </a:cubicBezTo>
                  <a:cubicBezTo>
                    <a:pt x="5061" y="27044"/>
                    <a:pt x="5088" y="27001"/>
                    <a:pt x="5088" y="26980"/>
                  </a:cubicBezTo>
                  <a:cubicBezTo>
                    <a:pt x="5088" y="26936"/>
                    <a:pt x="5061" y="26909"/>
                    <a:pt x="5017" y="26909"/>
                  </a:cubicBezTo>
                  <a:close/>
                  <a:moveTo>
                    <a:pt x="5017" y="27179"/>
                  </a:moveTo>
                  <a:cubicBezTo>
                    <a:pt x="4996" y="27179"/>
                    <a:pt x="4953" y="27206"/>
                    <a:pt x="4953" y="27250"/>
                  </a:cubicBezTo>
                  <a:cubicBezTo>
                    <a:pt x="4953" y="27271"/>
                    <a:pt x="4996" y="27314"/>
                    <a:pt x="5017" y="27314"/>
                  </a:cubicBezTo>
                  <a:cubicBezTo>
                    <a:pt x="5061" y="27314"/>
                    <a:pt x="5088" y="27271"/>
                    <a:pt x="5088" y="27250"/>
                  </a:cubicBezTo>
                  <a:cubicBezTo>
                    <a:pt x="5088" y="27206"/>
                    <a:pt x="5061" y="27179"/>
                    <a:pt x="5017" y="27179"/>
                  </a:cubicBezTo>
                  <a:close/>
                  <a:moveTo>
                    <a:pt x="5017" y="27449"/>
                  </a:moveTo>
                  <a:cubicBezTo>
                    <a:pt x="4996" y="27449"/>
                    <a:pt x="4953" y="27476"/>
                    <a:pt x="4953" y="27520"/>
                  </a:cubicBezTo>
                  <a:cubicBezTo>
                    <a:pt x="4953" y="27541"/>
                    <a:pt x="4996" y="27584"/>
                    <a:pt x="5017" y="27584"/>
                  </a:cubicBezTo>
                  <a:cubicBezTo>
                    <a:pt x="5061" y="27584"/>
                    <a:pt x="5088" y="27541"/>
                    <a:pt x="5088" y="27520"/>
                  </a:cubicBezTo>
                  <a:cubicBezTo>
                    <a:pt x="5088" y="27476"/>
                    <a:pt x="5061" y="27449"/>
                    <a:pt x="5017" y="27449"/>
                  </a:cubicBezTo>
                  <a:close/>
                  <a:moveTo>
                    <a:pt x="5017" y="27719"/>
                  </a:moveTo>
                  <a:cubicBezTo>
                    <a:pt x="4996" y="27719"/>
                    <a:pt x="4953" y="27746"/>
                    <a:pt x="4953" y="27790"/>
                  </a:cubicBezTo>
                  <a:cubicBezTo>
                    <a:pt x="4953" y="27811"/>
                    <a:pt x="4996" y="27854"/>
                    <a:pt x="5017" y="27854"/>
                  </a:cubicBezTo>
                  <a:cubicBezTo>
                    <a:pt x="5061" y="27854"/>
                    <a:pt x="5088" y="27811"/>
                    <a:pt x="5088" y="27790"/>
                  </a:cubicBezTo>
                  <a:cubicBezTo>
                    <a:pt x="5088" y="27746"/>
                    <a:pt x="5061" y="27719"/>
                    <a:pt x="5017" y="27719"/>
                  </a:cubicBezTo>
                  <a:close/>
                  <a:moveTo>
                    <a:pt x="5017" y="27989"/>
                  </a:moveTo>
                  <a:cubicBezTo>
                    <a:pt x="4996" y="27989"/>
                    <a:pt x="4953" y="28016"/>
                    <a:pt x="4953" y="28060"/>
                  </a:cubicBezTo>
                  <a:cubicBezTo>
                    <a:pt x="4953" y="28081"/>
                    <a:pt x="4996" y="28124"/>
                    <a:pt x="5017" y="28124"/>
                  </a:cubicBezTo>
                  <a:cubicBezTo>
                    <a:pt x="5061" y="28124"/>
                    <a:pt x="5088" y="28081"/>
                    <a:pt x="5088" y="28060"/>
                  </a:cubicBezTo>
                  <a:cubicBezTo>
                    <a:pt x="5088" y="28016"/>
                    <a:pt x="5061" y="27989"/>
                    <a:pt x="5017" y="27989"/>
                  </a:cubicBezTo>
                  <a:close/>
                  <a:moveTo>
                    <a:pt x="5017" y="28259"/>
                  </a:moveTo>
                  <a:cubicBezTo>
                    <a:pt x="4996" y="28259"/>
                    <a:pt x="4953" y="28286"/>
                    <a:pt x="4953" y="28330"/>
                  </a:cubicBezTo>
                  <a:cubicBezTo>
                    <a:pt x="4953" y="28351"/>
                    <a:pt x="4996" y="28394"/>
                    <a:pt x="5017" y="28394"/>
                  </a:cubicBezTo>
                  <a:cubicBezTo>
                    <a:pt x="5061" y="28394"/>
                    <a:pt x="5088" y="28351"/>
                    <a:pt x="5088" y="28330"/>
                  </a:cubicBezTo>
                  <a:cubicBezTo>
                    <a:pt x="5088" y="28286"/>
                    <a:pt x="5061" y="28259"/>
                    <a:pt x="5017" y="28259"/>
                  </a:cubicBezTo>
                  <a:close/>
                  <a:moveTo>
                    <a:pt x="5109" y="28443"/>
                  </a:moveTo>
                  <a:cubicBezTo>
                    <a:pt x="5088" y="28443"/>
                    <a:pt x="5039" y="28465"/>
                    <a:pt x="5039" y="28508"/>
                  </a:cubicBezTo>
                  <a:cubicBezTo>
                    <a:pt x="5039" y="28529"/>
                    <a:pt x="5088" y="28578"/>
                    <a:pt x="5109" y="28578"/>
                  </a:cubicBezTo>
                  <a:cubicBezTo>
                    <a:pt x="5152" y="28578"/>
                    <a:pt x="5174" y="28529"/>
                    <a:pt x="5174" y="28508"/>
                  </a:cubicBezTo>
                  <a:cubicBezTo>
                    <a:pt x="5174" y="28465"/>
                    <a:pt x="5152" y="28443"/>
                    <a:pt x="5109" y="28443"/>
                  </a:cubicBezTo>
                  <a:close/>
                  <a:moveTo>
                    <a:pt x="5379" y="28443"/>
                  </a:moveTo>
                  <a:cubicBezTo>
                    <a:pt x="5358" y="28443"/>
                    <a:pt x="5309" y="28465"/>
                    <a:pt x="5309" y="28508"/>
                  </a:cubicBezTo>
                  <a:cubicBezTo>
                    <a:pt x="5309" y="28529"/>
                    <a:pt x="5358" y="28578"/>
                    <a:pt x="5379" y="28578"/>
                  </a:cubicBezTo>
                  <a:cubicBezTo>
                    <a:pt x="5422" y="28578"/>
                    <a:pt x="5444" y="28529"/>
                    <a:pt x="5444" y="28508"/>
                  </a:cubicBezTo>
                  <a:cubicBezTo>
                    <a:pt x="5444" y="28465"/>
                    <a:pt x="5422" y="28443"/>
                    <a:pt x="5379" y="28443"/>
                  </a:cubicBezTo>
                  <a:close/>
                  <a:moveTo>
                    <a:pt x="5649" y="28443"/>
                  </a:moveTo>
                  <a:cubicBezTo>
                    <a:pt x="5628" y="28443"/>
                    <a:pt x="5579" y="28465"/>
                    <a:pt x="5579" y="28508"/>
                  </a:cubicBezTo>
                  <a:cubicBezTo>
                    <a:pt x="5579" y="28529"/>
                    <a:pt x="5628" y="28578"/>
                    <a:pt x="5649" y="28578"/>
                  </a:cubicBezTo>
                  <a:cubicBezTo>
                    <a:pt x="5692" y="28578"/>
                    <a:pt x="5714" y="28529"/>
                    <a:pt x="5714" y="28508"/>
                  </a:cubicBezTo>
                  <a:cubicBezTo>
                    <a:pt x="5714" y="28465"/>
                    <a:pt x="5692" y="28443"/>
                    <a:pt x="5649" y="28443"/>
                  </a:cubicBezTo>
                  <a:close/>
                  <a:moveTo>
                    <a:pt x="5919" y="28443"/>
                  </a:moveTo>
                  <a:cubicBezTo>
                    <a:pt x="5898" y="28443"/>
                    <a:pt x="5849" y="28465"/>
                    <a:pt x="5849" y="28508"/>
                  </a:cubicBezTo>
                  <a:cubicBezTo>
                    <a:pt x="5849" y="28529"/>
                    <a:pt x="5898" y="28578"/>
                    <a:pt x="5919" y="28578"/>
                  </a:cubicBezTo>
                  <a:cubicBezTo>
                    <a:pt x="5962" y="28578"/>
                    <a:pt x="5984" y="28529"/>
                    <a:pt x="5984" y="28508"/>
                  </a:cubicBezTo>
                  <a:cubicBezTo>
                    <a:pt x="5984" y="28465"/>
                    <a:pt x="5962" y="28443"/>
                    <a:pt x="5919" y="28443"/>
                  </a:cubicBezTo>
                  <a:close/>
                  <a:moveTo>
                    <a:pt x="6189" y="28443"/>
                  </a:moveTo>
                  <a:cubicBezTo>
                    <a:pt x="6168" y="28443"/>
                    <a:pt x="6119" y="28465"/>
                    <a:pt x="6119" y="28508"/>
                  </a:cubicBezTo>
                  <a:cubicBezTo>
                    <a:pt x="6119" y="28529"/>
                    <a:pt x="6168" y="28578"/>
                    <a:pt x="6189" y="28578"/>
                  </a:cubicBezTo>
                  <a:cubicBezTo>
                    <a:pt x="6233" y="28578"/>
                    <a:pt x="6254" y="28529"/>
                    <a:pt x="6254" y="28508"/>
                  </a:cubicBezTo>
                  <a:cubicBezTo>
                    <a:pt x="6254" y="28465"/>
                    <a:pt x="6233" y="28443"/>
                    <a:pt x="6189" y="28443"/>
                  </a:cubicBezTo>
                  <a:close/>
                  <a:moveTo>
                    <a:pt x="6459" y="28443"/>
                  </a:moveTo>
                  <a:cubicBezTo>
                    <a:pt x="6438" y="28443"/>
                    <a:pt x="6389" y="28465"/>
                    <a:pt x="6389" y="28508"/>
                  </a:cubicBezTo>
                  <a:cubicBezTo>
                    <a:pt x="6389" y="28529"/>
                    <a:pt x="6438" y="28578"/>
                    <a:pt x="6459" y="28578"/>
                  </a:cubicBezTo>
                  <a:cubicBezTo>
                    <a:pt x="6503" y="28578"/>
                    <a:pt x="6524" y="28529"/>
                    <a:pt x="6524" y="28508"/>
                  </a:cubicBezTo>
                  <a:cubicBezTo>
                    <a:pt x="6524" y="28465"/>
                    <a:pt x="6503" y="28443"/>
                    <a:pt x="6459" y="28443"/>
                  </a:cubicBezTo>
                  <a:close/>
                  <a:moveTo>
                    <a:pt x="6729" y="28443"/>
                  </a:moveTo>
                  <a:cubicBezTo>
                    <a:pt x="6708" y="28443"/>
                    <a:pt x="6659" y="28465"/>
                    <a:pt x="6659" y="28508"/>
                  </a:cubicBezTo>
                  <a:cubicBezTo>
                    <a:pt x="6659" y="28529"/>
                    <a:pt x="6708" y="28578"/>
                    <a:pt x="6729" y="28578"/>
                  </a:cubicBezTo>
                  <a:cubicBezTo>
                    <a:pt x="6773" y="28578"/>
                    <a:pt x="6794" y="28529"/>
                    <a:pt x="6794" y="28508"/>
                  </a:cubicBezTo>
                  <a:cubicBezTo>
                    <a:pt x="6794" y="28465"/>
                    <a:pt x="6773" y="28443"/>
                    <a:pt x="6729" y="28443"/>
                  </a:cubicBezTo>
                  <a:close/>
                  <a:moveTo>
                    <a:pt x="6999" y="28443"/>
                  </a:moveTo>
                  <a:cubicBezTo>
                    <a:pt x="6978" y="28443"/>
                    <a:pt x="6929" y="28465"/>
                    <a:pt x="6929" y="28508"/>
                  </a:cubicBezTo>
                  <a:cubicBezTo>
                    <a:pt x="6929" y="28529"/>
                    <a:pt x="6978" y="28578"/>
                    <a:pt x="6999" y="28578"/>
                  </a:cubicBezTo>
                  <a:cubicBezTo>
                    <a:pt x="7043" y="28578"/>
                    <a:pt x="7064" y="28529"/>
                    <a:pt x="7064" y="28508"/>
                  </a:cubicBezTo>
                  <a:cubicBezTo>
                    <a:pt x="7064" y="28465"/>
                    <a:pt x="7043" y="28443"/>
                    <a:pt x="6999" y="28443"/>
                  </a:cubicBezTo>
                  <a:close/>
                  <a:moveTo>
                    <a:pt x="7269" y="28443"/>
                  </a:moveTo>
                  <a:cubicBezTo>
                    <a:pt x="7248" y="28443"/>
                    <a:pt x="7199" y="28465"/>
                    <a:pt x="7199" y="28508"/>
                  </a:cubicBezTo>
                  <a:cubicBezTo>
                    <a:pt x="7199" y="28529"/>
                    <a:pt x="7248" y="28578"/>
                    <a:pt x="7269" y="28578"/>
                  </a:cubicBezTo>
                  <a:cubicBezTo>
                    <a:pt x="7313" y="28578"/>
                    <a:pt x="7334" y="28529"/>
                    <a:pt x="7334" y="28508"/>
                  </a:cubicBezTo>
                  <a:cubicBezTo>
                    <a:pt x="7334" y="28465"/>
                    <a:pt x="7313" y="28443"/>
                    <a:pt x="7269" y="28443"/>
                  </a:cubicBezTo>
                  <a:close/>
                  <a:moveTo>
                    <a:pt x="7539" y="28443"/>
                  </a:moveTo>
                  <a:cubicBezTo>
                    <a:pt x="7518" y="28443"/>
                    <a:pt x="7469" y="28465"/>
                    <a:pt x="7469" y="28508"/>
                  </a:cubicBezTo>
                  <a:cubicBezTo>
                    <a:pt x="7469" y="28529"/>
                    <a:pt x="7518" y="28578"/>
                    <a:pt x="7539" y="28578"/>
                  </a:cubicBezTo>
                  <a:cubicBezTo>
                    <a:pt x="7583" y="28578"/>
                    <a:pt x="7604" y="28529"/>
                    <a:pt x="7604" y="28508"/>
                  </a:cubicBezTo>
                  <a:cubicBezTo>
                    <a:pt x="7604" y="28465"/>
                    <a:pt x="7583" y="28443"/>
                    <a:pt x="7539" y="28443"/>
                  </a:cubicBezTo>
                  <a:close/>
                  <a:moveTo>
                    <a:pt x="7809" y="28443"/>
                  </a:moveTo>
                  <a:cubicBezTo>
                    <a:pt x="7788" y="28443"/>
                    <a:pt x="7739" y="28465"/>
                    <a:pt x="7739" y="28508"/>
                  </a:cubicBezTo>
                  <a:cubicBezTo>
                    <a:pt x="7739" y="28529"/>
                    <a:pt x="7788" y="28578"/>
                    <a:pt x="7809" y="28578"/>
                  </a:cubicBezTo>
                  <a:cubicBezTo>
                    <a:pt x="7853" y="28578"/>
                    <a:pt x="7874" y="28529"/>
                    <a:pt x="7874" y="28508"/>
                  </a:cubicBezTo>
                  <a:cubicBezTo>
                    <a:pt x="7874" y="28465"/>
                    <a:pt x="7853" y="28443"/>
                    <a:pt x="7809" y="28443"/>
                  </a:cubicBezTo>
                  <a:close/>
                  <a:moveTo>
                    <a:pt x="8079" y="28443"/>
                  </a:moveTo>
                  <a:cubicBezTo>
                    <a:pt x="8058" y="28443"/>
                    <a:pt x="8009" y="28465"/>
                    <a:pt x="8009" y="28508"/>
                  </a:cubicBezTo>
                  <a:cubicBezTo>
                    <a:pt x="8009" y="28529"/>
                    <a:pt x="8058" y="28578"/>
                    <a:pt x="8079" y="28578"/>
                  </a:cubicBezTo>
                  <a:cubicBezTo>
                    <a:pt x="8123" y="28578"/>
                    <a:pt x="8144" y="28529"/>
                    <a:pt x="8144" y="28508"/>
                  </a:cubicBezTo>
                  <a:cubicBezTo>
                    <a:pt x="8144" y="28465"/>
                    <a:pt x="8123" y="28443"/>
                    <a:pt x="8079" y="28443"/>
                  </a:cubicBezTo>
                  <a:close/>
                  <a:moveTo>
                    <a:pt x="8349" y="28443"/>
                  </a:moveTo>
                  <a:cubicBezTo>
                    <a:pt x="8328" y="28443"/>
                    <a:pt x="8279" y="28465"/>
                    <a:pt x="8279" y="28508"/>
                  </a:cubicBezTo>
                  <a:cubicBezTo>
                    <a:pt x="8279" y="28529"/>
                    <a:pt x="8328" y="28578"/>
                    <a:pt x="8349" y="28578"/>
                  </a:cubicBezTo>
                  <a:cubicBezTo>
                    <a:pt x="8393" y="28578"/>
                    <a:pt x="8414" y="28529"/>
                    <a:pt x="8414" y="28508"/>
                  </a:cubicBezTo>
                  <a:cubicBezTo>
                    <a:pt x="8414" y="28465"/>
                    <a:pt x="8393" y="28443"/>
                    <a:pt x="8349" y="28443"/>
                  </a:cubicBezTo>
                  <a:close/>
                  <a:moveTo>
                    <a:pt x="8619" y="28443"/>
                  </a:moveTo>
                  <a:cubicBezTo>
                    <a:pt x="8598" y="28443"/>
                    <a:pt x="8549" y="28465"/>
                    <a:pt x="8549" y="28508"/>
                  </a:cubicBezTo>
                  <a:cubicBezTo>
                    <a:pt x="8549" y="28529"/>
                    <a:pt x="8598" y="28578"/>
                    <a:pt x="8619" y="28578"/>
                  </a:cubicBezTo>
                  <a:cubicBezTo>
                    <a:pt x="8663" y="28578"/>
                    <a:pt x="8684" y="28529"/>
                    <a:pt x="8684" y="28508"/>
                  </a:cubicBezTo>
                  <a:cubicBezTo>
                    <a:pt x="8684" y="28465"/>
                    <a:pt x="8663" y="28443"/>
                    <a:pt x="8619" y="28443"/>
                  </a:cubicBezTo>
                  <a:close/>
                  <a:moveTo>
                    <a:pt x="8889" y="28443"/>
                  </a:moveTo>
                  <a:cubicBezTo>
                    <a:pt x="8868" y="28443"/>
                    <a:pt x="8819" y="28465"/>
                    <a:pt x="8819" y="28508"/>
                  </a:cubicBezTo>
                  <a:cubicBezTo>
                    <a:pt x="8819" y="28529"/>
                    <a:pt x="8868" y="28578"/>
                    <a:pt x="8889" y="28578"/>
                  </a:cubicBezTo>
                  <a:cubicBezTo>
                    <a:pt x="8933" y="28578"/>
                    <a:pt x="8954" y="28529"/>
                    <a:pt x="8954" y="28508"/>
                  </a:cubicBezTo>
                  <a:cubicBezTo>
                    <a:pt x="8954" y="28465"/>
                    <a:pt x="8933" y="28443"/>
                    <a:pt x="8889" y="28443"/>
                  </a:cubicBezTo>
                  <a:close/>
                  <a:moveTo>
                    <a:pt x="9159" y="28443"/>
                  </a:moveTo>
                  <a:cubicBezTo>
                    <a:pt x="9138" y="28443"/>
                    <a:pt x="9089" y="28465"/>
                    <a:pt x="9089" y="28508"/>
                  </a:cubicBezTo>
                  <a:cubicBezTo>
                    <a:pt x="9089" y="28529"/>
                    <a:pt x="9138" y="28578"/>
                    <a:pt x="9159" y="28578"/>
                  </a:cubicBezTo>
                  <a:lnTo>
                    <a:pt x="9181" y="28578"/>
                  </a:lnTo>
                  <a:cubicBezTo>
                    <a:pt x="9159" y="28556"/>
                    <a:pt x="9138" y="28529"/>
                    <a:pt x="9138" y="28508"/>
                  </a:cubicBezTo>
                  <a:cubicBezTo>
                    <a:pt x="9138" y="28486"/>
                    <a:pt x="9159" y="28443"/>
                    <a:pt x="9181" y="28443"/>
                  </a:cubicBezTo>
                  <a:close/>
                  <a:moveTo>
                    <a:pt x="9429" y="28443"/>
                  </a:moveTo>
                  <a:cubicBezTo>
                    <a:pt x="9408" y="28443"/>
                    <a:pt x="9359" y="28465"/>
                    <a:pt x="9359" y="28508"/>
                  </a:cubicBezTo>
                  <a:cubicBezTo>
                    <a:pt x="9359" y="28529"/>
                    <a:pt x="9408" y="28578"/>
                    <a:pt x="9429" y="28578"/>
                  </a:cubicBezTo>
                  <a:cubicBezTo>
                    <a:pt x="9473" y="28578"/>
                    <a:pt x="9494" y="28529"/>
                    <a:pt x="9494" y="28508"/>
                  </a:cubicBezTo>
                  <a:cubicBezTo>
                    <a:pt x="9494" y="28465"/>
                    <a:pt x="9473" y="28443"/>
                    <a:pt x="9429" y="28443"/>
                  </a:cubicBezTo>
                  <a:close/>
                  <a:moveTo>
                    <a:pt x="9699" y="28443"/>
                  </a:moveTo>
                  <a:cubicBezTo>
                    <a:pt x="9678" y="28443"/>
                    <a:pt x="9629" y="28465"/>
                    <a:pt x="9629" y="28508"/>
                  </a:cubicBezTo>
                  <a:cubicBezTo>
                    <a:pt x="9629" y="28529"/>
                    <a:pt x="9678" y="28578"/>
                    <a:pt x="9699" y="28578"/>
                  </a:cubicBezTo>
                  <a:cubicBezTo>
                    <a:pt x="9743" y="28578"/>
                    <a:pt x="9764" y="28529"/>
                    <a:pt x="9764" y="28508"/>
                  </a:cubicBezTo>
                  <a:cubicBezTo>
                    <a:pt x="9764" y="28465"/>
                    <a:pt x="9743" y="28443"/>
                    <a:pt x="9699" y="28443"/>
                  </a:cubicBezTo>
                  <a:close/>
                  <a:moveTo>
                    <a:pt x="9969" y="28443"/>
                  </a:moveTo>
                  <a:cubicBezTo>
                    <a:pt x="9948" y="28443"/>
                    <a:pt x="9899" y="28465"/>
                    <a:pt x="9899" y="28508"/>
                  </a:cubicBezTo>
                  <a:cubicBezTo>
                    <a:pt x="9899" y="28529"/>
                    <a:pt x="9948" y="28578"/>
                    <a:pt x="9969" y="28578"/>
                  </a:cubicBezTo>
                  <a:cubicBezTo>
                    <a:pt x="10013" y="28578"/>
                    <a:pt x="10034" y="28529"/>
                    <a:pt x="10034" y="28508"/>
                  </a:cubicBezTo>
                  <a:cubicBezTo>
                    <a:pt x="10034" y="28465"/>
                    <a:pt x="10013" y="28443"/>
                    <a:pt x="9969" y="28443"/>
                  </a:cubicBezTo>
                  <a:close/>
                  <a:moveTo>
                    <a:pt x="10240" y="28443"/>
                  </a:moveTo>
                  <a:cubicBezTo>
                    <a:pt x="10218" y="28443"/>
                    <a:pt x="10169" y="28465"/>
                    <a:pt x="10169" y="28508"/>
                  </a:cubicBezTo>
                  <a:cubicBezTo>
                    <a:pt x="10169" y="28529"/>
                    <a:pt x="10218" y="28578"/>
                    <a:pt x="10240" y="28578"/>
                  </a:cubicBezTo>
                  <a:cubicBezTo>
                    <a:pt x="10283" y="28578"/>
                    <a:pt x="10304" y="28529"/>
                    <a:pt x="10304" y="28508"/>
                  </a:cubicBezTo>
                  <a:cubicBezTo>
                    <a:pt x="10304" y="28465"/>
                    <a:pt x="10283" y="28443"/>
                    <a:pt x="10240" y="28443"/>
                  </a:cubicBezTo>
                  <a:close/>
                  <a:moveTo>
                    <a:pt x="10510" y="28443"/>
                  </a:moveTo>
                  <a:cubicBezTo>
                    <a:pt x="10488" y="28443"/>
                    <a:pt x="10439" y="28465"/>
                    <a:pt x="10439" y="28508"/>
                  </a:cubicBezTo>
                  <a:cubicBezTo>
                    <a:pt x="10439" y="28529"/>
                    <a:pt x="10488" y="28578"/>
                    <a:pt x="10510" y="28578"/>
                  </a:cubicBezTo>
                  <a:cubicBezTo>
                    <a:pt x="10553" y="28578"/>
                    <a:pt x="10574" y="28529"/>
                    <a:pt x="10574" y="28508"/>
                  </a:cubicBezTo>
                  <a:cubicBezTo>
                    <a:pt x="10574" y="28465"/>
                    <a:pt x="10553" y="28443"/>
                    <a:pt x="10510" y="28443"/>
                  </a:cubicBezTo>
                  <a:close/>
                  <a:moveTo>
                    <a:pt x="10780" y="28443"/>
                  </a:moveTo>
                  <a:cubicBezTo>
                    <a:pt x="10758" y="28443"/>
                    <a:pt x="10709" y="28465"/>
                    <a:pt x="10709" y="28508"/>
                  </a:cubicBezTo>
                  <a:cubicBezTo>
                    <a:pt x="10709" y="28529"/>
                    <a:pt x="10758" y="28578"/>
                    <a:pt x="10780" y="28578"/>
                  </a:cubicBezTo>
                  <a:cubicBezTo>
                    <a:pt x="10823" y="28578"/>
                    <a:pt x="10844" y="28529"/>
                    <a:pt x="10844" y="28508"/>
                  </a:cubicBezTo>
                  <a:cubicBezTo>
                    <a:pt x="10844" y="28465"/>
                    <a:pt x="10823" y="28443"/>
                    <a:pt x="10780" y="28443"/>
                  </a:cubicBezTo>
                  <a:close/>
                  <a:moveTo>
                    <a:pt x="11050" y="28443"/>
                  </a:moveTo>
                  <a:cubicBezTo>
                    <a:pt x="11028" y="28443"/>
                    <a:pt x="10979" y="28465"/>
                    <a:pt x="10979" y="28508"/>
                  </a:cubicBezTo>
                  <a:cubicBezTo>
                    <a:pt x="10979" y="28529"/>
                    <a:pt x="11028" y="28578"/>
                    <a:pt x="11050" y="28578"/>
                  </a:cubicBezTo>
                  <a:cubicBezTo>
                    <a:pt x="11093" y="28578"/>
                    <a:pt x="11114" y="28529"/>
                    <a:pt x="11114" y="28508"/>
                  </a:cubicBezTo>
                  <a:cubicBezTo>
                    <a:pt x="11114" y="28465"/>
                    <a:pt x="11093" y="28443"/>
                    <a:pt x="11050" y="28443"/>
                  </a:cubicBezTo>
                  <a:close/>
                  <a:moveTo>
                    <a:pt x="11320" y="28443"/>
                  </a:moveTo>
                  <a:cubicBezTo>
                    <a:pt x="11298" y="28443"/>
                    <a:pt x="11249" y="28465"/>
                    <a:pt x="11249" y="28508"/>
                  </a:cubicBezTo>
                  <a:cubicBezTo>
                    <a:pt x="11249" y="28529"/>
                    <a:pt x="11298" y="28578"/>
                    <a:pt x="11320" y="28578"/>
                  </a:cubicBezTo>
                  <a:cubicBezTo>
                    <a:pt x="11363" y="28578"/>
                    <a:pt x="11384" y="28529"/>
                    <a:pt x="11384" y="28508"/>
                  </a:cubicBezTo>
                  <a:cubicBezTo>
                    <a:pt x="11384" y="28465"/>
                    <a:pt x="11363" y="28443"/>
                    <a:pt x="11320" y="2844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3"/>
          <p:cNvGrpSpPr/>
          <p:nvPr/>
        </p:nvGrpSpPr>
        <p:grpSpPr>
          <a:xfrm>
            <a:off x="4627279" y="539512"/>
            <a:ext cx="4138923" cy="4320123"/>
            <a:chOff x="4627279" y="539512"/>
            <a:chExt cx="4138923" cy="4320123"/>
          </a:xfrm>
        </p:grpSpPr>
        <p:grpSp>
          <p:nvGrpSpPr>
            <p:cNvPr id="56" name="Google Shape;56;p3"/>
            <p:cNvGrpSpPr/>
            <p:nvPr/>
          </p:nvGrpSpPr>
          <p:grpSpPr>
            <a:xfrm>
              <a:off x="4627279" y="4705263"/>
              <a:ext cx="301874" cy="154373"/>
              <a:chOff x="7893111" y="352204"/>
              <a:chExt cx="225869" cy="115505"/>
            </a:xfrm>
          </p:grpSpPr>
          <p:sp>
            <p:nvSpPr>
              <p:cNvPr id="57" name="Google Shape;57;p3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 rot="5400000">
              <a:off x="8538079" y="613263"/>
              <a:ext cx="301874" cy="154373"/>
              <a:chOff x="7893111" y="352204"/>
              <a:chExt cx="225869" cy="115505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  <p:grpSp>
        <p:nvGrpSpPr>
          <p:cNvPr id="183" name="Google Shape;183;p8"/>
          <p:cNvGrpSpPr/>
          <p:nvPr/>
        </p:nvGrpSpPr>
        <p:grpSpPr>
          <a:xfrm rot="10800000">
            <a:off x="-1021497" y="-1352006"/>
            <a:ext cx="10825854" cy="6716283"/>
            <a:chOff x="-310705" y="2631803"/>
            <a:chExt cx="4311715" cy="2674957"/>
          </a:xfrm>
        </p:grpSpPr>
        <p:sp>
          <p:nvSpPr>
            <p:cNvPr id="184" name="Google Shape;184;p8"/>
            <p:cNvSpPr/>
            <p:nvPr/>
          </p:nvSpPr>
          <p:spPr>
            <a:xfrm>
              <a:off x="2404104" y="4580814"/>
              <a:ext cx="6275" cy="127861"/>
            </a:xfrm>
            <a:custGeom>
              <a:avLst/>
              <a:gdLst/>
              <a:ahLst/>
              <a:cxnLst/>
              <a:rect l="l" t="t" r="r" b="b"/>
              <a:pathLst>
                <a:path w="136" h="2771" extrusionOk="0">
                  <a:moveTo>
                    <a:pt x="65" y="1"/>
                  </a:moveTo>
                  <a:cubicBezTo>
                    <a:pt x="22" y="1"/>
                    <a:pt x="1" y="49"/>
                    <a:pt x="1" y="71"/>
                  </a:cubicBezTo>
                  <a:cubicBezTo>
                    <a:pt x="1" y="114"/>
                    <a:pt x="22" y="136"/>
                    <a:pt x="65" y="136"/>
                  </a:cubicBezTo>
                  <a:cubicBezTo>
                    <a:pt x="87" y="136"/>
                    <a:pt x="136" y="114"/>
                    <a:pt x="136" y="71"/>
                  </a:cubicBezTo>
                  <a:cubicBezTo>
                    <a:pt x="136" y="49"/>
                    <a:pt x="87" y="1"/>
                    <a:pt x="65" y="1"/>
                  </a:cubicBezTo>
                  <a:close/>
                  <a:moveTo>
                    <a:pt x="65" y="271"/>
                  </a:moveTo>
                  <a:cubicBezTo>
                    <a:pt x="22" y="271"/>
                    <a:pt x="1" y="298"/>
                    <a:pt x="1" y="341"/>
                  </a:cubicBezTo>
                  <a:cubicBezTo>
                    <a:pt x="1" y="384"/>
                    <a:pt x="22" y="406"/>
                    <a:pt x="65" y="406"/>
                  </a:cubicBezTo>
                  <a:cubicBezTo>
                    <a:pt x="87" y="406"/>
                    <a:pt x="136" y="384"/>
                    <a:pt x="136" y="341"/>
                  </a:cubicBezTo>
                  <a:cubicBezTo>
                    <a:pt x="136" y="298"/>
                    <a:pt x="87" y="271"/>
                    <a:pt x="65" y="271"/>
                  </a:cubicBezTo>
                  <a:close/>
                  <a:moveTo>
                    <a:pt x="65" y="541"/>
                  </a:moveTo>
                  <a:cubicBezTo>
                    <a:pt x="22" y="541"/>
                    <a:pt x="1" y="568"/>
                    <a:pt x="1" y="611"/>
                  </a:cubicBezTo>
                  <a:cubicBezTo>
                    <a:pt x="1" y="632"/>
                    <a:pt x="22" y="676"/>
                    <a:pt x="65" y="676"/>
                  </a:cubicBezTo>
                  <a:cubicBezTo>
                    <a:pt x="87" y="676"/>
                    <a:pt x="136" y="632"/>
                    <a:pt x="136" y="611"/>
                  </a:cubicBezTo>
                  <a:cubicBezTo>
                    <a:pt x="136" y="568"/>
                    <a:pt x="87" y="541"/>
                    <a:pt x="65" y="541"/>
                  </a:cubicBezTo>
                  <a:close/>
                  <a:moveTo>
                    <a:pt x="65" y="789"/>
                  </a:moveTo>
                  <a:cubicBezTo>
                    <a:pt x="22" y="789"/>
                    <a:pt x="1" y="838"/>
                    <a:pt x="1" y="859"/>
                  </a:cubicBezTo>
                  <a:cubicBezTo>
                    <a:pt x="1" y="902"/>
                    <a:pt x="22" y="924"/>
                    <a:pt x="65" y="924"/>
                  </a:cubicBezTo>
                  <a:cubicBezTo>
                    <a:pt x="87" y="924"/>
                    <a:pt x="136" y="902"/>
                    <a:pt x="136" y="859"/>
                  </a:cubicBezTo>
                  <a:cubicBezTo>
                    <a:pt x="136" y="838"/>
                    <a:pt x="87" y="789"/>
                    <a:pt x="65" y="789"/>
                  </a:cubicBezTo>
                  <a:close/>
                  <a:moveTo>
                    <a:pt x="65" y="1059"/>
                  </a:moveTo>
                  <a:cubicBezTo>
                    <a:pt x="22" y="1059"/>
                    <a:pt x="1" y="1081"/>
                    <a:pt x="1" y="1129"/>
                  </a:cubicBezTo>
                  <a:cubicBezTo>
                    <a:pt x="1" y="1172"/>
                    <a:pt x="22" y="1194"/>
                    <a:pt x="65" y="1194"/>
                  </a:cubicBezTo>
                  <a:cubicBezTo>
                    <a:pt x="87" y="1194"/>
                    <a:pt x="136" y="1172"/>
                    <a:pt x="136" y="1129"/>
                  </a:cubicBezTo>
                  <a:cubicBezTo>
                    <a:pt x="136" y="1081"/>
                    <a:pt x="87" y="1059"/>
                    <a:pt x="65" y="1059"/>
                  </a:cubicBezTo>
                  <a:close/>
                  <a:moveTo>
                    <a:pt x="65" y="1329"/>
                  </a:moveTo>
                  <a:cubicBezTo>
                    <a:pt x="22" y="1329"/>
                    <a:pt x="1" y="1351"/>
                    <a:pt x="1" y="1399"/>
                  </a:cubicBezTo>
                  <a:cubicBezTo>
                    <a:pt x="1" y="1421"/>
                    <a:pt x="22" y="1464"/>
                    <a:pt x="65" y="1464"/>
                  </a:cubicBezTo>
                  <a:cubicBezTo>
                    <a:pt x="87" y="1464"/>
                    <a:pt x="136" y="1421"/>
                    <a:pt x="136" y="1399"/>
                  </a:cubicBezTo>
                  <a:cubicBezTo>
                    <a:pt x="136" y="1351"/>
                    <a:pt x="87" y="1329"/>
                    <a:pt x="65" y="1329"/>
                  </a:cubicBezTo>
                  <a:close/>
                  <a:moveTo>
                    <a:pt x="65" y="1577"/>
                  </a:moveTo>
                  <a:cubicBezTo>
                    <a:pt x="22" y="1577"/>
                    <a:pt x="1" y="1621"/>
                    <a:pt x="1" y="1648"/>
                  </a:cubicBezTo>
                  <a:cubicBezTo>
                    <a:pt x="1" y="1691"/>
                    <a:pt x="22" y="1712"/>
                    <a:pt x="65" y="1712"/>
                  </a:cubicBezTo>
                  <a:cubicBezTo>
                    <a:pt x="87" y="1712"/>
                    <a:pt x="136" y="1691"/>
                    <a:pt x="136" y="1648"/>
                  </a:cubicBezTo>
                  <a:cubicBezTo>
                    <a:pt x="136" y="1621"/>
                    <a:pt x="87" y="1577"/>
                    <a:pt x="65" y="1577"/>
                  </a:cubicBezTo>
                  <a:close/>
                  <a:moveTo>
                    <a:pt x="65" y="1847"/>
                  </a:moveTo>
                  <a:cubicBezTo>
                    <a:pt x="22" y="1847"/>
                    <a:pt x="1" y="1869"/>
                    <a:pt x="1" y="1918"/>
                  </a:cubicBezTo>
                  <a:cubicBezTo>
                    <a:pt x="1" y="1961"/>
                    <a:pt x="22" y="1982"/>
                    <a:pt x="65" y="1982"/>
                  </a:cubicBezTo>
                  <a:cubicBezTo>
                    <a:pt x="87" y="1982"/>
                    <a:pt x="136" y="1961"/>
                    <a:pt x="136" y="1918"/>
                  </a:cubicBezTo>
                  <a:cubicBezTo>
                    <a:pt x="136" y="1869"/>
                    <a:pt x="87" y="1847"/>
                    <a:pt x="65" y="1847"/>
                  </a:cubicBezTo>
                  <a:close/>
                  <a:moveTo>
                    <a:pt x="65" y="2117"/>
                  </a:moveTo>
                  <a:cubicBezTo>
                    <a:pt x="22" y="2117"/>
                    <a:pt x="1" y="2139"/>
                    <a:pt x="1" y="2188"/>
                  </a:cubicBezTo>
                  <a:cubicBezTo>
                    <a:pt x="1" y="2209"/>
                    <a:pt x="22" y="2252"/>
                    <a:pt x="65" y="2252"/>
                  </a:cubicBezTo>
                  <a:cubicBezTo>
                    <a:pt x="87" y="2252"/>
                    <a:pt x="136" y="2209"/>
                    <a:pt x="136" y="2188"/>
                  </a:cubicBezTo>
                  <a:cubicBezTo>
                    <a:pt x="136" y="2139"/>
                    <a:pt x="87" y="2117"/>
                    <a:pt x="65" y="2117"/>
                  </a:cubicBezTo>
                  <a:close/>
                  <a:moveTo>
                    <a:pt x="65" y="2366"/>
                  </a:moveTo>
                  <a:cubicBezTo>
                    <a:pt x="22" y="2366"/>
                    <a:pt x="1" y="2409"/>
                    <a:pt x="1" y="2431"/>
                  </a:cubicBezTo>
                  <a:cubicBezTo>
                    <a:pt x="1" y="2479"/>
                    <a:pt x="22" y="2501"/>
                    <a:pt x="65" y="2501"/>
                  </a:cubicBezTo>
                  <a:cubicBezTo>
                    <a:pt x="87" y="2501"/>
                    <a:pt x="136" y="2479"/>
                    <a:pt x="136" y="2431"/>
                  </a:cubicBezTo>
                  <a:cubicBezTo>
                    <a:pt x="136" y="2409"/>
                    <a:pt x="87" y="2366"/>
                    <a:pt x="65" y="2366"/>
                  </a:cubicBezTo>
                  <a:close/>
                  <a:moveTo>
                    <a:pt x="65" y="2636"/>
                  </a:moveTo>
                  <a:cubicBezTo>
                    <a:pt x="22" y="2636"/>
                    <a:pt x="1" y="2657"/>
                    <a:pt x="1" y="2701"/>
                  </a:cubicBezTo>
                  <a:cubicBezTo>
                    <a:pt x="1" y="2749"/>
                    <a:pt x="22" y="2771"/>
                    <a:pt x="65" y="2771"/>
                  </a:cubicBezTo>
                  <a:cubicBezTo>
                    <a:pt x="87" y="2771"/>
                    <a:pt x="136" y="2749"/>
                    <a:pt x="136" y="2701"/>
                  </a:cubicBezTo>
                  <a:cubicBezTo>
                    <a:pt x="136" y="2657"/>
                    <a:pt x="87" y="2636"/>
                    <a:pt x="65" y="2636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2404096" y="4714858"/>
              <a:ext cx="494186" cy="6275"/>
            </a:xfrm>
            <a:custGeom>
              <a:avLst/>
              <a:gdLst/>
              <a:ahLst/>
              <a:cxnLst/>
              <a:rect l="l" t="t" r="r" b="b"/>
              <a:pathLst>
                <a:path w="10710" h="136" extrusionOk="0">
                  <a:moveTo>
                    <a:pt x="65" y="1"/>
                  </a:moveTo>
                  <a:cubicBezTo>
                    <a:pt x="22" y="1"/>
                    <a:pt x="1" y="23"/>
                    <a:pt x="1" y="66"/>
                  </a:cubicBezTo>
                  <a:cubicBezTo>
                    <a:pt x="1" y="93"/>
                    <a:pt x="22" y="136"/>
                    <a:pt x="65" y="136"/>
                  </a:cubicBezTo>
                  <a:cubicBezTo>
                    <a:pt x="114" y="136"/>
                    <a:pt x="136" y="93"/>
                    <a:pt x="136" y="66"/>
                  </a:cubicBezTo>
                  <a:cubicBezTo>
                    <a:pt x="136" y="23"/>
                    <a:pt x="114" y="1"/>
                    <a:pt x="65" y="1"/>
                  </a:cubicBezTo>
                  <a:close/>
                  <a:moveTo>
                    <a:pt x="336" y="1"/>
                  </a:moveTo>
                  <a:cubicBezTo>
                    <a:pt x="292" y="1"/>
                    <a:pt x="271" y="23"/>
                    <a:pt x="271" y="66"/>
                  </a:cubicBezTo>
                  <a:cubicBezTo>
                    <a:pt x="271" y="93"/>
                    <a:pt x="292" y="136"/>
                    <a:pt x="336" y="136"/>
                  </a:cubicBezTo>
                  <a:cubicBezTo>
                    <a:pt x="384" y="136"/>
                    <a:pt x="406" y="93"/>
                    <a:pt x="406" y="66"/>
                  </a:cubicBezTo>
                  <a:cubicBezTo>
                    <a:pt x="406" y="23"/>
                    <a:pt x="384" y="1"/>
                    <a:pt x="336" y="1"/>
                  </a:cubicBezTo>
                  <a:close/>
                  <a:moveTo>
                    <a:pt x="606" y="1"/>
                  </a:moveTo>
                  <a:cubicBezTo>
                    <a:pt x="562" y="1"/>
                    <a:pt x="541" y="23"/>
                    <a:pt x="541" y="66"/>
                  </a:cubicBezTo>
                  <a:cubicBezTo>
                    <a:pt x="541" y="93"/>
                    <a:pt x="562" y="136"/>
                    <a:pt x="606" y="136"/>
                  </a:cubicBezTo>
                  <a:cubicBezTo>
                    <a:pt x="654" y="136"/>
                    <a:pt x="676" y="93"/>
                    <a:pt x="676" y="66"/>
                  </a:cubicBezTo>
                  <a:cubicBezTo>
                    <a:pt x="676" y="23"/>
                    <a:pt x="654" y="1"/>
                    <a:pt x="606" y="1"/>
                  </a:cubicBezTo>
                  <a:close/>
                  <a:moveTo>
                    <a:pt x="876" y="1"/>
                  </a:moveTo>
                  <a:cubicBezTo>
                    <a:pt x="832" y="1"/>
                    <a:pt x="811" y="23"/>
                    <a:pt x="811" y="66"/>
                  </a:cubicBezTo>
                  <a:cubicBezTo>
                    <a:pt x="811" y="93"/>
                    <a:pt x="832" y="136"/>
                    <a:pt x="876" y="136"/>
                  </a:cubicBezTo>
                  <a:cubicBezTo>
                    <a:pt x="924" y="136"/>
                    <a:pt x="946" y="93"/>
                    <a:pt x="946" y="66"/>
                  </a:cubicBezTo>
                  <a:cubicBezTo>
                    <a:pt x="946" y="23"/>
                    <a:pt x="924" y="1"/>
                    <a:pt x="876" y="1"/>
                  </a:cubicBezTo>
                  <a:close/>
                  <a:moveTo>
                    <a:pt x="1146" y="1"/>
                  </a:moveTo>
                  <a:cubicBezTo>
                    <a:pt x="1102" y="1"/>
                    <a:pt x="1081" y="23"/>
                    <a:pt x="1081" y="66"/>
                  </a:cubicBezTo>
                  <a:cubicBezTo>
                    <a:pt x="1081" y="93"/>
                    <a:pt x="1102" y="136"/>
                    <a:pt x="1146" y="136"/>
                  </a:cubicBezTo>
                  <a:cubicBezTo>
                    <a:pt x="1194" y="136"/>
                    <a:pt x="1216" y="93"/>
                    <a:pt x="1216" y="66"/>
                  </a:cubicBezTo>
                  <a:cubicBezTo>
                    <a:pt x="1216" y="23"/>
                    <a:pt x="1194" y="1"/>
                    <a:pt x="1146" y="1"/>
                  </a:cubicBezTo>
                  <a:close/>
                  <a:moveTo>
                    <a:pt x="1416" y="1"/>
                  </a:moveTo>
                  <a:cubicBezTo>
                    <a:pt x="1394" y="1"/>
                    <a:pt x="1351" y="23"/>
                    <a:pt x="1351" y="66"/>
                  </a:cubicBezTo>
                  <a:cubicBezTo>
                    <a:pt x="1351" y="93"/>
                    <a:pt x="1394" y="136"/>
                    <a:pt x="1416" y="136"/>
                  </a:cubicBezTo>
                  <a:cubicBezTo>
                    <a:pt x="1464" y="136"/>
                    <a:pt x="1486" y="93"/>
                    <a:pt x="1486" y="66"/>
                  </a:cubicBezTo>
                  <a:cubicBezTo>
                    <a:pt x="1486" y="23"/>
                    <a:pt x="1464" y="1"/>
                    <a:pt x="1416" y="1"/>
                  </a:cubicBezTo>
                  <a:close/>
                  <a:moveTo>
                    <a:pt x="1686" y="1"/>
                  </a:moveTo>
                  <a:cubicBezTo>
                    <a:pt x="1664" y="1"/>
                    <a:pt x="1621" y="23"/>
                    <a:pt x="1621" y="66"/>
                  </a:cubicBezTo>
                  <a:cubicBezTo>
                    <a:pt x="1621" y="93"/>
                    <a:pt x="1664" y="136"/>
                    <a:pt x="1686" y="136"/>
                  </a:cubicBezTo>
                  <a:cubicBezTo>
                    <a:pt x="1734" y="136"/>
                    <a:pt x="1756" y="93"/>
                    <a:pt x="1756" y="66"/>
                  </a:cubicBezTo>
                  <a:cubicBezTo>
                    <a:pt x="1756" y="23"/>
                    <a:pt x="1734" y="1"/>
                    <a:pt x="1686" y="1"/>
                  </a:cubicBezTo>
                  <a:close/>
                  <a:moveTo>
                    <a:pt x="1956" y="1"/>
                  </a:moveTo>
                  <a:cubicBezTo>
                    <a:pt x="1934" y="1"/>
                    <a:pt x="1891" y="23"/>
                    <a:pt x="1891" y="66"/>
                  </a:cubicBezTo>
                  <a:cubicBezTo>
                    <a:pt x="1891" y="93"/>
                    <a:pt x="1934" y="136"/>
                    <a:pt x="1956" y="136"/>
                  </a:cubicBezTo>
                  <a:cubicBezTo>
                    <a:pt x="2004" y="136"/>
                    <a:pt x="2026" y="93"/>
                    <a:pt x="2026" y="66"/>
                  </a:cubicBezTo>
                  <a:cubicBezTo>
                    <a:pt x="2026" y="23"/>
                    <a:pt x="2004" y="1"/>
                    <a:pt x="1956" y="1"/>
                  </a:cubicBezTo>
                  <a:close/>
                  <a:moveTo>
                    <a:pt x="2226" y="1"/>
                  </a:moveTo>
                  <a:cubicBezTo>
                    <a:pt x="2204" y="1"/>
                    <a:pt x="2161" y="23"/>
                    <a:pt x="2161" y="66"/>
                  </a:cubicBezTo>
                  <a:cubicBezTo>
                    <a:pt x="2161" y="93"/>
                    <a:pt x="2204" y="136"/>
                    <a:pt x="2226" y="136"/>
                  </a:cubicBezTo>
                  <a:cubicBezTo>
                    <a:pt x="2274" y="136"/>
                    <a:pt x="2296" y="93"/>
                    <a:pt x="2296" y="66"/>
                  </a:cubicBezTo>
                  <a:cubicBezTo>
                    <a:pt x="2296" y="23"/>
                    <a:pt x="2274" y="1"/>
                    <a:pt x="2226" y="1"/>
                  </a:cubicBezTo>
                  <a:close/>
                  <a:moveTo>
                    <a:pt x="2496" y="1"/>
                  </a:moveTo>
                  <a:cubicBezTo>
                    <a:pt x="2474" y="1"/>
                    <a:pt x="2431" y="23"/>
                    <a:pt x="2431" y="66"/>
                  </a:cubicBezTo>
                  <a:cubicBezTo>
                    <a:pt x="2431" y="93"/>
                    <a:pt x="2474" y="136"/>
                    <a:pt x="2496" y="136"/>
                  </a:cubicBezTo>
                  <a:cubicBezTo>
                    <a:pt x="2544" y="136"/>
                    <a:pt x="2566" y="93"/>
                    <a:pt x="2566" y="66"/>
                  </a:cubicBezTo>
                  <a:cubicBezTo>
                    <a:pt x="2566" y="23"/>
                    <a:pt x="2544" y="1"/>
                    <a:pt x="2496" y="1"/>
                  </a:cubicBezTo>
                  <a:close/>
                  <a:moveTo>
                    <a:pt x="2766" y="1"/>
                  </a:moveTo>
                  <a:cubicBezTo>
                    <a:pt x="2744" y="1"/>
                    <a:pt x="2701" y="23"/>
                    <a:pt x="2701" y="66"/>
                  </a:cubicBezTo>
                  <a:cubicBezTo>
                    <a:pt x="2701" y="93"/>
                    <a:pt x="2744" y="136"/>
                    <a:pt x="2766" y="136"/>
                  </a:cubicBezTo>
                  <a:cubicBezTo>
                    <a:pt x="2814" y="136"/>
                    <a:pt x="2836" y="93"/>
                    <a:pt x="2836" y="66"/>
                  </a:cubicBezTo>
                  <a:cubicBezTo>
                    <a:pt x="2836" y="23"/>
                    <a:pt x="2814" y="1"/>
                    <a:pt x="2766" y="1"/>
                  </a:cubicBezTo>
                  <a:close/>
                  <a:moveTo>
                    <a:pt x="3057" y="1"/>
                  </a:moveTo>
                  <a:cubicBezTo>
                    <a:pt x="3014" y="1"/>
                    <a:pt x="2992" y="23"/>
                    <a:pt x="2992" y="66"/>
                  </a:cubicBezTo>
                  <a:cubicBezTo>
                    <a:pt x="2992" y="93"/>
                    <a:pt x="3014" y="136"/>
                    <a:pt x="3057" y="136"/>
                  </a:cubicBezTo>
                  <a:cubicBezTo>
                    <a:pt x="3084" y="136"/>
                    <a:pt x="3127" y="93"/>
                    <a:pt x="3127" y="66"/>
                  </a:cubicBezTo>
                  <a:cubicBezTo>
                    <a:pt x="3127" y="23"/>
                    <a:pt x="3084" y="1"/>
                    <a:pt x="3057" y="1"/>
                  </a:cubicBezTo>
                  <a:close/>
                  <a:moveTo>
                    <a:pt x="3327" y="1"/>
                  </a:moveTo>
                  <a:cubicBezTo>
                    <a:pt x="3284" y="1"/>
                    <a:pt x="3262" y="23"/>
                    <a:pt x="3262" y="66"/>
                  </a:cubicBezTo>
                  <a:cubicBezTo>
                    <a:pt x="3262" y="93"/>
                    <a:pt x="3284" y="136"/>
                    <a:pt x="3327" y="136"/>
                  </a:cubicBezTo>
                  <a:cubicBezTo>
                    <a:pt x="3354" y="136"/>
                    <a:pt x="3397" y="93"/>
                    <a:pt x="3397" y="66"/>
                  </a:cubicBezTo>
                  <a:cubicBezTo>
                    <a:pt x="3397" y="23"/>
                    <a:pt x="3354" y="1"/>
                    <a:pt x="3327" y="1"/>
                  </a:cubicBezTo>
                  <a:close/>
                  <a:moveTo>
                    <a:pt x="3597" y="1"/>
                  </a:moveTo>
                  <a:cubicBezTo>
                    <a:pt x="3554" y="1"/>
                    <a:pt x="3532" y="23"/>
                    <a:pt x="3532" y="66"/>
                  </a:cubicBezTo>
                  <a:cubicBezTo>
                    <a:pt x="3532" y="93"/>
                    <a:pt x="3554" y="136"/>
                    <a:pt x="3597" y="136"/>
                  </a:cubicBezTo>
                  <a:cubicBezTo>
                    <a:pt x="3624" y="136"/>
                    <a:pt x="3667" y="93"/>
                    <a:pt x="3667" y="66"/>
                  </a:cubicBezTo>
                  <a:cubicBezTo>
                    <a:pt x="3667" y="23"/>
                    <a:pt x="3624" y="1"/>
                    <a:pt x="3597" y="1"/>
                  </a:cubicBezTo>
                  <a:close/>
                  <a:moveTo>
                    <a:pt x="3867" y="1"/>
                  </a:moveTo>
                  <a:cubicBezTo>
                    <a:pt x="3824" y="1"/>
                    <a:pt x="3802" y="23"/>
                    <a:pt x="3802" y="66"/>
                  </a:cubicBezTo>
                  <a:cubicBezTo>
                    <a:pt x="3802" y="93"/>
                    <a:pt x="3824" y="136"/>
                    <a:pt x="3867" y="136"/>
                  </a:cubicBezTo>
                  <a:cubicBezTo>
                    <a:pt x="3894" y="136"/>
                    <a:pt x="3937" y="93"/>
                    <a:pt x="3937" y="66"/>
                  </a:cubicBezTo>
                  <a:cubicBezTo>
                    <a:pt x="3937" y="23"/>
                    <a:pt x="3894" y="1"/>
                    <a:pt x="3867" y="1"/>
                  </a:cubicBezTo>
                  <a:close/>
                  <a:moveTo>
                    <a:pt x="4137" y="1"/>
                  </a:moveTo>
                  <a:cubicBezTo>
                    <a:pt x="4094" y="1"/>
                    <a:pt x="4072" y="23"/>
                    <a:pt x="4072" y="66"/>
                  </a:cubicBezTo>
                  <a:cubicBezTo>
                    <a:pt x="4072" y="93"/>
                    <a:pt x="4094" y="136"/>
                    <a:pt x="4137" y="136"/>
                  </a:cubicBezTo>
                  <a:cubicBezTo>
                    <a:pt x="4164" y="136"/>
                    <a:pt x="4208" y="93"/>
                    <a:pt x="4208" y="66"/>
                  </a:cubicBezTo>
                  <a:cubicBezTo>
                    <a:pt x="4208" y="23"/>
                    <a:pt x="4164" y="1"/>
                    <a:pt x="4137" y="1"/>
                  </a:cubicBezTo>
                  <a:close/>
                  <a:moveTo>
                    <a:pt x="4407" y="1"/>
                  </a:moveTo>
                  <a:cubicBezTo>
                    <a:pt x="4364" y="1"/>
                    <a:pt x="4343" y="23"/>
                    <a:pt x="4343" y="66"/>
                  </a:cubicBezTo>
                  <a:cubicBezTo>
                    <a:pt x="4343" y="93"/>
                    <a:pt x="4364" y="136"/>
                    <a:pt x="4407" y="136"/>
                  </a:cubicBezTo>
                  <a:cubicBezTo>
                    <a:pt x="4456" y="136"/>
                    <a:pt x="4478" y="93"/>
                    <a:pt x="4478" y="66"/>
                  </a:cubicBezTo>
                  <a:cubicBezTo>
                    <a:pt x="4478" y="23"/>
                    <a:pt x="4456" y="1"/>
                    <a:pt x="4407" y="1"/>
                  </a:cubicBezTo>
                  <a:close/>
                  <a:moveTo>
                    <a:pt x="4677" y="1"/>
                  </a:moveTo>
                  <a:cubicBezTo>
                    <a:pt x="4634" y="1"/>
                    <a:pt x="4613" y="23"/>
                    <a:pt x="4613" y="66"/>
                  </a:cubicBezTo>
                  <a:cubicBezTo>
                    <a:pt x="4613" y="93"/>
                    <a:pt x="4634" y="136"/>
                    <a:pt x="4677" y="136"/>
                  </a:cubicBezTo>
                  <a:cubicBezTo>
                    <a:pt x="4726" y="136"/>
                    <a:pt x="4748" y="93"/>
                    <a:pt x="4748" y="66"/>
                  </a:cubicBezTo>
                  <a:cubicBezTo>
                    <a:pt x="4748" y="23"/>
                    <a:pt x="4726" y="1"/>
                    <a:pt x="4677" y="1"/>
                  </a:cubicBezTo>
                  <a:close/>
                  <a:moveTo>
                    <a:pt x="4947" y="1"/>
                  </a:moveTo>
                  <a:cubicBezTo>
                    <a:pt x="4904" y="1"/>
                    <a:pt x="4883" y="23"/>
                    <a:pt x="4883" y="66"/>
                  </a:cubicBezTo>
                  <a:cubicBezTo>
                    <a:pt x="4883" y="93"/>
                    <a:pt x="4904" y="136"/>
                    <a:pt x="4947" y="136"/>
                  </a:cubicBezTo>
                  <a:cubicBezTo>
                    <a:pt x="4996" y="136"/>
                    <a:pt x="5018" y="93"/>
                    <a:pt x="5018" y="66"/>
                  </a:cubicBezTo>
                  <a:cubicBezTo>
                    <a:pt x="5018" y="23"/>
                    <a:pt x="4996" y="1"/>
                    <a:pt x="4947" y="1"/>
                  </a:cubicBezTo>
                  <a:close/>
                  <a:moveTo>
                    <a:pt x="5217" y="1"/>
                  </a:moveTo>
                  <a:cubicBezTo>
                    <a:pt x="5174" y="1"/>
                    <a:pt x="5153" y="23"/>
                    <a:pt x="5153" y="66"/>
                  </a:cubicBezTo>
                  <a:cubicBezTo>
                    <a:pt x="5153" y="93"/>
                    <a:pt x="5174" y="136"/>
                    <a:pt x="5217" y="136"/>
                  </a:cubicBezTo>
                  <a:cubicBezTo>
                    <a:pt x="5266" y="136"/>
                    <a:pt x="5288" y="93"/>
                    <a:pt x="5288" y="66"/>
                  </a:cubicBezTo>
                  <a:cubicBezTo>
                    <a:pt x="5288" y="23"/>
                    <a:pt x="5266" y="1"/>
                    <a:pt x="5217" y="1"/>
                  </a:cubicBezTo>
                  <a:close/>
                  <a:moveTo>
                    <a:pt x="5487" y="1"/>
                  </a:moveTo>
                  <a:cubicBezTo>
                    <a:pt x="5444" y="1"/>
                    <a:pt x="5423" y="23"/>
                    <a:pt x="5423" y="66"/>
                  </a:cubicBezTo>
                  <a:cubicBezTo>
                    <a:pt x="5423" y="93"/>
                    <a:pt x="5444" y="136"/>
                    <a:pt x="5487" y="136"/>
                  </a:cubicBezTo>
                  <a:cubicBezTo>
                    <a:pt x="5536" y="136"/>
                    <a:pt x="5558" y="93"/>
                    <a:pt x="5558" y="66"/>
                  </a:cubicBezTo>
                  <a:cubicBezTo>
                    <a:pt x="5558" y="23"/>
                    <a:pt x="5536" y="1"/>
                    <a:pt x="5487" y="1"/>
                  </a:cubicBezTo>
                  <a:close/>
                  <a:moveTo>
                    <a:pt x="5757" y="1"/>
                  </a:moveTo>
                  <a:cubicBezTo>
                    <a:pt x="5736" y="1"/>
                    <a:pt x="5693" y="23"/>
                    <a:pt x="5693" y="66"/>
                  </a:cubicBezTo>
                  <a:cubicBezTo>
                    <a:pt x="5693" y="93"/>
                    <a:pt x="5736" y="136"/>
                    <a:pt x="5757" y="136"/>
                  </a:cubicBezTo>
                  <a:cubicBezTo>
                    <a:pt x="5806" y="136"/>
                    <a:pt x="5828" y="93"/>
                    <a:pt x="5828" y="66"/>
                  </a:cubicBezTo>
                  <a:cubicBezTo>
                    <a:pt x="5828" y="23"/>
                    <a:pt x="5806" y="1"/>
                    <a:pt x="5757" y="1"/>
                  </a:cubicBezTo>
                  <a:close/>
                  <a:moveTo>
                    <a:pt x="6027" y="1"/>
                  </a:moveTo>
                  <a:cubicBezTo>
                    <a:pt x="6006" y="1"/>
                    <a:pt x="5963" y="23"/>
                    <a:pt x="5963" y="66"/>
                  </a:cubicBezTo>
                  <a:cubicBezTo>
                    <a:pt x="5963" y="93"/>
                    <a:pt x="6006" y="136"/>
                    <a:pt x="6027" y="136"/>
                  </a:cubicBezTo>
                  <a:cubicBezTo>
                    <a:pt x="6076" y="136"/>
                    <a:pt x="6098" y="93"/>
                    <a:pt x="6098" y="66"/>
                  </a:cubicBezTo>
                  <a:cubicBezTo>
                    <a:pt x="6098" y="23"/>
                    <a:pt x="6076" y="1"/>
                    <a:pt x="6027" y="1"/>
                  </a:cubicBezTo>
                  <a:close/>
                  <a:moveTo>
                    <a:pt x="6297" y="1"/>
                  </a:moveTo>
                  <a:cubicBezTo>
                    <a:pt x="6276" y="1"/>
                    <a:pt x="6233" y="23"/>
                    <a:pt x="6233" y="66"/>
                  </a:cubicBezTo>
                  <a:cubicBezTo>
                    <a:pt x="6233" y="93"/>
                    <a:pt x="6276" y="136"/>
                    <a:pt x="6297" y="136"/>
                  </a:cubicBezTo>
                  <a:cubicBezTo>
                    <a:pt x="6346" y="136"/>
                    <a:pt x="6368" y="93"/>
                    <a:pt x="6368" y="66"/>
                  </a:cubicBezTo>
                  <a:cubicBezTo>
                    <a:pt x="6368" y="23"/>
                    <a:pt x="6346" y="1"/>
                    <a:pt x="6297" y="1"/>
                  </a:cubicBezTo>
                  <a:close/>
                  <a:moveTo>
                    <a:pt x="6567" y="1"/>
                  </a:moveTo>
                  <a:cubicBezTo>
                    <a:pt x="6546" y="1"/>
                    <a:pt x="6503" y="23"/>
                    <a:pt x="6503" y="66"/>
                  </a:cubicBezTo>
                  <a:cubicBezTo>
                    <a:pt x="6503" y="93"/>
                    <a:pt x="6546" y="136"/>
                    <a:pt x="6567" y="136"/>
                  </a:cubicBezTo>
                  <a:cubicBezTo>
                    <a:pt x="6616" y="136"/>
                    <a:pt x="6638" y="93"/>
                    <a:pt x="6638" y="66"/>
                  </a:cubicBezTo>
                  <a:cubicBezTo>
                    <a:pt x="6638" y="23"/>
                    <a:pt x="6616" y="1"/>
                    <a:pt x="6567" y="1"/>
                  </a:cubicBezTo>
                  <a:close/>
                  <a:moveTo>
                    <a:pt x="6837" y="1"/>
                  </a:moveTo>
                  <a:cubicBezTo>
                    <a:pt x="6816" y="1"/>
                    <a:pt x="6773" y="23"/>
                    <a:pt x="6773" y="66"/>
                  </a:cubicBezTo>
                  <a:cubicBezTo>
                    <a:pt x="6773" y="93"/>
                    <a:pt x="6816" y="136"/>
                    <a:pt x="6837" y="136"/>
                  </a:cubicBezTo>
                  <a:cubicBezTo>
                    <a:pt x="6886" y="136"/>
                    <a:pt x="6908" y="93"/>
                    <a:pt x="6908" y="66"/>
                  </a:cubicBezTo>
                  <a:cubicBezTo>
                    <a:pt x="6908" y="23"/>
                    <a:pt x="6886" y="1"/>
                    <a:pt x="6837" y="1"/>
                  </a:cubicBezTo>
                  <a:close/>
                  <a:moveTo>
                    <a:pt x="7134" y="1"/>
                  </a:moveTo>
                  <a:cubicBezTo>
                    <a:pt x="7086" y="1"/>
                    <a:pt x="7064" y="23"/>
                    <a:pt x="7064" y="66"/>
                  </a:cubicBezTo>
                  <a:cubicBezTo>
                    <a:pt x="7064" y="93"/>
                    <a:pt x="7086" y="136"/>
                    <a:pt x="7134" y="136"/>
                  </a:cubicBezTo>
                  <a:cubicBezTo>
                    <a:pt x="7156" y="136"/>
                    <a:pt x="7199" y="93"/>
                    <a:pt x="7199" y="66"/>
                  </a:cubicBezTo>
                  <a:cubicBezTo>
                    <a:pt x="7199" y="23"/>
                    <a:pt x="7156" y="1"/>
                    <a:pt x="7134" y="1"/>
                  </a:cubicBezTo>
                  <a:close/>
                  <a:moveTo>
                    <a:pt x="7404" y="1"/>
                  </a:moveTo>
                  <a:cubicBezTo>
                    <a:pt x="7356" y="1"/>
                    <a:pt x="7334" y="23"/>
                    <a:pt x="7334" y="66"/>
                  </a:cubicBezTo>
                  <a:cubicBezTo>
                    <a:pt x="7334" y="93"/>
                    <a:pt x="7356" y="136"/>
                    <a:pt x="7404" y="136"/>
                  </a:cubicBezTo>
                  <a:cubicBezTo>
                    <a:pt x="7426" y="136"/>
                    <a:pt x="7469" y="93"/>
                    <a:pt x="7469" y="66"/>
                  </a:cubicBezTo>
                  <a:cubicBezTo>
                    <a:pt x="7469" y="23"/>
                    <a:pt x="7426" y="1"/>
                    <a:pt x="7404" y="1"/>
                  </a:cubicBezTo>
                  <a:close/>
                  <a:moveTo>
                    <a:pt x="7674" y="1"/>
                  </a:moveTo>
                  <a:cubicBezTo>
                    <a:pt x="7626" y="1"/>
                    <a:pt x="7604" y="23"/>
                    <a:pt x="7604" y="66"/>
                  </a:cubicBezTo>
                  <a:cubicBezTo>
                    <a:pt x="7604" y="93"/>
                    <a:pt x="7626" y="136"/>
                    <a:pt x="7674" y="136"/>
                  </a:cubicBezTo>
                  <a:cubicBezTo>
                    <a:pt x="7696" y="136"/>
                    <a:pt x="7739" y="93"/>
                    <a:pt x="7739" y="66"/>
                  </a:cubicBezTo>
                  <a:cubicBezTo>
                    <a:pt x="7739" y="23"/>
                    <a:pt x="7696" y="1"/>
                    <a:pt x="7674" y="1"/>
                  </a:cubicBezTo>
                  <a:close/>
                  <a:moveTo>
                    <a:pt x="7944" y="1"/>
                  </a:moveTo>
                  <a:cubicBezTo>
                    <a:pt x="7896" y="1"/>
                    <a:pt x="7874" y="23"/>
                    <a:pt x="7874" y="66"/>
                  </a:cubicBezTo>
                  <a:cubicBezTo>
                    <a:pt x="7874" y="93"/>
                    <a:pt x="7896" y="136"/>
                    <a:pt x="7944" y="136"/>
                  </a:cubicBezTo>
                  <a:cubicBezTo>
                    <a:pt x="7966" y="136"/>
                    <a:pt x="8009" y="93"/>
                    <a:pt x="8009" y="66"/>
                  </a:cubicBezTo>
                  <a:cubicBezTo>
                    <a:pt x="8009" y="23"/>
                    <a:pt x="7966" y="1"/>
                    <a:pt x="7944" y="1"/>
                  </a:cubicBezTo>
                  <a:close/>
                  <a:moveTo>
                    <a:pt x="8215" y="1"/>
                  </a:moveTo>
                  <a:cubicBezTo>
                    <a:pt x="8166" y="1"/>
                    <a:pt x="8144" y="23"/>
                    <a:pt x="8144" y="66"/>
                  </a:cubicBezTo>
                  <a:cubicBezTo>
                    <a:pt x="8144" y="93"/>
                    <a:pt x="8166" y="136"/>
                    <a:pt x="8215" y="136"/>
                  </a:cubicBezTo>
                  <a:cubicBezTo>
                    <a:pt x="8236" y="136"/>
                    <a:pt x="8279" y="93"/>
                    <a:pt x="8279" y="66"/>
                  </a:cubicBezTo>
                  <a:cubicBezTo>
                    <a:pt x="8279" y="23"/>
                    <a:pt x="8236" y="1"/>
                    <a:pt x="8215" y="1"/>
                  </a:cubicBezTo>
                  <a:close/>
                  <a:moveTo>
                    <a:pt x="8485" y="1"/>
                  </a:moveTo>
                  <a:cubicBezTo>
                    <a:pt x="8436" y="1"/>
                    <a:pt x="8414" y="23"/>
                    <a:pt x="8414" y="66"/>
                  </a:cubicBezTo>
                  <a:cubicBezTo>
                    <a:pt x="8414" y="93"/>
                    <a:pt x="8436" y="136"/>
                    <a:pt x="8485" y="136"/>
                  </a:cubicBezTo>
                  <a:cubicBezTo>
                    <a:pt x="8506" y="136"/>
                    <a:pt x="8549" y="93"/>
                    <a:pt x="8549" y="66"/>
                  </a:cubicBezTo>
                  <a:cubicBezTo>
                    <a:pt x="8549" y="23"/>
                    <a:pt x="8506" y="1"/>
                    <a:pt x="8485" y="1"/>
                  </a:cubicBezTo>
                  <a:close/>
                  <a:moveTo>
                    <a:pt x="8755" y="1"/>
                  </a:moveTo>
                  <a:cubicBezTo>
                    <a:pt x="8706" y="1"/>
                    <a:pt x="8684" y="23"/>
                    <a:pt x="8684" y="66"/>
                  </a:cubicBezTo>
                  <a:cubicBezTo>
                    <a:pt x="8684" y="93"/>
                    <a:pt x="8706" y="136"/>
                    <a:pt x="8755" y="136"/>
                  </a:cubicBezTo>
                  <a:cubicBezTo>
                    <a:pt x="8798" y="136"/>
                    <a:pt x="8819" y="93"/>
                    <a:pt x="8819" y="66"/>
                  </a:cubicBezTo>
                  <a:cubicBezTo>
                    <a:pt x="8819" y="23"/>
                    <a:pt x="8798" y="1"/>
                    <a:pt x="8755" y="1"/>
                  </a:cubicBezTo>
                  <a:close/>
                  <a:moveTo>
                    <a:pt x="9025" y="1"/>
                  </a:moveTo>
                  <a:cubicBezTo>
                    <a:pt x="8976" y="1"/>
                    <a:pt x="8954" y="23"/>
                    <a:pt x="8954" y="66"/>
                  </a:cubicBezTo>
                  <a:cubicBezTo>
                    <a:pt x="8954" y="93"/>
                    <a:pt x="8976" y="136"/>
                    <a:pt x="9025" y="136"/>
                  </a:cubicBezTo>
                  <a:cubicBezTo>
                    <a:pt x="9068" y="136"/>
                    <a:pt x="9089" y="93"/>
                    <a:pt x="9089" y="66"/>
                  </a:cubicBezTo>
                  <a:cubicBezTo>
                    <a:pt x="9089" y="23"/>
                    <a:pt x="9068" y="1"/>
                    <a:pt x="9025" y="1"/>
                  </a:cubicBezTo>
                  <a:close/>
                  <a:moveTo>
                    <a:pt x="9295" y="1"/>
                  </a:moveTo>
                  <a:cubicBezTo>
                    <a:pt x="9246" y="1"/>
                    <a:pt x="9224" y="23"/>
                    <a:pt x="9224" y="66"/>
                  </a:cubicBezTo>
                  <a:cubicBezTo>
                    <a:pt x="9224" y="93"/>
                    <a:pt x="9246" y="136"/>
                    <a:pt x="9295" y="136"/>
                  </a:cubicBezTo>
                  <a:cubicBezTo>
                    <a:pt x="9338" y="136"/>
                    <a:pt x="9359" y="93"/>
                    <a:pt x="9359" y="66"/>
                  </a:cubicBezTo>
                  <a:cubicBezTo>
                    <a:pt x="9359" y="23"/>
                    <a:pt x="9338" y="1"/>
                    <a:pt x="9295" y="1"/>
                  </a:cubicBezTo>
                  <a:close/>
                  <a:moveTo>
                    <a:pt x="9565" y="1"/>
                  </a:moveTo>
                  <a:cubicBezTo>
                    <a:pt x="9516" y="1"/>
                    <a:pt x="9494" y="23"/>
                    <a:pt x="9494" y="66"/>
                  </a:cubicBezTo>
                  <a:cubicBezTo>
                    <a:pt x="9494" y="93"/>
                    <a:pt x="9516" y="136"/>
                    <a:pt x="9565" y="136"/>
                  </a:cubicBezTo>
                  <a:cubicBezTo>
                    <a:pt x="9608" y="136"/>
                    <a:pt x="9629" y="93"/>
                    <a:pt x="9629" y="66"/>
                  </a:cubicBezTo>
                  <a:cubicBezTo>
                    <a:pt x="9629" y="23"/>
                    <a:pt x="9608" y="1"/>
                    <a:pt x="9565" y="1"/>
                  </a:cubicBezTo>
                  <a:close/>
                  <a:moveTo>
                    <a:pt x="9835" y="1"/>
                  </a:moveTo>
                  <a:cubicBezTo>
                    <a:pt x="9786" y="1"/>
                    <a:pt x="9764" y="23"/>
                    <a:pt x="9764" y="66"/>
                  </a:cubicBezTo>
                  <a:cubicBezTo>
                    <a:pt x="9764" y="93"/>
                    <a:pt x="9786" y="136"/>
                    <a:pt x="9835" y="136"/>
                  </a:cubicBezTo>
                  <a:cubicBezTo>
                    <a:pt x="9878" y="136"/>
                    <a:pt x="9899" y="93"/>
                    <a:pt x="9899" y="66"/>
                  </a:cubicBezTo>
                  <a:cubicBezTo>
                    <a:pt x="9899" y="23"/>
                    <a:pt x="9878" y="1"/>
                    <a:pt x="9835" y="1"/>
                  </a:cubicBezTo>
                  <a:close/>
                  <a:moveTo>
                    <a:pt x="10105" y="1"/>
                  </a:moveTo>
                  <a:cubicBezTo>
                    <a:pt x="10078" y="1"/>
                    <a:pt x="10034" y="23"/>
                    <a:pt x="10034" y="66"/>
                  </a:cubicBezTo>
                  <a:cubicBezTo>
                    <a:pt x="10034" y="93"/>
                    <a:pt x="10078" y="136"/>
                    <a:pt x="10105" y="136"/>
                  </a:cubicBezTo>
                  <a:cubicBezTo>
                    <a:pt x="10148" y="136"/>
                    <a:pt x="10169" y="93"/>
                    <a:pt x="10169" y="66"/>
                  </a:cubicBezTo>
                  <a:cubicBezTo>
                    <a:pt x="10169" y="23"/>
                    <a:pt x="10148" y="1"/>
                    <a:pt x="10105" y="1"/>
                  </a:cubicBezTo>
                  <a:close/>
                  <a:moveTo>
                    <a:pt x="10375" y="1"/>
                  </a:moveTo>
                  <a:cubicBezTo>
                    <a:pt x="10348" y="1"/>
                    <a:pt x="10304" y="23"/>
                    <a:pt x="10304" y="66"/>
                  </a:cubicBezTo>
                  <a:cubicBezTo>
                    <a:pt x="10304" y="93"/>
                    <a:pt x="10348" y="136"/>
                    <a:pt x="10375" y="136"/>
                  </a:cubicBezTo>
                  <a:cubicBezTo>
                    <a:pt x="10418" y="136"/>
                    <a:pt x="10439" y="93"/>
                    <a:pt x="10439" y="66"/>
                  </a:cubicBezTo>
                  <a:cubicBezTo>
                    <a:pt x="10439" y="23"/>
                    <a:pt x="10418" y="1"/>
                    <a:pt x="10375" y="1"/>
                  </a:cubicBezTo>
                  <a:close/>
                  <a:moveTo>
                    <a:pt x="10645" y="1"/>
                  </a:moveTo>
                  <a:cubicBezTo>
                    <a:pt x="10618" y="1"/>
                    <a:pt x="10574" y="23"/>
                    <a:pt x="10574" y="66"/>
                  </a:cubicBezTo>
                  <a:cubicBezTo>
                    <a:pt x="10574" y="93"/>
                    <a:pt x="10618" y="136"/>
                    <a:pt x="10645" y="136"/>
                  </a:cubicBezTo>
                  <a:cubicBezTo>
                    <a:pt x="10688" y="136"/>
                    <a:pt x="10709" y="93"/>
                    <a:pt x="10709" y="66"/>
                  </a:cubicBezTo>
                  <a:cubicBezTo>
                    <a:pt x="10709" y="23"/>
                    <a:pt x="10688" y="1"/>
                    <a:pt x="10645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3372779" y="3040551"/>
              <a:ext cx="628230" cy="854467"/>
            </a:xfrm>
            <a:custGeom>
              <a:avLst/>
              <a:gdLst/>
              <a:ahLst/>
              <a:cxnLst/>
              <a:rect l="l" t="t" r="r" b="b"/>
              <a:pathLst>
                <a:path w="13615" h="18518" extrusionOk="0">
                  <a:moveTo>
                    <a:pt x="13544" y="0"/>
                  </a:moveTo>
                  <a:cubicBezTo>
                    <a:pt x="13523" y="0"/>
                    <a:pt x="13480" y="22"/>
                    <a:pt x="13480" y="65"/>
                  </a:cubicBezTo>
                  <a:cubicBezTo>
                    <a:pt x="13480" y="92"/>
                    <a:pt x="13523" y="135"/>
                    <a:pt x="13544" y="135"/>
                  </a:cubicBezTo>
                  <a:cubicBezTo>
                    <a:pt x="13593" y="135"/>
                    <a:pt x="13615" y="92"/>
                    <a:pt x="13615" y="65"/>
                  </a:cubicBezTo>
                  <a:cubicBezTo>
                    <a:pt x="13615" y="22"/>
                    <a:pt x="13593" y="0"/>
                    <a:pt x="13544" y="0"/>
                  </a:cubicBezTo>
                  <a:close/>
                  <a:moveTo>
                    <a:pt x="13544" y="270"/>
                  </a:moveTo>
                  <a:cubicBezTo>
                    <a:pt x="13523" y="270"/>
                    <a:pt x="13480" y="292"/>
                    <a:pt x="13480" y="335"/>
                  </a:cubicBezTo>
                  <a:cubicBezTo>
                    <a:pt x="13480" y="362"/>
                    <a:pt x="13523" y="405"/>
                    <a:pt x="13544" y="405"/>
                  </a:cubicBezTo>
                  <a:cubicBezTo>
                    <a:pt x="13593" y="405"/>
                    <a:pt x="13615" y="362"/>
                    <a:pt x="13615" y="335"/>
                  </a:cubicBezTo>
                  <a:cubicBezTo>
                    <a:pt x="13615" y="292"/>
                    <a:pt x="13593" y="270"/>
                    <a:pt x="13544" y="270"/>
                  </a:cubicBezTo>
                  <a:close/>
                  <a:moveTo>
                    <a:pt x="13544" y="540"/>
                  </a:moveTo>
                  <a:cubicBezTo>
                    <a:pt x="13523" y="540"/>
                    <a:pt x="13480" y="562"/>
                    <a:pt x="13480" y="605"/>
                  </a:cubicBezTo>
                  <a:cubicBezTo>
                    <a:pt x="13480" y="632"/>
                    <a:pt x="13523" y="675"/>
                    <a:pt x="13544" y="675"/>
                  </a:cubicBezTo>
                  <a:cubicBezTo>
                    <a:pt x="13593" y="675"/>
                    <a:pt x="13615" y="632"/>
                    <a:pt x="13615" y="605"/>
                  </a:cubicBezTo>
                  <a:cubicBezTo>
                    <a:pt x="13615" y="562"/>
                    <a:pt x="13593" y="540"/>
                    <a:pt x="13544" y="540"/>
                  </a:cubicBezTo>
                  <a:close/>
                  <a:moveTo>
                    <a:pt x="13544" y="810"/>
                  </a:moveTo>
                  <a:cubicBezTo>
                    <a:pt x="13523" y="810"/>
                    <a:pt x="13480" y="832"/>
                    <a:pt x="13480" y="875"/>
                  </a:cubicBezTo>
                  <a:cubicBezTo>
                    <a:pt x="13480" y="902"/>
                    <a:pt x="13523" y="945"/>
                    <a:pt x="13544" y="945"/>
                  </a:cubicBezTo>
                  <a:cubicBezTo>
                    <a:pt x="13593" y="945"/>
                    <a:pt x="13615" y="902"/>
                    <a:pt x="13615" y="875"/>
                  </a:cubicBezTo>
                  <a:cubicBezTo>
                    <a:pt x="13615" y="832"/>
                    <a:pt x="13593" y="810"/>
                    <a:pt x="13544" y="810"/>
                  </a:cubicBezTo>
                  <a:close/>
                  <a:moveTo>
                    <a:pt x="13544" y="1080"/>
                  </a:moveTo>
                  <a:cubicBezTo>
                    <a:pt x="13523" y="1080"/>
                    <a:pt x="13480" y="1102"/>
                    <a:pt x="13480" y="1145"/>
                  </a:cubicBezTo>
                  <a:cubicBezTo>
                    <a:pt x="13480" y="1172"/>
                    <a:pt x="13523" y="1215"/>
                    <a:pt x="13544" y="1215"/>
                  </a:cubicBezTo>
                  <a:cubicBezTo>
                    <a:pt x="13593" y="1215"/>
                    <a:pt x="13615" y="1172"/>
                    <a:pt x="13615" y="1145"/>
                  </a:cubicBezTo>
                  <a:cubicBezTo>
                    <a:pt x="13615" y="1102"/>
                    <a:pt x="13593" y="1080"/>
                    <a:pt x="13544" y="1080"/>
                  </a:cubicBezTo>
                  <a:close/>
                  <a:moveTo>
                    <a:pt x="13544" y="1350"/>
                  </a:moveTo>
                  <a:cubicBezTo>
                    <a:pt x="13523" y="1350"/>
                    <a:pt x="13480" y="1372"/>
                    <a:pt x="13480" y="1415"/>
                  </a:cubicBezTo>
                  <a:cubicBezTo>
                    <a:pt x="13480" y="1442"/>
                    <a:pt x="13523" y="1485"/>
                    <a:pt x="13544" y="1485"/>
                  </a:cubicBezTo>
                  <a:cubicBezTo>
                    <a:pt x="13593" y="1485"/>
                    <a:pt x="13615" y="1442"/>
                    <a:pt x="13615" y="1415"/>
                  </a:cubicBezTo>
                  <a:cubicBezTo>
                    <a:pt x="13615" y="1372"/>
                    <a:pt x="13593" y="1350"/>
                    <a:pt x="13544" y="1350"/>
                  </a:cubicBezTo>
                  <a:close/>
                  <a:moveTo>
                    <a:pt x="13544" y="1620"/>
                  </a:moveTo>
                  <a:cubicBezTo>
                    <a:pt x="13523" y="1620"/>
                    <a:pt x="13480" y="1642"/>
                    <a:pt x="13480" y="1685"/>
                  </a:cubicBezTo>
                  <a:cubicBezTo>
                    <a:pt x="13480" y="1712"/>
                    <a:pt x="13523" y="1755"/>
                    <a:pt x="13544" y="1755"/>
                  </a:cubicBezTo>
                  <a:cubicBezTo>
                    <a:pt x="13593" y="1755"/>
                    <a:pt x="13615" y="1712"/>
                    <a:pt x="13615" y="1685"/>
                  </a:cubicBezTo>
                  <a:cubicBezTo>
                    <a:pt x="13615" y="1642"/>
                    <a:pt x="13593" y="1620"/>
                    <a:pt x="13544" y="1620"/>
                  </a:cubicBezTo>
                  <a:close/>
                  <a:moveTo>
                    <a:pt x="13544" y="1890"/>
                  </a:moveTo>
                  <a:cubicBezTo>
                    <a:pt x="13523" y="1890"/>
                    <a:pt x="13480" y="1912"/>
                    <a:pt x="13480" y="1955"/>
                  </a:cubicBezTo>
                  <a:cubicBezTo>
                    <a:pt x="13480" y="1982"/>
                    <a:pt x="13523" y="2025"/>
                    <a:pt x="13544" y="2025"/>
                  </a:cubicBezTo>
                  <a:cubicBezTo>
                    <a:pt x="13593" y="2025"/>
                    <a:pt x="13615" y="1982"/>
                    <a:pt x="13615" y="1955"/>
                  </a:cubicBezTo>
                  <a:cubicBezTo>
                    <a:pt x="13615" y="1912"/>
                    <a:pt x="13593" y="1890"/>
                    <a:pt x="13544" y="1890"/>
                  </a:cubicBezTo>
                  <a:close/>
                  <a:moveTo>
                    <a:pt x="13544" y="2160"/>
                  </a:moveTo>
                  <a:cubicBezTo>
                    <a:pt x="13523" y="2160"/>
                    <a:pt x="13480" y="2182"/>
                    <a:pt x="13480" y="2225"/>
                  </a:cubicBezTo>
                  <a:cubicBezTo>
                    <a:pt x="13480" y="2252"/>
                    <a:pt x="13523" y="2295"/>
                    <a:pt x="13544" y="2295"/>
                  </a:cubicBezTo>
                  <a:cubicBezTo>
                    <a:pt x="13593" y="2295"/>
                    <a:pt x="13615" y="2252"/>
                    <a:pt x="13615" y="2225"/>
                  </a:cubicBezTo>
                  <a:cubicBezTo>
                    <a:pt x="13615" y="2182"/>
                    <a:pt x="13593" y="2160"/>
                    <a:pt x="13544" y="2160"/>
                  </a:cubicBezTo>
                  <a:close/>
                  <a:moveTo>
                    <a:pt x="13544" y="2431"/>
                  </a:moveTo>
                  <a:cubicBezTo>
                    <a:pt x="13523" y="2431"/>
                    <a:pt x="13480" y="2452"/>
                    <a:pt x="13480" y="2495"/>
                  </a:cubicBezTo>
                  <a:cubicBezTo>
                    <a:pt x="13480" y="2522"/>
                    <a:pt x="13523" y="2566"/>
                    <a:pt x="13544" y="2566"/>
                  </a:cubicBezTo>
                  <a:cubicBezTo>
                    <a:pt x="13593" y="2566"/>
                    <a:pt x="13615" y="2522"/>
                    <a:pt x="13615" y="2495"/>
                  </a:cubicBezTo>
                  <a:cubicBezTo>
                    <a:pt x="13615" y="2452"/>
                    <a:pt x="13593" y="2431"/>
                    <a:pt x="13544" y="2431"/>
                  </a:cubicBezTo>
                  <a:close/>
                  <a:moveTo>
                    <a:pt x="13544" y="2701"/>
                  </a:moveTo>
                  <a:cubicBezTo>
                    <a:pt x="13523" y="2701"/>
                    <a:pt x="13480" y="2722"/>
                    <a:pt x="13480" y="2765"/>
                  </a:cubicBezTo>
                  <a:cubicBezTo>
                    <a:pt x="13480" y="2792"/>
                    <a:pt x="13523" y="2836"/>
                    <a:pt x="13544" y="2836"/>
                  </a:cubicBezTo>
                  <a:cubicBezTo>
                    <a:pt x="13593" y="2836"/>
                    <a:pt x="13615" y="2792"/>
                    <a:pt x="13615" y="2765"/>
                  </a:cubicBezTo>
                  <a:cubicBezTo>
                    <a:pt x="13615" y="2722"/>
                    <a:pt x="13593" y="2701"/>
                    <a:pt x="13544" y="2701"/>
                  </a:cubicBezTo>
                  <a:close/>
                  <a:moveTo>
                    <a:pt x="13544" y="2971"/>
                  </a:moveTo>
                  <a:cubicBezTo>
                    <a:pt x="13523" y="2971"/>
                    <a:pt x="13480" y="2992"/>
                    <a:pt x="13480" y="3035"/>
                  </a:cubicBezTo>
                  <a:cubicBezTo>
                    <a:pt x="13480" y="3062"/>
                    <a:pt x="13523" y="3106"/>
                    <a:pt x="13544" y="3106"/>
                  </a:cubicBezTo>
                  <a:cubicBezTo>
                    <a:pt x="13593" y="3106"/>
                    <a:pt x="13615" y="3062"/>
                    <a:pt x="13615" y="3035"/>
                  </a:cubicBezTo>
                  <a:cubicBezTo>
                    <a:pt x="13615" y="2992"/>
                    <a:pt x="13593" y="2971"/>
                    <a:pt x="13544" y="2971"/>
                  </a:cubicBezTo>
                  <a:close/>
                  <a:moveTo>
                    <a:pt x="13544" y="3241"/>
                  </a:moveTo>
                  <a:cubicBezTo>
                    <a:pt x="13523" y="3241"/>
                    <a:pt x="13480" y="3262"/>
                    <a:pt x="13480" y="3305"/>
                  </a:cubicBezTo>
                  <a:cubicBezTo>
                    <a:pt x="13480" y="3332"/>
                    <a:pt x="13523" y="3376"/>
                    <a:pt x="13544" y="3376"/>
                  </a:cubicBezTo>
                  <a:cubicBezTo>
                    <a:pt x="13593" y="3376"/>
                    <a:pt x="13615" y="3332"/>
                    <a:pt x="13615" y="3305"/>
                  </a:cubicBezTo>
                  <a:cubicBezTo>
                    <a:pt x="13615" y="3262"/>
                    <a:pt x="13593" y="3241"/>
                    <a:pt x="13544" y="3241"/>
                  </a:cubicBezTo>
                  <a:close/>
                  <a:moveTo>
                    <a:pt x="13544" y="3511"/>
                  </a:moveTo>
                  <a:cubicBezTo>
                    <a:pt x="13523" y="3511"/>
                    <a:pt x="13480" y="3532"/>
                    <a:pt x="13480" y="3575"/>
                  </a:cubicBezTo>
                  <a:cubicBezTo>
                    <a:pt x="13480" y="3602"/>
                    <a:pt x="13523" y="3646"/>
                    <a:pt x="13544" y="3646"/>
                  </a:cubicBezTo>
                  <a:cubicBezTo>
                    <a:pt x="13593" y="3646"/>
                    <a:pt x="13615" y="3602"/>
                    <a:pt x="13615" y="3575"/>
                  </a:cubicBezTo>
                  <a:cubicBezTo>
                    <a:pt x="13615" y="3532"/>
                    <a:pt x="13593" y="3511"/>
                    <a:pt x="13544" y="3511"/>
                  </a:cubicBezTo>
                  <a:close/>
                  <a:moveTo>
                    <a:pt x="13544" y="3781"/>
                  </a:moveTo>
                  <a:cubicBezTo>
                    <a:pt x="13523" y="3781"/>
                    <a:pt x="13480" y="3802"/>
                    <a:pt x="13480" y="3845"/>
                  </a:cubicBezTo>
                  <a:cubicBezTo>
                    <a:pt x="13480" y="3872"/>
                    <a:pt x="13523" y="3916"/>
                    <a:pt x="13544" y="3916"/>
                  </a:cubicBezTo>
                  <a:cubicBezTo>
                    <a:pt x="13593" y="3916"/>
                    <a:pt x="13615" y="3872"/>
                    <a:pt x="13615" y="3845"/>
                  </a:cubicBezTo>
                  <a:cubicBezTo>
                    <a:pt x="13615" y="3802"/>
                    <a:pt x="13593" y="3781"/>
                    <a:pt x="13544" y="3781"/>
                  </a:cubicBezTo>
                  <a:close/>
                  <a:moveTo>
                    <a:pt x="13544" y="4051"/>
                  </a:moveTo>
                  <a:cubicBezTo>
                    <a:pt x="13523" y="4051"/>
                    <a:pt x="13480" y="4072"/>
                    <a:pt x="13480" y="4115"/>
                  </a:cubicBezTo>
                  <a:cubicBezTo>
                    <a:pt x="13480" y="4142"/>
                    <a:pt x="13523" y="4186"/>
                    <a:pt x="13544" y="4186"/>
                  </a:cubicBezTo>
                  <a:cubicBezTo>
                    <a:pt x="13593" y="4186"/>
                    <a:pt x="13615" y="4142"/>
                    <a:pt x="13615" y="4115"/>
                  </a:cubicBezTo>
                  <a:cubicBezTo>
                    <a:pt x="13615" y="4072"/>
                    <a:pt x="13593" y="4051"/>
                    <a:pt x="13544" y="4051"/>
                  </a:cubicBezTo>
                  <a:close/>
                  <a:moveTo>
                    <a:pt x="13544" y="4321"/>
                  </a:moveTo>
                  <a:cubicBezTo>
                    <a:pt x="13523" y="4321"/>
                    <a:pt x="13480" y="4342"/>
                    <a:pt x="13480" y="4385"/>
                  </a:cubicBezTo>
                  <a:cubicBezTo>
                    <a:pt x="13480" y="4412"/>
                    <a:pt x="13523" y="4456"/>
                    <a:pt x="13544" y="4456"/>
                  </a:cubicBezTo>
                  <a:cubicBezTo>
                    <a:pt x="13593" y="4456"/>
                    <a:pt x="13615" y="4412"/>
                    <a:pt x="13615" y="4385"/>
                  </a:cubicBezTo>
                  <a:cubicBezTo>
                    <a:pt x="13615" y="4342"/>
                    <a:pt x="13593" y="4321"/>
                    <a:pt x="13544" y="4321"/>
                  </a:cubicBezTo>
                  <a:close/>
                  <a:moveTo>
                    <a:pt x="13544" y="4591"/>
                  </a:moveTo>
                  <a:cubicBezTo>
                    <a:pt x="13523" y="4591"/>
                    <a:pt x="13480" y="4612"/>
                    <a:pt x="13480" y="4655"/>
                  </a:cubicBezTo>
                  <a:cubicBezTo>
                    <a:pt x="13480" y="4682"/>
                    <a:pt x="13523" y="4726"/>
                    <a:pt x="13544" y="4726"/>
                  </a:cubicBezTo>
                  <a:cubicBezTo>
                    <a:pt x="13593" y="4726"/>
                    <a:pt x="13615" y="4682"/>
                    <a:pt x="13615" y="4655"/>
                  </a:cubicBezTo>
                  <a:cubicBezTo>
                    <a:pt x="13615" y="4612"/>
                    <a:pt x="13593" y="4591"/>
                    <a:pt x="13544" y="4591"/>
                  </a:cubicBezTo>
                  <a:close/>
                  <a:moveTo>
                    <a:pt x="13544" y="4861"/>
                  </a:moveTo>
                  <a:cubicBezTo>
                    <a:pt x="13523" y="4861"/>
                    <a:pt x="13480" y="4882"/>
                    <a:pt x="13480" y="4925"/>
                  </a:cubicBezTo>
                  <a:cubicBezTo>
                    <a:pt x="13480" y="4952"/>
                    <a:pt x="13523" y="4996"/>
                    <a:pt x="13544" y="4996"/>
                  </a:cubicBezTo>
                  <a:cubicBezTo>
                    <a:pt x="13593" y="4996"/>
                    <a:pt x="13615" y="4952"/>
                    <a:pt x="13615" y="4925"/>
                  </a:cubicBezTo>
                  <a:cubicBezTo>
                    <a:pt x="13615" y="4882"/>
                    <a:pt x="13593" y="4861"/>
                    <a:pt x="13544" y="4861"/>
                  </a:cubicBezTo>
                  <a:close/>
                  <a:moveTo>
                    <a:pt x="13544" y="5131"/>
                  </a:moveTo>
                  <a:cubicBezTo>
                    <a:pt x="13523" y="5131"/>
                    <a:pt x="13480" y="5152"/>
                    <a:pt x="13480" y="5195"/>
                  </a:cubicBezTo>
                  <a:cubicBezTo>
                    <a:pt x="13480" y="5222"/>
                    <a:pt x="13523" y="5266"/>
                    <a:pt x="13544" y="5266"/>
                  </a:cubicBezTo>
                  <a:cubicBezTo>
                    <a:pt x="13593" y="5266"/>
                    <a:pt x="13615" y="5222"/>
                    <a:pt x="13615" y="5195"/>
                  </a:cubicBezTo>
                  <a:cubicBezTo>
                    <a:pt x="13615" y="5152"/>
                    <a:pt x="13593" y="5131"/>
                    <a:pt x="13544" y="5131"/>
                  </a:cubicBezTo>
                  <a:close/>
                  <a:moveTo>
                    <a:pt x="13544" y="5401"/>
                  </a:moveTo>
                  <a:cubicBezTo>
                    <a:pt x="13523" y="5401"/>
                    <a:pt x="13480" y="5422"/>
                    <a:pt x="13480" y="5465"/>
                  </a:cubicBezTo>
                  <a:cubicBezTo>
                    <a:pt x="13480" y="5492"/>
                    <a:pt x="13523" y="5536"/>
                    <a:pt x="13544" y="5536"/>
                  </a:cubicBezTo>
                  <a:cubicBezTo>
                    <a:pt x="13593" y="5536"/>
                    <a:pt x="13615" y="5492"/>
                    <a:pt x="13615" y="5465"/>
                  </a:cubicBezTo>
                  <a:cubicBezTo>
                    <a:pt x="13615" y="5422"/>
                    <a:pt x="13593" y="5401"/>
                    <a:pt x="13544" y="5401"/>
                  </a:cubicBezTo>
                  <a:close/>
                  <a:moveTo>
                    <a:pt x="13544" y="5671"/>
                  </a:moveTo>
                  <a:cubicBezTo>
                    <a:pt x="13523" y="5671"/>
                    <a:pt x="13480" y="5692"/>
                    <a:pt x="13480" y="5735"/>
                  </a:cubicBezTo>
                  <a:cubicBezTo>
                    <a:pt x="13480" y="5762"/>
                    <a:pt x="13523" y="5806"/>
                    <a:pt x="13544" y="5806"/>
                  </a:cubicBezTo>
                  <a:cubicBezTo>
                    <a:pt x="13593" y="5806"/>
                    <a:pt x="13615" y="5762"/>
                    <a:pt x="13615" y="5735"/>
                  </a:cubicBezTo>
                  <a:cubicBezTo>
                    <a:pt x="13615" y="5692"/>
                    <a:pt x="13593" y="5671"/>
                    <a:pt x="13544" y="5671"/>
                  </a:cubicBezTo>
                  <a:close/>
                  <a:moveTo>
                    <a:pt x="13544" y="5941"/>
                  </a:moveTo>
                  <a:cubicBezTo>
                    <a:pt x="13523" y="5941"/>
                    <a:pt x="13480" y="5962"/>
                    <a:pt x="13480" y="6005"/>
                  </a:cubicBezTo>
                  <a:cubicBezTo>
                    <a:pt x="13480" y="6032"/>
                    <a:pt x="13523" y="6076"/>
                    <a:pt x="13544" y="6076"/>
                  </a:cubicBezTo>
                  <a:cubicBezTo>
                    <a:pt x="13593" y="6076"/>
                    <a:pt x="13615" y="6032"/>
                    <a:pt x="13615" y="6005"/>
                  </a:cubicBezTo>
                  <a:cubicBezTo>
                    <a:pt x="13615" y="5962"/>
                    <a:pt x="13593" y="5941"/>
                    <a:pt x="13544" y="5941"/>
                  </a:cubicBezTo>
                  <a:close/>
                  <a:moveTo>
                    <a:pt x="13544" y="6211"/>
                  </a:moveTo>
                  <a:cubicBezTo>
                    <a:pt x="13523" y="6211"/>
                    <a:pt x="13480" y="6232"/>
                    <a:pt x="13480" y="6275"/>
                  </a:cubicBezTo>
                  <a:cubicBezTo>
                    <a:pt x="13480" y="6302"/>
                    <a:pt x="13523" y="6346"/>
                    <a:pt x="13544" y="6346"/>
                  </a:cubicBezTo>
                  <a:cubicBezTo>
                    <a:pt x="13593" y="6346"/>
                    <a:pt x="13615" y="6302"/>
                    <a:pt x="13615" y="6275"/>
                  </a:cubicBezTo>
                  <a:cubicBezTo>
                    <a:pt x="13615" y="6232"/>
                    <a:pt x="13593" y="6211"/>
                    <a:pt x="13544" y="6211"/>
                  </a:cubicBezTo>
                  <a:close/>
                  <a:moveTo>
                    <a:pt x="13544" y="6481"/>
                  </a:moveTo>
                  <a:cubicBezTo>
                    <a:pt x="13523" y="6481"/>
                    <a:pt x="13480" y="6502"/>
                    <a:pt x="13480" y="6545"/>
                  </a:cubicBezTo>
                  <a:cubicBezTo>
                    <a:pt x="13480" y="6572"/>
                    <a:pt x="13523" y="6616"/>
                    <a:pt x="13544" y="6616"/>
                  </a:cubicBezTo>
                  <a:cubicBezTo>
                    <a:pt x="13593" y="6616"/>
                    <a:pt x="13615" y="6572"/>
                    <a:pt x="13615" y="6545"/>
                  </a:cubicBezTo>
                  <a:cubicBezTo>
                    <a:pt x="13615" y="6502"/>
                    <a:pt x="13593" y="6481"/>
                    <a:pt x="13544" y="6481"/>
                  </a:cubicBezTo>
                  <a:close/>
                  <a:moveTo>
                    <a:pt x="13544" y="6751"/>
                  </a:moveTo>
                  <a:cubicBezTo>
                    <a:pt x="13523" y="6751"/>
                    <a:pt x="13480" y="6772"/>
                    <a:pt x="13480" y="6815"/>
                  </a:cubicBezTo>
                  <a:cubicBezTo>
                    <a:pt x="13480" y="6842"/>
                    <a:pt x="13523" y="6886"/>
                    <a:pt x="13544" y="6886"/>
                  </a:cubicBezTo>
                  <a:cubicBezTo>
                    <a:pt x="13593" y="6886"/>
                    <a:pt x="13615" y="6842"/>
                    <a:pt x="13615" y="6815"/>
                  </a:cubicBezTo>
                  <a:cubicBezTo>
                    <a:pt x="13615" y="6772"/>
                    <a:pt x="13593" y="6751"/>
                    <a:pt x="13544" y="6751"/>
                  </a:cubicBezTo>
                  <a:close/>
                  <a:moveTo>
                    <a:pt x="13544" y="7021"/>
                  </a:moveTo>
                  <a:cubicBezTo>
                    <a:pt x="13523" y="7021"/>
                    <a:pt x="13480" y="7042"/>
                    <a:pt x="13480" y="7085"/>
                  </a:cubicBezTo>
                  <a:cubicBezTo>
                    <a:pt x="13480" y="7112"/>
                    <a:pt x="13523" y="7156"/>
                    <a:pt x="13544" y="7156"/>
                  </a:cubicBezTo>
                  <a:cubicBezTo>
                    <a:pt x="13593" y="7156"/>
                    <a:pt x="13615" y="7112"/>
                    <a:pt x="13615" y="7085"/>
                  </a:cubicBezTo>
                  <a:cubicBezTo>
                    <a:pt x="13615" y="7042"/>
                    <a:pt x="13593" y="7021"/>
                    <a:pt x="13544" y="7021"/>
                  </a:cubicBezTo>
                  <a:close/>
                  <a:moveTo>
                    <a:pt x="13544" y="7291"/>
                  </a:moveTo>
                  <a:cubicBezTo>
                    <a:pt x="13523" y="7291"/>
                    <a:pt x="13480" y="7312"/>
                    <a:pt x="13480" y="7356"/>
                  </a:cubicBezTo>
                  <a:cubicBezTo>
                    <a:pt x="13480" y="7383"/>
                    <a:pt x="13523" y="7426"/>
                    <a:pt x="13544" y="7426"/>
                  </a:cubicBezTo>
                  <a:cubicBezTo>
                    <a:pt x="13593" y="7426"/>
                    <a:pt x="13615" y="7383"/>
                    <a:pt x="13615" y="7356"/>
                  </a:cubicBezTo>
                  <a:cubicBezTo>
                    <a:pt x="13615" y="7312"/>
                    <a:pt x="13593" y="7291"/>
                    <a:pt x="13544" y="7291"/>
                  </a:cubicBezTo>
                  <a:close/>
                  <a:moveTo>
                    <a:pt x="13544" y="7561"/>
                  </a:moveTo>
                  <a:cubicBezTo>
                    <a:pt x="13523" y="7561"/>
                    <a:pt x="13480" y="7582"/>
                    <a:pt x="13480" y="7626"/>
                  </a:cubicBezTo>
                  <a:cubicBezTo>
                    <a:pt x="13480" y="7653"/>
                    <a:pt x="13523" y="7696"/>
                    <a:pt x="13544" y="7696"/>
                  </a:cubicBezTo>
                  <a:cubicBezTo>
                    <a:pt x="13593" y="7696"/>
                    <a:pt x="13615" y="7653"/>
                    <a:pt x="13615" y="7626"/>
                  </a:cubicBezTo>
                  <a:cubicBezTo>
                    <a:pt x="13615" y="7582"/>
                    <a:pt x="13593" y="7561"/>
                    <a:pt x="13544" y="7561"/>
                  </a:cubicBezTo>
                  <a:close/>
                  <a:moveTo>
                    <a:pt x="13544" y="7831"/>
                  </a:moveTo>
                  <a:cubicBezTo>
                    <a:pt x="13523" y="7831"/>
                    <a:pt x="13480" y="7852"/>
                    <a:pt x="13480" y="7896"/>
                  </a:cubicBezTo>
                  <a:cubicBezTo>
                    <a:pt x="13480" y="7923"/>
                    <a:pt x="13523" y="7966"/>
                    <a:pt x="13544" y="7966"/>
                  </a:cubicBezTo>
                  <a:cubicBezTo>
                    <a:pt x="13593" y="7966"/>
                    <a:pt x="13615" y="7923"/>
                    <a:pt x="13615" y="7896"/>
                  </a:cubicBezTo>
                  <a:cubicBezTo>
                    <a:pt x="13615" y="7852"/>
                    <a:pt x="13593" y="7831"/>
                    <a:pt x="13544" y="7831"/>
                  </a:cubicBezTo>
                  <a:close/>
                  <a:moveTo>
                    <a:pt x="13544" y="8101"/>
                  </a:moveTo>
                  <a:cubicBezTo>
                    <a:pt x="13523" y="8101"/>
                    <a:pt x="13480" y="8122"/>
                    <a:pt x="13480" y="8166"/>
                  </a:cubicBezTo>
                  <a:cubicBezTo>
                    <a:pt x="13480" y="8193"/>
                    <a:pt x="13523" y="8236"/>
                    <a:pt x="13544" y="8236"/>
                  </a:cubicBezTo>
                  <a:cubicBezTo>
                    <a:pt x="13593" y="8236"/>
                    <a:pt x="13615" y="8193"/>
                    <a:pt x="13615" y="8166"/>
                  </a:cubicBezTo>
                  <a:cubicBezTo>
                    <a:pt x="13615" y="8122"/>
                    <a:pt x="13593" y="8101"/>
                    <a:pt x="13544" y="8101"/>
                  </a:cubicBezTo>
                  <a:close/>
                  <a:moveTo>
                    <a:pt x="13544" y="8371"/>
                  </a:moveTo>
                  <a:cubicBezTo>
                    <a:pt x="13523" y="8371"/>
                    <a:pt x="13480" y="8392"/>
                    <a:pt x="13480" y="8436"/>
                  </a:cubicBezTo>
                  <a:cubicBezTo>
                    <a:pt x="13480" y="8463"/>
                    <a:pt x="13523" y="8506"/>
                    <a:pt x="13544" y="8506"/>
                  </a:cubicBezTo>
                  <a:cubicBezTo>
                    <a:pt x="13593" y="8506"/>
                    <a:pt x="13615" y="8463"/>
                    <a:pt x="13615" y="8436"/>
                  </a:cubicBezTo>
                  <a:cubicBezTo>
                    <a:pt x="13615" y="8392"/>
                    <a:pt x="13593" y="8371"/>
                    <a:pt x="13544" y="8371"/>
                  </a:cubicBezTo>
                  <a:close/>
                  <a:moveTo>
                    <a:pt x="13544" y="8641"/>
                  </a:moveTo>
                  <a:cubicBezTo>
                    <a:pt x="13523" y="8641"/>
                    <a:pt x="13480" y="8662"/>
                    <a:pt x="13480" y="8706"/>
                  </a:cubicBezTo>
                  <a:cubicBezTo>
                    <a:pt x="13480" y="8733"/>
                    <a:pt x="13523" y="8776"/>
                    <a:pt x="13544" y="8776"/>
                  </a:cubicBezTo>
                  <a:cubicBezTo>
                    <a:pt x="13593" y="8776"/>
                    <a:pt x="13615" y="8733"/>
                    <a:pt x="13615" y="8706"/>
                  </a:cubicBezTo>
                  <a:cubicBezTo>
                    <a:pt x="13615" y="8662"/>
                    <a:pt x="13593" y="8641"/>
                    <a:pt x="13544" y="8641"/>
                  </a:cubicBezTo>
                  <a:close/>
                  <a:moveTo>
                    <a:pt x="13544" y="8911"/>
                  </a:moveTo>
                  <a:cubicBezTo>
                    <a:pt x="13523" y="8911"/>
                    <a:pt x="13480" y="8932"/>
                    <a:pt x="13480" y="8976"/>
                  </a:cubicBezTo>
                  <a:cubicBezTo>
                    <a:pt x="13480" y="9003"/>
                    <a:pt x="13523" y="9046"/>
                    <a:pt x="13544" y="9046"/>
                  </a:cubicBezTo>
                  <a:cubicBezTo>
                    <a:pt x="13593" y="9046"/>
                    <a:pt x="13615" y="9003"/>
                    <a:pt x="13615" y="8976"/>
                  </a:cubicBezTo>
                  <a:cubicBezTo>
                    <a:pt x="13615" y="8932"/>
                    <a:pt x="13593" y="8911"/>
                    <a:pt x="13544" y="8911"/>
                  </a:cubicBezTo>
                  <a:close/>
                  <a:moveTo>
                    <a:pt x="13544" y="9181"/>
                  </a:moveTo>
                  <a:cubicBezTo>
                    <a:pt x="13523" y="9181"/>
                    <a:pt x="13480" y="9202"/>
                    <a:pt x="13480" y="9246"/>
                  </a:cubicBezTo>
                  <a:cubicBezTo>
                    <a:pt x="13480" y="9273"/>
                    <a:pt x="13523" y="9316"/>
                    <a:pt x="13544" y="9316"/>
                  </a:cubicBezTo>
                  <a:cubicBezTo>
                    <a:pt x="13593" y="9316"/>
                    <a:pt x="13615" y="9273"/>
                    <a:pt x="13615" y="9246"/>
                  </a:cubicBezTo>
                  <a:cubicBezTo>
                    <a:pt x="13615" y="9202"/>
                    <a:pt x="13593" y="9181"/>
                    <a:pt x="13544" y="9181"/>
                  </a:cubicBezTo>
                  <a:close/>
                  <a:moveTo>
                    <a:pt x="13544" y="9451"/>
                  </a:moveTo>
                  <a:cubicBezTo>
                    <a:pt x="13523" y="9451"/>
                    <a:pt x="13480" y="9472"/>
                    <a:pt x="13480" y="9516"/>
                  </a:cubicBezTo>
                  <a:cubicBezTo>
                    <a:pt x="13480" y="9543"/>
                    <a:pt x="13523" y="9586"/>
                    <a:pt x="13544" y="9586"/>
                  </a:cubicBezTo>
                  <a:cubicBezTo>
                    <a:pt x="13593" y="9586"/>
                    <a:pt x="13615" y="9543"/>
                    <a:pt x="13615" y="9516"/>
                  </a:cubicBezTo>
                  <a:cubicBezTo>
                    <a:pt x="13615" y="9472"/>
                    <a:pt x="13593" y="9451"/>
                    <a:pt x="13544" y="9451"/>
                  </a:cubicBezTo>
                  <a:close/>
                  <a:moveTo>
                    <a:pt x="13544" y="9721"/>
                  </a:moveTo>
                  <a:cubicBezTo>
                    <a:pt x="13523" y="9721"/>
                    <a:pt x="13480" y="9742"/>
                    <a:pt x="13480" y="9786"/>
                  </a:cubicBezTo>
                  <a:cubicBezTo>
                    <a:pt x="13480" y="9813"/>
                    <a:pt x="13523" y="9856"/>
                    <a:pt x="13544" y="9856"/>
                  </a:cubicBezTo>
                  <a:cubicBezTo>
                    <a:pt x="13593" y="9856"/>
                    <a:pt x="13615" y="9813"/>
                    <a:pt x="13615" y="9786"/>
                  </a:cubicBezTo>
                  <a:cubicBezTo>
                    <a:pt x="13615" y="9742"/>
                    <a:pt x="13593" y="9721"/>
                    <a:pt x="13544" y="9721"/>
                  </a:cubicBezTo>
                  <a:close/>
                  <a:moveTo>
                    <a:pt x="13544" y="9991"/>
                  </a:moveTo>
                  <a:cubicBezTo>
                    <a:pt x="13523" y="9991"/>
                    <a:pt x="13480" y="10012"/>
                    <a:pt x="13480" y="10056"/>
                  </a:cubicBezTo>
                  <a:cubicBezTo>
                    <a:pt x="13480" y="10083"/>
                    <a:pt x="13523" y="10126"/>
                    <a:pt x="13544" y="10126"/>
                  </a:cubicBezTo>
                  <a:cubicBezTo>
                    <a:pt x="13593" y="10126"/>
                    <a:pt x="13615" y="10083"/>
                    <a:pt x="13615" y="10056"/>
                  </a:cubicBezTo>
                  <a:cubicBezTo>
                    <a:pt x="13615" y="10012"/>
                    <a:pt x="13593" y="9991"/>
                    <a:pt x="13544" y="9991"/>
                  </a:cubicBezTo>
                  <a:close/>
                  <a:moveTo>
                    <a:pt x="13544" y="10261"/>
                  </a:moveTo>
                  <a:cubicBezTo>
                    <a:pt x="13523" y="10261"/>
                    <a:pt x="13480" y="10282"/>
                    <a:pt x="13480" y="10326"/>
                  </a:cubicBezTo>
                  <a:cubicBezTo>
                    <a:pt x="13480" y="10353"/>
                    <a:pt x="13523" y="10396"/>
                    <a:pt x="13544" y="10396"/>
                  </a:cubicBezTo>
                  <a:cubicBezTo>
                    <a:pt x="13593" y="10396"/>
                    <a:pt x="13615" y="10353"/>
                    <a:pt x="13615" y="10326"/>
                  </a:cubicBezTo>
                  <a:cubicBezTo>
                    <a:pt x="13615" y="10282"/>
                    <a:pt x="13593" y="10261"/>
                    <a:pt x="13544" y="10261"/>
                  </a:cubicBezTo>
                  <a:close/>
                  <a:moveTo>
                    <a:pt x="13544" y="10531"/>
                  </a:moveTo>
                  <a:cubicBezTo>
                    <a:pt x="13523" y="10531"/>
                    <a:pt x="13480" y="10552"/>
                    <a:pt x="13480" y="10596"/>
                  </a:cubicBezTo>
                  <a:cubicBezTo>
                    <a:pt x="13480" y="10623"/>
                    <a:pt x="13523" y="10666"/>
                    <a:pt x="13544" y="10666"/>
                  </a:cubicBezTo>
                  <a:cubicBezTo>
                    <a:pt x="13593" y="10666"/>
                    <a:pt x="13615" y="10623"/>
                    <a:pt x="13615" y="10596"/>
                  </a:cubicBezTo>
                  <a:cubicBezTo>
                    <a:pt x="13615" y="10552"/>
                    <a:pt x="13593" y="10531"/>
                    <a:pt x="13544" y="10531"/>
                  </a:cubicBezTo>
                  <a:close/>
                  <a:moveTo>
                    <a:pt x="13544" y="10801"/>
                  </a:moveTo>
                  <a:cubicBezTo>
                    <a:pt x="13523" y="10801"/>
                    <a:pt x="13480" y="10822"/>
                    <a:pt x="13480" y="10866"/>
                  </a:cubicBezTo>
                  <a:cubicBezTo>
                    <a:pt x="13480" y="10893"/>
                    <a:pt x="13523" y="10936"/>
                    <a:pt x="13544" y="10936"/>
                  </a:cubicBezTo>
                  <a:cubicBezTo>
                    <a:pt x="13593" y="10936"/>
                    <a:pt x="13615" y="10893"/>
                    <a:pt x="13615" y="10866"/>
                  </a:cubicBezTo>
                  <a:cubicBezTo>
                    <a:pt x="13615" y="10822"/>
                    <a:pt x="13593" y="10801"/>
                    <a:pt x="13544" y="10801"/>
                  </a:cubicBezTo>
                  <a:close/>
                  <a:moveTo>
                    <a:pt x="13544" y="11071"/>
                  </a:moveTo>
                  <a:cubicBezTo>
                    <a:pt x="13523" y="11071"/>
                    <a:pt x="13480" y="11092"/>
                    <a:pt x="13480" y="11136"/>
                  </a:cubicBezTo>
                  <a:cubicBezTo>
                    <a:pt x="13480" y="11163"/>
                    <a:pt x="13523" y="11206"/>
                    <a:pt x="13544" y="11206"/>
                  </a:cubicBezTo>
                  <a:cubicBezTo>
                    <a:pt x="13593" y="11206"/>
                    <a:pt x="13615" y="11163"/>
                    <a:pt x="13615" y="11136"/>
                  </a:cubicBezTo>
                  <a:cubicBezTo>
                    <a:pt x="13615" y="11092"/>
                    <a:pt x="13593" y="11071"/>
                    <a:pt x="13544" y="11071"/>
                  </a:cubicBezTo>
                  <a:close/>
                  <a:moveTo>
                    <a:pt x="13544" y="11341"/>
                  </a:moveTo>
                  <a:cubicBezTo>
                    <a:pt x="13523" y="11341"/>
                    <a:pt x="13480" y="11362"/>
                    <a:pt x="13480" y="11406"/>
                  </a:cubicBezTo>
                  <a:cubicBezTo>
                    <a:pt x="13480" y="11433"/>
                    <a:pt x="13523" y="11476"/>
                    <a:pt x="13544" y="11476"/>
                  </a:cubicBezTo>
                  <a:cubicBezTo>
                    <a:pt x="13593" y="11476"/>
                    <a:pt x="13615" y="11433"/>
                    <a:pt x="13615" y="11406"/>
                  </a:cubicBezTo>
                  <a:cubicBezTo>
                    <a:pt x="13615" y="11362"/>
                    <a:pt x="13593" y="11341"/>
                    <a:pt x="13544" y="11341"/>
                  </a:cubicBezTo>
                  <a:close/>
                  <a:moveTo>
                    <a:pt x="13544" y="11611"/>
                  </a:moveTo>
                  <a:cubicBezTo>
                    <a:pt x="13523" y="11611"/>
                    <a:pt x="13480" y="11632"/>
                    <a:pt x="13480" y="11676"/>
                  </a:cubicBezTo>
                  <a:cubicBezTo>
                    <a:pt x="13480" y="11703"/>
                    <a:pt x="13523" y="11746"/>
                    <a:pt x="13544" y="11746"/>
                  </a:cubicBezTo>
                  <a:cubicBezTo>
                    <a:pt x="13593" y="11746"/>
                    <a:pt x="13615" y="11703"/>
                    <a:pt x="13615" y="11676"/>
                  </a:cubicBezTo>
                  <a:cubicBezTo>
                    <a:pt x="13615" y="11632"/>
                    <a:pt x="13593" y="11611"/>
                    <a:pt x="13544" y="11611"/>
                  </a:cubicBezTo>
                  <a:close/>
                  <a:moveTo>
                    <a:pt x="13544" y="11881"/>
                  </a:moveTo>
                  <a:cubicBezTo>
                    <a:pt x="13523" y="11881"/>
                    <a:pt x="13480" y="11902"/>
                    <a:pt x="13480" y="11946"/>
                  </a:cubicBezTo>
                  <a:cubicBezTo>
                    <a:pt x="13480" y="11973"/>
                    <a:pt x="13523" y="12016"/>
                    <a:pt x="13544" y="12016"/>
                  </a:cubicBezTo>
                  <a:cubicBezTo>
                    <a:pt x="13593" y="12016"/>
                    <a:pt x="13615" y="11973"/>
                    <a:pt x="13615" y="11946"/>
                  </a:cubicBezTo>
                  <a:cubicBezTo>
                    <a:pt x="13615" y="11902"/>
                    <a:pt x="13593" y="11881"/>
                    <a:pt x="13544" y="11881"/>
                  </a:cubicBezTo>
                  <a:close/>
                  <a:moveTo>
                    <a:pt x="13544" y="12151"/>
                  </a:moveTo>
                  <a:cubicBezTo>
                    <a:pt x="13523" y="12151"/>
                    <a:pt x="13480" y="12173"/>
                    <a:pt x="13480" y="12216"/>
                  </a:cubicBezTo>
                  <a:cubicBezTo>
                    <a:pt x="13480" y="12243"/>
                    <a:pt x="13523" y="12286"/>
                    <a:pt x="13544" y="12286"/>
                  </a:cubicBezTo>
                  <a:cubicBezTo>
                    <a:pt x="13593" y="12286"/>
                    <a:pt x="13615" y="12243"/>
                    <a:pt x="13615" y="12216"/>
                  </a:cubicBezTo>
                  <a:cubicBezTo>
                    <a:pt x="13615" y="12173"/>
                    <a:pt x="13593" y="12151"/>
                    <a:pt x="13544" y="12151"/>
                  </a:cubicBezTo>
                  <a:close/>
                  <a:moveTo>
                    <a:pt x="13544" y="12421"/>
                  </a:moveTo>
                  <a:cubicBezTo>
                    <a:pt x="13523" y="12421"/>
                    <a:pt x="13480" y="12443"/>
                    <a:pt x="13480" y="12486"/>
                  </a:cubicBezTo>
                  <a:cubicBezTo>
                    <a:pt x="13480" y="12513"/>
                    <a:pt x="13523" y="12556"/>
                    <a:pt x="13544" y="12556"/>
                  </a:cubicBezTo>
                  <a:cubicBezTo>
                    <a:pt x="13593" y="12556"/>
                    <a:pt x="13615" y="12513"/>
                    <a:pt x="13615" y="12486"/>
                  </a:cubicBezTo>
                  <a:cubicBezTo>
                    <a:pt x="13615" y="12443"/>
                    <a:pt x="13593" y="12421"/>
                    <a:pt x="13544" y="12421"/>
                  </a:cubicBezTo>
                  <a:close/>
                  <a:moveTo>
                    <a:pt x="13544" y="12691"/>
                  </a:moveTo>
                  <a:cubicBezTo>
                    <a:pt x="13523" y="12691"/>
                    <a:pt x="13480" y="12713"/>
                    <a:pt x="13480" y="12756"/>
                  </a:cubicBezTo>
                  <a:cubicBezTo>
                    <a:pt x="13480" y="12783"/>
                    <a:pt x="13523" y="12826"/>
                    <a:pt x="13544" y="12826"/>
                  </a:cubicBezTo>
                  <a:cubicBezTo>
                    <a:pt x="13593" y="12826"/>
                    <a:pt x="13615" y="12783"/>
                    <a:pt x="13615" y="12756"/>
                  </a:cubicBezTo>
                  <a:cubicBezTo>
                    <a:pt x="13615" y="12713"/>
                    <a:pt x="13593" y="12691"/>
                    <a:pt x="13544" y="12691"/>
                  </a:cubicBezTo>
                  <a:close/>
                  <a:moveTo>
                    <a:pt x="13544" y="12961"/>
                  </a:moveTo>
                  <a:cubicBezTo>
                    <a:pt x="13523" y="12961"/>
                    <a:pt x="13480" y="12983"/>
                    <a:pt x="13480" y="13026"/>
                  </a:cubicBezTo>
                  <a:cubicBezTo>
                    <a:pt x="13480" y="13053"/>
                    <a:pt x="13523" y="13096"/>
                    <a:pt x="13544" y="13096"/>
                  </a:cubicBezTo>
                  <a:cubicBezTo>
                    <a:pt x="13593" y="13096"/>
                    <a:pt x="13615" y="13053"/>
                    <a:pt x="13615" y="13026"/>
                  </a:cubicBezTo>
                  <a:cubicBezTo>
                    <a:pt x="13615" y="12983"/>
                    <a:pt x="13593" y="12961"/>
                    <a:pt x="13544" y="12961"/>
                  </a:cubicBezTo>
                  <a:close/>
                  <a:moveTo>
                    <a:pt x="13544" y="13231"/>
                  </a:moveTo>
                  <a:cubicBezTo>
                    <a:pt x="13523" y="13231"/>
                    <a:pt x="13480" y="13253"/>
                    <a:pt x="13480" y="13296"/>
                  </a:cubicBezTo>
                  <a:cubicBezTo>
                    <a:pt x="13480" y="13323"/>
                    <a:pt x="13523" y="13366"/>
                    <a:pt x="13544" y="13366"/>
                  </a:cubicBezTo>
                  <a:cubicBezTo>
                    <a:pt x="13593" y="13366"/>
                    <a:pt x="13615" y="13323"/>
                    <a:pt x="13615" y="13296"/>
                  </a:cubicBezTo>
                  <a:cubicBezTo>
                    <a:pt x="13615" y="13253"/>
                    <a:pt x="13593" y="13231"/>
                    <a:pt x="13544" y="13231"/>
                  </a:cubicBezTo>
                  <a:close/>
                  <a:moveTo>
                    <a:pt x="13544" y="13501"/>
                  </a:moveTo>
                  <a:cubicBezTo>
                    <a:pt x="13523" y="13501"/>
                    <a:pt x="13480" y="13523"/>
                    <a:pt x="13480" y="13566"/>
                  </a:cubicBezTo>
                  <a:cubicBezTo>
                    <a:pt x="13480" y="13593"/>
                    <a:pt x="13523" y="13636"/>
                    <a:pt x="13544" y="13636"/>
                  </a:cubicBezTo>
                  <a:cubicBezTo>
                    <a:pt x="13593" y="13636"/>
                    <a:pt x="13615" y="13593"/>
                    <a:pt x="13615" y="13566"/>
                  </a:cubicBezTo>
                  <a:cubicBezTo>
                    <a:pt x="13615" y="13523"/>
                    <a:pt x="13593" y="13501"/>
                    <a:pt x="13544" y="13501"/>
                  </a:cubicBezTo>
                  <a:close/>
                  <a:moveTo>
                    <a:pt x="13544" y="13771"/>
                  </a:moveTo>
                  <a:cubicBezTo>
                    <a:pt x="13523" y="13771"/>
                    <a:pt x="13480" y="13793"/>
                    <a:pt x="13480" y="13836"/>
                  </a:cubicBezTo>
                  <a:cubicBezTo>
                    <a:pt x="13480" y="13863"/>
                    <a:pt x="13523" y="13906"/>
                    <a:pt x="13544" y="13906"/>
                  </a:cubicBezTo>
                  <a:cubicBezTo>
                    <a:pt x="13593" y="13906"/>
                    <a:pt x="13615" y="13863"/>
                    <a:pt x="13615" y="13836"/>
                  </a:cubicBezTo>
                  <a:cubicBezTo>
                    <a:pt x="13615" y="13793"/>
                    <a:pt x="13593" y="13771"/>
                    <a:pt x="13544" y="13771"/>
                  </a:cubicBezTo>
                  <a:close/>
                  <a:moveTo>
                    <a:pt x="13544" y="14041"/>
                  </a:moveTo>
                  <a:cubicBezTo>
                    <a:pt x="13523" y="14041"/>
                    <a:pt x="13480" y="14063"/>
                    <a:pt x="13480" y="14106"/>
                  </a:cubicBezTo>
                  <a:cubicBezTo>
                    <a:pt x="13480" y="14133"/>
                    <a:pt x="13523" y="14176"/>
                    <a:pt x="13544" y="14176"/>
                  </a:cubicBezTo>
                  <a:cubicBezTo>
                    <a:pt x="13593" y="14176"/>
                    <a:pt x="13615" y="14133"/>
                    <a:pt x="13615" y="14106"/>
                  </a:cubicBezTo>
                  <a:cubicBezTo>
                    <a:pt x="13615" y="14063"/>
                    <a:pt x="13593" y="14041"/>
                    <a:pt x="13544" y="14041"/>
                  </a:cubicBezTo>
                  <a:close/>
                  <a:moveTo>
                    <a:pt x="13544" y="14311"/>
                  </a:moveTo>
                  <a:cubicBezTo>
                    <a:pt x="13523" y="14311"/>
                    <a:pt x="13480" y="14333"/>
                    <a:pt x="13480" y="14376"/>
                  </a:cubicBezTo>
                  <a:cubicBezTo>
                    <a:pt x="13480" y="14403"/>
                    <a:pt x="13523" y="14446"/>
                    <a:pt x="13544" y="14446"/>
                  </a:cubicBezTo>
                  <a:cubicBezTo>
                    <a:pt x="13593" y="14446"/>
                    <a:pt x="13615" y="14403"/>
                    <a:pt x="13615" y="14376"/>
                  </a:cubicBezTo>
                  <a:cubicBezTo>
                    <a:pt x="13615" y="14333"/>
                    <a:pt x="13593" y="14311"/>
                    <a:pt x="13544" y="14311"/>
                  </a:cubicBezTo>
                  <a:close/>
                  <a:moveTo>
                    <a:pt x="13544" y="14581"/>
                  </a:moveTo>
                  <a:cubicBezTo>
                    <a:pt x="13523" y="14581"/>
                    <a:pt x="13480" y="14603"/>
                    <a:pt x="13480" y="14646"/>
                  </a:cubicBezTo>
                  <a:cubicBezTo>
                    <a:pt x="13480" y="14673"/>
                    <a:pt x="13523" y="14716"/>
                    <a:pt x="13544" y="14716"/>
                  </a:cubicBezTo>
                  <a:cubicBezTo>
                    <a:pt x="13593" y="14716"/>
                    <a:pt x="13615" y="14673"/>
                    <a:pt x="13615" y="14646"/>
                  </a:cubicBezTo>
                  <a:cubicBezTo>
                    <a:pt x="13615" y="14603"/>
                    <a:pt x="13593" y="14581"/>
                    <a:pt x="13544" y="14581"/>
                  </a:cubicBezTo>
                  <a:close/>
                  <a:moveTo>
                    <a:pt x="13544" y="14851"/>
                  </a:moveTo>
                  <a:cubicBezTo>
                    <a:pt x="13523" y="14851"/>
                    <a:pt x="13480" y="14873"/>
                    <a:pt x="13480" y="14916"/>
                  </a:cubicBezTo>
                  <a:cubicBezTo>
                    <a:pt x="13480" y="14943"/>
                    <a:pt x="13523" y="14986"/>
                    <a:pt x="13544" y="14986"/>
                  </a:cubicBezTo>
                  <a:cubicBezTo>
                    <a:pt x="13593" y="14986"/>
                    <a:pt x="13615" y="14943"/>
                    <a:pt x="13615" y="14916"/>
                  </a:cubicBezTo>
                  <a:cubicBezTo>
                    <a:pt x="13615" y="14873"/>
                    <a:pt x="13593" y="14851"/>
                    <a:pt x="13544" y="14851"/>
                  </a:cubicBezTo>
                  <a:close/>
                  <a:moveTo>
                    <a:pt x="13544" y="15121"/>
                  </a:moveTo>
                  <a:cubicBezTo>
                    <a:pt x="13523" y="15121"/>
                    <a:pt x="13480" y="15143"/>
                    <a:pt x="13480" y="15186"/>
                  </a:cubicBezTo>
                  <a:cubicBezTo>
                    <a:pt x="13480" y="15213"/>
                    <a:pt x="13523" y="15256"/>
                    <a:pt x="13544" y="15256"/>
                  </a:cubicBezTo>
                  <a:cubicBezTo>
                    <a:pt x="13593" y="15256"/>
                    <a:pt x="13615" y="15213"/>
                    <a:pt x="13615" y="15186"/>
                  </a:cubicBezTo>
                  <a:cubicBezTo>
                    <a:pt x="13615" y="15143"/>
                    <a:pt x="13593" y="15121"/>
                    <a:pt x="13544" y="15121"/>
                  </a:cubicBezTo>
                  <a:close/>
                  <a:moveTo>
                    <a:pt x="71" y="15143"/>
                  </a:moveTo>
                  <a:cubicBezTo>
                    <a:pt x="44" y="15143"/>
                    <a:pt x="0" y="15164"/>
                    <a:pt x="0" y="15213"/>
                  </a:cubicBezTo>
                  <a:cubicBezTo>
                    <a:pt x="0" y="15234"/>
                    <a:pt x="44" y="15278"/>
                    <a:pt x="71" y="15278"/>
                  </a:cubicBezTo>
                  <a:cubicBezTo>
                    <a:pt x="114" y="15278"/>
                    <a:pt x="135" y="15234"/>
                    <a:pt x="135" y="15213"/>
                  </a:cubicBezTo>
                  <a:cubicBezTo>
                    <a:pt x="135" y="15164"/>
                    <a:pt x="114" y="15143"/>
                    <a:pt x="71" y="15143"/>
                  </a:cubicBezTo>
                  <a:close/>
                  <a:moveTo>
                    <a:pt x="341" y="15143"/>
                  </a:moveTo>
                  <a:cubicBezTo>
                    <a:pt x="314" y="15143"/>
                    <a:pt x="270" y="15164"/>
                    <a:pt x="270" y="15213"/>
                  </a:cubicBezTo>
                  <a:cubicBezTo>
                    <a:pt x="270" y="15234"/>
                    <a:pt x="314" y="15278"/>
                    <a:pt x="341" y="15278"/>
                  </a:cubicBezTo>
                  <a:cubicBezTo>
                    <a:pt x="384" y="15278"/>
                    <a:pt x="405" y="15234"/>
                    <a:pt x="405" y="15213"/>
                  </a:cubicBezTo>
                  <a:cubicBezTo>
                    <a:pt x="405" y="15164"/>
                    <a:pt x="384" y="15143"/>
                    <a:pt x="341" y="15143"/>
                  </a:cubicBezTo>
                  <a:close/>
                  <a:moveTo>
                    <a:pt x="611" y="15143"/>
                  </a:moveTo>
                  <a:cubicBezTo>
                    <a:pt x="584" y="15143"/>
                    <a:pt x="540" y="15164"/>
                    <a:pt x="540" y="15213"/>
                  </a:cubicBezTo>
                  <a:cubicBezTo>
                    <a:pt x="540" y="15234"/>
                    <a:pt x="584" y="15278"/>
                    <a:pt x="611" y="15278"/>
                  </a:cubicBezTo>
                  <a:cubicBezTo>
                    <a:pt x="654" y="15278"/>
                    <a:pt x="675" y="15234"/>
                    <a:pt x="675" y="15213"/>
                  </a:cubicBezTo>
                  <a:cubicBezTo>
                    <a:pt x="675" y="15164"/>
                    <a:pt x="654" y="15143"/>
                    <a:pt x="611" y="15143"/>
                  </a:cubicBezTo>
                  <a:close/>
                  <a:moveTo>
                    <a:pt x="881" y="15143"/>
                  </a:moveTo>
                  <a:cubicBezTo>
                    <a:pt x="854" y="15143"/>
                    <a:pt x="810" y="15164"/>
                    <a:pt x="810" y="15213"/>
                  </a:cubicBezTo>
                  <a:cubicBezTo>
                    <a:pt x="810" y="15234"/>
                    <a:pt x="854" y="15278"/>
                    <a:pt x="881" y="15278"/>
                  </a:cubicBezTo>
                  <a:cubicBezTo>
                    <a:pt x="924" y="15278"/>
                    <a:pt x="945" y="15234"/>
                    <a:pt x="945" y="15213"/>
                  </a:cubicBezTo>
                  <a:cubicBezTo>
                    <a:pt x="945" y="15164"/>
                    <a:pt x="924" y="15143"/>
                    <a:pt x="881" y="15143"/>
                  </a:cubicBezTo>
                  <a:close/>
                  <a:moveTo>
                    <a:pt x="1151" y="15143"/>
                  </a:moveTo>
                  <a:cubicBezTo>
                    <a:pt x="1124" y="15143"/>
                    <a:pt x="1080" y="15164"/>
                    <a:pt x="1080" y="15213"/>
                  </a:cubicBezTo>
                  <a:cubicBezTo>
                    <a:pt x="1080" y="15234"/>
                    <a:pt x="1124" y="15278"/>
                    <a:pt x="1151" y="15278"/>
                  </a:cubicBezTo>
                  <a:cubicBezTo>
                    <a:pt x="1194" y="15278"/>
                    <a:pt x="1215" y="15234"/>
                    <a:pt x="1215" y="15213"/>
                  </a:cubicBezTo>
                  <a:cubicBezTo>
                    <a:pt x="1215" y="15164"/>
                    <a:pt x="1194" y="15143"/>
                    <a:pt x="1151" y="15143"/>
                  </a:cubicBezTo>
                  <a:close/>
                  <a:moveTo>
                    <a:pt x="1421" y="15143"/>
                  </a:moveTo>
                  <a:cubicBezTo>
                    <a:pt x="1394" y="15143"/>
                    <a:pt x="1351" y="15164"/>
                    <a:pt x="1351" y="15213"/>
                  </a:cubicBezTo>
                  <a:cubicBezTo>
                    <a:pt x="1351" y="15234"/>
                    <a:pt x="1394" y="15278"/>
                    <a:pt x="1421" y="15278"/>
                  </a:cubicBezTo>
                  <a:cubicBezTo>
                    <a:pt x="1464" y="15278"/>
                    <a:pt x="1486" y="15234"/>
                    <a:pt x="1486" y="15213"/>
                  </a:cubicBezTo>
                  <a:cubicBezTo>
                    <a:pt x="1486" y="15164"/>
                    <a:pt x="1464" y="15143"/>
                    <a:pt x="1421" y="15143"/>
                  </a:cubicBezTo>
                  <a:close/>
                  <a:moveTo>
                    <a:pt x="1691" y="15143"/>
                  </a:moveTo>
                  <a:cubicBezTo>
                    <a:pt x="1664" y="15143"/>
                    <a:pt x="1621" y="15164"/>
                    <a:pt x="1621" y="15213"/>
                  </a:cubicBezTo>
                  <a:cubicBezTo>
                    <a:pt x="1621" y="15234"/>
                    <a:pt x="1664" y="15278"/>
                    <a:pt x="1691" y="15278"/>
                  </a:cubicBezTo>
                  <a:cubicBezTo>
                    <a:pt x="1734" y="15278"/>
                    <a:pt x="1756" y="15234"/>
                    <a:pt x="1756" y="15213"/>
                  </a:cubicBezTo>
                  <a:cubicBezTo>
                    <a:pt x="1756" y="15164"/>
                    <a:pt x="1734" y="15143"/>
                    <a:pt x="1691" y="15143"/>
                  </a:cubicBezTo>
                  <a:close/>
                  <a:moveTo>
                    <a:pt x="1961" y="15143"/>
                  </a:moveTo>
                  <a:cubicBezTo>
                    <a:pt x="1934" y="15143"/>
                    <a:pt x="1891" y="15164"/>
                    <a:pt x="1891" y="15213"/>
                  </a:cubicBezTo>
                  <a:cubicBezTo>
                    <a:pt x="1891" y="15234"/>
                    <a:pt x="1934" y="15278"/>
                    <a:pt x="1961" y="15278"/>
                  </a:cubicBezTo>
                  <a:cubicBezTo>
                    <a:pt x="2004" y="15278"/>
                    <a:pt x="2026" y="15234"/>
                    <a:pt x="2026" y="15213"/>
                  </a:cubicBezTo>
                  <a:cubicBezTo>
                    <a:pt x="2026" y="15164"/>
                    <a:pt x="2004" y="15143"/>
                    <a:pt x="1961" y="15143"/>
                  </a:cubicBezTo>
                  <a:close/>
                  <a:moveTo>
                    <a:pt x="2231" y="15143"/>
                  </a:moveTo>
                  <a:cubicBezTo>
                    <a:pt x="2204" y="15143"/>
                    <a:pt x="2161" y="15164"/>
                    <a:pt x="2161" y="15213"/>
                  </a:cubicBezTo>
                  <a:cubicBezTo>
                    <a:pt x="2161" y="15234"/>
                    <a:pt x="2204" y="15278"/>
                    <a:pt x="2231" y="15278"/>
                  </a:cubicBezTo>
                  <a:cubicBezTo>
                    <a:pt x="2274" y="15278"/>
                    <a:pt x="2296" y="15234"/>
                    <a:pt x="2296" y="15213"/>
                  </a:cubicBezTo>
                  <a:cubicBezTo>
                    <a:pt x="2296" y="15164"/>
                    <a:pt x="2274" y="15143"/>
                    <a:pt x="2231" y="15143"/>
                  </a:cubicBezTo>
                  <a:close/>
                  <a:moveTo>
                    <a:pt x="2501" y="15143"/>
                  </a:moveTo>
                  <a:cubicBezTo>
                    <a:pt x="2474" y="15143"/>
                    <a:pt x="2431" y="15164"/>
                    <a:pt x="2431" y="15213"/>
                  </a:cubicBezTo>
                  <a:cubicBezTo>
                    <a:pt x="2431" y="15234"/>
                    <a:pt x="2474" y="15278"/>
                    <a:pt x="2501" y="15278"/>
                  </a:cubicBezTo>
                  <a:cubicBezTo>
                    <a:pt x="2544" y="15278"/>
                    <a:pt x="2566" y="15234"/>
                    <a:pt x="2566" y="15213"/>
                  </a:cubicBezTo>
                  <a:cubicBezTo>
                    <a:pt x="2566" y="15164"/>
                    <a:pt x="2544" y="15143"/>
                    <a:pt x="2501" y="15143"/>
                  </a:cubicBezTo>
                  <a:close/>
                  <a:moveTo>
                    <a:pt x="2771" y="15143"/>
                  </a:moveTo>
                  <a:cubicBezTo>
                    <a:pt x="2744" y="15143"/>
                    <a:pt x="2701" y="15164"/>
                    <a:pt x="2701" y="15213"/>
                  </a:cubicBezTo>
                  <a:cubicBezTo>
                    <a:pt x="2701" y="15234"/>
                    <a:pt x="2744" y="15278"/>
                    <a:pt x="2771" y="15278"/>
                  </a:cubicBezTo>
                  <a:cubicBezTo>
                    <a:pt x="2814" y="15278"/>
                    <a:pt x="2836" y="15234"/>
                    <a:pt x="2836" y="15213"/>
                  </a:cubicBezTo>
                  <a:cubicBezTo>
                    <a:pt x="2836" y="15164"/>
                    <a:pt x="2814" y="15143"/>
                    <a:pt x="2771" y="15143"/>
                  </a:cubicBezTo>
                  <a:close/>
                  <a:moveTo>
                    <a:pt x="3041" y="15143"/>
                  </a:moveTo>
                  <a:cubicBezTo>
                    <a:pt x="3014" y="15143"/>
                    <a:pt x="2971" y="15164"/>
                    <a:pt x="2971" y="15213"/>
                  </a:cubicBezTo>
                  <a:cubicBezTo>
                    <a:pt x="2971" y="15234"/>
                    <a:pt x="3014" y="15278"/>
                    <a:pt x="3041" y="15278"/>
                  </a:cubicBezTo>
                  <a:cubicBezTo>
                    <a:pt x="3084" y="15278"/>
                    <a:pt x="3106" y="15234"/>
                    <a:pt x="3106" y="15213"/>
                  </a:cubicBezTo>
                  <a:cubicBezTo>
                    <a:pt x="3106" y="15164"/>
                    <a:pt x="3084" y="15143"/>
                    <a:pt x="3041" y="15143"/>
                  </a:cubicBezTo>
                  <a:close/>
                  <a:moveTo>
                    <a:pt x="3311" y="15143"/>
                  </a:moveTo>
                  <a:cubicBezTo>
                    <a:pt x="3284" y="15143"/>
                    <a:pt x="3241" y="15164"/>
                    <a:pt x="3241" y="15213"/>
                  </a:cubicBezTo>
                  <a:cubicBezTo>
                    <a:pt x="3241" y="15234"/>
                    <a:pt x="3284" y="15278"/>
                    <a:pt x="3311" y="15278"/>
                  </a:cubicBezTo>
                  <a:cubicBezTo>
                    <a:pt x="3332" y="15278"/>
                    <a:pt x="3354" y="15256"/>
                    <a:pt x="3376" y="15256"/>
                  </a:cubicBezTo>
                  <a:cubicBezTo>
                    <a:pt x="3354" y="15234"/>
                    <a:pt x="3354" y="15213"/>
                    <a:pt x="3354" y="15213"/>
                  </a:cubicBezTo>
                  <a:cubicBezTo>
                    <a:pt x="3354" y="15186"/>
                    <a:pt x="3354" y="15164"/>
                    <a:pt x="3376" y="15164"/>
                  </a:cubicBezTo>
                  <a:cubicBezTo>
                    <a:pt x="3354" y="15143"/>
                    <a:pt x="3332" y="15143"/>
                    <a:pt x="3311" y="15143"/>
                  </a:cubicBezTo>
                  <a:close/>
                  <a:moveTo>
                    <a:pt x="3581" y="15143"/>
                  </a:moveTo>
                  <a:cubicBezTo>
                    <a:pt x="3554" y="15143"/>
                    <a:pt x="3511" y="15164"/>
                    <a:pt x="3511" y="15213"/>
                  </a:cubicBezTo>
                  <a:cubicBezTo>
                    <a:pt x="3511" y="15234"/>
                    <a:pt x="3554" y="15278"/>
                    <a:pt x="3581" y="15278"/>
                  </a:cubicBezTo>
                  <a:cubicBezTo>
                    <a:pt x="3624" y="15278"/>
                    <a:pt x="3646" y="15234"/>
                    <a:pt x="3646" y="15213"/>
                  </a:cubicBezTo>
                  <a:cubicBezTo>
                    <a:pt x="3646" y="15164"/>
                    <a:pt x="3624" y="15143"/>
                    <a:pt x="3581" y="15143"/>
                  </a:cubicBezTo>
                  <a:close/>
                  <a:moveTo>
                    <a:pt x="3851" y="15143"/>
                  </a:moveTo>
                  <a:cubicBezTo>
                    <a:pt x="3824" y="15143"/>
                    <a:pt x="3781" y="15164"/>
                    <a:pt x="3781" y="15213"/>
                  </a:cubicBezTo>
                  <a:cubicBezTo>
                    <a:pt x="3781" y="15234"/>
                    <a:pt x="3824" y="15278"/>
                    <a:pt x="3851" y="15278"/>
                  </a:cubicBezTo>
                  <a:cubicBezTo>
                    <a:pt x="3894" y="15278"/>
                    <a:pt x="3916" y="15234"/>
                    <a:pt x="3916" y="15213"/>
                  </a:cubicBezTo>
                  <a:cubicBezTo>
                    <a:pt x="3916" y="15164"/>
                    <a:pt x="3894" y="15143"/>
                    <a:pt x="3851" y="15143"/>
                  </a:cubicBezTo>
                  <a:close/>
                  <a:moveTo>
                    <a:pt x="4121" y="15143"/>
                  </a:moveTo>
                  <a:cubicBezTo>
                    <a:pt x="4094" y="15143"/>
                    <a:pt x="4051" y="15164"/>
                    <a:pt x="4051" y="15213"/>
                  </a:cubicBezTo>
                  <a:cubicBezTo>
                    <a:pt x="4051" y="15234"/>
                    <a:pt x="4094" y="15278"/>
                    <a:pt x="4121" y="15278"/>
                  </a:cubicBezTo>
                  <a:cubicBezTo>
                    <a:pt x="4164" y="15278"/>
                    <a:pt x="4186" y="15234"/>
                    <a:pt x="4186" y="15213"/>
                  </a:cubicBezTo>
                  <a:cubicBezTo>
                    <a:pt x="4186" y="15164"/>
                    <a:pt x="4164" y="15143"/>
                    <a:pt x="4121" y="15143"/>
                  </a:cubicBezTo>
                  <a:close/>
                  <a:moveTo>
                    <a:pt x="4391" y="15143"/>
                  </a:moveTo>
                  <a:cubicBezTo>
                    <a:pt x="4364" y="15143"/>
                    <a:pt x="4321" y="15164"/>
                    <a:pt x="4321" y="15213"/>
                  </a:cubicBezTo>
                  <a:cubicBezTo>
                    <a:pt x="4321" y="15234"/>
                    <a:pt x="4364" y="15278"/>
                    <a:pt x="4391" y="15278"/>
                  </a:cubicBezTo>
                  <a:cubicBezTo>
                    <a:pt x="4434" y="15278"/>
                    <a:pt x="4456" y="15234"/>
                    <a:pt x="4456" y="15213"/>
                  </a:cubicBezTo>
                  <a:cubicBezTo>
                    <a:pt x="4456" y="15164"/>
                    <a:pt x="4434" y="15143"/>
                    <a:pt x="4391" y="15143"/>
                  </a:cubicBezTo>
                  <a:close/>
                  <a:moveTo>
                    <a:pt x="4661" y="15143"/>
                  </a:moveTo>
                  <a:cubicBezTo>
                    <a:pt x="4634" y="15143"/>
                    <a:pt x="4591" y="15164"/>
                    <a:pt x="4591" y="15213"/>
                  </a:cubicBezTo>
                  <a:cubicBezTo>
                    <a:pt x="4591" y="15234"/>
                    <a:pt x="4634" y="15278"/>
                    <a:pt x="4661" y="15278"/>
                  </a:cubicBezTo>
                  <a:cubicBezTo>
                    <a:pt x="4704" y="15278"/>
                    <a:pt x="4726" y="15234"/>
                    <a:pt x="4726" y="15213"/>
                  </a:cubicBezTo>
                  <a:cubicBezTo>
                    <a:pt x="4726" y="15164"/>
                    <a:pt x="4704" y="15143"/>
                    <a:pt x="4661" y="15143"/>
                  </a:cubicBezTo>
                  <a:close/>
                  <a:moveTo>
                    <a:pt x="4931" y="15143"/>
                  </a:moveTo>
                  <a:cubicBezTo>
                    <a:pt x="4904" y="15143"/>
                    <a:pt x="4861" y="15164"/>
                    <a:pt x="4861" y="15213"/>
                  </a:cubicBezTo>
                  <a:cubicBezTo>
                    <a:pt x="4861" y="15234"/>
                    <a:pt x="4904" y="15278"/>
                    <a:pt x="4931" y="15278"/>
                  </a:cubicBezTo>
                  <a:cubicBezTo>
                    <a:pt x="4974" y="15278"/>
                    <a:pt x="4996" y="15234"/>
                    <a:pt x="4996" y="15213"/>
                  </a:cubicBezTo>
                  <a:cubicBezTo>
                    <a:pt x="4996" y="15164"/>
                    <a:pt x="4974" y="15143"/>
                    <a:pt x="4931" y="15143"/>
                  </a:cubicBezTo>
                  <a:close/>
                  <a:moveTo>
                    <a:pt x="5201" y="15143"/>
                  </a:moveTo>
                  <a:cubicBezTo>
                    <a:pt x="5174" y="15143"/>
                    <a:pt x="5131" y="15164"/>
                    <a:pt x="5131" y="15213"/>
                  </a:cubicBezTo>
                  <a:cubicBezTo>
                    <a:pt x="5131" y="15234"/>
                    <a:pt x="5174" y="15278"/>
                    <a:pt x="5201" y="15278"/>
                  </a:cubicBezTo>
                  <a:cubicBezTo>
                    <a:pt x="5244" y="15278"/>
                    <a:pt x="5266" y="15234"/>
                    <a:pt x="5266" y="15213"/>
                  </a:cubicBezTo>
                  <a:cubicBezTo>
                    <a:pt x="5266" y="15164"/>
                    <a:pt x="5244" y="15143"/>
                    <a:pt x="5201" y="15143"/>
                  </a:cubicBezTo>
                  <a:close/>
                  <a:moveTo>
                    <a:pt x="5471" y="15143"/>
                  </a:moveTo>
                  <a:cubicBezTo>
                    <a:pt x="5444" y="15143"/>
                    <a:pt x="5401" y="15164"/>
                    <a:pt x="5401" y="15213"/>
                  </a:cubicBezTo>
                  <a:cubicBezTo>
                    <a:pt x="5401" y="15234"/>
                    <a:pt x="5444" y="15278"/>
                    <a:pt x="5471" y="15278"/>
                  </a:cubicBezTo>
                  <a:cubicBezTo>
                    <a:pt x="5514" y="15278"/>
                    <a:pt x="5536" y="15234"/>
                    <a:pt x="5536" y="15213"/>
                  </a:cubicBezTo>
                  <a:cubicBezTo>
                    <a:pt x="5536" y="15164"/>
                    <a:pt x="5514" y="15143"/>
                    <a:pt x="5471" y="15143"/>
                  </a:cubicBezTo>
                  <a:close/>
                  <a:moveTo>
                    <a:pt x="5741" y="15143"/>
                  </a:moveTo>
                  <a:cubicBezTo>
                    <a:pt x="5714" y="15143"/>
                    <a:pt x="5671" y="15164"/>
                    <a:pt x="5671" y="15213"/>
                  </a:cubicBezTo>
                  <a:cubicBezTo>
                    <a:pt x="5671" y="15234"/>
                    <a:pt x="5714" y="15278"/>
                    <a:pt x="5741" y="15278"/>
                  </a:cubicBezTo>
                  <a:cubicBezTo>
                    <a:pt x="5784" y="15278"/>
                    <a:pt x="5806" y="15234"/>
                    <a:pt x="5806" y="15213"/>
                  </a:cubicBezTo>
                  <a:cubicBezTo>
                    <a:pt x="5806" y="15164"/>
                    <a:pt x="5784" y="15143"/>
                    <a:pt x="5741" y="15143"/>
                  </a:cubicBezTo>
                  <a:close/>
                  <a:moveTo>
                    <a:pt x="6011" y="15143"/>
                  </a:moveTo>
                  <a:cubicBezTo>
                    <a:pt x="5984" y="15143"/>
                    <a:pt x="5941" y="15164"/>
                    <a:pt x="5941" y="15213"/>
                  </a:cubicBezTo>
                  <a:cubicBezTo>
                    <a:pt x="5941" y="15234"/>
                    <a:pt x="5984" y="15278"/>
                    <a:pt x="6011" y="15278"/>
                  </a:cubicBezTo>
                  <a:cubicBezTo>
                    <a:pt x="6054" y="15278"/>
                    <a:pt x="6076" y="15234"/>
                    <a:pt x="6076" y="15213"/>
                  </a:cubicBezTo>
                  <a:cubicBezTo>
                    <a:pt x="6076" y="15164"/>
                    <a:pt x="6054" y="15143"/>
                    <a:pt x="6011" y="15143"/>
                  </a:cubicBezTo>
                  <a:close/>
                  <a:moveTo>
                    <a:pt x="6281" y="15143"/>
                  </a:moveTo>
                  <a:cubicBezTo>
                    <a:pt x="6254" y="15143"/>
                    <a:pt x="6211" y="15164"/>
                    <a:pt x="6211" y="15213"/>
                  </a:cubicBezTo>
                  <a:cubicBezTo>
                    <a:pt x="6211" y="15234"/>
                    <a:pt x="6254" y="15278"/>
                    <a:pt x="6281" y="15278"/>
                  </a:cubicBezTo>
                  <a:cubicBezTo>
                    <a:pt x="6324" y="15278"/>
                    <a:pt x="6346" y="15234"/>
                    <a:pt x="6346" y="15213"/>
                  </a:cubicBezTo>
                  <a:cubicBezTo>
                    <a:pt x="6346" y="15164"/>
                    <a:pt x="6324" y="15143"/>
                    <a:pt x="6281" y="15143"/>
                  </a:cubicBezTo>
                  <a:close/>
                  <a:moveTo>
                    <a:pt x="6551" y="15143"/>
                  </a:moveTo>
                  <a:cubicBezTo>
                    <a:pt x="6524" y="15143"/>
                    <a:pt x="6481" y="15164"/>
                    <a:pt x="6481" y="15213"/>
                  </a:cubicBezTo>
                  <a:cubicBezTo>
                    <a:pt x="6481" y="15234"/>
                    <a:pt x="6524" y="15278"/>
                    <a:pt x="6551" y="15278"/>
                  </a:cubicBezTo>
                  <a:cubicBezTo>
                    <a:pt x="6594" y="15278"/>
                    <a:pt x="6616" y="15234"/>
                    <a:pt x="6616" y="15213"/>
                  </a:cubicBezTo>
                  <a:cubicBezTo>
                    <a:pt x="6616" y="15164"/>
                    <a:pt x="6594" y="15143"/>
                    <a:pt x="6551" y="15143"/>
                  </a:cubicBezTo>
                  <a:close/>
                  <a:moveTo>
                    <a:pt x="6821" y="15143"/>
                  </a:moveTo>
                  <a:cubicBezTo>
                    <a:pt x="6794" y="15143"/>
                    <a:pt x="6751" y="15164"/>
                    <a:pt x="6751" y="15213"/>
                  </a:cubicBezTo>
                  <a:cubicBezTo>
                    <a:pt x="6751" y="15234"/>
                    <a:pt x="6794" y="15278"/>
                    <a:pt x="6821" y="15278"/>
                  </a:cubicBezTo>
                  <a:cubicBezTo>
                    <a:pt x="6864" y="15278"/>
                    <a:pt x="6886" y="15234"/>
                    <a:pt x="6886" y="15213"/>
                  </a:cubicBezTo>
                  <a:cubicBezTo>
                    <a:pt x="6886" y="15164"/>
                    <a:pt x="6864" y="15143"/>
                    <a:pt x="6821" y="15143"/>
                  </a:cubicBezTo>
                  <a:close/>
                  <a:moveTo>
                    <a:pt x="7091" y="15143"/>
                  </a:moveTo>
                  <a:cubicBezTo>
                    <a:pt x="7064" y="15143"/>
                    <a:pt x="7021" y="15164"/>
                    <a:pt x="7021" y="15213"/>
                  </a:cubicBezTo>
                  <a:cubicBezTo>
                    <a:pt x="7021" y="15234"/>
                    <a:pt x="7064" y="15278"/>
                    <a:pt x="7091" y="15278"/>
                  </a:cubicBezTo>
                  <a:cubicBezTo>
                    <a:pt x="7134" y="15278"/>
                    <a:pt x="7156" y="15234"/>
                    <a:pt x="7156" y="15213"/>
                  </a:cubicBezTo>
                  <a:cubicBezTo>
                    <a:pt x="7156" y="15164"/>
                    <a:pt x="7134" y="15143"/>
                    <a:pt x="7091" y="15143"/>
                  </a:cubicBezTo>
                  <a:close/>
                  <a:moveTo>
                    <a:pt x="7361" y="15143"/>
                  </a:moveTo>
                  <a:cubicBezTo>
                    <a:pt x="7334" y="15143"/>
                    <a:pt x="7291" y="15164"/>
                    <a:pt x="7291" y="15213"/>
                  </a:cubicBezTo>
                  <a:cubicBezTo>
                    <a:pt x="7291" y="15234"/>
                    <a:pt x="7334" y="15278"/>
                    <a:pt x="7361" y="15278"/>
                  </a:cubicBezTo>
                  <a:cubicBezTo>
                    <a:pt x="7404" y="15278"/>
                    <a:pt x="7426" y="15234"/>
                    <a:pt x="7426" y="15213"/>
                  </a:cubicBezTo>
                  <a:cubicBezTo>
                    <a:pt x="7426" y="15164"/>
                    <a:pt x="7404" y="15143"/>
                    <a:pt x="7361" y="15143"/>
                  </a:cubicBezTo>
                  <a:close/>
                  <a:moveTo>
                    <a:pt x="7631" y="15143"/>
                  </a:moveTo>
                  <a:cubicBezTo>
                    <a:pt x="7604" y="15143"/>
                    <a:pt x="7561" y="15164"/>
                    <a:pt x="7561" y="15213"/>
                  </a:cubicBezTo>
                  <a:cubicBezTo>
                    <a:pt x="7561" y="15234"/>
                    <a:pt x="7604" y="15278"/>
                    <a:pt x="7631" y="15278"/>
                  </a:cubicBezTo>
                  <a:cubicBezTo>
                    <a:pt x="7674" y="15278"/>
                    <a:pt x="7696" y="15234"/>
                    <a:pt x="7696" y="15213"/>
                  </a:cubicBezTo>
                  <a:cubicBezTo>
                    <a:pt x="7696" y="15164"/>
                    <a:pt x="7674" y="15143"/>
                    <a:pt x="7631" y="15143"/>
                  </a:cubicBezTo>
                  <a:close/>
                  <a:moveTo>
                    <a:pt x="7901" y="15143"/>
                  </a:moveTo>
                  <a:cubicBezTo>
                    <a:pt x="7874" y="15143"/>
                    <a:pt x="7831" y="15164"/>
                    <a:pt x="7831" y="15213"/>
                  </a:cubicBezTo>
                  <a:cubicBezTo>
                    <a:pt x="7831" y="15234"/>
                    <a:pt x="7874" y="15278"/>
                    <a:pt x="7901" y="15278"/>
                  </a:cubicBezTo>
                  <a:cubicBezTo>
                    <a:pt x="7944" y="15278"/>
                    <a:pt x="7966" y="15234"/>
                    <a:pt x="7966" y="15213"/>
                  </a:cubicBezTo>
                  <a:cubicBezTo>
                    <a:pt x="7966" y="15164"/>
                    <a:pt x="7944" y="15143"/>
                    <a:pt x="7901" y="15143"/>
                  </a:cubicBezTo>
                  <a:close/>
                  <a:moveTo>
                    <a:pt x="8171" y="15143"/>
                  </a:moveTo>
                  <a:cubicBezTo>
                    <a:pt x="8144" y="15143"/>
                    <a:pt x="8101" y="15164"/>
                    <a:pt x="8101" y="15213"/>
                  </a:cubicBezTo>
                  <a:cubicBezTo>
                    <a:pt x="8101" y="15234"/>
                    <a:pt x="8144" y="15278"/>
                    <a:pt x="8171" y="15278"/>
                  </a:cubicBezTo>
                  <a:cubicBezTo>
                    <a:pt x="8214" y="15278"/>
                    <a:pt x="8236" y="15234"/>
                    <a:pt x="8236" y="15213"/>
                  </a:cubicBezTo>
                  <a:cubicBezTo>
                    <a:pt x="8236" y="15164"/>
                    <a:pt x="8214" y="15143"/>
                    <a:pt x="8171" y="15143"/>
                  </a:cubicBezTo>
                  <a:close/>
                  <a:moveTo>
                    <a:pt x="8441" y="15143"/>
                  </a:moveTo>
                  <a:cubicBezTo>
                    <a:pt x="8414" y="15143"/>
                    <a:pt x="8371" y="15164"/>
                    <a:pt x="8371" y="15213"/>
                  </a:cubicBezTo>
                  <a:cubicBezTo>
                    <a:pt x="8371" y="15234"/>
                    <a:pt x="8414" y="15278"/>
                    <a:pt x="8441" y="15278"/>
                  </a:cubicBezTo>
                  <a:cubicBezTo>
                    <a:pt x="8484" y="15278"/>
                    <a:pt x="8506" y="15234"/>
                    <a:pt x="8506" y="15213"/>
                  </a:cubicBezTo>
                  <a:cubicBezTo>
                    <a:pt x="8506" y="15164"/>
                    <a:pt x="8484" y="15143"/>
                    <a:pt x="8441" y="15143"/>
                  </a:cubicBezTo>
                  <a:close/>
                  <a:moveTo>
                    <a:pt x="8711" y="15143"/>
                  </a:moveTo>
                  <a:cubicBezTo>
                    <a:pt x="8684" y="15143"/>
                    <a:pt x="8641" y="15164"/>
                    <a:pt x="8641" y="15213"/>
                  </a:cubicBezTo>
                  <a:cubicBezTo>
                    <a:pt x="8641" y="15234"/>
                    <a:pt x="8684" y="15278"/>
                    <a:pt x="8711" y="15278"/>
                  </a:cubicBezTo>
                  <a:cubicBezTo>
                    <a:pt x="8754" y="15278"/>
                    <a:pt x="8776" y="15234"/>
                    <a:pt x="8776" y="15213"/>
                  </a:cubicBezTo>
                  <a:cubicBezTo>
                    <a:pt x="8776" y="15164"/>
                    <a:pt x="8754" y="15143"/>
                    <a:pt x="8711" y="15143"/>
                  </a:cubicBezTo>
                  <a:close/>
                  <a:moveTo>
                    <a:pt x="8981" y="15143"/>
                  </a:moveTo>
                  <a:cubicBezTo>
                    <a:pt x="8954" y="15143"/>
                    <a:pt x="8911" y="15164"/>
                    <a:pt x="8911" y="15213"/>
                  </a:cubicBezTo>
                  <a:cubicBezTo>
                    <a:pt x="8911" y="15234"/>
                    <a:pt x="8954" y="15278"/>
                    <a:pt x="8981" y="15278"/>
                  </a:cubicBezTo>
                  <a:cubicBezTo>
                    <a:pt x="9024" y="15278"/>
                    <a:pt x="9046" y="15234"/>
                    <a:pt x="9046" y="15213"/>
                  </a:cubicBezTo>
                  <a:cubicBezTo>
                    <a:pt x="9046" y="15164"/>
                    <a:pt x="9024" y="15143"/>
                    <a:pt x="8981" y="15143"/>
                  </a:cubicBezTo>
                  <a:close/>
                  <a:moveTo>
                    <a:pt x="9251" y="15143"/>
                  </a:moveTo>
                  <a:cubicBezTo>
                    <a:pt x="9224" y="15143"/>
                    <a:pt x="9181" y="15164"/>
                    <a:pt x="9181" y="15213"/>
                  </a:cubicBezTo>
                  <a:cubicBezTo>
                    <a:pt x="9181" y="15234"/>
                    <a:pt x="9224" y="15278"/>
                    <a:pt x="9251" y="15278"/>
                  </a:cubicBezTo>
                  <a:cubicBezTo>
                    <a:pt x="9294" y="15278"/>
                    <a:pt x="9316" y="15234"/>
                    <a:pt x="9316" y="15213"/>
                  </a:cubicBezTo>
                  <a:cubicBezTo>
                    <a:pt x="9316" y="15164"/>
                    <a:pt x="9294" y="15143"/>
                    <a:pt x="9251" y="15143"/>
                  </a:cubicBezTo>
                  <a:close/>
                  <a:moveTo>
                    <a:pt x="9521" y="15143"/>
                  </a:moveTo>
                  <a:cubicBezTo>
                    <a:pt x="9494" y="15143"/>
                    <a:pt x="9451" y="15164"/>
                    <a:pt x="9451" y="15213"/>
                  </a:cubicBezTo>
                  <a:cubicBezTo>
                    <a:pt x="9451" y="15234"/>
                    <a:pt x="9494" y="15278"/>
                    <a:pt x="9521" y="15278"/>
                  </a:cubicBezTo>
                  <a:cubicBezTo>
                    <a:pt x="9564" y="15278"/>
                    <a:pt x="9586" y="15234"/>
                    <a:pt x="9586" y="15213"/>
                  </a:cubicBezTo>
                  <a:cubicBezTo>
                    <a:pt x="9586" y="15164"/>
                    <a:pt x="9564" y="15143"/>
                    <a:pt x="9521" y="15143"/>
                  </a:cubicBezTo>
                  <a:close/>
                  <a:moveTo>
                    <a:pt x="9791" y="15143"/>
                  </a:moveTo>
                  <a:cubicBezTo>
                    <a:pt x="9764" y="15143"/>
                    <a:pt x="9721" y="15164"/>
                    <a:pt x="9721" y="15213"/>
                  </a:cubicBezTo>
                  <a:cubicBezTo>
                    <a:pt x="9721" y="15234"/>
                    <a:pt x="9764" y="15278"/>
                    <a:pt x="9791" y="15278"/>
                  </a:cubicBezTo>
                  <a:cubicBezTo>
                    <a:pt x="9834" y="15278"/>
                    <a:pt x="9856" y="15234"/>
                    <a:pt x="9856" y="15213"/>
                  </a:cubicBezTo>
                  <a:cubicBezTo>
                    <a:pt x="9856" y="15164"/>
                    <a:pt x="9834" y="15143"/>
                    <a:pt x="9791" y="15143"/>
                  </a:cubicBezTo>
                  <a:close/>
                  <a:moveTo>
                    <a:pt x="10061" y="15143"/>
                  </a:moveTo>
                  <a:cubicBezTo>
                    <a:pt x="10034" y="15143"/>
                    <a:pt x="9991" y="15164"/>
                    <a:pt x="9991" y="15213"/>
                  </a:cubicBezTo>
                  <a:cubicBezTo>
                    <a:pt x="9991" y="15234"/>
                    <a:pt x="10034" y="15278"/>
                    <a:pt x="10061" y="15278"/>
                  </a:cubicBezTo>
                  <a:cubicBezTo>
                    <a:pt x="10104" y="15278"/>
                    <a:pt x="10126" y="15234"/>
                    <a:pt x="10126" y="15213"/>
                  </a:cubicBezTo>
                  <a:cubicBezTo>
                    <a:pt x="10126" y="15164"/>
                    <a:pt x="10104" y="15143"/>
                    <a:pt x="10061" y="15143"/>
                  </a:cubicBezTo>
                  <a:close/>
                  <a:moveTo>
                    <a:pt x="10331" y="15143"/>
                  </a:moveTo>
                  <a:cubicBezTo>
                    <a:pt x="10304" y="15143"/>
                    <a:pt x="10261" y="15164"/>
                    <a:pt x="10261" y="15213"/>
                  </a:cubicBezTo>
                  <a:cubicBezTo>
                    <a:pt x="10261" y="15234"/>
                    <a:pt x="10304" y="15278"/>
                    <a:pt x="10331" y="15278"/>
                  </a:cubicBezTo>
                  <a:cubicBezTo>
                    <a:pt x="10374" y="15278"/>
                    <a:pt x="10396" y="15234"/>
                    <a:pt x="10396" y="15213"/>
                  </a:cubicBezTo>
                  <a:cubicBezTo>
                    <a:pt x="10396" y="15164"/>
                    <a:pt x="10374" y="15143"/>
                    <a:pt x="10331" y="15143"/>
                  </a:cubicBezTo>
                  <a:close/>
                  <a:moveTo>
                    <a:pt x="10601" y="15143"/>
                  </a:moveTo>
                  <a:cubicBezTo>
                    <a:pt x="10574" y="15143"/>
                    <a:pt x="10531" y="15164"/>
                    <a:pt x="10531" y="15213"/>
                  </a:cubicBezTo>
                  <a:cubicBezTo>
                    <a:pt x="10531" y="15234"/>
                    <a:pt x="10574" y="15278"/>
                    <a:pt x="10601" y="15278"/>
                  </a:cubicBezTo>
                  <a:cubicBezTo>
                    <a:pt x="10644" y="15278"/>
                    <a:pt x="10666" y="15234"/>
                    <a:pt x="10666" y="15213"/>
                  </a:cubicBezTo>
                  <a:cubicBezTo>
                    <a:pt x="10666" y="15164"/>
                    <a:pt x="10644" y="15143"/>
                    <a:pt x="10601" y="15143"/>
                  </a:cubicBezTo>
                  <a:close/>
                  <a:moveTo>
                    <a:pt x="10871" y="15143"/>
                  </a:moveTo>
                  <a:cubicBezTo>
                    <a:pt x="10844" y="15143"/>
                    <a:pt x="10801" y="15164"/>
                    <a:pt x="10801" y="15213"/>
                  </a:cubicBezTo>
                  <a:cubicBezTo>
                    <a:pt x="10801" y="15234"/>
                    <a:pt x="10844" y="15278"/>
                    <a:pt x="10871" y="15278"/>
                  </a:cubicBezTo>
                  <a:cubicBezTo>
                    <a:pt x="10914" y="15278"/>
                    <a:pt x="10936" y="15234"/>
                    <a:pt x="10936" y="15213"/>
                  </a:cubicBezTo>
                  <a:cubicBezTo>
                    <a:pt x="10936" y="15164"/>
                    <a:pt x="10914" y="15143"/>
                    <a:pt x="10871" y="15143"/>
                  </a:cubicBezTo>
                  <a:close/>
                  <a:moveTo>
                    <a:pt x="11141" y="15143"/>
                  </a:moveTo>
                  <a:cubicBezTo>
                    <a:pt x="11114" y="15143"/>
                    <a:pt x="11071" y="15164"/>
                    <a:pt x="11071" y="15213"/>
                  </a:cubicBezTo>
                  <a:cubicBezTo>
                    <a:pt x="11071" y="15234"/>
                    <a:pt x="11114" y="15278"/>
                    <a:pt x="11141" y="15278"/>
                  </a:cubicBezTo>
                  <a:cubicBezTo>
                    <a:pt x="11184" y="15278"/>
                    <a:pt x="11206" y="15234"/>
                    <a:pt x="11206" y="15213"/>
                  </a:cubicBezTo>
                  <a:cubicBezTo>
                    <a:pt x="11206" y="15164"/>
                    <a:pt x="11184" y="15143"/>
                    <a:pt x="11141" y="15143"/>
                  </a:cubicBezTo>
                  <a:close/>
                  <a:moveTo>
                    <a:pt x="11411" y="15143"/>
                  </a:moveTo>
                  <a:cubicBezTo>
                    <a:pt x="11384" y="15143"/>
                    <a:pt x="11341" y="15164"/>
                    <a:pt x="11341" y="15213"/>
                  </a:cubicBezTo>
                  <a:cubicBezTo>
                    <a:pt x="11341" y="15234"/>
                    <a:pt x="11384" y="15278"/>
                    <a:pt x="11411" y="15278"/>
                  </a:cubicBezTo>
                  <a:cubicBezTo>
                    <a:pt x="11454" y="15278"/>
                    <a:pt x="11476" y="15234"/>
                    <a:pt x="11476" y="15213"/>
                  </a:cubicBezTo>
                  <a:cubicBezTo>
                    <a:pt x="11476" y="15164"/>
                    <a:pt x="11454" y="15143"/>
                    <a:pt x="11411" y="15143"/>
                  </a:cubicBezTo>
                  <a:close/>
                  <a:moveTo>
                    <a:pt x="11681" y="15143"/>
                  </a:moveTo>
                  <a:cubicBezTo>
                    <a:pt x="11654" y="15143"/>
                    <a:pt x="11611" y="15164"/>
                    <a:pt x="11611" y="15213"/>
                  </a:cubicBezTo>
                  <a:cubicBezTo>
                    <a:pt x="11611" y="15234"/>
                    <a:pt x="11654" y="15278"/>
                    <a:pt x="11681" y="15278"/>
                  </a:cubicBezTo>
                  <a:cubicBezTo>
                    <a:pt x="11724" y="15278"/>
                    <a:pt x="11746" y="15234"/>
                    <a:pt x="11746" y="15213"/>
                  </a:cubicBezTo>
                  <a:cubicBezTo>
                    <a:pt x="11746" y="15164"/>
                    <a:pt x="11724" y="15143"/>
                    <a:pt x="11681" y="15143"/>
                  </a:cubicBezTo>
                  <a:close/>
                  <a:moveTo>
                    <a:pt x="11951" y="15143"/>
                  </a:moveTo>
                  <a:cubicBezTo>
                    <a:pt x="11924" y="15143"/>
                    <a:pt x="11881" y="15164"/>
                    <a:pt x="11881" y="15213"/>
                  </a:cubicBezTo>
                  <a:cubicBezTo>
                    <a:pt x="11881" y="15234"/>
                    <a:pt x="11924" y="15278"/>
                    <a:pt x="11951" y="15278"/>
                  </a:cubicBezTo>
                  <a:cubicBezTo>
                    <a:pt x="11994" y="15278"/>
                    <a:pt x="12016" y="15234"/>
                    <a:pt x="12016" y="15213"/>
                  </a:cubicBezTo>
                  <a:cubicBezTo>
                    <a:pt x="12016" y="15164"/>
                    <a:pt x="11994" y="15143"/>
                    <a:pt x="11951" y="15143"/>
                  </a:cubicBezTo>
                  <a:close/>
                  <a:moveTo>
                    <a:pt x="12221" y="15143"/>
                  </a:moveTo>
                  <a:cubicBezTo>
                    <a:pt x="12194" y="15143"/>
                    <a:pt x="12151" y="15164"/>
                    <a:pt x="12151" y="15213"/>
                  </a:cubicBezTo>
                  <a:cubicBezTo>
                    <a:pt x="12151" y="15234"/>
                    <a:pt x="12194" y="15278"/>
                    <a:pt x="12221" y="15278"/>
                  </a:cubicBezTo>
                  <a:cubicBezTo>
                    <a:pt x="12264" y="15278"/>
                    <a:pt x="12286" y="15234"/>
                    <a:pt x="12286" y="15213"/>
                  </a:cubicBezTo>
                  <a:cubicBezTo>
                    <a:pt x="12286" y="15164"/>
                    <a:pt x="12264" y="15143"/>
                    <a:pt x="12221" y="15143"/>
                  </a:cubicBezTo>
                  <a:close/>
                  <a:moveTo>
                    <a:pt x="12491" y="15143"/>
                  </a:moveTo>
                  <a:cubicBezTo>
                    <a:pt x="12464" y="15143"/>
                    <a:pt x="12421" y="15164"/>
                    <a:pt x="12421" y="15213"/>
                  </a:cubicBezTo>
                  <a:cubicBezTo>
                    <a:pt x="12421" y="15234"/>
                    <a:pt x="12464" y="15278"/>
                    <a:pt x="12491" y="15278"/>
                  </a:cubicBezTo>
                  <a:cubicBezTo>
                    <a:pt x="12534" y="15278"/>
                    <a:pt x="12556" y="15234"/>
                    <a:pt x="12556" y="15213"/>
                  </a:cubicBezTo>
                  <a:cubicBezTo>
                    <a:pt x="12556" y="15164"/>
                    <a:pt x="12534" y="15143"/>
                    <a:pt x="12491" y="15143"/>
                  </a:cubicBezTo>
                  <a:close/>
                  <a:moveTo>
                    <a:pt x="12761" y="15143"/>
                  </a:moveTo>
                  <a:cubicBezTo>
                    <a:pt x="12734" y="15143"/>
                    <a:pt x="12691" y="15164"/>
                    <a:pt x="12691" y="15213"/>
                  </a:cubicBezTo>
                  <a:cubicBezTo>
                    <a:pt x="12691" y="15234"/>
                    <a:pt x="12734" y="15278"/>
                    <a:pt x="12761" y="15278"/>
                  </a:cubicBezTo>
                  <a:cubicBezTo>
                    <a:pt x="12804" y="15278"/>
                    <a:pt x="12826" y="15234"/>
                    <a:pt x="12826" y="15213"/>
                  </a:cubicBezTo>
                  <a:cubicBezTo>
                    <a:pt x="12826" y="15164"/>
                    <a:pt x="12804" y="15143"/>
                    <a:pt x="12761" y="15143"/>
                  </a:cubicBezTo>
                  <a:close/>
                  <a:moveTo>
                    <a:pt x="13031" y="15143"/>
                  </a:moveTo>
                  <a:cubicBezTo>
                    <a:pt x="13004" y="15143"/>
                    <a:pt x="12961" y="15164"/>
                    <a:pt x="12961" y="15213"/>
                  </a:cubicBezTo>
                  <a:cubicBezTo>
                    <a:pt x="12961" y="15234"/>
                    <a:pt x="13004" y="15278"/>
                    <a:pt x="13031" y="15278"/>
                  </a:cubicBezTo>
                  <a:cubicBezTo>
                    <a:pt x="13074" y="15278"/>
                    <a:pt x="13096" y="15234"/>
                    <a:pt x="13096" y="15213"/>
                  </a:cubicBezTo>
                  <a:cubicBezTo>
                    <a:pt x="13096" y="15164"/>
                    <a:pt x="13074" y="15143"/>
                    <a:pt x="13031" y="15143"/>
                  </a:cubicBezTo>
                  <a:close/>
                  <a:moveTo>
                    <a:pt x="13301" y="15143"/>
                  </a:moveTo>
                  <a:cubicBezTo>
                    <a:pt x="13274" y="15143"/>
                    <a:pt x="13231" y="15164"/>
                    <a:pt x="13231" y="15213"/>
                  </a:cubicBezTo>
                  <a:cubicBezTo>
                    <a:pt x="13231" y="15234"/>
                    <a:pt x="13274" y="15278"/>
                    <a:pt x="13301" y="15278"/>
                  </a:cubicBezTo>
                  <a:cubicBezTo>
                    <a:pt x="13345" y="15278"/>
                    <a:pt x="13366" y="15234"/>
                    <a:pt x="13366" y="15213"/>
                  </a:cubicBezTo>
                  <a:cubicBezTo>
                    <a:pt x="13366" y="15164"/>
                    <a:pt x="13345" y="15143"/>
                    <a:pt x="13301" y="15143"/>
                  </a:cubicBezTo>
                  <a:close/>
                  <a:moveTo>
                    <a:pt x="71" y="15413"/>
                  </a:moveTo>
                  <a:cubicBezTo>
                    <a:pt x="44" y="15413"/>
                    <a:pt x="0" y="15434"/>
                    <a:pt x="0" y="15483"/>
                  </a:cubicBezTo>
                  <a:cubicBezTo>
                    <a:pt x="0" y="15504"/>
                    <a:pt x="44" y="15548"/>
                    <a:pt x="71" y="15548"/>
                  </a:cubicBezTo>
                  <a:cubicBezTo>
                    <a:pt x="114" y="15548"/>
                    <a:pt x="135" y="15504"/>
                    <a:pt x="135" y="15483"/>
                  </a:cubicBezTo>
                  <a:cubicBezTo>
                    <a:pt x="135" y="15434"/>
                    <a:pt x="114" y="15413"/>
                    <a:pt x="71" y="15413"/>
                  </a:cubicBezTo>
                  <a:close/>
                  <a:moveTo>
                    <a:pt x="71" y="15683"/>
                  </a:moveTo>
                  <a:cubicBezTo>
                    <a:pt x="44" y="15683"/>
                    <a:pt x="0" y="15704"/>
                    <a:pt x="0" y="15753"/>
                  </a:cubicBezTo>
                  <a:cubicBezTo>
                    <a:pt x="0" y="15774"/>
                    <a:pt x="44" y="15818"/>
                    <a:pt x="71" y="15818"/>
                  </a:cubicBezTo>
                  <a:cubicBezTo>
                    <a:pt x="114" y="15818"/>
                    <a:pt x="135" y="15774"/>
                    <a:pt x="135" y="15753"/>
                  </a:cubicBezTo>
                  <a:cubicBezTo>
                    <a:pt x="135" y="15704"/>
                    <a:pt x="114" y="15683"/>
                    <a:pt x="71" y="15683"/>
                  </a:cubicBezTo>
                  <a:close/>
                  <a:moveTo>
                    <a:pt x="71" y="15953"/>
                  </a:moveTo>
                  <a:cubicBezTo>
                    <a:pt x="44" y="15953"/>
                    <a:pt x="0" y="15974"/>
                    <a:pt x="0" y="16023"/>
                  </a:cubicBezTo>
                  <a:cubicBezTo>
                    <a:pt x="0" y="16044"/>
                    <a:pt x="44" y="16088"/>
                    <a:pt x="71" y="16088"/>
                  </a:cubicBezTo>
                  <a:cubicBezTo>
                    <a:pt x="114" y="16088"/>
                    <a:pt x="135" y="16044"/>
                    <a:pt x="135" y="16023"/>
                  </a:cubicBezTo>
                  <a:cubicBezTo>
                    <a:pt x="135" y="15974"/>
                    <a:pt x="114" y="15953"/>
                    <a:pt x="71" y="15953"/>
                  </a:cubicBezTo>
                  <a:close/>
                  <a:moveTo>
                    <a:pt x="71" y="16223"/>
                  </a:moveTo>
                  <a:cubicBezTo>
                    <a:pt x="44" y="16223"/>
                    <a:pt x="0" y="16244"/>
                    <a:pt x="0" y="16293"/>
                  </a:cubicBezTo>
                  <a:cubicBezTo>
                    <a:pt x="0" y="16314"/>
                    <a:pt x="44" y="16358"/>
                    <a:pt x="71" y="16358"/>
                  </a:cubicBezTo>
                  <a:cubicBezTo>
                    <a:pt x="114" y="16358"/>
                    <a:pt x="135" y="16314"/>
                    <a:pt x="135" y="16293"/>
                  </a:cubicBezTo>
                  <a:cubicBezTo>
                    <a:pt x="135" y="16244"/>
                    <a:pt x="114" y="16223"/>
                    <a:pt x="71" y="16223"/>
                  </a:cubicBezTo>
                  <a:close/>
                  <a:moveTo>
                    <a:pt x="71" y="16493"/>
                  </a:moveTo>
                  <a:cubicBezTo>
                    <a:pt x="44" y="16493"/>
                    <a:pt x="0" y="16514"/>
                    <a:pt x="0" y="16563"/>
                  </a:cubicBezTo>
                  <a:cubicBezTo>
                    <a:pt x="0" y="16584"/>
                    <a:pt x="44" y="16628"/>
                    <a:pt x="71" y="16628"/>
                  </a:cubicBezTo>
                  <a:cubicBezTo>
                    <a:pt x="114" y="16628"/>
                    <a:pt x="135" y="16584"/>
                    <a:pt x="135" y="16563"/>
                  </a:cubicBezTo>
                  <a:cubicBezTo>
                    <a:pt x="135" y="16514"/>
                    <a:pt x="114" y="16493"/>
                    <a:pt x="71" y="16493"/>
                  </a:cubicBezTo>
                  <a:close/>
                  <a:moveTo>
                    <a:pt x="71" y="16763"/>
                  </a:moveTo>
                  <a:cubicBezTo>
                    <a:pt x="44" y="16763"/>
                    <a:pt x="0" y="16784"/>
                    <a:pt x="0" y="16833"/>
                  </a:cubicBezTo>
                  <a:cubicBezTo>
                    <a:pt x="0" y="16854"/>
                    <a:pt x="44" y="16898"/>
                    <a:pt x="71" y="16898"/>
                  </a:cubicBezTo>
                  <a:cubicBezTo>
                    <a:pt x="114" y="16898"/>
                    <a:pt x="135" y="16854"/>
                    <a:pt x="135" y="16833"/>
                  </a:cubicBezTo>
                  <a:cubicBezTo>
                    <a:pt x="135" y="16784"/>
                    <a:pt x="114" y="16763"/>
                    <a:pt x="71" y="16763"/>
                  </a:cubicBezTo>
                  <a:close/>
                  <a:moveTo>
                    <a:pt x="71" y="17033"/>
                  </a:moveTo>
                  <a:cubicBezTo>
                    <a:pt x="44" y="17033"/>
                    <a:pt x="0" y="17054"/>
                    <a:pt x="0" y="17103"/>
                  </a:cubicBezTo>
                  <a:cubicBezTo>
                    <a:pt x="0" y="17125"/>
                    <a:pt x="44" y="17168"/>
                    <a:pt x="71" y="17168"/>
                  </a:cubicBezTo>
                  <a:cubicBezTo>
                    <a:pt x="114" y="17168"/>
                    <a:pt x="135" y="17125"/>
                    <a:pt x="135" y="17103"/>
                  </a:cubicBezTo>
                  <a:cubicBezTo>
                    <a:pt x="135" y="17054"/>
                    <a:pt x="114" y="17033"/>
                    <a:pt x="71" y="17033"/>
                  </a:cubicBezTo>
                  <a:close/>
                  <a:moveTo>
                    <a:pt x="71" y="17303"/>
                  </a:moveTo>
                  <a:cubicBezTo>
                    <a:pt x="44" y="17303"/>
                    <a:pt x="0" y="17324"/>
                    <a:pt x="0" y="17373"/>
                  </a:cubicBezTo>
                  <a:cubicBezTo>
                    <a:pt x="0" y="17395"/>
                    <a:pt x="44" y="17438"/>
                    <a:pt x="71" y="17438"/>
                  </a:cubicBezTo>
                  <a:cubicBezTo>
                    <a:pt x="114" y="17438"/>
                    <a:pt x="135" y="17395"/>
                    <a:pt x="135" y="17373"/>
                  </a:cubicBezTo>
                  <a:cubicBezTo>
                    <a:pt x="135" y="17324"/>
                    <a:pt x="114" y="17303"/>
                    <a:pt x="71" y="17303"/>
                  </a:cubicBezTo>
                  <a:close/>
                  <a:moveTo>
                    <a:pt x="71" y="17573"/>
                  </a:moveTo>
                  <a:cubicBezTo>
                    <a:pt x="44" y="17573"/>
                    <a:pt x="0" y="17594"/>
                    <a:pt x="0" y="17643"/>
                  </a:cubicBezTo>
                  <a:cubicBezTo>
                    <a:pt x="0" y="17665"/>
                    <a:pt x="44" y="17708"/>
                    <a:pt x="71" y="17708"/>
                  </a:cubicBezTo>
                  <a:cubicBezTo>
                    <a:pt x="114" y="17708"/>
                    <a:pt x="135" y="17665"/>
                    <a:pt x="135" y="17643"/>
                  </a:cubicBezTo>
                  <a:cubicBezTo>
                    <a:pt x="135" y="17594"/>
                    <a:pt x="114" y="17573"/>
                    <a:pt x="71" y="17573"/>
                  </a:cubicBezTo>
                  <a:close/>
                  <a:moveTo>
                    <a:pt x="71" y="17843"/>
                  </a:moveTo>
                  <a:cubicBezTo>
                    <a:pt x="44" y="17843"/>
                    <a:pt x="0" y="17864"/>
                    <a:pt x="0" y="17913"/>
                  </a:cubicBezTo>
                  <a:cubicBezTo>
                    <a:pt x="0" y="17935"/>
                    <a:pt x="44" y="17978"/>
                    <a:pt x="71" y="17978"/>
                  </a:cubicBezTo>
                  <a:cubicBezTo>
                    <a:pt x="114" y="17978"/>
                    <a:pt x="135" y="17935"/>
                    <a:pt x="135" y="17913"/>
                  </a:cubicBezTo>
                  <a:cubicBezTo>
                    <a:pt x="135" y="17864"/>
                    <a:pt x="114" y="17843"/>
                    <a:pt x="71" y="17843"/>
                  </a:cubicBezTo>
                  <a:close/>
                  <a:moveTo>
                    <a:pt x="71" y="18113"/>
                  </a:moveTo>
                  <a:cubicBezTo>
                    <a:pt x="44" y="18113"/>
                    <a:pt x="0" y="18134"/>
                    <a:pt x="0" y="18183"/>
                  </a:cubicBezTo>
                  <a:cubicBezTo>
                    <a:pt x="0" y="18205"/>
                    <a:pt x="44" y="18248"/>
                    <a:pt x="71" y="18248"/>
                  </a:cubicBezTo>
                  <a:cubicBezTo>
                    <a:pt x="114" y="18248"/>
                    <a:pt x="135" y="18205"/>
                    <a:pt x="135" y="18183"/>
                  </a:cubicBezTo>
                  <a:cubicBezTo>
                    <a:pt x="135" y="18134"/>
                    <a:pt x="114" y="18113"/>
                    <a:pt x="71" y="18113"/>
                  </a:cubicBezTo>
                  <a:close/>
                  <a:moveTo>
                    <a:pt x="71" y="18383"/>
                  </a:moveTo>
                  <a:cubicBezTo>
                    <a:pt x="44" y="18383"/>
                    <a:pt x="0" y="18404"/>
                    <a:pt x="0" y="18453"/>
                  </a:cubicBezTo>
                  <a:cubicBezTo>
                    <a:pt x="0" y="18475"/>
                    <a:pt x="44" y="18518"/>
                    <a:pt x="71" y="18518"/>
                  </a:cubicBezTo>
                  <a:cubicBezTo>
                    <a:pt x="114" y="18518"/>
                    <a:pt x="135" y="18475"/>
                    <a:pt x="135" y="18453"/>
                  </a:cubicBezTo>
                  <a:cubicBezTo>
                    <a:pt x="135" y="18404"/>
                    <a:pt x="114" y="18383"/>
                    <a:pt x="71" y="1838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-310705" y="2752640"/>
              <a:ext cx="525332" cy="1318660"/>
            </a:xfrm>
            <a:custGeom>
              <a:avLst/>
              <a:gdLst/>
              <a:ahLst/>
              <a:cxnLst/>
              <a:rect l="l" t="t" r="r" b="b"/>
              <a:pathLst>
                <a:path w="11385" h="28578" extrusionOk="0">
                  <a:moveTo>
                    <a:pt x="65" y="0"/>
                  </a:moveTo>
                  <a:cubicBezTo>
                    <a:pt x="44" y="0"/>
                    <a:pt x="1" y="22"/>
                    <a:pt x="1" y="70"/>
                  </a:cubicBezTo>
                  <a:cubicBezTo>
                    <a:pt x="1" y="92"/>
                    <a:pt x="44" y="135"/>
                    <a:pt x="65" y="135"/>
                  </a:cubicBezTo>
                  <a:cubicBezTo>
                    <a:pt x="114" y="135"/>
                    <a:pt x="136" y="92"/>
                    <a:pt x="136" y="70"/>
                  </a:cubicBezTo>
                  <a:cubicBezTo>
                    <a:pt x="136" y="22"/>
                    <a:pt x="114" y="0"/>
                    <a:pt x="65" y="0"/>
                  </a:cubicBezTo>
                  <a:close/>
                  <a:moveTo>
                    <a:pt x="65" y="270"/>
                  </a:moveTo>
                  <a:cubicBezTo>
                    <a:pt x="44" y="270"/>
                    <a:pt x="1" y="292"/>
                    <a:pt x="1" y="340"/>
                  </a:cubicBezTo>
                  <a:cubicBezTo>
                    <a:pt x="1" y="362"/>
                    <a:pt x="44" y="405"/>
                    <a:pt x="65" y="405"/>
                  </a:cubicBezTo>
                  <a:cubicBezTo>
                    <a:pt x="114" y="405"/>
                    <a:pt x="136" y="362"/>
                    <a:pt x="136" y="340"/>
                  </a:cubicBezTo>
                  <a:cubicBezTo>
                    <a:pt x="136" y="292"/>
                    <a:pt x="114" y="270"/>
                    <a:pt x="65" y="270"/>
                  </a:cubicBezTo>
                  <a:close/>
                  <a:moveTo>
                    <a:pt x="65" y="540"/>
                  </a:moveTo>
                  <a:cubicBezTo>
                    <a:pt x="44" y="540"/>
                    <a:pt x="1" y="562"/>
                    <a:pt x="1" y="610"/>
                  </a:cubicBezTo>
                  <a:cubicBezTo>
                    <a:pt x="1" y="632"/>
                    <a:pt x="44" y="675"/>
                    <a:pt x="65" y="675"/>
                  </a:cubicBezTo>
                  <a:cubicBezTo>
                    <a:pt x="114" y="675"/>
                    <a:pt x="136" y="632"/>
                    <a:pt x="136" y="610"/>
                  </a:cubicBezTo>
                  <a:cubicBezTo>
                    <a:pt x="136" y="562"/>
                    <a:pt x="114" y="540"/>
                    <a:pt x="65" y="540"/>
                  </a:cubicBezTo>
                  <a:close/>
                  <a:moveTo>
                    <a:pt x="65" y="810"/>
                  </a:moveTo>
                  <a:cubicBezTo>
                    <a:pt x="44" y="810"/>
                    <a:pt x="1" y="832"/>
                    <a:pt x="1" y="880"/>
                  </a:cubicBezTo>
                  <a:cubicBezTo>
                    <a:pt x="1" y="902"/>
                    <a:pt x="44" y="945"/>
                    <a:pt x="65" y="945"/>
                  </a:cubicBezTo>
                  <a:cubicBezTo>
                    <a:pt x="114" y="945"/>
                    <a:pt x="136" y="902"/>
                    <a:pt x="136" y="880"/>
                  </a:cubicBezTo>
                  <a:cubicBezTo>
                    <a:pt x="136" y="832"/>
                    <a:pt x="114" y="810"/>
                    <a:pt x="65" y="810"/>
                  </a:cubicBezTo>
                  <a:close/>
                  <a:moveTo>
                    <a:pt x="65" y="1080"/>
                  </a:moveTo>
                  <a:cubicBezTo>
                    <a:pt x="44" y="1080"/>
                    <a:pt x="1" y="1102"/>
                    <a:pt x="1" y="1150"/>
                  </a:cubicBezTo>
                  <a:cubicBezTo>
                    <a:pt x="1" y="1172"/>
                    <a:pt x="44" y="1215"/>
                    <a:pt x="65" y="1215"/>
                  </a:cubicBezTo>
                  <a:cubicBezTo>
                    <a:pt x="114" y="1215"/>
                    <a:pt x="136" y="1172"/>
                    <a:pt x="136" y="1150"/>
                  </a:cubicBezTo>
                  <a:cubicBezTo>
                    <a:pt x="136" y="1102"/>
                    <a:pt x="114" y="1080"/>
                    <a:pt x="65" y="1080"/>
                  </a:cubicBezTo>
                  <a:close/>
                  <a:moveTo>
                    <a:pt x="65" y="1350"/>
                  </a:moveTo>
                  <a:cubicBezTo>
                    <a:pt x="44" y="1350"/>
                    <a:pt x="1" y="1372"/>
                    <a:pt x="1" y="1420"/>
                  </a:cubicBezTo>
                  <a:cubicBezTo>
                    <a:pt x="1" y="1442"/>
                    <a:pt x="44" y="1485"/>
                    <a:pt x="65" y="1485"/>
                  </a:cubicBezTo>
                  <a:cubicBezTo>
                    <a:pt x="114" y="1485"/>
                    <a:pt x="136" y="1442"/>
                    <a:pt x="136" y="1420"/>
                  </a:cubicBezTo>
                  <a:cubicBezTo>
                    <a:pt x="136" y="1372"/>
                    <a:pt x="114" y="1350"/>
                    <a:pt x="65" y="1350"/>
                  </a:cubicBezTo>
                  <a:close/>
                  <a:moveTo>
                    <a:pt x="65" y="1620"/>
                  </a:moveTo>
                  <a:cubicBezTo>
                    <a:pt x="44" y="1620"/>
                    <a:pt x="1" y="1642"/>
                    <a:pt x="1" y="1690"/>
                  </a:cubicBezTo>
                  <a:cubicBezTo>
                    <a:pt x="1" y="1712"/>
                    <a:pt x="44" y="1755"/>
                    <a:pt x="65" y="1755"/>
                  </a:cubicBezTo>
                  <a:cubicBezTo>
                    <a:pt x="114" y="1755"/>
                    <a:pt x="136" y="1712"/>
                    <a:pt x="136" y="1690"/>
                  </a:cubicBezTo>
                  <a:cubicBezTo>
                    <a:pt x="136" y="1642"/>
                    <a:pt x="114" y="1620"/>
                    <a:pt x="65" y="1620"/>
                  </a:cubicBezTo>
                  <a:close/>
                  <a:moveTo>
                    <a:pt x="65" y="1890"/>
                  </a:moveTo>
                  <a:cubicBezTo>
                    <a:pt x="44" y="1890"/>
                    <a:pt x="1" y="1912"/>
                    <a:pt x="1" y="1960"/>
                  </a:cubicBezTo>
                  <a:cubicBezTo>
                    <a:pt x="1" y="1982"/>
                    <a:pt x="44" y="2025"/>
                    <a:pt x="65" y="2025"/>
                  </a:cubicBezTo>
                  <a:cubicBezTo>
                    <a:pt x="114" y="2025"/>
                    <a:pt x="136" y="1982"/>
                    <a:pt x="136" y="1960"/>
                  </a:cubicBezTo>
                  <a:cubicBezTo>
                    <a:pt x="136" y="1912"/>
                    <a:pt x="114" y="1890"/>
                    <a:pt x="65" y="1890"/>
                  </a:cubicBezTo>
                  <a:close/>
                  <a:moveTo>
                    <a:pt x="65" y="2160"/>
                  </a:moveTo>
                  <a:cubicBezTo>
                    <a:pt x="44" y="2160"/>
                    <a:pt x="1" y="2182"/>
                    <a:pt x="1" y="2230"/>
                  </a:cubicBezTo>
                  <a:cubicBezTo>
                    <a:pt x="1" y="2252"/>
                    <a:pt x="44" y="2295"/>
                    <a:pt x="65" y="2295"/>
                  </a:cubicBezTo>
                  <a:cubicBezTo>
                    <a:pt x="114" y="2295"/>
                    <a:pt x="136" y="2252"/>
                    <a:pt x="136" y="2230"/>
                  </a:cubicBezTo>
                  <a:cubicBezTo>
                    <a:pt x="136" y="2182"/>
                    <a:pt x="114" y="2160"/>
                    <a:pt x="65" y="2160"/>
                  </a:cubicBezTo>
                  <a:close/>
                  <a:moveTo>
                    <a:pt x="65" y="2430"/>
                  </a:moveTo>
                  <a:cubicBezTo>
                    <a:pt x="44" y="2430"/>
                    <a:pt x="1" y="2452"/>
                    <a:pt x="1" y="2500"/>
                  </a:cubicBezTo>
                  <a:cubicBezTo>
                    <a:pt x="1" y="2522"/>
                    <a:pt x="44" y="2565"/>
                    <a:pt x="65" y="2565"/>
                  </a:cubicBezTo>
                  <a:cubicBezTo>
                    <a:pt x="114" y="2565"/>
                    <a:pt x="136" y="2522"/>
                    <a:pt x="136" y="2500"/>
                  </a:cubicBezTo>
                  <a:cubicBezTo>
                    <a:pt x="136" y="2452"/>
                    <a:pt x="114" y="2430"/>
                    <a:pt x="65" y="2430"/>
                  </a:cubicBezTo>
                  <a:close/>
                  <a:moveTo>
                    <a:pt x="65" y="2700"/>
                  </a:moveTo>
                  <a:cubicBezTo>
                    <a:pt x="44" y="2700"/>
                    <a:pt x="1" y="2722"/>
                    <a:pt x="1" y="2770"/>
                  </a:cubicBezTo>
                  <a:cubicBezTo>
                    <a:pt x="1" y="2792"/>
                    <a:pt x="44" y="2835"/>
                    <a:pt x="65" y="2835"/>
                  </a:cubicBezTo>
                  <a:cubicBezTo>
                    <a:pt x="114" y="2835"/>
                    <a:pt x="136" y="2792"/>
                    <a:pt x="136" y="2770"/>
                  </a:cubicBezTo>
                  <a:cubicBezTo>
                    <a:pt x="136" y="2722"/>
                    <a:pt x="114" y="2700"/>
                    <a:pt x="65" y="2700"/>
                  </a:cubicBezTo>
                  <a:close/>
                  <a:moveTo>
                    <a:pt x="65" y="2970"/>
                  </a:moveTo>
                  <a:cubicBezTo>
                    <a:pt x="44" y="2970"/>
                    <a:pt x="1" y="2992"/>
                    <a:pt x="1" y="3040"/>
                  </a:cubicBezTo>
                  <a:cubicBezTo>
                    <a:pt x="1" y="3062"/>
                    <a:pt x="44" y="3105"/>
                    <a:pt x="65" y="3105"/>
                  </a:cubicBezTo>
                  <a:cubicBezTo>
                    <a:pt x="114" y="3105"/>
                    <a:pt x="136" y="3062"/>
                    <a:pt x="136" y="3040"/>
                  </a:cubicBezTo>
                  <a:cubicBezTo>
                    <a:pt x="136" y="2992"/>
                    <a:pt x="114" y="2970"/>
                    <a:pt x="65" y="2970"/>
                  </a:cubicBezTo>
                  <a:close/>
                  <a:moveTo>
                    <a:pt x="65" y="3240"/>
                  </a:moveTo>
                  <a:cubicBezTo>
                    <a:pt x="44" y="3240"/>
                    <a:pt x="1" y="3262"/>
                    <a:pt x="1" y="3310"/>
                  </a:cubicBezTo>
                  <a:cubicBezTo>
                    <a:pt x="1" y="3332"/>
                    <a:pt x="44" y="3375"/>
                    <a:pt x="65" y="3375"/>
                  </a:cubicBezTo>
                  <a:cubicBezTo>
                    <a:pt x="114" y="3375"/>
                    <a:pt x="136" y="3332"/>
                    <a:pt x="136" y="3310"/>
                  </a:cubicBezTo>
                  <a:cubicBezTo>
                    <a:pt x="136" y="3262"/>
                    <a:pt x="114" y="3240"/>
                    <a:pt x="65" y="3240"/>
                  </a:cubicBezTo>
                  <a:close/>
                  <a:moveTo>
                    <a:pt x="65" y="3510"/>
                  </a:moveTo>
                  <a:cubicBezTo>
                    <a:pt x="44" y="3510"/>
                    <a:pt x="1" y="3532"/>
                    <a:pt x="1" y="3580"/>
                  </a:cubicBezTo>
                  <a:cubicBezTo>
                    <a:pt x="1" y="3602"/>
                    <a:pt x="44" y="3645"/>
                    <a:pt x="65" y="3645"/>
                  </a:cubicBezTo>
                  <a:cubicBezTo>
                    <a:pt x="114" y="3645"/>
                    <a:pt x="136" y="3602"/>
                    <a:pt x="136" y="3580"/>
                  </a:cubicBezTo>
                  <a:cubicBezTo>
                    <a:pt x="136" y="3532"/>
                    <a:pt x="114" y="3510"/>
                    <a:pt x="65" y="3510"/>
                  </a:cubicBezTo>
                  <a:close/>
                  <a:moveTo>
                    <a:pt x="65" y="3780"/>
                  </a:moveTo>
                  <a:cubicBezTo>
                    <a:pt x="44" y="3780"/>
                    <a:pt x="1" y="3802"/>
                    <a:pt x="1" y="3850"/>
                  </a:cubicBezTo>
                  <a:cubicBezTo>
                    <a:pt x="1" y="3872"/>
                    <a:pt x="44" y="3915"/>
                    <a:pt x="65" y="3915"/>
                  </a:cubicBezTo>
                  <a:cubicBezTo>
                    <a:pt x="114" y="3915"/>
                    <a:pt x="136" y="3872"/>
                    <a:pt x="136" y="3850"/>
                  </a:cubicBezTo>
                  <a:cubicBezTo>
                    <a:pt x="136" y="3802"/>
                    <a:pt x="114" y="3780"/>
                    <a:pt x="65" y="3780"/>
                  </a:cubicBezTo>
                  <a:close/>
                  <a:moveTo>
                    <a:pt x="65" y="4050"/>
                  </a:moveTo>
                  <a:cubicBezTo>
                    <a:pt x="44" y="4050"/>
                    <a:pt x="1" y="4072"/>
                    <a:pt x="1" y="4120"/>
                  </a:cubicBezTo>
                  <a:cubicBezTo>
                    <a:pt x="1" y="4142"/>
                    <a:pt x="44" y="4185"/>
                    <a:pt x="65" y="4185"/>
                  </a:cubicBezTo>
                  <a:cubicBezTo>
                    <a:pt x="114" y="4185"/>
                    <a:pt x="136" y="4142"/>
                    <a:pt x="136" y="4120"/>
                  </a:cubicBezTo>
                  <a:cubicBezTo>
                    <a:pt x="136" y="4072"/>
                    <a:pt x="114" y="4050"/>
                    <a:pt x="65" y="4050"/>
                  </a:cubicBezTo>
                  <a:close/>
                  <a:moveTo>
                    <a:pt x="65" y="4320"/>
                  </a:moveTo>
                  <a:cubicBezTo>
                    <a:pt x="44" y="4320"/>
                    <a:pt x="1" y="4342"/>
                    <a:pt x="1" y="4390"/>
                  </a:cubicBezTo>
                  <a:cubicBezTo>
                    <a:pt x="1" y="4412"/>
                    <a:pt x="44" y="4455"/>
                    <a:pt x="65" y="4455"/>
                  </a:cubicBezTo>
                  <a:cubicBezTo>
                    <a:pt x="114" y="4455"/>
                    <a:pt x="136" y="4412"/>
                    <a:pt x="136" y="4390"/>
                  </a:cubicBezTo>
                  <a:cubicBezTo>
                    <a:pt x="136" y="4342"/>
                    <a:pt x="114" y="4320"/>
                    <a:pt x="65" y="4320"/>
                  </a:cubicBezTo>
                  <a:close/>
                  <a:moveTo>
                    <a:pt x="65" y="4590"/>
                  </a:moveTo>
                  <a:cubicBezTo>
                    <a:pt x="44" y="4590"/>
                    <a:pt x="1" y="4612"/>
                    <a:pt x="1" y="4660"/>
                  </a:cubicBezTo>
                  <a:cubicBezTo>
                    <a:pt x="1" y="4682"/>
                    <a:pt x="44" y="4725"/>
                    <a:pt x="65" y="4725"/>
                  </a:cubicBezTo>
                  <a:cubicBezTo>
                    <a:pt x="114" y="4725"/>
                    <a:pt x="136" y="4682"/>
                    <a:pt x="136" y="4660"/>
                  </a:cubicBezTo>
                  <a:cubicBezTo>
                    <a:pt x="136" y="4612"/>
                    <a:pt x="114" y="4590"/>
                    <a:pt x="65" y="4590"/>
                  </a:cubicBezTo>
                  <a:close/>
                  <a:moveTo>
                    <a:pt x="65" y="4860"/>
                  </a:moveTo>
                  <a:cubicBezTo>
                    <a:pt x="44" y="4860"/>
                    <a:pt x="1" y="4882"/>
                    <a:pt x="1" y="4930"/>
                  </a:cubicBezTo>
                  <a:cubicBezTo>
                    <a:pt x="1" y="4952"/>
                    <a:pt x="44" y="4995"/>
                    <a:pt x="65" y="4995"/>
                  </a:cubicBezTo>
                  <a:cubicBezTo>
                    <a:pt x="114" y="4995"/>
                    <a:pt x="136" y="4952"/>
                    <a:pt x="136" y="4930"/>
                  </a:cubicBezTo>
                  <a:cubicBezTo>
                    <a:pt x="136" y="4882"/>
                    <a:pt x="114" y="4860"/>
                    <a:pt x="65" y="4860"/>
                  </a:cubicBezTo>
                  <a:close/>
                  <a:moveTo>
                    <a:pt x="65" y="5130"/>
                  </a:moveTo>
                  <a:cubicBezTo>
                    <a:pt x="44" y="5130"/>
                    <a:pt x="1" y="5152"/>
                    <a:pt x="1" y="5200"/>
                  </a:cubicBezTo>
                  <a:cubicBezTo>
                    <a:pt x="1" y="5222"/>
                    <a:pt x="44" y="5265"/>
                    <a:pt x="65" y="5265"/>
                  </a:cubicBezTo>
                  <a:cubicBezTo>
                    <a:pt x="114" y="5265"/>
                    <a:pt x="136" y="5222"/>
                    <a:pt x="136" y="5200"/>
                  </a:cubicBezTo>
                  <a:cubicBezTo>
                    <a:pt x="136" y="5152"/>
                    <a:pt x="114" y="5130"/>
                    <a:pt x="65" y="5130"/>
                  </a:cubicBezTo>
                  <a:close/>
                  <a:moveTo>
                    <a:pt x="65" y="5400"/>
                  </a:moveTo>
                  <a:cubicBezTo>
                    <a:pt x="44" y="5400"/>
                    <a:pt x="1" y="5422"/>
                    <a:pt x="1" y="5470"/>
                  </a:cubicBezTo>
                  <a:cubicBezTo>
                    <a:pt x="1" y="5492"/>
                    <a:pt x="44" y="5535"/>
                    <a:pt x="65" y="5535"/>
                  </a:cubicBezTo>
                  <a:cubicBezTo>
                    <a:pt x="114" y="5535"/>
                    <a:pt x="136" y="5492"/>
                    <a:pt x="136" y="5470"/>
                  </a:cubicBezTo>
                  <a:cubicBezTo>
                    <a:pt x="136" y="5422"/>
                    <a:pt x="114" y="5400"/>
                    <a:pt x="65" y="5400"/>
                  </a:cubicBezTo>
                  <a:close/>
                  <a:moveTo>
                    <a:pt x="65" y="5670"/>
                  </a:moveTo>
                  <a:cubicBezTo>
                    <a:pt x="44" y="5670"/>
                    <a:pt x="1" y="5692"/>
                    <a:pt x="1" y="5740"/>
                  </a:cubicBezTo>
                  <a:cubicBezTo>
                    <a:pt x="1" y="5762"/>
                    <a:pt x="44" y="5805"/>
                    <a:pt x="65" y="5805"/>
                  </a:cubicBezTo>
                  <a:cubicBezTo>
                    <a:pt x="114" y="5805"/>
                    <a:pt x="136" y="5762"/>
                    <a:pt x="136" y="5740"/>
                  </a:cubicBezTo>
                  <a:cubicBezTo>
                    <a:pt x="136" y="5692"/>
                    <a:pt x="114" y="5670"/>
                    <a:pt x="65" y="5670"/>
                  </a:cubicBezTo>
                  <a:close/>
                  <a:moveTo>
                    <a:pt x="65" y="5940"/>
                  </a:moveTo>
                  <a:cubicBezTo>
                    <a:pt x="44" y="5940"/>
                    <a:pt x="1" y="5962"/>
                    <a:pt x="1" y="6010"/>
                  </a:cubicBezTo>
                  <a:cubicBezTo>
                    <a:pt x="1" y="6032"/>
                    <a:pt x="44" y="6075"/>
                    <a:pt x="65" y="6075"/>
                  </a:cubicBezTo>
                  <a:cubicBezTo>
                    <a:pt x="114" y="6075"/>
                    <a:pt x="136" y="6032"/>
                    <a:pt x="136" y="6010"/>
                  </a:cubicBezTo>
                  <a:cubicBezTo>
                    <a:pt x="136" y="5962"/>
                    <a:pt x="114" y="5940"/>
                    <a:pt x="65" y="5940"/>
                  </a:cubicBezTo>
                  <a:close/>
                  <a:moveTo>
                    <a:pt x="65" y="6210"/>
                  </a:moveTo>
                  <a:cubicBezTo>
                    <a:pt x="44" y="6210"/>
                    <a:pt x="1" y="6232"/>
                    <a:pt x="1" y="6280"/>
                  </a:cubicBezTo>
                  <a:cubicBezTo>
                    <a:pt x="1" y="6302"/>
                    <a:pt x="44" y="6345"/>
                    <a:pt x="65" y="6345"/>
                  </a:cubicBezTo>
                  <a:cubicBezTo>
                    <a:pt x="114" y="6345"/>
                    <a:pt x="136" y="6302"/>
                    <a:pt x="136" y="6280"/>
                  </a:cubicBezTo>
                  <a:cubicBezTo>
                    <a:pt x="136" y="6232"/>
                    <a:pt x="114" y="6210"/>
                    <a:pt x="65" y="6210"/>
                  </a:cubicBezTo>
                  <a:close/>
                  <a:moveTo>
                    <a:pt x="65" y="6480"/>
                  </a:moveTo>
                  <a:cubicBezTo>
                    <a:pt x="44" y="6480"/>
                    <a:pt x="1" y="6502"/>
                    <a:pt x="1" y="6550"/>
                  </a:cubicBezTo>
                  <a:cubicBezTo>
                    <a:pt x="1" y="6572"/>
                    <a:pt x="44" y="6615"/>
                    <a:pt x="65" y="6615"/>
                  </a:cubicBezTo>
                  <a:cubicBezTo>
                    <a:pt x="114" y="6615"/>
                    <a:pt x="136" y="6572"/>
                    <a:pt x="136" y="6550"/>
                  </a:cubicBezTo>
                  <a:cubicBezTo>
                    <a:pt x="136" y="6502"/>
                    <a:pt x="114" y="6480"/>
                    <a:pt x="65" y="6480"/>
                  </a:cubicBezTo>
                  <a:close/>
                  <a:moveTo>
                    <a:pt x="65" y="6750"/>
                  </a:moveTo>
                  <a:cubicBezTo>
                    <a:pt x="44" y="6750"/>
                    <a:pt x="1" y="6772"/>
                    <a:pt x="1" y="6820"/>
                  </a:cubicBezTo>
                  <a:cubicBezTo>
                    <a:pt x="1" y="6842"/>
                    <a:pt x="44" y="6885"/>
                    <a:pt x="65" y="6885"/>
                  </a:cubicBezTo>
                  <a:cubicBezTo>
                    <a:pt x="114" y="6885"/>
                    <a:pt x="136" y="6842"/>
                    <a:pt x="136" y="6820"/>
                  </a:cubicBezTo>
                  <a:cubicBezTo>
                    <a:pt x="136" y="6772"/>
                    <a:pt x="114" y="6750"/>
                    <a:pt x="65" y="6750"/>
                  </a:cubicBezTo>
                  <a:close/>
                  <a:moveTo>
                    <a:pt x="65" y="7020"/>
                  </a:moveTo>
                  <a:cubicBezTo>
                    <a:pt x="44" y="7020"/>
                    <a:pt x="1" y="7042"/>
                    <a:pt x="1" y="7090"/>
                  </a:cubicBezTo>
                  <a:cubicBezTo>
                    <a:pt x="1" y="7112"/>
                    <a:pt x="44" y="7155"/>
                    <a:pt x="65" y="7155"/>
                  </a:cubicBezTo>
                  <a:cubicBezTo>
                    <a:pt x="114" y="7155"/>
                    <a:pt x="136" y="7112"/>
                    <a:pt x="136" y="7090"/>
                  </a:cubicBezTo>
                  <a:cubicBezTo>
                    <a:pt x="136" y="7042"/>
                    <a:pt x="114" y="7020"/>
                    <a:pt x="65" y="7020"/>
                  </a:cubicBezTo>
                  <a:close/>
                  <a:moveTo>
                    <a:pt x="65" y="7290"/>
                  </a:moveTo>
                  <a:cubicBezTo>
                    <a:pt x="44" y="7290"/>
                    <a:pt x="1" y="7312"/>
                    <a:pt x="1" y="7361"/>
                  </a:cubicBezTo>
                  <a:cubicBezTo>
                    <a:pt x="1" y="7382"/>
                    <a:pt x="44" y="7425"/>
                    <a:pt x="65" y="7425"/>
                  </a:cubicBezTo>
                  <a:cubicBezTo>
                    <a:pt x="114" y="7425"/>
                    <a:pt x="136" y="7382"/>
                    <a:pt x="136" y="7361"/>
                  </a:cubicBezTo>
                  <a:cubicBezTo>
                    <a:pt x="136" y="7312"/>
                    <a:pt x="114" y="7290"/>
                    <a:pt x="65" y="7290"/>
                  </a:cubicBezTo>
                  <a:close/>
                  <a:moveTo>
                    <a:pt x="65" y="7560"/>
                  </a:moveTo>
                  <a:cubicBezTo>
                    <a:pt x="44" y="7560"/>
                    <a:pt x="1" y="7582"/>
                    <a:pt x="1" y="7631"/>
                  </a:cubicBezTo>
                  <a:cubicBezTo>
                    <a:pt x="1" y="7652"/>
                    <a:pt x="44" y="7695"/>
                    <a:pt x="65" y="7695"/>
                  </a:cubicBezTo>
                  <a:cubicBezTo>
                    <a:pt x="114" y="7695"/>
                    <a:pt x="136" y="7652"/>
                    <a:pt x="136" y="7631"/>
                  </a:cubicBezTo>
                  <a:cubicBezTo>
                    <a:pt x="136" y="7582"/>
                    <a:pt x="114" y="7560"/>
                    <a:pt x="65" y="7560"/>
                  </a:cubicBezTo>
                  <a:close/>
                  <a:moveTo>
                    <a:pt x="65" y="7830"/>
                  </a:moveTo>
                  <a:cubicBezTo>
                    <a:pt x="44" y="7830"/>
                    <a:pt x="1" y="7852"/>
                    <a:pt x="1" y="7901"/>
                  </a:cubicBezTo>
                  <a:cubicBezTo>
                    <a:pt x="1" y="7922"/>
                    <a:pt x="44" y="7965"/>
                    <a:pt x="65" y="7965"/>
                  </a:cubicBezTo>
                  <a:cubicBezTo>
                    <a:pt x="114" y="7965"/>
                    <a:pt x="136" y="7922"/>
                    <a:pt x="136" y="7901"/>
                  </a:cubicBezTo>
                  <a:cubicBezTo>
                    <a:pt x="136" y="7852"/>
                    <a:pt x="114" y="7830"/>
                    <a:pt x="65" y="7830"/>
                  </a:cubicBezTo>
                  <a:close/>
                  <a:moveTo>
                    <a:pt x="65" y="8100"/>
                  </a:moveTo>
                  <a:cubicBezTo>
                    <a:pt x="44" y="8100"/>
                    <a:pt x="1" y="8122"/>
                    <a:pt x="1" y="8171"/>
                  </a:cubicBezTo>
                  <a:cubicBezTo>
                    <a:pt x="1" y="8192"/>
                    <a:pt x="44" y="8235"/>
                    <a:pt x="65" y="8235"/>
                  </a:cubicBezTo>
                  <a:cubicBezTo>
                    <a:pt x="114" y="8235"/>
                    <a:pt x="136" y="8192"/>
                    <a:pt x="136" y="8171"/>
                  </a:cubicBezTo>
                  <a:cubicBezTo>
                    <a:pt x="136" y="8122"/>
                    <a:pt x="114" y="8100"/>
                    <a:pt x="65" y="8100"/>
                  </a:cubicBezTo>
                  <a:close/>
                  <a:moveTo>
                    <a:pt x="65" y="8370"/>
                  </a:moveTo>
                  <a:cubicBezTo>
                    <a:pt x="44" y="8370"/>
                    <a:pt x="1" y="8392"/>
                    <a:pt x="1" y="8441"/>
                  </a:cubicBezTo>
                  <a:cubicBezTo>
                    <a:pt x="1" y="8462"/>
                    <a:pt x="44" y="8505"/>
                    <a:pt x="65" y="8505"/>
                  </a:cubicBezTo>
                  <a:cubicBezTo>
                    <a:pt x="114" y="8505"/>
                    <a:pt x="136" y="8462"/>
                    <a:pt x="136" y="8441"/>
                  </a:cubicBezTo>
                  <a:cubicBezTo>
                    <a:pt x="136" y="8392"/>
                    <a:pt x="114" y="8370"/>
                    <a:pt x="65" y="8370"/>
                  </a:cubicBezTo>
                  <a:close/>
                  <a:moveTo>
                    <a:pt x="65" y="8640"/>
                  </a:moveTo>
                  <a:cubicBezTo>
                    <a:pt x="44" y="8640"/>
                    <a:pt x="1" y="8662"/>
                    <a:pt x="1" y="8711"/>
                  </a:cubicBezTo>
                  <a:cubicBezTo>
                    <a:pt x="1" y="8732"/>
                    <a:pt x="44" y="8775"/>
                    <a:pt x="65" y="8775"/>
                  </a:cubicBezTo>
                  <a:cubicBezTo>
                    <a:pt x="114" y="8775"/>
                    <a:pt x="136" y="8732"/>
                    <a:pt x="136" y="8711"/>
                  </a:cubicBezTo>
                  <a:cubicBezTo>
                    <a:pt x="136" y="8662"/>
                    <a:pt x="114" y="8640"/>
                    <a:pt x="65" y="8640"/>
                  </a:cubicBezTo>
                  <a:close/>
                  <a:moveTo>
                    <a:pt x="65" y="8910"/>
                  </a:moveTo>
                  <a:cubicBezTo>
                    <a:pt x="44" y="8910"/>
                    <a:pt x="1" y="8932"/>
                    <a:pt x="1" y="8981"/>
                  </a:cubicBezTo>
                  <a:cubicBezTo>
                    <a:pt x="1" y="9002"/>
                    <a:pt x="44" y="9045"/>
                    <a:pt x="65" y="9045"/>
                  </a:cubicBezTo>
                  <a:cubicBezTo>
                    <a:pt x="114" y="9045"/>
                    <a:pt x="136" y="9002"/>
                    <a:pt x="136" y="8981"/>
                  </a:cubicBezTo>
                  <a:cubicBezTo>
                    <a:pt x="136" y="8932"/>
                    <a:pt x="114" y="8910"/>
                    <a:pt x="65" y="8910"/>
                  </a:cubicBezTo>
                  <a:close/>
                  <a:moveTo>
                    <a:pt x="65" y="9180"/>
                  </a:moveTo>
                  <a:cubicBezTo>
                    <a:pt x="44" y="9180"/>
                    <a:pt x="1" y="9202"/>
                    <a:pt x="1" y="9251"/>
                  </a:cubicBezTo>
                  <a:cubicBezTo>
                    <a:pt x="1" y="9272"/>
                    <a:pt x="44" y="9315"/>
                    <a:pt x="65" y="9315"/>
                  </a:cubicBezTo>
                  <a:cubicBezTo>
                    <a:pt x="114" y="9315"/>
                    <a:pt x="136" y="9272"/>
                    <a:pt x="136" y="9251"/>
                  </a:cubicBezTo>
                  <a:cubicBezTo>
                    <a:pt x="136" y="9202"/>
                    <a:pt x="114" y="9180"/>
                    <a:pt x="65" y="9180"/>
                  </a:cubicBezTo>
                  <a:close/>
                  <a:moveTo>
                    <a:pt x="65" y="9450"/>
                  </a:moveTo>
                  <a:cubicBezTo>
                    <a:pt x="44" y="9450"/>
                    <a:pt x="1" y="9472"/>
                    <a:pt x="1" y="9521"/>
                  </a:cubicBezTo>
                  <a:cubicBezTo>
                    <a:pt x="1" y="9542"/>
                    <a:pt x="44" y="9585"/>
                    <a:pt x="65" y="9585"/>
                  </a:cubicBezTo>
                  <a:cubicBezTo>
                    <a:pt x="114" y="9585"/>
                    <a:pt x="136" y="9542"/>
                    <a:pt x="136" y="9521"/>
                  </a:cubicBezTo>
                  <a:cubicBezTo>
                    <a:pt x="136" y="9472"/>
                    <a:pt x="114" y="9450"/>
                    <a:pt x="65" y="9450"/>
                  </a:cubicBezTo>
                  <a:close/>
                  <a:moveTo>
                    <a:pt x="65" y="9720"/>
                  </a:moveTo>
                  <a:cubicBezTo>
                    <a:pt x="44" y="9720"/>
                    <a:pt x="1" y="9742"/>
                    <a:pt x="1" y="9791"/>
                  </a:cubicBezTo>
                  <a:cubicBezTo>
                    <a:pt x="1" y="9812"/>
                    <a:pt x="44" y="9855"/>
                    <a:pt x="65" y="9855"/>
                  </a:cubicBezTo>
                  <a:cubicBezTo>
                    <a:pt x="114" y="9855"/>
                    <a:pt x="136" y="9812"/>
                    <a:pt x="136" y="9791"/>
                  </a:cubicBezTo>
                  <a:cubicBezTo>
                    <a:pt x="136" y="9742"/>
                    <a:pt x="114" y="9720"/>
                    <a:pt x="65" y="9720"/>
                  </a:cubicBezTo>
                  <a:close/>
                  <a:moveTo>
                    <a:pt x="65" y="9990"/>
                  </a:moveTo>
                  <a:cubicBezTo>
                    <a:pt x="44" y="9990"/>
                    <a:pt x="1" y="10012"/>
                    <a:pt x="1" y="10061"/>
                  </a:cubicBezTo>
                  <a:cubicBezTo>
                    <a:pt x="1" y="10082"/>
                    <a:pt x="44" y="10125"/>
                    <a:pt x="65" y="10125"/>
                  </a:cubicBezTo>
                  <a:cubicBezTo>
                    <a:pt x="114" y="10125"/>
                    <a:pt x="136" y="10082"/>
                    <a:pt x="136" y="10061"/>
                  </a:cubicBezTo>
                  <a:cubicBezTo>
                    <a:pt x="136" y="10012"/>
                    <a:pt x="114" y="9990"/>
                    <a:pt x="65" y="9990"/>
                  </a:cubicBezTo>
                  <a:close/>
                  <a:moveTo>
                    <a:pt x="65" y="10260"/>
                  </a:moveTo>
                  <a:cubicBezTo>
                    <a:pt x="44" y="10260"/>
                    <a:pt x="1" y="10282"/>
                    <a:pt x="1" y="10331"/>
                  </a:cubicBezTo>
                  <a:cubicBezTo>
                    <a:pt x="1" y="10352"/>
                    <a:pt x="44" y="10395"/>
                    <a:pt x="65" y="10395"/>
                  </a:cubicBezTo>
                  <a:cubicBezTo>
                    <a:pt x="114" y="10395"/>
                    <a:pt x="136" y="10352"/>
                    <a:pt x="136" y="10331"/>
                  </a:cubicBezTo>
                  <a:cubicBezTo>
                    <a:pt x="136" y="10282"/>
                    <a:pt x="114" y="10260"/>
                    <a:pt x="65" y="10260"/>
                  </a:cubicBezTo>
                  <a:close/>
                  <a:moveTo>
                    <a:pt x="65" y="10530"/>
                  </a:moveTo>
                  <a:cubicBezTo>
                    <a:pt x="44" y="10530"/>
                    <a:pt x="1" y="10552"/>
                    <a:pt x="1" y="10601"/>
                  </a:cubicBezTo>
                  <a:cubicBezTo>
                    <a:pt x="1" y="10622"/>
                    <a:pt x="44" y="10665"/>
                    <a:pt x="65" y="10665"/>
                  </a:cubicBezTo>
                  <a:cubicBezTo>
                    <a:pt x="114" y="10665"/>
                    <a:pt x="136" y="10622"/>
                    <a:pt x="136" y="10601"/>
                  </a:cubicBezTo>
                  <a:cubicBezTo>
                    <a:pt x="136" y="10552"/>
                    <a:pt x="114" y="10530"/>
                    <a:pt x="65" y="10530"/>
                  </a:cubicBezTo>
                  <a:close/>
                  <a:moveTo>
                    <a:pt x="65" y="10800"/>
                  </a:moveTo>
                  <a:cubicBezTo>
                    <a:pt x="44" y="10800"/>
                    <a:pt x="1" y="10822"/>
                    <a:pt x="1" y="10871"/>
                  </a:cubicBezTo>
                  <a:cubicBezTo>
                    <a:pt x="1" y="10892"/>
                    <a:pt x="44" y="10935"/>
                    <a:pt x="65" y="10935"/>
                  </a:cubicBezTo>
                  <a:cubicBezTo>
                    <a:pt x="114" y="10935"/>
                    <a:pt x="136" y="10892"/>
                    <a:pt x="136" y="10871"/>
                  </a:cubicBezTo>
                  <a:cubicBezTo>
                    <a:pt x="136" y="10822"/>
                    <a:pt x="114" y="10800"/>
                    <a:pt x="65" y="10800"/>
                  </a:cubicBezTo>
                  <a:close/>
                  <a:moveTo>
                    <a:pt x="65" y="11070"/>
                  </a:moveTo>
                  <a:cubicBezTo>
                    <a:pt x="44" y="11070"/>
                    <a:pt x="1" y="11092"/>
                    <a:pt x="1" y="11141"/>
                  </a:cubicBezTo>
                  <a:cubicBezTo>
                    <a:pt x="1" y="11162"/>
                    <a:pt x="44" y="11205"/>
                    <a:pt x="65" y="11205"/>
                  </a:cubicBezTo>
                  <a:cubicBezTo>
                    <a:pt x="114" y="11205"/>
                    <a:pt x="136" y="11162"/>
                    <a:pt x="136" y="11141"/>
                  </a:cubicBezTo>
                  <a:cubicBezTo>
                    <a:pt x="136" y="11092"/>
                    <a:pt x="114" y="11070"/>
                    <a:pt x="65" y="11070"/>
                  </a:cubicBezTo>
                  <a:close/>
                  <a:moveTo>
                    <a:pt x="65" y="11340"/>
                  </a:moveTo>
                  <a:cubicBezTo>
                    <a:pt x="44" y="11340"/>
                    <a:pt x="1" y="11362"/>
                    <a:pt x="1" y="11411"/>
                  </a:cubicBezTo>
                  <a:cubicBezTo>
                    <a:pt x="1" y="11432"/>
                    <a:pt x="44" y="11475"/>
                    <a:pt x="65" y="11475"/>
                  </a:cubicBezTo>
                  <a:cubicBezTo>
                    <a:pt x="114" y="11475"/>
                    <a:pt x="136" y="11432"/>
                    <a:pt x="136" y="11411"/>
                  </a:cubicBezTo>
                  <a:cubicBezTo>
                    <a:pt x="136" y="11362"/>
                    <a:pt x="114" y="11340"/>
                    <a:pt x="65" y="11340"/>
                  </a:cubicBezTo>
                  <a:close/>
                  <a:moveTo>
                    <a:pt x="65" y="11610"/>
                  </a:moveTo>
                  <a:cubicBezTo>
                    <a:pt x="44" y="11610"/>
                    <a:pt x="1" y="11632"/>
                    <a:pt x="1" y="11681"/>
                  </a:cubicBezTo>
                  <a:cubicBezTo>
                    <a:pt x="1" y="11702"/>
                    <a:pt x="44" y="11745"/>
                    <a:pt x="65" y="11745"/>
                  </a:cubicBezTo>
                  <a:cubicBezTo>
                    <a:pt x="114" y="11745"/>
                    <a:pt x="136" y="11702"/>
                    <a:pt x="136" y="11681"/>
                  </a:cubicBezTo>
                  <a:cubicBezTo>
                    <a:pt x="136" y="11632"/>
                    <a:pt x="114" y="11610"/>
                    <a:pt x="65" y="11610"/>
                  </a:cubicBezTo>
                  <a:close/>
                  <a:moveTo>
                    <a:pt x="65" y="11880"/>
                  </a:moveTo>
                  <a:cubicBezTo>
                    <a:pt x="44" y="11880"/>
                    <a:pt x="1" y="11902"/>
                    <a:pt x="1" y="11951"/>
                  </a:cubicBezTo>
                  <a:cubicBezTo>
                    <a:pt x="1" y="11972"/>
                    <a:pt x="44" y="12016"/>
                    <a:pt x="65" y="12016"/>
                  </a:cubicBezTo>
                  <a:cubicBezTo>
                    <a:pt x="114" y="12016"/>
                    <a:pt x="136" y="11972"/>
                    <a:pt x="136" y="11951"/>
                  </a:cubicBezTo>
                  <a:cubicBezTo>
                    <a:pt x="136" y="11902"/>
                    <a:pt x="114" y="11880"/>
                    <a:pt x="65" y="11880"/>
                  </a:cubicBezTo>
                  <a:close/>
                  <a:moveTo>
                    <a:pt x="65" y="12151"/>
                  </a:moveTo>
                  <a:cubicBezTo>
                    <a:pt x="44" y="12151"/>
                    <a:pt x="1" y="12172"/>
                    <a:pt x="1" y="12221"/>
                  </a:cubicBezTo>
                  <a:cubicBezTo>
                    <a:pt x="1" y="12242"/>
                    <a:pt x="44" y="12286"/>
                    <a:pt x="65" y="12286"/>
                  </a:cubicBezTo>
                  <a:cubicBezTo>
                    <a:pt x="114" y="12286"/>
                    <a:pt x="136" y="12242"/>
                    <a:pt x="136" y="12221"/>
                  </a:cubicBezTo>
                  <a:cubicBezTo>
                    <a:pt x="136" y="12172"/>
                    <a:pt x="114" y="12151"/>
                    <a:pt x="65" y="12151"/>
                  </a:cubicBezTo>
                  <a:close/>
                  <a:moveTo>
                    <a:pt x="65" y="12421"/>
                  </a:moveTo>
                  <a:cubicBezTo>
                    <a:pt x="44" y="12421"/>
                    <a:pt x="1" y="12442"/>
                    <a:pt x="1" y="12491"/>
                  </a:cubicBezTo>
                  <a:cubicBezTo>
                    <a:pt x="1" y="12512"/>
                    <a:pt x="44" y="12556"/>
                    <a:pt x="65" y="12556"/>
                  </a:cubicBezTo>
                  <a:cubicBezTo>
                    <a:pt x="114" y="12556"/>
                    <a:pt x="136" y="12512"/>
                    <a:pt x="136" y="12491"/>
                  </a:cubicBezTo>
                  <a:cubicBezTo>
                    <a:pt x="136" y="12442"/>
                    <a:pt x="114" y="12421"/>
                    <a:pt x="65" y="12421"/>
                  </a:cubicBezTo>
                  <a:close/>
                  <a:moveTo>
                    <a:pt x="249" y="12534"/>
                  </a:moveTo>
                  <a:cubicBezTo>
                    <a:pt x="200" y="12534"/>
                    <a:pt x="179" y="12556"/>
                    <a:pt x="179" y="12599"/>
                  </a:cubicBezTo>
                  <a:cubicBezTo>
                    <a:pt x="179" y="12626"/>
                    <a:pt x="200" y="12669"/>
                    <a:pt x="249" y="12669"/>
                  </a:cubicBezTo>
                  <a:cubicBezTo>
                    <a:pt x="271" y="12669"/>
                    <a:pt x="314" y="12626"/>
                    <a:pt x="314" y="12599"/>
                  </a:cubicBezTo>
                  <a:cubicBezTo>
                    <a:pt x="314" y="12556"/>
                    <a:pt x="271" y="12534"/>
                    <a:pt x="249" y="12534"/>
                  </a:cubicBezTo>
                  <a:close/>
                  <a:moveTo>
                    <a:pt x="519" y="12534"/>
                  </a:moveTo>
                  <a:cubicBezTo>
                    <a:pt x="470" y="12534"/>
                    <a:pt x="449" y="12556"/>
                    <a:pt x="449" y="12599"/>
                  </a:cubicBezTo>
                  <a:cubicBezTo>
                    <a:pt x="449" y="12626"/>
                    <a:pt x="470" y="12669"/>
                    <a:pt x="519" y="12669"/>
                  </a:cubicBezTo>
                  <a:cubicBezTo>
                    <a:pt x="541" y="12669"/>
                    <a:pt x="584" y="12626"/>
                    <a:pt x="584" y="12599"/>
                  </a:cubicBezTo>
                  <a:cubicBezTo>
                    <a:pt x="584" y="12556"/>
                    <a:pt x="541" y="12534"/>
                    <a:pt x="519" y="12534"/>
                  </a:cubicBezTo>
                  <a:close/>
                  <a:moveTo>
                    <a:pt x="789" y="12534"/>
                  </a:moveTo>
                  <a:cubicBezTo>
                    <a:pt x="740" y="12534"/>
                    <a:pt x="719" y="12556"/>
                    <a:pt x="719" y="12599"/>
                  </a:cubicBezTo>
                  <a:cubicBezTo>
                    <a:pt x="719" y="12626"/>
                    <a:pt x="740" y="12669"/>
                    <a:pt x="789" y="12669"/>
                  </a:cubicBezTo>
                  <a:cubicBezTo>
                    <a:pt x="811" y="12669"/>
                    <a:pt x="854" y="12626"/>
                    <a:pt x="854" y="12599"/>
                  </a:cubicBezTo>
                  <a:cubicBezTo>
                    <a:pt x="854" y="12556"/>
                    <a:pt x="811" y="12534"/>
                    <a:pt x="789" y="12534"/>
                  </a:cubicBezTo>
                  <a:close/>
                  <a:moveTo>
                    <a:pt x="1059" y="12534"/>
                  </a:moveTo>
                  <a:cubicBezTo>
                    <a:pt x="1010" y="12534"/>
                    <a:pt x="989" y="12556"/>
                    <a:pt x="989" y="12599"/>
                  </a:cubicBezTo>
                  <a:cubicBezTo>
                    <a:pt x="989" y="12626"/>
                    <a:pt x="1010" y="12669"/>
                    <a:pt x="1059" y="12669"/>
                  </a:cubicBezTo>
                  <a:cubicBezTo>
                    <a:pt x="1081" y="12669"/>
                    <a:pt x="1124" y="12626"/>
                    <a:pt x="1124" y="12599"/>
                  </a:cubicBezTo>
                  <a:cubicBezTo>
                    <a:pt x="1124" y="12556"/>
                    <a:pt x="1081" y="12534"/>
                    <a:pt x="1059" y="12534"/>
                  </a:cubicBezTo>
                  <a:close/>
                  <a:moveTo>
                    <a:pt x="1329" y="12534"/>
                  </a:moveTo>
                  <a:cubicBezTo>
                    <a:pt x="1280" y="12534"/>
                    <a:pt x="1259" y="12556"/>
                    <a:pt x="1259" y="12599"/>
                  </a:cubicBezTo>
                  <a:cubicBezTo>
                    <a:pt x="1259" y="12626"/>
                    <a:pt x="1280" y="12669"/>
                    <a:pt x="1329" y="12669"/>
                  </a:cubicBezTo>
                  <a:cubicBezTo>
                    <a:pt x="1351" y="12669"/>
                    <a:pt x="1394" y="12626"/>
                    <a:pt x="1394" y="12599"/>
                  </a:cubicBezTo>
                  <a:cubicBezTo>
                    <a:pt x="1394" y="12556"/>
                    <a:pt x="1351" y="12534"/>
                    <a:pt x="1329" y="12534"/>
                  </a:cubicBezTo>
                  <a:close/>
                  <a:moveTo>
                    <a:pt x="1599" y="12534"/>
                  </a:moveTo>
                  <a:cubicBezTo>
                    <a:pt x="1550" y="12534"/>
                    <a:pt x="1529" y="12556"/>
                    <a:pt x="1529" y="12599"/>
                  </a:cubicBezTo>
                  <a:cubicBezTo>
                    <a:pt x="1529" y="12626"/>
                    <a:pt x="1550" y="12669"/>
                    <a:pt x="1599" y="12669"/>
                  </a:cubicBezTo>
                  <a:cubicBezTo>
                    <a:pt x="1621" y="12669"/>
                    <a:pt x="1664" y="12626"/>
                    <a:pt x="1664" y="12599"/>
                  </a:cubicBezTo>
                  <a:cubicBezTo>
                    <a:pt x="1664" y="12556"/>
                    <a:pt x="1621" y="12534"/>
                    <a:pt x="1599" y="12534"/>
                  </a:cubicBezTo>
                  <a:close/>
                  <a:moveTo>
                    <a:pt x="1869" y="12534"/>
                  </a:moveTo>
                  <a:cubicBezTo>
                    <a:pt x="1820" y="12534"/>
                    <a:pt x="1799" y="12556"/>
                    <a:pt x="1799" y="12599"/>
                  </a:cubicBezTo>
                  <a:cubicBezTo>
                    <a:pt x="1799" y="12626"/>
                    <a:pt x="1820" y="12669"/>
                    <a:pt x="1869" y="12669"/>
                  </a:cubicBezTo>
                  <a:cubicBezTo>
                    <a:pt x="1891" y="12669"/>
                    <a:pt x="1934" y="12626"/>
                    <a:pt x="1934" y="12599"/>
                  </a:cubicBezTo>
                  <a:cubicBezTo>
                    <a:pt x="1934" y="12556"/>
                    <a:pt x="1891" y="12534"/>
                    <a:pt x="1869" y="12534"/>
                  </a:cubicBezTo>
                  <a:close/>
                  <a:moveTo>
                    <a:pt x="2139" y="12534"/>
                  </a:moveTo>
                  <a:cubicBezTo>
                    <a:pt x="2090" y="12534"/>
                    <a:pt x="2069" y="12556"/>
                    <a:pt x="2069" y="12599"/>
                  </a:cubicBezTo>
                  <a:cubicBezTo>
                    <a:pt x="2069" y="12626"/>
                    <a:pt x="2090" y="12669"/>
                    <a:pt x="2139" y="12669"/>
                  </a:cubicBezTo>
                  <a:cubicBezTo>
                    <a:pt x="2161" y="12669"/>
                    <a:pt x="2204" y="12626"/>
                    <a:pt x="2204" y="12599"/>
                  </a:cubicBezTo>
                  <a:cubicBezTo>
                    <a:pt x="2204" y="12556"/>
                    <a:pt x="2161" y="12534"/>
                    <a:pt x="2139" y="12534"/>
                  </a:cubicBezTo>
                  <a:close/>
                  <a:moveTo>
                    <a:pt x="2409" y="12534"/>
                  </a:moveTo>
                  <a:cubicBezTo>
                    <a:pt x="2361" y="12534"/>
                    <a:pt x="2339" y="12556"/>
                    <a:pt x="2339" y="12599"/>
                  </a:cubicBezTo>
                  <a:cubicBezTo>
                    <a:pt x="2339" y="12626"/>
                    <a:pt x="2361" y="12669"/>
                    <a:pt x="2409" y="12669"/>
                  </a:cubicBezTo>
                  <a:cubicBezTo>
                    <a:pt x="2431" y="12669"/>
                    <a:pt x="2474" y="12626"/>
                    <a:pt x="2474" y="12599"/>
                  </a:cubicBezTo>
                  <a:cubicBezTo>
                    <a:pt x="2474" y="12556"/>
                    <a:pt x="2431" y="12534"/>
                    <a:pt x="2409" y="12534"/>
                  </a:cubicBezTo>
                  <a:close/>
                  <a:moveTo>
                    <a:pt x="2679" y="12534"/>
                  </a:moveTo>
                  <a:cubicBezTo>
                    <a:pt x="2631" y="12534"/>
                    <a:pt x="2609" y="12556"/>
                    <a:pt x="2609" y="12599"/>
                  </a:cubicBezTo>
                  <a:cubicBezTo>
                    <a:pt x="2609" y="12626"/>
                    <a:pt x="2631" y="12669"/>
                    <a:pt x="2679" y="12669"/>
                  </a:cubicBezTo>
                  <a:cubicBezTo>
                    <a:pt x="2701" y="12669"/>
                    <a:pt x="2744" y="12626"/>
                    <a:pt x="2744" y="12599"/>
                  </a:cubicBezTo>
                  <a:cubicBezTo>
                    <a:pt x="2744" y="12556"/>
                    <a:pt x="2701" y="12534"/>
                    <a:pt x="2679" y="12534"/>
                  </a:cubicBezTo>
                  <a:close/>
                  <a:moveTo>
                    <a:pt x="2949" y="12534"/>
                  </a:moveTo>
                  <a:cubicBezTo>
                    <a:pt x="2901" y="12534"/>
                    <a:pt x="2879" y="12556"/>
                    <a:pt x="2879" y="12599"/>
                  </a:cubicBezTo>
                  <a:cubicBezTo>
                    <a:pt x="2879" y="12626"/>
                    <a:pt x="2901" y="12669"/>
                    <a:pt x="2949" y="12669"/>
                  </a:cubicBezTo>
                  <a:cubicBezTo>
                    <a:pt x="2971" y="12669"/>
                    <a:pt x="3014" y="12626"/>
                    <a:pt x="3014" y="12599"/>
                  </a:cubicBezTo>
                  <a:cubicBezTo>
                    <a:pt x="3014" y="12556"/>
                    <a:pt x="2971" y="12534"/>
                    <a:pt x="2949" y="12534"/>
                  </a:cubicBezTo>
                  <a:close/>
                  <a:moveTo>
                    <a:pt x="3219" y="12534"/>
                  </a:moveTo>
                  <a:cubicBezTo>
                    <a:pt x="3171" y="12534"/>
                    <a:pt x="3149" y="12556"/>
                    <a:pt x="3149" y="12599"/>
                  </a:cubicBezTo>
                  <a:cubicBezTo>
                    <a:pt x="3149" y="12626"/>
                    <a:pt x="3171" y="12669"/>
                    <a:pt x="3219" y="12669"/>
                  </a:cubicBezTo>
                  <a:cubicBezTo>
                    <a:pt x="3241" y="12669"/>
                    <a:pt x="3284" y="12626"/>
                    <a:pt x="3284" y="12599"/>
                  </a:cubicBezTo>
                  <a:cubicBezTo>
                    <a:pt x="3284" y="12556"/>
                    <a:pt x="3241" y="12534"/>
                    <a:pt x="3219" y="12534"/>
                  </a:cubicBezTo>
                  <a:close/>
                  <a:moveTo>
                    <a:pt x="3489" y="12534"/>
                  </a:moveTo>
                  <a:cubicBezTo>
                    <a:pt x="3441" y="12534"/>
                    <a:pt x="3419" y="12556"/>
                    <a:pt x="3419" y="12599"/>
                  </a:cubicBezTo>
                  <a:cubicBezTo>
                    <a:pt x="3419" y="12626"/>
                    <a:pt x="3441" y="12669"/>
                    <a:pt x="3489" y="12669"/>
                  </a:cubicBezTo>
                  <a:cubicBezTo>
                    <a:pt x="3511" y="12669"/>
                    <a:pt x="3554" y="12626"/>
                    <a:pt x="3554" y="12599"/>
                  </a:cubicBezTo>
                  <a:cubicBezTo>
                    <a:pt x="3554" y="12556"/>
                    <a:pt x="3511" y="12534"/>
                    <a:pt x="3489" y="12534"/>
                  </a:cubicBezTo>
                  <a:close/>
                  <a:moveTo>
                    <a:pt x="3759" y="12534"/>
                  </a:moveTo>
                  <a:cubicBezTo>
                    <a:pt x="3711" y="12534"/>
                    <a:pt x="3689" y="12556"/>
                    <a:pt x="3689" y="12599"/>
                  </a:cubicBezTo>
                  <a:cubicBezTo>
                    <a:pt x="3689" y="12626"/>
                    <a:pt x="3711" y="12669"/>
                    <a:pt x="3759" y="12669"/>
                  </a:cubicBezTo>
                  <a:cubicBezTo>
                    <a:pt x="3781" y="12669"/>
                    <a:pt x="3824" y="12626"/>
                    <a:pt x="3824" y="12599"/>
                  </a:cubicBezTo>
                  <a:cubicBezTo>
                    <a:pt x="3824" y="12556"/>
                    <a:pt x="3781" y="12534"/>
                    <a:pt x="3759" y="12534"/>
                  </a:cubicBezTo>
                  <a:close/>
                  <a:moveTo>
                    <a:pt x="4029" y="12534"/>
                  </a:moveTo>
                  <a:cubicBezTo>
                    <a:pt x="3981" y="12534"/>
                    <a:pt x="3959" y="12556"/>
                    <a:pt x="3959" y="12599"/>
                  </a:cubicBezTo>
                  <a:cubicBezTo>
                    <a:pt x="3959" y="12626"/>
                    <a:pt x="3981" y="12669"/>
                    <a:pt x="4029" y="12669"/>
                  </a:cubicBezTo>
                  <a:cubicBezTo>
                    <a:pt x="4051" y="12669"/>
                    <a:pt x="4094" y="12626"/>
                    <a:pt x="4094" y="12599"/>
                  </a:cubicBezTo>
                  <a:cubicBezTo>
                    <a:pt x="4094" y="12556"/>
                    <a:pt x="4051" y="12534"/>
                    <a:pt x="4029" y="12534"/>
                  </a:cubicBezTo>
                  <a:close/>
                  <a:moveTo>
                    <a:pt x="4299" y="12534"/>
                  </a:moveTo>
                  <a:cubicBezTo>
                    <a:pt x="4251" y="12534"/>
                    <a:pt x="4229" y="12556"/>
                    <a:pt x="4229" y="12599"/>
                  </a:cubicBezTo>
                  <a:cubicBezTo>
                    <a:pt x="4229" y="12626"/>
                    <a:pt x="4251" y="12669"/>
                    <a:pt x="4299" y="12669"/>
                  </a:cubicBezTo>
                  <a:cubicBezTo>
                    <a:pt x="4321" y="12669"/>
                    <a:pt x="4364" y="12626"/>
                    <a:pt x="4364" y="12599"/>
                  </a:cubicBezTo>
                  <a:cubicBezTo>
                    <a:pt x="4364" y="12556"/>
                    <a:pt x="4321" y="12534"/>
                    <a:pt x="4299" y="12534"/>
                  </a:cubicBezTo>
                  <a:close/>
                  <a:moveTo>
                    <a:pt x="4569" y="12534"/>
                  </a:moveTo>
                  <a:cubicBezTo>
                    <a:pt x="4521" y="12534"/>
                    <a:pt x="4499" y="12556"/>
                    <a:pt x="4499" y="12599"/>
                  </a:cubicBezTo>
                  <a:cubicBezTo>
                    <a:pt x="4499" y="12626"/>
                    <a:pt x="4521" y="12669"/>
                    <a:pt x="4569" y="12669"/>
                  </a:cubicBezTo>
                  <a:cubicBezTo>
                    <a:pt x="4591" y="12669"/>
                    <a:pt x="4634" y="12626"/>
                    <a:pt x="4634" y="12599"/>
                  </a:cubicBezTo>
                  <a:cubicBezTo>
                    <a:pt x="4634" y="12556"/>
                    <a:pt x="4591" y="12534"/>
                    <a:pt x="4569" y="12534"/>
                  </a:cubicBezTo>
                  <a:close/>
                  <a:moveTo>
                    <a:pt x="4839" y="12534"/>
                  </a:moveTo>
                  <a:cubicBezTo>
                    <a:pt x="4791" y="12534"/>
                    <a:pt x="4769" y="12556"/>
                    <a:pt x="4769" y="12599"/>
                  </a:cubicBezTo>
                  <a:cubicBezTo>
                    <a:pt x="4769" y="12626"/>
                    <a:pt x="4791" y="12669"/>
                    <a:pt x="4839" y="12669"/>
                  </a:cubicBezTo>
                  <a:cubicBezTo>
                    <a:pt x="4861" y="12669"/>
                    <a:pt x="4904" y="12626"/>
                    <a:pt x="4904" y="12599"/>
                  </a:cubicBezTo>
                  <a:cubicBezTo>
                    <a:pt x="4904" y="12556"/>
                    <a:pt x="4861" y="12534"/>
                    <a:pt x="4839" y="12534"/>
                  </a:cubicBezTo>
                  <a:close/>
                  <a:moveTo>
                    <a:pt x="5017" y="12599"/>
                  </a:moveTo>
                  <a:cubicBezTo>
                    <a:pt x="4996" y="12599"/>
                    <a:pt x="4953" y="12626"/>
                    <a:pt x="4953" y="12669"/>
                  </a:cubicBezTo>
                  <a:cubicBezTo>
                    <a:pt x="4953" y="12691"/>
                    <a:pt x="4996" y="12734"/>
                    <a:pt x="5017" y="12734"/>
                  </a:cubicBezTo>
                  <a:cubicBezTo>
                    <a:pt x="5061" y="12734"/>
                    <a:pt x="5088" y="12691"/>
                    <a:pt x="5088" y="12669"/>
                  </a:cubicBezTo>
                  <a:cubicBezTo>
                    <a:pt x="5088" y="12626"/>
                    <a:pt x="5061" y="12599"/>
                    <a:pt x="5017" y="12599"/>
                  </a:cubicBezTo>
                  <a:close/>
                  <a:moveTo>
                    <a:pt x="5017" y="12869"/>
                  </a:moveTo>
                  <a:cubicBezTo>
                    <a:pt x="4996" y="12869"/>
                    <a:pt x="4953" y="12896"/>
                    <a:pt x="4953" y="12939"/>
                  </a:cubicBezTo>
                  <a:cubicBezTo>
                    <a:pt x="4953" y="12961"/>
                    <a:pt x="4996" y="13004"/>
                    <a:pt x="5017" y="13004"/>
                  </a:cubicBezTo>
                  <a:cubicBezTo>
                    <a:pt x="5061" y="13004"/>
                    <a:pt x="5088" y="12961"/>
                    <a:pt x="5088" y="12939"/>
                  </a:cubicBezTo>
                  <a:cubicBezTo>
                    <a:pt x="5088" y="12896"/>
                    <a:pt x="5061" y="12869"/>
                    <a:pt x="5017" y="12869"/>
                  </a:cubicBezTo>
                  <a:close/>
                  <a:moveTo>
                    <a:pt x="5017" y="13139"/>
                  </a:moveTo>
                  <a:cubicBezTo>
                    <a:pt x="4996" y="13139"/>
                    <a:pt x="4953" y="13166"/>
                    <a:pt x="4953" y="13209"/>
                  </a:cubicBezTo>
                  <a:cubicBezTo>
                    <a:pt x="4953" y="13231"/>
                    <a:pt x="4996" y="13274"/>
                    <a:pt x="5017" y="13274"/>
                  </a:cubicBezTo>
                  <a:cubicBezTo>
                    <a:pt x="5061" y="13274"/>
                    <a:pt x="5088" y="13231"/>
                    <a:pt x="5088" y="13209"/>
                  </a:cubicBezTo>
                  <a:cubicBezTo>
                    <a:pt x="5088" y="13166"/>
                    <a:pt x="5061" y="13139"/>
                    <a:pt x="5017" y="13139"/>
                  </a:cubicBezTo>
                  <a:close/>
                  <a:moveTo>
                    <a:pt x="5017" y="13409"/>
                  </a:moveTo>
                  <a:cubicBezTo>
                    <a:pt x="4996" y="13409"/>
                    <a:pt x="4953" y="13436"/>
                    <a:pt x="4953" y="13479"/>
                  </a:cubicBezTo>
                  <a:cubicBezTo>
                    <a:pt x="4953" y="13501"/>
                    <a:pt x="4996" y="13544"/>
                    <a:pt x="5017" y="13544"/>
                  </a:cubicBezTo>
                  <a:cubicBezTo>
                    <a:pt x="5061" y="13544"/>
                    <a:pt x="5088" y="13501"/>
                    <a:pt x="5088" y="13479"/>
                  </a:cubicBezTo>
                  <a:cubicBezTo>
                    <a:pt x="5088" y="13436"/>
                    <a:pt x="5061" y="13409"/>
                    <a:pt x="5017" y="13409"/>
                  </a:cubicBezTo>
                  <a:close/>
                  <a:moveTo>
                    <a:pt x="5017" y="13679"/>
                  </a:moveTo>
                  <a:cubicBezTo>
                    <a:pt x="4996" y="13679"/>
                    <a:pt x="4953" y="13706"/>
                    <a:pt x="4953" y="13749"/>
                  </a:cubicBezTo>
                  <a:cubicBezTo>
                    <a:pt x="4953" y="13771"/>
                    <a:pt x="4996" y="13814"/>
                    <a:pt x="5017" y="13814"/>
                  </a:cubicBezTo>
                  <a:cubicBezTo>
                    <a:pt x="5061" y="13814"/>
                    <a:pt x="5088" y="13771"/>
                    <a:pt x="5088" y="13749"/>
                  </a:cubicBezTo>
                  <a:cubicBezTo>
                    <a:pt x="5088" y="13706"/>
                    <a:pt x="5061" y="13679"/>
                    <a:pt x="5017" y="13679"/>
                  </a:cubicBezTo>
                  <a:close/>
                  <a:moveTo>
                    <a:pt x="5017" y="13949"/>
                  </a:moveTo>
                  <a:cubicBezTo>
                    <a:pt x="4996" y="13949"/>
                    <a:pt x="4953" y="13976"/>
                    <a:pt x="4953" y="14019"/>
                  </a:cubicBezTo>
                  <a:cubicBezTo>
                    <a:pt x="4953" y="14041"/>
                    <a:pt x="4996" y="14084"/>
                    <a:pt x="5017" y="14084"/>
                  </a:cubicBezTo>
                  <a:cubicBezTo>
                    <a:pt x="5061" y="14084"/>
                    <a:pt x="5088" y="14041"/>
                    <a:pt x="5088" y="14019"/>
                  </a:cubicBezTo>
                  <a:cubicBezTo>
                    <a:pt x="5088" y="13976"/>
                    <a:pt x="5061" y="13949"/>
                    <a:pt x="5017" y="13949"/>
                  </a:cubicBezTo>
                  <a:close/>
                  <a:moveTo>
                    <a:pt x="5017" y="14219"/>
                  </a:moveTo>
                  <a:cubicBezTo>
                    <a:pt x="4996" y="14219"/>
                    <a:pt x="4953" y="14246"/>
                    <a:pt x="4953" y="14289"/>
                  </a:cubicBezTo>
                  <a:cubicBezTo>
                    <a:pt x="4953" y="14311"/>
                    <a:pt x="4996" y="14354"/>
                    <a:pt x="5017" y="14354"/>
                  </a:cubicBezTo>
                  <a:cubicBezTo>
                    <a:pt x="5061" y="14354"/>
                    <a:pt x="5088" y="14311"/>
                    <a:pt x="5088" y="14289"/>
                  </a:cubicBezTo>
                  <a:cubicBezTo>
                    <a:pt x="5088" y="14246"/>
                    <a:pt x="5061" y="14219"/>
                    <a:pt x="5017" y="14219"/>
                  </a:cubicBezTo>
                  <a:close/>
                  <a:moveTo>
                    <a:pt x="5017" y="14489"/>
                  </a:moveTo>
                  <a:cubicBezTo>
                    <a:pt x="4996" y="14489"/>
                    <a:pt x="4953" y="14516"/>
                    <a:pt x="4953" y="14559"/>
                  </a:cubicBezTo>
                  <a:cubicBezTo>
                    <a:pt x="4953" y="14581"/>
                    <a:pt x="4996" y="14624"/>
                    <a:pt x="5017" y="14624"/>
                  </a:cubicBezTo>
                  <a:cubicBezTo>
                    <a:pt x="5061" y="14624"/>
                    <a:pt x="5088" y="14581"/>
                    <a:pt x="5088" y="14559"/>
                  </a:cubicBezTo>
                  <a:cubicBezTo>
                    <a:pt x="5088" y="14516"/>
                    <a:pt x="5061" y="14489"/>
                    <a:pt x="5017" y="14489"/>
                  </a:cubicBezTo>
                  <a:close/>
                  <a:moveTo>
                    <a:pt x="5017" y="14759"/>
                  </a:moveTo>
                  <a:cubicBezTo>
                    <a:pt x="4996" y="14759"/>
                    <a:pt x="4953" y="14786"/>
                    <a:pt x="4953" y="14829"/>
                  </a:cubicBezTo>
                  <a:cubicBezTo>
                    <a:pt x="4953" y="14851"/>
                    <a:pt x="4996" y="14894"/>
                    <a:pt x="5017" y="14894"/>
                  </a:cubicBezTo>
                  <a:cubicBezTo>
                    <a:pt x="5061" y="14894"/>
                    <a:pt x="5088" y="14851"/>
                    <a:pt x="5088" y="14829"/>
                  </a:cubicBezTo>
                  <a:cubicBezTo>
                    <a:pt x="5088" y="14786"/>
                    <a:pt x="5061" y="14759"/>
                    <a:pt x="5017" y="14759"/>
                  </a:cubicBezTo>
                  <a:close/>
                  <a:moveTo>
                    <a:pt x="5017" y="15029"/>
                  </a:moveTo>
                  <a:cubicBezTo>
                    <a:pt x="4996" y="15029"/>
                    <a:pt x="4953" y="15056"/>
                    <a:pt x="4953" y="15099"/>
                  </a:cubicBezTo>
                  <a:cubicBezTo>
                    <a:pt x="4953" y="15121"/>
                    <a:pt x="4996" y="15164"/>
                    <a:pt x="5017" y="15164"/>
                  </a:cubicBezTo>
                  <a:cubicBezTo>
                    <a:pt x="5061" y="15164"/>
                    <a:pt x="5088" y="15121"/>
                    <a:pt x="5088" y="15099"/>
                  </a:cubicBezTo>
                  <a:cubicBezTo>
                    <a:pt x="5088" y="15056"/>
                    <a:pt x="5061" y="15029"/>
                    <a:pt x="5017" y="15029"/>
                  </a:cubicBezTo>
                  <a:close/>
                  <a:moveTo>
                    <a:pt x="5017" y="15299"/>
                  </a:moveTo>
                  <a:cubicBezTo>
                    <a:pt x="4996" y="15299"/>
                    <a:pt x="4953" y="15326"/>
                    <a:pt x="4953" y="15369"/>
                  </a:cubicBezTo>
                  <a:cubicBezTo>
                    <a:pt x="4953" y="15391"/>
                    <a:pt x="4996" y="15434"/>
                    <a:pt x="5017" y="15434"/>
                  </a:cubicBezTo>
                  <a:cubicBezTo>
                    <a:pt x="5061" y="15434"/>
                    <a:pt x="5088" y="15391"/>
                    <a:pt x="5088" y="15369"/>
                  </a:cubicBezTo>
                  <a:cubicBezTo>
                    <a:pt x="5088" y="15326"/>
                    <a:pt x="5061" y="15299"/>
                    <a:pt x="5017" y="15299"/>
                  </a:cubicBezTo>
                  <a:close/>
                  <a:moveTo>
                    <a:pt x="5017" y="15569"/>
                  </a:moveTo>
                  <a:cubicBezTo>
                    <a:pt x="4996" y="15569"/>
                    <a:pt x="4953" y="15596"/>
                    <a:pt x="4953" y="15639"/>
                  </a:cubicBezTo>
                  <a:cubicBezTo>
                    <a:pt x="4953" y="15661"/>
                    <a:pt x="4996" y="15704"/>
                    <a:pt x="5017" y="15704"/>
                  </a:cubicBezTo>
                  <a:cubicBezTo>
                    <a:pt x="5061" y="15704"/>
                    <a:pt x="5088" y="15661"/>
                    <a:pt x="5088" y="15639"/>
                  </a:cubicBezTo>
                  <a:cubicBezTo>
                    <a:pt x="5088" y="15596"/>
                    <a:pt x="5061" y="15569"/>
                    <a:pt x="5017" y="15569"/>
                  </a:cubicBezTo>
                  <a:close/>
                  <a:moveTo>
                    <a:pt x="5017" y="15839"/>
                  </a:moveTo>
                  <a:cubicBezTo>
                    <a:pt x="4996" y="15839"/>
                    <a:pt x="4953" y="15866"/>
                    <a:pt x="4953" y="15909"/>
                  </a:cubicBezTo>
                  <a:cubicBezTo>
                    <a:pt x="4953" y="15931"/>
                    <a:pt x="4996" y="15974"/>
                    <a:pt x="5017" y="15974"/>
                  </a:cubicBezTo>
                  <a:cubicBezTo>
                    <a:pt x="5061" y="15974"/>
                    <a:pt x="5088" y="15931"/>
                    <a:pt x="5088" y="15909"/>
                  </a:cubicBezTo>
                  <a:cubicBezTo>
                    <a:pt x="5088" y="15866"/>
                    <a:pt x="5061" y="15839"/>
                    <a:pt x="5017" y="15839"/>
                  </a:cubicBezTo>
                  <a:close/>
                  <a:moveTo>
                    <a:pt x="5017" y="16109"/>
                  </a:moveTo>
                  <a:cubicBezTo>
                    <a:pt x="4996" y="16109"/>
                    <a:pt x="4953" y="16136"/>
                    <a:pt x="4953" y="16179"/>
                  </a:cubicBezTo>
                  <a:cubicBezTo>
                    <a:pt x="4953" y="16201"/>
                    <a:pt x="4996" y="16244"/>
                    <a:pt x="5017" y="16244"/>
                  </a:cubicBezTo>
                  <a:cubicBezTo>
                    <a:pt x="5061" y="16244"/>
                    <a:pt x="5088" y="16201"/>
                    <a:pt x="5088" y="16179"/>
                  </a:cubicBezTo>
                  <a:cubicBezTo>
                    <a:pt x="5088" y="16136"/>
                    <a:pt x="5061" y="16109"/>
                    <a:pt x="5017" y="16109"/>
                  </a:cubicBezTo>
                  <a:close/>
                  <a:moveTo>
                    <a:pt x="5017" y="16379"/>
                  </a:moveTo>
                  <a:cubicBezTo>
                    <a:pt x="4996" y="16379"/>
                    <a:pt x="4953" y="16406"/>
                    <a:pt x="4953" y="16449"/>
                  </a:cubicBezTo>
                  <a:cubicBezTo>
                    <a:pt x="4953" y="16471"/>
                    <a:pt x="4996" y="16514"/>
                    <a:pt x="5017" y="16514"/>
                  </a:cubicBezTo>
                  <a:cubicBezTo>
                    <a:pt x="5061" y="16514"/>
                    <a:pt x="5088" y="16471"/>
                    <a:pt x="5088" y="16449"/>
                  </a:cubicBezTo>
                  <a:cubicBezTo>
                    <a:pt x="5088" y="16406"/>
                    <a:pt x="5061" y="16379"/>
                    <a:pt x="5017" y="16379"/>
                  </a:cubicBezTo>
                  <a:close/>
                  <a:moveTo>
                    <a:pt x="5017" y="16649"/>
                  </a:moveTo>
                  <a:cubicBezTo>
                    <a:pt x="4996" y="16649"/>
                    <a:pt x="4953" y="16676"/>
                    <a:pt x="4953" y="16719"/>
                  </a:cubicBezTo>
                  <a:cubicBezTo>
                    <a:pt x="4953" y="16741"/>
                    <a:pt x="4996" y="16784"/>
                    <a:pt x="5017" y="16784"/>
                  </a:cubicBezTo>
                  <a:cubicBezTo>
                    <a:pt x="5061" y="16784"/>
                    <a:pt x="5088" y="16741"/>
                    <a:pt x="5088" y="16719"/>
                  </a:cubicBezTo>
                  <a:cubicBezTo>
                    <a:pt x="5088" y="16676"/>
                    <a:pt x="5061" y="16649"/>
                    <a:pt x="5017" y="16649"/>
                  </a:cubicBezTo>
                  <a:close/>
                  <a:moveTo>
                    <a:pt x="5017" y="16919"/>
                  </a:moveTo>
                  <a:cubicBezTo>
                    <a:pt x="4996" y="16919"/>
                    <a:pt x="4953" y="16946"/>
                    <a:pt x="4953" y="16989"/>
                  </a:cubicBezTo>
                  <a:cubicBezTo>
                    <a:pt x="4953" y="17011"/>
                    <a:pt x="4996" y="17054"/>
                    <a:pt x="5017" y="17054"/>
                  </a:cubicBezTo>
                  <a:cubicBezTo>
                    <a:pt x="5061" y="17054"/>
                    <a:pt x="5088" y="17011"/>
                    <a:pt x="5088" y="16989"/>
                  </a:cubicBezTo>
                  <a:cubicBezTo>
                    <a:pt x="5088" y="16946"/>
                    <a:pt x="5061" y="16919"/>
                    <a:pt x="5017" y="16919"/>
                  </a:cubicBezTo>
                  <a:close/>
                  <a:moveTo>
                    <a:pt x="5017" y="17189"/>
                  </a:moveTo>
                  <a:cubicBezTo>
                    <a:pt x="4996" y="17189"/>
                    <a:pt x="4953" y="17216"/>
                    <a:pt x="4953" y="17259"/>
                  </a:cubicBezTo>
                  <a:cubicBezTo>
                    <a:pt x="4953" y="17281"/>
                    <a:pt x="4996" y="17324"/>
                    <a:pt x="5017" y="17324"/>
                  </a:cubicBezTo>
                  <a:cubicBezTo>
                    <a:pt x="5061" y="17324"/>
                    <a:pt x="5088" y="17281"/>
                    <a:pt x="5088" y="17259"/>
                  </a:cubicBezTo>
                  <a:cubicBezTo>
                    <a:pt x="5088" y="17216"/>
                    <a:pt x="5061" y="17189"/>
                    <a:pt x="5017" y="17189"/>
                  </a:cubicBezTo>
                  <a:close/>
                  <a:moveTo>
                    <a:pt x="5017" y="17459"/>
                  </a:moveTo>
                  <a:cubicBezTo>
                    <a:pt x="4996" y="17459"/>
                    <a:pt x="4953" y="17486"/>
                    <a:pt x="4953" y="17529"/>
                  </a:cubicBezTo>
                  <a:cubicBezTo>
                    <a:pt x="4953" y="17551"/>
                    <a:pt x="4996" y="17594"/>
                    <a:pt x="5017" y="17594"/>
                  </a:cubicBezTo>
                  <a:cubicBezTo>
                    <a:pt x="5061" y="17594"/>
                    <a:pt x="5088" y="17551"/>
                    <a:pt x="5088" y="17529"/>
                  </a:cubicBezTo>
                  <a:cubicBezTo>
                    <a:pt x="5088" y="17486"/>
                    <a:pt x="5061" y="17459"/>
                    <a:pt x="5017" y="17459"/>
                  </a:cubicBezTo>
                  <a:close/>
                  <a:moveTo>
                    <a:pt x="5017" y="17729"/>
                  </a:moveTo>
                  <a:cubicBezTo>
                    <a:pt x="4996" y="17729"/>
                    <a:pt x="4953" y="17756"/>
                    <a:pt x="4953" y="17799"/>
                  </a:cubicBezTo>
                  <a:cubicBezTo>
                    <a:pt x="4953" y="17821"/>
                    <a:pt x="4996" y="17864"/>
                    <a:pt x="5017" y="17864"/>
                  </a:cubicBezTo>
                  <a:cubicBezTo>
                    <a:pt x="5061" y="17864"/>
                    <a:pt x="5088" y="17821"/>
                    <a:pt x="5088" y="17799"/>
                  </a:cubicBezTo>
                  <a:cubicBezTo>
                    <a:pt x="5088" y="17756"/>
                    <a:pt x="5061" y="17729"/>
                    <a:pt x="5017" y="17729"/>
                  </a:cubicBezTo>
                  <a:close/>
                  <a:moveTo>
                    <a:pt x="5017" y="17999"/>
                  </a:moveTo>
                  <a:cubicBezTo>
                    <a:pt x="4996" y="17999"/>
                    <a:pt x="4953" y="18026"/>
                    <a:pt x="4953" y="18069"/>
                  </a:cubicBezTo>
                  <a:cubicBezTo>
                    <a:pt x="4953" y="18091"/>
                    <a:pt x="4996" y="18134"/>
                    <a:pt x="5017" y="18134"/>
                  </a:cubicBezTo>
                  <a:cubicBezTo>
                    <a:pt x="5061" y="18134"/>
                    <a:pt x="5088" y="18091"/>
                    <a:pt x="5088" y="18069"/>
                  </a:cubicBezTo>
                  <a:cubicBezTo>
                    <a:pt x="5088" y="18026"/>
                    <a:pt x="5061" y="17999"/>
                    <a:pt x="5017" y="17999"/>
                  </a:cubicBezTo>
                  <a:close/>
                  <a:moveTo>
                    <a:pt x="5017" y="18269"/>
                  </a:moveTo>
                  <a:cubicBezTo>
                    <a:pt x="4996" y="18269"/>
                    <a:pt x="4953" y="18296"/>
                    <a:pt x="4953" y="18339"/>
                  </a:cubicBezTo>
                  <a:cubicBezTo>
                    <a:pt x="4953" y="18361"/>
                    <a:pt x="4996" y="18404"/>
                    <a:pt x="5017" y="18404"/>
                  </a:cubicBezTo>
                  <a:cubicBezTo>
                    <a:pt x="5061" y="18404"/>
                    <a:pt x="5088" y="18361"/>
                    <a:pt x="5088" y="18339"/>
                  </a:cubicBezTo>
                  <a:cubicBezTo>
                    <a:pt x="5088" y="18296"/>
                    <a:pt x="5061" y="18269"/>
                    <a:pt x="5017" y="18269"/>
                  </a:cubicBezTo>
                  <a:close/>
                  <a:moveTo>
                    <a:pt x="5017" y="18539"/>
                  </a:moveTo>
                  <a:cubicBezTo>
                    <a:pt x="4996" y="18539"/>
                    <a:pt x="4953" y="18566"/>
                    <a:pt x="4953" y="18609"/>
                  </a:cubicBezTo>
                  <a:cubicBezTo>
                    <a:pt x="4953" y="18631"/>
                    <a:pt x="4996" y="18674"/>
                    <a:pt x="5017" y="18674"/>
                  </a:cubicBezTo>
                  <a:cubicBezTo>
                    <a:pt x="5061" y="18674"/>
                    <a:pt x="5088" y="18631"/>
                    <a:pt x="5088" y="18609"/>
                  </a:cubicBezTo>
                  <a:cubicBezTo>
                    <a:pt x="5088" y="18566"/>
                    <a:pt x="5061" y="18539"/>
                    <a:pt x="5017" y="18539"/>
                  </a:cubicBezTo>
                  <a:close/>
                  <a:moveTo>
                    <a:pt x="5017" y="18809"/>
                  </a:moveTo>
                  <a:cubicBezTo>
                    <a:pt x="4996" y="18809"/>
                    <a:pt x="4953" y="18836"/>
                    <a:pt x="4953" y="18879"/>
                  </a:cubicBezTo>
                  <a:cubicBezTo>
                    <a:pt x="4953" y="18901"/>
                    <a:pt x="4996" y="18944"/>
                    <a:pt x="5017" y="18944"/>
                  </a:cubicBezTo>
                  <a:cubicBezTo>
                    <a:pt x="5061" y="18944"/>
                    <a:pt x="5088" y="18901"/>
                    <a:pt x="5088" y="18879"/>
                  </a:cubicBezTo>
                  <a:cubicBezTo>
                    <a:pt x="5088" y="18836"/>
                    <a:pt x="5061" y="18809"/>
                    <a:pt x="5017" y="18809"/>
                  </a:cubicBezTo>
                  <a:close/>
                  <a:moveTo>
                    <a:pt x="5017" y="19079"/>
                  </a:moveTo>
                  <a:cubicBezTo>
                    <a:pt x="4996" y="19079"/>
                    <a:pt x="4953" y="19106"/>
                    <a:pt x="4953" y="19149"/>
                  </a:cubicBezTo>
                  <a:cubicBezTo>
                    <a:pt x="4953" y="19171"/>
                    <a:pt x="4996" y="19214"/>
                    <a:pt x="5017" y="19214"/>
                  </a:cubicBezTo>
                  <a:cubicBezTo>
                    <a:pt x="5061" y="19214"/>
                    <a:pt x="5088" y="19171"/>
                    <a:pt x="5088" y="19149"/>
                  </a:cubicBezTo>
                  <a:cubicBezTo>
                    <a:pt x="5088" y="19106"/>
                    <a:pt x="5061" y="19079"/>
                    <a:pt x="5017" y="19079"/>
                  </a:cubicBezTo>
                  <a:close/>
                  <a:moveTo>
                    <a:pt x="4974" y="19398"/>
                  </a:moveTo>
                  <a:cubicBezTo>
                    <a:pt x="4953" y="19398"/>
                    <a:pt x="4953" y="19419"/>
                    <a:pt x="4953" y="19419"/>
                  </a:cubicBezTo>
                  <a:cubicBezTo>
                    <a:pt x="4953" y="19441"/>
                    <a:pt x="4996" y="19484"/>
                    <a:pt x="5017" y="19484"/>
                  </a:cubicBezTo>
                  <a:cubicBezTo>
                    <a:pt x="5061" y="19484"/>
                    <a:pt x="5088" y="19441"/>
                    <a:pt x="5088" y="19419"/>
                  </a:cubicBezTo>
                  <a:lnTo>
                    <a:pt x="5088" y="19398"/>
                  </a:lnTo>
                  <a:cubicBezTo>
                    <a:pt x="5088" y="19441"/>
                    <a:pt x="5061" y="19462"/>
                    <a:pt x="5017" y="19462"/>
                  </a:cubicBezTo>
                  <a:cubicBezTo>
                    <a:pt x="4996" y="19462"/>
                    <a:pt x="4974" y="19441"/>
                    <a:pt x="4974" y="19398"/>
                  </a:cubicBezTo>
                  <a:close/>
                  <a:moveTo>
                    <a:pt x="5017" y="19619"/>
                  </a:moveTo>
                  <a:cubicBezTo>
                    <a:pt x="4996" y="19619"/>
                    <a:pt x="4953" y="19646"/>
                    <a:pt x="4953" y="19689"/>
                  </a:cubicBezTo>
                  <a:cubicBezTo>
                    <a:pt x="4953" y="19711"/>
                    <a:pt x="4996" y="19754"/>
                    <a:pt x="5017" y="19754"/>
                  </a:cubicBezTo>
                  <a:cubicBezTo>
                    <a:pt x="5061" y="19754"/>
                    <a:pt x="5088" y="19711"/>
                    <a:pt x="5088" y="19689"/>
                  </a:cubicBezTo>
                  <a:cubicBezTo>
                    <a:pt x="5088" y="19646"/>
                    <a:pt x="5061" y="19619"/>
                    <a:pt x="5017" y="19619"/>
                  </a:cubicBezTo>
                  <a:close/>
                  <a:moveTo>
                    <a:pt x="5017" y="19889"/>
                  </a:moveTo>
                  <a:cubicBezTo>
                    <a:pt x="4996" y="19889"/>
                    <a:pt x="4953" y="19916"/>
                    <a:pt x="4953" y="19959"/>
                  </a:cubicBezTo>
                  <a:cubicBezTo>
                    <a:pt x="4953" y="19981"/>
                    <a:pt x="4996" y="20024"/>
                    <a:pt x="5017" y="20024"/>
                  </a:cubicBezTo>
                  <a:cubicBezTo>
                    <a:pt x="5061" y="20024"/>
                    <a:pt x="5088" y="19981"/>
                    <a:pt x="5088" y="19959"/>
                  </a:cubicBezTo>
                  <a:cubicBezTo>
                    <a:pt x="5088" y="19916"/>
                    <a:pt x="5061" y="19889"/>
                    <a:pt x="5017" y="19889"/>
                  </a:cubicBezTo>
                  <a:close/>
                  <a:moveTo>
                    <a:pt x="5017" y="20159"/>
                  </a:moveTo>
                  <a:cubicBezTo>
                    <a:pt x="4996" y="20159"/>
                    <a:pt x="4953" y="20186"/>
                    <a:pt x="4953" y="20229"/>
                  </a:cubicBezTo>
                  <a:cubicBezTo>
                    <a:pt x="4953" y="20251"/>
                    <a:pt x="4996" y="20294"/>
                    <a:pt x="5017" y="20294"/>
                  </a:cubicBezTo>
                  <a:cubicBezTo>
                    <a:pt x="5061" y="20294"/>
                    <a:pt x="5088" y="20251"/>
                    <a:pt x="5088" y="20229"/>
                  </a:cubicBezTo>
                  <a:cubicBezTo>
                    <a:pt x="5088" y="20186"/>
                    <a:pt x="5061" y="20159"/>
                    <a:pt x="5017" y="20159"/>
                  </a:cubicBezTo>
                  <a:close/>
                  <a:moveTo>
                    <a:pt x="5017" y="20429"/>
                  </a:moveTo>
                  <a:cubicBezTo>
                    <a:pt x="4996" y="20429"/>
                    <a:pt x="4953" y="20456"/>
                    <a:pt x="4953" y="20499"/>
                  </a:cubicBezTo>
                  <a:cubicBezTo>
                    <a:pt x="4953" y="20521"/>
                    <a:pt x="4996" y="20564"/>
                    <a:pt x="5017" y="20564"/>
                  </a:cubicBezTo>
                  <a:cubicBezTo>
                    <a:pt x="5061" y="20564"/>
                    <a:pt x="5088" y="20521"/>
                    <a:pt x="5088" y="20499"/>
                  </a:cubicBezTo>
                  <a:cubicBezTo>
                    <a:pt x="5088" y="20456"/>
                    <a:pt x="5061" y="20429"/>
                    <a:pt x="5017" y="20429"/>
                  </a:cubicBezTo>
                  <a:close/>
                  <a:moveTo>
                    <a:pt x="5017" y="20699"/>
                  </a:moveTo>
                  <a:cubicBezTo>
                    <a:pt x="4996" y="20699"/>
                    <a:pt x="4953" y="20726"/>
                    <a:pt x="4953" y="20769"/>
                  </a:cubicBezTo>
                  <a:cubicBezTo>
                    <a:pt x="4953" y="20791"/>
                    <a:pt x="4996" y="20834"/>
                    <a:pt x="5017" y="20834"/>
                  </a:cubicBezTo>
                  <a:cubicBezTo>
                    <a:pt x="5061" y="20834"/>
                    <a:pt x="5088" y="20791"/>
                    <a:pt x="5088" y="20769"/>
                  </a:cubicBezTo>
                  <a:cubicBezTo>
                    <a:pt x="5088" y="20726"/>
                    <a:pt x="5061" y="20699"/>
                    <a:pt x="5017" y="20699"/>
                  </a:cubicBezTo>
                  <a:close/>
                  <a:moveTo>
                    <a:pt x="5017" y="20969"/>
                  </a:moveTo>
                  <a:cubicBezTo>
                    <a:pt x="4996" y="20969"/>
                    <a:pt x="4953" y="20996"/>
                    <a:pt x="4953" y="21039"/>
                  </a:cubicBezTo>
                  <a:cubicBezTo>
                    <a:pt x="4953" y="21061"/>
                    <a:pt x="4996" y="21104"/>
                    <a:pt x="5017" y="21104"/>
                  </a:cubicBezTo>
                  <a:cubicBezTo>
                    <a:pt x="5061" y="21104"/>
                    <a:pt x="5088" y="21061"/>
                    <a:pt x="5088" y="21039"/>
                  </a:cubicBezTo>
                  <a:cubicBezTo>
                    <a:pt x="5088" y="20996"/>
                    <a:pt x="5061" y="20969"/>
                    <a:pt x="5017" y="20969"/>
                  </a:cubicBezTo>
                  <a:close/>
                  <a:moveTo>
                    <a:pt x="5017" y="21239"/>
                  </a:moveTo>
                  <a:cubicBezTo>
                    <a:pt x="4996" y="21239"/>
                    <a:pt x="4953" y="21266"/>
                    <a:pt x="4953" y="21309"/>
                  </a:cubicBezTo>
                  <a:cubicBezTo>
                    <a:pt x="4953" y="21331"/>
                    <a:pt x="4996" y="21374"/>
                    <a:pt x="5017" y="21374"/>
                  </a:cubicBezTo>
                  <a:cubicBezTo>
                    <a:pt x="5061" y="21374"/>
                    <a:pt x="5088" y="21331"/>
                    <a:pt x="5088" y="21309"/>
                  </a:cubicBezTo>
                  <a:cubicBezTo>
                    <a:pt x="5088" y="21266"/>
                    <a:pt x="5061" y="21239"/>
                    <a:pt x="5017" y="21239"/>
                  </a:cubicBezTo>
                  <a:close/>
                  <a:moveTo>
                    <a:pt x="5017" y="21509"/>
                  </a:moveTo>
                  <a:cubicBezTo>
                    <a:pt x="4996" y="21509"/>
                    <a:pt x="4953" y="21536"/>
                    <a:pt x="4953" y="21579"/>
                  </a:cubicBezTo>
                  <a:cubicBezTo>
                    <a:pt x="4953" y="21601"/>
                    <a:pt x="4996" y="21644"/>
                    <a:pt x="5017" y="21644"/>
                  </a:cubicBezTo>
                  <a:cubicBezTo>
                    <a:pt x="5061" y="21644"/>
                    <a:pt x="5088" y="21601"/>
                    <a:pt x="5088" y="21579"/>
                  </a:cubicBezTo>
                  <a:cubicBezTo>
                    <a:pt x="5088" y="21536"/>
                    <a:pt x="5061" y="21509"/>
                    <a:pt x="5017" y="21509"/>
                  </a:cubicBezTo>
                  <a:close/>
                  <a:moveTo>
                    <a:pt x="5017" y="21779"/>
                  </a:moveTo>
                  <a:cubicBezTo>
                    <a:pt x="4996" y="21779"/>
                    <a:pt x="4953" y="21806"/>
                    <a:pt x="4953" y="21849"/>
                  </a:cubicBezTo>
                  <a:cubicBezTo>
                    <a:pt x="4953" y="21871"/>
                    <a:pt x="4996" y="21914"/>
                    <a:pt x="5017" y="21914"/>
                  </a:cubicBezTo>
                  <a:cubicBezTo>
                    <a:pt x="5061" y="21914"/>
                    <a:pt x="5088" y="21871"/>
                    <a:pt x="5088" y="21849"/>
                  </a:cubicBezTo>
                  <a:cubicBezTo>
                    <a:pt x="5088" y="21806"/>
                    <a:pt x="5061" y="21779"/>
                    <a:pt x="5017" y="21779"/>
                  </a:cubicBezTo>
                  <a:close/>
                  <a:moveTo>
                    <a:pt x="5017" y="22049"/>
                  </a:moveTo>
                  <a:cubicBezTo>
                    <a:pt x="4996" y="22049"/>
                    <a:pt x="4953" y="22076"/>
                    <a:pt x="4953" y="22119"/>
                  </a:cubicBezTo>
                  <a:cubicBezTo>
                    <a:pt x="4953" y="22141"/>
                    <a:pt x="4996" y="22184"/>
                    <a:pt x="5017" y="22184"/>
                  </a:cubicBezTo>
                  <a:cubicBezTo>
                    <a:pt x="5061" y="22184"/>
                    <a:pt x="5088" y="22141"/>
                    <a:pt x="5088" y="22119"/>
                  </a:cubicBezTo>
                  <a:cubicBezTo>
                    <a:pt x="5088" y="22076"/>
                    <a:pt x="5061" y="22049"/>
                    <a:pt x="5017" y="22049"/>
                  </a:cubicBezTo>
                  <a:close/>
                  <a:moveTo>
                    <a:pt x="5017" y="22319"/>
                  </a:moveTo>
                  <a:cubicBezTo>
                    <a:pt x="4996" y="22319"/>
                    <a:pt x="4953" y="22346"/>
                    <a:pt x="4953" y="22389"/>
                  </a:cubicBezTo>
                  <a:cubicBezTo>
                    <a:pt x="4953" y="22411"/>
                    <a:pt x="4996" y="22454"/>
                    <a:pt x="5017" y="22454"/>
                  </a:cubicBezTo>
                  <a:cubicBezTo>
                    <a:pt x="5061" y="22454"/>
                    <a:pt x="5088" y="22411"/>
                    <a:pt x="5088" y="22389"/>
                  </a:cubicBezTo>
                  <a:cubicBezTo>
                    <a:pt x="5088" y="22346"/>
                    <a:pt x="5061" y="22319"/>
                    <a:pt x="5017" y="22319"/>
                  </a:cubicBezTo>
                  <a:close/>
                  <a:moveTo>
                    <a:pt x="5017" y="22589"/>
                  </a:moveTo>
                  <a:cubicBezTo>
                    <a:pt x="4996" y="22589"/>
                    <a:pt x="4953" y="22616"/>
                    <a:pt x="4953" y="22659"/>
                  </a:cubicBezTo>
                  <a:cubicBezTo>
                    <a:pt x="4953" y="22681"/>
                    <a:pt x="4996" y="22724"/>
                    <a:pt x="5017" y="22724"/>
                  </a:cubicBezTo>
                  <a:cubicBezTo>
                    <a:pt x="5061" y="22724"/>
                    <a:pt x="5088" y="22681"/>
                    <a:pt x="5088" y="22659"/>
                  </a:cubicBezTo>
                  <a:cubicBezTo>
                    <a:pt x="5088" y="22616"/>
                    <a:pt x="5061" y="22589"/>
                    <a:pt x="5017" y="22589"/>
                  </a:cubicBezTo>
                  <a:close/>
                  <a:moveTo>
                    <a:pt x="5017" y="22859"/>
                  </a:moveTo>
                  <a:cubicBezTo>
                    <a:pt x="4996" y="22859"/>
                    <a:pt x="4953" y="22886"/>
                    <a:pt x="4953" y="22929"/>
                  </a:cubicBezTo>
                  <a:cubicBezTo>
                    <a:pt x="4953" y="22951"/>
                    <a:pt x="4996" y="22994"/>
                    <a:pt x="5017" y="22994"/>
                  </a:cubicBezTo>
                  <a:cubicBezTo>
                    <a:pt x="5061" y="22994"/>
                    <a:pt x="5088" y="22951"/>
                    <a:pt x="5088" y="22929"/>
                  </a:cubicBezTo>
                  <a:cubicBezTo>
                    <a:pt x="5088" y="22886"/>
                    <a:pt x="5061" y="22859"/>
                    <a:pt x="5017" y="22859"/>
                  </a:cubicBezTo>
                  <a:close/>
                  <a:moveTo>
                    <a:pt x="5017" y="23129"/>
                  </a:moveTo>
                  <a:cubicBezTo>
                    <a:pt x="4996" y="23129"/>
                    <a:pt x="4953" y="23156"/>
                    <a:pt x="4953" y="23199"/>
                  </a:cubicBezTo>
                  <a:cubicBezTo>
                    <a:pt x="4953" y="23221"/>
                    <a:pt x="4996" y="23264"/>
                    <a:pt x="5017" y="23264"/>
                  </a:cubicBezTo>
                  <a:cubicBezTo>
                    <a:pt x="5061" y="23264"/>
                    <a:pt x="5088" y="23221"/>
                    <a:pt x="5088" y="23199"/>
                  </a:cubicBezTo>
                  <a:cubicBezTo>
                    <a:pt x="5088" y="23156"/>
                    <a:pt x="5061" y="23129"/>
                    <a:pt x="5017" y="23129"/>
                  </a:cubicBezTo>
                  <a:close/>
                  <a:moveTo>
                    <a:pt x="5017" y="23399"/>
                  </a:moveTo>
                  <a:cubicBezTo>
                    <a:pt x="4996" y="23399"/>
                    <a:pt x="4953" y="23426"/>
                    <a:pt x="4953" y="23469"/>
                  </a:cubicBezTo>
                  <a:cubicBezTo>
                    <a:pt x="4953" y="23491"/>
                    <a:pt x="4996" y="23534"/>
                    <a:pt x="5017" y="23534"/>
                  </a:cubicBezTo>
                  <a:cubicBezTo>
                    <a:pt x="5061" y="23534"/>
                    <a:pt x="5088" y="23491"/>
                    <a:pt x="5088" y="23469"/>
                  </a:cubicBezTo>
                  <a:cubicBezTo>
                    <a:pt x="5088" y="23426"/>
                    <a:pt x="5061" y="23399"/>
                    <a:pt x="5017" y="23399"/>
                  </a:cubicBezTo>
                  <a:close/>
                  <a:moveTo>
                    <a:pt x="5017" y="23669"/>
                  </a:moveTo>
                  <a:cubicBezTo>
                    <a:pt x="4996" y="23669"/>
                    <a:pt x="4953" y="23696"/>
                    <a:pt x="4953" y="23739"/>
                  </a:cubicBezTo>
                  <a:cubicBezTo>
                    <a:pt x="4953" y="23761"/>
                    <a:pt x="4996" y="23804"/>
                    <a:pt x="5017" y="23804"/>
                  </a:cubicBezTo>
                  <a:cubicBezTo>
                    <a:pt x="5061" y="23804"/>
                    <a:pt x="5088" y="23761"/>
                    <a:pt x="5088" y="23739"/>
                  </a:cubicBezTo>
                  <a:cubicBezTo>
                    <a:pt x="5088" y="23696"/>
                    <a:pt x="5061" y="23669"/>
                    <a:pt x="5017" y="23669"/>
                  </a:cubicBezTo>
                  <a:close/>
                  <a:moveTo>
                    <a:pt x="5017" y="23939"/>
                  </a:moveTo>
                  <a:cubicBezTo>
                    <a:pt x="4996" y="23939"/>
                    <a:pt x="4953" y="23966"/>
                    <a:pt x="4953" y="24009"/>
                  </a:cubicBezTo>
                  <a:cubicBezTo>
                    <a:pt x="4953" y="24031"/>
                    <a:pt x="4996" y="24074"/>
                    <a:pt x="5017" y="24074"/>
                  </a:cubicBezTo>
                  <a:cubicBezTo>
                    <a:pt x="5061" y="24074"/>
                    <a:pt x="5088" y="24031"/>
                    <a:pt x="5088" y="24009"/>
                  </a:cubicBezTo>
                  <a:cubicBezTo>
                    <a:pt x="5088" y="23966"/>
                    <a:pt x="5061" y="23939"/>
                    <a:pt x="5017" y="23939"/>
                  </a:cubicBezTo>
                  <a:close/>
                  <a:moveTo>
                    <a:pt x="5017" y="24209"/>
                  </a:moveTo>
                  <a:cubicBezTo>
                    <a:pt x="4996" y="24209"/>
                    <a:pt x="4953" y="24236"/>
                    <a:pt x="4953" y="24279"/>
                  </a:cubicBezTo>
                  <a:cubicBezTo>
                    <a:pt x="4953" y="24301"/>
                    <a:pt x="4996" y="24344"/>
                    <a:pt x="5017" y="24344"/>
                  </a:cubicBezTo>
                  <a:cubicBezTo>
                    <a:pt x="5061" y="24344"/>
                    <a:pt x="5088" y="24301"/>
                    <a:pt x="5088" y="24279"/>
                  </a:cubicBezTo>
                  <a:cubicBezTo>
                    <a:pt x="5088" y="24236"/>
                    <a:pt x="5061" y="24209"/>
                    <a:pt x="5017" y="24209"/>
                  </a:cubicBezTo>
                  <a:close/>
                  <a:moveTo>
                    <a:pt x="5017" y="24479"/>
                  </a:moveTo>
                  <a:cubicBezTo>
                    <a:pt x="4996" y="24479"/>
                    <a:pt x="4953" y="24506"/>
                    <a:pt x="4953" y="24549"/>
                  </a:cubicBezTo>
                  <a:cubicBezTo>
                    <a:pt x="4953" y="24571"/>
                    <a:pt x="4996" y="24614"/>
                    <a:pt x="5017" y="24614"/>
                  </a:cubicBezTo>
                  <a:cubicBezTo>
                    <a:pt x="5061" y="24614"/>
                    <a:pt x="5088" y="24571"/>
                    <a:pt x="5088" y="24549"/>
                  </a:cubicBezTo>
                  <a:cubicBezTo>
                    <a:pt x="5088" y="24506"/>
                    <a:pt x="5061" y="24479"/>
                    <a:pt x="5017" y="24479"/>
                  </a:cubicBezTo>
                  <a:close/>
                  <a:moveTo>
                    <a:pt x="5017" y="24749"/>
                  </a:moveTo>
                  <a:cubicBezTo>
                    <a:pt x="4996" y="24749"/>
                    <a:pt x="4953" y="24776"/>
                    <a:pt x="4953" y="24819"/>
                  </a:cubicBezTo>
                  <a:cubicBezTo>
                    <a:pt x="4953" y="24841"/>
                    <a:pt x="4996" y="24884"/>
                    <a:pt x="5017" y="24884"/>
                  </a:cubicBezTo>
                  <a:cubicBezTo>
                    <a:pt x="5061" y="24884"/>
                    <a:pt x="5088" y="24841"/>
                    <a:pt x="5088" y="24819"/>
                  </a:cubicBezTo>
                  <a:cubicBezTo>
                    <a:pt x="5088" y="24776"/>
                    <a:pt x="5061" y="24749"/>
                    <a:pt x="5017" y="24749"/>
                  </a:cubicBezTo>
                  <a:close/>
                  <a:moveTo>
                    <a:pt x="5017" y="25019"/>
                  </a:moveTo>
                  <a:cubicBezTo>
                    <a:pt x="4996" y="25019"/>
                    <a:pt x="4953" y="25046"/>
                    <a:pt x="4953" y="25089"/>
                  </a:cubicBezTo>
                  <a:cubicBezTo>
                    <a:pt x="4953" y="25111"/>
                    <a:pt x="4996" y="25154"/>
                    <a:pt x="5017" y="25154"/>
                  </a:cubicBezTo>
                  <a:cubicBezTo>
                    <a:pt x="5061" y="25154"/>
                    <a:pt x="5088" y="25111"/>
                    <a:pt x="5088" y="25089"/>
                  </a:cubicBezTo>
                  <a:cubicBezTo>
                    <a:pt x="5088" y="25046"/>
                    <a:pt x="5061" y="25019"/>
                    <a:pt x="5017" y="25019"/>
                  </a:cubicBezTo>
                  <a:close/>
                  <a:moveTo>
                    <a:pt x="5017" y="25289"/>
                  </a:moveTo>
                  <a:cubicBezTo>
                    <a:pt x="4996" y="25289"/>
                    <a:pt x="4953" y="25316"/>
                    <a:pt x="4953" y="25359"/>
                  </a:cubicBezTo>
                  <a:cubicBezTo>
                    <a:pt x="4953" y="25381"/>
                    <a:pt x="4996" y="25424"/>
                    <a:pt x="5017" y="25424"/>
                  </a:cubicBezTo>
                  <a:cubicBezTo>
                    <a:pt x="5061" y="25424"/>
                    <a:pt x="5088" y="25381"/>
                    <a:pt x="5088" y="25359"/>
                  </a:cubicBezTo>
                  <a:cubicBezTo>
                    <a:pt x="5088" y="25316"/>
                    <a:pt x="5061" y="25289"/>
                    <a:pt x="5017" y="25289"/>
                  </a:cubicBezTo>
                  <a:close/>
                  <a:moveTo>
                    <a:pt x="5017" y="25559"/>
                  </a:moveTo>
                  <a:cubicBezTo>
                    <a:pt x="4996" y="25559"/>
                    <a:pt x="4953" y="25586"/>
                    <a:pt x="4953" y="25629"/>
                  </a:cubicBezTo>
                  <a:cubicBezTo>
                    <a:pt x="4953" y="25651"/>
                    <a:pt x="4996" y="25694"/>
                    <a:pt x="5017" y="25694"/>
                  </a:cubicBezTo>
                  <a:cubicBezTo>
                    <a:pt x="5061" y="25694"/>
                    <a:pt x="5088" y="25651"/>
                    <a:pt x="5088" y="25629"/>
                  </a:cubicBezTo>
                  <a:cubicBezTo>
                    <a:pt x="5088" y="25586"/>
                    <a:pt x="5061" y="25559"/>
                    <a:pt x="5017" y="25559"/>
                  </a:cubicBezTo>
                  <a:close/>
                  <a:moveTo>
                    <a:pt x="5017" y="25829"/>
                  </a:moveTo>
                  <a:cubicBezTo>
                    <a:pt x="4996" y="25829"/>
                    <a:pt x="4953" y="25856"/>
                    <a:pt x="4953" y="25899"/>
                  </a:cubicBezTo>
                  <a:cubicBezTo>
                    <a:pt x="4953" y="25921"/>
                    <a:pt x="4996" y="25964"/>
                    <a:pt x="5017" y="25964"/>
                  </a:cubicBezTo>
                  <a:cubicBezTo>
                    <a:pt x="5061" y="25964"/>
                    <a:pt x="5088" y="25921"/>
                    <a:pt x="5088" y="25899"/>
                  </a:cubicBezTo>
                  <a:cubicBezTo>
                    <a:pt x="5088" y="25856"/>
                    <a:pt x="5061" y="25829"/>
                    <a:pt x="5017" y="25829"/>
                  </a:cubicBezTo>
                  <a:close/>
                  <a:moveTo>
                    <a:pt x="5017" y="26099"/>
                  </a:moveTo>
                  <a:cubicBezTo>
                    <a:pt x="4996" y="26099"/>
                    <a:pt x="4953" y="26126"/>
                    <a:pt x="4953" y="26169"/>
                  </a:cubicBezTo>
                  <a:cubicBezTo>
                    <a:pt x="4953" y="26191"/>
                    <a:pt x="4996" y="26234"/>
                    <a:pt x="5017" y="26234"/>
                  </a:cubicBezTo>
                  <a:cubicBezTo>
                    <a:pt x="5061" y="26234"/>
                    <a:pt x="5088" y="26191"/>
                    <a:pt x="5088" y="26169"/>
                  </a:cubicBezTo>
                  <a:cubicBezTo>
                    <a:pt x="5088" y="26126"/>
                    <a:pt x="5061" y="26099"/>
                    <a:pt x="5017" y="26099"/>
                  </a:cubicBezTo>
                  <a:close/>
                  <a:moveTo>
                    <a:pt x="5017" y="26369"/>
                  </a:moveTo>
                  <a:cubicBezTo>
                    <a:pt x="4996" y="26369"/>
                    <a:pt x="4953" y="26396"/>
                    <a:pt x="4953" y="26439"/>
                  </a:cubicBezTo>
                  <a:cubicBezTo>
                    <a:pt x="4953" y="26461"/>
                    <a:pt x="4996" y="26504"/>
                    <a:pt x="5017" y="26504"/>
                  </a:cubicBezTo>
                  <a:cubicBezTo>
                    <a:pt x="5061" y="26504"/>
                    <a:pt x="5088" y="26461"/>
                    <a:pt x="5088" y="26439"/>
                  </a:cubicBezTo>
                  <a:cubicBezTo>
                    <a:pt x="5088" y="26396"/>
                    <a:pt x="5061" y="26369"/>
                    <a:pt x="5017" y="26369"/>
                  </a:cubicBezTo>
                  <a:close/>
                  <a:moveTo>
                    <a:pt x="5017" y="26639"/>
                  </a:moveTo>
                  <a:cubicBezTo>
                    <a:pt x="4996" y="26639"/>
                    <a:pt x="4953" y="26666"/>
                    <a:pt x="4953" y="26710"/>
                  </a:cubicBezTo>
                  <a:cubicBezTo>
                    <a:pt x="4953" y="26731"/>
                    <a:pt x="4996" y="26774"/>
                    <a:pt x="5017" y="26774"/>
                  </a:cubicBezTo>
                  <a:cubicBezTo>
                    <a:pt x="5061" y="26774"/>
                    <a:pt x="5088" y="26731"/>
                    <a:pt x="5088" y="26710"/>
                  </a:cubicBezTo>
                  <a:cubicBezTo>
                    <a:pt x="5088" y="26666"/>
                    <a:pt x="5061" y="26639"/>
                    <a:pt x="5017" y="26639"/>
                  </a:cubicBezTo>
                  <a:close/>
                  <a:moveTo>
                    <a:pt x="5017" y="26909"/>
                  </a:moveTo>
                  <a:cubicBezTo>
                    <a:pt x="4996" y="26909"/>
                    <a:pt x="4953" y="26936"/>
                    <a:pt x="4953" y="26980"/>
                  </a:cubicBezTo>
                  <a:cubicBezTo>
                    <a:pt x="4953" y="27001"/>
                    <a:pt x="4996" y="27044"/>
                    <a:pt x="5017" y="27044"/>
                  </a:cubicBezTo>
                  <a:cubicBezTo>
                    <a:pt x="5061" y="27044"/>
                    <a:pt x="5088" y="27001"/>
                    <a:pt x="5088" y="26980"/>
                  </a:cubicBezTo>
                  <a:cubicBezTo>
                    <a:pt x="5088" y="26936"/>
                    <a:pt x="5061" y="26909"/>
                    <a:pt x="5017" y="26909"/>
                  </a:cubicBezTo>
                  <a:close/>
                  <a:moveTo>
                    <a:pt x="5017" y="27179"/>
                  </a:moveTo>
                  <a:cubicBezTo>
                    <a:pt x="4996" y="27179"/>
                    <a:pt x="4953" y="27206"/>
                    <a:pt x="4953" y="27250"/>
                  </a:cubicBezTo>
                  <a:cubicBezTo>
                    <a:pt x="4953" y="27271"/>
                    <a:pt x="4996" y="27314"/>
                    <a:pt x="5017" y="27314"/>
                  </a:cubicBezTo>
                  <a:cubicBezTo>
                    <a:pt x="5061" y="27314"/>
                    <a:pt x="5088" y="27271"/>
                    <a:pt x="5088" y="27250"/>
                  </a:cubicBezTo>
                  <a:cubicBezTo>
                    <a:pt x="5088" y="27206"/>
                    <a:pt x="5061" y="27179"/>
                    <a:pt x="5017" y="27179"/>
                  </a:cubicBezTo>
                  <a:close/>
                  <a:moveTo>
                    <a:pt x="5017" y="27449"/>
                  </a:moveTo>
                  <a:cubicBezTo>
                    <a:pt x="4996" y="27449"/>
                    <a:pt x="4953" y="27476"/>
                    <a:pt x="4953" y="27520"/>
                  </a:cubicBezTo>
                  <a:cubicBezTo>
                    <a:pt x="4953" y="27541"/>
                    <a:pt x="4996" y="27584"/>
                    <a:pt x="5017" y="27584"/>
                  </a:cubicBezTo>
                  <a:cubicBezTo>
                    <a:pt x="5061" y="27584"/>
                    <a:pt x="5088" y="27541"/>
                    <a:pt x="5088" y="27520"/>
                  </a:cubicBezTo>
                  <a:cubicBezTo>
                    <a:pt x="5088" y="27476"/>
                    <a:pt x="5061" y="27449"/>
                    <a:pt x="5017" y="27449"/>
                  </a:cubicBezTo>
                  <a:close/>
                  <a:moveTo>
                    <a:pt x="5017" y="27719"/>
                  </a:moveTo>
                  <a:cubicBezTo>
                    <a:pt x="4996" y="27719"/>
                    <a:pt x="4953" y="27746"/>
                    <a:pt x="4953" y="27790"/>
                  </a:cubicBezTo>
                  <a:cubicBezTo>
                    <a:pt x="4953" y="27811"/>
                    <a:pt x="4996" y="27854"/>
                    <a:pt x="5017" y="27854"/>
                  </a:cubicBezTo>
                  <a:cubicBezTo>
                    <a:pt x="5061" y="27854"/>
                    <a:pt x="5088" y="27811"/>
                    <a:pt x="5088" y="27790"/>
                  </a:cubicBezTo>
                  <a:cubicBezTo>
                    <a:pt x="5088" y="27746"/>
                    <a:pt x="5061" y="27719"/>
                    <a:pt x="5017" y="27719"/>
                  </a:cubicBezTo>
                  <a:close/>
                  <a:moveTo>
                    <a:pt x="5017" y="27989"/>
                  </a:moveTo>
                  <a:cubicBezTo>
                    <a:pt x="4996" y="27989"/>
                    <a:pt x="4953" y="28016"/>
                    <a:pt x="4953" y="28060"/>
                  </a:cubicBezTo>
                  <a:cubicBezTo>
                    <a:pt x="4953" y="28081"/>
                    <a:pt x="4996" y="28124"/>
                    <a:pt x="5017" y="28124"/>
                  </a:cubicBezTo>
                  <a:cubicBezTo>
                    <a:pt x="5061" y="28124"/>
                    <a:pt x="5088" y="28081"/>
                    <a:pt x="5088" y="28060"/>
                  </a:cubicBezTo>
                  <a:cubicBezTo>
                    <a:pt x="5088" y="28016"/>
                    <a:pt x="5061" y="27989"/>
                    <a:pt x="5017" y="27989"/>
                  </a:cubicBezTo>
                  <a:close/>
                  <a:moveTo>
                    <a:pt x="5017" y="28259"/>
                  </a:moveTo>
                  <a:cubicBezTo>
                    <a:pt x="4996" y="28259"/>
                    <a:pt x="4953" y="28286"/>
                    <a:pt x="4953" y="28330"/>
                  </a:cubicBezTo>
                  <a:cubicBezTo>
                    <a:pt x="4953" y="28351"/>
                    <a:pt x="4996" y="28394"/>
                    <a:pt x="5017" y="28394"/>
                  </a:cubicBezTo>
                  <a:cubicBezTo>
                    <a:pt x="5061" y="28394"/>
                    <a:pt x="5088" y="28351"/>
                    <a:pt x="5088" y="28330"/>
                  </a:cubicBezTo>
                  <a:cubicBezTo>
                    <a:pt x="5088" y="28286"/>
                    <a:pt x="5061" y="28259"/>
                    <a:pt x="5017" y="28259"/>
                  </a:cubicBezTo>
                  <a:close/>
                  <a:moveTo>
                    <a:pt x="5109" y="28443"/>
                  </a:moveTo>
                  <a:cubicBezTo>
                    <a:pt x="5088" y="28443"/>
                    <a:pt x="5039" y="28465"/>
                    <a:pt x="5039" y="28508"/>
                  </a:cubicBezTo>
                  <a:cubicBezTo>
                    <a:pt x="5039" y="28529"/>
                    <a:pt x="5088" y="28578"/>
                    <a:pt x="5109" y="28578"/>
                  </a:cubicBezTo>
                  <a:cubicBezTo>
                    <a:pt x="5152" y="28578"/>
                    <a:pt x="5174" y="28529"/>
                    <a:pt x="5174" y="28508"/>
                  </a:cubicBezTo>
                  <a:cubicBezTo>
                    <a:pt x="5174" y="28465"/>
                    <a:pt x="5152" y="28443"/>
                    <a:pt x="5109" y="28443"/>
                  </a:cubicBezTo>
                  <a:close/>
                  <a:moveTo>
                    <a:pt x="5379" y="28443"/>
                  </a:moveTo>
                  <a:cubicBezTo>
                    <a:pt x="5358" y="28443"/>
                    <a:pt x="5309" y="28465"/>
                    <a:pt x="5309" y="28508"/>
                  </a:cubicBezTo>
                  <a:cubicBezTo>
                    <a:pt x="5309" y="28529"/>
                    <a:pt x="5358" y="28578"/>
                    <a:pt x="5379" y="28578"/>
                  </a:cubicBezTo>
                  <a:cubicBezTo>
                    <a:pt x="5422" y="28578"/>
                    <a:pt x="5444" y="28529"/>
                    <a:pt x="5444" y="28508"/>
                  </a:cubicBezTo>
                  <a:cubicBezTo>
                    <a:pt x="5444" y="28465"/>
                    <a:pt x="5422" y="28443"/>
                    <a:pt x="5379" y="28443"/>
                  </a:cubicBezTo>
                  <a:close/>
                  <a:moveTo>
                    <a:pt x="5649" y="28443"/>
                  </a:moveTo>
                  <a:cubicBezTo>
                    <a:pt x="5628" y="28443"/>
                    <a:pt x="5579" y="28465"/>
                    <a:pt x="5579" y="28508"/>
                  </a:cubicBezTo>
                  <a:cubicBezTo>
                    <a:pt x="5579" y="28529"/>
                    <a:pt x="5628" y="28578"/>
                    <a:pt x="5649" y="28578"/>
                  </a:cubicBezTo>
                  <a:cubicBezTo>
                    <a:pt x="5692" y="28578"/>
                    <a:pt x="5714" y="28529"/>
                    <a:pt x="5714" y="28508"/>
                  </a:cubicBezTo>
                  <a:cubicBezTo>
                    <a:pt x="5714" y="28465"/>
                    <a:pt x="5692" y="28443"/>
                    <a:pt x="5649" y="28443"/>
                  </a:cubicBezTo>
                  <a:close/>
                  <a:moveTo>
                    <a:pt x="5919" y="28443"/>
                  </a:moveTo>
                  <a:cubicBezTo>
                    <a:pt x="5898" y="28443"/>
                    <a:pt x="5849" y="28465"/>
                    <a:pt x="5849" y="28508"/>
                  </a:cubicBezTo>
                  <a:cubicBezTo>
                    <a:pt x="5849" y="28529"/>
                    <a:pt x="5898" y="28578"/>
                    <a:pt x="5919" y="28578"/>
                  </a:cubicBezTo>
                  <a:cubicBezTo>
                    <a:pt x="5962" y="28578"/>
                    <a:pt x="5984" y="28529"/>
                    <a:pt x="5984" y="28508"/>
                  </a:cubicBezTo>
                  <a:cubicBezTo>
                    <a:pt x="5984" y="28465"/>
                    <a:pt x="5962" y="28443"/>
                    <a:pt x="5919" y="28443"/>
                  </a:cubicBezTo>
                  <a:close/>
                  <a:moveTo>
                    <a:pt x="6189" y="28443"/>
                  </a:moveTo>
                  <a:cubicBezTo>
                    <a:pt x="6168" y="28443"/>
                    <a:pt x="6119" y="28465"/>
                    <a:pt x="6119" y="28508"/>
                  </a:cubicBezTo>
                  <a:cubicBezTo>
                    <a:pt x="6119" y="28529"/>
                    <a:pt x="6168" y="28578"/>
                    <a:pt x="6189" y="28578"/>
                  </a:cubicBezTo>
                  <a:cubicBezTo>
                    <a:pt x="6233" y="28578"/>
                    <a:pt x="6254" y="28529"/>
                    <a:pt x="6254" y="28508"/>
                  </a:cubicBezTo>
                  <a:cubicBezTo>
                    <a:pt x="6254" y="28465"/>
                    <a:pt x="6233" y="28443"/>
                    <a:pt x="6189" y="28443"/>
                  </a:cubicBezTo>
                  <a:close/>
                  <a:moveTo>
                    <a:pt x="6459" y="28443"/>
                  </a:moveTo>
                  <a:cubicBezTo>
                    <a:pt x="6438" y="28443"/>
                    <a:pt x="6389" y="28465"/>
                    <a:pt x="6389" y="28508"/>
                  </a:cubicBezTo>
                  <a:cubicBezTo>
                    <a:pt x="6389" y="28529"/>
                    <a:pt x="6438" y="28578"/>
                    <a:pt x="6459" y="28578"/>
                  </a:cubicBezTo>
                  <a:cubicBezTo>
                    <a:pt x="6503" y="28578"/>
                    <a:pt x="6524" y="28529"/>
                    <a:pt x="6524" y="28508"/>
                  </a:cubicBezTo>
                  <a:cubicBezTo>
                    <a:pt x="6524" y="28465"/>
                    <a:pt x="6503" y="28443"/>
                    <a:pt x="6459" y="28443"/>
                  </a:cubicBezTo>
                  <a:close/>
                  <a:moveTo>
                    <a:pt x="6729" y="28443"/>
                  </a:moveTo>
                  <a:cubicBezTo>
                    <a:pt x="6708" y="28443"/>
                    <a:pt x="6659" y="28465"/>
                    <a:pt x="6659" y="28508"/>
                  </a:cubicBezTo>
                  <a:cubicBezTo>
                    <a:pt x="6659" y="28529"/>
                    <a:pt x="6708" y="28578"/>
                    <a:pt x="6729" y="28578"/>
                  </a:cubicBezTo>
                  <a:cubicBezTo>
                    <a:pt x="6773" y="28578"/>
                    <a:pt x="6794" y="28529"/>
                    <a:pt x="6794" y="28508"/>
                  </a:cubicBezTo>
                  <a:cubicBezTo>
                    <a:pt x="6794" y="28465"/>
                    <a:pt x="6773" y="28443"/>
                    <a:pt x="6729" y="28443"/>
                  </a:cubicBezTo>
                  <a:close/>
                  <a:moveTo>
                    <a:pt x="6999" y="28443"/>
                  </a:moveTo>
                  <a:cubicBezTo>
                    <a:pt x="6978" y="28443"/>
                    <a:pt x="6929" y="28465"/>
                    <a:pt x="6929" y="28508"/>
                  </a:cubicBezTo>
                  <a:cubicBezTo>
                    <a:pt x="6929" y="28529"/>
                    <a:pt x="6978" y="28578"/>
                    <a:pt x="6999" y="28578"/>
                  </a:cubicBezTo>
                  <a:cubicBezTo>
                    <a:pt x="7043" y="28578"/>
                    <a:pt x="7064" y="28529"/>
                    <a:pt x="7064" y="28508"/>
                  </a:cubicBezTo>
                  <a:cubicBezTo>
                    <a:pt x="7064" y="28465"/>
                    <a:pt x="7043" y="28443"/>
                    <a:pt x="6999" y="28443"/>
                  </a:cubicBezTo>
                  <a:close/>
                  <a:moveTo>
                    <a:pt x="7269" y="28443"/>
                  </a:moveTo>
                  <a:cubicBezTo>
                    <a:pt x="7248" y="28443"/>
                    <a:pt x="7199" y="28465"/>
                    <a:pt x="7199" y="28508"/>
                  </a:cubicBezTo>
                  <a:cubicBezTo>
                    <a:pt x="7199" y="28529"/>
                    <a:pt x="7248" y="28578"/>
                    <a:pt x="7269" y="28578"/>
                  </a:cubicBezTo>
                  <a:cubicBezTo>
                    <a:pt x="7313" y="28578"/>
                    <a:pt x="7334" y="28529"/>
                    <a:pt x="7334" y="28508"/>
                  </a:cubicBezTo>
                  <a:cubicBezTo>
                    <a:pt x="7334" y="28465"/>
                    <a:pt x="7313" y="28443"/>
                    <a:pt x="7269" y="28443"/>
                  </a:cubicBezTo>
                  <a:close/>
                  <a:moveTo>
                    <a:pt x="7539" y="28443"/>
                  </a:moveTo>
                  <a:cubicBezTo>
                    <a:pt x="7518" y="28443"/>
                    <a:pt x="7469" y="28465"/>
                    <a:pt x="7469" y="28508"/>
                  </a:cubicBezTo>
                  <a:cubicBezTo>
                    <a:pt x="7469" y="28529"/>
                    <a:pt x="7518" y="28578"/>
                    <a:pt x="7539" y="28578"/>
                  </a:cubicBezTo>
                  <a:cubicBezTo>
                    <a:pt x="7583" y="28578"/>
                    <a:pt x="7604" y="28529"/>
                    <a:pt x="7604" y="28508"/>
                  </a:cubicBezTo>
                  <a:cubicBezTo>
                    <a:pt x="7604" y="28465"/>
                    <a:pt x="7583" y="28443"/>
                    <a:pt x="7539" y="28443"/>
                  </a:cubicBezTo>
                  <a:close/>
                  <a:moveTo>
                    <a:pt x="7809" y="28443"/>
                  </a:moveTo>
                  <a:cubicBezTo>
                    <a:pt x="7788" y="28443"/>
                    <a:pt x="7739" y="28465"/>
                    <a:pt x="7739" y="28508"/>
                  </a:cubicBezTo>
                  <a:cubicBezTo>
                    <a:pt x="7739" y="28529"/>
                    <a:pt x="7788" y="28578"/>
                    <a:pt x="7809" y="28578"/>
                  </a:cubicBezTo>
                  <a:cubicBezTo>
                    <a:pt x="7853" y="28578"/>
                    <a:pt x="7874" y="28529"/>
                    <a:pt x="7874" y="28508"/>
                  </a:cubicBezTo>
                  <a:cubicBezTo>
                    <a:pt x="7874" y="28465"/>
                    <a:pt x="7853" y="28443"/>
                    <a:pt x="7809" y="28443"/>
                  </a:cubicBezTo>
                  <a:close/>
                  <a:moveTo>
                    <a:pt x="8079" y="28443"/>
                  </a:moveTo>
                  <a:cubicBezTo>
                    <a:pt x="8058" y="28443"/>
                    <a:pt x="8009" y="28465"/>
                    <a:pt x="8009" y="28508"/>
                  </a:cubicBezTo>
                  <a:cubicBezTo>
                    <a:pt x="8009" y="28529"/>
                    <a:pt x="8058" y="28578"/>
                    <a:pt x="8079" y="28578"/>
                  </a:cubicBezTo>
                  <a:cubicBezTo>
                    <a:pt x="8123" y="28578"/>
                    <a:pt x="8144" y="28529"/>
                    <a:pt x="8144" y="28508"/>
                  </a:cubicBezTo>
                  <a:cubicBezTo>
                    <a:pt x="8144" y="28465"/>
                    <a:pt x="8123" y="28443"/>
                    <a:pt x="8079" y="28443"/>
                  </a:cubicBezTo>
                  <a:close/>
                  <a:moveTo>
                    <a:pt x="8349" y="28443"/>
                  </a:moveTo>
                  <a:cubicBezTo>
                    <a:pt x="8328" y="28443"/>
                    <a:pt x="8279" y="28465"/>
                    <a:pt x="8279" y="28508"/>
                  </a:cubicBezTo>
                  <a:cubicBezTo>
                    <a:pt x="8279" y="28529"/>
                    <a:pt x="8328" y="28578"/>
                    <a:pt x="8349" y="28578"/>
                  </a:cubicBezTo>
                  <a:cubicBezTo>
                    <a:pt x="8393" y="28578"/>
                    <a:pt x="8414" y="28529"/>
                    <a:pt x="8414" y="28508"/>
                  </a:cubicBezTo>
                  <a:cubicBezTo>
                    <a:pt x="8414" y="28465"/>
                    <a:pt x="8393" y="28443"/>
                    <a:pt x="8349" y="28443"/>
                  </a:cubicBezTo>
                  <a:close/>
                  <a:moveTo>
                    <a:pt x="8619" y="28443"/>
                  </a:moveTo>
                  <a:cubicBezTo>
                    <a:pt x="8598" y="28443"/>
                    <a:pt x="8549" y="28465"/>
                    <a:pt x="8549" y="28508"/>
                  </a:cubicBezTo>
                  <a:cubicBezTo>
                    <a:pt x="8549" y="28529"/>
                    <a:pt x="8598" y="28578"/>
                    <a:pt x="8619" y="28578"/>
                  </a:cubicBezTo>
                  <a:cubicBezTo>
                    <a:pt x="8663" y="28578"/>
                    <a:pt x="8684" y="28529"/>
                    <a:pt x="8684" y="28508"/>
                  </a:cubicBezTo>
                  <a:cubicBezTo>
                    <a:pt x="8684" y="28465"/>
                    <a:pt x="8663" y="28443"/>
                    <a:pt x="8619" y="28443"/>
                  </a:cubicBezTo>
                  <a:close/>
                  <a:moveTo>
                    <a:pt x="8889" y="28443"/>
                  </a:moveTo>
                  <a:cubicBezTo>
                    <a:pt x="8868" y="28443"/>
                    <a:pt x="8819" y="28465"/>
                    <a:pt x="8819" y="28508"/>
                  </a:cubicBezTo>
                  <a:cubicBezTo>
                    <a:pt x="8819" y="28529"/>
                    <a:pt x="8868" y="28578"/>
                    <a:pt x="8889" y="28578"/>
                  </a:cubicBezTo>
                  <a:cubicBezTo>
                    <a:pt x="8933" y="28578"/>
                    <a:pt x="8954" y="28529"/>
                    <a:pt x="8954" y="28508"/>
                  </a:cubicBezTo>
                  <a:cubicBezTo>
                    <a:pt x="8954" y="28465"/>
                    <a:pt x="8933" y="28443"/>
                    <a:pt x="8889" y="28443"/>
                  </a:cubicBezTo>
                  <a:close/>
                  <a:moveTo>
                    <a:pt x="9159" y="28443"/>
                  </a:moveTo>
                  <a:cubicBezTo>
                    <a:pt x="9138" y="28443"/>
                    <a:pt x="9089" y="28465"/>
                    <a:pt x="9089" y="28508"/>
                  </a:cubicBezTo>
                  <a:cubicBezTo>
                    <a:pt x="9089" y="28529"/>
                    <a:pt x="9138" y="28578"/>
                    <a:pt x="9159" y="28578"/>
                  </a:cubicBezTo>
                  <a:lnTo>
                    <a:pt x="9181" y="28578"/>
                  </a:lnTo>
                  <a:cubicBezTo>
                    <a:pt x="9159" y="28556"/>
                    <a:pt x="9138" y="28529"/>
                    <a:pt x="9138" y="28508"/>
                  </a:cubicBezTo>
                  <a:cubicBezTo>
                    <a:pt x="9138" y="28486"/>
                    <a:pt x="9159" y="28443"/>
                    <a:pt x="9181" y="28443"/>
                  </a:cubicBezTo>
                  <a:close/>
                  <a:moveTo>
                    <a:pt x="9429" y="28443"/>
                  </a:moveTo>
                  <a:cubicBezTo>
                    <a:pt x="9408" y="28443"/>
                    <a:pt x="9359" y="28465"/>
                    <a:pt x="9359" y="28508"/>
                  </a:cubicBezTo>
                  <a:cubicBezTo>
                    <a:pt x="9359" y="28529"/>
                    <a:pt x="9408" y="28578"/>
                    <a:pt x="9429" y="28578"/>
                  </a:cubicBezTo>
                  <a:cubicBezTo>
                    <a:pt x="9473" y="28578"/>
                    <a:pt x="9494" y="28529"/>
                    <a:pt x="9494" y="28508"/>
                  </a:cubicBezTo>
                  <a:cubicBezTo>
                    <a:pt x="9494" y="28465"/>
                    <a:pt x="9473" y="28443"/>
                    <a:pt x="9429" y="28443"/>
                  </a:cubicBezTo>
                  <a:close/>
                  <a:moveTo>
                    <a:pt x="9699" y="28443"/>
                  </a:moveTo>
                  <a:cubicBezTo>
                    <a:pt x="9678" y="28443"/>
                    <a:pt x="9629" y="28465"/>
                    <a:pt x="9629" y="28508"/>
                  </a:cubicBezTo>
                  <a:cubicBezTo>
                    <a:pt x="9629" y="28529"/>
                    <a:pt x="9678" y="28578"/>
                    <a:pt x="9699" y="28578"/>
                  </a:cubicBezTo>
                  <a:cubicBezTo>
                    <a:pt x="9743" y="28578"/>
                    <a:pt x="9764" y="28529"/>
                    <a:pt x="9764" y="28508"/>
                  </a:cubicBezTo>
                  <a:cubicBezTo>
                    <a:pt x="9764" y="28465"/>
                    <a:pt x="9743" y="28443"/>
                    <a:pt x="9699" y="28443"/>
                  </a:cubicBezTo>
                  <a:close/>
                  <a:moveTo>
                    <a:pt x="9969" y="28443"/>
                  </a:moveTo>
                  <a:cubicBezTo>
                    <a:pt x="9948" y="28443"/>
                    <a:pt x="9899" y="28465"/>
                    <a:pt x="9899" y="28508"/>
                  </a:cubicBezTo>
                  <a:cubicBezTo>
                    <a:pt x="9899" y="28529"/>
                    <a:pt x="9948" y="28578"/>
                    <a:pt x="9969" y="28578"/>
                  </a:cubicBezTo>
                  <a:cubicBezTo>
                    <a:pt x="10013" y="28578"/>
                    <a:pt x="10034" y="28529"/>
                    <a:pt x="10034" y="28508"/>
                  </a:cubicBezTo>
                  <a:cubicBezTo>
                    <a:pt x="10034" y="28465"/>
                    <a:pt x="10013" y="28443"/>
                    <a:pt x="9969" y="28443"/>
                  </a:cubicBezTo>
                  <a:close/>
                  <a:moveTo>
                    <a:pt x="10240" y="28443"/>
                  </a:moveTo>
                  <a:cubicBezTo>
                    <a:pt x="10218" y="28443"/>
                    <a:pt x="10169" y="28465"/>
                    <a:pt x="10169" y="28508"/>
                  </a:cubicBezTo>
                  <a:cubicBezTo>
                    <a:pt x="10169" y="28529"/>
                    <a:pt x="10218" y="28578"/>
                    <a:pt x="10240" y="28578"/>
                  </a:cubicBezTo>
                  <a:cubicBezTo>
                    <a:pt x="10283" y="28578"/>
                    <a:pt x="10304" y="28529"/>
                    <a:pt x="10304" y="28508"/>
                  </a:cubicBezTo>
                  <a:cubicBezTo>
                    <a:pt x="10304" y="28465"/>
                    <a:pt x="10283" y="28443"/>
                    <a:pt x="10240" y="28443"/>
                  </a:cubicBezTo>
                  <a:close/>
                  <a:moveTo>
                    <a:pt x="10510" y="28443"/>
                  </a:moveTo>
                  <a:cubicBezTo>
                    <a:pt x="10488" y="28443"/>
                    <a:pt x="10439" y="28465"/>
                    <a:pt x="10439" y="28508"/>
                  </a:cubicBezTo>
                  <a:cubicBezTo>
                    <a:pt x="10439" y="28529"/>
                    <a:pt x="10488" y="28578"/>
                    <a:pt x="10510" y="28578"/>
                  </a:cubicBezTo>
                  <a:cubicBezTo>
                    <a:pt x="10553" y="28578"/>
                    <a:pt x="10574" y="28529"/>
                    <a:pt x="10574" y="28508"/>
                  </a:cubicBezTo>
                  <a:cubicBezTo>
                    <a:pt x="10574" y="28465"/>
                    <a:pt x="10553" y="28443"/>
                    <a:pt x="10510" y="28443"/>
                  </a:cubicBezTo>
                  <a:close/>
                  <a:moveTo>
                    <a:pt x="10780" y="28443"/>
                  </a:moveTo>
                  <a:cubicBezTo>
                    <a:pt x="10758" y="28443"/>
                    <a:pt x="10709" y="28465"/>
                    <a:pt x="10709" y="28508"/>
                  </a:cubicBezTo>
                  <a:cubicBezTo>
                    <a:pt x="10709" y="28529"/>
                    <a:pt x="10758" y="28578"/>
                    <a:pt x="10780" y="28578"/>
                  </a:cubicBezTo>
                  <a:cubicBezTo>
                    <a:pt x="10823" y="28578"/>
                    <a:pt x="10844" y="28529"/>
                    <a:pt x="10844" y="28508"/>
                  </a:cubicBezTo>
                  <a:cubicBezTo>
                    <a:pt x="10844" y="28465"/>
                    <a:pt x="10823" y="28443"/>
                    <a:pt x="10780" y="28443"/>
                  </a:cubicBezTo>
                  <a:close/>
                  <a:moveTo>
                    <a:pt x="11050" y="28443"/>
                  </a:moveTo>
                  <a:cubicBezTo>
                    <a:pt x="11028" y="28443"/>
                    <a:pt x="10979" y="28465"/>
                    <a:pt x="10979" y="28508"/>
                  </a:cubicBezTo>
                  <a:cubicBezTo>
                    <a:pt x="10979" y="28529"/>
                    <a:pt x="11028" y="28578"/>
                    <a:pt x="11050" y="28578"/>
                  </a:cubicBezTo>
                  <a:cubicBezTo>
                    <a:pt x="11093" y="28578"/>
                    <a:pt x="11114" y="28529"/>
                    <a:pt x="11114" y="28508"/>
                  </a:cubicBezTo>
                  <a:cubicBezTo>
                    <a:pt x="11114" y="28465"/>
                    <a:pt x="11093" y="28443"/>
                    <a:pt x="11050" y="28443"/>
                  </a:cubicBezTo>
                  <a:close/>
                  <a:moveTo>
                    <a:pt x="11320" y="28443"/>
                  </a:moveTo>
                  <a:cubicBezTo>
                    <a:pt x="11298" y="28443"/>
                    <a:pt x="11249" y="28465"/>
                    <a:pt x="11249" y="28508"/>
                  </a:cubicBezTo>
                  <a:cubicBezTo>
                    <a:pt x="11249" y="28529"/>
                    <a:pt x="11298" y="28578"/>
                    <a:pt x="11320" y="28578"/>
                  </a:cubicBezTo>
                  <a:cubicBezTo>
                    <a:pt x="11363" y="28578"/>
                    <a:pt x="11384" y="28529"/>
                    <a:pt x="11384" y="28508"/>
                  </a:cubicBezTo>
                  <a:cubicBezTo>
                    <a:pt x="11384" y="28465"/>
                    <a:pt x="11363" y="28443"/>
                    <a:pt x="11320" y="2844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828794" y="4590306"/>
              <a:ext cx="6275" cy="716455"/>
            </a:xfrm>
            <a:custGeom>
              <a:avLst/>
              <a:gdLst/>
              <a:ahLst/>
              <a:cxnLst/>
              <a:rect l="l" t="t" r="r" b="b"/>
              <a:pathLst>
                <a:path w="136" h="15527" extrusionOk="0">
                  <a:moveTo>
                    <a:pt x="66" y="1"/>
                  </a:moveTo>
                  <a:cubicBezTo>
                    <a:pt x="44" y="1"/>
                    <a:pt x="1" y="23"/>
                    <a:pt x="1" y="66"/>
                  </a:cubicBezTo>
                  <a:cubicBezTo>
                    <a:pt x="1" y="87"/>
                    <a:pt x="44" y="136"/>
                    <a:pt x="66" y="136"/>
                  </a:cubicBezTo>
                  <a:cubicBezTo>
                    <a:pt x="109" y="136"/>
                    <a:pt x="136" y="87"/>
                    <a:pt x="136" y="66"/>
                  </a:cubicBezTo>
                  <a:cubicBezTo>
                    <a:pt x="136" y="23"/>
                    <a:pt x="109" y="1"/>
                    <a:pt x="66" y="1"/>
                  </a:cubicBezTo>
                  <a:close/>
                  <a:moveTo>
                    <a:pt x="66" y="271"/>
                  </a:moveTo>
                  <a:cubicBezTo>
                    <a:pt x="44" y="271"/>
                    <a:pt x="1" y="293"/>
                    <a:pt x="1" y="336"/>
                  </a:cubicBezTo>
                  <a:cubicBezTo>
                    <a:pt x="1" y="357"/>
                    <a:pt x="44" y="406"/>
                    <a:pt x="66" y="406"/>
                  </a:cubicBezTo>
                  <a:cubicBezTo>
                    <a:pt x="109" y="406"/>
                    <a:pt x="136" y="357"/>
                    <a:pt x="136" y="336"/>
                  </a:cubicBezTo>
                  <a:cubicBezTo>
                    <a:pt x="136" y="293"/>
                    <a:pt x="109" y="271"/>
                    <a:pt x="66" y="271"/>
                  </a:cubicBezTo>
                  <a:close/>
                  <a:moveTo>
                    <a:pt x="66" y="541"/>
                  </a:moveTo>
                  <a:cubicBezTo>
                    <a:pt x="44" y="541"/>
                    <a:pt x="1" y="563"/>
                    <a:pt x="1" y="606"/>
                  </a:cubicBezTo>
                  <a:cubicBezTo>
                    <a:pt x="1" y="627"/>
                    <a:pt x="44" y="676"/>
                    <a:pt x="66" y="676"/>
                  </a:cubicBezTo>
                  <a:cubicBezTo>
                    <a:pt x="109" y="676"/>
                    <a:pt x="136" y="627"/>
                    <a:pt x="136" y="606"/>
                  </a:cubicBezTo>
                  <a:cubicBezTo>
                    <a:pt x="136" y="563"/>
                    <a:pt x="109" y="541"/>
                    <a:pt x="66" y="541"/>
                  </a:cubicBezTo>
                  <a:close/>
                  <a:moveTo>
                    <a:pt x="66" y="811"/>
                  </a:moveTo>
                  <a:cubicBezTo>
                    <a:pt x="44" y="811"/>
                    <a:pt x="1" y="833"/>
                    <a:pt x="1" y="876"/>
                  </a:cubicBezTo>
                  <a:cubicBezTo>
                    <a:pt x="1" y="897"/>
                    <a:pt x="44" y="946"/>
                    <a:pt x="66" y="946"/>
                  </a:cubicBezTo>
                  <a:cubicBezTo>
                    <a:pt x="109" y="946"/>
                    <a:pt x="136" y="897"/>
                    <a:pt x="136" y="876"/>
                  </a:cubicBezTo>
                  <a:cubicBezTo>
                    <a:pt x="136" y="833"/>
                    <a:pt x="109" y="811"/>
                    <a:pt x="66" y="811"/>
                  </a:cubicBezTo>
                  <a:close/>
                  <a:moveTo>
                    <a:pt x="66" y="1081"/>
                  </a:moveTo>
                  <a:cubicBezTo>
                    <a:pt x="44" y="1081"/>
                    <a:pt x="1" y="1103"/>
                    <a:pt x="1" y="1146"/>
                  </a:cubicBezTo>
                  <a:cubicBezTo>
                    <a:pt x="1" y="1167"/>
                    <a:pt x="44" y="1216"/>
                    <a:pt x="66" y="1216"/>
                  </a:cubicBezTo>
                  <a:cubicBezTo>
                    <a:pt x="109" y="1216"/>
                    <a:pt x="136" y="1167"/>
                    <a:pt x="136" y="1146"/>
                  </a:cubicBezTo>
                  <a:cubicBezTo>
                    <a:pt x="136" y="1103"/>
                    <a:pt x="109" y="1081"/>
                    <a:pt x="66" y="1081"/>
                  </a:cubicBezTo>
                  <a:close/>
                  <a:moveTo>
                    <a:pt x="66" y="1351"/>
                  </a:moveTo>
                  <a:cubicBezTo>
                    <a:pt x="44" y="1351"/>
                    <a:pt x="1" y="1373"/>
                    <a:pt x="1" y="1416"/>
                  </a:cubicBezTo>
                  <a:cubicBezTo>
                    <a:pt x="1" y="1437"/>
                    <a:pt x="44" y="1486"/>
                    <a:pt x="66" y="1486"/>
                  </a:cubicBezTo>
                  <a:cubicBezTo>
                    <a:pt x="109" y="1486"/>
                    <a:pt x="136" y="1437"/>
                    <a:pt x="136" y="1416"/>
                  </a:cubicBezTo>
                  <a:cubicBezTo>
                    <a:pt x="136" y="1373"/>
                    <a:pt x="109" y="1351"/>
                    <a:pt x="66" y="1351"/>
                  </a:cubicBezTo>
                  <a:close/>
                  <a:moveTo>
                    <a:pt x="66" y="1621"/>
                  </a:moveTo>
                  <a:cubicBezTo>
                    <a:pt x="44" y="1621"/>
                    <a:pt x="1" y="1643"/>
                    <a:pt x="1" y="1686"/>
                  </a:cubicBezTo>
                  <a:cubicBezTo>
                    <a:pt x="1" y="1707"/>
                    <a:pt x="44" y="1756"/>
                    <a:pt x="66" y="1756"/>
                  </a:cubicBezTo>
                  <a:cubicBezTo>
                    <a:pt x="109" y="1756"/>
                    <a:pt x="136" y="1707"/>
                    <a:pt x="136" y="1686"/>
                  </a:cubicBezTo>
                  <a:cubicBezTo>
                    <a:pt x="136" y="1643"/>
                    <a:pt x="109" y="1621"/>
                    <a:pt x="66" y="1621"/>
                  </a:cubicBezTo>
                  <a:close/>
                  <a:moveTo>
                    <a:pt x="66" y="1891"/>
                  </a:moveTo>
                  <a:cubicBezTo>
                    <a:pt x="44" y="1891"/>
                    <a:pt x="1" y="1913"/>
                    <a:pt x="1" y="1956"/>
                  </a:cubicBezTo>
                  <a:cubicBezTo>
                    <a:pt x="1" y="1977"/>
                    <a:pt x="44" y="2026"/>
                    <a:pt x="66" y="2026"/>
                  </a:cubicBezTo>
                  <a:cubicBezTo>
                    <a:pt x="109" y="2026"/>
                    <a:pt x="136" y="1977"/>
                    <a:pt x="136" y="1956"/>
                  </a:cubicBezTo>
                  <a:cubicBezTo>
                    <a:pt x="136" y="1913"/>
                    <a:pt x="109" y="1891"/>
                    <a:pt x="66" y="1891"/>
                  </a:cubicBezTo>
                  <a:close/>
                  <a:moveTo>
                    <a:pt x="66" y="2161"/>
                  </a:moveTo>
                  <a:cubicBezTo>
                    <a:pt x="44" y="2161"/>
                    <a:pt x="1" y="2183"/>
                    <a:pt x="1" y="2226"/>
                  </a:cubicBezTo>
                  <a:cubicBezTo>
                    <a:pt x="1" y="2247"/>
                    <a:pt x="44" y="2296"/>
                    <a:pt x="66" y="2296"/>
                  </a:cubicBezTo>
                  <a:cubicBezTo>
                    <a:pt x="109" y="2296"/>
                    <a:pt x="136" y="2247"/>
                    <a:pt x="136" y="2226"/>
                  </a:cubicBezTo>
                  <a:cubicBezTo>
                    <a:pt x="136" y="2183"/>
                    <a:pt x="109" y="2161"/>
                    <a:pt x="66" y="2161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53"/>
                    <a:pt x="1" y="2496"/>
                  </a:cubicBezTo>
                  <a:cubicBezTo>
                    <a:pt x="1" y="2517"/>
                    <a:pt x="44" y="2566"/>
                    <a:pt x="66" y="2566"/>
                  </a:cubicBezTo>
                  <a:cubicBezTo>
                    <a:pt x="109" y="2566"/>
                    <a:pt x="136" y="2517"/>
                    <a:pt x="136" y="2496"/>
                  </a:cubicBezTo>
                  <a:cubicBezTo>
                    <a:pt x="136" y="2453"/>
                    <a:pt x="109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23"/>
                    <a:pt x="1" y="2766"/>
                  </a:cubicBezTo>
                  <a:cubicBezTo>
                    <a:pt x="1" y="2787"/>
                    <a:pt x="44" y="2836"/>
                    <a:pt x="66" y="2836"/>
                  </a:cubicBezTo>
                  <a:cubicBezTo>
                    <a:pt x="109" y="2836"/>
                    <a:pt x="136" y="2787"/>
                    <a:pt x="136" y="2766"/>
                  </a:cubicBezTo>
                  <a:cubicBezTo>
                    <a:pt x="136" y="2723"/>
                    <a:pt x="109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2993"/>
                    <a:pt x="1" y="3036"/>
                  </a:cubicBezTo>
                  <a:cubicBezTo>
                    <a:pt x="1" y="3058"/>
                    <a:pt x="44" y="3106"/>
                    <a:pt x="66" y="3106"/>
                  </a:cubicBezTo>
                  <a:cubicBezTo>
                    <a:pt x="109" y="3106"/>
                    <a:pt x="136" y="3058"/>
                    <a:pt x="136" y="3036"/>
                  </a:cubicBezTo>
                  <a:cubicBezTo>
                    <a:pt x="136" y="2993"/>
                    <a:pt x="109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63"/>
                    <a:pt x="1" y="3306"/>
                  </a:cubicBezTo>
                  <a:cubicBezTo>
                    <a:pt x="1" y="3328"/>
                    <a:pt x="44" y="3376"/>
                    <a:pt x="66" y="3376"/>
                  </a:cubicBezTo>
                  <a:cubicBezTo>
                    <a:pt x="109" y="3376"/>
                    <a:pt x="136" y="3328"/>
                    <a:pt x="136" y="3306"/>
                  </a:cubicBezTo>
                  <a:cubicBezTo>
                    <a:pt x="136" y="3263"/>
                    <a:pt x="109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33"/>
                    <a:pt x="1" y="3576"/>
                  </a:cubicBezTo>
                  <a:cubicBezTo>
                    <a:pt x="1" y="3598"/>
                    <a:pt x="44" y="3646"/>
                    <a:pt x="66" y="3646"/>
                  </a:cubicBezTo>
                  <a:cubicBezTo>
                    <a:pt x="109" y="3646"/>
                    <a:pt x="136" y="3598"/>
                    <a:pt x="136" y="3576"/>
                  </a:cubicBezTo>
                  <a:cubicBezTo>
                    <a:pt x="136" y="3533"/>
                    <a:pt x="109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03"/>
                    <a:pt x="1" y="3846"/>
                  </a:cubicBezTo>
                  <a:cubicBezTo>
                    <a:pt x="1" y="3868"/>
                    <a:pt x="44" y="3916"/>
                    <a:pt x="66" y="3916"/>
                  </a:cubicBezTo>
                  <a:cubicBezTo>
                    <a:pt x="109" y="3916"/>
                    <a:pt x="136" y="3868"/>
                    <a:pt x="136" y="3846"/>
                  </a:cubicBezTo>
                  <a:cubicBezTo>
                    <a:pt x="136" y="3803"/>
                    <a:pt x="109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73"/>
                    <a:pt x="1" y="4116"/>
                  </a:cubicBezTo>
                  <a:cubicBezTo>
                    <a:pt x="1" y="4138"/>
                    <a:pt x="44" y="4186"/>
                    <a:pt x="66" y="4186"/>
                  </a:cubicBezTo>
                  <a:cubicBezTo>
                    <a:pt x="109" y="4186"/>
                    <a:pt x="136" y="4138"/>
                    <a:pt x="136" y="4116"/>
                  </a:cubicBezTo>
                  <a:cubicBezTo>
                    <a:pt x="136" y="4073"/>
                    <a:pt x="109" y="4051"/>
                    <a:pt x="66" y="4051"/>
                  </a:cubicBezTo>
                  <a:close/>
                  <a:moveTo>
                    <a:pt x="66" y="4321"/>
                  </a:moveTo>
                  <a:cubicBezTo>
                    <a:pt x="44" y="4321"/>
                    <a:pt x="1" y="4343"/>
                    <a:pt x="1" y="4386"/>
                  </a:cubicBezTo>
                  <a:cubicBezTo>
                    <a:pt x="1" y="4408"/>
                    <a:pt x="44" y="4456"/>
                    <a:pt x="66" y="4456"/>
                  </a:cubicBezTo>
                  <a:cubicBezTo>
                    <a:pt x="109" y="4456"/>
                    <a:pt x="136" y="4408"/>
                    <a:pt x="136" y="4386"/>
                  </a:cubicBezTo>
                  <a:cubicBezTo>
                    <a:pt x="136" y="4343"/>
                    <a:pt x="109" y="4321"/>
                    <a:pt x="66" y="4321"/>
                  </a:cubicBezTo>
                  <a:close/>
                  <a:moveTo>
                    <a:pt x="66" y="4591"/>
                  </a:moveTo>
                  <a:cubicBezTo>
                    <a:pt x="44" y="4591"/>
                    <a:pt x="1" y="4613"/>
                    <a:pt x="1" y="4656"/>
                  </a:cubicBezTo>
                  <a:cubicBezTo>
                    <a:pt x="1" y="4678"/>
                    <a:pt x="44" y="4726"/>
                    <a:pt x="66" y="4726"/>
                  </a:cubicBezTo>
                  <a:cubicBezTo>
                    <a:pt x="109" y="4726"/>
                    <a:pt x="136" y="4678"/>
                    <a:pt x="136" y="4656"/>
                  </a:cubicBezTo>
                  <a:cubicBezTo>
                    <a:pt x="136" y="4613"/>
                    <a:pt x="109" y="4591"/>
                    <a:pt x="66" y="4591"/>
                  </a:cubicBezTo>
                  <a:close/>
                  <a:moveTo>
                    <a:pt x="66" y="4861"/>
                  </a:moveTo>
                  <a:cubicBezTo>
                    <a:pt x="44" y="4861"/>
                    <a:pt x="1" y="4883"/>
                    <a:pt x="1" y="4926"/>
                  </a:cubicBezTo>
                  <a:cubicBezTo>
                    <a:pt x="1" y="4948"/>
                    <a:pt x="44" y="4996"/>
                    <a:pt x="66" y="4996"/>
                  </a:cubicBezTo>
                  <a:cubicBezTo>
                    <a:pt x="109" y="4996"/>
                    <a:pt x="136" y="4948"/>
                    <a:pt x="136" y="4926"/>
                  </a:cubicBezTo>
                  <a:cubicBezTo>
                    <a:pt x="136" y="4883"/>
                    <a:pt x="109" y="4861"/>
                    <a:pt x="66" y="4861"/>
                  </a:cubicBezTo>
                  <a:close/>
                  <a:moveTo>
                    <a:pt x="66" y="5131"/>
                  </a:moveTo>
                  <a:cubicBezTo>
                    <a:pt x="44" y="5131"/>
                    <a:pt x="1" y="5153"/>
                    <a:pt x="1" y="5196"/>
                  </a:cubicBezTo>
                  <a:cubicBezTo>
                    <a:pt x="1" y="5218"/>
                    <a:pt x="44" y="5266"/>
                    <a:pt x="66" y="5266"/>
                  </a:cubicBezTo>
                  <a:cubicBezTo>
                    <a:pt x="109" y="5266"/>
                    <a:pt x="136" y="5218"/>
                    <a:pt x="136" y="5196"/>
                  </a:cubicBezTo>
                  <a:cubicBezTo>
                    <a:pt x="136" y="5153"/>
                    <a:pt x="109" y="5131"/>
                    <a:pt x="66" y="5131"/>
                  </a:cubicBezTo>
                  <a:close/>
                  <a:moveTo>
                    <a:pt x="66" y="5401"/>
                  </a:moveTo>
                  <a:cubicBezTo>
                    <a:pt x="44" y="5401"/>
                    <a:pt x="1" y="5423"/>
                    <a:pt x="1" y="5466"/>
                  </a:cubicBezTo>
                  <a:cubicBezTo>
                    <a:pt x="1" y="5488"/>
                    <a:pt x="44" y="5536"/>
                    <a:pt x="66" y="5536"/>
                  </a:cubicBezTo>
                  <a:cubicBezTo>
                    <a:pt x="109" y="5536"/>
                    <a:pt x="136" y="5488"/>
                    <a:pt x="136" y="5466"/>
                  </a:cubicBezTo>
                  <a:cubicBezTo>
                    <a:pt x="136" y="5423"/>
                    <a:pt x="109" y="5401"/>
                    <a:pt x="66" y="5401"/>
                  </a:cubicBezTo>
                  <a:close/>
                  <a:moveTo>
                    <a:pt x="66" y="5671"/>
                  </a:moveTo>
                  <a:cubicBezTo>
                    <a:pt x="44" y="5671"/>
                    <a:pt x="1" y="5693"/>
                    <a:pt x="1" y="5736"/>
                  </a:cubicBezTo>
                  <a:cubicBezTo>
                    <a:pt x="1" y="5758"/>
                    <a:pt x="44" y="5806"/>
                    <a:pt x="66" y="5806"/>
                  </a:cubicBezTo>
                  <a:cubicBezTo>
                    <a:pt x="109" y="5806"/>
                    <a:pt x="136" y="5758"/>
                    <a:pt x="136" y="5736"/>
                  </a:cubicBezTo>
                  <a:cubicBezTo>
                    <a:pt x="136" y="5693"/>
                    <a:pt x="109" y="5671"/>
                    <a:pt x="66" y="5671"/>
                  </a:cubicBezTo>
                  <a:close/>
                  <a:moveTo>
                    <a:pt x="66" y="5941"/>
                  </a:moveTo>
                  <a:cubicBezTo>
                    <a:pt x="44" y="5941"/>
                    <a:pt x="1" y="5963"/>
                    <a:pt x="1" y="6006"/>
                  </a:cubicBezTo>
                  <a:cubicBezTo>
                    <a:pt x="1" y="6028"/>
                    <a:pt x="44" y="6076"/>
                    <a:pt x="66" y="6076"/>
                  </a:cubicBezTo>
                  <a:cubicBezTo>
                    <a:pt x="109" y="6076"/>
                    <a:pt x="136" y="6028"/>
                    <a:pt x="136" y="6006"/>
                  </a:cubicBezTo>
                  <a:cubicBezTo>
                    <a:pt x="136" y="5963"/>
                    <a:pt x="109" y="5941"/>
                    <a:pt x="66" y="5941"/>
                  </a:cubicBezTo>
                  <a:close/>
                  <a:moveTo>
                    <a:pt x="66" y="6211"/>
                  </a:moveTo>
                  <a:cubicBezTo>
                    <a:pt x="44" y="6211"/>
                    <a:pt x="1" y="6233"/>
                    <a:pt x="1" y="6276"/>
                  </a:cubicBezTo>
                  <a:cubicBezTo>
                    <a:pt x="1" y="6298"/>
                    <a:pt x="44" y="6346"/>
                    <a:pt x="66" y="6346"/>
                  </a:cubicBezTo>
                  <a:cubicBezTo>
                    <a:pt x="109" y="6346"/>
                    <a:pt x="136" y="6298"/>
                    <a:pt x="136" y="6276"/>
                  </a:cubicBezTo>
                  <a:cubicBezTo>
                    <a:pt x="136" y="6233"/>
                    <a:pt x="109" y="6211"/>
                    <a:pt x="66" y="6211"/>
                  </a:cubicBezTo>
                  <a:close/>
                  <a:moveTo>
                    <a:pt x="66" y="6481"/>
                  </a:moveTo>
                  <a:cubicBezTo>
                    <a:pt x="44" y="6481"/>
                    <a:pt x="1" y="6503"/>
                    <a:pt x="1" y="6546"/>
                  </a:cubicBezTo>
                  <a:cubicBezTo>
                    <a:pt x="1" y="6568"/>
                    <a:pt x="44" y="6616"/>
                    <a:pt x="66" y="6616"/>
                  </a:cubicBezTo>
                  <a:cubicBezTo>
                    <a:pt x="109" y="6616"/>
                    <a:pt x="136" y="6568"/>
                    <a:pt x="136" y="6546"/>
                  </a:cubicBezTo>
                  <a:cubicBezTo>
                    <a:pt x="136" y="6503"/>
                    <a:pt x="109" y="6481"/>
                    <a:pt x="66" y="6481"/>
                  </a:cubicBezTo>
                  <a:close/>
                  <a:moveTo>
                    <a:pt x="66" y="6751"/>
                  </a:moveTo>
                  <a:cubicBezTo>
                    <a:pt x="44" y="6751"/>
                    <a:pt x="1" y="6773"/>
                    <a:pt x="1" y="6816"/>
                  </a:cubicBezTo>
                  <a:cubicBezTo>
                    <a:pt x="1" y="6838"/>
                    <a:pt x="44" y="6886"/>
                    <a:pt x="66" y="6886"/>
                  </a:cubicBezTo>
                  <a:cubicBezTo>
                    <a:pt x="109" y="6886"/>
                    <a:pt x="136" y="6838"/>
                    <a:pt x="136" y="6816"/>
                  </a:cubicBezTo>
                  <a:cubicBezTo>
                    <a:pt x="136" y="6773"/>
                    <a:pt x="109" y="6751"/>
                    <a:pt x="66" y="6751"/>
                  </a:cubicBezTo>
                  <a:close/>
                  <a:moveTo>
                    <a:pt x="66" y="7021"/>
                  </a:moveTo>
                  <a:cubicBezTo>
                    <a:pt x="44" y="7021"/>
                    <a:pt x="1" y="7043"/>
                    <a:pt x="1" y="7086"/>
                  </a:cubicBezTo>
                  <a:cubicBezTo>
                    <a:pt x="1" y="7108"/>
                    <a:pt x="44" y="7156"/>
                    <a:pt x="66" y="7156"/>
                  </a:cubicBezTo>
                  <a:cubicBezTo>
                    <a:pt x="109" y="7156"/>
                    <a:pt x="136" y="7108"/>
                    <a:pt x="136" y="7086"/>
                  </a:cubicBezTo>
                  <a:cubicBezTo>
                    <a:pt x="136" y="7043"/>
                    <a:pt x="109" y="7021"/>
                    <a:pt x="66" y="7021"/>
                  </a:cubicBezTo>
                  <a:close/>
                  <a:moveTo>
                    <a:pt x="1" y="7356"/>
                  </a:moveTo>
                  <a:cubicBezTo>
                    <a:pt x="1" y="7378"/>
                    <a:pt x="44" y="7426"/>
                    <a:pt x="66" y="7426"/>
                  </a:cubicBezTo>
                  <a:cubicBezTo>
                    <a:pt x="109" y="7426"/>
                    <a:pt x="136" y="7378"/>
                    <a:pt x="136" y="7356"/>
                  </a:cubicBezTo>
                  <a:lnTo>
                    <a:pt x="136" y="7356"/>
                  </a:lnTo>
                  <a:cubicBezTo>
                    <a:pt x="136" y="7378"/>
                    <a:pt x="109" y="7405"/>
                    <a:pt x="66" y="7405"/>
                  </a:cubicBezTo>
                  <a:cubicBezTo>
                    <a:pt x="44" y="7405"/>
                    <a:pt x="22" y="7378"/>
                    <a:pt x="1" y="7356"/>
                  </a:cubicBezTo>
                  <a:close/>
                  <a:moveTo>
                    <a:pt x="66" y="7561"/>
                  </a:moveTo>
                  <a:cubicBezTo>
                    <a:pt x="44" y="7561"/>
                    <a:pt x="1" y="7583"/>
                    <a:pt x="1" y="7626"/>
                  </a:cubicBezTo>
                  <a:cubicBezTo>
                    <a:pt x="1" y="7648"/>
                    <a:pt x="44" y="7696"/>
                    <a:pt x="66" y="7696"/>
                  </a:cubicBezTo>
                  <a:cubicBezTo>
                    <a:pt x="109" y="7696"/>
                    <a:pt x="136" y="7648"/>
                    <a:pt x="136" y="7626"/>
                  </a:cubicBezTo>
                  <a:cubicBezTo>
                    <a:pt x="136" y="7583"/>
                    <a:pt x="109" y="7561"/>
                    <a:pt x="66" y="7561"/>
                  </a:cubicBezTo>
                  <a:close/>
                  <a:moveTo>
                    <a:pt x="66" y="7831"/>
                  </a:moveTo>
                  <a:cubicBezTo>
                    <a:pt x="44" y="7831"/>
                    <a:pt x="1" y="7853"/>
                    <a:pt x="1" y="7896"/>
                  </a:cubicBezTo>
                  <a:cubicBezTo>
                    <a:pt x="1" y="7918"/>
                    <a:pt x="44" y="7966"/>
                    <a:pt x="66" y="7966"/>
                  </a:cubicBezTo>
                  <a:cubicBezTo>
                    <a:pt x="109" y="7966"/>
                    <a:pt x="136" y="7918"/>
                    <a:pt x="136" y="7896"/>
                  </a:cubicBezTo>
                  <a:cubicBezTo>
                    <a:pt x="136" y="7853"/>
                    <a:pt x="109" y="7831"/>
                    <a:pt x="66" y="7831"/>
                  </a:cubicBezTo>
                  <a:close/>
                  <a:moveTo>
                    <a:pt x="66" y="8101"/>
                  </a:moveTo>
                  <a:cubicBezTo>
                    <a:pt x="44" y="8101"/>
                    <a:pt x="1" y="8123"/>
                    <a:pt x="1" y="8166"/>
                  </a:cubicBezTo>
                  <a:cubicBezTo>
                    <a:pt x="1" y="8188"/>
                    <a:pt x="44" y="8236"/>
                    <a:pt x="66" y="8236"/>
                  </a:cubicBezTo>
                  <a:cubicBezTo>
                    <a:pt x="109" y="8236"/>
                    <a:pt x="136" y="8188"/>
                    <a:pt x="136" y="8166"/>
                  </a:cubicBezTo>
                  <a:cubicBezTo>
                    <a:pt x="136" y="8123"/>
                    <a:pt x="109" y="8101"/>
                    <a:pt x="66" y="8101"/>
                  </a:cubicBezTo>
                  <a:close/>
                  <a:moveTo>
                    <a:pt x="66" y="8371"/>
                  </a:moveTo>
                  <a:cubicBezTo>
                    <a:pt x="44" y="8371"/>
                    <a:pt x="1" y="8393"/>
                    <a:pt x="1" y="8436"/>
                  </a:cubicBezTo>
                  <a:cubicBezTo>
                    <a:pt x="1" y="8458"/>
                    <a:pt x="44" y="8506"/>
                    <a:pt x="66" y="8506"/>
                  </a:cubicBezTo>
                  <a:cubicBezTo>
                    <a:pt x="109" y="8506"/>
                    <a:pt x="136" y="8458"/>
                    <a:pt x="136" y="8436"/>
                  </a:cubicBezTo>
                  <a:cubicBezTo>
                    <a:pt x="136" y="8393"/>
                    <a:pt x="109" y="8371"/>
                    <a:pt x="66" y="8371"/>
                  </a:cubicBezTo>
                  <a:close/>
                  <a:moveTo>
                    <a:pt x="66" y="8641"/>
                  </a:moveTo>
                  <a:cubicBezTo>
                    <a:pt x="44" y="8641"/>
                    <a:pt x="1" y="8663"/>
                    <a:pt x="1" y="8706"/>
                  </a:cubicBezTo>
                  <a:cubicBezTo>
                    <a:pt x="1" y="8728"/>
                    <a:pt x="44" y="8776"/>
                    <a:pt x="66" y="8776"/>
                  </a:cubicBezTo>
                  <a:cubicBezTo>
                    <a:pt x="109" y="8776"/>
                    <a:pt x="136" y="8728"/>
                    <a:pt x="136" y="8706"/>
                  </a:cubicBezTo>
                  <a:cubicBezTo>
                    <a:pt x="136" y="8663"/>
                    <a:pt x="109" y="8641"/>
                    <a:pt x="66" y="8641"/>
                  </a:cubicBezTo>
                  <a:close/>
                  <a:moveTo>
                    <a:pt x="66" y="8911"/>
                  </a:moveTo>
                  <a:cubicBezTo>
                    <a:pt x="44" y="8911"/>
                    <a:pt x="1" y="8933"/>
                    <a:pt x="1" y="8976"/>
                  </a:cubicBezTo>
                  <a:cubicBezTo>
                    <a:pt x="1" y="8998"/>
                    <a:pt x="44" y="9046"/>
                    <a:pt x="66" y="9046"/>
                  </a:cubicBezTo>
                  <a:cubicBezTo>
                    <a:pt x="109" y="9046"/>
                    <a:pt x="136" y="8998"/>
                    <a:pt x="136" y="8976"/>
                  </a:cubicBezTo>
                  <a:cubicBezTo>
                    <a:pt x="136" y="8933"/>
                    <a:pt x="109" y="8911"/>
                    <a:pt x="66" y="8911"/>
                  </a:cubicBezTo>
                  <a:close/>
                  <a:moveTo>
                    <a:pt x="66" y="9181"/>
                  </a:moveTo>
                  <a:cubicBezTo>
                    <a:pt x="44" y="9181"/>
                    <a:pt x="1" y="9203"/>
                    <a:pt x="1" y="9246"/>
                  </a:cubicBezTo>
                  <a:cubicBezTo>
                    <a:pt x="1" y="9268"/>
                    <a:pt x="44" y="9316"/>
                    <a:pt x="66" y="9316"/>
                  </a:cubicBezTo>
                  <a:cubicBezTo>
                    <a:pt x="109" y="9316"/>
                    <a:pt x="136" y="9268"/>
                    <a:pt x="136" y="9246"/>
                  </a:cubicBezTo>
                  <a:cubicBezTo>
                    <a:pt x="136" y="9203"/>
                    <a:pt x="109" y="9181"/>
                    <a:pt x="66" y="9181"/>
                  </a:cubicBezTo>
                  <a:close/>
                  <a:moveTo>
                    <a:pt x="66" y="9451"/>
                  </a:moveTo>
                  <a:cubicBezTo>
                    <a:pt x="44" y="9451"/>
                    <a:pt x="1" y="9473"/>
                    <a:pt x="1" y="9516"/>
                  </a:cubicBezTo>
                  <a:cubicBezTo>
                    <a:pt x="1" y="9538"/>
                    <a:pt x="44" y="9586"/>
                    <a:pt x="66" y="9586"/>
                  </a:cubicBezTo>
                  <a:cubicBezTo>
                    <a:pt x="109" y="9586"/>
                    <a:pt x="136" y="9538"/>
                    <a:pt x="136" y="9516"/>
                  </a:cubicBezTo>
                  <a:cubicBezTo>
                    <a:pt x="136" y="9473"/>
                    <a:pt x="109" y="9451"/>
                    <a:pt x="66" y="9451"/>
                  </a:cubicBezTo>
                  <a:close/>
                  <a:moveTo>
                    <a:pt x="66" y="9721"/>
                  </a:moveTo>
                  <a:cubicBezTo>
                    <a:pt x="44" y="9721"/>
                    <a:pt x="1" y="9743"/>
                    <a:pt x="1" y="9786"/>
                  </a:cubicBezTo>
                  <a:cubicBezTo>
                    <a:pt x="1" y="9808"/>
                    <a:pt x="44" y="9856"/>
                    <a:pt x="66" y="9856"/>
                  </a:cubicBezTo>
                  <a:cubicBezTo>
                    <a:pt x="109" y="9856"/>
                    <a:pt x="136" y="9808"/>
                    <a:pt x="136" y="9786"/>
                  </a:cubicBezTo>
                  <a:cubicBezTo>
                    <a:pt x="136" y="9743"/>
                    <a:pt x="109" y="9721"/>
                    <a:pt x="66" y="9721"/>
                  </a:cubicBezTo>
                  <a:close/>
                  <a:moveTo>
                    <a:pt x="66" y="9991"/>
                  </a:moveTo>
                  <a:cubicBezTo>
                    <a:pt x="44" y="9991"/>
                    <a:pt x="1" y="10013"/>
                    <a:pt x="1" y="10056"/>
                  </a:cubicBezTo>
                  <a:cubicBezTo>
                    <a:pt x="1" y="10078"/>
                    <a:pt x="44" y="10126"/>
                    <a:pt x="66" y="10126"/>
                  </a:cubicBezTo>
                  <a:cubicBezTo>
                    <a:pt x="109" y="10126"/>
                    <a:pt x="136" y="10078"/>
                    <a:pt x="136" y="10056"/>
                  </a:cubicBezTo>
                  <a:cubicBezTo>
                    <a:pt x="136" y="10013"/>
                    <a:pt x="109" y="9991"/>
                    <a:pt x="66" y="9991"/>
                  </a:cubicBezTo>
                  <a:close/>
                  <a:moveTo>
                    <a:pt x="66" y="10261"/>
                  </a:moveTo>
                  <a:cubicBezTo>
                    <a:pt x="44" y="10261"/>
                    <a:pt x="1" y="10283"/>
                    <a:pt x="1" y="10326"/>
                  </a:cubicBezTo>
                  <a:cubicBezTo>
                    <a:pt x="1" y="10348"/>
                    <a:pt x="44" y="10396"/>
                    <a:pt x="66" y="10396"/>
                  </a:cubicBezTo>
                  <a:cubicBezTo>
                    <a:pt x="109" y="10396"/>
                    <a:pt x="136" y="10348"/>
                    <a:pt x="136" y="10326"/>
                  </a:cubicBezTo>
                  <a:cubicBezTo>
                    <a:pt x="136" y="10283"/>
                    <a:pt x="109" y="10261"/>
                    <a:pt x="66" y="10261"/>
                  </a:cubicBezTo>
                  <a:close/>
                  <a:moveTo>
                    <a:pt x="66" y="10531"/>
                  </a:moveTo>
                  <a:cubicBezTo>
                    <a:pt x="44" y="10531"/>
                    <a:pt x="1" y="10553"/>
                    <a:pt x="1" y="10596"/>
                  </a:cubicBezTo>
                  <a:cubicBezTo>
                    <a:pt x="1" y="10618"/>
                    <a:pt x="44" y="10666"/>
                    <a:pt x="66" y="10666"/>
                  </a:cubicBezTo>
                  <a:cubicBezTo>
                    <a:pt x="109" y="10666"/>
                    <a:pt x="136" y="10618"/>
                    <a:pt x="136" y="10596"/>
                  </a:cubicBezTo>
                  <a:cubicBezTo>
                    <a:pt x="136" y="10553"/>
                    <a:pt x="109" y="10531"/>
                    <a:pt x="66" y="10531"/>
                  </a:cubicBezTo>
                  <a:close/>
                  <a:moveTo>
                    <a:pt x="66" y="10801"/>
                  </a:moveTo>
                  <a:cubicBezTo>
                    <a:pt x="44" y="10801"/>
                    <a:pt x="1" y="10823"/>
                    <a:pt x="1" y="10866"/>
                  </a:cubicBezTo>
                  <a:cubicBezTo>
                    <a:pt x="1" y="10888"/>
                    <a:pt x="44" y="10936"/>
                    <a:pt x="66" y="10936"/>
                  </a:cubicBezTo>
                  <a:cubicBezTo>
                    <a:pt x="109" y="10936"/>
                    <a:pt x="136" y="10888"/>
                    <a:pt x="136" y="10866"/>
                  </a:cubicBezTo>
                  <a:cubicBezTo>
                    <a:pt x="136" y="10823"/>
                    <a:pt x="109" y="10801"/>
                    <a:pt x="66" y="10801"/>
                  </a:cubicBezTo>
                  <a:close/>
                  <a:moveTo>
                    <a:pt x="66" y="11071"/>
                  </a:moveTo>
                  <a:cubicBezTo>
                    <a:pt x="44" y="11071"/>
                    <a:pt x="1" y="11093"/>
                    <a:pt x="1" y="11136"/>
                  </a:cubicBezTo>
                  <a:cubicBezTo>
                    <a:pt x="1" y="11158"/>
                    <a:pt x="44" y="11206"/>
                    <a:pt x="66" y="11206"/>
                  </a:cubicBezTo>
                  <a:cubicBezTo>
                    <a:pt x="109" y="11206"/>
                    <a:pt x="136" y="11158"/>
                    <a:pt x="136" y="11136"/>
                  </a:cubicBezTo>
                  <a:cubicBezTo>
                    <a:pt x="136" y="11093"/>
                    <a:pt x="109" y="11071"/>
                    <a:pt x="66" y="11071"/>
                  </a:cubicBezTo>
                  <a:close/>
                  <a:moveTo>
                    <a:pt x="66" y="11341"/>
                  </a:moveTo>
                  <a:cubicBezTo>
                    <a:pt x="44" y="11341"/>
                    <a:pt x="1" y="11363"/>
                    <a:pt x="1" y="11406"/>
                  </a:cubicBezTo>
                  <a:cubicBezTo>
                    <a:pt x="1" y="11428"/>
                    <a:pt x="44" y="11476"/>
                    <a:pt x="66" y="11476"/>
                  </a:cubicBezTo>
                  <a:cubicBezTo>
                    <a:pt x="109" y="11476"/>
                    <a:pt x="136" y="11428"/>
                    <a:pt x="136" y="11406"/>
                  </a:cubicBezTo>
                  <a:cubicBezTo>
                    <a:pt x="136" y="11363"/>
                    <a:pt x="109" y="11341"/>
                    <a:pt x="66" y="11341"/>
                  </a:cubicBezTo>
                  <a:close/>
                  <a:moveTo>
                    <a:pt x="66" y="11611"/>
                  </a:moveTo>
                  <a:cubicBezTo>
                    <a:pt x="44" y="11611"/>
                    <a:pt x="1" y="11633"/>
                    <a:pt x="1" y="11676"/>
                  </a:cubicBezTo>
                  <a:cubicBezTo>
                    <a:pt x="1" y="11698"/>
                    <a:pt x="44" y="11746"/>
                    <a:pt x="66" y="11746"/>
                  </a:cubicBezTo>
                  <a:cubicBezTo>
                    <a:pt x="109" y="11746"/>
                    <a:pt x="136" y="11698"/>
                    <a:pt x="136" y="11676"/>
                  </a:cubicBezTo>
                  <a:cubicBezTo>
                    <a:pt x="136" y="11633"/>
                    <a:pt x="109" y="11611"/>
                    <a:pt x="66" y="11611"/>
                  </a:cubicBezTo>
                  <a:close/>
                  <a:moveTo>
                    <a:pt x="66" y="11881"/>
                  </a:moveTo>
                  <a:cubicBezTo>
                    <a:pt x="44" y="11881"/>
                    <a:pt x="1" y="11903"/>
                    <a:pt x="1" y="11946"/>
                  </a:cubicBezTo>
                  <a:cubicBezTo>
                    <a:pt x="1" y="11968"/>
                    <a:pt x="44" y="12016"/>
                    <a:pt x="66" y="12016"/>
                  </a:cubicBezTo>
                  <a:cubicBezTo>
                    <a:pt x="109" y="12016"/>
                    <a:pt x="136" y="11968"/>
                    <a:pt x="136" y="11946"/>
                  </a:cubicBezTo>
                  <a:cubicBezTo>
                    <a:pt x="136" y="11903"/>
                    <a:pt x="109" y="11881"/>
                    <a:pt x="66" y="11881"/>
                  </a:cubicBezTo>
                  <a:close/>
                  <a:moveTo>
                    <a:pt x="66" y="12151"/>
                  </a:moveTo>
                  <a:cubicBezTo>
                    <a:pt x="44" y="12151"/>
                    <a:pt x="1" y="12173"/>
                    <a:pt x="1" y="12216"/>
                  </a:cubicBezTo>
                  <a:cubicBezTo>
                    <a:pt x="1" y="12238"/>
                    <a:pt x="44" y="12286"/>
                    <a:pt x="66" y="12286"/>
                  </a:cubicBezTo>
                  <a:cubicBezTo>
                    <a:pt x="109" y="12286"/>
                    <a:pt x="136" y="12238"/>
                    <a:pt x="136" y="12216"/>
                  </a:cubicBezTo>
                  <a:cubicBezTo>
                    <a:pt x="136" y="12173"/>
                    <a:pt x="109" y="12151"/>
                    <a:pt x="66" y="12151"/>
                  </a:cubicBezTo>
                  <a:close/>
                  <a:moveTo>
                    <a:pt x="66" y="12421"/>
                  </a:moveTo>
                  <a:cubicBezTo>
                    <a:pt x="44" y="12421"/>
                    <a:pt x="1" y="12443"/>
                    <a:pt x="1" y="12486"/>
                  </a:cubicBezTo>
                  <a:cubicBezTo>
                    <a:pt x="1" y="12508"/>
                    <a:pt x="44" y="12556"/>
                    <a:pt x="66" y="12556"/>
                  </a:cubicBezTo>
                  <a:cubicBezTo>
                    <a:pt x="109" y="12556"/>
                    <a:pt x="136" y="12508"/>
                    <a:pt x="136" y="12486"/>
                  </a:cubicBezTo>
                  <a:cubicBezTo>
                    <a:pt x="136" y="12443"/>
                    <a:pt x="109" y="12421"/>
                    <a:pt x="66" y="12421"/>
                  </a:cubicBezTo>
                  <a:close/>
                  <a:moveTo>
                    <a:pt x="66" y="12692"/>
                  </a:moveTo>
                  <a:cubicBezTo>
                    <a:pt x="44" y="12692"/>
                    <a:pt x="1" y="12713"/>
                    <a:pt x="1" y="12756"/>
                  </a:cubicBezTo>
                  <a:cubicBezTo>
                    <a:pt x="1" y="12778"/>
                    <a:pt x="44" y="12827"/>
                    <a:pt x="66" y="12827"/>
                  </a:cubicBezTo>
                  <a:cubicBezTo>
                    <a:pt x="109" y="12827"/>
                    <a:pt x="136" y="12778"/>
                    <a:pt x="136" y="12756"/>
                  </a:cubicBezTo>
                  <a:cubicBezTo>
                    <a:pt x="136" y="12713"/>
                    <a:pt x="109" y="12692"/>
                    <a:pt x="66" y="12692"/>
                  </a:cubicBezTo>
                  <a:close/>
                  <a:moveTo>
                    <a:pt x="66" y="12962"/>
                  </a:moveTo>
                  <a:cubicBezTo>
                    <a:pt x="44" y="12962"/>
                    <a:pt x="1" y="12983"/>
                    <a:pt x="1" y="13026"/>
                  </a:cubicBezTo>
                  <a:cubicBezTo>
                    <a:pt x="1" y="13048"/>
                    <a:pt x="44" y="13097"/>
                    <a:pt x="66" y="13097"/>
                  </a:cubicBezTo>
                  <a:cubicBezTo>
                    <a:pt x="87" y="13075"/>
                    <a:pt x="87" y="13075"/>
                    <a:pt x="109" y="13075"/>
                  </a:cubicBezTo>
                  <a:cubicBezTo>
                    <a:pt x="136" y="13075"/>
                    <a:pt x="136" y="13048"/>
                    <a:pt x="136" y="13026"/>
                  </a:cubicBezTo>
                  <a:cubicBezTo>
                    <a:pt x="136" y="12983"/>
                    <a:pt x="109" y="12962"/>
                    <a:pt x="66" y="12962"/>
                  </a:cubicBezTo>
                  <a:close/>
                  <a:moveTo>
                    <a:pt x="66" y="13232"/>
                  </a:moveTo>
                  <a:cubicBezTo>
                    <a:pt x="44" y="13232"/>
                    <a:pt x="1" y="13253"/>
                    <a:pt x="1" y="13296"/>
                  </a:cubicBezTo>
                  <a:cubicBezTo>
                    <a:pt x="1" y="13318"/>
                    <a:pt x="44" y="13367"/>
                    <a:pt x="66" y="13367"/>
                  </a:cubicBezTo>
                  <a:cubicBezTo>
                    <a:pt x="109" y="13367"/>
                    <a:pt x="136" y="13318"/>
                    <a:pt x="136" y="13296"/>
                  </a:cubicBezTo>
                  <a:cubicBezTo>
                    <a:pt x="136" y="13253"/>
                    <a:pt x="109" y="13232"/>
                    <a:pt x="66" y="13232"/>
                  </a:cubicBezTo>
                  <a:close/>
                  <a:moveTo>
                    <a:pt x="66" y="13502"/>
                  </a:moveTo>
                  <a:cubicBezTo>
                    <a:pt x="44" y="13502"/>
                    <a:pt x="1" y="13523"/>
                    <a:pt x="1" y="13566"/>
                  </a:cubicBezTo>
                  <a:cubicBezTo>
                    <a:pt x="1" y="13588"/>
                    <a:pt x="44" y="13637"/>
                    <a:pt x="66" y="13637"/>
                  </a:cubicBezTo>
                  <a:cubicBezTo>
                    <a:pt x="109" y="13637"/>
                    <a:pt x="136" y="13588"/>
                    <a:pt x="136" y="13566"/>
                  </a:cubicBezTo>
                  <a:cubicBezTo>
                    <a:pt x="136" y="13523"/>
                    <a:pt x="109" y="13502"/>
                    <a:pt x="66" y="13502"/>
                  </a:cubicBezTo>
                  <a:close/>
                  <a:moveTo>
                    <a:pt x="66" y="13772"/>
                  </a:moveTo>
                  <a:cubicBezTo>
                    <a:pt x="44" y="13772"/>
                    <a:pt x="1" y="13793"/>
                    <a:pt x="1" y="13836"/>
                  </a:cubicBezTo>
                  <a:cubicBezTo>
                    <a:pt x="1" y="13858"/>
                    <a:pt x="44" y="13907"/>
                    <a:pt x="66" y="13907"/>
                  </a:cubicBezTo>
                  <a:cubicBezTo>
                    <a:pt x="109" y="13907"/>
                    <a:pt x="136" y="13858"/>
                    <a:pt x="136" y="13836"/>
                  </a:cubicBezTo>
                  <a:cubicBezTo>
                    <a:pt x="136" y="13793"/>
                    <a:pt x="109" y="13772"/>
                    <a:pt x="66" y="13772"/>
                  </a:cubicBezTo>
                  <a:close/>
                  <a:moveTo>
                    <a:pt x="66" y="14042"/>
                  </a:moveTo>
                  <a:cubicBezTo>
                    <a:pt x="44" y="14042"/>
                    <a:pt x="1" y="14063"/>
                    <a:pt x="1" y="14106"/>
                  </a:cubicBezTo>
                  <a:cubicBezTo>
                    <a:pt x="1" y="14128"/>
                    <a:pt x="44" y="14177"/>
                    <a:pt x="66" y="14177"/>
                  </a:cubicBezTo>
                  <a:cubicBezTo>
                    <a:pt x="109" y="14177"/>
                    <a:pt x="136" y="14128"/>
                    <a:pt x="136" y="14106"/>
                  </a:cubicBezTo>
                  <a:cubicBezTo>
                    <a:pt x="136" y="14063"/>
                    <a:pt x="109" y="14042"/>
                    <a:pt x="66" y="14042"/>
                  </a:cubicBezTo>
                  <a:close/>
                  <a:moveTo>
                    <a:pt x="66" y="14312"/>
                  </a:moveTo>
                  <a:cubicBezTo>
                    <a:pt x="44" y="14312"/>
                    <a:pt x="1" y="14333"/>
                    <a:pt x="1" y="14376"/>
                  </a:cubicBezTo>
                  <a:cubicBezTo>
                    <a:pt x="1" y="14398"/>
                    <a:pt x="44" y="14447"/>
                    <a:pt x="66" y="14447"/>
                  </a:cubicBezTo>
                  <a:cubicBezTo>
                    <a:pt x="109" y="14447"/>
                    <a:pt x="136" y="14398"/>
                    <a:pt x="136" y="14376"/>
                  </a:cubicBezTo>
                  <a:cubicBezTo>
                    <a:pt x="136" y="14333"/>
                    <a:pt x="109" y="14312"/>
                    <a:pt x="66" y="14312"/>
                  </a:cubicBezTo>
                  <a:close/>
                  <a:moveTo>
                    <a:pt x="66" y="14582"/>
                  </a:moveTo>
                  <a:cubicBezTo>
                    <a:pt x="44" y="14582"/>
                    <a:pt x="1" y="14603"/>
                    <a:pt x="1" y="14646"/>
                  </a:cubicBezTo>
                  <a:cubicBezTo>
                    <a:pt x="1" y="14668"/>
                    <a:pt x="44" y="14717"/>
                    <a:pt x="66" y="14717"/>
                  </a:cubicBezTo>
                  <a:cubicBezTo>
                    <a:pt x="109" y="14717"/>
                    <a:pt x="136" y="14668"/>
                    <a:pt x="136" y="14646"/>
                  </a:cubicBezTo>
                  <a:cubicBezTo>
                    <a:pt x="136" y="14603"/>
                    <a:pt x="109" y="14582"/>
                    <a:pt x="66" y="14582"/>
                  </a:cubicBezTo>
                  <a:close/>
                  <a:moveTo>
                    <a:pt x="66" y="14852"/>
                  </a:moveTo>
                  <a:cubicBezTo>
                    <a:pt x="44" y="14852"/>
                    <a:pt x="1" y="14873"/>
                    <a:pt x="1" y="14916"/>
                  </a:cubicBezTo>
                  <a:cubicBezTo>
                    <a:pt x="1" y="14938"/>
                    <a:pt x="44" y="14987"/>
                    <a:pt x="66" y="14987"/>
                  </a:cubicBezTo>
                  <a:cubicBezTo>
                    <a:pt x="109" y="14987"/>
                    <a:pt x="136" y="14938"/>
                    <a:pt x="136" y="14916"/>
                  </a:cubicBezTo>
                  <a:cubicBezTo>
                    <a:pt x="136" y="14873"/>
                    <a:pt x="109" y="14852"/>
                    <a:pt x="66" y="14852"/>
                  </a:cubicBezTo>
                  <a:close/>
                  <a:moveTo>
                    <a:pt x="66" y="15122"/>
                  </a:moveTo>
                  <a:cubicBezTo>
                    <a:pt x="44" y="15122"/>
                    <a:pt x="1" y="15143"/>
                    <a:pt x="1" y="15186"/>
                  </a:cubicBezTo>
                  <a:cubicBezTo>
                    <a:pt x="1" y="15208"/>
                    <a:pt x="44" y="15257"/>
                    <a:pt x="66" y="15257"/>
                  </a:cubicBezTo>
                  <a:cubicBezTo>
                    <a:pt x="109" y="15257"/>
                    <a:pt x="136" y="15208"/>
                    <a:pt x="136" y="15186"/>
                  </a:cubicBezTo>
                  <a:cubicBezTo>
                    <a:pt x="136" y="15143"/>
                    <a:pt x="109" y="15122"/>
                    <a:pt x="66" y="15122"/>
                  </a:cubicBezTo>
                  <a:close/>
                  <a:moveTo>
                    <a:pt x="66" y="15392"/>
                  </a:moveTo>
                  <a:cubicBezTo>
                    <a:pt x="44" y="15392"/>
                    <a:pt x="1" y="15413"/>
                    <a:pt x="1" y="15456"/>
                  </a:cubicBezTo>
                  <a:cubicBezTo>
                    <a:pt x="1" y="15478"/>
                    <a:pt x="44" y="15527"/>
                    <a:pt x="66" y="15527"/>
                  </a:cubicBezTo>
                  <a:cubicBezTo>
                    <a:pt x="109" y="15527"/>
                    <a:pt x="136" y="15478"/>
                    <a:pt x="136" y="15456"/>
                  </a:cubicBezTo>
                  <a:cubicBezTo>
                    <a:pt x="136" y="15413"/>
                    <a:pt x="109" y="15392"/>
                    <a:pt x="66" y="15392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 rot="10800000" flipH="1">
              <a:off x="1018295" y="4658782"/>
              <a:ext cx="737126" cy="396733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243250" y="4690495"/>
              <a:ext cx="579365" cy="6275"/>
            </a:xfrm>
            <a:custGeom>
              <a:avLst/>
              <a:gdLst/>
              <a:ahLst/>
              <a:cxnLst/>
              <a:rect l="l" t="t" r="r" b="b"/>
              <a:pathLst>
                <a:path w="12556" h="136" extrusionOk="0">
                  <a:moveTo>
                    <a:pt x="65" y="1"/>
                  </a:moveTo>
                  <a:cubicBezTo>
                    <a:pt x="43" y="1"/>
                    <a:pt x="0" y="44"/>
                    <a:pt x="0" y="65"/>
                  </a:cubicBezTo>
                  <a:cubicBezTo>
                    <a:pt x="0" y="109"/>
                    <a:pt x="43" y="136"/>
                    <a:pt x="65" y="136"/>
                  </a:cubicBezTo>
                  <a:cubicBezTo>
                    <a:pt x="108" y="136"/>
                    <a:pt x="135" y="109"/>
                    <a:pt x="135" y="65"/>
                  </a:cubicBezTo>
                  <a:cubicBezTo>
                    <a:pt x="135" y="44"/>
                    <a:pt x="108" y="1"/>
                    <a:pt x="65" y="1"/>
                  </a:cubicBezTo>
                  <a:close/>
                  <a:moveTo>
                    <a:pt x="335" y="1"/>
                  </a:moveTo>
                  <a:cubicBezTo>
                    <a:pt x="313" y="1"/>
                    <a:pt x="270" y="44"/>
                    <a:pt x="270" y="65"/>
                  </a:cubicBezTo>
                  <a:cubicBezTo>
                    <a:pt x="270" y="109"/>
                    <a:pt x="313" y="136"/>
                    <a:pt x="335" y="136"/>
                  </a:cubicBezTo>
                  <a:cubicBezTo>
                    <a:pt x="378" y="136"/>
                    <a:pt x="405" y="109"/>
                    <a:pt x="405" y="65"/>
                  </a:cubicBezTo>
                  <a:cubicBezTo>
                    <a:pt x="405" y="44"/>
                    <a:pt x="378" y="1"/>
                    <a:pt x="335" y="1"/>
                  </a:cubicBezTo>
                  <a:close/>
                  <a:moveTo>
                    <a:pt x="605" y="1"/>
                  </a:moveTo>
                  <a:cubicBezTo>
                    <a:pt x="583" y="1"/>
                    <a:pt x="540" y="44"/>
                    <a:pt x="540" y="65"/>
                  </a:cubicBezTo>
                  <a:cubicBezTo>
                    <a:pt x="540" y="109"/>
                    <a:pt x="583" y="136"/>
                    <a:pt x="605" y="136"/>
                  </a:cubicBezTo>
                  <a:cubicBezTo>
                    <a:pt x="648" y="136"/>
                    <a:pt x="675" y="109"/>
                    <a:pt x="675" y="65"/>
                  </a:cubicBezTo>
                  <a:cubicBezTo>
                    <a:pt x="675" y="44"/>
                    <a:pt x="648" y="1"/>
                    <a:pt x="605" y="1"/>
                  </a:cubicBezTo>
                  <a:close/>
                  <a:moveTo>
                    <a:pt x="875" y="1"/>
                  </a:moveTo>
                  <a:cubicBezTo>
                    <a:pt x="853" y="1"/>
                    <a:pt x="810" y="44"/>
                    <a:pt x="810" y="65"/>
                  </a:cubicBezTo>
                  <a:cubicBezTo>
                    <a:pt x="810" y="109"/>
                    <a:pt x="853" y="136"/>
                    <a:pt x="875" y="136"/>
                  </a:cubicBezTo>
                  <a:cubicBezTo>
                    <a:pt x="918" y="136"/>
                    <a:pt x="945" y="109"/>
                    <a:pt x="945" y="65"/>
                  </a:cubicBezTo>
                  <a:cubicBezTo>
                    <a:pt x="945" y="44"/>
                    <a:pt x="918" y="1"/>
                    <a:pt x="875" y="1"/>
                  </a:cubicBezTo>
                  <a:close/>
                  <a:moveTo>
                    <a:pt x="1145" y="1"/>
                  </a:moveTo>
                  <a:cubicBezTo>
                    <a:pt x="1123" y="1"/>
                    <a:pt x="1080" y="44"/>
                    <a:pt x="1080" y="65"/>
                  </a:cubicBezTo>
                  <a:cubicBezTo>
                    <a:pt x="1080" y="109"/>
                    <a:pt x="1123" y="136"/>
                    <a:pt x="1145" y="136"/>
                  </a:cubicBezTo>
                  <a:cubicBezTo>
                    <a:pt x="1188" y="136"/>
                    <a:pt x="1215" y="109"/>
                    <a:pt x="1215" y="65"/>
                  </a:cubicBezTo>
                  <a:cubicBezTo>
                    <a:pt x="1215" y="44"/>
                    <a:pt x="1188" y="1"/>
                    <a:pt x="1145" y="1"/>
                  </a:cubicBezTo>
                  <a:close/>
                  <a:moveTo>
                    <a:pt x="1415" y="1"/>
                  </a:moveTo>
                  <a:cubicBezTo>
                    <a:pt x="1393" y="1"/>
                    <a:pt x="1350" y="44"/>
                    <a:pt x="1350" y="65"/>
                  </a:cubicBezTo>
                  <a:cubicBezTo>
                    <a:pt x="1350" y="109"/>
                    <a:pt x="1393" y="136"/>
                    <a:pt x="1415" y="136"/>
                  </a:cubicBezTo>
                  <a:cubicBezTo>
                    <a:pt x="1458" y="136"/>
                    <a:pt x="1485" y="109"/>
                    <a:pt x="1485" y="65"/>
                  </a:cubicBezTo>
                  <a:cubicBezTo>
                    <a:pt x="1485" y="44"/>
                    <a:pt x="1458" y="1"/>
                    <a:pt x="1415" y="1"/>
                  </a:cubicBezTo>
                  <a:close/>
                  <a:moveTo>
                    <a:pt x="1685" y="1"/>
                  </a:moveTo>
                  <a:cubicBezTo>
                    <a:pt x="1663" y="1"/>
                    <a:pt x="1620" y="44"/>
                    <a:pt x="1620" y="65"/>
                  </a:cubicBezTo>
                  <a:cubicBezTo>
                    <a:pt x="1620" y="109"/>
                    <a:pt x="1663" y="136"/>
                    <a:pt x="1685" y="136"/>
                  </a:cubicBezTo>
                  <a:cubicBezTo>
                    <a:pt x="1728" y="136"/>
                    <a:pt x="1755" y="109"/>
                    <a:pt x="1755" y="65"/>
                  </a:cubicBezTo>
                  <a:cubicBezTo>
                    <a:pt x="1755" y="44"/>
                    <a:pt x="1728" y="1"/>
                    <a:pt x="1685" y="1"/>
                  </a:cubicBezTo>
                  <a:close/>
                  <a:moveTo>
                    <a:pt x="1955" y="1"/>
                  </a:moveTo>
                  <a:cubicBezTo>
                    <a:pt x="1934" y="1"/>
                    <a:pt x="1890" y="44"/>
                    <a:pt x="1890" y="65"/>
                  </a:cubicBezTo>
                  <a:cubicBezTo>
                    <a:pt x="1890" y="109"/>
                    <a:pt x="1934" y="136"/>
                    <a:pt x="1955" y="136"/>
                  </a:cubicBezTo>
                  <a:cubicBezTo>
                    <a:pt x="1998" y="136"/>
                    <a:pt x="2025" y="109"/>
                    <a:pt x="2025" y="65"/>
                  </a:cubicBezTo>
                  <a:cubicBezTo>
                    <a:pt x="2025" y="44"/>
                    <a:pt x="1998" y="1"/>
                    <a:pt x="1955" y="1"/>
                  </a:cubicBezTo>
                  <a:close/>
                  <a:moveTo>
                    <a:pt x="2225" y="1"/>
                  </a:moveTo>
                  <a:cubicBezTo>
                    <a:pt x="2204" y="1"/>
                    <a:pt x="2160" y="44"/>
                    <a:pt x="2160" y="65"/>
                  </a:cubicBezTo>
                  <a:cubicBezTo>
                    <a:pt x="2160" y="109"/>
                    <a:pt x="2204" y="136"/>
                    <a:pt x="2225" y="136"/>
                  </a:cubicBezTo>
                  <a:cubicBezTo>
                    <a:pt x="2268" y="136"/>
                    <a:pt x="2295" y="109"/>
                    <a:pt x="2295" y="65"/>
                  </a:cubicBezTo>
                  <a:cubicBezTo>
                    <a:pt x="2295" y="44"/>
                    <a:pt x="2268" y="1"/>
                    <a:pt x="2225" y="1"/>
                  </a:cubicBezTo>
                  <a:close/>
                  <a:moveTo>
                    <a:pt x="2495" y="1"/>
                  </a:moveTo>
                  <a:cubicBezTo>
                    <a:pt x="2474" y="1"/>
                    <a:pt x="2430" y="44"/>
                    <a:pt x="2430" y="65"/>
                  </a:cubicBezTo>
                  <a:cubicBezTo>
                    <a:pt x="2430" y="109"/>
                    <a:pt x="2474" y="136"/>
                    <a:pt x="2495" y="136"/>
                  </a:cubicBezTo>
                  <a:cubicBezTo>
                    <a:pt x="2538" y="136"/>
                    <a:pt x="2565" y="109"/>
                    <a:pt x="2565" y="65"/>
                  </a:cubicBezTo>
                  <a:cubicBezTo>
                    <a:pt x="2565" y="44"/>
                    <a:pt x="2538" y="1"/>
                    <a:pt x="2495" y="1"/>
                  </a:cubicBezTo>
                  <a:close/>
                  <a:moveTo>
                    <a:pt x="2765" y="1"/>
                  </a:moveTo>
                  <a:cubicBezTo>
                    <a:pt x="2744" y="1"/>
                    <a:pt x="2700" y="44"/>
                    <a:pt x="2700" y="65"/>
                  </a:cubicBezTo>
                  <a:cubicBezTo>
                    <a:pt x="2700" y="109"/>
                    <a:pt x="2744" y="136"/>
                    <a:pt x="2765" y="136"/>
                  </a:cubicBezTo>
                  <a:cubicBezTo>
                    <a:pt x="2808" y="136"/>
                    <a:pt x="2835" y="109"/>
                    <a:pt x="2835" y="65"/>
                  </a:cubicBezTo>
                  <a:cubicBezTo>
                    <a:pt x="2835" y="44"/>
                    <a:pt x="2808" y="1"/>
                    <a:pt x="2765" y="1"/>
                  </a:cubicBezTo>
                  <a:close/>
                  <a:moveTo>
                    <a:pt x="3035" y="1"/>
                  </a:moveTo>
                  <a:cubicBezTo>
                    <a:pt x="3014" y="1"/>
                    <a:pt x="2970" y="44"/>
                    <a:pt x="2970" y="65"/>
                  </a:cubicBezTo>
                  <a:cubicBezTo>
                    <a:pt x="2970" y="109"/>
                    <a:pt x="3014" y="136"/>
                    <a:pt x="3035" y="136"/>
                  </a:cubicBezTo>
                  <a:cubicBezTo>
                    <a:pt x="3078" y="136"/>
                    <a:pt x="3105" y="109"/>
                    <a:pt x="3105" y="65"/>
                  </a:cubicBezTo>
                  <a:cubicBezTo>
                    <a:pt x="3105" y="44"/>
                    <a:pt x="3078" y="1"/>
                    <a:pt x="3035" y="1"/>
                  </a:cubicBezTo>
                  <a:close/>
                  <a:moveTo>
                    <a:pt x="3305" y="1"/>
                  </a:moveTo>
                  <a:cubicBezTo>
                    <a:pt x="3284" y="1"/>
                    <a:pt x="3240" y="44"/>
                    <a:pt x="3240" y="65"/>
                  </a:cubicBezTo>
                  <a:cubicBezTo>
                    <a:pt x="3240" y="109"/>
                    <a:pt x="3284" y="136"/>
                    <a:pt x="3305" y="136"/>
                  </a:cubicBezTo>
                  <a:cubicBezTo>
                    <a:pt x="3348" y="136"/>
                    <a:pt x="3375" y="109"/>
                    <a:pt x="3375" y="65"/>
                  </a:cubicBezTo>
                  <a:cubicBezTo>
                    <a:pt x="3375" y="44"/>
                    <a:pt x="3348" y="1"/>
                    <a:pt x="3305" y="1"/>
                  </a:cubicBezTo>
                  <a:close/>
                  <a:moveTo>
                    <a:pt x="3575" y="1"/>
                  </a:moveTo>
                  <a:cubicBezTo>
                    <a:pt x="3554" y="1"/>
                    <a:pt x="3510" y="44"/>
                    <a:pt x="3510" y="65"/>
                  </a:cubicBezTo>
                  <a:cubicBezTo>
                    <a:pt x="3510" y="109"/>
                    <a:pt x="3554" y="136"/>
                    <a:pt x="3575" y="136"/>
                  </a:cubicBezTo>
                  <a:cubicBezTo>
                    <a:pt x="3618" y="136"/>
                    <a:pt x="3645" y="109"/>
                    <a:pt x="3645" y="65"/>
                  </a:cubicBezTo>
                  <a:cubicBezTo>
                    <a:pt x="3645" y="44"/>
                    <a:pt x="3618" y="1"/>
                    <a:pt x="3575" y="1"/>
                  </a:cubicBezTo>
                  <a:close/>
                  <a:moveTo>
                    <a:pt x="3845" y="1"/>
                  </a:moveTo>
                  <a:cubicBezTo>
                    <a:pt x="3824" y="1"/>
                    <a:pt x="3780" y="44"/>
                    <a:pt x="3780" y="65"/>
                  </a:cubicBezTo>
                  <a:cubicBezTo>
                    <a:pt x="3780" y="109"/>
                    <a:pt x="3824" y="136"/>
                    <a:pt x="3845" y="136"/>
                  </a:cubicBezTo>
                  <a:cubicBezTo>
                    <a:pt x="3888" y="136"/>
                    <a:pt x="3915" y="109"/>
                    <a:pt x="3915" y="65"/>
                  </a:cubicBezTo>
                  <a:cubicBezTo>
                    <a:pt x="3915" y="44"/>
                    <a:pt x="3888" y="1"/>
                    <a:pt x="3845" y="1"/>
                  </a:cubicBezTo>
                  <a:close/>
                  <a:moveTo>
                    <a:pt x="4115" y="1"/>
                  </a:moveTo>
                  <a:cubicBezTo>
                    <a:pt x="4094" y="1"/>
                    <a:pt x="4050" y="44"/>
                    <a:pt x="4050" y="65"/>
                  </a:cubicBezTo>
                  <a:cubicBezTo>
                    <a:pt x="4050" y="109"/>
                    <a:pt x="4094" y="136"/>
                    <a:pt x="4115" y="136"/>
                  </a:cubicBezTo>
                  <a:cubicBezTo>
                    <a:pt x="4158" y="136"/>
                    <a:pt x="4185" y="109"/>
                    <a:pt x="4185" y="65"/>
                  </a:cubicBezTo>
                  <a:cubicBezTo>
                    <a:pt x="4185" y="44"/>
                    <a:pt x="4158" y="1"/>
                    <a:pt x="4115" y="1"/>
                  </a:cubicBezTo>
                  <a:close/>
                  <a:moveTo>
                    <a:pt x="4385" y="1"/>
                  </a:moveTo>
                  <a:cubicBezTo>
                    <a:pt x="4364" y="1"/>
                    <a:pt x="4320" y="44"/>
                    <a:pt x="4320" y="65"/>
                  </a:cubicBezTo>
                  <a:cubicBezTo>
                    <a:pt x="4320" y="109"/>
                    <a:pt x="4364" y="136"/>
                    <a:pt x="4385" y="136"/>
                  </a:cubicBezTo>
                  <a:cubicBezTo>
                    <a:pt x="4428" y="136"/>
                    <a:pt x="4455" y="109"/>
                    <a:pt x="4455" y="65"/>
                  </a:cubicBezTo>
                  <a:cubicBezTo>
                    <a:pt x="4455" y="44"/>
                    <a:pt x="4428" y="1"/>
                    <a:pt x="4385" y="1"/>
                  </a:cubicBezTo>
                  <a:close/>
                  <a:moveTo>
                    <a:pt x="4655" y="1"/>
                  </a:moveTo>
                  <a:cubicBezTo>
                    <a:pt x="4634" y="1"/>
                    <a:pt x="4590" y="44"/>
                    <a:pt x="4590" y="65"/>
                  </a:cubicBezTo>
                  <a:cubicBezTo>
                    <a:pt x="4590" y="109"/>
                    <a:pt x="4634" y="136"/>
                    <a:pt x="4655" y="136"/>
                  </a:cubicBezTo>
                  <a:cubicBezTo>
                    <a:pt x="4698" y="136"/>
                    <a:pt x="4725" y="109"/>
                    <a:pt x="4725" y="65"/>
                  </a:cubicBezTo>
                  <a:cubicBezTo>
                    <a:pt x="4725" y="44"/>
                    <a:pt x="4698" y="1"/>
                    <a:pt x="4655" y="1"/>
                  </a:cubicBezTo>
                  <a:close/>
                  <a:moveTo>
                    <a:pt x="4925" y="1"/>
                  </a:moveTo>
                  <a:cubicBezTo>
                    <a:pt x="4904" y="1"/>
                    <a:pt x="4860" y="44"/>
                    <a:pt x="4860" y="65"/>
                  </a:cubicBezTo>
                  <a:cubicBezTo>
                    <a:pt x="4860" y="109"/>
                    <a:pt x="4904" y="136"/>
                    <a:pt x="4925" y="136"/>
                  </a:cubicBezTo>
                  <a:cubicBezTo>
                    <a:pt x="4968" y="136"/>
                    <a:pt x="4995" y="109"/>
                    <a:pt x="4995" y="65"/>
                  </a:cubicBezTo>
                  <a:cubicBezTo>
                    <a:pt x="4995" y="44"/>
                    <a:pt x="4968" y="1"/>
                    <a:pt x="4925" y="1"/>
                  </a:cubicBezTo>
                  <a:close/>
                  <a:moveTo>
                    <a:pt x="5195" y="1"/>
                  </a:moveTo>
                  <a:cubicBezTo>
                    <a:pt x="5174" y="1"/>
                    <a:pt x="5130" y="44"/>
                    <a:pt x="5130" y="65"/>
                  </a:cubicBezTo>
                  <a:cubicBezTo>
                    <a:pt x="5130" y="109"/>
                    <a:pt x="5174" y="136"/>
                    <a:pt x="5195" y="136"/>
                  </a:cubicBezTo>
                  <a:cubicBezTo>
                    <a:pt x="5238" y="136"/>
                    <a:pt x="5265" y="109"/>
                    <a:pt x="5265" y="65"/>
                  </a:cubicBezTo>
                  <a:cubicBezTo>
                    <a:pt x="5265" y="44"/>
                    <a:pt x="5238" y="1"/>
                    <a:pt x="5195" y="1"/>
                  </a:cubicBezTo>
                  <a:close/>
                  <a:moveTo>
                    <a:pt x="5465" y="1"/>
                  </a:moveTo>
                  <a:cubicBezTo>
                    <a:pt x="5444" y="1"/>
                    <a:pt x="5400" y="44"/>
                    <a:pt x="5400" y="65"/>
                  </a:cubicBezTo>
                  <a:cubicBezTo>
                    <a:pt x="5400" y="109"/>
                    <a:pt x="5444" y="136"/>
                    <a:pt x="5465" y="136"/>
                  </a:cubicBezTo>
                  <a:cubicBezTo>
                    <a:pt x="5508" y="136"/>
                    <a:pt x="5535" y="109"/>
                    <a:pt x="5535" y="65"/>
                  </a:cubicBezTo>
                  <a:cubicBezTo>
                    <a:pt x="5535" y="44"/>
                    <a:pt x="5508" y="1"/>
                    <a:pt x="5465" y="1"/>
                  </a:cubicBezTo>
                  <a:close/>
                  <a:moveTo>
                    <a:pt x="5735" y="1"/>
                  </a:moveTo>
                  <a:cubicBezTo>
                    <a:pt x="5714" y="1"/>
                    <a:pt x="5670" y="44"/>
                    <a:pt x="5670" y="65"/>
                  </a:cubicBezTo>
                  <a:cubicBezTo>
                    <a:pt x="5670" y="109"/>
                    <a:pt x="5714" y="136"/>
                    <a:pt x="5735" y="136"/>
                  </a:cubicBezTo>
                  <a:cubicBezTo>
                    <a:pt x="5779" y="136"/>
                    <a:pt x="5806" y="109"/>
                    <a:pt x="5806" y="65"/>
                  </a:cubicBezTo>
                  <a:cubicBezTo>
                    <a:pt x="5806" y="44"/>
                    <a:pt x="5779" y="1"/>
                    <a:pt x="5735" y="1"/>
                  </a:cubicBezTo>
                  <a:close/>
                  <a:moveTo>
                    <a:pt x="6005" y="1"/>
                  </a:moveTo>
                  <a:cubicBezTo>
                    <a:pt x="5984" y="1"/>
                    <a:pt x="5941" y="44"/>
                    <a:pt x="5941" y="65"/>
                  </a:cubicBezTo>
                  <a:cubicBezTo>
                    <a:pt x="5941" y="109"/>
                    <a:pt x="5984" y="136"/>
                    <a:pt x="6005" y="136"/>
                  </a:cubicBezTo>
                  <a:cubicBezTo>
                    <a:pt x="6049" y="136"/>
                    <a:pt x="6076" y="109"/>
                    <a:pt x="6076" y="65"/>
                  </a:cubicBezTo>
                  <a:cubicBezTo>
                    <a:pt x="6076" y="44"/>
                    <a:pt x="6049" y="1"/>
                    <a:pt x="6005" y="1"/>
                  </a:cubicBezTo>
                  <a:close/>
                  <a:moveTo>
                    <a:pt x="6275" y="1"/>
                  </a:moveTo>
                  <a:cubicBezTo>
                    <a:pt x="6254" y="1"/>
                    <a:pt x="6211" y="44"/>
                    <a:pt x="6211" y="65"/>
                  </a:cubicBezTo>
                  <a:cubicBezTo>
                    <a:pt x="6211" y="109"/>
                    <a:pt x="6254" y="136"/>
                    <a:pt x="6275" y="136"/>
                  </a:cubicBezTo>
                  <a:cubicBezTo>
                    <a:pt x="6319" y="136"/>
                    <a:pt x="6346" y="109"/>
                    <a:pt x="6346" y="65"/>
                  </a:cubicBezTo>
                  <a:cubicBezTo>
                    <a:pt x="6346" y="44"/>
                    <a:pt x="6319" y="1"/>
                    <a:pt x="6275" y="1"/>
                  </a:cubicBezTo>
                  <a:close/>
                  <a:moveTo>
                    <a:pt x="6545" y="1"/>
                  </a:moveTo>
                  <a:cubicBezTo>
                    <a:pt x="6524" y="1"/>
                    <a:pt x="6481" y="44"/>
                    <a:pt x="6481" y="65"/>
                  </a:cubicBezTo>
                  <a:cubicBezTo>
                    <a:pt x="6481" y="109"/>
                    <a:pt x="6524" y="136"/>
                    <a:pt x="6545" y="136"/>
                  </a:cubicBezTo>
                  <a:cubicBezTo>
                    <a:pt x="6589" y="136"/>
                    <a:pt x="6616" y="109"/>
                    <a:pt x="6616" y="65"/>
                  </a:cubicBezTo>
                  <a:cubicBezTo>
                    <a:pt x="6616" y="44"/>
                    <a:pt x="6589" y="1"/>
                    <a:pt x="6545" y="1"/>
                  </a:cubicBezTo>
                  <a:close/>
                  <a:moveTo>
                    <a:pt x="6815" y="1"/>
                  </a:moveTo>
                  <a:cubicBezTo>
                    <a:pt x="6794" y="1"/>
                    <a:pt x="6751" y="44"/>
                    <a:pt x="6751" y="65"/>
                  </a:cubicBezTo>
                  <a:cubicBezTo>
                    <a:pt x="6751" y="109"/>
                    <a:pt x="6794" y="136"/>
                    <a:pt x="6815" y="136"/>
                  </a:cubicBezTo>
                  <a:cubicBezTo>
                    <a:pt x="6859" y="136"/>
                    <a:pt x="6886" y="109"/>
                    <a:pt x="6886" y="65"/>
                  </a:cubicBezTo>
                  <a:cubicBezTo>
                    <a:pt x="6886" y="44"/>
                    <a:pt x="6859" y="1"/>
                    <a:pt x="6815" y="1"/>
                  </a:cubicBezTo>
                  <a:close/>
                  <a:moveTo>
                    <a:pt x="7085" y="1"/>
                  </a:moveTo>
                  <a:cubicBezTo>
                    <a:pt x="7064" y="1"/>
                    <a:pt x="7021" y="44"/>
                    <a:pt x="7021" y="65"/>
                  </a:cubicBezTo>
                  <a:cubicBezTo>
                    <a:pt x="7021" y="109"/>
                    <a:pt x="7064" y="136"/>
                    <a:pt x="7085" y="136"/>
                  </a:cubicBezTo>
                  <a:cubicBezTo>
                    <a:pt x="7129" y="136"/>
                    <a:pt x="7156" y="109"/>
                    <a:pt x="7156" y="65"/>
                  </a:cubicBezTo>
                  <a:cubicBezTo>
                    <a:pt x="7156" y="44"/>
                    <a:pt x="7129" y="1"/>
                    <a:pt x="7085" y="1"/>
                  </a:cubicBezTo>
                  <a:close/>
                  <a:moveTo>
                    <a:pt x="7355" y="1"/>
                  </a:moveTo>
                  <a:cubicBezTo>
                    <a:pt x="7334" y="1"/>
                    <a:pt x="7291" y="44"/>
                    <a:pt x="7291" y="65"/>
                  </a:cubicBezTo>
                  <a:cubicBezTo>
                    <a:pt x="7291" y="109"/>
                    <a:pt x="7334" y="136"/>
                    <a:pt x="7355" y="136"/>
                  </a:cubicBezTo>
                  <a:cubicBezTo>
                    <a:pt x="7399" y="136"/>
                    <a:pt x="7426" y="109"/>
                    <a:pt x="7426" y="65"/>
                  </a:cubicBezTo>
                  <a:cubicBezTo>
                    <a:pt x="7426" y="44"/>
                    <a:pt x="7399" y="1"/>
                    <a:pt x="7355" y="1"/>
                  </a:cubicBezTo>
                  <a:close/>
                  <a:moveTo>
                    <a:pt x="7625" y="1"/>
                  </a:moveTo>
                  <a:cubicBezTo>
                    <a:pt x="7604" y="1"/>
                    <a:pt x="7561" y="44"/>
                    <a:pt x="7561" y="65"/>
                  </a:cubicBezTo>
                  <a:cubicBezTo>
                    <a:pt x="7561" y="109"/>
                    <a:pt x="7604" y="136"/>
                    <a:pt x="7625" y="136"/>
                  </a:cubicBezTo>
                  <a:cubicBezTo>
                    <a:pt x="7669" y="136"/>
                    <a:pt x="7696" y="109"/>
                    <a:pt x="7696" y="65"/>
                  </a:cubicBezTo>
                  <a:cubicBezTo>
                    <a:pt x="7696" y="44"/>
                    <a:pt x="7669" y="1"/>
                    <a:pt x="7625" y="1"/>
                  </a:cubicBezTo>
                  <a:close/>
                  <a:moveTo>
                    <a:pt x="7895" y="1"/>
                  </a:moveTo>
                  <a:cubicBezTo>
                    <a:pt x="7874" y="1"/>
                    <a:pt x="7831" y="44"/>
                    <a:pt x="7831" y="65"/>
                  </a:cubicBezTo>
                  <a:cubicBezTo>
                    <a:pt x="7831" y="109"/>
                    <a:pt x="7874" y="136"/>
                    <a:pt x="7895" y="136"/>
                  </a:cubicBezTo>
                  <a:cubicBezTo>
                    <a:pt x="7939" y="136"/>
                    <a:pt x="7966" y="109"/>
                    <a:pt x="7966" y="65"/>
                  </a:cubicBezTo>
                  <a:cubicBezTo>
                    <a:pt x="7966" y="44"/>
                    <a:pt x="7939" y="1"/>
                    <a:pt x="7895" y="1"/>
                  </a:cubicBezTo>
                  <a:close/>
                  <a:moveTo>
                    <a:pt x="8165" y="1"/>
                  </a:moveTo>
                  <a:cubicBezTo>
                    <a:pt x="8144" y="1"/>
                    <a:pt x="8101" y="44"/>
                    <a:pt x="8101" y="65"/>
                  </a:cubicBezTo>
                  <a:cubicBezTo>
                    <a:pt x="8101" y="109"/>
                    <a:pt x="8144" y="136"/>
                    <a:pt x="8165" y="136"/>
                  </a:cubicBezTo>
                  <a:cubicBezTo>
                    <a:pt x="8209" y="136"/>
                    <a:pt x="8236" y="109"/>
                    <a:pt x="8236" y="65"/>
                  </a:cubicBezTo>
                  <a:cubicBezTo>
                    <a:pt x="8236" y="44"/>
                    <a:pt x="8209" y="1"/>
                    <a:pt x="8165" y="1"/>
                  </a:cubicBezTo>
                  <a:close/>
                  <a:moveTo>
                    <a:pt x="8435" y="1"/>
                  </a:moveTo>
                  <a:cubicBezTo>
                    <a:pt x="8414" y="1"/>
                    <a:pt x="8371" y="44"/>
                    <a:pt x="8371" y="65"/>
                  </a:cubicBezTo>
                  <a:cubicBezTo>
                    <a:pt x="8371" y="109"/>
                    <a:pt x="8414" y="136"/>
                    <a:pt x="8435" y="136"/>
                  </a:cubicBezTo>
                  <a:cubicBezTo>
                    <a:pt x="8479" y="136"/>
                    <a:pt x="8506" y="109"/>
                    <a:pt x="8506" y="65"/>
                  </a:cubicBezTo>
                  <a:cubicBezTo>
                    <a:pt x="8506" y="44"/>
                    <a:pt x="8479" y="1"/>
                    <a:pt x="8435" y="1"/>
                  </a:cubicBezTo>
                  <a:close/>
                  <a:moveTo>
                    <a:pt x="8705" y="1"/>
                  </a:moveTo>
                  <a:cubicBezTo>
                    <a:pt x="8684" y="1"/>
                    <a:pt x="8641" y="44"/>
                    <a:pt x="8641" y="65"/>
                  </a:cubicBezTo>
                  <a:cubicBezTo>
                    <a:pt x="8641" y="109"/>
                    <a:pt x="8684" y="136"/>
                    <a:pt x="8705" y="136"/>
                  </a:cubicBezTo>
                  <a:cubicBezTo>
                    <a:pt x="8749" y="136"/>
                    <a:pt x="8776" y="109"/>
                    <a:pt x="8776" y="65"/>
                  </a:cubicBezTo>
                  <a:cubicBezTo>
                    <a:pt x="8776" y="44"/>
                    <a:pt x="8749" y="1"/>
                    <a:pt x="8705" y="1"/>
                  </a:cubicBezTo>
                  <a:close/>
                  <a:moveTo>
                    <a:pt x="8975" y="1"/>
                  </a:moveTo>
                  <a:cubicBezTo>
                    <a:pt x="8954" y="1"/>
                    <a:pt x="8911" y="44"/>
                    <a:pt x="8911" y="65"/>
                  </a:cubicBezTo>
                  <a:cubicBezTo>
                    <a:pt x="8911" y="109"/>
                    <a:pt x="8954" y="136"/>
                    <a:pt x="8975" y="136"/>
                  </a:cubicBezTo>
                  <a:cubicBezTo>
                    <a:pt x="9019" y="136"/>
                    <a:pt x="9046" y="109"/>
                    <a:pt x="9046" y="65"/>
                  </a:cubicBezTo>
                  <a:cubicBezTo>
                    <a:pt x="9046" y="44"/>
                    <a:pt x="9019" y="1"/>
                    <a:pt x="8975" y="1"/>
                  </a:cubicBezTo>
                  <a:close/>
                  <a:moveTo>
                    <a:pt x="9245" y="1"/>
                  </a:moveTo>
                  <a:cubicBezTo>
                    <a:pt x="9224" y="1"/>
                    <a:pt x="9181" y="44"/>
                    <a:pt x="9181" y="65"/>
                  </a:cubicBezTo>
                  <a:cubicBezTo>
                    <a:pt x="9181" y="109"/>
                    <a:pt x="9224" y="136"/>
                    <a:pt x="9245" y="136"/>
                  </a:cubicBezTo>
                  <a:cubicBezTo>
                    <a:pt x="9289" y="136"/>
                    <a:pt x="9316" y="109"/>
                    <a:pt x="9316" y="65"/>
                  </a:cubicBezTo>
                  <a:cubicBezTo>
                    <a:pt x="9316" y="44"/>
                    <a:pt x="9289" y="1"/>
                    <a:pt x="9245" y="1"/>
                  </a:cubicBezTo>
                  <a:close/>
                  <a:moveTo>
                    <a:pt x="9515" y="1"/>
                  </a:moveTo>
                  <a:cubicBezTo>
                    <a:pt x="9494" y="1"/>
                    <a:pt x="9451" y="44"/>
                    <a:pt x="9451" y="65"/>
                  </a:cubicBezTo>
                  <a:cubicBezTo>
                    <a:pt x="9451" y="109"/>
                    <a:pt x="9494" y="136"/>
                    <a:pt x="9515" y="136"/>
                  </a:cubicBezTo>
                  <a:cubicBezTo>
                    <a:pt x="9559" y="136"/>
                    <a:pt x="9586" y="109"/>
                    <a:pt x="9586" y="65"/>
                  </a:cubicBezTo>
                  <a:cubicBezTo>
                    <a:pt x="9586" y="44"/>
                    <a:pt x="9559" y="1"/>
                    <a:pt x="9515" y="1"/>
                  </a:cubicBezTo>
                  <a:close/>
                  <a:moveTo>
                    <a:pt x="9786" y="1"/>
                  </a:moveTo>
                  <a:cubicBezTo>
                    <a:pt x="9764" y="1"/>
                    <a:pt x="9721" y="44"/>
                    <a:pt x="9721" y="65"/>
                  </a:cubicBezTo>
                  <a:cubicBezTo>
                    <a:pt x="9721" y="109"/>
                    <a:pt x="9764" y="136"/>
                    <a:pt x="9786" y="136"/>
                  </a:cubicBezTo>
                  <a:cubicBezTo>
                    <a:pt x="9829" y="136"/>
                    <a:pt x="9856" y="109"/>
                    <a:pt x="9856" y="65"/>
                  </a:cubicBezTo>
                  <a:cubicBezTo>
                    <a:pt x="9856" y="44"/>
                    <a:pt x="9829" y="1"/>
                    <a:pt x="9786" y="1"/>
                  </a:cubicBezTo>
                  <a:close/>
                  <a:moveTo>
                    <a:pt x="10056" y="1"/>
                  </a:moveTo>
                  <a:cubicBezTo>
                    <a:pt x="10034" y="1"/>
                    <a:pt x="9991" y="44"/>
                    <a:pt x="9991" y="65"/>
                  </a:cubicBezTo>
                  <a:cubicBezTo>
                    <a:pt x="9991" y="109"/>
                    <a:pt x="10034" y="136"/>
                    <a:pt x="10056" y="136"/>
                  </a:cubicBezTo>
                  <a:cubicBezTo>
                    <a:pt x="10099" y="136"/>
                    <a:pt x="10126" y="109"/>
                    <a:pt x="10126" y="65"/>
                  </a:cubicBezTo>
                  <a:cubicBezTo>
                    <a:pt x="10126" y="44"/>
                    <a:pt x="10099" y="1"/>
                    <a:pt x="10056" y="1"/>
                  </a:cubicBezTo>
                  <a:close/>
                  <a:moveTo>
                    <a:pt x="10326" y="1"/>
                  </a:moveTo>
                  <a:cubicBezTo>
                    <a:pt x="10304" y="1"/>
                    <a:pt x="10261" y="44"/>
                    <a:pt x="10261" y="65"/>
                  </a:cubicBezTo>
                  <a:cubicBezTo>
                    <a:pt x="10261" y="109"/>
                    <a:pt x="10304" y="136"/>
                    <a:pt x="10326" y="136"/>
                  </a:cubicBezTo>
                  <a:cubicBezTo>
                    <a:pt x="10369" y="136"/>
                    <a:pt x="10396" y="109"/>
                    <a:pt x="10396" y="65"/>
                  </a:cubicBezTo>
                  <a:cubicBezTo>
                    <a:pt x="10396" y="44"/>
                    <a:pt x="10369" y="1"/>
                    <a:pt x="10326" y="1"/>
                  </a:cubicBezTo>
                  <a:close/>
                  <a:moveTo>
                    <a:pt x="10596" y="1"/>
                  </a:moveTo>
                  <a:cubicBezTo>
                    <a:pt x="10574" y="1"/>
                    <a:pt x="10531" y="44"/>
                    <a:pt x="10531" y="65"/>
                  </a:cubicBezTo>
                  <a:cubicBezTo>
                    <a:pt x="10531" y="109"/>
                    <a:pt x="10574" y="136"/>
                    <a:pt x="10596" y="136"/>
                  </a:cubicBezTo>
                  <a:cubicBezTo>
                    <a:pt x="10639" y="136"/>
                    <a:pt x="10666" y="109"/>
                    <a:pt x="10666" y="65"/>
                  </a:cubicBezTo>
                  <a:cubicBezTo>
                    <a:pt x="10666" y="44"/>
                    <a:pt x="10639" y="1"/>
                    <a:pt x="10596" y="1"/>
                  </a:cubicBezTo>
                  <a:close/>
                  <a:moveTo>
                    <a:pt x="10866" y="1"/>
                  </a:moveTo>
                  <a:cubicBezTo>
                    <a:pt x="10844" y="1"/>
                    <a:pt x="10801" y="44"/>
                    <a:pt x="10801" y="65"/>
                  </a:cubicBezTo>
                  <a:cubicBezTo>
                    <a:pt x="10801" y="109"/>
                    <a:pt x="10844" y="136"/>
                    <a:pt x="10866" y="136"/>
                  </a:cubicBezTo>
                  <a:cubicBezTo>
                    <a:pt x="10909" y="136"/>
                    <a:pt x="10936" y="109"/>
                    <a:pt x="10936" y="65"/>
                  </a:cubicBezTo>
                  <a:cubicBezTo>
                    <a:pt x="10936" y="44"/>
                    <a:pt x="10909" y="1"/>
                    <a:pt x="10866" y="1"/>
                  </a:cubicBezTo>
                  <a:close/>
                  <a:moveTo>
                    <a:pt x="11136" y="1"/>
                  </a:moveTo>
                  <a:cubicBezTo>
                    <a:pt x="11114" y="1"/>
                    <a:pt x="11071" y="44"/>
                    <a:pt x="11071" y="65"/>
                  </a:cubicBezTo>
                  <a:cubicBezTo>
                    <a:pt x="11071" y="109"/>
                    <a:pt x="11114" y="136"/>
                    <a:pt x="11136" y="136"/>
                  </a:cubicBezTo>
                  <a:cubicBezTo>
                    <a:pt x="11179" y="136"/>
                    <a:pt x="11206" y="109"/>
                    <a:pt x="11206" y="65"/>
                  </a:cubicBezTo>
                  <a:cubicBezTo>
                    <a:pt x="11206" y="44"/>
                    <a:pt x="11179" y="1"/>
                    <a:pt x="11136" y="1"/>
                  </a:cubicBezTo>
                  <a:close/>
                  <a:moveTo>
                    <a:pt x="11406" y="1"/>
                  </a:moveTo>
                  <a:cubicBezTo>
                    <a:pt x="11384" y="1"/>
                    <a:pt x="11341" y="44"/>
                    <a:pt x="11341" y="65"/>
                  </a:cubicBezTo>
                  <a:cubicBezTo>
                    <a:pt x="11341" y="109"/>
                    <a:pt x="11384" y="136"/>
                    <a:pt x="11406" y="136"/>
                  </a:cubicBezTo>
                  <a:cubicBezTo>
                    <a:pt x="11449" y="136"/>
                    <a:pt x="11476" y="109"/>
                    <a:pt x="11476" y="65"/>
                  </a:cubicBezTo>
                  <a:cubicBezTo>
                    <a:pt x="11476" y="44"/>
                    <a:pt x="11449" y="1"/>
                    <a:pt x="11406" y="1"/>
                  </a:cubicBezTo>
                  <a:close/>
                  <a:moveTo>
                    <a:pt x="11676" y="1"/>
                  </a:moveTo>
                  <a:cubicBezTo>
                    <a:pt x="11654" y="1"/>
                    <a:pt x="11611" y="44"/>
                    <a:pt x="11611" y="65"/>
                  </a:cubicBezTo>
                  <a:cubicBezTo>
                    <a:pt x="11611" y="109"/>
                    <a:pt x="11654" y="136"/>
                    <a:pt x="11676" y="136"/>
                  </a:cubicBezTo>
                  <a:cubicBezTo>
                    <a:pt x="11719" y="136"/>
                    <a:pt x="11746" y="109"/>
                    <a:pt x="11746" y="65"/>
                  </a:cubicBezTo>
                  <a:cubicBezTo>
                    <a:pt x="11746" y="44"/>
                    <a:pt x="11719" y="1"/>
                    <a:pt x="11676" y="1"/>
                  </a:cubicBezTo>
                  <a:close/>
                  <a:moveTo>
                    <a:pt x="11946" y="1"/>
                  </a:moveTo>
                  <a:cubicBezTo>
                    <a:pt x="11924" y="1"/>
                    <a:pt x="11881" y="44"/>
                    <a:pt x="11881" y="65"/>
                  </a:cubicBezTo>
                  <a:cubicBezTo>
                    <a:pt x="11881" y="109"/>
                    <a:pt x="11924" y="136"/>
                    <a:pt x="11946" y="136"/>
                  </a:cubicBezTo>
                  <a:cubicBezTo>
                    <a:pt x="11989" y="136"/>
                    <a:pt x="12016" y="109"/>
                    <a:pt x="12016" y="65"/>
                  </a:cubicBezTo>
                  <a:cubicBezTo>
                    <a:pt x="12016" y="44"/>
                    <a:pt x="11989" y="1"/>
                    <a:pt x="11946" y="1"/>
                  </a:cubicBezTo>
                  <a:close/>
                  <a:moveTo>
                    <a:pt x="12216" y="1"/>
                  </a:moveTo>
                  <a:cubicBezTo>
                    <a:pt x="12194" y="1"/>
                    <a:pt x="12151" y="44"/>
                    <a:pt x="12151" y="65"/>
                  </a:cubicBezTo>
                  <a:cubicBezTo>
                    <a:pt x="12151" y="109"/>
                    <a:pt x="12194" y="136"/>
                    <a:pt x="12216" y="136"/>
                  </a:cubicBezTo>
                  <a:cubicBezTo>
                    <a:pt x="12259" y="136"/>
                    <a:pt x="12286" y="109"/>
                    <a:pt x="12286" y="65"/>
                  </a:cubicBezTo>
                  <a:cubicBezTo>
                    <a:pt x="12286" y="44"/>
                    <a:pt x="12259" y="1"/>
                    <a:pt x="12216" y="1"/>
                  </a:cubicBezTo>
                  <a:close/>
                  <a:moveTo>
                    <a:pt x="12486" y="1"/>
                  </a:moveTo>
                  <a:cubicBezTo>
                    <a:pt x="12464" y="1"/>
                    <a:pt x="12421" y="44"/>
                    <a:pt x="12421" y="65"/>
                  </a:cubicBezTo>
                  <a:cubicBezTo>
                    <a:pt x="12421" y="109"/>
                    <a:pt x="12464" y="136"/>
                    <a:pt x="12486" y="136"/>
                  </a:cubicBezTo>
                  <a:cubicBezTo>
                    <a:pt x="12529" y="136"/>
                    <a:pt x="12556" y="109"/>
                    <a:pt x="12556" y="65"/>
                  </a:cubicBezTo>
                  <a:cubicBezTo>
                    <a:pt x="12556" y="44"/>
                    <a:pt x="12529" y="1"/>
                    <a:pt x="12486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2491785" y="2631803"/>
              <a:ext cx="971899" cy="698736"/>
            </a:xfrm>
            <a:custGeom>
              <a:avLst/>
              <a:gdLst/>
              <a:ahLst/>
              <a:cxnLst/>
              <a:rect l="l" t="t" r="r" b="b"/>
              <a:pathLst>
                <a:path w="21063" h="15143" extrusionOk="0">
                  <a:moveTo>
                    <a:pt x="66" y="0"/>
                  </a:moveTo>
                  <a:cubicBezTo>
                    <a:pt x="44" y="0"/>
                    <a:pt x="1" y="44"/>
                    <a:pt x="1" y="65"/>
                  </a:cubicBezTo>
                  <a:cubicBezTo>
                    <a:pt x="1" y="114"/>
                    <a:pt x="44" y="135"/>
                    <a:pt x="66" y="135"/>
                  </a:cubicBezTo>
                  <a:cubicBezTo>
                    <a:pt x="114" y="135"/>
                    <a:pt x="136" y="114"/>
                    <a:pt x="136" y="65"/>
                  </a:cubicBezTo>
                  <a:cubicBezTo>
                    <a:pt x="136" y="44"/>
                    <a:pt x="114" y="0"/>
                    <a:pt x="66" y="0"/>
                  </a:cubicBezTo>
                  <a:close/>
                  <a:moveTo>
                    <a:pt x="66" y="270"/>
                  </a:moveTo>
                  <a:cubicBezTo>
                    <a:pt x="44" y="270"/>
                    <a:pt x="1" y="314"/>
                    <a:pt x="1" y="335"/>
                  </a:cubicBezTo>
                  <a:cubicBezTo>
                    <a:pt x="1" y="384"/>
                    <a:pt x="44" y="405"/>
                    <a:pt x="66" y="405"/>
                  </a:cubicBezTo>
                  <a:cubicBezTo>
                    <a:pt x="114" y="405"/>
                    <a:pt x="136" y="384"/>
                    <a:pt x="136" y="335"/>
                  </a:cubicBezTo>
                  <a:cubicBezTo>
                    <a:pt x="136" y="314"/>
                    <a:pt x="114" y="270"/>
                    <a:pt x="66" y="270"/>
                  </a:cubicBezTo>
                  <a:close/>
                  <a:moveTo>
                    <a:pt x="66" y="540"/>
                  </a:moveTo>
                  <a:cubicBezTo>
                    <a:pt x="44" y="540"/>
                    <a:pt x="1" y="584"/>
                    <a:pt x="1" y="605"/>
                  </a:cubicBezTo>
                  <a:cubicBezTo>
                    <a:pt x="1" y="654"/>
                    <a:pt x="44" y="675"/>
                    <a:pt x="66" y="675"/>
                  </a:cubicBezTo>
                  <a:cubicBezTo>
                    <a:pt x="114" y="675"/>
                    <a:pt x="136" y="654"/>
                    <a:pt x="136" y="605"/>
                  </a:cubicBezTo>
                  <a:cubicBezTo>
                    <a:pt x="136" y="584"/>
                    <a:pt x="114" y="540"/>
                    <a:pt x="66" y="540"/>
                  </a:cubicBezTo>
                  <a:close/>
                  <a:moveTo>
                    <a:pt x="66" y="810"/>
                  </a:moveTo>
                  <a:cubicBezTo>
                    <a:pt x="44" y="810"/>
                    <a:pt x="1" y="854"/>
                    <a:pt x="1" y="875"/>
                  </a:cubicBezTo>
                  <a:cubicBezTo>
                    <a:pt x="1" y="924"/>
                    <a:pt x="44" y="945"/>
                    <a:pt x="66" y="945"/>
                  </a:cubicBezTo>
                  <a:cubicBezTo>
                    <a:pt x="114" y="945"/>
                    <a:pt x="136" y="924"/>
                    <a:pt x="136" y="875"/>
                  </a:cubicBezTo>
                  <a:cubicBezTo>
                    <a:pt x="136" y="854"/>
                    <a:pt x="114" y="810"/>
                    <a:pt x="66" y="810"/>
                  </a:cubicBezTo>
                  <a:close/>
                  <a:moveTo>
                    <a:pt x="66" y="1080"/>
                  </a:moveTo>
                  <a:cubicBezTo>
                    <a:pt x="44" y="1080"/>
                    <a:pt x="1" y="1124"/>
                    <a:pt x="1" y="1145"/>
                  </a:cubicBezTo>
                  <a:cubicBezTo>
                    <a:pt x="1" y="1194"/>
                    <a:pt x="44" y="1215"/>
                    <a:pt x="66" y="1215"/>
                  </a:cubicBezTo>
                  <a:cubicBezTo>
                    <a:pt x="114" y="1215"/>
                    <a:pt x="136" y="1194"/>
                    <a:pt x="136" y="1145"/>
                  </a:cubicBezTo>
                  <a:cubicBezTo>
                    <a:pt x="136" y="1124"/>
                    <a:pt x="114" y="1080"/>
                    <a:pt x="66" y="1080"/>
                  </a:cubicBezTo>
                  <a:close/>
                  <a:moveTo>
                    <a:pt x="66" y="1350"/>
                  </a:moveTo>
                  <a:cubicBezTo>
                    <a:pt x="44" y="1350"/>
                    <a:pt x="1" y="1394"/>
                    <a:pt x="1" y="1415"/>
                  </a:cubicBezTo>
                  <a:cubicBezTo>
                    <a:pt x="1" y="1464"/>
                    <a:pt x="44" y="1485"/>
                    <a:pt x="66" y="1485"/>
                  </a:cubicBezTo>
                  <a:cubicBezTo>
                    <a:pt x="114" y="1485"/>
                    <a:pt x="136" y="1464"/>
                    <a:pt x="136" y="1415"/>
                  </a:cubicBezTo>
                  <a:cubicBezTo>
                    <a:pt x="136" y="1394"/>
                    <a:pt x="114" y="1350"/>
                    <a:pt x="66" y="1350"/>
                  </a:cubicBezTo>
                  <a:close/>
                  <a:moveTo>
                    <a:pt x="66" y="1620"/>
                  </a:moveTo>
                  <a:cubicBezTo>
                    <a:pt x="44" y="1620"/>
                    <a:pt x="1" y="1664"/>
                    <a:pt x="1" y="1685"/>
                  </a:cubicBezTo>
                  <a:cubicBezTo>
                    <a:pt x="1" y="1734"/>
                    <a:pt x="44" y="1755"/>
                    <a:pt x="66" y="1755"/>
                  </a:cubicBezTo>
                  <a:cubicBezTo>
                    <a:pt x="114" y="1755"/>
                    <a:pt x="136" y="1734"/>
                    <a:pt x="136" y="1685"/>
                  </a:cubicBezTo>
                  <a:cubicBezTo>
                    <a:pt x="136" y="1664"/>
                    <a:pt x="114" y="1620"/>
                    <a:pt x="66" y="1620"/>
                  </a:cubicBezTo>
                  <a:close/>
                  <a:moveTo>
                    <a:pt x="66" y="1890"/>
                  </a:moveTo>
                  <a:cubicBezTo>
                    <a:pt x="44" y="1890"/>
                    <a:pt x="1" y="1934"/>
                    <a:pt x="1" y="1955"/>
                  </a:cubicBezTo>
                  <a:cubicBezTo>
                    <a:pt x="1" y="2004"/>
                    <a:pt x="44" y="2025"/>
                    <a:pt x="66" y="2025"/>
                  </a:cubicBezTo>
                  <a:cubicBezTo>
                    <a:pt x="114" y="2025"/>
                    <a:pt x="136" y="2004"/>
                    <a:pt x="136" y="1955"/>
                  </a:cubicBezTo>
                  <a:cubicBezTo>
                    <a:pt x="136" y="1934"/>
                    <a:pt x="114" y="1890"/>
                    <a:pt x="66" y="1890"/>
                  </a:cubicBezTo>
                  <a:close/>
                  <a:moveTo>
                    <a:pt x="66" y="2160"/>
                  </a:moveTo>
                  <a:cubicBezTo>
                    <a:pt x="44" y="2160"/>
                    <a:pt x="1" y="2204"/>
                    <a:pt x="1" y="2225"/>
                  </a:cubicBezTo>
                  <a:cubicBezTo>
                    <a:pt x="1" y="2274"/>
                    <a:pt x="44" y="2296"/>
                    <a:pt x="66" y="2296"/>
                  </a:cubicBezTo>
                  <a:cubicBezTo>
                    <a:pt x="114" y="2296"/>
                    <a:pt x="136" y="2274"/>
                    <a:pt x="136" y="2225"/>
                  </a:cubicBezTo>
                  <a:cubicBezTo>
                    <a:pt x="136" y="2204"/>
                    <a:pt x="114" y="2160"/>
                    <a:pt x="66" y="2160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74"/>
                    <a:pt x="1" y="2495"/>
                  </a:cubicBezTo>
                  <a:cubicBezTo>
                    <a:pt x="1" y="2544"/>
                    <a:pt x="44" y="2566"/>
                    <a:pt x="66" y="2566"/>
                  </a:cubicBezTo>
                  <a:cubicBezTo>
                    <a:pt x="114" y="2566"/>
                    <a:pt x="136" y="2544"/>
                    <a:pt x="136" y="2495"/>
                  </a:cubicBezTo>
                  <a:cubicBezTo>
                    <a:pt x="136" y="2474"/>
                    <a:pt x="114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44"/>
                    <a:pt x="1" y="2765"/>
                  </a:cubicBezTo>
                  <a:cubicBezTo>
                    <a:pt x="1" y="2814"/>
                    <a:pt x="44" y="2836"/>
                    <a:pt x="66" y="2836"/>
                  </a:cubicBezTo>
                  <a:cubicBezTo>
                    <a:pt x="114" y="2836"/>
                    <a:pt x="136" y="2814"/>
                    <a:pt x="136" y="2765"/>
                  </a:cubicBezTo>
                  <a:cubicBezTo>
                    <a:pt x="136" y="2744"/>
                    <a:pt x="114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3014"/>
                    <a:pt x="1" y="3035"/>
                  </a:cubicBezTo>
                  <a:cubicBezTo>
                    <a:pt x="1" y="3084"/>
                    <a:pt x="44" y="3106"/>
                    <a:pt x="66" y="3106"/>
                  </a:cubicBezTo>
                  <a:cubicBezTo>
                    <a:pt x="114" y="3106"/>
                    <a:pt x="136" y="3084"/>
                    <a:pt x="136" y="3035"/>
                  </a:cubicBezTo>
                  <a:cubicBezTo>
                    <a:pt x="136" y="3014"/>
                    <a:pt x="114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84"/>
                    <a:pt x="1" y="3305"/>
                  </a:cubicBezTo>
                  <a:cubicBezTo>
                    <a:pt x="1" y="3354"/>
                    <a:pt x="44" y="3376"/>
                    <a:pt x="66" y="3376"/>
                  </a:cubicBezTo>
                  <a:cubicBezTo>
                    <a:pt x="114" y="3376"/>
                    <a:pt x="136" y="3354"/>
                    <a:pt x="136" y="3305"/>
                  </a:cubicBezTo>
                  <a:cubicBezTo>
                    <a:pt x="136" y="3284"/>
                    <a:pt x="114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54"/>
                    <a:pt x="1" y="3575"/>
                  </a:cubicBezTo>
                  <a:cubicBezTo>
                    <a:pt x="1" y="3624"/>
                    <a:pt x="44" y="3646"/>
                    <a:pt x="66" y="3646"/>
                  </a:cubicBezTo>
                  <a:cubicBezTo>
                    <a:pt x="114" y="3646"/>
                    <a:pt x="136" y="3624"/>
                    <a:pt x="136" y="3575"/>
                  </a:cubicBezTo>
                  <a:cubicBezTo>
                    <a:pt x="136" y="3554"/>
                    <a:pt x="114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24"/>
                    <a:pt x="1" y="3845"/>
                  </a:cubicBezTo>
                  <a:cubicBezTo>
                    <a:pt x="1" y="3894"/>
                    <a:pt x="44" y="3916"/>
                    <a:pt x="66" y="3916"/>
                  </a:cubicBezTo>
                  <a:cubicBezTo>
                    <a:pt x="114" y="3916"/>
                    <a:pt x="136" y="3894"/>
                    <a:pt x="136" y="3845"/>
                  </a:cubicBezTo>
                  <a:cubicBezTo>
                    <a:pt x="136" y="3824"/>
                    <a:pt x="114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94"/>
                    <a:pt x="1" y="4115"/>
                  </a:cubicBezTo>
                  <a:cubicBezTo>
                    <a:pt x="1" y="4164"/>
                    <a:pt x="44" y="4186"/>
                    <a:pt x="66" y="4186"/>
                  </a:cubicBezTo>
                  <a:cubicBezTo>
                    <a:pt x="114" y="4186"/>
                    <a:pt x="136" y="4164"/>
                    <a:pt x="136" y="4115"/>
                  </a:cubicBezTo>
                  <a:cubicBezTo>
                    <a:pt x="136" y="4094"/>
                    <a:pt x="114" y="4051"/>
                    <a:pt x="66" y="4051"/>
                  </a:cubicBezTo>
                  <a:close/>
                  <a:moveTo>
                    <a:pt x="136" y="4277"/>
                  </a:moveTo>
                  <a:cubicBezTo>
                    <a:pt x="93" y="4277"/>
                    <a:pt x="66" y="4299"/>
                    <a:pt x="66" y="4342"/>
                  </a:cubicBezTo>
                  <a:cubicBezTo>
                    <a:pt x="66" y="4364"/>
                    <a:pt x="93" y="4412"/>
                    <a:pt x="136" y="4412"/>
                  </a:cubicBezTo>
                  <a:cubicBezTo>
                    <a:pt x="179" y="4412"/>
                    <a:pt x="201" y="4364"/>
                    <a:pt x="201" y="4342"/>
                  </a:cubicBezTo>
                  <a:cubicBezTo>
                    <a:pt x="201" y="4299"/>
                    <a:pt x="179" y="4277"/>
                    <a:pt x="136" y="4277"/>
                  </a:cubicBezTo>
                  <a:close/>
                  <a:moveTo>
                    <a:pt x="406" y="4277"/>
                  </a:moveTo>
                  <a:cubicBezTo>
                    <a:pt x="363" y="4277"/>
                    <a:pt x="336" y="4299"/>
                    <a:pt x="336" y="4342"/>
                  </a:cubicBezTo>
                  <a:cubicBezTo>
                    <a:pt x="336" y="4364"/>
                    <a:pt x="363" y="4412"/>
                    <a:pt x="406" y="4412"/>
                  </a:cubicBezTo>
                  <a:cubicBezTo>
                    <a:pt x="449" y="4412"/>
                    <a:pt x="471" y="4364"/>
                    <a:pt x="471" y="4342"/>
                  </a:cubicBezTo>
                  <a:cubicBezTo>
                    <a:pt x="471" y="4299"/>
                    <a:pt x="449" y="4277"/>
                    <a:pt x="406" y="4277"/>
                  </a:cubicBezTo>
                  <a:close/>
                  <a:moveTo>
                    <a:pt x="676" y="4277"/>
                  </a:moveTo>
                  <a:cubicBezTo>
                    <a:pt x="633" y="4277"/>
                    <a:pt x="606" y="4299"/>
                    <a:pt x="606" y="4342"/>
                  </a:cubicBezTo>
                  <a:cubicBezTo>
                    <a:pt x="606" y="4364"/>
                    <a:pt x="633" y="4412"/>
                    <a:pt x="676" y="4412"/>
                  </a:cubicBezTo>
                  <a:cubicBezTo>
                    <a:pt x="719" y="4412"/>
                    <a:pt x="741" y="4364"/>
                    <a:pt x="741" y="4342"/>
                  </a:cubicBezTo>
                  <a:cubicBezTo>
                    <a:pt x="741" y="4299"/>
                    <a:pt x="719" y="4277"/>
                    <a:pt x="676" y="4277"/>
                  </a:cubicBezTo>
                  <a:close/>
                  <a:moveTo>
                    <a:pt x="946" y="4277"/>
                  </a:moveTo>
                  <a:cubicBezTo>
                    <a:pt x="903" y="4277"/>
                    <a:pt x="876" y="4299"/>
                    <a:pt x="876" y="4342"/>
                  </a:cubicBezTo>
                  <a:cubicBezTo>
                    <a:pt x="876" y="4364"/>
                    <a:pt x="903" y="4412"/>
                    <a:pt x="946" y="4412"/>
                  </a:cubicBezTo>
                  <a:cubicBezTo>
                    <a:pt x="989" y="4412"/>
                    <a:pt x="1011" y="4364"/>
                    <a:pt x="1011" y="4342"/>
                  </a:cubicBezTo>
                  <a:cubicBezTo>
                    <a:pt x="1011" y="4299"/>
                    <a:pt x="989" y="4277"/>
                    <a:pt x="946" y="4277"/>
                  </a:cubicBezTo>
                  <a:close/>
                  <a:moveTo>
                    <a:pt x="1216" y="4277"/>
                  </a:moveTo>
                  <a:cubicBezTo>
                    <a:pt x="1173" y="4277"/>
                    <a:pt x="1146" y="4299"/>
                    <a:pt x="1146" y="4342"/>
                  </a:cubicBezTo>
                  <a:cubicBezTo>
                    <a:pt x="1146" y="4364"/>
                    <a:pt x="1173" y="4412"/>
                    <a:pt x="1216" y="4412"/>
                  </a:cubicBezTo>
                  <a:cubicBezTo>
                    <a:pt x="1259" y="4412"/>
                    <a:pt x="1281" y="4364"/>
                    <a:pt x="1281" y="4342"/>
                  </a:cubicBezTo>
                  <a:cubicBezTo>
                    <a:pt x="1281" y="4299"/>
                    <a:pt x="1259" y="4277"/>
                    <a:pt x="1216" y="4277"/>
                  </a:cubicBezTo>
                  <a:close/>
                  <a:moveTo>
                    <a:pt x="1486" y="4277"/>
                  </a:moveTo>
                  <a:cubicBezTo>
                    <a:pt x="1443" y="4277"/>
                    <a:pt x="1416" y="4299"/>
                    <a:pt x="1416" y="4342"/>
                  </a:cubicBezTo>
                  <a:cubicBezTo>
                    <a:pt x="1416" y="4364"/>
                    <a:pt x="1443" y="4412"/>
                    <a:pt x="1486" y="4412"/>
                  </a:cubicBezTo>
                  <a:cubicBezTo>
                    <a:pt x="1529" y="4412"/>
                    <a:pt x="1551" y="4364"/>
                    <a:pt x="1551" y="4342"/>
                  </a:cubicBezTo>
                  <a:cubicBezTo>
                    <a:pt x="1551" y="4299"/>
                    <a:pt x="1529" y="4277"/>
                    <a:pt x="1486" y="4277"/>
                  </a:cubicBezTo>
                  <a:close/>
                  <a:moveTo>
                    <a:pt x="1756" y="4277"/>
                  </a:moveTo>
                  <a:cubicBezTo>
                    <a:pt x="1713" y="4277"/>
                    <a:pt x="1686" y="4299"/>
                    <a:pt x="1686" y="4342"/>
                  </a:cubicBezTo>
                  <a:cubicBezTo>
                    <a:pt x="1686" y="4364"/>
                    <a:pt x="1713" y="4412"/>
                    <a:pt x="1756" y="4412"/>
                  </a:cubicBezTo>
                  <a:cubicBezTo>
                    <a:pt x="1799" y="4412"/>
                    <a:pt x="1821" y="4364"/>
                    <a:pt x="1821" y="4342"/>
                  </a:cubicBezTo>
                  <a:cubicBezTo>
                    <a:pt x="1821" y="4299"/>
                    <a:pt x="1799" y="4277"/>
                    <a:pt x="1756" y="4277"/>
                  </a:cubicBezTo>
                  <a:close/>
                  <a:moveTo>
                    <a:pt x="2026" y="4277"/>
                  </a:moveTo>
                  <a:cubicBezTo>
                    <a:pt x="1983" y="4277"/>
                    <a:pt x="1956" y="4299"/>
                    <a:pt x="1956" y="4342"/>
                  </a:cubicBezTo>
                  <a:cubicBezTo>
                    <a:pt x="1956" y="4364"/>
                    <a:pt x="1983" y="4412"/>
                    <a:pt x="2026" y="4412"/>
                  </a:cubicBezTo>
                  <a:cubicBezTo>
                    <a:pt x="2069" y="4412"/>
                    <a:pt x="2091" y="4364"/>
                    <a:pt x="2091" y="4342"/>
                  </a:cubicBezTo>
                  <a:cubicBezTo>
                    <a:pt x="2091" y="4299"/>
                    <a:pt x="2069" y="4277"/>
                    <a:pt x="2026" y="4277"/>
                  </a:cubicBezTo>
                  <a:close/>
                  <a:moveTo>
                    <a:pt x="2296" y="4277"/>
                  </a:moveTo>
                  <a:cubicBezTo>
                    <a:pt x="2253" y="4277"/>
                    <a:pt x="2226" y="4299"/>
                    <a:pt x="2226" y="4342"/>
                  </a:cubicBezTo>
                  <a:cubicBezTo>
                    <a:pt x="2226" y="4364"/>
                    <a:pt x="2253" y="4412"/>
                    <a:pt x="2296" y="4412"/>
                  </a:cubicBezTo>
                  <a:cubicBezTo>
                    <a:pt x="2339" y="4412"/>
                    <a:pt x="2361" y="4364"/>
                    <a:pt x="2361" y="4342"/>
                  </a:cubicBezTo>
                  <a:cubicBezTo>
                    <a:pt x="2361" y="4299"/>
                    <a:pt x="2339" y="4277"/>
                    <a:pt x="2296" y="4277"/>
                  </a:cubicBezTo>
                  <a:close/>
                  <a:moveTo>
                    <a:pt x="2566" y="4277"/>
                  </a:moveTo>
                  <a:cubicBezTo>
                    <a:pt x="2523" y="4277"/>
                    <a:pt x="2496" y="4299"/>
                    <a:pt x="2496" y="4342"/>
                  </a:cubicBezTo>
                  <a:cubicBezTo>
                    <a:pt x="2496" y="4364"/>
                    <a:pt x="2523" y="4412"/>
                    <a:pt x="2566" y="4412"/>
                  </a:cubicBezTo>
                  <a:cubicBezTo>
                    <a:pt x="2609" y="4412"/>
                    <a:pt x="2631" y="4364"/>
                    <a:pt x="2631" y="4342"/>
                  </a:cubicBezTo>
                  <a:cubicBezTo>
                    <a:pt x="2631" y="4299"/>
                    <a:pt x="2609" y="4277"/>
                    <a:pt x="2566" y="4277"/>
                  </a:cubicBezTo>
                  <a:close/>
                  <a:moveTo>
                    <a:pt x="2836" y="4277"/>
                  </a:moveTo>
                  <a:cubicBezTo>
                    <a:pt x="2793" y="4277"/>
                    <a:pt x="2766" y="4299"/>
                    <a:pt x="2766" y="4342"/>
                  </a:cubicBezTo>
                  <a:cubicBezTo>
                    <a:pt x="2766" y="4364"/>
                    <a:pt x="2793" y="4412"/>
                    <a:pt x="2836" y="4412"/>
                  </a:cubicBezTo>
                  <a:cubicBezTo>
                    <a:pt x="2879" y="4412"/>
                    <a:pt x="2901" y="4364"/>
                    <a:pt x="2901" y="4342"/>
                  </a:cubicBezTo>
                  <a:cubicBezTo>
                    <a:pt x="2901" y="4299"/>
                    <a:pt x="2879" y="4277"/>
                    <a:pt x="2836" y="4277"/>
                  </a:cubicBezTo>
                  <a:close/>
                  <a:moveTo>
                    <a:pt x="3106" y="4277"/>
                  </a:moveTo>
                  <a:cubicBezTo>
                    <a:pt x="3063" y="4277"/>
                    <a:pt x="3036" y="4299"/>
                    <a:pt x="3036" y="4342"/>
                  </a:cubicBezTo>
                  <a:cubicBezTo>
                    <a:pt x="3036" y="4364"/>
                    <a:pt x="3063" y="4412"/>
                    <a:pt x="3106" y="4412"/>
                  </a:cubicBezTo>
                  <a:cubicBezTo>
                    <a:pt x="3149" y="4412"/>
                    <a:pt x="3171" y="4364"/>
                    <a:pt x="3171" y="4342"/>
                  </a:cubicBezTo>
                  <a:cubicBezTo>
                    <a:pt x="3171" y="4299"/>
                    <a:pt x="3149" y="4277"/>
                    <a:pt x="3106" y="4277"/>
                  </a:cubicBezTo>
                  <a:close/>
                  <a:moveTo>
                    <a:pt x="3376" y="4277"/>
                  </a:moveTo>
                  <a:cubicBezTo>
                    <a:pt x="3333" y="4277"/>
                    <a:pt x="3306" y="4299"/>
                    <a:pt x="3306" y="4342"/>
                  </a:cubicBezTo>
                  <a:cubicBezTo>
                    <a:pt x="3306" y="4364"/>
                    <a:pt x="3333" y="4412"/>
                    <a:pt x="3376" y="4412"/>
                  </a:cubicBezTo>
                  <a:cubicBezTo>
                    <a:pt x="3419" y="4412"/>
                    <a:pt x="3441" y="4364"/>
                    <a:pt x="3441" y="4342"/>
                  </a:cubicBezTo>
                  <a:cubicBezTo>
                    <a:pt x="3441" y="4299"/>
                    <a:pt x="3419" y="4277"/>
                    <a:pt x="3376" y="4277"/>
                  </a:cubicBezTo>
                  <a:close/>
                  <a:moveTo>
                    <a:pt x="3646" y="4277"/>
                  </a:moveTo>
                  <a:cubicBezTo>
                    <a:pt x="3603" y="4277"/>
                    <a:pt x="3576" y="4299"/>
                    <a:pt x="3576" y="4342"/>
                  </a:cubicBezTo>
                  <a:cubicBezTo>
                    <a:pt x="3576" y="4364"/>
                    <a:pt x="3603" y="4412"/>
                    <a:pt x="3646" y="4412"/>
                  </a:cubicBezTo>
                  <a:cubicBezTo>
                    <a:pt x="3689" y="4412"/>
                    <a:pt x="3711" y="4364"/>
                    <a:pt x="3711" y="4342"/>
                  </a:cubicBezTo>
                  <a:cubicBezTo>
                    <a:pt x="3711" y="4299"/>
                    <a:pt x="3689" y="4277"/>
                    <a:pt x="3646" y="4277"/>
                  </a:cubicBezTo>
                  <a:close/>
                  <a:moveTo>
                    <a:pt x="3916" y="4277"/>
                  </a:moveTo>
                  <a:cubicBezTo>
                    <a:pt x="3873" y="4277"/>
                    <a:pt x="3846" y="4299"/>
                    <a:pt x="3846" y="4342"/>
                  </a:cubicBezTo>
                  <a:cubicBezTo>
                    <a:pt x="3846" y="4364"/>
                    <a:pt x="3873" y="4412"/>
                    <a:pt x="3916" y="4412"/>
                  </a:cubicBezTo>
                  <a:cubicBezTo>
                    <a:pt x="3959" y="4412"/>
                    <a:pt x="3981" y="4364"/>
                    <a:pt x="3981" y="4342"/>
                  </a:cubicBezTo>
                  <a:cubicBezTo>
                    <a:pt x="3981" y="4299"/>
                    <a:pt x="3959" y="4277"/>
                    <a:pt x="3916" y="4277"/>
                  </a:cubicBezTo>
                  <a:close/>
                  <a:moveTo>
                    <a:pt x="4186" y="4277"/>
                  </a:moveTo>
                  <a:cubicBezTo>
                    <a:pt x="4143" y="4277"/>
                    <a:pt x="4116" y="4299"/>
                    <a:pt x="4116" y="4342"/>
                  </a:cubicBezTo>
                  <a:cubicBezTo>
                    <a:pt x="4116" y="4364"/>
                    <a:pt x="4143" y="4412"/>
                    <a:pt x="4186" y="4412"/>
                  </a:cubicBezTo>
                  <a:cubicBezTo>
                    <a:pt x="4229" y="4412"/>
                    <a:pt x="4251" y="4364"/>
                    <a:pt x="4251" y="4342"/>
                  </a:cubicBezTo>
                  <a:cubicBezTo>
                    <a:pt x="4251" y="4299"/>
                    <a:pt x="4229" y="4277"/>
                    <a:pt x="4186" y="4277"/>
                  </a:cubicBezTo>
                  <a:close/>
                  <a:moveTo>
                    <a:pt x="4456" y="4277"/>
                  </a:moveTo>
                  <a:cubicBezTo>
                    <a:pt x="4413" y="4277"/>
                    <a:pt x="4386" y="4299"/>
                    <a:pt x="4386" y="4342"/>
                  </a:cubicBezTo>
                  <a:cubicBezTo>
                    <a:pt x="4386" y="4364"/>
                    <a:pt x="4413" y="4412"/>
                    <a:pt x="4456" y="4412"/>
                  </a:cubicBezTo>
                  <a:cubicBezTo>
                    <a:pt x="4499" y="4412"/>
                    <a:pt x="4521" y="4364"/>
                    <a:pt x="4521" y="4342"/>
                  </a:cubicBezTo>
                  <a:cubicBezTo>
                    <a:pt x="4521" y="4299"/>
                    <a:pt x="4499" y="4277"/>
                    <a:pt x="4456" y="4277"/>
                  </a:cubicBezTo>
                  <a:close/>
                  <a:moveTo>
                    <a:pt x="4726" y="4277"/>
                  </a:moveTo>
                  <a:cubicBezTo>
                    <a:pt x="4683" y="4277"/>
                    <a:pt x="4656" y="4299"/>
                    <a:pt x="4656" y="4342"/>
                  </a:cubicBezTo>
                  <a:cubicBezTo>
                    <a:pt x="4656" y="4364"/>
                    <a:pt x="4683" y="4412"/>
                    <a:pt x="4726" y="4412"/>
                  </a:cubicBezTo>
                  <a:cubicBezTo>
                    <a:pt x="4769" y="4412"/>
                    <a:pt x="4791" y="4364"/>
                    <a:pt x="4791" y="4342"/>
                  </a:cubicBezTo>
                  <a:cubicBezTo>
                    <a:pt x="4791" y="4299"/>
                    <a:pt x="4769" y="4277"/>
                    <a:pt x="4726" y="4277"/>
                  </a:cubicBezTo>
                  <a:close/>
                  <a:moveTo>
                    <a:pt x="4996" y="4277"/>
                  </a:moveTo>
                  <a:cubicBezTo>
                    <a:pt x="4953" y="4277"/>
                    <a:pt x="4926" y="4299"/>
                    <a:pt x="4926" y="4342"/>
                  </a:cubicBezTo>
                  <a:cubicBezTo>
                    <a:pt x="4926" y="4364"/>
                    <a:pt x="4953" y="4412"/>
                    <a:pt x="4996" y="4412"/>
                  </a:cubicBezTo>
                  <a:cubicBezTo>
                    <a:pt x="5039" y="4412"/>
                    <a:pt x="5061" y="4364"/>
                    <a:pt x="5061" y="4342"/>
                  </a:cubicBezTo>
                  <a:cubicBezTo>
                    <a:pt x="5061" y="4299"/>
                    <a:pt x="5039" y="4277"/>
                    <a:pt x="4996" y="4277"/>
                  </a:cubicBezTo>
                  <a:close/>
                  <a:moveTo>
                    <a:pt x="5266" y="4277"/>
                  </a:moveTo>
                  <a:cubicBezTo>
                    <a:pt x="5223" y="4277"/>
                    <a:pt x="5196" y="4299"/>
                    <a:pt x="5196" y="4342"/>
                  </a:cubicBezTo>
                  <a:cubicBezTo>
                    <a:pt x="5196" y="4364"/>
                    <a:pt x="5223" y="4412"/>
                    <a:pt x="5266" y="4412"/>
                  </a:cubicBezTo>
                  <a:cubicBezTo>
                    <a:pt x="5309" y="4412"/>
                    <a:pt x="5331" y="4364"/>
                    <a:pt x="5331" y="4342"/>
                  </a:cubicBezTo>
                  <a:cubicBezTo>
                    <a:pt x="5331" y="4299"/>
                    <a:pt x="5309" y="4277"/>
                    <a:pt x="5266" y="4277"/>
                  </a:cubicBezTo>
                  <a:close/>
                  <a:moveTo>
                    <a:pt x="5536" y="4277"/>
                  </a:moveTo>
                  <a:cubicBezTo>
                    <a:pt x="5493" y="4277"/>
                    <a:pt x="5466" y="4299"/>
                    <a:pt x="5466" y="4342"/>
                  </a:cubicBezTo>
                  <a:cubicBezTo>
                    <a:pt x="5466" y="4364"/>
                    <a:pt x="5493" y="4412"/>
                    <a:pt x="5536" y="4412"/>
                  </a:cubicBezTo>
                  <a:cubicBezTo>
                    <a:pt x="5579" y="4412"/>
                    <a:pt x="5601" y="4364"/>
                    <a:pt x="5601" y="4342"/>
                  </a:cubicBezTo>
                  <a:cubicBezTo>
                    <a:pt x="5601" y="4299"/>
                    <a:pt x="5579" y="4277"/>
                    <a:pt x="5536" y="4277"/>
                  </a:cubicBezTo>
                  <a:close/>
                  <a:moveTo>
                    <a:pt x="5806" y="4277"/>
                  </a:moveTo>
                  <a:cubicBezTo>
                    <a:pt x="5763" y="4277"/>
                    <a:pt x="5736" y="4299"/>
                    <a:pt x="5736" y="4342"/>
                  </a:cubicBezTo>
                  <a:cubicBezTo>
                    <a:pt x="5736" y="4364"/>
                    <a:pt x="5763" y="4412"/>
                    <a:pt x="5806" y="4412"/>
                  </a:cubicBezTo>
                  <a:cubicBezTo>
                    <a:pt x="5849" y="4412"/>
                    <a:pt x="5871" y="4364"/>
                    <a:pt x="5871" y="4342"/>
                  </a:cubicBezTo>
                  <a:cubicBezTo>
                    <a:pt x="5871" y="4299"/>
                    <a:pt x="5849" y="4277"/>
                    <a:pt x="5806" y="4277"/>
                  </a:cubicBezTo>
                  <a:close/>
                  <a:moveTo>
                    <a:pt x="6076" y="4277"/>
                  </a:moveTo>
                  <a:cubicBezTo>
                    <a:pt x="6033" y="4277"/>
                    <a:pt x="6006" y="4299"/>
                    <a:pt x="6006" y="4342"/>
                  </a:cubicBezTo>
                  <a:cubicBezTo>
                    <a:pt x="6006" y="4364"/>
                    <a:pt x="6033" y="4412"/>
                    <a:pt x="6076" y="4412"/>
                  </a:cubicBezTo>
                  <a:cubicBezTo>
                    <a:pt x="6119" y="4412"/>
                    <a:pt x="6141" y="4364"/>
                    <a:pt x="6141" y="4342"/>
                  </a:cubicBezTo>
                  <a:cubicBezTo>
                    <a:pt x="6141" y="4299"/>
                    <a:pt x="6119" y="4277"/>
                    <a:pt x="6076" y="4277"/>
                  </a:cubicBezTo>
                  <a:close/>
                  <a:moveTo>
                    <a:pt x="6346" y="4277"/>
                  </a:moveTo>
                  <a:cubicBezTo>
                    <a:pt x="6303" y="4277"/>
                    <a:pt x="6276" y="4299"/>
                    <a:pt x="6276" y="4342"/>
                  </a:cubicBezTo>
                  <a:cubicBezTo>
                    <a:pt x="6276" y="4364"/>
                    <a:pt x="6303" y="4412"/>
                    <a:pt x="6346" y="4412"/>
                  </a:cubicBezTo>
                  <a:cubicBezTo>
                    <a:pt x="6389" y="4412"/>
                    <a:pt x="6411" y="4364"/>
                    <a:pt x="6411" y="4342"/>
                  </a:cubicBezTo>
                  <a:cubicBezTo>
                    <a:pt x="6411" y="4299"/>
                    <a:pt x="6389" y="4277"/>
                    <a:pt x="6346" y="4277"/>
                  </a:cubicBezTo>
                  <a:close/>
                  <a:moveTo>
                    <a:pt x="6616" y="4277"/>
                  </a:moveTo>
                  <a:cubicBezTo>
                    <a:pt x="6573" y="4277"/>
                    <a:pt x="6546" y="4299"/>
                    <a:pt x="6546" y="4342"/>
                  </a:cubicBezTo>
                  <a:cubicBezTo>
                    <a:pt x="6546" y="4364"/>
                    <a:pt x="6573" y="4412"/>
                    <a:pt x="6616" y="4412"/>
                  </a:cubicBezTo>
                  <a:cubicBezTo>
                    <a:pt x="6659" y="4412"/>
                    <a:pt x="6681" y="4364"/>
                    <a:pt x="6681" y="4342"/>
                  </a:cubicBezTo>
                  <a:cubicBezTo>
                    <a:pt x="6681" y="4299"/>
                    <a:pt x="6659" y="4277"/>
                    <a:pt x="6616" y="4277"/>
                  </a:cubicBezTo>
                  <a:close/>
                  <a:moveTo>
                    <a:pt x="6886" y="4277"/>
                  </a:moveTo>
                  <a:cubicBezTo>
                    <a:pt x="6843" y="4277"/>
                    <a:pt x="6816" y="4299"/>
                    <a:pt x="6816" y="4342"/>
                  </a:cubicBezTo>
                  <a:cubicBezTo>
                    <a:pt x="6816" y="4364"/>
                    <a:pt x="6843" y="4412"/>
                    <a:pt x="6886" y="4412"/>
                  </a:cubicBezTo>
                  <a:cubicBezTo>
                    <a:pt x="6930" y="4412"/>
                    <a:pt x="6951" y="4364"/>
                    <a:pt x="6951" y="4342"/>
                  </a:cubicBezTo>
                  <a:cubicBezTo>
                    <a:pt x="6951" y="4299"/>
                    <a:pt x="6930" y="4277"/>
                    <a:pt x="6886" y="4277"/>
                  </a:cubicBezTo>
                  <a:close/>
                  <a:moveTo>
                    <a:pt x="7156" y="4277"/>
                  </a:moveTo>
                  <a:cubicBezTo>
                    <a:pt x="7113" y="4277"/>
                    <a:pt x="7086" y="4299"/>
                    <a:pt x="7086" y="4342"/>
                  </a:cubicBezTo>
                  <a:cubicBezTo>
                    <a:pt x="7086" y="4364"/>
                    <a:pt x="7113" y="4412"/>
                    <a:pt x="7156" y="4412"/>
                  </a:cubicBezTo>
                  <a:cubicBezTo>
                    <a:pt x="7200" y="4412"/>
                    <a:pt x="7221" y="4364"/>
                    <a:pt x="7221" y="4342"/>
                  </a:cubicBezTo>
                  <a:cubicBezTo>
                    <a:pt x="7221" y="4299"/>
                    <a:pt x="7200" y="4277"/>
                    <a:pt x="7156" y="4277"/>
                  </a:cubicBezTo>
                  <a:close/>
                  <a:moveTo>
                    <a:pt x="7426" y="4277"/>
                  </a:moveTo>
                  <a:cubicBezTo>
                    <a:pt x="7383" y="4277"/>
                    <a:pt x="7356" y="4299"/>
                    <a:pt x="7356" y="4342"/>
                  </a:cubicBezTo>
                  <a:cubicBezTo>
                    <a:pt x="7356" y="4364"/>
                    <a:pt x="7383" y="4412"/>
                    <a:pt x="7426" y="4412"/>
                  </a:cubicBezTo>
                  <a:cubicBezTo>
                    <a:pt x="7470" y="4412"/>
                    <a:pt x="7491" y="4364"/>
                    <a:pt x="7491" y="4342"/>
                  </a:cubicBezTo>
                  <a:cubicBezTo>
                    <a:pt x="7491" y="4299"/>
                    <a:pt x="7470" y="4277"/>
                    <a:pt x="7426" y="4277"/>
                  </a:cubicBezTo>
                  <a:close/>
                  <a:moveTo>
                    <a:pt x="7696" y="4277"/>
                  </a:moveTo>
                  <a:cubicBezTo>
                    <a:pt x="7653" y="4277"/>
                    <a:pt x="7626" y="4299"/>
                    <a:pt x="7626" y="4342"/>
                  </a:cubicBezTo>
                  <a:cubicBezTo>
                    <a:pt x="7626" y="4364"/>
                    <a:pt x="7653" y="4412"/>
                    <a:pt x="7696" y="4412"/>
                  </a:cubicBezTo>
                  <a:cubicBezTo>
                    <a:pt x="7740" y="4412"/>
                    <a:pt x="7761" y="4364"/>
                    <a:pt x="7761" y="4342"/>
                  </a:cubicBezTo>
                  <a:cubicBezTo>
                    <a:pt x="7761" y="4299"/>
                    <a:pt x="7740" y="4277"/>
                    <a:pt x="7696" y="4277"/>
                  </a:cubicBezTo>
                  <a:close/>
                  <a:moveTo>
                    <a:pt x="7966" y="4277"/>
                  </a:moveTo>
                  <a:cubicBezTo>
                    <a:pt x="7923" y="4277"/>
                    <a:pt x="7896" y="4299"/>
                    <a:pt x="7896" y="4342"/>
                  </a:cubicBezTo>
                  <a:cubicBezTo>
                    <a:pt x="7896" y="4364"/>
                    <a:pt x="7923" y="4412"/>
                    <a:pt x="7966" y="4412"/>
                  </a:cubicBezTo>
                  <a:cubicBezTo>
                    <a:pt x="8010" y="4412"/>
                    <a:pt x="8031" y="4364"/>
                    <a:pt x="8031" y="4342"/>
                  </a:cubicBezTo>
                  <a:cubicBezTo>
                    <a:pt x="8031" y="4299"/>
                    <a:pt x="8010" y="4277"/>
                    <a:pt x="7966" y="4277"/>
                  </a:cubicBezTo>
                  <a:close/>
                  <a:moveTo>
                    <a:pt x="8236" y="4277"/>
                  </a:moveTo>
                  <a:cubicBezTo>
                    <a:pt x="8193" y="4277"/>
                    <a:pt x="8166" y="4299"/>
                    <a:pt x="8166" y="4342"/>
                  </a:cubicBezTo>
                  <a:cubicBezTo>
                    <a:pt x="8166" y="4364"/>
                    <a:pt x="8193" y="4412"/>
                    <a:pt x="8236" y="4412"/>
                  </a:cubicBezTo>
                  <a:cubicBezTo>
                    <a:pt x="8280" y="4412"/>
                    <a:pt x="8301" y="4364"/>
                    <a:pt x="8301" y="4342"/>
                  </a:cubicBezTo>
                  <a:cubicBezTo>
                    <a:pt x="8301" y="4299"/>
                    <a:pt x="8280" y="4277"/>
                    <a:pt x="8236" y="4277"/>
                  </a:cubicBezTo>
                  <a:close/>
                  <a:moveTo>
                    <a:pt x="8506" y="4277"/>
                  </a:moveTo>
                  <a:cubicBezTo>
                    <a:pt x="8463" y="4277"/>
                    <a:pt x="8436" y="4299"/>
                    <a:pt x="8436" y="4342"/>
                  </a:cubicBezTo>
                  <a:cubicBezTo>
                    <a:pt x="8436" y="4364"/>
                    <a:pt x="8463" y="4412"/>
                    <a:pt x="8506" y="4412"/>
                  </a:cubicBezTo>
                  <a:cubicBezTo>
                    <a:pt x="8550" y="4412"/>
                    <a:pt x="8571" y="4364"/>
                    <a:pt x="8571" y="4342"/>
                  </a:cubicBezTo>
                  <a:cubicBezTo>
                    <a:pt x="8571" y="4299"/>
                    <a:pt x="8550" y="4277"/>
                    <a:pt x="8506" y="4277"/>
                  </a:cubicBezTo>
                  <a:close/>
                  <a:moveTo>
                    <a:pt x="8776" y="4277"/>
                  </a:moveTo>
                  <a:cubicBezTo>
                    <a:pt x="8733" y="4277"/>
                    <a:pt x="8706" y="4299"/>
                    <a:pt x="8706" y="4342"/>
                  </a:cubicBezTo>
                  <a:cubicBezTo>
                    <a:pt x="8706" y="4364"/>
                    <a:pt x="8733" y="4412"/>
                    <a:pt x="8776" y="4412"/>
                  </a:cubicBezTo>
                  <a:cubicBezTo>
                    <a:pt x="8820" y="4412"/>
                    <a:pt x="8841" y="4364"/>
                    <a:pt x="8841" y="4342"/>
                  </a:cubicBezTo>
                  <a:cubicBezTo>
                    <a:pt x="8841" y="4299"/>
                    <a:pt x="8820" y="4277"/>
                    <a:pt x="8776" y="4277"/>
                  </a:cubicBezTo>
                  <a:close/>
                  <a:moveTo>
                    <a:pt x="9046" y="4277"/>
                  </a:moveTo>
                  <a:cubicBezTo>
                    <a:pt x="9003" y="4277"/>
                    <a:pt x="8976" y="4299"/>
                    <a:pt x="8976" y="4342"/>
                  </a:cubicBezTo>
                  <a:cubicBezTo>
                    <a:pt x="8976" y="4364"/>
                    <a:pt x="9003" y="4412"/>
                    <a:pt x="9046" y="4412"/>
                  </a:cubicBezTo>
                  <a:cubicBezTo>
                    <a:pt x="9090" y="4412"/>
                    <a:pt x="9111" y="4364"/>
                    <a:pt x="9111" y="4342"/>
                  </a:cubicBezTo>
                  <a:cubicBezTo>
                    <a:pt x="9111" y="4299"/>
                    <a:pt x="9090" y="4277"/>
                    <a:pt x="9046" y="4277"/>
                  </a:cubicBezTo>
                  <a:close/>
                  <a:moveTo>
                    <a:pt x="9316" y="4277"/>
                  </a:moveTo>
                  <a:cubicBezTo>
                    <a:pt x="9273" y="4277"/>
                    <a:pt x="9246" y="4299"/>
                    <a:pt x="9246" y="4342"/>
                  </a:cubicBezTo>
                  <a:cubicBezTo>
                    <a:pt x="9246" y="4364"/>
                    <a:pt x="9273" y="4412"/>
                    <a:pt x="9316" y="4412"/>
                  </a:cubicBezTo>
                  <a:cubicBezTo>
                    <a:pt x="9360" y="4412"/>
                    <a:pt x="9381" y="4364"/>
                    <a:pt x="9381" y="4342"/>
                  </a:cubicBezTo>
                  <a:cubicBezTo>
                    <a:pt x="9381" y="4299"/>
                    <a:pt x="9360" y="4277"/>
                    <a:pt x="9316" y="4277"/>
                  </a:cubicBezTo>
                  <a:close/>
                  <a:moveTo>
                    <a:pt x="9586" y="4277"/>
                  </a:moveTo>
                  <a:cubicBezTo>
                    <a:pt x="9543" y="4277"/>
                    <a:pt x="9516" y="4299"/>
                    <a:pt x="9516" y="4342"/>
                  </a:cubicBezTo>
                  <a:cubicBezTo>
                    <a:pt x="9516" y="4364"/>
                    <a:pt x="9543" y="4412"/>
                    <a:pt x="9586" y="4412"/>
                  </a:cubicBezTo>
                  <a:cubicBezTo>
                    <a:pt x="9630" y="4412"/>
                    <a:pt x="9651" y="4364"/>
                    <a:pt x="9651" y="4342"/>
                  </a:cubicBezTo>
                  <a:cubicBezTo>
                    <a:pt x="9651" y="4299"/>
                    <a:pt x="9630" y="4277"/>
                    <a:pt x="9586" y="4277"/>
                  </a:cubicBezTo>
                  <a:close/>
                  <a:moveTo>
                    <a:pt x="9856" y="4277"/>
                  </a:moveTo>
                  <a:cubicBezTo>
                    <a:pt x="9813" y="4277"/>
                    <a:pt x="9786" y="4299"/>
                    <a:pt x="9786" y="4342"/>
                  </a:cubicBezTo>
                  <a:cubicBezTo>
                    <a:pt x="9786" y="4364"/>
                    <a:pt x="9813" y="4412"/>
                    <a:pt x="9856" y="4412"/>
                  </a:cubicBezTo>
                  <a:cubicBezTo>
                    <a:pt x="9900" y="4412"/>
                    <a:pt x="9921" y="4364"/>
                    <a:pt x="9921" y="4342"/>
                  </a:cubicBezTo>
                  <a:cubicBezTo>
                    <a:pt x="9921" y="4299"/>
                    <a:pt x="9900" y="4277"/>
                    <a:pt x="9856" y="4277"/>
                  </a:cubicBezTo>
                  <a:close/>
                  <a:moveTo>
                    <a:pt x="10126" y="4277"/>
                  </a:moveTo>
                  <a:cubicBezTo>
                    <a:pt x="10083" y="4277"/>
                    <a:pt x="10056" y="4299"/>
                    <a:pt x="10056" y="4342"/>
                  </a:cubicBezTo>
                  <a:cubicBezTo>
                    <a:pt x="10056" y="4364"/>
                    <a:pt x="10083" y="4412"/>
                    <a:pt x="10126" y="4412"/>
                  </a:cubicBezTo>
                  <a:cubicBezTo>
                    <a:pt x="10170" y="4412"/>
                    <a:pt x="10191" y="4364"/>
                    <a:pt x="10191" y="4342"/>
                  </a:cubicBezTo>
                  <a:cubicBezTo>
                    <a:pt x="10191" y="4299"/>
                    <a:pt x="10170" y="4277"/>
                    <a:pt x="10126" y="4277"/>
                  </a:cubicBezTo>
                  <a:close/>
                  <a:moveTo>
                    <a:pt x="10396" y="4277"/>
                  </a:moveTo>
                  <a:cubicBezTo>
                    <a:pt x="10353" y="4277"/>
                    <a:pt x="10326" y="4299"/>
                    <a:pt x="10326" y="4342"/>
                  </a:cubicBezTo>
                  <a:cubicBezTo>
                    <a:pt x="10326" y="4364"/>
                    <a:pt x="10353" y="4412"/>
                    <a:pt x="10396" y="4412"/>
                  </a:cubicBezTo>
                  <a:cubicBezTo>
                    <a:pt x="10440" y="4412"/>
                    <a:pt x="10461" y="4364"/>
                    <a:pt x="10461" y="4342"/>
                  </a:cubicBezTo>
                  <a:cubicBezTo>
                    <a:pt x="10461" y="4299"/>
                    <a:pt x="10440" y="4277"/>
                    <a:pt x="10396" y="4277"/>
                  </a:cubicBezTo>
                  <a:close/>
                  <a:moveTo>
                    <a:pt x="10666" y="4277"/>
                  </a:moveTo>
                  <a:cubicBezTo>
                    <a:pt x="10623" y="4277"/>
                    <a:pt x="10596" y="4299"/>
                    <a:pt x="10596" y="4342"/>
                  </a:cubicBezTo>
                  <a:cubicBezTo>
                    <a:pt x="10596" y="4364"/>
                    <a:pt x="10623" y="4412"/>
                    <a:pt x="10666" y="4412"/>
                  </a:cubicBezTo>
                  <a:cubicBezTo>
                    <a:pt x="10710" y="4412"/>
                    <a:pt x="10731" y="4364"/>
                    <a:pt x="10731" y="4342"/>
                  </a:cubicBezTo>
                  <a:cubicBezTo>
                    <a:pt x="10731" y="4299"/>
                    <a:pt x="10710" y="4277"/>
                    <a:pt x="10666" y="4277"/>
                  </a:cubicBezTo>
                  <a:close/>
                  <a:moveTo>
                    <a:pt x="10937" y="4277"/>
                  </a:moveTo>
                  <a:cubicBezTo>
                    <a:pt x="10893" y="4277"/>
                    <a:pt x="10866" y="4299"/>
                    <a:pt x="10866" y="4342"/>
                  </a:cubicBezTo>
                  <a:cubicBezTo>
                    <a:pt x="10866" y="4364"/>
                    <a:pt x="10893" y="4412"/>
                    <a:pt x="10937" y="4412"/>
                  </a:cubicBezTo>
                  <a:cubicBezTo>
                    <a:pt x="10980" y="4412"/>
                    <a:pt x="11001" y="4364"/>
                    <a:pt x="11001" y="4342"/>
                  </a:cubicBezTo>
                  <a:cubicBezTo>
                    <a:pt x="11001" y="4299"/>
                    <a:pt x="10980" y="4277"/>
                    <a:pt x="10937" y="4277"/>
                  </a:cubicBezTo>
                  <a:close/>
                  <a:moveTo>
                    <a:pt x="11207" y="4277"/>
                  </a:moveTo>
                  <a:cubicBezTo>
                    <a:pt x="11163" y="4277"/>
                    <a:pt x="11136" y="4299"/>
                    <a:pt x="11136" y="4342"/>
                  </a:cubicBezTo>
                  <a:cubicBezTo>
                    <a:pt x="11136" y="4364"/>
                    <a:pt x="11163" y="4412"/>
                    <a:pt x="11207" y="4412"/>
                  </a:cubicBezTo>
                  <a:cubicBezTo>
                    <a:pt x="11250" y="4412"/>
                    <a:pt x="11271" y="4364"/>
                    <a:pt x="11271" y="4342"/>
                  </a:cubicBezTo>
                  <a:cubicBezTo>
                    <a:pt x="11271" y="4299"/>
                    <a:pt x="11250" y="4277"/>
                    <a:pt x="11207" y="4277"/>
                  </a:cubicBezTo>
                  <a:close/>
                  <a:moveTo>
                    <a:pt x="11477" y="4277"/>
                  </a:moveTo>
                  <a:cubicBezTo>
                    <a:pt x="11433" y="4277"/>
                    <a:pt x="11406" y="4299"/>
                    <a:pt x="11406" y="4342"/>
                  </a:cubicBezTo>
                  <a:cubicBezTo>
                    <a:pt x="11406" y="4364"/>
                    <a:pt x="11433" y="4412"/>
                    <a:pt x="11477" y="4412"/>
                  </a:cubicBezTo>
                  <a:cubicBezTo>
                    <a:pt x="11520" y="4412"/>
                    <a:pt x="11541" y="4364"/>
                    <a:pt x="11541" y="4342"/>
                  </a:cubicBezTo>
                  <a:cubicBezTo>
                    <a:pt x="11541" y="4299"/>
                    <a:pt x="11520" y="4277"/>
                    <a:pt x="11477" y="4277"/>
                  </a:cubicBezTo>
                  <a:close/>
                  <a:moveTo>
                    <a:pt x="11747" y="4277"/>
                  </a:moveTo>
                  <a:cubicBezTo>
                    <a:pt x="11703" y="4277"/>
                    <a:pt x="11676" y="4299"/>
                    <a:pt x="11676" y="4342"/>
                  </a:cubicBezTo>
                  <a:cubicBezTo>
                    <a:pt x="11676" y="4364"/>
                    <a:pt x="11703" y="4412"/>
                    <a:pt x="11747" y="4412"/>
                  </a:cubicBezTo>
                  <a:cubicBezTo>
                    <a:pt x="11790" y="4412"/>
                    <a:pt x="11811" y="4364"/>
                    <a:pt x="11811" y="4342"/>
                  </a:cubicBezTo>
                  <a:cubicBezTo>
                    <a:pt x="11811" y="4299"/>
                    <a:pt x="11790" y="4277"/>
                    <a:pt x="11747" y="4277"/>
                  </a:cubicBezTo>
                  <a:close/>
                  <a:moveTo>
                    <a:pt x="12017" y="4277"/>
                  </a:moveTo>
                  <a:cubicBezTo>
                    <a:pt x="11973" y="4277"/>
                    <a:pt x="11946" y="4299"/>
                    <a:pt x="11946" y="4342"/>
                  </a:cubicBezTo>
                  <a:cubicBezTo>
                    <a:pt x="11946" y="4364"/>
                    <a:pt x="11973" y="4412"/>
                    <a:pt x="12017" y="4412"/>
                  </a:cubicBezTo>
                  <a:cubicBezTo>
                    <a:pt x="12060" y="4412"/>
                    <a:pt x="12081" y="4364"/>
                    <a:pt x="12081" y="4342"/>
                  </a:cubicBezTo>
                  <a:cubicBezTo>
                    <a:pt x="12081" y="4299"/>
                    <a:pt x="12060" y="4277"/>
                    <a:pt x="12017" y="4277"/>
                  </a:cubicBezTo>
                  <a:close/>
                  <a:moveTo>
                    <a:pt x="12287" y="4277"/>
                  </a:moveTo>
                  <a:cubicBezTo>
                    <a:pt x="12243" y="4277"/>
                    <a:pt x="12216" y="4299"/>
                    <a:pt x="12216" y="4342"/>
                  </a:cubicBezTo>
                  <a:cubicBezTo>
                    <a:pt x="12216" y="4364"/>
                    <a:pt x="12243" y="4412"/>
                    <a:pt x="12287" y="4412"/>
                  </a:cubicBezTo>
                  <a:cubicBezTo>
                    <a:pt x="12330" y="4412"/>
                    <a:pt x="12351" y="4364"/>
                    <a:pt x="12351" y="4342"/>
                  </a:cubicBezTo>
                  <a:cubicBezTo>
                    <a:pt x="12351" y="4299"/>
                    <a:pt x="12330" y="4277"/>
                    <a:pt x="12287" y="4277"/>
                  </a:cubicBezTo>
                  <a:close/>
                  <a:moveTo>
                    <a:pt x="12557" y="4277"/>
                  </a:moveTo>
                  <a:cubicBezTo>
                    <a:pt x="12513" y="4277"/>
                    <a:pt x="12486" y="4299"/>
                    <a:pt x="12486" y="4342"/>
                  </a:cubicBezTo>
                  <a:cubicBezTo>
                    <a:pt x="12486" y="4364"/>
                    <a:pt x="12513" y="4412"/>
                    <a:pt x="12557" y="4412"/>
                  </a:cubicBezTo>
                  <a:cubicBezTo>
                    <a:pt x="12600" y="4412"/>
                    <a:pt x="12621" y="4364"/>
                    <a:pt x="12621" y="4342"/>
                  </a:cubicBezTo>
                  <a:cubicBezTo>
                    <a:pt x="12621" y="4299"/>
                    <a:pt x="12600" y="4277"/>
                    <a:pt x="12557" y="4277"/>
                  </a:cubicBezTo>
                  <a:close/>
                  <a:moveTo>
                    <a:pt x="12827" y="4277"/>
                  </a:moveTo>
                  <a:cubicBezTo>
                    <a:pt x="12783" y="4277"/>
                    <a:pt x="12756" y="4299"/>
                    <a:pt x="12756" y="4342"/>
                  </a:cubicBezTo>
                  <a:cubicBezTo>
                    <a:pt x="12756" y="4364"/>
                    <a:pt x="12783" y="4412"/>
                    <a:pt x="12827" y="4412"/>
                  </a:cubicBezTo>
                  <a:cubicBezTo>
                    <a:pt x="12870" y="4412"/>
                    <a:pt x="12891" y="4364"/>
                    <a:pt x="12891" y="4342"/>
                  </a:cubicBezTo>
                  <a:cubicBezTo>
                    <a:pt x="12891" y="4299"/>
                    <a:pt x="12870" y="4277"/>
                    <a:pt x="12827" y="4277"/>
                  </a:cubicBezTo>
                  <a:close/>
                  <a:moveTo>
                    <a:pt x="13097" y="4277"/>
                  </a:moveTo>
                  <a:cubicBezTo>
                    <a:pt x="13053" y="4277"/>
                    <a:pt x="13026" y="4299"/>
                    <a:pt x="13026" y="4342"/>
                  </a:cubicBezTo>
                  <a:cubicBezTo>
                    <a:pt x="13026" y="4364"/>
                    <a:pt x="13053" y="4412"/>
                    <a:pt x="13097" y="4412"/>
                  </a:cubicBezTo>
                  <a:cubicBezTo>
                    <a:pt x="13140" y="4412"/>
                    <a:pt x="13161" y="4364"/>
                    <a:pt x="13161" y="4342"/>
                  </a:cubicBezTo>
                  <a:cubicBezTo>
                    <a:pt x="13161" y="4299"/>
                    <a:pt x="13140" y="4277"/>
                    <a:pt x="13097" y="4277"/>
                  </a:cubicBezTo>
                  <a:close/>
                  <a:moveTo>
                    <a:pt x="13367" y="4277"/>
                  </a:moveTo>
                  <a:cubicBezTo>
                    <a:pt x="13323" y="4277"/>
                    <a:pt x="13296" y="4299"/>
                    <a:pt x="13296" y="4342"/>
                  </a:cubicBezTo>
                  <a:cubicBezTo>
                    <a:pt x="13296" y="4364"/>
                    <a:pt x="13323" y="4412"/>
                    <a:pt x="13367" y="4412"/>
                  </a:cubicBezTo>
                  <a:cubicBezTo>
                    <a:pt x="13410" y="4412"/>
                    <a:pt x="13431" y="4364"/>
                    <a:pt x="13431" y="4342"/>
                  </a:cubicBezTo>
                  <a:cubicBezTo>
                    <a:pt x="13431" y="4299"/>
                    <a:pt x="13410" y="4277"/>
                    <a:pt x="13367" y="4277"/>
                  </a:cubicBezTo>
                  <a:close/>
                  <a:moveTo>
                    <a:pt x="13637" y="4277"/>
                  </a:moveTo>
                  <a:cubicBezTo>
                    <a:pt x="13593" y="4277"/>
                    <a:pt x="13566" y="4299"/>
                    <a:pt x="13566" y="4342"/>
                  </a:cubicBezTo>
                  <a:cubicBezTo>
                    <a:pt x="13566" y="4364"/>
                    <a:pt x="13593" y="4412"/>
                    <a:pt x="13637" y="4412"/>
                  </a:cubicBezTo>
                  <a:cubicBezTo>
                    <a:pt x="13680" y="4412"/>
                    <a:pt x="13701" y="4364"/>
                    <a:pt x="13701" y="4342"/>
                  </a:cubicBezTo>
                  <a:cubicBezTo>
                    <a:pt x="13701" y="4299"/>
                    <a:pt x="13680" y="4277"/>
                    <a:pt x="13637" y="4277"/>
                  </a:cubicBezTo>
                  <a:close/>
                  <a:moveTo>
                    <a:pt x="13907" y="4277"/>
                  </a:moveTo>
                  <a:cubicBezTo>
                    <a:pt x="13863" y="4277"/>
                    <a:pt x="13836" y="4299"/>
                    <a:pt x="13836" y="4342"/>
                  </a:cubicBezTo>
                  <a:cubicBezTo>
                    <a:pt x="13836" y="4364"/>
                    <a:pt x="13863" y="4412"/>
                    <a:pt x="13907" y="4412"/>
                  </a:cubicBezTo>
                  <a:cubicBezTo>
                    <a:pt x="13950" y="4412"/>
                    <a:pt x="13971" y="4364"/>
                    <a:pt x="13971" y="4342"/>
                  </a:cubicBezTo>
                  <a:cubicBezTo>
                    <a:pt x="13971" y="4299"/>
                    <a:pt x="13950" y="4277"/>
                    <a:pt x="13907" y="4277"/>
                  </a:cubicBezTo>
                  <a:close/>
                  <a:moveTo>
                    <a:pt x="14177" y="4277"/>
                  </a:moveTo>
                  <a:cubicBezTo>
                    <a:pt x="14133" y="4277"/>
                    <a:pt x="14106" y="4299"/>
                    <a:pt x="14106" y="4342"/>
                  </a:cubicBezTo>
                  <a:cubicBezTo>
                    <a:pt x="14106" y="4364"/>
                    <a:pt x="14133" y="4412"/>
                    <a:pt x="14177" y="4412"/>
                  </a:cubicBezTo>
                  <a:cubicBezTo>
                    <a:pt x="14220" y="4412"/>
                    <a:pt x="14241" y="4364"/>
                    <a:pt x="14241" y="4342"/>
                  </a:cubicBezTo>
                  <a:cubicBezTo>
                    <a:pt x="14241" y="4299"/>
                    <a:pt x="14220" y="4277"/>
                    <a:pt x="14177" y="4277"/>
                  </a:cubicBezTo>
                  <a:close/>
                  <a:moveTo>
                    <a:pt x="14447" y="4277"/>
                  </a:moveTo>
                  <a:cubicBezTo>
                    <a:pt x="14403" y="4277"/>
                    <a:pt x="14376" y="4299"/>
                    <a:pt x="14376" y="4342"/>
                  </a:cubicBezTo>
                  <a:cubicBezTo>
                    <a:pt x="14376" y="4364"/>
                    <a:pt x="14403" y="4412"/>
                    <a:pt x="14447" y="4412"/>
                  </a:cubicBezTo>
                  <a:cubicBezTo>
                    <a:pt x="14490" y="4412"/>
                    <a:pt x="14511" y="4364"/>
                    <a:pt x="14511" y="4342"/>
                  </a:cubicBezTo>
                  <a:cubicBezTo>
                    <a:pt x="14511" y="4299"/>
                    <a:pt x="14490" y="4277"/>
                    <a:pt x="14447" y="4277"/>
                  </a:cubicBezTo>
                  <a:close/>
                  <a:moveTo>
                    <a:pt x="14717" y="4277"/>
                  </a:moveTo>
                  <a:cubicBezTo>
                    <a:pt x="14673" y="4277"/>
                    <a:pt x="14646" y="4299"/>
                    <a:pt x="14646" y="4342"/>
                  </a:cubicBezTo>
                  <a:cubicBezTo>
                    <a:pt x="14646" y="4364"/>
                    <a:pt x="14673" y="4412"/>
                    <a:pt x="14717" y="4412"/>
                  </a:cubicBezTo>
                  <a:cubicBezTo>
                    <a:pt x="14760" y="4412"/>
                    <a:pt x="14781" y="4364"/>
                    <a:pt x="14781" y="4342"/>
                  </a:cubicBezTo>
                  <a:cubicBezTo>
                    <a:pt x="14781" y="4299"/>
                    <a:pt x="14760" y="4277"/>
                    <a:pt x="14717" y="4277"/>
                  </a:cubicBezTo>
                  <a:close/>
                  <a:moveTo>
                    <a:pt x="14987" y="4277"/>
                  </a:moveTo>
                  <a:cubicBezTo>
                    <a:pt x="14944" y="4277"/>
                    <a:pt x="14917" y="4299"/>
                    <a:pt x="14917" y="4342"/>
                  </a:cubicBezTo>
                  <a:cubicBezTo>
                    <a:pt x="14917" y="4364"/>
                    <a:pt x="14944" y="4412"/>
                    <a:pt x="14987" y="4412"/>
                  </a:cubicBezTo>
                  <a:cubicBezTo>
                    <a:pt x="15030" y="4412"/>
                    <a:pt x="15052" y="4364"/>
                    <a:pt x="15052" y="4342"/>
                  </a:cubicBezTo>
                  <a:cubicBezTo>
                    <a:pt x="15052" y="4299"/>
                    <a:pt x="15030" y="4277"/>
                    <a:pt x="14987" y="4277"/>
                  </a:cubicBezTo>
                  <a:close/>
                  <a:moveTo>
                    <a:pt x="15257" y="4277"/>
                  </a:moveTo>
                  <a:cubicBezTo>
                    <a:pt x="15214" y="4277"/>
                    <a:pt x="15187" y="4299"/>
                    <a:pt x="15187" y="4342"/>
                  </a:cubicBezTo>
                  <a:cubicBezTo>
                    <a:pt x="15187" y="4364"/>
                    <a:pt x="15214" y="4412"/>
                    <a:pt x="15257" y="4412"/>
                  </a:cubicBezTo>
                  <a:cubicBezTo>
                    <a:pt x="15300" y="4412"/>
                    <a:pt x="15322" y="4364"/>
                    <a:pt x="15322" y="4342"/>
                  </a:cubicBezTo>
                  <a:cubicBezTo>
                    <a:pt x="15322" y="4299"/>
                    <a:pt x="15300" y="4277"/>
                    <a:pt x="15257" y="4277"/>
                  </a:cubicBezTo>
                  <a:close/>
                  <a:moveTo>
                    <a:pt x="15527" y="4277"/>
                  </a:moveTo>
                  <a:cubicBezTo>
                    <a:pt x="15484" y="4277"/>
                    <a:pt x="15457" y="4299"/>
                    <a:pt x="15457" y="4342"/>
                  </a:cubicBezTo>
                  <a:cubicBezTo>
                    <a:pt x="15457" y="4364"/>
                    <a:pt x="15484" y="4412"/>
                    <a:pt x="15527" y="4412"/>
                  </a:cubicBezTo>
                  <a:cubicBezTo>
                    <a:pt x="15570" y="4412"/>
                    <a:pt x="15592" y="4364"/>
                    <a:pt x="15592" y="4342"/>
                  </a:cubicBezTo>
                  <a:cubicBezTo>
                    <a:pt x="15592" y="4299"/>
                    <a:pt x="15570" y="4277"/>
                    <a:pt x="15527" y="4277"/>
                  </a:cubicBezTo>
                  <a:close/>
                  <a:moveTo>
                    <a:pt x="15797" y="4277"/>
                  </a:moveTo>
                  <a:cubicBezTo>
                    <a:pt x="15754" y="4277"/>
                    <a:pt x="15727" y="4299"/>
                    <a:pt x="15727" y="4342"/>
                  </a:cubicBezTo>
                  <a:cubicBezTo>
                    <a:pt x="15727" y="4364"/>
                    <a:pt x="15754" y="4412"/>
                    <a:pt x="15797" y="4412"/>
                  </a:cubicBezTo>
                  <a:cubicBezTo>
                    <a:pt x="15840" y="4412"/>
                    <a:pt x="15862" y="4364"/>
                    <a:pt x="15862" y="4342"/>
                  </a:cubicBezTo>
                  <a:cubicBezTo>
                    <a:pt x="15862" y="4299"/>
                    <a:pt x="15840" y="4277"/>
                    <a:pt x="15797" y="4277"/>
                  </a:cubicBezTo>
                  <a:close/>
                  <a:moveTo>
                    <a:pt x="16067" y="4277"/>
                  </a:moveTo>
                  <a:cubicBezTo>
                    <a:pt x="16024" y="4277"/>
                    <a:pt x="15997" y="4299"/>
                    <a:pt x="15997" y="4342"/>
                  </a:cubicBezTo>
                  <a:cubicBezTo>
                    <a:pt x="15997" y="4364"/>
                    <a:pt x="16024" y="4412"/>
                    <a:pt x="16067" y="4412"/>
                  </a:cubicBezTo>
                  <a:cubicBezTo>
                    <a:pt x="16110" y="4412"/>
                    <a:pt x="16132" y="4364"/>
                    <a:pt x="16132" y="4342"/>
                  </a:cubicBezTo>
                  <a:cubicBezTo>
                    <a:pt x="16132" y="4299"/>
                    <a:pt x="16110" y="4277"/>
                    <a:pt x="16067" y="4277"/>
                  </a:cubicBezTo>
                  <a:close/>
                  <a:moveTo>
                    <a:pt x="16337" y="4277"/>
                  </a:moveTo>
                  <a:cubicBezTo>
                    <a:pt x="16294" y="4277"/>
                    <a:pt x="16267" y="4299"/>
                    <a:pt x="16267" y="4342"/>
                  </a:cubicBezTo>
                  <a:cubicBezTo>
                    <a:pt x="16267" y="4364"/>
                    <a:pt x="16294" y="4412"/>
                    <a:pt x="16337" y="4412"/>
                  </a:cubicBezTo>
                  <a:cubicBezTo>
                    <a:pt x="16380" y="4412"/>
                    <a:pt x="16402" y="4364"/>
                    <a:pt x="16402" y="4342"/>
                  </a:cubicBezTo>
                  <a:cubicBezTo>
                    <a:pt x="16402" y="4299"/>
                    <a:pt x="16380" y="4277"/>
                    <a:pt x="16337" y="4277"/>
                  </a:cubicBezTo>
                  <a:close/>
                  <a:moveTo>
                    <a:pt x="16607" y="4277"/>
                  </a:moveTo>
                  <a:cubicBezTo>
                    <a:pt x="16564" y="4277"/>
                    <a:pt x="16537" y="4299"/>
                    <a:pt x="16537" y="4342"/>
                  </a:cubicBezTo>
                  <a:cubicBezTo>
                    <a:pt x="16537" y="4364"/>
                    <a:pt x="16564" y="4412"/>
                    <a:pt x="16607" y="4412"/>
                  </a:cubicBezTo>
                  <a:cubicBezTo>
                    <a:pt x="16650" y="4412"/>
                    <a:pt x="16672" y="4364"/>
                    <a:pt x="16672" y="4342"/>
                  </a:cubicBezTo>
                  <a:cubicBezTo>
                    <a:pt x="16672" y="4299"/>
                    <a:pt x="16650" y="4277"/>
                    <a:pt x="16607" y="4277"/>
                  </a:cubicBezTo>
                  <a:close/>
                  <a:moveTo>
                    <a:pt x="16877" y="4277"/>
                  </a:moveTo>
                  <a:cubicBezTo>
                    <a:pt x="16834" y="4277"/>
                    <a:pt x="16807" y="4299"/>
                    <a:pt x="16807" y="4342"/>
                  </a:cubicBezTo>
                  <a:cubicBezTo>
                    <a:pt x="16807" y="4364"/>
                    <a:pt x="16834" y="4412"/>
                    <a:pt x="16877" y="4412"/>
                  </a:cubicBezTo>
                  <a:cubicBezTo>
                    <a:pt x="16920" y="4412"/>
                    <a:pt x="16942" y="4364"/>
                    <a:pt x="16942" y="4342"/>
                  </a:cubicBezTo>
                  <a:cubicBezTo>
                    <a:pt x="16942" y="4299"/>
                    <a:pt x="16920" y="4277"/>
                    <a:pt x="16877" y="4277"/>
                  </a:cubicBezTo>
                  <a:close/>
                  <a:moveTo>
                    <a:pt x="17147" y="4277"/>
                  </a:moveTo>
                  <a:cubicBezTo>
                    <a:pt x="17104" y="4277"/>
                    <a:pt x="17077" y="4299"/>
                    <a:pt x="17077" y="4342"/>
                  </a:cubicBezTo>
                  <a:cubicBezTo>
                    <a:pt x="17077" y="4364"/>
                    <a:pt x="17104" y="4412"/>
                    <a:pt x="17147" y="4412"/>
                  </a:cubicBezTo>
                  <a:cubicBezTo>
                    <a:pt x="17190" y="4412"/>
                    <a:pt x="17212" y="4364"/>
                    <a:pt x="17212" y="4342"/>
                  </a:cubicBezTo>
                  <a:cubicBezTo>
                    <a:pt x="17212" y="4299"/>
                    <a:pt x="17190" y="4277"/>
                    <a:pt x="17147" y="4277"/>
                  </a:cubicBezTo>
                  <a:close/>
                  <a:moveTo>
                    <a:pt x="17417" y="4277"/>
                  </a:moveTo>
                  <a:cubicBezTo>
                    <a:pt x="17374" y="4277"/>
                    <a:pt x="17347" y="4299"/>
                    <a:pt x="17347" y="4342"/>
                  </a:cubicBezTo>
                  <a:cubicBezTo>
                    <a:pt x="17347" y="4364"/>
                    <a:pt x="17374" y="4412"/>
                    <a:pt x="17417" y="4412"/>
                  </a:cubicBezTo>
                  <a:cubicBezTo>
                    <a:pt x="17460" y="4412"/>
                    <a:pt x="17482" y="4364"/>
                    <a:pt x="17482" y="4342"/>
                  </a:cubicBezTo>
                  <a:cubicBezTo>
                    <a:pt x="17482" y="4299"/>
                    <a:pt x="17460" y="4277"/>
                    <a:pt x="17417" y="4277"/>
                  </a:cubicBezTo>
                  <a:close/>
                  <a:moveTo>
                    <a:pt x="17687" y="4277"/>
                  </a:moveTo>
                  <a:cubicBezTo>
                    <a:pt x="17644" y="4277"/>
                    <a:pt x="17617" y="4299"/>
                    <a:pt x="17617" y="4342"/>
                  </a:cubicBezTo>
                  <a:cubicBezTo>
                    <a:pt x="17617" y="4364"/>
                    <a:pt x="17644" y="4412"/>
                    <a:pt x="17687" y="4412"/>
                  </a:cubicBezTo>
                  <a:cubicBezTo>
                    <a:pt x="17730" y="4412"/>
                    <a:pt x="17752" y="4364"/>
                    <a:pt x="17752" y="4342"/>
                  </a:cubicBezTo>
                  <a:cubicBezTo>
                    <a:pt x="17752" y="4299"/>
                    <a:pt x="17730" y="4277"/>
                    <a:pt x="17687" y="4277"/>
                  </a:cubicBezTo>
                  <a:close/>
                  <a:moveTo>
                    <a:pt x="17957" y="4277"/>
                  </a:moveTo>
                  <a:cubicBezTo>
                    <a:pt x="17914" y="4277"/>
                    <a:pt x="17887" y="4299"/>
                    <a:pt x="17887" y="4342"/>
                  </a:cubicBezTo>
                  <a:cubicBezTo>
                    <a:pt x="17887" y="4364"/>
                    <a:pt x="17914" y="4412"/>
                    <a:pt x="17957" y="4412"/>
                  </a:cubicBezTo>
                  <a:cubicBezTo>
                    <a:pt x="18000" y="4412"/>
                    <a:pt x="18022" y="4364"/>
                    <a:pt x="18022" y="4342"/>
                  </a:cubicBezTo>
                  <a:cubicBezTo>
                    <a:pt x="18022" y="4299"/>
                    <a:pt x="18000" y="4277"/>
                    <a:pt x="17957" y="4277"/>
                  </a:cubicBezTo>
                  <a:close/>
                  <a:moveTo>
                    <a:pt x="18227" y="4277"/>
                  </a:moveTo>
                  <a:cubicBezTo>
                    <a:pt x="18184" y="4277"/>
                    <a:pt x="18157" y="4299"/>
                    <a:pt x="18157" y="4342"/>
                  </a:cubicBezTo>
                  <a:cubicBezTo>
                    <a:pt x="18157" y="4364"/>
                    <a:pt x="18184" y="4412"/>
                    <a:pt x="18227" y="4412"/>
                  </a:cubicBezTo>
                  <a:cubicBezTo>
                    <a:pt x="18270" y="4412"/>
                    <a:pt x="18292" y="4364"/>
                    <a:pt x="18292" y="4342"/>
                  </a:cubicBezTo>
                  <a:cubicBezTo>
                    <a:pt x="18292" y="4299"/>
                    <a:pt x="18270" y="4277"/>
                    <a:pt x="18227" y="4277"/>
                  </a:cubicBezTo>
                  <a:close/>
                  <a:moveTo>
                    <a:pt x="18497" y="4277"/>
                  </a:moveTo>
                  <a:cubicBezTo>
                    <a:pt x="18454" y="4277"/>
                    <a:pt x="18427" y="4299"/>
                    <a:pt x="18427" y="4342"/>
                  </a:cubicBezTo>
                  <a:cubicBezTo>
                    <a:pt x="18427" y="4364"/>
                    <a:pt x="18454" y="4412"/>
                    <a:pt x="18497" y="4412"/>
                  </a:cubicBezTo>
                  <a:cubicBezTo>
                    <a:pt x="18540" y="4412"/>
                    <a:pt x="18562" y="4364"/>
                    <a:pt x="18562" y="4342"/>
                  </a:cubicBezTo>
                  <a:cubicBezTo>
                    <a:pt x="18562" y="4299"/>
                    <a:pt x="18540" y="4277"/>
                    <a:pt x="18497" y="4277"/>
                  </a:cubicBezTo>
                  <a:close/>
                  <a:moveTo>
                    <a:pt x="18767" y="4277"/>
                  </a:moveTo>
                  <a:cubicBezTo>
                    <a:pt x="18724" y="4277"/>
                    <a:pt x="18697" y="4299"/>
                    <a:pt x="18697" y="4342"/>
                  </a:cubicBezTo>
                  <a:cubicBezTo>
                    <a:pt x="18697" y="4364"/>
                    <a:pt x="18724" y="4412"/>
                    <a:pt x="18767" y="4412"/>
                  </a:cubicBezTo>
                  <a:cubicBezTo>
                    <a:pt x="18810" y="4412"/>
                    <a:pt x="18832" y="4364"/>
                    <a:pt x="18832" y="4342"/>
                  </a:cubicBezTo>
                  <a:cubicBezTo>
                    <a:pt x="18832" y="4299"/>
                    <a:pt x="18810" y="4277"/>
                    <a:pt x="18767" y="4277"/>
                  </a:cubicBezTo>
                  <a:close/>
                  <a:moveTo>
                    <a:pt x="19037" y="4277"/>
                  </a:moveTo>
                  <a:cubicBezTo>
                    <a:pt x="18994" y="4277"/>
                    <a:pt x="18967" y="4299"/>
                    <a:pt x="18967" y="4342"/>
                  </a:cubicBezTo>
                  <a:cubicBezTo>
                    <a:pt x="18967" y="4364"/>
                    <a:pt x="18994" y="4412"/>
                    <a:pt x="19037" y="4412"/>
                  </a:cubicBezTo>
                  <a:cubicBezTo>
                    <a:pt x="19080" y="4412"/>
                    <a:pt x="19102" y="4364"/>
                    <a:pt x="19102" y="4342"/>
                  </a:cubicBezTo>
                  <a:cubicBezTo>
                    <a:pt x="19102" y="4299"/>
                    <a:pt x="19080" y="4277"/>
                    <a:pt x="19037" y="4277"/>
                  </a:cubicBezTo>
                  <a:close/>
                  <a:moveTo>
                    <a:pt x="19307" y="4277"/>
                  </a:moveTo>
                  <a:cubicBezTo>
                    <a:pt x="19264" y="4277"/>
                    <a:pt x="19237" y="4299"/>
                    <a:pt x="19237" y="4342"/>
                  </a:cubicBezTo>
                  <a:cubicBezTo>
                    <a:pt x="19237" y="4364"/>
                    <a:pt x="19264" y="4412"/>
                    <a:pt x="19307" y="4412"/>
                  </a:cubicBezTo>
                  <a:cubicBezTo>
                    <a:pt x="19350" y="4412"/>
                    <a:pt x="19372" y="4364"/>
                    <a:pt x="19372" y="4342"/>
                  </a:cubicBezTo>
                  <a:cubicBezTo>
                    <a:pt x="19372" y="4299"/>
                    <a:pt x="19350" y="4277"/>
                    <a:pt x="19307" y="4277"/>
                  </a:cubicBezTo>
                  <a:close/>
                  <a:moveTo>
                    <a:pt x="19577" y="4277"/>
                  </a:moveTo>
                  <a:cubicBezTo>
                    <a:pt x="19534" y="4277"/>
                    <a:pt x="19507" y="4299"/>
                    <a:pt x="19507" y="4342"/>
                  </a:cubicBezTo>
                  <a:cubicBezTo>
                    <a:pt x="19507" y="4364"/>
                    <a:pt x="19534" y="4412"/>
                    <a:pt x="19577" y="4412"/>
                  </a:cubicBezTo>
                  <a:cubicBezTo>
                    <a:pt x="19620" y="4412"/>
                    <a:pt x="19642" y="4364"/>
                    <a:pt x="19642" y="4342"/>
                  </a:cubicBezTo>
                  <a:cubicBezTo>
                    <a:pt x="19642" y="4299"/>
                    <a:pt x="19620" y="4277"/>
                    <a:pt x="19577" y="4277"/>
                  </a:cubicBezTo>
                  <a:close/>
                  <a:moveTo>
                    <a:pt x="19847" y="4277"/>
                  </a:moveTo>
                  <a:cubicBezTo>
                    <a:pt x="19804" y="4277"/>
                    <a:pt x="19777" y="4299"/>
                    <a:pt x="19777" y="4342"/>
                  </a:cubicBezTo>
                  <a:cubicBezTo>
                    <a:pt x="19777" y="4364"/>
                    <a:pt x="19804" y="4412"/>
                    <a:pt x="19847" y="4412"/>
                  </a:cubicBezTo>
                  <a:cubicBezTo>
                    <a:pt x="19890" y="4412"/>
                    <a:pt x="19912" y="4364"/>
                    <a:pt x="19912" y="4342"/>
                  </a:cubicBezTo>
                  <a:cubicBezTo>
                    <a:pt x="19912" y="4299"/>
                    <a:pt x="19890" y="4277"/>
                    <a:pt x="19847" y="4277"/>
                  </a:cubicBezTo>
                  <a:close/>
                  <a:moveTo>
                    <a:pt x="20117" y="4277"/>
                  </a:moveTo>
                  <a:cubicBezTo>
                    <a:pt x="20074" y="4277"/>
                    <a:pt x="20047" y="4299"/>
                    <a:pt x="20047" y="4342"/>
                  </a:cubicBezTo>
                  <a:cubicBezTo>
                    <a:pt x="20047" y="4364"/>
                    <a:pt x="20074" y="4412"/>
                    <a:pt x="20117" y="4412"/>
                  </a:cubicBezTo>
                  <a:cubicBezTo>
                    <a:pt x="20160" y="4412"/>
                    <a:pt x="20182" y="4364"/>
                    <a:pt x="20182" y="4342"/>
                  </a:cubicBezTo>
                  <a:cubicBezTo>
                    <a:pt x="20182" y="4299"/>
                    <a:pt x="20160" y="4277"/>
                    <a:pt x="20117" y="4277"/>
                  </a:cubicBezTo>
                  <a:close/>
                  <a:moveTo>
                    <a:pt x="20387" y="4277"/>
                  </a:moveTo>
                  <a:cubicBezTo>
                    <a:pt x="20344" y="4277"/>
                    <a:pt x="20317" y="4299"/>
                    <a:pt x="20317" y="4342"/>
                  </a:cubicBezTo>
                  <a:cubicBezTo>
                    <a:pt x="20317" y="4364"/>
                    <a:pt x="20344" y="4412"/>
                    <a:pt x="20387" y="4412"/>
                  </a:cubicBezTo>
                  <a:cubicBezTo>
                    <a:pt x="20430" y="4412"/>
                    <a:pt x="20452" y="4364"/>
                    <a:pt x="20452" y="4342"/>
                  </a:cubicBezTo>
                  <a:cubicBezTo>
                    <a:pt x="20452" y="4299"/>
                    <a:pt x="20430" y="4277"/>
                    <a:pt x="20387" y="4277"/>
                  </a:cubicBezTo>
                  <a:close/>
                  <a:moveTo>
                    <a:pt x="20657" y="4277"/>
                  </a:moveTo>
                  <a:cubicBezTo>
                    <a:pt x="20614" y="4277"/>
                    <a:pt x="20587" y="4299"/>
                    <a:pt x="20587" y="4342"/>
                  </a:cubicBezTo>
                  <a:cubicBezTo>
                    <a:pt x="20587" y="4364"/>
                    <a:pt x="20614" y="4412"/>
                    <a:pt x="20657" y="4412"/>
                  </a:cubicBezTo>
                  <a:cubicBezTo>
                    <a:pt x="20700" y="4412"/>
                    <a:pt x="20722" y="4364"/>
                    <a:pt x="20722" y="4342"/>
                  </a:cubicBezTo>
                  <a:cubicBezTo>
                    <a:pt x="20722" y="4299"/>
                    <a:pt x="20700" y="4277"/>
                    <a:pt x="20657" y="4277"/>
                  </a:cubicBezTo>
                  <a:close/>
                  <a:moveTo>
                    <a:pt x="20927" y="4277"/>
                  </a:moveTo>
                  <a:cubicBezTo>
                    <a:pt x="20884" y="4277"/>
                    <a:pt x="20857" y="4299"/>
                    <a:pt x="20857" y="4342"/>
                  </a:cubicBezTo>
                  <a:cubicBezTo>
                    <a:pt x="20857" y="4364"/>
                    <a:pt x="20884" y="4412"/>
                    <a:pt x="20927" y="4412"/>
                  </a:cubicBezTo>
                  <a:cubicBezTo>
                    <a:pt x="20970" y="4412"/>
                    <a:pt x="20992" y="4364"/>
                    <a:pt x="20992" y="4342"/>
                  </a:cubicBezTo>
                  <a:cubicBezTo>
                    <a:pt x="20992" y="4299"/>
                    <a:pt x="20970" y="4277"/>
                    <a:pt x="20927" y="4277"/>
                  </a:cubicBezTo>
                  <a:close/>
                  <a:moveTo>
                    <a:pt x="20992" y="4477"/>
                  </a:moveTo>
                  <a:cubicBezTo>
                    <a:pt x="20949" y="4477"/>
                    <a:pt x="20927" y="4499"/>
                    <a:pt x="20927" y="4547"/>
                  </a:cubicBezTo>
                  <a:cubicBezTo>
                    <a:pt x="20927" y="4569"/>
                    <a:pt x="20949" y="4612"/>
                    <a:pt x="20992" y="4612"/>
                  </a:cubicBezTo>
                  <a:cubicBezTo>
                    <a:pt x="21040" y="4612"/>
                    <a:pt x="21062" y="4569"/>
                    <a:pt x="21062" y="4547"/>
                  </a:cubicBezTo>
                  <a:cubicBezTo>
                    <a:pt x="21062" y="4499"/>
                    <a:pt x="21040" y="4477"/>
                    <a:pt x="20992" y="4477"/>
                  </a:cubicBezTo>
                  <a:close/>
                  <a:moveTo>
                    <a:pt x="20992" y="4747"/>
                  </a:moveTo>
                  <a:cubicBezTo>
                    <a:pt x="20949" y="4747"/>
                    <a:pt x="20927" y="4769"/>
                    <a:pt x="20927" y="4817"/>
                  </a:cubicBezTo>
                  <a:cubicBezTo>
                    <a:pt x="20927" y="4839"/>
                    <a:pt x="20949" y="4882"/>
                    <a:pt x="20992" y="4882"/>
                  </a:cubicBezTo>
                  <a:cubicBezTo>
                    <a:pt x="21040" y="4882"/>
                    <a:pt x="21062" y="4839"/>
                    <a:pt x="21062" y="4817"/>
                  </a:cubicBezTo>
                  <a:cubicBezTo>
                    <a:pt x="21062" y="4769"/>
                    <a:pt x="21040" y="4747"/>
                    <a:pt x="20992" y="4747"/>
                  </a:cubicBezTo>
                  <a:close/>
                  <a:moveTo>
                    <a:pt x="20992" y="5017"/>
                  </a:moveTo>
                  <a:cubicBezTo>
                    <a:pt x="20949" y="5017"/>
                    <a:pt x="20927" y="5039"/>
                    <a:pt x="20927" y="5087"/>
                  </a:cubicBezTo>
                  <a:cubicBezTo>
                    <a:pt x="20927" y="5109"/>
                    <a:pt x="20949" y="5152"/>
                    <a:pt x="20992" y="5152"/>
                  </a:cubicBezTo>
                  <a:cubicBezTo>
                    <a:pt x="21040" y="5152"/>
                    <a:pt x="21062" y="5109"/>
                    <a:pt x="21062" y="5087"/>
                  </a:cubicBezTo>
                  <a:cubicBezTo>
                    <a:pt x="21062" y="5039"/>
                    <a:pt x="21040" y="5017"/>
                    <a:pt x="20992" y="5017"/>
                  </a:cubicBezTo>
                  <a:close/>
                  <a:moveTo>
                    <a:pt x="20992" y="5287"/>
                  </a:moveTo>
                  <a:cubicBezTo>
                    <a:pt x="20949" y="5287"/>
                    <a:pt x="20927" y="5309"/>
                    <a:pt x="20927" y="5357"/>
                  </a:cubicBezTo>
                  <a:cubicBezTo>
                    <a:pt x="20927" y="5379"/>
                    <a:pt x="20949" y="5422"/>
                    <a:pt x="20992" y="5422"/>
                  </a:cubicBezTo>
                  <a:cubicBezTo>
                    <a:pt x="21040" y="5422"/>
                    <a:pt x="21062" y="5379"/>
                    <a:pt x="21062" y="5357"/>
                  </a:cubicBezTo>
                  <a:cubicBezTo>
                    <a:pt x="21062" y="5309"/>
                    <a:pt x="21040" y="5287"/>
                    <a:pt x="20992" y="5287"/>
                  </a:cubicBezTo>
                  <a:close/>
                  <a:moveTo>
                    <a:pt x="20992" y="5557"/>
                  </a:moveTo>
                  <a:cubicBezTo>
                    <a:pt x="20949" y="5557"/>
                    <a:pt x="20927" y="5579"/>
                    <a:pt x="20927" y="5627"/>
                  </a:cubicBezTo>
                  <a:cubicBezTo>
                    <a:pt x="20927" y="5649"/>
                    <a:pt x="20949" y="5692"/>
                    <a:pt x="20992" y="5692"/>
                  </a:cubicBezTo>
                  <a:cubicBezTo>
                    <a:pt x="21040" y="5692"/>
                    <a:pt x="21062" y="5649"/>
                    <a:pt x="21062" y="5627"/>
                  </a:cubicBezTo>
                  <a:cubicBezTo>
                    <a:pt x="21062" y="5579"/>
                    <a:pt x="21040" y="5557"/>
                    <a:pt x="20992" y="5557"/>
                  </a:cubicBezTo>
                  <a:close/>
                  <a:moveTo>
                    <a:pt x="20992" y="5827"/>
                  </a:moveTo>
                  <a:cubicBezTo>
                    <a:pt x="20949" y="5827"/>
                    <a:pt x="20927" y="5849"/>
                    <a:pt x="20927" y="5897"/>
                  </a:cubicBezTo>
                  <a:cubicBezTo>
                    <a:pt x="20927" y="5919"/>
                    <a:pt x="20949" y="5962"/>
                    <a:pt x="20992" y="5962"/>
                  </a:cubicBezTo>
                  <a:cubicBezTo>
                    <a:pt x="21040" y="5962"/>
                    <a:pt x="21062" y="5919"/>
                    <a:pt x="21062" y="5897"/>
                  </a:cubicBezTo>
                  <a:cubicBezTo>
                    <a:pt x="21062" y="5849"/>
                    <a:pt x="21040" y="5827"/>
                    <a:pt x="20992" y="5827"/>
                  </a:cubicBezTo>
                  <a:close/>
                  <a:moveTo>
                    <a:pt x="20992" y="6097"/>
                  </a:moveTo>
                  <a:cubicBezTo>
                    <a:pt x="20949" y="6097"/>
                    <a:pt x="20927" y="6119"/>
                    <a:pt x="20927" y="6167"/>
                  </a:cubicBezTo>
                  <a:cubicBezTo>
                    <a:pt x="20927" y="6189"/>
                    <a:pt x="20949" y="6232"/>
                    <a:pt x="20992" y="6232"/>
                  </a:cubicBezTo>
                  <a:cubicBezTo>
                    <a:pt x="21040" y="6232"/>
                    <a:pt x="21062" y="6189"/>
                    <a:pt x="21062" y="6167"/>
                  </a:cubicBezTo>
                  <a:cubicBezTo>
                    <a:pt x="21062" y="6119"/>
                    <a:pt x="21040" y="6097"/>
                    <a:pt x="20992" y="6097"/>
                  </a:cubicBezTo>
                  <a:close/>
                  <a:moveTo>
                    <a:pt x="20992" y="6367"/>
                  </a:moveTo>
                  <a:cubicBezTo>
                    <a:pt x="20949" y="6367"/>
                    <a:pt x="20927" y="6389"/>
                    <a:pt x="20927" y="6437"/>
                  </a:cubicBezTo>
                  <a:cubicBezTo>
                    <a:pt x="20927" y="6459"/>
                    <a:pt x="20949" y="6502"/>
                    <a:pt x="20992" y="6502"/>
                  </a:cubicBezTo>
                  <a:cubicBezTo>
                    <a:pt x="21040" y="6502"/>
                    <a:pt x="21062" y="6459"/>
                    <a:pt x="21062" y="6437"/>
                  </a:cubicBezTo>
                  <a:cubicBezTo>
                    <a:pt x="21062" y="6389"/>
                    <a:pt x="21040" y="6367"/>
                    <a:pt x="20992" y="6367"/>
                  </a:cubicBezTo>
                  <a:close/>
                  <a:moveTo>
                    <a:pt x="20992" y="6637"/>
                  </a:moveTo>
                  <a:cubicBezTo>
                    <a:pt x="20949" y="6637"/>
                    <a:pt x="20927" y="6659"/>
                    <a:pt x="20927" y="6707"/>
                  </a:cubicBezTo>
                  <a:cubicBezTo>
                    <a:pt x="20927" y="6729"/>
                    <a:pt x="20949" y="6772"/>
                    <a:pt x="20992" y="6772"/>
                  </a:cubicBezTo>
                  <a:cubicBezTo>
                    <a:pt x="21040" y="6772"/>
                    <a:pt x="21062" y="6729"/>
                    <a:pt x="21062" y="6707"/>
                  </a:cubicBezTo>
                  <a:cubicBezTo>
                    <a:pt x="21062" y="6659"/>
                    <a:pt x="21040" y="6637"/>
                    <a:pt x="20992" y="6637"/>
                  </a:cubicBezTo>
                  <a:close/>
                  <a:moveTo>
                    <a:pt x="20992" y="6907"/>
                  </a:moveTo>
                  <a:cubicBezTo>
                    <a:pt x="20949" y="6907"/>
                    <a:pt x="20927" y="6929"/>
                    <a:pt x="20927" y="6977"/>
                  </a:cubicBezTo>
                  <a:cubicBezTo>
                    <a:pt x="20927" y="6999"/>
                    <a:pt x="20949" y="7042"/>
                    <a:pt x="20992" y="7042"/>
                  </a:cubicBezTo>
                  <a:cubicBezTo>
                    <a:pt x="21040" y="7042"/>
                    <a:pt x="21062" y="6999"/>
                    <a:pt x="21062" y="6977"/>
                  </a:cubicBezTo>
                  <a:cubicBezTo>
                    <a:pt x="21062" y="6929"/>
                    <a:pt x="21040" y="6907"/>
                    <a:pt x="20992" y="6907"/>
                  </a:cubicBezTo>
                  <a:close/>
                  <a:moveTo>
                    <a:pt x="20992" y="7177"/>
                  </a:moveTo>
                  <a:cubicBezTo>
                    <a:pt x="20949" y="7177"/>
                    <a:pt x="20927" y="7199"/>
                    <a:pt x="20927" y="7248"/>
                  </a:cubicBezTo>
                  <a:cubicBezTo>
                    <a:pt x="20927" y="7269"/>
                    <a:pt x="20949" y="7312"/>
                    <a:pt x="20992" y="7312"/>
                  </a:cubicBezTo>
                  <a:cubicBezTo>
                    <a:pt x="21040" y="7312"/>
                    <a:pt x="21062" y="7269"/>
                    <a:pt x="21062" y="7248"/>
                  </a:cubicBezTo>
                  <a:cubicBezTo>
                    <a:pt x="21062" y="7199"/>
                    <a:pt x="21040" y="7177"/>
                    <a:pt x="20992" y="7177"/>
                  </a:cubicBezTo>
                  <a:close/>
                  <a:moveTo>
                    <a:pt x="20992" y="7447"/>
                  </a:moveTo>
                  <a:cubicBezTo>
                    <a:pt x="20949" y="7447"/>
                    <a:pt x="20927" y="7469"/>
                    <a:pt x="20927" y="7518"/>
                  </a:cubicBezTo>
                  <a:cubicBezTo>
                    <a:pt x="20927" y="7539"/>
                    <a:pt x="20949" y="7582"/>
                    <a:pt x="20992" y="7582"/>
                  </a:cubicBezTo>
                  <a:cubicBezTo>
                    <a:pt x="21040" y="7582"/>
                    <a:pt x="21062" y="7539"/>
                    <a:pt x="21062" y="7518"/>
                  </a:cubicBezTo>
                  <a:cubicBezTo>
                    <a:pt x="21062" y="7469"/>
                    <a:pt x="21040" y="7447"/>
                    <a:pt x="20992" y="7447"/>
                  </a:cubicBezTo>
                  <a:close/>
                  <a:moveTo>
                    <a:pt x="20992" y="7717"/>
                  </a:moveTo>
                  <a:cubicBezTo>
                    <a:pt x="20949" y="7717"/>
                    <a:pt x="20927" y="7739"/>
                    <a:pt x="20927" y="7788"/>
                  </a:cubicBezTo>
                  <a:cubicBezTo>
                    <a:pt x="20927" y="7809"/>
                    <a:pt x="20949" y="7852"/>
                    <a:pt x="20992" y="7852"/>
                  </a:cubicBezTo>
                  <a:cubicBezTo>
                    <a:pt x="21040" y="7852"/>
                    <a:pt x="21062" y="7809"/>
                    <a:pt x="21062" y="7788"/>
                  </a:cubicBezTo>
                  <a:cubicBezTo>
                    <a:pt x="21062" y="7739"/>
                    <a:pt x="21040" y="7717"/>
                    <a:pt x="20992" y="7717"/>
                  </a:cubicBezTo>
                  <a:close/>
                  <a:moveTo>
                    <a:pt x="20992" y="7987"/>
                  </a:moveTo>
                  <a:cubicBezTo>
                    <a:pt x="20949" y="7987"/>
                    <a:pt x="20927" y="8009"/>
                    <a:pt x="20927" y="8058"/>
                  </a:cubicBezTo>
                  <a:cubicBezTo>
                    <a:pt x="20927" y="8079"/>
                    <a:pt x="20949" y="8122"/>
                    <a:pt x="20992" y="8122"/>
                  </a:cubicBezTo>
                  <a:cubicBezTo>
                    <a:pt x="21040" y="8122"/>
                    <a:pt x="21062" y="8079"/>
                    <a:pt x="21062" y="8058"/>
                  </a:cubicBezTo>
                  <a:cubicBezTo>
                    <a:pt x="21062" y="8009"/>
                    <a:pt x="21040" y="7987"/>
                    <a:pt x="20992" y="7987"/>
                  </a:cubicBezTo>
                  <a:close/>
                  <a:moveTo>
                    <a:pt x="20992" y="8257"/>
                  </a:moveTo>
                  <a:cubicBezTo>
                    <a:pt x="20949" y="8257"/>
                    <a:pt x="20927" y="8279"/>
                    <a:pt x="20927" y="8328"/>
                  </a:cubicBezTo>
                  <a:cubicBezTo>
                    <a:pt x="20927" y="8349"/>
                    <a:pt x="20949" y="8392"/>
                    <a:pt x="20992" y="8392"/>
                  </a:cubicBezTo>
                  <a:cubicBezTo>
                    <a:pt x="21040" y="8392"/>
                    <a:pt x="21062" y="8349"/>
                    <a:pt x="21062" y="8328"/>
                  </a:cubicBezTo>
                  <a:cubicBezTo>
                    <a:pt x="21062" y="8279"/>
                    <a:pt x="21040" y="8257"/>
                    <a:pt x="20992" y="8257"/>
                  </a:cubicBezTo>
                  <a:close/>
                  <a:moveTo>
                    <a:pt x="20992" y="8527"/>
                  </a:moveTo>
                  <a:cubicBezTo>
                    <a:pt x="20949" y="8527"/>
                    <a:pt x="20927" y="8549"/>
                    <a:pt x="20927" y="8598"/>
                  </a:cubicBezTo>
                  <a:cubicBezTo>
                    <a:pt x="20927" y="8619"/>
                    <a:pt x="20949" y="8662"/>
                    <a:pt x="20992" y="8662"/>
                  </a:cubicBezTo>
                  <a:cubicBezTo>
                    <a:pt x="21040" y="8662"/>
                    <a:pt x="21062" y="8619"/>
                    <a:pt x="21062" y="8598"/>
                  </a:cubicBezTo>
                  <a:cubicBezTo>
                    <a:pt x="21062" y="8549"/>
                    <a:pt x="21040" y="8527"/>
                    <a:pt x="20992" y="8527"/>
                  </a:cubicBezTo>
                  <a:close/>
                  <a:moveTo>
                    <a:pt x="20992" y="8797"/>
                  </a:moveTo>
                  <a:cubicBezTo>
                    <a:pt x="20949" y="8797"/>
                    <a:pt x="20927" y="8819"/>
                    <a:pt x="20927" y="8868"/>
                  </a:cubicBezTo>
                  <a:cubicBezTo>
                    <a:pt x="20927" y="8889"/>
                    <a:pt x="20949" y="8932"/>
                    <a:pt x="20992" y="8932"/>
                  </a:cubicBezTo>
                  <a:cubicBezTo>
                    <a:pt x="21040" y="8932"/>
                    <a:pt x="21062" y="8889"/>
                    <a:pt x="21062" y="8868"/>
                  </a:cubicBezTo>
                  <a:cubicBezTo>
                    <a:pt x="21062" y="8819"/>
                    <a:pt x="21040" y="8797"/>
                    <a:pt x="20992" y="8797"/>
                  </a:cubicBezTo>
                  <a:close/>
                  <a:moveTo>
                    <a:pt x="20992" y="9067"/>
                  </a:moveTo>
                  <a:cubicBezTo>
                    <a:pt x="20949" y="9067"/>
                    <a:pt x="20927" y="9089"/>
                    <a:pt x="20927" y="9138"/>
                  </a:cubicBezTo>
                  <a:cubicBezTo>
                    <a:pt x="20927" y="9159"/>
                    <a:pt x="20949" y="9202"/>
                    <a:pt x="20992" y="9202"/>
                  </a:cubicBezTo>
                  <a:cubicBezTo>
                    <a:pt x="21040" y="9202"/>
                    <a:pt x="21062" y="9159"/>
                    <a:pt x="21062" y="9138"/>
                  </a:cubicBezTo>
                  <a:cubicBezTo>
                    <a:pt x="21062" y="9089"/>
                    <a:pt x="21040" y="9067"/>
                    <a:pt x="20992" y="9067"/>
                  </a:cubicBezTo>
                  <a:close/>
                  <a:moveTo>
                    <a:pt x="20992" y="9337"/>
                  </a:moveTo>
                  <a:cubicBezTo>
                    <a:pt x="20949" y="9337"/>
                    <a:pt x="20927" y="9359"/>
                    <a:pt x="20927" y="9408"/>
                  </a:cubicBezTo>
                  <a:cubicBezTo>
                    <a:pt x="20927" y="9429"/>
                    <a:pt x="20949" y="9472"/>
                    <a:pt x="20992" y="9472"/>
                  </a:cubicBezTo>
                  <a:cubicBezTo>
                    <a:pt x="21040" y="9472"/>
                    <a:pt x="21062" y="9429"/>
                    <a:pt x="21062" y="9408"/>
                  </a:cubicBezTo>
                  <a:cubicBezTo>
                    <a:pt x="21062" y="9359"/>
                    <a:pt x="21040" y="9337"/>
                    <a:pt x="20992" y="9337"/>
                  </a:cubicBezTo>
                  <a:close/>
                  <a:moveTo>
                    <a:pt x="20992" y="9607"/>
                  </a:moveTo>
                  <a:cubicBezTo>
                    <a:pt x="20949" y="9607"/>
                    <a:pt x="20927" y="9629"/>
                    <a:pt x="20927" y="9678"/>
                  </a:cubicBezTo>
                  <a:cubicBezTo>
                    <a:pt x="20927" y="9699"/>
                    <a:pt x="20949" y="9742"/>
                    <a:pt x="20992" y="9742"/>
                  </a:cubicBezTo>
                  <a:cubicBezTo>
                    <a:pt x="21040" y="9742"/>
                    <a:pt x="21062" y="9699"/>
                    <a:pt x="21062" y="9678"/>
                  </a:cubicBezTo>
                  <a:cubicBezTo>
                    <a:pt x="21062" y="9629"/>
                    <a:pt x="21040" y="9607"/>
                    <a:pt x="20992" y="9607"/>
                  </a:cubicBezTo>
                  <a:close/>
                  <a:moveTo>
                    <a:pt x="20992" y="9877"/>
                  </a:moveTo>
                  <a:cubicBezTo>
                    <a:pt x="20949" y="9877"/>
                    <a:pt x="20927" y="9899"/>
                    <a:pt x="20927" y="9948"/>
                  </a:cubicBezTo>
                  <a:cubicBezTo>
                    <a:pt x="20927" y="9969"/>
                    <a:pt x="20949" y="10012"/>
                    <a:pt x="20992" y="10012"/>
                  </a:cubicBezTo>
                  <a:cubicBezTo>
                    <a:pt x="21040" y="10012"/>
                    <a:pt x="21062" y="9969"/>
                    <a:pt x="21062" y="9948"/>
                  </a:cubicBezTo>
                  <a:cubicBezTo>
                    <a:pt x="21062" y="9899"/>
                    <a:pt x="21040" y="9877"/>
                    <a:pt x="20992" y="9877"/>
                  </a:cubicBezTo>
                  <a:close/>
                  <a:moveTo>
                    <a:pt x="20992" y="10147"/>
                  </a:moveTo>
                  <a:cubicBezTo>
                    <a:pt x="20949" y="10147"/>
                    <a:pt x="20927" y="10169"/>
                    <a:pt x="20927" y="10218"/>
                  </a:cubicBezTo>
                  <a:cubicBezTo>
                    <a:pt x="20927" y="10239"/>
                    <a:pt x="20949" y="10282"/>
                    <a:pt x="20992" y="10282"/>
                  </a:cubicBezTo>
                  <a:cubicBezTo>
                    <a:pt x="21040" y="10282"/>
                    <a:pt x="21062" y="10239"/>
                    <a:pt x="21062" y="10218"/>
                  </a:cubicBezTo>
                  <a:cubicBezTo>
                    <a:pt x="21062" y="10169"/>
                    <a:pt x="21040" y="10147"/>
                    <a:pt x="20992" y="10147"/>
                  </a:cubicBezTo>
                  <a:close/>
                  <a:moveTo>
                    <a:pt x="20992" y="10417"/>
                  </a:moveTo>
                  <a:cubicBezTo>
                    <a:pt x="20949" y="10417"/>
                    <a:pt x="20927" y="10439"/>
                    <a:pt x="20927" y="10488"/>
                  </a:cubicBezTo>
                  <a:cubicBezTo>
                    <a:pt x="20927" y="10509"/>
                    <a:pt x="20949" y="10552"/>
                    <a:pt x="20992" y="10552"/>
                  </a:cubicBezTo>
                  <a:cubicBezTo>
                    <a:pt x="21040" y="10552"/>
                    <a:pt x="21062" y="10509"/>
                    <a:pt x="21062" y="10488"/>
                  </a:cubicBezTo>
                  <a:cubicBezTo>
                    <a:pt x="21062" y="10439"/>
                    <a:pt x="21040" y="10417"/>
                    <a:pt x="20992" y="10417"/>
                  </a:cubicBezTo>
                  <a:close/>
                  <a:moveTo>
                    <a:pt x="20992" y="10687"/>
                  </a:moveTo>
                  <a:cubicBezTo>
                    <a:pt x="20949" y="10687"/>
                    <a:pt x="20927" y="10709"/>
                    <a:pt x="20927" y="10758"/>
                  </a:cubicBezTo>
                  <a:cubicBezTo>
                    <a:pt x="20927" y="10779"/>
                    <a:pt x="20949" y="10822"/>
                    <a:pt x="20992" y="10822"/>
                  </a:cubicBezTo>
                  <a:cubicBezTo>
                    <a:pt x="21040" y="10822"/>
                    <a:pt x="21062" y="10779"/>
                    <a:pt x="21062" y="10758"/>
                  </a:cubicBezTo>
                  <a:cubicBezTo>
                    <a:pt x="21062" y="10709"/>
                    <a:pt x="21040" y="10687"/>
                    <a:pt x="20992" y="10687"/>
                  </a:cubicBezTo>
                  <a:close/>
                  <a:moveTo>
                    <a:pt x="20992" y="10957"/>
                  </a:moveTo>
                  <a:cubicBezTo>
                    <a:pt x="20949" y="10957"/>
                    <a:pt x="20927" y="10979"/>
                    <a:pt x="20927" y="11028"/>
                  </a:cubicBezTo>
                  <a:cubicBezTo>
                    <a:pt x="20927" y="11049"/>
                    <a:pt x="20949" y="11092"/>
                    <a:pt x="20992" y="11092"/>
                  </a:cubicBezTo>
                  <a:cubicBezTo>
                    <a:pt x="21040" y="11092"/>
                    <a:pt x="21062" y="11049"/>
                    <a:pt x="21062" y="11028"/>
                  </a:cubicBezTo>
                  <a:cubicBezTo>
                    <a:pt x="21062" y="10979"/>
                    <a:pt x="21040" y="10957"/>
                    <a:pt x="20992" y="10957"/>
                  </a:cubicBezTo>
                  <a:close/>
                  <a:moveTo>
                    <a:pt x="20992" y="11227"/>
                  </a:moveTo>
                  <a:cubicBezTo>
                    <a:pt x="20949" y="11227"/>
                    <a:pt x="20927" y="11249"/>
                    <a:pt x="20927" y="11298"/>
                  </a:cubicBezTo>
                  <a:cubicBezTo>
                    <a:pt x="20927" y="11319"/>
                    <a:pt x="20949" y="11362"/>
                    <a:pt x="20992" y="11362"/>
                  </a:cubicBezTo>
                  <a:cubicBezTo>
                    <a:pt x="21040" y="11362"/>
                    <a:pt x="21062" y="11319"/>
                    <a:pt x="21062" y="11298"/>
                  </a:cubicBezTo>
                  <a:cubicBezTo>
                    <a:pt x="21062" y="11249"/>
                    <a:pt x="21040" y="11227"/>
                    <a:pt x="20992" y="11227"/>
                  </a:cubicBezTo>
                  <a:close/>
                  <a:moveTo>
                    <a:pt x="20992" y="11497"/>
                  </a:moveTo>
                  <a:cubicBezTo>
                    <a:pt x="20949" y="11497"/>
                    <a:pt x="20927" y="11519"/>
                    <a:pt x="20927" y="11568"/>
                  </a:cubicBezTo>
                  <a:cubicBezTo>
                    <a:pt x="20927" y="11589"/>
                    <a:pt x="20949" y="11632"/>
                    <a:pt x="20992" y="11632"/>
                  </a:cubicBezTo>
                  <a:cubicBezTo>
                    <a:pt x="21040" y="11632"/>
                    <a:pt x="21062" y="11589"/>
                    <a:pt x="21062" y="11568"/>
                  </a:cubicBezTo>
                  <a:cubicBezTo>
                    <a:pt x="21062" y="11519"/>
                    <a:pt x="21040" y="11497"/>
                    <a:pt x="20992" y="11497"/>
                  </a:cubicBezTo>
                  <a:close/>
                  <a:moveTo>
                    <a:pt x="20992" y="11767"/>
                  </a:moveTo>
                  <a:cubicBezTo>
                    <a:pt x="20949" y="11767"/>
                    <a:pt x="20927" y="11789"/>
                    <a:pt x="20927" y="11838"/>
                  </a:cubicBezTo>
                  <a:cubicBezTo>
                    <a:pt x="20927" y="11859"/>
                    <a:pt x="20949" y="11902"/>
                    <a:pt x="20992" y="11902"/>
                  </a:cubicBezTo>
                  <a:cubicBezTo>
                    <a:pt x="21040" y="11902"/>
                    <a:pt x="21062" y="11859"/>
                    <a:pt x="21062" y="11838"/>
                  </a:cubicBezTo>
                  <a:cubicBezTo>
                    <a:pt x="21062" y="11789"/>
                    <a:pt x="21040" y="11767"/>
                    <a:pt x="20992" y="11767"/>
                  </a:cubicBezTo>
                  <a:close/>
                  <a:moveTo>
                    <a:pt x="20992" y="12038"/>
                  </a:moveTo>
                  <a:cubicBezTo>
                    <a:pt x="20949" y="12038"/>
                    <a:pt x="20927" y="12059"/>
                    <a:pt x="20927" y="12108"/>
                  </a:cubicBezTo>
                  <a:cubicBezTo>
                    <a:pt x="20927" y="12129"/>
                    <a:pt x="20949" y="12173"/>
                    <a:pt x="20992" y="12173"/>
                  </a:cubicBezTo>
                  <a:cubicBezTo>
                    <a:pt x="21040" y="12173"/>
                    <a:pt x="21062" y="12129"/>
                    <a:pt x="21062" y="12108"/>
                  </a:cubicBezTo>
                  <a:cubicBezTo>
                    <a:pt x="21062" y="12059"/>
                    <a:pt x="21040" y="12038"/>
                    <a:pt x="20992" y="12038"/>
                  </a:cubicBezTo>
                  <a:close/>
                  <a:moveTo>
                    <a:pt x="20992" y="12308"/>
                  </a:moveTo>
                  <a:cubicBezTo>
                    <a:pt x="20949" y="12308"/>
                    <a:pt x="20927" y="12329"/>
                    <a:pt x="20927" y="12378"/>
                  </a:cubicBezTo>
                  <a:cubicBezTo>
                    <a:pt x="20927" y="12399"/>
                    <a:pt x="20949" y="12443"/>
                    <a:pt x="20992" y="12443"/>
                  </a:cubicBezTo>
                  <a:cubicBezTo>
                    <a:pt x="21040" y="12443"/>
                    <a:pt x="21062" y="12399"/>
                    <a:pt x="21062" y="12378"/>
                  </a:cubicBezTo>
                  <a:cubicBezTo>
                    <a:pt x="21062" y="12329"/>
                    <a:pt x="21040" y="12308"/>
                    <a:pt x="20992" y="12308"/>
                  </a:cubicBezTo>
                  <a:close/>
                  <a:moveTo>
                    <a:pt x="20992" y="12578"/>
                  </a:moveTo>
                  <a:cubicBezTo>
                    <a:pt x="20949" y="12578"/>
                    <a:pt x="20927" y="12599"/>
                    <a:pt x="20927" y="12648"/>
                  </a:cubicBezTo>
                  <a:cubicBezTo>
                    <a:pt x="20927" y="12669"/>
                    <a:pt x="20949" y="12713"/>
                    <a:pt x="20992" y="12713"/>
                  </a:cubicBezTo>
                  <a:cubicBezTo>
                    <a:pt x="21040" y="12713"/>
                    <a:pt x="21062" y="12669"/>
                    <a:pt x="21062" y="12648"/>
                  </a:cubicBezTo>
                  <a:cubicBezTo>
                    <a:pt x="21062" y="12599"/>
                    <a:pt x="21040" y="12578"/>
                    <a:pt x="20992" y="12578"/>
                  </a:cubicBezTo>
                  <a:close/>
                  <a:moveTo>
                    <a:pt x="20992" y="12848"/>
                  </a:moveTo>
                  <a:cubicBezTo>
                    <a:pt x="20949" y="12848"/>
                    <a:pt x="20927" y="12869"/>
                    <a:pt x="20927" y="12918"/>
                  </a:cubicBezTo>
                  <a:cubicBezTo>
                    <a:pt x="20927" y="12939"/>
                    <a:pt x="20949" y="12983"/>
                    <a:pt x="20992" y="12983"/>
                  </a:cubicBezTo>
                  <a:cubicBezTo>
                    <a:pt x="21040" y="12983"/>
                    <a:pt x="21062" y="12939"/>
                    <a:pt x="21062" y="12918"/>
                  </a:cubicBezTo>
                  <a:cubicBezTo>
                    <a:pt x="21062" y="12869"/>
                    <a:pt x="21040" y="12848"/>
                    <a:pt x="20992" y="12848"/>
                  </a:cubicBezTo>
                  <a:close/>
                  <a:moveTo>
                    <a:pt x="20992" y="13118"/>
                  </a:moveTo>
                  <a:cubicBezTo>
                    <a:pt x="20949" y="13118"/>
                    <a:pt x="20927" y="13139"/>
                    <a:pt x="20927" y="13188"/>
                  </a:cubicBezTo>
                  <a:cubicBezTo>
                    <a:pt x="20927" y="13209"/>
                    <a:pt x="20949" y="13253"/>
                    <a:pt x="20992" y="13253"/>
                  </a:cubicBezTo>
                  <a:cubicBezTo>
                    <a:pt x="21040" y="13253"/>
                    <a:pt x="21062" y="13209"/>
                    <a:pt x="21062" y="13188"/>
                  </a:cubicBezTo>
                  <a:cubicBezTo>
                    <a:pt x="21062" y="13139"/>
                    <a:pt x="21040" y="13118"/>
                    <a:pt x="20992" y="13118"/>
                  </a:cubicBezTo>
                  <a:close/>
                  <a:moveTo>
                    <a:pt x="20992" y="13388"/>
                  </a:moveTo>
                  <a:cubicBezTo>
                    <a:pt x="20949" y="13388"/>
                    <a:pt x="20927" y="13409"/>
                    <a:pt x="20927" y="13458"/>
                  </a:cubicBezTo>
                  <a:cubicBezTo>
                    <a:pt x="20927" y="13479"/>
                    <a:pt x="20949" y="13523"/>
                    <a:pt x="20992" y="13523"/>
                  </a:cubicBezTo>
                  <a:cubicBezTo>
                    <a:pt x="21040" y="13523"/>
                    <a:pt x="21062" y="13479"/>
                    <a:pt x="21062" y="13458"/>
                  </a:cubicBezTo>
                  <a:cubicBezTo>
                    <a:pt x="21062" y="13409"/>
                    <a:pt x="21040" y="13388"/>
                    <a:pt x="20992" y="13388"/>
                  </a:cubicBezTo>
                  <a:close/>
                  <a:moveTo>
                    <a:pt x="20992" y="13658"/>
                  </a:moveTo>
                  <a:cubicBezTo>
                    <a:pt x="20949" y="13658"/>
                    <a:pt x="20927" y="13679"/>
                    <a:pt x="20927" y="13728"/>
                  </a:cubicBezTo>
                  <a:cubicBezTo>
                    <a:pt x="20927" y="13749"/>
                    <a:pt x="20949" y="13793"/>
                    <a:pt x="20992" y="13793"/>
                  </a:cubicBezTo>
                  <a:cubicBezTo>
                    <a:pt x="21040" y="13793"/>
                    <a:pt x="21062" y="13749"/>
                    <a:pt x="21062" y="13728"/>
                  </a:cubicBezTo>
                  <a:cubicBezTo>
                    <a:pt x="21062" y="13679"/>
                    <a:pt x="21040" y="13658"/>
                    <a:pt x="20992" y="13658"/>
                  </a:cubicBezTo>
                  <a:close/>
                  <a:moveTo>
                    <a:pt x="20992" y="13928"/>
                  </a:moveTo>
                  <a:cubicBezTo>
                    <a:pt x="20949" y="13928"/>
                    <a:pt x="20927" y="13949"/>
                    <a:pt x="20927" y="13998"/>
                  </a:cubicBezTo>
                  <a:cubicBezTo>
                    <a:pt x="20927" y="14019"/>
                    <a:pt x="20949" y="14063"/>
                    <a:pt x="20992" y="14063"/>
                  </a:cubicBezTo>
                  <a:cubicBezTo>
                    <a:pt x="21040" y="14063"/>
                    <a:pt x="21062" y="14019"/>
                    <a:pt x="21062" y="13998"/>
                  </a:cubicBezTo>
                  <a:cubicBezTo>
                    <a:pt x="21062" y="13949"/>
                    <a:pt x="21040" y="13928"/>
                    <a:pt x="20992" y="13928"/>
                  </a:cubicBezTo>
                  <a:close/>
                  <a:moveTo>
                    <a:pt x="20992" y="14198"/>
                  </a:moveTo>
                  <a:cubicBezTo>
                    <a:pt x="20949" y="14198"/>
                    <a:pt x="20927" y="14219"/>
                    <a:pt x="20927" y="14268"/>
                  </a:cubicBezTo>
                  <a:cubicBezTo>
                    <a:pt x="20927" y="14289"/>
                    <a:pt x="20949" y="14333"/>
                    <a:pt x="20992" y="14333"/>
                  </a:cubicBezTo>
                  <a:cubicBezTo>
                    <a:pt x="21040" y="14333"/>
                    <a:pt x="21062" y="14289"/>
                    <a:pt x="21062" y="14268"/>
                  </a:cubicBezTo>
                  <a:cubicBezTo>
                    <a:pt x="21062" y="14219"/>
                    <a:pt x="21040" y="14198"/>
                    <a:pt x="20992" y="14198"/>
                  </a:cubicBezTo>
                  <a:close/>
                  <a:moveTo>
                    <a:pt x="20992" y="14468"/>
                  </a:moveTo>
                  <a:cubicBezTo>
                    <a:pt x="20949" y="14468"/>
                    <a:pt x="20927" y="14489"/>
                    <a:pt x="20927" y="14538"/>
                  </a:cubicBezTo>
                  <a:cubicBezTo>
                    <a:pt x="20927" y="14559"/>
                    <a:pt x="20949" y="14603"/>
                    <a:pt x="20992" y="14603"/>
                  </a:cubicBezTo>
                  <a:cubicBezTo>
                    <a:pt x="21040" y="14603"/>
                    <a:pt x="21062" y="14559"/>
                    <a:pt x="21062" y="14538"/>
                  </a:cubicBezTo>
                  <a:cubicBezTo>
                    <a:pt x="21062" y="14489"/>
                    <a:pt x="21040" y="14468"/>
                    <a:pt x="20992" y="14468"/>
                  </a:cubicBezTo>
                  <a:close/>
                  <a:moveTo>
                    <a:pt x="20992" y="14738"/>
                  </a:moveTo>
                  <a:cubicBezTo>
                    <a:pt x="20949" y="14738"/>
                    <a:pt x="20927" y="14759"/>
                    <a:pt x="20927" y="14808"/>
                  </a:cubicBezTo>
                  <a:cubicBezTo>
                    <a:pt x="20927" y="14829"/>
                    <a:pt x="20949" y="14873"/>
                    <a:pt x="20992" y="14873"/>
                  </a:cubicBezTo>
                  <a:cubicBezTo>
                    <a:pt x="21040" y="14873"/>
                    <a:pt x="21062" y="14829"/>
                    <a:pt x="21062" y="14808"/>
                  </a:cubicBezTo>
                  <a:cubicBezTo>
                    <a:pt x="21062" y="14759"/>
                    <a:pt x="21040" y="14738"/>
                    <a:pt x="20992" y="14738"/>
                  </a:cubicBezTo>
                  <a:close/>
                  <a:moveTo>
                    <a:pt x="20992" y="15008"/>
                  </a:moveTo>
                  <a:cubicBezTo>
                    <a:pt x="20970" y="15008"/>
                    <a:pt x="20949" y="15008"/>
                    <a:pt x="20949" y="15029"/>
                  </a:cubicBezTo>
                  <a:lnTo>
                    <a:pt x="20949" y="15078"/>
                  </a:lnTo>
                  <a:lnTo>
                    <a:pt x="20949" y="15121"/>
                  </a:lnTo>
                  <a:cubicBezTo>
                    <a:pt x="20949" y="15121"/>
                    <a:pt x="20970" y="15143"/>
                    <a:pt x="20992" y="15143"/>
                  </a:cubicBezTo>
                  <a:cubicBezTo>
                    <a:pt x="21040" y="15143"/>
                    <a:pt x="21062" y="15099"/>
                    <a:pt x="21062" y="15078"/>
                  </a:cubicBezTo>
                  <a:cubicBezTo>
                    <a:pt x="21062" y="15029"/>
                    <a:pt x="21040" y="15008"/>
                    <a:pt x="20992" y="15008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-134329" y="2728614"/>
              <a:ext cx="1015458" cy="828581"/>
            </a:xfrm>
            <a:custGeom>
              <a:avLst/>
              <a:gdLst/>
              <a:ahLst/>
              <a:cxnLst/>
              <a:rect l="l" t="t" r="r" b="b"/>
              <a:pathLst>
                <a:path w="22007" h="17957" extrusionOk="0">
                  <a:moveTo>
                    <a:pt x="13836" y="1"/>
                  </a:moveTo>
                  <a:cubicBezTo>
                    <a:pt x="13815" y="1"/>
                    <a:pt x="13771" y="22"/>
                    <a:pt x="13771" y="71"/>
                  </a:cubicBezTo>
                  <a:cubicBezTo>
                    <a:pt x="13771" y="92"/>
                    <a:pt x="13815" y="136"/>
                    <a:pt x="13836" y="136"/>
                  </a:cubicBezTo>
                  <a:cubicBezTo>
                    <a:pt x="13879" y="136"/>
                    <a:pt x="13906" y="92"/>
                    <a:pt x="13906" y="71"/>
                  </a:cubicBezTo>
                  <a:cubicBezTo>
                    <a:pt x="13906" y="22"/>
                    <a:pt x="13879" y="1"/>
                    <a:pt x="13836" y="1"/>
                  </a:cubicBezTo>
                  <a:close/>
                  <a:moveTo>
                    <a:pt x="14106" y="1"/>
                  </a:moveTo>
                  <a:cubicBezTo>
                    <a:pt x="14085" y="1"/>
                    <a:pt x="14041" y="22"/>
                    <a:pt x="14041" y="71"/>
                  </a:cubicBezTo>
                  <a:cubicBezTo>
                    <a:pt x="14041" y="92"/>
                    <a:pt x="14085" y="136"/>
                    <a:pt x="14106" y="136"/>
                  </a:cubicBezTo>
                  <a:cubicBezTo>
                    <a:pt x="14149" y="136"/>
                    <a:pt x="14176" y="92"/>
                    <a:pt x="14176" y="71"/>
                  </a:cubicBezTo>
                  <a:cubicBezTo>
                    <a:pt x="14176" y="22"/>
                    <a:pt x="14149" y="1"/>
                    <a:pt x="14106" y="1"/>
                  </a:cubicBezTo>
                  <a:close/>
                  <a:moveTo>
                    <a:pt x="14376" y="1"/>
                  </a:moveTo>
                  <a:cubicBezTo>
                    <a:pt x="14355" y="1"/>
                    <a:pt x="14311" y="22"/>
                    <a:pt x="14311" y="71"/>
                  </a:cubicBezTo>
                  <a:cubicBezTo>
                    <a:pt x="14311" y="92"/>
                    <a:pt x="14355" y="136"/>
                    <a:pt x="14376" y="136"/>
                  </a:cubicBezTo>
                  <a:cubicBezTo>
                    <a:pt x="14419" y="136"/>
                    <a:pt x="14446" y="92"/>
                    <a:pt x="14446" y="71"/>
                  </a:cubicBezTo>
                  <a:cubicBezTo>
                    <a:pt x="14446" y="22"/>
                    <a:pt x="14419" y="1"/>
                    <a:pt x="14376" y="1"/>
                  </a:cubicBezTo>
                  <a:close/>
                  <a:moveTo>
                    <a:pt x="14646" y="1"/>
                  </a:moveTo>
                  <a:cubicBezTo>
                    <a:pt x="14625" y="1"/>
                    <a:pt x="14581" y="22"/>
                    <a:pt x="14581" y="71"/>
                  </a:cubicBezTo>
                  <a:cubicBezTo>
                    <a:pt x="14581" y="92"/>
                    <a:pt x="14625" y="136"/>
                    <a:pt x="14646" y="136"/>
                  </a:cubicBezTo>
                  <a:cubicBezTo>
                    <a:pt x="14689" y="136"/>
                    <a:pt x="14716" y="92"/>
                    <a:pt x="14716" y="71"/>
                  </a:cubicBezTo>
                  <a:cubicBezTo>
                    <a:pt x="14716" y="22"/>
                    <a:pt x="14689" y="1"/>
                    <a:pt x="14646" y="1"/>
                  </a:cubicBezTo>
                  <a:close/>
                  <a:moveTo>
                    <a:pt x="14916" y="1"/>
                  </a:moveTo>
                  <a:cubicBezTo>
                    <a:pt x="14895" y="1"/>
                    <a:pt x="14851" y="22"/>
                    <a:pt x="14851" y="71"/>
                  </a:cubicBezTo>
                  <a:cubicBezTo>
                    <a:pt x="14851" y="92"/>
                    <a:pt x="14895" y="136"/>
                    <a:pt x="14916" y="136"/>
                  </a:cubicBezTo>
                  <a:cubicBezTo>
                    <a:pt x="14959" y="136"/>
                    <a:pt x="14986" y="92"/>
                    <a:pt x="14986" y="71"/>
                  </a:cubicBezTo>
                  <a:cubicBezTo>
                    <a:pt x="14986" y="22"/>
                    <a:pt x="14959" y="1"/>
                    <a:pt x="14916" y="1"/>
                  </a:cubicBezTo>
                  <a:close/>
                  <a:moveTo>
                    <a:pt x="15186" y="1"/>
                  </a:moveTo>
                  <a:cubicBezTo>
                    <a:pt x="15165" y="1"/>
                    <a:pt x="15121" y="22"/>
                    <a:pt x="15121" y="71"/>
                  </a:cubicBezTo>
                  <a:cubicBezTo>
                    <a:pt x="15121" y="92"/>
                    <a:pt x="15165" y="136"/>
                    <a:pt x="15186" y="136"/>
                  </a:cubicBezTo>
                  <a:cubicBezTo>
                    <a:pt x="15229" y="136"/>
                    <a:pt x="15256" y="92"/>
                    <a:pt x="15256" y="71"/>
                  </a:cubicBezTo>
                  <a:cubicBezTo>
                    <a:pt x="15256" y="22"/>
                    <a:pt x="15229" y="1"/>
                    <a:pt x="15186" y="1"/>
                  </a:cubicBezTo>
                  <a:close/>
                  <a:moveTo>
                    <a:pt x="15456" y="1"/>
                  </a:moveTo>
                  <a:cubicBezTo>
                    <a:pt x="15435" y="1"/>
                    <a:pt x="15391" y="22"/>
                    <a:pt x="15391" y="71"/>
                  </a:cubicBezTo>
                  <a:cubicBezTo>
                    <a:pt x="15391" y="92"/>
                    <a:pt x="15435" y="136"/>
                    <a:pt x="15456" y="136"/>
                  </a:cubicBezTo>
                  <a:cubicBezTo>
                    <a:pt x="15499" y="136"/>
                    <a:pt x="15526" y="92"/>
                    <a:pt x="15526" y="71"/>
                  </a:cubicBezTo>
                  <a:cubicBezTo>
                    <a:pt x="15526" y="22"/>
                    <a:pt x="15499" y="1"/>
                    <a:pt x="15456" y="1"/>
                  </a:cubicBezTo>
                  <a:close/>
                  <a:moveTo>
                    <a:pt x="15726" y="1"/>
                  </a:moveTo>
                  <a:cubicBezTo>
                    <a:pt x="15705" y="1"/>
                    <a:pt x="15661" y="22"/>
                    <a:pt x="15661" y="71"/>
                  </a:cubicBezTo>
                  <a:cubicBezTo>
                    <a:pt x="15661" y="92"/>
                    <a:pt x="15705" y="136"/>
                    <a:pt x="15726" y="136"/>
                  </a:cubicBezTo>
                  <a:cubicBezTo>
                    <a:pt x="15769" y="136"/>
                    <a:pt x="15796" y="92"/>
                    <a:pt x="15796" y="71"/>
                  </a:cubicBezTo>
                  <a:cubicBezTo>
                    <a:pt x="15796" y="22"/>
                    <a:pt x="15769" y="1"/>
                    <a:pt x="15726" y="1"/>
                  </a:cubicBezTo>
                  <a:close/>
                  <a:moveTo>
                    <a:pt x="15996" y="1"/>
                  </a:moveTo>
                  <a:cubicBezTo>
                    <a:pt x="15975" y="1"/>
                    <a:pt x="15931" y="22"/>
                    <a:pt x="15931" y="71"/>
                  </a:cubicBezTo>
                  <a:cubicBezTo>
                    <a:pt x="15931" y="92"/>
                    <a:pt x="15975" y="136"/>
                    <a:pt x="15996" y="136"/>
                  </a:cubicBezTo>
                  <a:cubicBezTo>
                    <a:pt x="16039" y="136"/>
                    <a:pt x="16066" y="92"/>
                    <a:pt x="16066" y="71"/>
                  </a:cubicBezTo>
                  <a:cubicBezTo>
                    <a:pt x="16066" y="22"/>
                    <a:pt x="16039" y="1"/>
                    <a:pt x="15996" y="1"/>
                  </a:cubicBezTo>
                  <a:close/>
                  <a:moveTo>
                    <a:pt x="16266" y="1"/>
                  </a:moveTo>
                  <a:cubicBezTo>
                    <a:pt x="16245" y="1"/>
                    <a:pt x="16201" y="22"/>
                    <a:pt x="16201" y="71"/>
                  </a:cubicBezTo>
                  <a:cubicBezTo>
                    <a:pt x="16201" y="92"/>
                    <a:pt x="16245" y="136"/>
                    <a:pt x="16266" y="136"/>
                  </a:cubicBezTo>
                  <a:cubicBezTo>
                    <a:pt x="16309" y="136"/>
                    <a:pt x="16336" y="92"/>
                    <a:pt x="16336" y="71"/>
                  </a:cubicBezTo>
                  <a:cubicBezTo>
                    <a:pt x="16336" y="22"/>
                    <a:pt x="16309" y="1"/>
                    <a:pt x="16266" y="1"/>
                  </a:cubicBezTo>
                  <a:close/>
                  <a:moveTo>
                    <a:pt x="16536" y="1"/>
                  </a:moveTo>
                  <a:cubicBezTo>
                    <a:pt x="16515" y="1"/>
                    <a:pt x="16471" y="22"/>
                    <a:pt x="16471" y="71"/>
                  </a:cubicBezTo>
                  <a:cubicBezTo>
                    <a:pt x="16471" y="92"/>
                    <a:pt x="16515" y="136"/>
                    <a:pt x="16536" y="136"/>
                  </a:cubicBezTo>
                  <a:cubicBezTo>
                    <a:pt x="16579" y="136"/>
                    <a:pt x="16606" y="92"/>
                    <a:pt x="16606" y="71"/>
                  </a:cubicBezTo>
                  <a:cubicBezTo>
                    <a:pt x="16606" y="22"/>
                    <a:pt x="16579" y="1"/>
                    <a:pt x="16536" y="1"/>
                  </a:cubicBezTo>
                  <a:close/>
                  <a:moveTo>
                    <a:pt x="16806" y="1"/>
                  </a:moveTo>
                  <a:cubicBezTo>
                    <a:pt x="16785" y="1"/>
                    <a:pt x="16741" y="22"/>
                    <a:pt x="16741" y="71"/>
                  </a:cubicBezTo>
                  <a:cubicBezTo>
                    <a:pt x="16741" y="92"/>
                    <a:pt x="16785" y="136"/>
                    <a:pt x="16806" y="136"/>
                  </a:cubicBezTo>
                  <a:cubicBezTo>
                    <a:pt x="16849" y="136"/>
                    <a:pt x="16876" y="92"/>
                    <a:pt x="16876" y="71"/>
                  </a:cubicBezTo>
                  <a:cubicBezTo>
                    <a:pt x="16876" y="22"/>
                    <a:pt x="16849" y="1"/>
                    <a:pt x="16806" y="1"/>
                  </a:cubicBezTo>
                  <a:close/>
                  <a:moveTo>
                    <a:pt x="17076" y="1"/>
                  </a:moveTo>
                  <a:cubicBezTo>
                    <a:pt x="17055" y="1"/>
                    <a:pt x="17011" y="22"/>
                    <a:pt x="17011" y="71"/>
                  </a:cubicBezTo>
                  <a:cubicBezTo>
                    <a:pt x="17011" y="92"/>
                    <a:pt x="17055" y="136"/>
                    <a:pt x="17076" y="136"/>
                  </a:cubicBezTo>
                  <a:cubicBezTo>
                    <a:pt x="17120" y="136"/>
                    <a:pt x="17147" y="92"/>
                    <a:pt x="17147" y="71"/>
                  </a:cubicBezTo>
                  <a:cubicBezTo>
                    <a:pt x="17147" y="22"/>
                    <a:pt x="17120" y="1"/>
                    <a:pt x="17076" y="1"/>
                  </a:cubicBezTo>
                  <a:close/>
                  <a:moveTo>
                    <a:pt x="17346" y="1"/>
                  </a:moveTo>
                  <a:cubicBezTo>
                    <a:pt x="17325" y="1"/>
                    <a:pt x="17282" y="22"/>
                    <a:pt x="17282" y="71"/>
                  </a:cubicBezTo>
                  <a:cubicBezTo>
                    <a:pt x="17282" y="92"/>
                    <a:pt x="17325" y="136"/>
                    <a:pt x="17346" y="136"/>
                  </a:cubicBezTo>
                  <a:cubicBezTo>
                    <a:pt x="17390" y="136"/>
                    <a:pt x="17417" y="92"/>
                    <a:pt x="17417" y="71"/>
                  </a:cubicBezTo>
                  <a:cubicBezTo>
                    <a:pt x="17417" y="22"/>
                    <a:pt x="17390" y="1"/>
                    <a:pt x="17346" y="1"/>
                  </a:cubicBezTo>
                  <a:close/>
                  <a:moveTo>
                    <a:pt x="17616" y="1"/>
                  </a:moveTo>
                  <a:cubicBezTo>
                    <a:pt x="17595" y="1"/>
                    <a:pt x="17552" y="22"/>
                    <a:pt x="17552" y="71"/>
                  </a:cubicBezTo>
                  <a:cubicBezTo>
                    <a:pt x="17552" y="92"/>
                    <a:pt x="17595" y="136"/>
                    <a:pt x="17616" y="136"/>
                  </a:cubicBezTo>
                  <a:cubicBezTo>
                    <a:pt x="17660" y="136"/>
                    <a:pt x="17687" y="92"/>
                    <a:pt x="17687" y="71"/>
                  </a:cubicBezTo>
                  <a:cubicBezTo>
                    <a:pt x="17687" y="22"/>
                    <a:pt x="17660" y="1"/>
                    <a:pt x="17616" y="1"/>
                  </a:cubicBezTo>
                  <a:close/>
                  <a:moveTo>
                    <a:pt x="17886" y="1"/>
                  </a:moveTo>
                  <a:cubicBezTo>
                    <a:pt x="17865" y="1"/>
                    <a:pt x="17822" y="22"/>
                    <a:pt x="17822" y="71"/>
                  </a:cubicBezTo>
                  <a:cubicBezTo>
                    <a:pt x="17822" y="92"/>
                    <a:pt x="17865" y="136"/>
                    <a:pt x="17886" y="136"/>
                  </a:cubicBezTo>
                  <a:cubicBezTo>
                    <a:pt x="17930" y="136"/>
                    <a:pt x="17957" y="92"/>
                    <a:pt x="17957" y="71"/>
                  </a:cubicBezTo>
                  <a:cubicBezTo>
                    <a:pt x="17957" y="22"/>
                    <a:pt x="17930" y="1"/>
                    <a:pt x="17886" y="1"/>
                  </a:cubicBezTo>
                  <a:close/>
                  <a:moveTo>
                    <a:pt x="18156" y="1"/>
                  </a:moveTo>
                  <a:cubicBezTo>
                    <a:pt x="18135" y="1"/>
                    <a:pt x="18092" y="22"/>
                    <a:pt x="18092" y="71"/>
                  </a:cubicBezTo>
                  <a:cubicBezTo>
                    <a:pt x="18092" y="92"/>
                    <a:pt x="18135" y="136"/>
                    <a:pt x="18156" y="136"/>
                  </a:cubicBezTo>
                  <a:cubicBezTo>
                    <a:pt x="18200" y="136"/>
                    <a:pt x="18227" y="92"/>
                    <a:pt x="18227" y="71"/>
                  </a:cubicBezTo>
                  <a:cubicBezTo>
                    <a:pt x="18227" y="22"/>
                    <a:pt x="18200" y="1"/>
                    <a:pt x="18156" y="1"/>
                  </a:cubicBezTo>
                  <a:close/>
                  <a:moveTo>
                    <a:pt x="18426" y="1"/>
                  </a:moveTo>
                  <a:cubicBezTo>
                    <a:pt x="18405" y="1"/>
                    <a:pt x="18362" y="22"/>
                    <a:pt x="18362" y="71"/>
                  </a:cubicBezTo>
                  <a:cubicBezTo>
                    <a:pt x="18362" y="92"/>
                    <a:pt x="18405" y="136"/>
                    <a:pt x="18426" y="136"/>
                  </a:cubicBezTo>
                  <a:cubicBezTo>
                    <a:pt x="18470" y="136"/>
                    <a:pt x="18497" y="92"/>
                    <a:pt x="18497" y="71"/>
                  </a:cubicBezTo>
                  <a:cubicBezTo>
                    <a:pt x="18497" y="22"/>
                    <a:pt x="18470" y="1"/>
                    <a:pt x="18426" y="1"/>
                  </a:cubicBezTo>
                  <a:close/>
                  <a:moveTo>
                    <a:pt x="18696" y="1"/>
                  </a:moveTo>
                  <a:cubicBezTo>
                    <a:pt x="18675" y="1"/>
                    <a:pt x="18632" y="22"/>
                    <a:pt x="18632" y="71"/>
                  </a:cubicBezTo>
                  <a:cubicBezTo>
                    <a:pt x="18632" y="92"/>
                    <a:pt x="18675" y="136"/>
                    <a:pt x="18696" y="136"/>
                  </a:cubicBezTo>
                  <a:cubicBezTo>
                    <a:pt x="18740" y="136"/>
                    <a:pt x="18767" y="92"/>
                    <a:pt x="18767" y="71"/>
                  </a:cubicBezTo>
                  <a:cubicBezTo>
                    <a:pt x="18767" y="22"/>
                    <a:pt x="18740" y="1"/>
                    <a:pt x="18696" y="1"/>
                  </a:cubicBezTo>
                  <a:close/>
                  <a:moveTo>
                    <a:pt x="18966" y="1"/>
                  </a:moveTo>
                  <a:cubicBezTo>
                    <a:pt x="18945" y="1"/>
                    <a:pt x="18902" y="22"/>
                    <a:pt x="18902" y="71"/>
                  </a:cubicBezTo>
                  <a:cubicBezTo>
                    <a:pt x="18902" y="92"/>
                    <a:pt x="18945" y="136"/>
                    <a:pt x="18966" y="136"/>
                  </a:cubicBezTo>
                  <a:cubicBezTo>
                    <a:pt x="19010" y="136"/>
                    <a:pt x="19037" y="92"/>
                    <a:pt x="19037" y="71"/>
                  </a:cubicBezTo>
                  <a:cubicBezTo>
                    <a:pt x="19037" y="22"/>
                    <a:pt x="19010" y="1"/>
                    <a:pt x="18966" y="1"/>
                  </a:cubicBezTo>
                  <a:close/>
                  <a:moveTo>
                    <a:pt x="19236" y="1"/>
                  </a:moveTo>
                  <a:cubicBezTo>
                    <a:pt x="19215" y="1"/>
                    <a:pt x="19172" y="22"/>
                    <a:pt x="19172" y="71"/>
                  </a:cubicBezTo>
                  <a:cubicBezTo>
                    <a:pt x="19172" y="92"/>
                    <a:pt x="19215" y="136"/>
                    <a:pt x="19236" y="136"/>
                  </a:cubicBezTo>
                  <a:cubicBezTo>
                    <a:pt x="19280" y="136"/>
                    <a:pt x="19307" y="92"/>
                    <a:pt x="19307" y="71"/>
                  </a:cubicBezTo>
                  <a:cubicBezTo>
                    <a:pt x="19307" y="22"/>
                    <a:pt x="19280" y="1"/>
                    <a:pt x="19236" y="1"/>
                  </a:cubicBezTo>
                  <a:close/>
                  <a:moveTo>
                    <a:pt x="19506" y="1"/>
                  </a:moveTo>
                  <a:cubicBezTo>
                    <a:pt x="19485" y="1"/>
                    <a:pt x="19442" y="22"/>
                    <a:pt x="19442" y="71"/>
                  </a:cubicBezTo>
                  <a:cubicBezTo>
                    <a:pt x="19442" y="92"/>
                    <a:pt x="19485" y="136"/>
                    <a:pt x="19506" y="136"/>
                  </a:cubicBezTo>
                  <a:cubicBezTo>
                    <a:pt x="19550" y="136"/>
                    <a:pt x="19577" y="92"/>
                    <a:pt x="19577" y="71"/>
                  </a:cubicBezTo>
                  <a:cubicBezTo>
                    <a:pt x="19577" y="22"/>
                    <a:pt x="19550" y="1"/>
                    <a:pt x="19506" y="1"/>
                  </a:cubicBezTo>
                  <a:close/>
                  <a:moveTo>
                    <a:pt x="19776" y="1"/>
                  </a:moveTo>
                  <a:cubicBezTo>
                    <a:pt x="19755" y="1"/>
                    <a:pt x="19712" y="22"/>
                    <a:pt x="19712" y="71"/>
                  </a:cubicBezTo>
                  <a:cubicBezTo>
                    <a:pt x="19712" y="92"/>
                    <a:pt x="19755" y="136"/>
                    <a:pt x="19776" y="136"/>
                  </a:cubicBezTo>
                  <a:cubicBezTo>
                    <a:pt x="19820" y="136"/>
                    <a:pt x="19847" y="92"/>
                    <a:pt x="19847" y="71"/>
                  </a:cubicBezTo>
                  <a:cubicBezTo>
                    <a:pt x="19847" y="22"/>
                    <a:pt x="19820" y="1"/>
                    <a:pt x="19776" y="1"/>
                  </a:cubicBezTo>
                  <a:close/>
                  <a:moveTo>
                    <a:pt x="20046" y="1"/>
                  </a:moveTo>
                  <a:cubicBezTo>
                    <a:pt x="20025" y="1"/>
                    <a:pt x="19982" y="22"/>
                    <a:pt x="19982" y="71"/>
                  </a:cubicBezTo>
                  <a:cubicBezTo>
                    <a:pt x="19982" y="92"/>
                    <a:pt x="20025" y="136"/>
                    <a:pt x="20046" y="136"/>
                  </a:cubicBezTo>
                  <a:cubicBezTo>
                    <a:pt x="20090" y="136"/>
                    <a:pt x="20117" y="92"/>
                    <a:pt x="20117" y="71"/>
                  </a:cubicBezTo>
                  <a:cubicBezTo>
                    <a:pt x="20117" y="22"/>
                    <a:pt x="20090" y="1"/>
                    <a:pt x="20046" y="1"/>
                  </a:cubicBezTo>
                  <a:close/>
                  <a:moveTo>
                    <a:pt x="20316" y="1"/>
                  </a:moveTo>
                  <a:cubicBezTo>
                    <a:pt x="20295" y="1"/>
                    <a:pt x="20252" y="22"/>
                    <a:pt x="20252" y="71"/>
                  </a:cubicBezTo>
                  <a:cubicBezTo>
                    <a:pt x="20252" y="92"/>
                    <a:pt x="20295" y="136"/>
                    <a:pt x="20316" y="136"/>
                  </a:cubicBezTo>
                  <a:cubicBezTo>
                    <a:pt x="20360" y="136"/>
                    <a:pt x="20387" y="92"/>
                    <a:pt x="20387" y="71"/>
                  </a:cubicBezTo>
                  <a:cubicBezTo>
                    <a:pt x="20387" y="22"/>
                    <a:pt x="20360" y="1"/>
                    <a:pt x="20316" y="1"/>
                  </a:cubicBezTo>
                  <a:close/>
                  <a:moveTo>
                    <a:pt x="20586" y="1"/>
                  </a:moveTo>
                  <a:cubicBezTo>
                    <a:pt x="20565" y="1"/>
                    <a:pt x="20522" y="22"/>
                    <a:pt x="20522" y="71"/>
                  </a:cubicBezTo>
                  <a:cubicBezTo>
                    <a:pt x="20522" y="92"/>
                    <a:pt x="20565" y="136"/>
                    <a:pt x="20586" y="136"/>
                  </a:cubicBezTo>
                  <a:cubicBezTo>
                    <a:pt x="20630" y="136"/>
                    <a:pt x="20657" y="92"/>
                    <a:pt x="20657" y="71"/>
                  </a:cubicBezTo>
                  <a:cubicBezTo>
                    <a:pt x="20657" y="22"/>
                    <a:pt x="20630" y="1"/>
                    <a:pt x="20586" y="1"/>
                  </a:cubicBezTo>
                  <a:close/>
                  <a:moveTo>
                    <a:pt x="20856" y="1"/>
                  </a:moveTo>
                  <a:cubicBezTo>
                    <a:pt x="20835" y="1"/>
                    <a:pt x="20792" y="22"/>
                    <a:pt x="20792" y="71"/>
                  </a:cubicBezTo>
                  <a:cubicBezTo>
                    <a:pt x="20792" y="92"/>
                    <a:pt x="20835" y="136"/>
                    <a:pt x="20856" y="136"/>
                  </a:cubicBezTo>
                  <a:cubicBezTo>
                    <a:pt x="20900" y="136"/>
                    <a:pt x="20927" y="92"/>
                    <a:pt x="20927" y="71"/>
                  </a:cubicBezTo>
                  <a:cubicBezTo>
                    <a:pt x="20927" y="22"/>
                    <a:pt x="20900" y="1"/>
                    <a:pt x="20856" y="1"/>
                  </a:cubicBezTo>
                  <a:close/>
                  <a:moveTo>
                    <a:pt x="21127" y="1"/>
                  </a:moveTo>
                  <a:cubicBezTo>
                    <a:pt x="21105" y="1"/>
                    <a:pt x="21062" y="22"/>
                    <a:pt x="21062" y="71"/>
                  </a:cubicBezTo>
                  <a:cubicBezTo>
                    <a:pt x="21062" y="92"/>
                    <a:pt x="21105" y="136"/>
                    <a:pt x="21127" y="136"/>
                  </a:cubicBezTo>
                  <a:cubicBezTo>
                    <a:pt x="21170" y="136"/>
                    <a:pt x="21197" y="92"/>
                    <a:pt x="21197" y="71"/>
                  </a:cubicBezTo>
                  <a:cubicBezTo>
                    <a:pt x="21197" y="22"/>
                    <a:pt x="21170" y="1"/>
                    <a:pt x="21127" y="1"/>
                  </a:cubicBezTo>
                  <a:close/>
                  <a:moveTo>
                    <a:pt x="21397" y="1"/>
                  </a:moveTo>
                  <a:cubicBezTo>
                    <a:pt x="21375" y="1"/>
                    <a:pt x="21332" y="22"/>
                    <a:pt x="21332" y="71"/>
                  </a:cubicBezTo>
                  <a:cubicBezTo>
                    <a:pt x="21332" y="92"/>
                    <a:pt x="21375" y="136"/>
                    <a:pt x="21397" y="136"/>
                  </a:cubicBezTo>
                  <a:cubicBezTo>
                    <a:pt x="21440" y="136"/>
                    <a:pt x="21467" y="92"/>
                    <a:pt x="21467" y="71"/>
                  </a:cubicBezTo>
                  <a:cubicBezTo>
                    <a:pt x="21467" y="22"/>
                    <a:pt x="21440" y="1"/>
                    <a:pt x="21397" y="1"/>
                  </a:cubicBezTo>
                  <a:close/>
                  <a:moveTo>
                    <a:pt x="21667" y="1"/>
                  </a:moveTo>
                  <a:cubicBezTo>
                    <a:pt x="21645" y="1"/>
                    <a:pt x="21602" y="22"/>
                    <a:pt x="21602" y="71"/>
                  </a:cubicBezTo>
                  <a:cubicBezTo>
                    <a:pt x="21602" y="92"/>
                    <a:pt x="21645" y="136"/>
                    <a:pt x="21667" y="136"/>
                  </a:cubicBezTo>
                  <a:cubicBezTo>
                    <a:pt x="21710" y="136"/>
                    <a:pt x="21737" y="92"/>
                    <a:pt x="21737" y="71"/>
                  </a:cubicBezTo>
                  <a:cubicBezTo>
                    <a:pt x="21737" y="22"/>
                    <a:pt x="21710" y="1"/>
                    <a:pt x="21667" y="1"/>
                  </a:cubicBezTo>
                  <a:close/>
                  <a:moveTo>
                    <a:pt x="21937" y="1"/>
                  </a:moveTo>
                  <a:cubicBezTo>
                    <a:pt x="21915" y="1"/>
                    <a:pt x="21872" y="22"/>
                    <a:pt x="21872" y="71"/>
                  </a:cubicBezTo>
                  <a:cubicBezTo>
                    <a:pt x="21872" y="92"/>
                    <a:pt x="21915" y="136"/>
                    <a:pt x="21937" y="136"/>
                  </a:cubicBezTo>
                  <a:cubicBezTo>
                    <a:pt x="21980" y="136"/>
                    <a:pt x="22007" y="92"/>
                    <a:pt x="22007" y="71"/>
                  </a:cubicBezTo>
                  <a:cubicBezTo>
                    <a:pt x="22007" y="22"/>
                    <a:pt x="21980" y="1"/>
                    <a:pt x="21937" y="1"/>
                  </a:cubicBezTo>
                  <a:close/>
                  <a:moveTo>
                    <a:pt x="13658" y="71"/>
                  </a:moveTo>
                  <a:cubicBezTo>
                    <a:pt x="13609" y="71"/>
                    <a:pt x="13588" y="92"/>
                    <a:pt x="13588" y="136"/>
                  </a:cubicBezTo>
                  <a:cubicBezTo>
                    <a:pt x="13588" y="157"/>
                    <a:pt x="13609" y="206"/>
                    <a:pt x="13658" y="206"/>
                  </a:cubicBezTo>
                  <a:cubicBezTo>
                    <a:pt x="13680" y="206"/>
                    <a:pt x="13723" y="157"/>
                    <a:pt x="13723" y="136"/>
                  </a:cubicBezTo>
                  <a:cubicBezTo>
                    <a:pt x="13723" y="92"/>
                    <a:pt x="13680" y="71"/>
                    <a:pt x="13658" y="71"/>
                  </a:cubicBezTo>
                  <a:close/>
                  <a:moveTo>
                    <a:pt x="13658" y="341"/>
                  </a:moveTo>
                  <a:cubicBezTo>
                    <a:pt x="13609" y="341"/>
                    <a:pt x="13588" y="362"/>
                    <a:pt x="13588" y="406"/>
                  </a:cubicBezTo>
                  <a:cubicBezTo>
                    <a:pt x="13588" y="427"/>
                    <a:pt x="13609" y="476"/>
                    <a:pt x="13658" y="476"/>
                  </a:cubicBezTo>
                  <a:cubicBezTo>
                    <a:pt x="13680" y="476"/>
                    <a:pt x="13723" y="427"/>
                    <a:pt x="13723" y="406"/>
                  </a:cubicBezTo>
                  <a:cubicBezTo>
                    <a:pt x="13723" y="362"/>
                    <a:pt x="13680" y="341"/>
                    <a:pt x="13658" y="341"/>
                  </a:cubicBezTo>
                  <a:close/>
                  <a:moveTo>
                    <a:pt x="13658" y="611"/>
                  </a:moveTo>
                  <a:cubicBezTo>
                    <a:pt x="13609" y="611"/>
                    <a:pt x="13588" y="632"/>
                    <a:pt x="13588" y="676"/>
                  </a:cubicBezTo>
                  <a:cubicBezTo>
                    <a:pt x="13588" y="697"/>
                    <a:pt x="13609" y="746"/>
                    <a:pt x="13658" y="746"/>
                  </a:cubicBezTo>
                  <a:cubicBezTo>
                    <a:pt x="13680" y="746"/>
                    <a:pt x="13723" y="697"/>
                    <a:pt x="13723" y="676"/>
                  </a:cubicBezTo>
                  <a:cubicBezTo>
                    <a:pt x="13723" y="632"/>
                    <a:pt x="13680" y="611"/>
                    <a:pt x="13658" y="611"/>
                  </a:cubicBezTo>
                  <a:close/>
                  <a:moveTo>
                    <a:pt x="13658" y="881"/>
                  </a:moveTo>
                  <a:cubicBezTo>
                    <a:pt x="13609" y="881"/>
                    <a:pt x="13588" y="903"/>
                    <a:pt x="13588" y="946"/>
                  </a:cubicBezTo>
                  <a:cubicBezTo>
                    <a:pt x="13588" y="967"/>
                    <a:pt x="13609" y="1016"/>
                    <a:pt x="13658" y="1016"/>
                  </a:cubicBezTo>
                  <a:cubicBezTo>
                    <a:pt x="13680" y="1016"/>
                    <a:pt x="13723" y="967"/>
                    <a:pt x="13723" y="946"/>
                  </a:cubicBezTo>
                  <a:cubicBezTo>
                    <a:pt x="13723" y="903"/>
                    <a:pt x="13680" y="881"/>
                    <a:pt x="13658" y="881"/>
                  </a:cubicBezTo>
                  <a:close/>
                  <a:moveTo>
                    <a:pt x="13658" y="1151"/>
                  </a:moveTo>
                  <a:cubicBezTo>
                    <a:pt x="13609" y="1151"/>
                    <a:pt x="13588" y="1173"/>
                    <a:pt x="13588" y="1216"/>
                  </a:cubicBezTo>
                  <a:cubicBezTo>
                    <a:pt x="13588" y="1237"/>
                    <a:pt x="13609" y="1286"/>
                    <a:pt x="13658" y="1286"/>
                  </a:cubicBezTo>
                  <a:cubicBezTo>
                    <a:pt x="13680" y="1286"/>
                    <a:pt x="13723" y="1237"/>
                    <a:pt x="13723" y="1216"/>
                  </a:cubicBezTo>
                  <a:cubicBezTo>
                    <a:pt x="13723" y="1173"/>
                    <a:pt x="13680" y="1151"/>
                    <a:pt x="13658" y="1151"/>
                  </a:cubicBezTo>
                  <a:close/>
                  <a:moveTo>
                    <a:pt x="13658" y="1421"/>
                  </a:moveTo>
                  <a:cubicBezTo>
                    <a:pt x="13609" y="1421"/>
                    <a:pt x="13588" y="1443"/>
                    <a:pt x="13588" y="1486"/>
                  </a:cubicBezTo>
                  <a:cubicBezTo>
                    <a:pt x="13588" y="1507"/>
                    <a:pt x="13609" y="1556"/>
                    <a:pt x="13658" y="1556"/>
                  </a:cubicBezTo>
                  <a:cubicBezTo>
                    <a:pt x="13680" y="1556"/>
                    <a:pt x="13723" y="1507"/>
                    <a:pt x="13723" y="1486"/>
                  </a:cubicBezTo>
                  <a:cubicBezTo>
                    <a:pt x="13723" y="1443"/>
                    <a:pt x="13680" y="1421"/>
                    <a:pt x="13658" y="1421"/>
                  </a:cubicBezTo>
                  <a:close/>
                  <a:moveTo>
                    <a:pt x="13658" y="1691"/>
                  </a:moveTo>
                  <a:cubicBezTo>
                    <a:pt x="13609" y="1691"/>
                    <a:pt x="13588" y="1713"/>
                    <a:pt x="13588" y="1756"/>
                  </a:cubicBezTo>
                  <a:cubicBezTo>
                    <a:pt x="13588" y="1777"/>
                    <a:pt x="13609" y="1826"/>
                    <a:pt x="13658" y="1826"/>
                  </a:cubicBezTo>
                  <a:cubicBezTo>
                    <a:pt x="13680" y="1826"/>
                    <a:pt x="13723" y="1777"/>
                    <a:pt x="13723" y="1756"/>
                  </a:cubicBezTo>
                  <a:cubicBezTo>
                    <a:pt x="13723" y="1713"/>
                    <a:pt x="13680" y="1691"/>
                    <a:pt x="13658" y="1691"/>
                  </a:cubicBezTo>
                  <a:close/>
                  <a:moveTo>
                    <a:pt x="13658" y="1961"/>
                  </a:moveTo>
                  <a:cubicBezTo>
                    <a:pt x="13609" y="1961"/>
                    <a:pt x="13588" y="1983"/>
                    <a:pt x="13588" y="2026"/>
                  </a:cubicBezTo>
                  <a:cubicBezTo>
                    <a:pt x="13588" y="2047"/>
                    <a:pt x="13609" y="2096"/>
                    <a:pt x="13658" y="2096"/>
                  </a:cubicBezTo>
                  <a:cubicBezTo>
                    <a:pt x="13680" y="2096"/>
                    <a:pt x="13723" y="2047"/>
                    <a:pt x="13723" y="2026"/>
                  </a:cubicBezTo>
                  <a:cubicBezTo>
                    <a:pt x="13723" y="1983"/>
                    <a:pt x="13680" y="1961"/>
                    <a:pt x="13658" y="1961"/>
                  </a:cubicBezTo>
                  <a:close/>
                  <a:moveTo>
                    <a:pt x="13658" y="2231"/>
                  </a:moveTo>
                  <a:cubicBezTo>
                    <a:pt x="13609" y="2231"/>
                    <a:pt x="13588" y="2253"/>
                    <a:pt x="13588" y="2296"/>
                  </a:cubicBezTo>
                  <a:cubicBezTo>
                    <a:pt x="13588" y="2317"/>
                    <a:pt x="13609" y="2366"/>
                    <a:pt x="13658" y="2366"/>
                  </a:cubicBezTo>
                  <a:cubicBezTo>
                    <a:pt x="13680" y="2366"/>
                    <a:pt x="13723" y="2317"/>
                    <a:pt x="13723" y="2296"/>
                  </a:cubicBezTo>
                  <a:cubicBezTo>
                    <a:pt x="13723" y="2253"/>
                    <a:pt x="13680" y="2231"/>
                    <a:pt x="13658" y="2231"/>
                  </a:cubicBezTo>
                  <a:close/>
                  <a:moveTo>
                    <a:pt x="13658" y="2501"/>
                  </a:moveTo>
                  <a:cubicBezTo>
                    <a:pt x="13609" y="2501"/>
                    <a:pt x="13588" y="2523"/>
                    <a:pt x="13588" y="2566"/>
                  </a:cubicBezTo>
                  <a:cubicBezTo>
                    <a:pt x="13588" y="2587"/>
                    <a:pt x="13609" y="2636"/>
                    <a:pt x="13658" y="2636"/>
                  </a:cubicBezTo>
                  <a:cubicBezTo>
                    <a:pt x="13680" y="2636"/>
                    <a:pt x="13723" y="2587"/>
                    <a:pt x="13723" y="2566"/>
                  </a:cubicBezTo>
                  <a:cubicBezTo>
                    <a:pt x="13723" y="2523"/>
                    <a:pt x="13680" y="2501"/>
                    <a:pt x="13658" y="2501"/>
                  </a:cubicBezTo>
                  <a:close/>
                  <a:moveTo>
                    <a:pt x="13658" y="2771"/>
                  </a:moveTo>
                  <a:cubicBezTo>
                    <a:pt x="13609" y="2771"/>
                    <a:pt x="13588" y="2793"/>
                    <a:pt x="13588" y="2836"/>
                  </a:cubicBezTo>
                  <a:cubicBezTo>
                    <a:pt x="13588" y="2857"/>
                    <a:pt x="13609" y="2906"/>
                    <a:pt x="13658" y="2906"/>
                  </a:cubicBezTo>
                  <a:cubicBezTo>
                    <a:pt x="13680" y="2906"/>
                    <a:pt x="13723" y="2857"/>
                    <a:pt x="13723" y="2836"/>
                  </a:cubicBezTo>
                  <a:cubicBezTo>
                    <a:pt x="13723" y="2793"/>
                    <a:pt x="13680" y="2771"/>
                    <a:pt x="13658" y="2771"/>
                  </a:cubicBezTo>
                  <a:close/>
                  <a:moveTo>
                    <a:pt x="13658" y="3041"/>
                  </a:moveTo>
                  <a:cubicBezTo>
                    <a:pt x="13609" y="3041"/>
                    <a:pt x="13588" y="3063"/>
                    <a:pt x="13588" y="3106"/>
                  </a:cubicBezTo>
                  <a:cubicBezTo>
                    <a:pt x="13588" y="3127"/>
                    <a:pt x="13609" y="3176"/>
                    <a:pt x="13658" y="3176"/>
                  </a:cubicBezTo>
                  <a:cubicBezTo>
                    <a:pt x="13680" y="3176"/>
                    <a:pt x="13723" y="3127"/>
                    <a:pt x="13723" y="3106"/>
                  </a:cubicBezTo>
                  <a:cubicBezTo>
                    <a:pt x="13723" y="3063"/>
                    <a:pt x="13680" y="3041"/>
                    <a:pt x="13658" y="3041"/>
                  </a:cubicBezTo>
                  <a:close/>
                  <a:moveTo>
                    <a:pt x="5601" y="3106"/>
                  </a:moveTo>
                  <a:cubicBezTo>
                    <a:pt x="5579" y="3106"/>
                    <a:pt x="5536" y="3127"/>
                    <a:pt x="5536" y="3176"/>
                  </a:cubicBezTo>
                  <a:cubicBezTo>
                    <a:pt x="5536" y="3198"/>
                    <a:pt x="5579" y="3241"/>
                    <a:pt x="5601" y="3241"/>
                  </a:cubicBezTo>
                  <a:cubicBezTo>
                    <a:pt x="5644" y="3241"/>
                    <a:pt x="5671" y="3198"/>
                    <a:pt x="5671" y="3176"/>
                  </a:cubicBezTo>
                  <a:cubicBezTo>
                    <a:pt x="5671" y="3127"/>
                    <a:pt x="5644" y="3106"/>
                    <a:pt x="5601" y="3106"/>
                  </a:cubicBezTo>
                  <a:close/>
                  <a:moveTo>
                    <a:pt x="5871" y="3106"/>
                  </a:moveTo>
                  <a:cubicBezTo>
                    <a:pt x="5849" y="3106"/>
                    <a:pt x="5806" y="3127"/>
                    <a:pt x="5806" y="3176"/>
                  </a:cubicBezTo>
                  <a:cubicBezTo>
                    <a:pt x="5806" y="3198"/>
                    <a:pt x="5849" y="3241"/>
                    <a:pt x="5871" y="3241"/>
                  </a:cubicBezTo>
                  <a:cubicBezTo>
                    <a:pt x="5914" y="3241"/>
                    <a:pt x="5941" y="3198"/>
                    <a:pt x="5941" y="3176"/>
                  </a:cubicBezTo>
                  <a:cubicBezTo>
                    <a:pt x="5941" y="3127"/>
                    <a:pt x="5914" y="3106"/>
                    <a:pt x="5871" y="3106"/>
                  </a:cubicBezTo>
                  <a:close/>
                  <a:moveTo>
                    <a:pt x="6141" y="3106"/>
                  </a:moveTo>
                  <a:cubicBezTo>
                    <a:pt x="6119" y="3106"/>
                    <a:pt x="6076" y="3127"/>
                    <a:pt x="6076" y="3176"/>
                  </a:cubicBezTo>
                  <a:cubicBezTo>
                    <a:pt x="6076" y="3198"/>
                    <a:pt x="6119" y="3241"/>
                    <a:pt x="6141" y="3241"/>
                  </a:cubicBezTo>
                  <a:cubicBezTo>
                    <a:pt x="6184" y="3241"/>
                    <a:pt x="6211" y="3198"/>
                    <a:pt x="6211" y="3176"/>
                  </a:cubicBezTo>
                  <a:cubicBezTo>
                    <a:pt x="6211" y="3127"/>
                    <a:pt x="6184" y="3106"/>
                    <a:pt x="6141" y="3106"/>
                  </a:cubicBezTo>
                  <a:close/>
                  <a:moveTo>
                    <a:pt x="6411" y="3106"/>
                  </a:moveTo>
                  <a:cubicBezTo>
                    <a:pt x="6389" y="3106"/>
                    <a:pt x="6346" y="3127"/>
                    <a:pt x="6346" y="3176"/>
                  </a:cubicBezTo>
                  <a:cubicBezTo>
                    <a:pt x="6346" y="3198"/>
                    <a:pt x="6389" y="3241"/>
                    <a:pt x="6411" y="3241"/>
                  </a:cubicBezTo>
                  <a:cubicBezTo>
                    <a:pt x="6454" y="3241"/>
                    <a:pt x="6481" y="3198"/>
                    <a:pt x="6481" y="3176"/>
                  </a:cubicBezTo>
                  <a:cubicBezTo>
                    <a:pt x="6481" y="3127"/>
                    <a:pt x="6454" y="3106"/>
                    <a:pt x="6411" y="3106"/>
                  </a:cubicBezTo>
                  <a:close/>
                  <a:moveTo>
                    <a:pt x="6681" y="3106"/>
                  </a:moveTo>
                  <a:cubicBezTo>
                    <a:pt x="6659" y="3106"/>
                    <a:pt x="6616" y="3127"/>
                    <a:pt x="6616" y="3176"/>
                  </a:cubicBezTo>
                  <a:cubicBezTo>
                    <a:pt x="6616" y="3198"/>
                    <a:pt x="6659" y="3241"/>
                    <a:pt x="6681" y="3241"/>
                  </a:cubicBezTo>
                  <a:cubicBezTo>
                    <a:pt x="6724" y="3241"/>
                    <a:pt x="6751" y="3198"/>
                    <a:pt x="6751" y="3176"/>
                  </a:cubicBezTo>
                  <a:cubicBezTo>
                    <a:pt x="6751" y="3127"/>
                    <a:pt x="6724" y="3106"/>
                    <a:pt x="6681" y="3106"/>
                  </a:cubicBezTo>
                  <a:close/>
                  <a:moveTo>
                    <a:pt x="6951" y="3106"/>
                  </a:moveTo>
                  <a:cubicBezTo>
                    <a:pt x="6929" y="3106"/>
                    <a:pt x="6886" y="3127"/>
                    <a:pt x="6886" y="3176"/>
                  </a:cubicBezTo>
                  <a:cubicBezTo>
                    <a:pt x="6886" y="3198"/>
                    <a:pt x="6929" y="3241"/>
                    <a:pt x="6951" y="3241"/>
                  </a:cubicBezTo>
                  <a:cubicBezTo>
                    <a:pt x="6994" y="3241"/>
                    <a:pt x="7021" y="3198"/>
                    <a:pt x="7021" y="3176"/>
                  </a:cubicBezTo>
                  <a:cubicBezTo>
                    <a:pt x="7021" y="3127"/>
                    <a:pt x="6994" y="3106"/>
                    <a:pt x="6951" y="3106"/>
                  </a:cubicBezTo>
                  <a:close/>
                  <a:moveTo>
                    <a:pt x="7221" y="3106"/>
                  </a:moveTo>
                  <a:cubicBezTo>
                    <a:pt x="7199" y="3106"/>
                    <a:pt x="7156" y="3127"/>
                    <a:pt x="7156" y="3176"/>
                  </a:cubicBezTo>
                  <a:cubicBezTo>
                    <a:pt x="7156" y="3198"/>
                    <a:pt x="7199" y="3241"/>
                    <a:pt x="7221" y="3241"/>
                  </a:cubicBezTo>
                  <a:cubicBezTo>
                    <a:pt x="7264" y="3241"/>
                    <a:pt x="7291" y="3198"/>
                    <a:pt x="7291" y="3176"/>
                  </a:cubicBezTo>
                  <a:cubicBezTo>
                    <a:pt x="7291" y="3127"/>
                    <a:pt x="7264" y="3106"/>
                    <a:pt x="7221" y="3106"/>
                  </a:cubicBezTo>
                  <a:close/>
                  <a:moveTo>
                    <a:pt x="7491" y="3106"/>
                  </a:moveTo>
                  <a:cubicBezTo>
                    <a:pt x="7469" y="3106"/>
                    <a:pt x="7426" y="3127"/>
                    <a:pt x="7426" y="3176"/>
                  </a:cubicBezTo>
                  <a:cubicBezTo>
                    <a:pt x="7426" y="3198"/>
                    <a:pt x="7469" y="3241"/>
                    <a:pt x="7491" y="3241"/>
                  </a:cubicBezTo>
                  <a:cubicBezTo>
                    <a:pt x="7534" y="3241"/>
                    <a:pt x="7561" y="3198"/>
                    <a:pt x="7561" y="3176"/>
                  </a:cubicBezTo>
                  <a:cubicBezTo>
                    <a:pt x="7561" y="3127"/>
                    <a:pt x="7534" y="3106"/>
                    <a:pt x="7491" y="3106"/>
                  </a:cubicBezTo>
                  <a:close/>
                  <a:moveTo>
                    <a:pt x="7761" y="3106"/>
                  </a:moveTo>
                  <a:cubicBezTo>
                    <a:pt x="7739" y="3106"/>
                    <a:pt x="7696" y="3127"/>
                    <a:pt x="7696" y="3176"/>
                  </a:cubicBezTo>
                  <a:cubicBezTo>
                    <a:pt x="7696" y="3198"/>
                    <a:pt x="7739" y="3241"/>
                    <a:pt x="7761" y="3241"/>
                  </a:cubicBezTo>
                  <a:cubicBezTo>
                    <a:pt x="7804" y="3241"/>
                    <a:pt x="7831" y="3198"/>
                    <a:pt x="7831" y="3176"/>
                  </a:cubicBezTo>
                  <a:cubicBezTo>
                    <a:pt x="7831" y="3127"/>
                    <a:pt x="7804" y="3106"/>
                    <a:pt x="7761" y="3106"/>
                  </a:cubicBezTo>
                  <a:close/>
                  <a:moveTo>
                    <a:pt x="8031" y="3106"/>
                  </a:moveTo>
                  <a:cubicBezTo>
                    <a:pt x="8009" y="3106"/>
                    <a:pt x="7966" y="3127"/>
                    <a:pt x="7966" y="3176"/>
                  </a:cubicBezTo>
                  <a:cubicBezTo>
                    <a:pt x="7966" y="3198"/>
                    <a:pt x="8009" y="3241"/>
                    <a:pt x="8031" y="3241"/>
                  </a:cubicBezTo>
                  <a:cubicBezTo>
                    <a:pt x="8074" y="3241"/>
                    <a:pt x="8101" y="3198"/>
                    <a:pt x="8101" y="3176"/>
                  </a:cubicBezTo>
                  <a:cubicBezTo>
                    <a:pt x="8101" y="3127"/>
                    <a:pt x="8074" y="3106"/>
                    <a:pt x="8031" y="3106"/>
                  </a:cubicBezTo>
                  <a:close/>
                  <a:moveTo>
                    <a:pt x="8301" y="3106"/>
                  </a:moveTo>
                  <a:cubicBezTo>
                    <a:pt x="8279" y="3106"/>
                    <a:pt x="8236" y="3127"/>
                    <a:pt x="8236" y="3176"/>
                  </a:cubicBezTo>
                  <a:cubicBezTo>
                    <a:pt x="8236" y="3198"/>
                    <a:pt x="8279" y="3241"/>
                    <a:pt x="8301" y="3241"/>
                  </a:cubicBezTo>
                  <a:cubicBezTo>
                    <a:pt x="8344" y="3241"/>
                    <a:pt x="8371" y="3198"/>
                    <a:pt x="8371" y="3176"/>
                  </a:cubicBezTo>
                  <a:cubicBezTo>
                    <a:pt x="8371" y="3127"/>
                    <a:pt x="8344" y="3106"/>
                    <a:pt x="8301" y="3106"/>
                  </a:cubicBezTo>
                  <a:close/>
                  <a:moveTo>
                    <a:pt x="8571" y="3106"/>
                  </a:moveTo>
                  <a:cubicBezTo>
                    <a:pt x="8549" y="3106"/>
                    <a:pt x="8506" y="3127"/>
                    <a:pt x="8506" y="3176"/>
                  </a:cubicBezTo>
                  <a:cubicBezTo>
                    <a:pt x="8506" y="3198"/>
                    <a:pt x="8549" y="3241"/>
                    <a:pt x="8571" y="3241"/>
                  </a:cubicBezTo>
                  <a:cubicBezTo>
                    <a:pt x="8614" y="3241"/>
                    <a:pt x="8641" y="3198"/>
                    <a:pt x="8641" y="3176"/>
                  </a:cubicBezTo>
                  <a:cubicBezTo>
                    <a:pt x="8641" y="3127"/>
                    <a:pt x="8614" y="3106"/>
                    <a:pt x="8571" y="3106"/>
                  </a:cubicBezTo>
                  <a:close/>
                  <a:moveTo>
                    <a:pt x="8841" y="3106"/>
                  </a:moveTo>
                  <a:cubicBezTo>
                    <a:pt x="8819" y="3106"/>
                    <a:pt x="8776" y="3127"/>
                    <a:pt x="8776" y="3176"/>
                  </a:cubicBezTo>
                  <a:cubicBezTo>
                    <a:pt x="8776" y="3198"/>
                    <a:pt x="8819" y="3241"/>
                    <a:pt x="8841" y="3241"/>
                  </a:cubicBezTo>
                  <a:cubicBezTo>
                    <a:pt x="8884" y="3241"/>
                    <a:pt x="8911" y="3198"/>
                    <a:pt x="8911" y="3176"/>
                  </a:cubicBezTo>
                  <a:cubicBezTo>
                    <a:pt x="8911" y="3127"/>
                    <a:pt x="8884" y="3106"/>
                    <a:pt x="8841" y="3106"/>
                  </a:cubicBezTo>
                  <a:close/>
                  <a:moveTo>
                    <a:pt x="9111" y="3106"/>
                  </a:moveTo>
                  <a:cubicBezTo>
                    <a:pt x="9089" y="3106"/>
                    <a:pt x="9046" y="3127"/>
                    <a:pt x="9046" y="3176"/>
                  </a:cubicBezTo>
                  <a:cubicBezTo>
                    <a:pt x="9046" y="3198"/>
                    <a:pt x="9089" y="3241"/>
                    <a:pt x="9111" y="3241"/>
                  </a:cubicBezTo>
                  <a:cubicBezTo>
                    <a:pt x="9154" y="3241"/>
                    <a:pt x="9181" y="3198"/>
                    <a:pt x="9181" y="3176"/>
                  </a:cubicBezTo>
                  <a:cubicBezTo>
                    <a:pt x="9181" y="3127"/>
                    <a:pt x="9154" y="3106"/>
                    <a:pt x="9111" y="3106"/>
                  </a:cubicBezTo>
                  <a:close/>
                  <a:moveTo>
                    <a:pt x="9381" y="3106"/>
                  </a:moveTo>
                  <a:cubicBezTo>
                    <a:pt x="9359" y="3106"/>
                    <a:pt x="9316" y="3127"/>
                    <a:pt x="9316" y="3176"/>
                  </a:cubicBezTo>
                  <a:cubicBezTo>
                    <a:pt x="9316" y="3198"/>
                    <a:pt x="9359" y="3241"/>
                    <a:pt x="9381" y="3241"/>
                  </a:cubicBezTo>
                  <a:cubicBezTo>
                    <a:pt x="9424" y="3241"/>
                    <a:pt x="9451" y="3198"/>
                    <a:pt x="9451" y="3176"/>
                  </a:cubicBezTo>
                  <a:cubicBezTo>
                    <a:pt x="9451" y="3127"/>
                    <a:pt x="9424" y="3106"/>
                    <a:pt x="9381" y="3106"/>
                  </a:cubicBezTo>
                  <a:close/>
                  <a:moveTo>
                    <a:pt x="9651" y="3106"/>
                  </a:moveTo>
                  <a:cubicBezTo>
                    <a:pt x="9629" y="3106"/>
                    <a:pt x="9586" y="3127"/>
                    <a:pt x="9586" y="3176"/>
                  </a:cubicBezTo>
                  <a:cubicBezTo>
                    <a:pt x="9586" y="3198"/>
                    <a:pt x="9629" y="3241"/>
                    <a:pt x="9651" y="3241"/>
                  </a:cubicBezTo>
                  <a:cubicBezTo>
                    <a:pt x="9694" y="3241"/>
                    <a:pt x="9721" y="3198"/>
                    <a:pt x="9721" y="3176"/>
                  </a:cubicBezTo>
                  <a:cubicBezTo>
                    <a:pt x="9721" y="3127"/>
                    <a:pt x="9694" y="3106"/>
                    <a:pt x="9651" y="3106"/>
                  </a:cubicBezTo>
                  <a:close/>
                  <a:moveTo>
                    <a:pt x="9921" y="3106"/>
                  </a:moveTo>
                  <a:cubicBezTo>
                    <a:pt x="9899" y="3106"/>
                    <a:pt x="9856" y="3127"/>
                    <a:pt x="9856" y="3176"/>
                  </a:cubicBezTo>
                  <a:cubicBezTo>
                    <a:pt x="9856" y="3198"/>
                    <a:pt x="9899" y="3241"/>
                    <a:pt x="9921" y="3241"/>
                  </a:cubicBezTo>
                  <a:cubicBezTo>
                    <a:pt x="9964" y="3241"/>
                    <a:pt x="9991" y="3198"/>
                    <a:pt x="9991" y="3176"/>
                  </a:cubicBezTo>
                  <a:cubicBezTo>
                    <a:pt x="9991" y="3127"/>
                    <a:pt x="9964" y="3106"/>
                    <a:pt x="9921" y="3106"/>
                  </a:cubicBezTo>
                  <a:close/>
                  <a:moveTo>
                    <a:pt x="10191" y="3106"/>
                  </a:moveTo>
                  <a:cubicBezTo>
                    <a:pt x="10169" y="3106"/>
                    <a:pt x="10126" y="3127"/>
                    <a:pt x="10126" y="3176"/>
                  </a:cubicBezTo>
                  <a:cubicBezTo>
                    <a:pt x="10126" y="3198"/>
                    <a:pt x="10169" y="3241"/>
                    <a:pt x="10191" y="3241"/>
                  </a:cubicBezTo>
                  <a:cubicBezTo>
                    <a:pt x="10234" y="3241"/>
                    <a:pt x="10261" y="3198"/>
                    <a:pt x="10261" y="3176"/>
                  </a:cubicBezTo>
                  <a:cubicBezTo>
                    <a:pt x="10261" y="3127"/>
                    <a:pt x="10234" y="3106"/>
                    <a:pt x="10191" y="3106"/>
                  </a:cubicBezTo>
                  <a:close/>
                  <a:moveTo>
                    <a:pt x="10461" y="3106"/>
                  </a:moveTo>
                  <a:cubicBezTo>
                    <a:pt x="10439" y="3106"/>
                    <a:pt x="10396" y="3127"/>
                    <a:pt x="10396" y="3176"/>
                  </a:cubicBezTo>
                  <a:cubicBezTo>
                    <a:pt x="10396" y="3198"/>
                    <a:pt x="10439" y="3241"/>
                    <a:pt x="10461" y="3241"/>
                  </a:cubicBezTo>
                  <a:cubicBezTo>
                    <a:pt x="10504" y="3241"/>
                    <a:pt x="10531" y="3198"/>
                    <a:pt x="10531" y="3176"/>
                  </a:cubicBezTo>
                  <a:cubicBezTo>
                    <a:pt x="10531" y="3127"/>
                    <a:pt x="10504" y="3106"/>
                    <a:pt x="10461" y="3106"/>
                  </a:cubicBezTo>
                  <a:close/>
                  <a:moveTo>
                    <a:pt x="10731" y="3106"/>
                  </a:moveTo>
                  <a:cubicBezTo>
                    <a:pt x="10709" y="3106"/>
                    <a:pt x="10666" y="3127"/>
                    <a:pt x="10666" y="3176"/>
                  </a:cubicBezTo>
                  <a:cubicBezTo>
                    <a:pt x="10666" y="3198"/>
                    <a:pt x="10709" y="3241"/>
                    <a:pt x="10731" y="3241"/>
                  </a:cubicBezTo>
                  <a:cubicBezTo>
                    <a:pt x="10774" y="3241"/>
                    <a:pt x="10801" y="3198"/>
                    <a:pt x="10801" y="3176"/>
                  </a:cubicBezTo>
                  <a:cubicBezTo>
                    <a:pt x="10801" y="3127"/>
                    <a:pt x="10774" y="3106"/>
                    <a:pt x="10731" y="3106"/>
                  </a:cubicBezTo>
                  <a:close/>
                  <a:moveTo>
                    <a:pt x="11001" y="3106"/>
                  </a:moveTo>
                  <a:cubicBezTo>
                    <a:pt x="10979" y="3106"/>
                    <a:pt x="10936" y="3127"/>
                    <a:pt x="10936" y="3176"/>
                  </a:cubicBezTo>
                  <a:cubicBezTo>
                    <a:pt x="10936" y="3198"/>
                    <a:pt x="10979" y="3241"/>
                    <a:pt x="11001" y="3241"/>
                  </a:cubicBezTo>
                  <a:cubicBezTo>
                    <a:pt x="11044" y="3241"/>
                    <a:pt x="11071" y="3198"/>
                    <a:pt x="11071" y="3176"/>
                  </a:cubicBezTo>
                  <a:cubicBezTo>
                    <a:pt x="11071" y="3127"/>
                    <a:pt x="11044" y="3106"/>
                    <a:pt x="11001" y="3106"/>
                  </a:cubicBezTo>
                  <a:close/>
                  <a:moveTo>
                    <a:pt x="11271" y="3106"/>
                  </a:moveTo>
                  <a:cubicBezTo>
                    <a:pt x="11249" y="3106"/>
                    <a:pt x="11206" y="3127"/>
                    <a:pt x="11206" y="3176"/>
                  </a:cubicBezTo>
                  <a:cubicBezTo>
                    <a:pt x="11206" y="3198"/>
                    <a:pt x="11249" y="3241"/>
                    <a:pt x="11271" y="3241"/>
                  </a:cubicBezTo>
                  <a:cubicBezTo>
                    <a:pt x="11314" y="3241"/>
                    <a:pt x="11341" y="3198"/>
                    <a:pt x="11341" y="3176"/>
                  </a:cubicBezTo>
                  <a:cubicBezTo>
                    <a:pt x="11341" y="3127"/>
                    <a:pt x="11314" y="3106"/>
                    <a:pt x="11271" y="3106"/>
                  </a:cubicBezTo>
                  <a:close/>
                  <a:moveTo>
                    <a:pt x="11541" y="3106"/>
                  </a:moveTo>
                  <a:cubicBezTo>
                    <a:pt x="11519" y="3106"/>
                    <a:pt x="11476" y="3127"/>
                    <a:pt x="11476" y="3176"/>
                  </a:cubicBezTo>
                  <a:cubicBezTo>
                    <a:pt x="11476" y="3198"/>
                    <a:pt x="11519" y="3241"/>
                    <a:pt x="11541" y="3241"/>
                  </a:cubicBezTo>
                  <a:cubicBezTo>
                    <a:pt x="11584" y="3241"/>
                    <a:pt x="11611" y="3198"/>
                    <a:pt x="11611" y="3176"/>
                  </a:cubicBezTo>
                  <a:cubicBezTo>
                    <a:pt x="11611" y="3127"/>
                    <a:pt x="11584" y="3106"/>
                    <a:pt x="11541" y="3106"/>
                  </a:cubicBezTo>
                  <a:close/>
                  <a:moveTo>
                    <a:pt x="11811" y="3106"/>
                  </a:moveTo>
                  <a:cubicBezTo>
                    <a:pt x="11789" y="3106"/>
                    <a:pt x="11746" y="3127"/>
                    <a:pt x="11746" y="3176"/>
                  </a:cubicBezTo>
                  <a:cubicBezTo>
                    <a:pt x="11746" y="3198"/>
                    <a:pt x="11789" y="3241"/>
                    <a:pt x="11811" y="3241"/>
                  </a:cubicBezTo>
                  <a:cubicBezTo>
                    <a:pt x="11854" y="3241"/>
                    <a:pt x="11881" y="3198"/>
                    <a:pt x="11881" y="3176"/>
                  </a:cubicBezTo>
                  <a:cubicBezTo>
                    <a:pt x="11881" y="3127"/>
                    <a:pt x="11854" y="3106"/>
                    <a:pt x="11811" y="3106"/>
                  </a:cubicBezTo>
                  <a:close/>
                  <a:moveTo>
                    <a:pt x="12081" y="3106"/>
                  </a:moveTo>
                  <a:cubicBezTo>
                    <a:pt x="12059" y="3106"/>
                    <a:pt x="12016" y="3127"/>
                    <a:pt x="12016" y="3176"/>
                  </a:cubicBezTo>
                  <a:cubicBezTo>
                    <a:pt x="12016" y="3198"/>
                    <a:pt x="12059" y="3241"/>
                    <a:pt x="12081" y="3241"/>
                  </a:cubicBezTo>
                  <a:cubicBezTo>
                    <a:pt x="12124" y="3241"/>
                    <a:pt x="12151" y="3198"/>
                    <a:pt x="12151" y="3176"/>
                  </a:cubicBezTo>
                  <a:cubicBezTo>
                    <a:pt x="12151" y="3127"/>
                    <a:pt x="12124" y="3106"/>
                    <a:pt x="12081" y="3106"/>
                  </a:cubicBezTo>
                  <a:close/>
                  <a:moveTo>
                    <a:pt x="12351" y="3106"/>
                  </a:moveTo>
                  <a:cubicBezTo>
                    <a:pt x="12329" y="3106"/>
                    <a:pt x="12286" y="3127"/>
                    <a:pt x="12286" y="3176"/>
                  </a:cubicBezTo>
                  <a:cubicBezTo>
                    <a:pt x="12286" y="3198"/>
                    <a:pt x="12329" y="3241"/>
                    <a:pt x="12351" y="3241"/>
                  </a:cubicBezTo>
                  <a:cubicBezTo>
                    <a:pt x="12394" y="3241"/>
                    <a:pt x="12421" y="3198"/>
                    <a:pt x="12421" y="3176"/>
                  </a:cubicBezTo>
                  <a:cubicBezTo>
                    <a:pt x="12421" y="3127"/>
                    <a:pt x="12394" y="3106"/>
                    <a:pt x="12351" y="3106"/>
                  </a:cubicBezTo>
                  <a:close/>
                  <a:moveTo>
                    <a:pt x="12621" y="3106"/>
                  </a:moveTo>
                  <a:cubicBezTo>
                    <a:pt x="12599" y="3106"/>
                    <a:pt x="12556" y="3127"/>
                    <a:pt x="12556" y="3176"/>
                  </a:cubicBezTo>
                  <a:cubicBezTo>
                    <a:pt x="12556" y="3198"/>
                    <a:pt x="12599" y="3241"/>
                    <a:pt x="12621" y="3241"/>
                  </a:cubicBezTo>
                  <a:cubicBezTo>
                    <a:pt x="12664" y="3241"/>
                    <a:pt x="12691" y="3198"/>
                    <a:pt x="12691" y="3176"/>
                  </a:cubicBezTo>
                  <a:cubicBezTo>
                    <a:pt x="12691" y="3127"/>
                    <a:pt x="12664" y="3106"/>
                    <a:pt x="12621" y="3106"/>
                  </a:cubicBezTo>
                  <a:close/>
                  <a:moveTo>
                    <a:pt x="12891" y="3106"/>
                  </a:moveTo>
                  <a:cubicBezTo>
                    <a:pt x="12869" y="3106"/>
                    <a:pt x="12826" y="3127"/>
                    <a:pt x="12826" y="3176"/>
                  </a:cubicBezTo>
                  <a:cubicBezTo>
                    <a:pt x="12826" y="3198"/>
                    <a:pt x="12869" y="3241"/>
                    <a:pt x="12891" y="3241"/>
                  </a:cubicBezTo>
                  <a:cubicBezTo>
                    <a:pt x="12934" y="3241"/>
                    <a:pt x="12961" y="3198"/>
                    <a:pt x="12961" y="3176"/>
                  </a:cubicBezTo>
                  <a:cubicBezTo>
                    <a:pt x="12961" y="3127"/>
                    <a:pt x="12934" y="3106"/>
                    <a:pt x="12891" y="3106"/>
                  </a:cubicBezTo>
                  <a:close/>
                  <a:moveTo>
                    <a:pt x="13161" y="3106"/>
                  </a:moveTo>
                  <a:cubicBezTo>
                    <a:pt x="13140" y="3106"/>
                    <a:pt x="13096" y="3127"/>
                    <a:pt x="13096" y="3176"/>
                  </a:cubicBezTo>
                  <a:cubicBezTo>
                    <a:pt x="13096" y="3198"/>
                    <a:pt x="13140" y="3241"/>
                    <a:pt x="13161" y="3241"/>
                  </a:cubicBezTo>
                  <a:cubicBezTo>
                    <a:pt x="13204" y="3241"/>
                    <a:pt x="13231" y="3198"/>
                    <a:pt x="13231" y="3176"/>
                  </a:cubicBezTo>
                  <a:cubicBezTo>
                    <a:pt x="13231" y="3127"/>
                    <a:pt x="13204" y="3106"/>
                    <a:pt x="13161" y="3106"/>
                  </a:cubicBezTo>
                  <a:close/>
                  <a:moveTo>
                    <a:pt x="13431" y="3106"/>
                  </a:moveTo>
                  <a:cubicBezTo>
                    <a:pt x="13410" y="3106"/>
                    <a:pt x="13366" y="3127"/>
                    <a:pt x="13366" y="3176"/>
                  </a:cubicBezTo>
                  <a:cubicBezTo>
                    <a:pt x="13366" y="3198"/>
                    <a:pt x="13410" y="3241"/>
                    <a:pt x="13431" y="3241"/>
                  </a:cubicBezTo>
                  <a:cubicBezTo>
                    <a:pt x="13474" y="3241"/>
                    <a:pt x="13501" y="3198"/>
                    <a:pt x="13501" y="3176"/>
                  </a:cubicBezTo>
                  <a:cubicBezTo>
                    <a:pt x="13501" y="3127"/>
                    <a:pt x="13474" y="3106"/>
                    <a:pt x="13431" y="3106"/>
                  </a:cubicBezTo>
                  <a:close/>
                  <a:moveTo>
                    <a:pt x="5509" y="3262"/>
                  </a:moveTo>
                  <a:cubicBezTo>
                    <a:pt x="5466" y="3262"/>
                    <a:pt x="5444" y="3289"/>
                    <a:pt x="5444" y="3333"/>
                  </a:cubicBezTo>
                  <a:cubicBezTo>
                    <a:pt x="5444" y="3376"/>
                    <a:pt x="5466" y="3397"/>
                    <a:pt x="5509" y="3397"/>
                  </a:cubicBezTo>
                  <a:cubicBezTo>
                    <a:pt x="5536" y="3397"/>
                    <a:pt x="5579" y="3376"/>
                    <a:pt x="5579" y="3333"/>
                  </a:cubicBezTo>
                  <a:cubicBezTo>
                    <a:pt x="5579" y="3289"/>
                    <a:pt x="5536" y="3262"/>
                    <a:pt x="5509" y="3262"/>
                  </a:cubicBezTo>
                  <a:close/>
                  <a:moveTo>
                    <a:pt x="5509" y="3532"/>
                  </a:moveTo>
                  <a:cubicBezTo>
                    <a:pt x="5466" y="3532"/>
                    <a:pt x="5444" y="3559"/>
                    <a:pt x="5444" y="3603"/>
                  </a:cubicBezTo>
                  <a:cubicBezTo>
                    <a:pt x="5444" y="3646"/>
                    <a:pt x="5466" y="3667"/>
                    <a:pt x="5509" y="3667"/>
                  </a:cubicBezTo>
                  <a:cubicBezTo>
                    <a:pt x="5536" y="3667"/>
                    <a:pt x="5579" y="3646"/>
                    <a:pt x="5579" y="3603"/>
                  </a:cubicBezTo>
                  <a:cubicBezTo>
                    <a:pt x="5579" y="3559"/>
                    <a:pt x="5536" y="3532"/>
                    <a:pt x="5509" y="3532"/>
                  </a:cubicBezTo>
                  <a:close/>
                  <a:moveTo>
                    <a:pt x="5509" y="3802"/>
                  </a:moveTo>
                  <a:cubicBezTo>
                    <a:pt x="5466" y="3802"/>
                    <a:pt x="5444" y="3829"/>
                    <a:pt x="5444" y="3873"/>
                  </a:cubicBezTo>
                  <a:cubicBezTo>
                    <a:pt x="5444" y="3916"/>
                    <a:pt x="5466" y="3937"/>
                    <a:pt x="5509" y="3937"/>
                  </a:cubicBezTo>
                  <a:cubicBezTo>
                    <a:pt x="5536" y="3937"/>
                    <a:pt x="5579" y="3916"/>
                    <a:pt x="5579" y="3873"/>
                  </a:cubicBezTo>
                  <a:cubicBezTo>
                    <a:pt x="5579" y="3829"/>
                    <a:pt x="5536" y="3802"/>
                    <a:pt x="5509" y="3802"/>
                  </a:cubicBezTo>
                  <a:close/>
                  <a:moveTo>
                    <a:pt x="5509" y="4072"/>
                  </a:moveTo>
                  <a:cubicBezTo>
                    <a:pt x="5466" y="4072"/>
                    <a:pt x="5444" y="4099"/>
                    <a:pt x="5444" y="4143"/>
                  </a:cubicBezTo>
                  <a:cubicBezTo>
                    <a:pt x="5444" y="4186"/>
                    <a:pt x="5466" y="4207"/>
                    <a:pt x="5509" y="4207"/>
                  </a:cubicBezTo>
                  <a:cubicBezTo>
                    <a:pt x="5536" y="4207"/>
                    <a:pt x="5579" y="4186"/>
                    <a:pt x="5579" y="4143"/>
                  </a:cubicBezTo>
                  <a:cubicBezTo>
                    <a:pt x="5579" y="4099"/>
                    <a:pt x="5536" y="4072"/>
                    <a:pt x="5509" y="4072"/>
                  </a:cubicBezTo>
                  <a:close/>
                  <a:moveTo>
                    <a:pt x="5509" y="4342"/>
                  </a:moveTo>
                  <a:cubicBezTo>
                    <a:pt x="5466" y="4342"/>
                    <a:pt x="5444" y="4369"/>
                    <a:pt x="5444" y="4413"/>
                  </a:cubicBezTo>
                  <a:cubicBezTo>
                    <a:pt x="5444" y="4456"/>
                    <a:pt x="5466" y="4477"/>
                    <a:pt x="5509" y="4477"/>
                  </a:cubicBezTo>
                  <a:cubicBezTo>
                    <a:pt x="5536" y="4477"/>
                    <a:pt x="5579" y="4456"/>
                    <a:pt x="5579" y="4413"/>
                  </a:cubicBezTo>
                  <a:cubicBezTo>
                    <a:pt x="5579" y="4369"/>
                    <a:pt x="5536" y="4342"/>
                    <a:pt x="5509" y="4342"/>
                  </a:cubicBezTo>
                  <a:close/>
                  <a:moveTo>
                    <a:pt x="5509" y="4612"/>
                  </a:moveTo>
                  <a:cubicBezTo>
                    <a:pt x="5466" y="4612"/>
                    <a:pt x="5444" y="4639"/>
                    <a:pt x="5444" y="4683"/>
                  </a:cubicBezTo>
                  <a:cubicBezTo>
                    <a:pt x="5444" y="4726"/>
                    <a:pt x="5466" y="4747"/>
                    <a:pt x="5509" y="4747"/>
                  </a:cubicBezTo>
                  <a:cubicBezTo>
                    <a:pt x="5536" y="4747"/>
                    <a:pt x="5579" y="4726"/>
                    <a:pt x="5579" y="4683"/>
                  </a:cubicBezTo>
                  <a:cubicBezTo>
                    <a:pt x="5579" y="4639"/>
                    <a:pt x="5536" y="4612"/>
                    <a:pt x="5509" y="4612"/>
                  </a:cubicBezTo>
                  <a:close/>
                  <a:moveTo>
                    <a:pt x="5509" y="4882"/>
                  </a:moveTo>
                  <a:cubicBezTo>
                    <a:pt x="5466" y="4882"/>
                    <a:pt x="5444" y="4909"/>
                    <a:pt x="5444" y="4953"/>
                  </a:cubicBezTo>
                  <a:cubicBezTo>
                    <a:pt x="5444" y="4996"/>
                    <a:pt x="5466" y="5017"/>
                    <a:pt x="5509" y="5017"/>
                  </a:cubicBezTo>
                  <a:cubicBezTo>
                    <a:pt x="5536" y="5017"/>
                    <a:pt x="5579" y="4996"/>
                    <a:pt x="5579" y="4953"/>
                  </a:cubicBezTo>
                  <a:cubicBezTo>
                    <a:pt x="5579" y="4909"/>
                    <a:pt x="5536" y="4882"/>
                    <a:pt x="5509" y="4882"/>
                  </a:cubicBezTo>
                  <a:close/>
                  <a:moveTo>
                    <a:pt x="5509" y="5152"/>
                  </a:moveTo>
                  <a:cubicBezTo>
                    <a:pt x="5466" y="5152"/>
                    <a:pt x="5444" y="5179"/>
                    <a:pt x="5444" y="5223"/>
                  </a:cubicBezTo>
                  <a:cubicBezTo>
                    <a:pt x="5444" y="5266"/>
                    <a:pt x="5466" y="5287"/>
                    <a:pt x="5509" y="5287"/>
                  </a:cubicBezTo>
                  <a:cubicBezTo>
                    <a:pt x="5536" y="5287"/>
                    <a:pt x="5579" y="5266"/>
                    <a:pt x="5579" y="5223"/>
                  </a:cubicBezTo>
                  <a:cubicBezTo>
                    <a:pt x="5579" y="5179"/>
                    <a:pt x="5536" y="5152"/>
                    <a:pt x="5509" y="5152"/>
                  </a:cubicBezTo>
                  <a:close/>
                  <a:moveTo>
                    <a:pt x="5509" y="5422"/>
                  </a:moveTo>
                  <a:cubicBezTo>
                    <a:pt x="5466" y="5422"/>
                    <a:pt x="5444" y="5449"/>
                    <a:pt x="5444" y="5493"/>
                  </a:cubicBezTo>
                  <a:cubicBezTo>
                    <a:pt x="5444" y="5536"/>
                    <a:pt x="5466" y="5557"/>
                    <a:pt x="5509" y="5557"/>
                  </a:cubicBezTo>
                  <a:cubicBezTo>
                    <a:pt x="5536" y="5557"/>
                    <a:pt x="5579" y="5536"/>
                    <a:pt x="5579" y="5493"/>
                  </a:cubicBezTo>
                  <a:cubicBezTo>
                    <a:pt x="5579" y="5449"/>
                    <a:pt x="5536" y="5422"/>
                    <a:pt x="5509" y="5422"/>
                  </a:cubicBezTo>
                  <a:close/>
                  <a:moveTo>
                    <a:pt x="5509" y="5693"/>
                  </a:moveTo>
                  <a:cubicBezTo>
                    <a:pt x="5466" y="5693"/>
                    <a:pt x="5444" y="5720"/>
                    <a:pt x="5444" y="5763"/>
                  </a:cubicBezTo>
                  <a:cubicBezTo>
                    <a:pt x="5444" y="5806"/>
                    <a:pt x="5466" y="5828"/>
                    <a:pt x="5509" y="5828"/>
                  </a:cubicBezTo>
                  <a:cubicBezTo>
                    <a:pt x="5536" y="5828"/>
                    <a:pt x="5579" y="5806"/>
                    <a:pt x="5579" y="5763"/>
                  </a:cubicBezTo>
                  <a:cubicBezTo>
                    <a:pt x="5579" y="5720"/>
                    <a:pt x="5536" y="5693"/>
                    <a:pt x="5509" y="5693"/>
                  </a:cubicBezTo>
                  <a:close/>
                  <a:moveTo>
                    <a:pt x="5509" y="5963"/>
                  </a:moveTo>
                  <a:cubicBezTo>
                    <a:pt x="5466" y="5963"/>
                    <a:pt x="5444" y="5990"/>
                    <a:pt x="5444" y="6033"/>
                  </a:cubicBezTo>
                  <a:cubicBezTo>
                    <a:pt x="5444" y="6076"/>
                    <a:pt x="5466" y="6098"/>
                    <a:pt x="5509" y="6098"/>
                  </a:cubicBezTo>
                  <a:cubicBezTo>
                    <a:pt x="5536" y="6098"/>
                    <a:pt x="5579" y="6076"/>
                    <a:pt x="5579" y="6033"/>
                  </a:cubicBezTo>
                  <a:cubicBezTo>
                    <a:pt x="5579" y="5990"/>
                    <a:pt x="5536" y="5963"/>
                    <a:pt x="5509" y="5963"/>
                  </a:cubicBezTo>
                  <a:close/>
                  <a:moveTo>
                    <a:pt x="5509" y="6233"/>
                  </a:moveTo>
                  <a:cubicBezTo>
                    <a:pt x="5466" y="6233"/>
                    <a:pt x="5444" y="6260"/>
                    <a:pt x="5444" y="6303"/>
                  </a:cubicBezTo>
                  <a:cubicBezTo>
                    <a:pt x="5444" y="6346"/>
                    <a:pt x="5466" y="6368"/>
                    <a:pt x="5509" y="6368"/>
                  </a:cubicBezTo>
                  <a:cubicBezTo>
                    <a:pt x="5536" y="6368"/>
                    <a:pt x="5579" y="6346"/>
                    <a:pt x="5579" y="6303"/>
                  </a:cubicBezTo>
                  <a:cubicBezTo>
                    <a:pt x="5579" y="6260"/>
                    <a:pt x="5536" y="6233"/>
                    <a:pt x="5509" y="6233"/>
                  </a:cubicBezTo>
                  <a:close/>
                  <a:moveTo>
                    <a:pt x="5509" y="6503"/>
                  </a:moveTo>
                  <a:cubicBezTo>
                    <a:pt x="5466" y="6503"/>
                    <a:pt x="5444" y="6530"/>
                    <a:pt x="5444" y="6573"/>
                  </a:cubicBezTo>
                  <a:cubicBezTo>
                    <a:pt x="5444" y="6616"/>
                    <a:pt x="5466" y="6638"/>
                    <a:pt x="5509" y="6638"/>
                  </a:cubicBezTo>
                  <a:cubicBezTo>
                    <a:pt x="5536" y="6638"/>
                    <a:pt x="5579" y="6616"/>
                    <a:pt x="5579" y="6573"/>
                  </a:cubicBezTo>
                  <a:cubicBezTo>
                    <a:pt x="5579" y="6530"/>
                    <a:pt x="5536" y="6503"/>
                    <a:pt x="5509" y="6503"/>
                  </a:cubicBezTo>
                  <a:close/>
                  <a:moveTo>
                    <a:pt x="5509" y="6773"/>
                  </a:moveTo>
                  <a:cubicBezTo>
                    <a:pt x="5466" y="6773"/>
                    <a:pt x="5444" y="6800"/>
                    <a:pt x="5444" y="6843"/>
                  </a:cubicBezTo>
                  <a:cubicBezTo>
                    <a:pt x="5444" y="6886"/>
                    <a:pt x="5466" y="6908"/>
                    <a:pt x="5509" y="6908"/>
                  </a:cubicBezTo>
                  <a:cubicBezTo>
                    <a:pt x="5536" y="6908"/>
                    <a:pt x="5579" y="6886"/>
                    <a:pt x="5579" y="6843"/>
                  </a:cubicBezTo>
                  <a:cubicBezTo>
                    <a:pt x="5579" y="6800"/>
                    <a:pt x="5536" y="6773"/>
                    <a:pt x="5509" y="6773"/>
                  </a:cubicBezTo>
                  <a:close/>
                  <a:moveTo>
                    <a:pt x="5509" y="7043"/>
                  </a:moveTo>
                  <a:cubicBezTo>
                    <a:pt x="5466" y="7043"/>
                    <a:pt x="5444" y="7070"/>
                    <a:pt x="5444" y="7113"/>
                  </a:cubicBezTo>
                  <a:cubicBezTo>
                    <a:pt x="5444" y="7156"/>
                    <a:pt x="5466" y="7178"/>
                    <a:pt x="5509" y="7178"/>
                  </a:cubicBezTo>
                  <a:cubicBezTo>
                    <a:pt x="5536" y="7178"/>
                    <a:pt x="5579" y="7156"/>
                    <a:pt x="5579" y="7113"/>
                  </a:cubicBezTo>
                  <a:cubicBezTo>
                    <a:pt x="5579" y="7070"/>
                    <a:pt x="5536" y="7043"/>
                    <a:pt x="5509" y="7043"/>
                  </a:cubicBezTo>
                  <a:close/>
                  <a:moveTo>
                    <a:pt x="5509" y="7313"/>
                  </a:moveTo>
                  <a:cubicBezTo>
                    <a:pt x="5466" y="7313"/>
                    <a:pt x="5444" y="7340"/>
                    <a:pt x="5444" y="7383"/>
                  </a:cubicBezTo>
                  <a:cubicBezTo>
                    <a:pt x="5444" y="7426"/>
                    <a:pt x="5466" y="7448"/>
                    <a:pt x="5509" y="7448"/>
                  </a:cubicBezTo>
                  <a:cubicBezTo>
                    <a:pt x="5536" y="7448"/>
                    <a:pt x="5579" y="7426"/>
                    <a:pt x="5579" y="7383"/>
                  </a:cubicBezTo>
                  <a:cubicBezTo>
                    <a:pt x="5579" y="7340"/>
                    <a:pt x="5536" y="7313"/>
                    <a:pt x="5509" y="7313"/>
                  </a:cubicBezTo>
                  <a:close/>
                  <a:moveTo>
                    <a:pt x="5509" y="7583"/>
                  </a:moveTo>
                  <a:cubicBezTo>
                    <a:pt x="5466" y="7583"/>
                    <a:pt x="5444" y="7610"/>
                    <a:pt x="5444" y="7653"/>
                  </a:cubicBezTo>
                  <a:cubicBezTo>
                    <a:pt x="5444" y="7696"/>
                    <a:pt x="5466" y="7718"/>
                    <a:pt x="5509" y="7718"/>
                  </a:cubicBezTo>
                  <a:cubicBezTo>
                    <a:pt x="5536" y="7718"/>
                    <a:pt x="5579" y="7696"/>
                    <a:pt x="5579" y="7653"/>
                  </a:cubicBezTo>
                  <a:cubicBezTo>
                    <a:pt x="5579" y="7610"/>
                    <a:pt x="5536" y="7583"/>
                    <a:pt x="5509" y="7583"/>
                  </a:cubicBezTo>
                  <a:close/>
                  <a:moveTo>
                    <a:pt x="5509" y="7853"/>
                  </a:moveTo>
                  <a:cubicBezTo>
                    <a:pt x="5466" y="7853"/>
                    <a:pt x="5444" y="7880"/>
                    <a:pt x="5444" y="7923"/>
                  </a:cubicBezTo>
                  <a:cubicBezTo>
                    <a:pt x="5444" y="7966"/>
                    <a:pt x="5466" y="7988"/>
                    <a:pt x="5509" y="7988"/>
                  </a:cubicBezTo>
                  <a:cubicBezTo>
                    <a:pt x="5536" y="7988"/>
                    <a:pt x="5579" y="7966"/>
                    <a:pt x="5579" y="7923"/>
                  </a:cubicBezTo>
                  <a:cubicBezTo>
                    <a:pt x="5579" y="7880"/>
                    <a:pt x="5536" y="7853"/>
                    <a:pt x="5509" y="7853"/>
                  </a:cubicBezTo>
                  <a:close/>
                  <a:moveTo>
                    <a:pt x="5509" y="8123"/>
                  </a:moveTo>
                  <a:cubicBezTo>
                    <a:pt x="5466" y="8123"/>
                    <a:pt x="5444" y="8150"/>
                    <a:pt x="5444" y="8193"/>
                  </a:cubicBezTo>
                  <a:cubicBezTo>
                    <a:pt x="5444" y="8236"/>
                    <a:pt x="5466" y="8258"/>
                    <a:pt x="5509" y="8258"/>
                  </a:cubicBezTo>
                  <a:cubicBezTo>
                    <a:pt x="5536" y="8258"/>
                    <a:pt x="5579" y="8236"/>
                    <a:pt x="5579" y="8193"/>
                  </a:cubicBezTo>
                  <a:cubicBezTo>
                    <a:pt x="5579" y="8150"/>
                    <a:pt x="5536" y="8123"/>
                    <a:pt x="5509" y="8123"/>
                  </a:cubicBezTo>
                  <a:close/>
                  <a:moveTo>
                    <a:pt x="5509" y="8393"/>
                  </a:moveTo>
                  <a:cubicBezTo>
                    <a:pt x="5466" y="8393"/>
                    <a:pt x="5444" y="8420"/>
                    <a:pt x="5444" y="8463"/>
                  </a:cubicBezTo>
                  <a:cubicBezTo>
                    <a:pt x="5444" y="8506"/>
                    <a:pt x="5466" y="8528"/>
                    <a:pt x="5509" y="8528"/>
                  </a:cubicBezTo>
                  <a:cubicBezTo>
                    <a:pt x="5536" y="8528"/>
                    <a:pt x="5579" y="8506"/>
                    <a:pt x="5579" y="8463"/>
                  </a:cubicBezTo>
                  <a:cubicBezTo>
                    <a:pt x="5579" y="8420"/>
                    <a:pt x="5536" y="8393"/>
                    <a:pt x="5509" y="8393"/>
                  </a:cubicBezTo>
                  <a:close/>
                  <a:moveTo>
                    <a:pt x="5509" y="8663"/>
                  </a:moveTo>
                  <a:cubicBezTo>
                    <a:pt x="5466" y="8663"/>
                    <a:pt x="5444" y="8690"/>
                    <a:pt x="5444" y="8733"/>
                  </a:cubicBezTo>
                  <a:cubicBezTo>
                    <a:pt x="5444" y="8776"/>
                    <a:pt x="5466" y="8798"/>
                    <a:pt x="5509" y="8798"/>
                  </a:cubicBezTo>
                  <a:cubicBezTo>
                    <a:pt x="5536" y="8798"/>
                    <a:pt x="5579" y="8776"/>
                    <a:pt x="5579" y="8733"/>
                  </a:cubicBezTo>
                  <a:cubicBezTo>
                    <a:pt x="5579" y="8690"/>
                    <a:pt x="5536" y="8663"/>
                    <a:pt x="5509" y="8663"/>
                  </a:cubicBezTo>
                  <a:close/>
                  <a:moveTo>
                    <a:pt x="5509" y="8933"/>
                  </a:moveTo>
                  <a:cubicBezTo>
                    <a:pt x="5466" y="8933"/>
                    <a:pt x="5444" y="8960"/>
                    <a:pt x="5444" y="9003"/>
                  </a:cubicBezTo>
                  <a:cubicBezTo>
                    <a:pt x="5444" y="9046"/>
                    <a:pt x="5466" y="9068"/>
                    <a:pt x="5509" y="9068"/>
                  </a:cubicBezTo>
                  <a:cubicBezTo>
                    <a:pt x="5536" y="9068"/>
                    <a:pt x="5579" y="9046"/>
                    <a:pt x="5579" y="9003"/>
                  </a:cubicBezTo>
                  <a:cubicBezTo>
                    <a:pt x="5579" y="8960"/>
                    <a:pt x="5536" y="8933"/>
                    <a:pt x="5509" y="8933"/>
                  </a:cubicBezTo>
                  <a:close/>
                  <a:moveTo>
                    <a:pt x="5509" y="9203"/>
                  </a:moveTo>
                  <a:cubicBezTo>
                    <a:pt x="5466" y="9203"/>
                    <a:pt x="5444" y="9230"/>
                    <a:pt x="5444" y="9273"/>
                  </a:cubicBezTo>
                  <a:cubicBezTo>
                    <a:pt x="5444" y="9316"/>
                    <a:pt x="5466" y="9338"/>
                    <a:pt x="5509" y="9338"/>
                  </a:cubicBezTo>
                  <a:cubicBezTo>
                    <a:pt x="5536" y="9338"/>
                    <a:pt x="5579" y="9316"/>
                    <a:pt x="5579" y="9273"/>
                  </a:cubicBezTo>
                  <a:cubicBezTo>
                    <a:pt x="5579" y="9230"/>
                    <a:pt x="5536" y="9203"/>
                    <a:pt x="5509" y="9203"/>
                  </a:cubicBezTo>
                  <a:close/>
                  <a:moveTo>
                    <a:pt x="5509" y="9473"/>
                  </a:moveTo>
                  <a:cubicBezTo>
                    <a:pt x="5466" y="9473"/>
                    <a:pt x="5444" y="9500"/>
                    <a:pt x="5444" y="9543"/>
                  </a:cubicBezTo>
                  <a:cubicBezTo>
                    <a:pt x="5444" y="9586"/>
                    <a:pt x="5466" y="9608"/>
                    <a:pt x="5509" y="9608"/>
                  </a:cubicBezTo>
                  <a:cubicBezTo>
                    <a:pt x="5536" y="9608"/>
                    <a:pt x="5579" y="9586"/>
                    <a:pt x="5579" y="9543"/>
                  </a:cubicBezTo>
                  <a:cubicBezTo>
                    <a:pt x="5579" y="9500"/>
                    <a:pt x="5536" y="9473"/>
                    <a:pt x="5509" y="9473"/>
                  </a:cubicBezTo>
                  <a:close/>
                  <a:moveTo>
                    <a:pt x="5509" y="9743"/>
                  </a:moveTo>
                  <a:cubicBezTo>
                    <a:pt x="5466" y="9743"/>
                    <a:pt x="5444" y="9770"/>
                    <a:pt x="5444" y="9813"/>
                  </a:cubicBezTo>
                  <a:cubicBezTo>
                    <a:pt x="5444" y="9856"/>
                    <a:pt x="5466" y="9878"/>
                    <a:pt x="5509" y="9878"/>
                  </a:cubicBezTo>
                  <a:cubicBezTo>
                    <a:pt x="5536" y="9878"/>
                    <a:pt x="5579" y="9856"/>
                    <a:pt x="5579" y="9813"/>
                  </a:cubicBezTo>
                  <a:cubicBezTo>
                    <a:pt x="5579" y="9770"/>
                    <a:pt x="5536" y="9743"/>
                    <a:pt x="5509" y="9743"/>
                  </a:cubicBezTo>
                  <a:close/>
                  <a:moveTo>
                    <a:pt x="5509" y="10013"/>
                  </a:moveTo>
                  <a:cubicBezTo>
                    <a:pt x="5466" y="10013"/>
                    <a:pt x="5444" y="10040"/>
                    <a:pt x="5444" y="10083"/>
                  </a:cubicBezTo>
                  <a:cubicBezTo>
                    <a:pt x="5444" y="10126"/>
                    <a:pt x="5466" y="10148"/>
                    <a:pt x="5509" y="10148"/>
                  </a:cubicBezTo>
                  <a:cubicBezTo>
                    <a:pt x="5536" y="10148"/>
                    <a:pt x="5579" y="10126"/>
                    <a:pt x="5579" y="10083"/>
                  </a:cubicBezTo>
                  <a:cubicBezTo>
                    <a:pt x="5579" y="10040"/>
                    <a:pt x="5536" y="10013"/>
                    <a:pt x="5509" y="10013"/>
                  </a:cubicBezTo>
                  <a:close/>
                  <a:moveTo>
                    <a:pt x="5509" y="10283"/>
                  </a:moveTo>
                  <a:cubicBezTo>
                    <a:pt x="5466" y="10283"/>
                    <a:pt x="5444" y="10310"/>
                    <a:pt x="5444" y="10353"/>
                  </a:cubicBezTo>
                  <a:cubicBezTo>
                    <a:pt x="5444" y="10396"/>
                    <a:pt x="5466" y="10418"/>
                    <a:pt x="5509" y="10418"/>
                  </a:cubicBezTo>
                  <a:cubicBezTo>
                    <a:pt x="5536" y="10418"/>
                    <a:pt x="5579" y="10396"/>
                    <a:pt x="5579" y="10353"/>
                  </a:cubicBezTo>
                  <a:cubicBezTo>
                    <a:pt x="5579" y="10310"/>
                    <a:pt x="5536" y="10283"/>
                    <a:pt x="5509" y="10283"/>
                  </a:cubicBezTo>
                  <a:close/>
                  <a:moveTo>
                    <a:pt x="5509" y="10553"/>
                  </a:moveTo>
                  <a:cubicBezTo>
                    <a:pt x="5466" y="10553"/>
                    <a:pt x="5444" y="10580"/>
                    <a:pt x="5444" y="10623"/>
                  </a:cubicBezTo>
                  <a:cubicBezTo>
                    <a:pt x="5444" y="10666"/>
                    <a:pt x="5466" y="10688"/>
                    <a:pt x="5509" y="10688"/>
                  </a:cubicBezTo>
                  <a:cubicBezTo>
                    <a:pt x="5536" y="10688"/>
                    <a:pt x="5579" y="10666"/>
                    <a:pt x="5579" y="10623"/>
                  </a:cubicBezTo>
                  <a:cubicBezTo>
                    <a:pt x="5579" y="10580"/>
                    <a:pt x="5536" y="10553"/>
                    <a:pt x="5509" y="10553"/>
                  </a:cubicBezTo>
                  <a:close/>
                  <a:moveTo>
                    <a:pt x="5509" y="10823"/>
                  </a:moveTo>
                  <a:cubicBezTo>
                    <a:pt x="5466" y="10823"/>
                    <a:pt x="5444" y="10850"/>
                    <a:pt x="5444" y="10893"/>
                  </a:cubicBezTo>
                  <a:cubicBezTo>
                    <a:pt x="5444" y="10936"/>
                    <a:pt x="5466" y="10958"/>
                    <a:pt x="5509" y="10958"/>
                  </a:cubicBezTo>
                  <a:cubicBezTo>
                    <a:pt x="5536" y="10958"/>
                    <a:pt x="5579" y="10936"/>
                    <a:pt x="5579" y="10893"/>
                  </a:cubicBezTo>
                  <a:cubicBezTo>
                    <a:pt x="5579" y="10850"/>
                    <a:pt x="5536" y="10823"/>
                    <a:pt x="5509" y="10823"/>
                  </a:cubicBezTo>
                  <a:close/>
                  <a:moveTo>
                    <a:pt x="5509" y="11093"/>
                  </a:moveTo>
                  <a:cubicBezTo>
                    <a:pt x="5466" y="11093"/>
                    <a:pt x="5444" y="11120"/>
                    <a:pt x="5444" y="11163"/>
                  </a:cubicBezTo>
                  <a:cubicBezTo>
                    <a:pt x="5444" y="11206"/>
                    <a:pt x="5466" y="11228"/>
                    <a:pt x="5509" y="11228"/>
                  </a:cubicBezTo>
                  <a:cubicBezTo>
                    <a:pt x="5536" y="11228"/>
                    <a:pt x="5579" y="11206"/>
                    <a:pt x="5579" y="11163"/>
                  </a:cubicBezTo>
                  <a:cubicBezTo>
                    <a:pt x="5579" y="11120"/>
                    <a:pt x="5536" y="11093"/>
                    <a:pt x="5509" y="11093"/>
                  </a:cubicBezTo>
                  <a:close/>
                  <a:moveTo>
                    <a:pt x="5509" y="11363"/>
                  </a:moveTo>
                  <a:cubicBezTo>
                    <a:pt x="5466" y="11363"/>
                    <a:pt x="5444" y="11390"/>
                    <a:pt x="5444" y="11433"/>
                  </a:cubicBezTo>
                  <a:cubicBezTo>
                    <a:pt x="5444" y="11476"/>
                    <a:pt x="5466" y="11498"/>
                    <a:pt x="5509" y="11498"/>
                  </a:cubicBezTo>
                  <a:cubicBezTo>
                    <a:pt x="5536" y="11498"/>
                    <a:pt x="5579" y="11476"/>
                    <a:pt x="5579" y="11433"/>
                  </a:cubicBezTo>
                  <a:cubicBezTo>
                    <a:pt x="5579" y="11390"/>
                    <a:pt x="5536" y="11363"/>
                    <a:pt x="5509" y="11363"/>
                  </a:cubicBezTo>
                  <a:close/>
                  <a:moveTo>
                    <a:pt x="5509" y="11633"/>
                  </a:moveTo>
                  <a:cubicBezTo>
                    <a:pt x="5466" y="11633"/>
                    <a:pt x="5444" y="11660"/>
                    <a:pt x="5444" y="11703"/>
                  </a:cubicBezTo>
                  <a:cubicBezTo>
                    <a:pt x="5444" y="11746"/>
                    <a:pt x="5466" y="11768"/>
                    <a:pt x="5509" y="11768"/>
                  </a:cubicBezTo>
                  <a:cubicBezTo>
                    <a:pt x="5536" y="11768"/>
                    <a:pt x="5579" y="11746"/>
                    <a:pt x="5579" y="11703"/>
                  </a:cubicBezTo>
                  <a:cubicBezTo>
                    <a:pt x="5579" y="11660"/>
                    <a:pt x="5536" y="11633"/>
                    <a:pt x="5509" y="11633"/>
                  </a:cubicBezTo>
                  <a:close/>
                  <a:moveTo>
                    <a:pt x="5509" y="11903"/>
                  </a:moveTo>
                  <a:cubicBezTo>
                    <a:pt x="5466" y="11903"/>
                    <a:pt x="5444" y="11930"/>
                    <a:pt x="5444" y="11973"/>
                  </a:cubicBezTo>
                  <a:cubicBezTo>
                    <a:pt x="5444" y="12016"/>
                    <a:pt x="5466" y="12038"/>
                    <a:pt x="5509" y="12038"/>
                  </a:cubicBezTo>
                  <a:cubicBezTo>
                    <a:pt x="5536" y="12038"/>
                    <a:pt x="5579" y="12016"/>
                    <a:pt x="5579" y="11973"/>
                  </a:cubicBezTo>
                  <a:cubicBezTo>
                    <a:pt x="5579" y="11930"/>
                    <a:pt x="5536" y="11903"/>
                    <a:pt x="5509" y="11903"/>
                  </a:cubicBezTo>
                  <a:close/>
                  <a:moveTo>
                    <a:pt x="5509" y="12173"/>
                  </a:moveTo>
                  <a:cubicBezTo>
                    <a:pt x="5466" y="12173"/>
                    <a:pt x="5444" y="12200"/>
                    <a:pt x="5444" y="12243"/>
                  </a:cubicBezTo>
                  <a:cubicBezTo>
                    <a:pt x="5444" y="12286"/>
                    <a:pt x="5466" y="12308"/>
                    <a:pt x="5509" y="12308"/>
                  </a:cubicBezTo>
                  <a:cubicBezTo>
                    <a:pt x="5536" y="12308"/>
                    <a:pt x="5579" y="12286"/>
                    <a:pt x="5579" y="12243"/>
                  </a:cubicBezTo>
                  <a:cubicBezTo>
                    <a:pt x="5579" y="12200"/>
                    <a:pt x="5536" y="12173"/>
                    <a:pt x="5509" y="12173"/>
                  </a:cubicBezTo>
                  <a:close/>
                  <a:moveTo>
                    <a:pt x="5509" y="12443"/>
                  </a:moveTo>
                  <a:cubicBezTo>
                    <a:pt x="5466" y="12443"/>
                    <a:pt x="5444" y="12470"/>
                    <a:pt x="5444" y="12513"/>
                  </a:cubicBezTo>
                  <a:cubicBezTo>
                    <a:pt x="5444" y="12556"/>
                    <a:pt x="5466" y="12578"/>
                    <a:pt x="5509" y="12578"/>
                  </a:cubicBezTo>
                  <a:cubicBezTo>
                    <a:pt x="5536" y="12578"/>
                    <a:pt x="5579" y="12556"/>
                    <a:pt x="5579" y="12513"/>
                  </a:cubicBezTo>
                  <a:cubicBezTo>
                    <a:pt x="5579" y="12470"/>
                    <a:pt x="5536" y="12443"/>
                    <a:pt x="5509" y="12443"/>
                  </a:cubicBezTo>
                  <a:close/>
                  <a:moveTo>
                    <a:pt x="5509" y="12713"/>
                  </a:moveTo>
                  <a:cubicBezTo>
                    <a:pt x="5466" y="12713"/>
                    <a:pt x="5444" y="12740"/>
                    <a:pt x="5444" y="12783"/>
                  </a:cubicBezTo>
                  <a:cubicBezTo>
                    <a:pt x="5444" y="12826"/>
                    <a:pt x="5466" y="12848"/>
                    <a:pt x="5509" y="12848"/>
                  </a:cubicBezTo>
                  <a:cubicBezTo>
                    <a:pt x="5536" y="12848"/>
                    <a:pt x="5579" y="12826"/>
                    <a:pt x="5579" y="12783"/>
                  </a:cubicBezTo>
                  <a:cubicBezTo>
                    <a:pt x="5579" y="12740"/>
                    <a:pt x="5536" y="12713"/>
                    <a:pt x="5509" y="12713"/>
                  </a:cubicBezTo>
                  <a:close/>
                  <a:moveTo>
                    <a:pt x="5509" y="12983"/>
                  </a:moveTo>
                  <a:cubicBezTo>
                    <a:pt x="5466" y="12983"/>
                    <a:pt x="5444" y="13010"/>
                    <a:pt x="5444" y="13053"/>
                  </a:cubicBezTo>
                  <a:cubicBezTo>
                    <a:pt x="5444" y="13096"/>
                    <a:pt x="5466" y="13118"/>
                    <a:pt x="5509" y="13118"/>
                  </a:cubicBezTo>
                  <a:cubicBezTo>
                    <a:pt x="5536" y="13118"/>
                    <a:pt x="5579" y="13096"/>
                    <a:pt x="5579" y="13053"/>
                  </a:cubicBezTo>
                  <a:cubicBezTo>
                    <a:pt x="5579" y="13010"/>
                    <a:pt x="5536" y="12983"/>
                    <a:pt x="5509" y="12983"/>
                  </a:cubicBezTo>
                  <a:close/>
                  <a:moveTo>
                    <a:pt x="5509" y="13253"/>
                  </a:moveTo>
                  <a:cubicBezTo>
                    <a:pt x="5466" y="13253"/>
                    <a:pt x="5444" y="13280"/>
                    <a:pt x="5444" y="13323"/>
                  </a:cubicBezTo>
                  <a:cubicBezTo>
                    <a:pt x="5444" y="13366"/>
                    <a:pt x="5466" y="13388"/>
                    <a:pt x="5509" y="13388"/>
                  </a:cubicBezTo>
                  <a:cubicBezTo>
                    <a:pt x="5536" y="13388"/>
                    <a:pt x="5579" y="13366"/>
                    <a:pt x="5579" y="13323"/>
                  </a:cubicBezTo>
                  <a:cubicBezTo>
                    <a:pt x="5579" y="13280"/>
                    <a:pt x="5536" y="13253"/>
                    <a:pt x="5509" y="13253"/>
                  </a:cubicBezTo>
                  <a:close/>
                  <a:moveTo>
                    <a:pt x="5509" y="13523"/>
                  </a:moveTo>
                  <a:cubicBezTo>
                    <a:pt x="5466" y="13523"/>
                    <a:pt x="5444" y="13550"/>
                    <a:pt x="5444" y="13593"/>
                  </a:cubicBezTo>
                  <a:cubicBezTo>
                    <a:pt x="5444" y="13636"/>
                    <a:pt x="5466" y="13658"/>
                    <a:pt x="5509" y="13658"/>
                  </a:cubicBezTo>
                  <a:cubicBezTo>
                    <a:pt x="5536" y="13658"/>
                    <a:pt x="5579" y="13636"/>
                    <a:pt x="5579" y="13593"/>
                  </a:cubicBezTo>
                  <a:cubicBezTo>
                    <a:pt x="5579" y="13550"/>
                    <a:pt x="5536" y="13523"/>
                    <a:pt x="5509" y="13523"/>
                  </a:cubicBezTo>
                  <a:close/>
                  <a:moveTo>
                    <a:pt x="5509" y="13793"/>
                  </a:moveTo>
                  <a:cubicBezTo>
                    <a:pt x="5466" y="13793"/>
                    <a:pt x="5444" y="13820"/>
                    <a:pt x="5444" y="13863"/>
                  </a:cubicBezTo>
                  <a:cubicBezTo>
                    <a:pt x="5444" y="13906"/>
                    <a:pt x="5466" y="13928"/>
                    <a:pt x="5509" y="13928"/>
                  </a:cubicBezTo>
                  <a:cubicBezTo>
                    <a:pt x="5536" y="13928"/>
                    <a:pt x="5579" y="13906"/>
                    <a:pt x="5579" y="13863"/>
                  </a:cubicBezTo>
                  <a:cubicBezTo>
                    <a:pt x="5579" y="13820"/>
                    <a:pt x="5536" y="13793"/>
                    <a:pt x="5509" y="13793"/>
                  </a:cubicBezTo>
                  <a:close/>
                  <a:moveTo>
                    <a:pt x="5509" y="14063"/>
                  </a:moveTo>
                  <a:cubicBezTo>
                    <a:pt x="5466" y="14063"/>
                    <a:pt x="5444" y="14090"/>
                    <a:pt x="5444" y="14133"/>
                  </a:cubicBezTo>
                  <a:cubicBezTo>
                    <a:pt x="5444" y="14176"/>
                    <a:pt x="5466" y="14198"/>
                    <a:pt x="5509" y="14198"/>
                  </a:cubicBezTo>
                  <a:cubicBezTo>
                    <a:pt x="5536" y="14198"/>
                    <a:pt x="5579" y="14176"/>
                    <a:pt x="5579" y="14133"/>
                  </a:cubicBezTo>
                  <a:cubicBezTo>
                    <a:pt x="5579" y="14090"/>
                    <a:pt x="5536" y="14063"/>
                    <a:pt x="5509" y="14063"/>
                  </a:cubicBezTo>
                  <a:close/>
                  <a:moveTo>
                    <a:pt x="5509" y="14333"/>
                  </a:moveTo>
                  <a:cubicBezTo>
                    <a:pt x="5466" y="14333"/>
                    <a:pt x="5444" y="14360"/>
                    <a:pt x="5444" y="14403"/>
                  </a:cubicBezTo>
                  <a:cubicBezTo>
                    <a:pt x="5444" y="14446"/>
                    <a:pt x="5466" y="14468"/>
                    <a:pt x="5509" y="14468"/>
                  </a:cubicBezTo>
                  <a:cubicBezTo>
                    <a:pt x="5536" y="14468"/>
                    <a:pt x="5579" y="14446"/>
                    <a:pt x="5579" y="14403"/>
                  </a:cubicBezTo>
                  <a:cubicBezTo>
                    <a:pt x="5579" y="14360"/>
                    <a:pt x="5536" y="14333"/>
                    <a:pt x="5509" y="14333"/>
                  </a:cubicBezTo>
                  <a:close/>
                  <a:moveTo>
                    <a:pt x="5509" y="14603"/>
                  </a:moveTo>
                  <a:cubicBezTo>
                    <a:pt x="5466" y="14603"/>
                    <a:pt x="5444" y="14630"/>
                    <a:pt x="5444" y="14673"/>
                  </a:cubicBezTo>
                  <a:cubicBezTo>
                    <a:pt x="5444" y="14716"/>
                    <a:pt x="5466" y="14738"/>
                    <a:pt x="5509" y="14738"/>
                  </a:cubicBezTo>
                  <a:cubicBezTo>
                    <a:pt x="5536" y="14738"/>
                    <a:pt x="5579" y="14716"/>
                    <a:pt x="5579" y="14673"/>
                  </a:cubicBezTo>
                  <a:cubicBezTo>
                    <a:pt x="5579" y="14630"/>
                    <a:pt x="5536" y="14603"/>
                    <a:pt x="5509" y="14603"/>
                  </a:cubicBezTo>
                  <a:close/>
                  <a:moveTo>
                    <a:pt x="5509" y="14873"/>
                  </a:moveTo>
                  <a:cubicBezTo>
                    <a:pt x="5466" y="14873"/>
                    <a:pt x="5444" y="14900"/>
                    <a:pt x="5444" y="14943"/>
                  </a:cubicBezTo>
                  <a:cubicBezTo>
                    <a:pt x="5444" y="14986"/>
                    <a:pt x="5466" y="15008"/>
                    <a:pt x="5509" y="15008"/>
                  </a:cubicBezTo>
                  <a:cubicBezTo>
                    <a:pt x="5536" y="15008"/>
                    <a:pt x="5579" y="14986"/>
                    <a:pt x="5579" y="14943"/>
                  </a:cubicBezTo>
                  <a:cubicBezTo>
                    <a:pt x="5579" y="14900"/>
                    <a:pt x="5536" y="14873"/>
                    <a:pt x="5509" y="14873"/>
                  </a:cubicBezTo>
                  <a:close/>
                  <a:moveTo>
                    <a:pt x="5509" y="15143"/>
                  </a:moveTo>
                  <a:cubicBezTo>
                    <a:pt x="5466" y="15143"/>
                    <a:pt x="5444" y="15170"/>
                    <a:pt x="5444" y="15213"/>
                  </a:cubicBezTo>
                  <a:cubicBezTo>
                    <a:pt x="5444" y="15256"/>
                    <a:pt x="5466" y="15278"/>
                    <a:pt x="5509" y="15278"/>
                  </a:cubicBezTo>
                  <a:cubicBezTo>
                    <a:pt x="5536" y="15278"/>
                    <a:pt x="5579" y="15256"/>
                    <a:pt x="5579" y="15213"/>
                  </a:cubicBezTo>
                  <a:cubicBezTo>
                    <a:pt x="5579" y="15170"/>
                    <a:pt x="5536" y="15143"/>
                    <a:pt x="5509" y="15143"/>
                  </a:cubicBezTo>
                  <a:close/>
                  <a:moveTo>
                    <a:pt x="5509" y="15413"/>
                  </a:moveTo>
                  <a:cubicBezTo>
                    <a:pt x="5466" y="15413"/>
                    <a:pt x="5444" y="15440"/>
                    <a:pt x="5444" y="15483"/>
                  </a:cubicBezTo>
                  <a:cubicBezTo>
                    <a:pt x="5444" y="15526"/>
                    <a:pt x="5466" y="15548"/>
                    <a:pt x="5509" y="15548"/>
                  </a:cubicBezTo>
                  <a:cubicBezTo>
                    <a:pt x="5536" y="15548"/>
                    <a:pt x="5579" y="15526"/>
                    <a:pt x="5579" y="15483"/>
                  </a:cubicBezTo>
                  <a:cubicBezTo>
                    <a:pt x="5579" y="15440"/>
                    <a:pt x="5536" y="15413"/>
                    <a:pt x="5509" y="15413"/>
                  </a:cubicBezTo>
                  <a:close/>
                  <a:moveTo>
                    <a:pt x="5509" y="15683"/>
                  </a:moveTo>
                  <a:cubicBezTo>
                    <a:pt x="5466" y="15683"/>
                    <a:pt x="5444" y="15710"/>
                    <a:pt x="5444" y="15753"/>
                  </a:cubicBezTo>
                  <a:cubicBezTo>
                    <a:pt x="5444" y="15796"/>
                    <a:pt x="5466" y="15818"/>
                    <a:pt x="5509" y="15818"/>
                  </a:cubicBezTo>
                  <a:cubicBezTo>
                    <a:pt x="5536" y="15818"/>
                    <a:pt x="5579" y="15796"/>
                    <a:pt x="5579" y="15753"/>
                  </a:cubicBezTo>
                  <a:cubicBezTo>
                    <a:pt x="5579" y="15710"/>
                    <a:pt x="5536" y="15683"/>
                    <a:pt x="5509" y="15683"/>
                  </a:cubicBezTo>
                  <a:close/>
                  <a:moveTo>
                    <a:pt x="5509" y="15953"/>
                  </a:moveTo>
                  <a:cubicBezTo>
                    <a:pt x="5466" y="15953"/>
                    <a:pt x="5444" y="15980"/>
                    <a:pt x="5444" y="16023"/>
                  </a:cubicBezTo>
                  <a:cubicBezTo>
                    <a:pt x="5444" y="16066"/>
                    <a:pt x="5466" y="16088"/>
                    <a:pt x="5509" y="16088"/>
                  </a:cubicBezTo>
                  <a:cubicBezTo>
                    <a:pt x="5536" y="16088"/>
                    <a:pt x="5579" y="16066"/>
                    <a:pt x="5579" y="16023"/>
                  </a:cubicBezTo>
                  <a:cubicBezTo>
                    <a:pt x="5579" y="15980"/>
                    <a:pt x="5536" y="15953"/>
                    <a:pt x="5509" y="15953"/>
                  </a:cubicBezTo>
                  <a:close/>
                  <a:moveTo>
                    <a:pt x="5509" y="16223"/>
                  </a:moveTo>
                  <a:cubicBezTo>
                    <a:pt x="5466" y="16223"/>
                    <a:pt x="5444" y="16250"/>
                    <a:pt x="5444" y="16293"/>
                  </a:cubicBezTo>
                  <a:cubicBezTo>
                    <a:pt x="5444" y="16336"/>
                    <a:pt x="5466" y="16358"/>
                    <a:pt x="5509" y="16358"/>
                  </a:cubicBezTo>
                  <a:cubicBezTo>
                    <a:pt x="5536" y="16358"/>
                    <a:pt x="5579" y="16336"/>
                    <a:pt x="5579" y="16293"/>
                  </a:cubicBezTo>
                  <a:cubicBezTo>
                    <a:pt x="5579" y="16250"/>
                    <a:pt x="5536" y="16223"/>
                    <a:pt x="5509" y="16223"/>
                  </a:cubicBezTo>
                  <a:close/>
                  <a:moveTo>
                    <a:pt x="5509" y="16493"/>
                  </a:moveTo>
                  <a:cubicBezTo>
                    <a:pt x="5466" y="16493"/>
                    <a:pt x="5444" y="16520"/>
                    <a:pt x="5444" y="16563"/>
                  </a:cubicBezTo>
                  <a:cubicBezTo>
                    <a:pt x="5444" y="16606"/>
                    <a:pt x="5466" y="16628"/>
                    <a:pt x="5509" y="16628"/>
                  </a:cubicBezTo>
                  <a:cubicBezTo>
                    <a:pt x="5536" y="16628"/>
                    <a:pt x="5579" y="16606"/>
                    <a:pt x="5579" y="16563"/>
                  </a:cubicBezTo>
                  <a:cubicBezTo>
                    <a:pt x="5579" y="16520"/>
                    <a:pt x="5536" y="16493"/>
                    <a:pt x="5509" y="16493"/>
                  </a:cubicBezTo>
                  <a:close/>
                  <a:moveTo>
                    <a:pt x="5509" y="16763"/>
                  </a:moveTo>
                  <a:cubicBezTo>
                    <a:pt x="5466" y="16763"/>
                    <a:pt x="5444" y="16790"/>
                    <a:pt x="5444" y="16833"/>
                  </a:cubicBezTo>
                  <a:cubicBezTo>
                    <a:pt x="5444" y="16876"/>
                    <a:pt x="5466" y="16898"/>
                    <a:pt x="5509" y="16898"/>
                  </a:cubicBezTo>
                  <a:cubicBezTo>
                    <a:pt x="5536" y="16898"/>
                    <a:pt x="5579" y="16876"/>
                    <a:pt x="5579" y="16833"/>
                  </a:cubicBezTo>
                  <a:cubicBezTo>
                    <a:pt x="5579" y="16790"/>
                    <a:pt x="5536" y="16763"/>
                    <a:pt x="5509" y="16763"/>
                  </a:cubicBezTo>
                  <a:close/>
                  <a:moveTo>
                    <a:pt x="5509" y="17033"/>
                  </a:moveTo>
                  <a:cubicBezTo>
                    <a:pt x="5466" y="17033"/>
                    <a:pt x="5444" y="17060"/>
                    <a:pt x="5444" y="17103"/>
                  </a:cubicBezTo>
                  <a:cubicBezTo>
                    <a:pt x="5444" y="17146"/>
                    <a:pt x="5466" y="17168"/>
                    <a:pt x="5509" y="17168"/>
                  </a:cubicBezTo>
                  <a:cubicBezTo>
                    <a:pt x="5536" y="17168"/>
                    <a:pt x="5579" y="17146"/>
                    <a:pt x="5579" y="17103"/>
                  </a:cubicBezTo>
                  <a:cubicBezTo>
                    <a:pt x="5579" y="17060"/>
                    <a:pt x="5536" y="17033"/>
                    <a:pt x="5509" y="17033"/>
                  </a:cubicBezTo>
                  <a:close/>
                  <a:moveTo>
                    <a:pt x="5509" y="17303"/>
                  </a:moveTo>
                  <a:cubicBezTo>
                    <a:pt x="5466" y="17303"/>
                    <a:pt x="5444" y="17330"/>
                    <a:pt x="5444" y="17373"/>
                  </a:cubicBezTo>
                  <a:cubicBezTo>
                    <a:pt x="5444" y="17416"/>
                    <a:pt x="5466" y="17438"/>
                    <a:pt x="5509" y="17438"/>
                  </a:cubicBezTo>
                  <a:cubicBezTo>
                    <a:pt x="5536" y="17438"/>
                    <a:pt x="5579" y="17416"/>
                    <a:pt x="5579" y="17373"/>
                  </a:cubicBezTo>
                  <a:cubicBezTo>
                    <a:pt x="5579" y="17330"/>
                    <a:pt x="5536" y="17303"/>
                    <a:pt x="5509" y="17303"/>
                  </a:cubicBezTo>
                  <a:close/>
                  <a:moveTo>
                    <a:pt x="5509" y="17573"/>
                  </a:moveTo>
                  <a:cubicBezTo>
                    <a:pt x="5466" y="17573"/>
                    <a:pt x="5444" y="17600"/>
                    <a:pt x="5444" y="17643"/>
                  </a:cubicBezTo>
                  <a:cubicBezTo>
                    <a:pt x="5444" y="17686"/>
                    <a:pt x="5466" y="17708"/>
                    <a:pt x="5509" y="17708"/>
                  </a:cubicBezTo>
                  <a:cubicBezTo>
                    <a:pt x="5536" y="17708"/>
                    <a:pt x="5579" y="17686"/>
                    <a:pt x="5579" y="17643"/>
                  </a:cubicBezTo>
                  <a:cubicBezTo>
                    <a:pt x="5579" y="17600"/>
                    <a:pt x="5536" y="17573"/>
                    <a:pt x="5509" y="17573"/>
                  </a:cubicBezTo>
                  <a:close/>
                  <a:moveTo>
                    <a:pt x="65" y="17821"/>
                  </a:moveTo>
                  <a:cubicBezTo>
                    <a:pt x="44" y="17821"/>
                    <a:pt x="1" y="17843"/>
                    <a:pt x="1" y="17892"/>
                  </a:cubicBezTo>
                  <a:lnTo>
                    <a:pt x="22" y="17892"/>
                  </a:lnTo>
                  <a:cubicBezTo>
                    <a:pt x="22" y="17870"/>
                    <a:pt x="44" y="17843"/>
                    <a:pt x="65" y="17843"/>
                  </a:cubicBezTo>
                  <a:cubicBezTo>
                    <a:pt x="109" y="17843"/>
                    <a:pt x="136" y="17870"/>
                    <a:pt x="136" y="17892"/>
                  </a:cubicBezTo>
                  <a:cubicBezTo>
                    <a:pt x="136" y="17843"/>
                    <a:pt x="109" y="17821"/>
                    <a:pt x="65" y="17821"/>
                  </a:cubicBezTo>
                  <a:close/>
                  <a:moveTo>
                    <a:pt x="335" y="17821"/>
                  </a:moveTo>
                  <a:cubicBezTo>
                    <a:pt x="314" y="17821"/>
                    <a:pt x="271" y="17843"/>
                    <a:pt x="271" y="17892"/>
                  </a:cubicBezTo>
                  <a:cubicBezTo>
                    <a:pt x="271" y="17913"/>
                    <a:pt x="314" y="17956"/>
                    <a:pt x="335" y="17956"/>
                  </a:cubicBezTo>
                  <a:cubicBezTo>
                    <a:pt x="379" y="17956"/>
                    <a:pt x="406" y="17913"/>
                    <a:pt x="406" y="17892"/>
                  </a:cubicBezTo>
                  <a:cubicBezTo>
                    <a:pt x="406" y="17843"/>
                    <a:pt x="379" y="17821"/>
                    <a:pt x="335" y="17821"/>
                  </a:cubicBezTo>
                  <a:close/>
                  <a:moveTo>
                    <a:pt x="605" y="17821"/>
                  </a:moveTo>
                  <a:cubicBezTo>
                    <a:pt x="584" y="17821"/>
                    <a:pt x="541" y="17843"/>
                    <a:pt x="541" y="17892"/>
                  </a:cubicBezTo>
                  <a:cubicBezTo>
                    <a:pt x="541" y="17913"/>
                    <a:pt x="584" y="17956"/>
                    <a:pt x="605" y="17956"/>
                  </a:cubicBezTo>
                  <a:cubicBezTo>
                    <a:pt x="649" y="17956"/>
                    <a:pt x="676" y="17913"/>
                    <a:pt x="676" y="17892"/>
                  </a:cubicBezTo>
                  <a:cubicBezTo>
                    <a:pt x="676" y="17843"/>
                    <a:pt x="649" y="17821"/>
                    <a:pt x="605" y="17821"/>
                  </a:cubicBezTo>
                  <a:close/>
                  <a:moveTo>
                    <a:pt x="875" y="17821"/>
                  </a:moveTo>
                  <a:cubicBezTo>
                    <a:pt x="854" y="17821"/>
                    <a:pt x="811" y="17843"/>
                    <a:pt x="811" y="17892"/>
                  </a:cubicBezTo>
                  <a:cubicBezTo>
                    <a:pt x="811" y="17913"/>
                    <a:pt x="854" y="17956"/>
                    <a:pt x="875" y="17956"/>
                  </a:cubicBezTo>
                  <a:cubicBezTo>
                    <a:pt x="919" y="17956"/>
                    <a:pt x="946" y="17913"/>
                    <a:pt x="946" y="17892"/>
                  </a:cubicBezTo>
                  <a:cubicBezTo>
                    <a:pt x="946" y="17843"/>
                    <a:pt x="919" y="17821"/>
                    <a:pt x="875" y="17821"/>
                  </a:cubicBezTo>
                  <a:close/>
                  <a:moveTo>
                    <a:pt x="1145" y="17821"/>
                  </a:moveTo>
                  <a:cubicBezTo>
                    <a:pt x="1124" y="17821"/>
                    <a:pt x="1081" y="17843"/>
                    <a:pt x="1081" y="17892"/>
                  </a:cubicBezTo>
                  <a:cubicBezTo>
                    <a:pt x="1081" y="17913"/>
                    <a:pt x="1124" y="17956"/>
                    <a:pt x="1145" y="17956"/>
                  </a:cubicBezTo>
                  <a:cubicBezTo>
                    <a:pt x="1189" y="17956"/>
                    <a:pt x="1216" y="17913"/>
                    <a:pt x="1216" y="17892"/>
                  </a:cubicBezTo>
                  <a:cubicBezTo>
                    <a:pt x="1216" y="17843"/>
                    <a:pt x="1189" y="17821"/>
                    <a:pt x="1145" y="17821"/>
                  </a:cubicBezTo>
                  <a:close/>
                  <a:moveTo>
                    <a:pt x="1416" y="17821"/>
                  </a:moveTo>
                  <a:cubicBezTo>
                    <a:pt x="1394" y="17821"/>
                    <a:pt x="1351" y="17843"/>
                    <a:pt x="1351" y="17892"/>
                  </a:cubicBezTo>
                  <a:cubicBezTo>
                    <a:pt x="1351" y="17913"/>
                    <a:pt x="1394" y="17956"/>
                    <a:pt x="1416" y="17956"/>
                  </a:cubicBezTo>
                  <a:cubicBezTo>
                    <a:pt x="1459" y="17956"/>
                    <a:pt x="1486" y="17913"/>
                    <a:pt x="1486" y="17892"/>
                  </a:cubicBezTo>
                  <a:cubicBezTo>
                    <a:pt x="1486" y="17843"/>
                    <a:pt x="1459" y="17821"/>
                    <a:pt x="1416" y="17821"/>
                  </a:cubicBezTo>
                  <a:close/>
                  <a:moveTo>
                    <a:pt x="1686" y="17821"/>
                  </a:moveTo>
                  <a:cubicBezTo>
                    <a:pt x="1664" y="17821"/>
                    <a:pt x="1621" y="17843"/>
                    <a:pt x="1621" y="17892"/>
                  </a:cubicBezTo>
                  <a:cubicBezTo>
                    <a:pt x="1621" y="17913"/>
                    <a:pt x="1664" y="17956"/>
                    <a:pt x="1686" y="17956"/>
                  </a:cubicBezTo>
                  <a:cubicBezTo>
                    <a:pt x="1729" y="17956"/>
                    <a:pt x="1756" y="17913"/>
                    <a:pt x="1756" y="17892"/>
                  </a:cubicBezTo>
                  <a:cubicBezTo>
                    <a:pt x="1756" y="17843"/>
                    <a:pt x="1729" y="17821"/>
                    <a:pt x="1686" y="17821"/>
                  </a:cubicBezTo>
                  <a:close/>
                  <a:moveTo>
                    <a:pt x="1956" y="17821"/>
                  </a:moveTo>
                  <a:cubicBezTo>
                    <a:pt x="1934" y="17821"/>
                    <a:pt x="1891" y="17843"/>
                    <a:pt x="1891" y="17892"/>
                  </a:cubicBezTo>
                  <a:cubicBezTo>
                    <a:pt x="1891" y="17913"/>
                    <a:pt x="1934" y="17956"/>
                    <a:pt x="1956" y="17956"/>
                  </a:cubicBezTo>
                  <a:cubicBezTo>
                    <a:pt x="1999" y="17956"/>
                    <a:pt x="2026" y="17913"/>
                    <a:pt x="2026" y="17892"/>
                  </a:cubicBezTo>
                  <a:cubicBezTo>
                    <a:pt x="2026" y="17843"/>
                    <a:pt x="1999" y="17821"/>
                    <a:pt x="1956" y="17821"/>
                  </a:cubicBezTo>
                  <a:close/>
                  <a:moveTo>
                    <a:pt x="2226" y="17821"/>
                  </a:moveTo>
                  <a:cubicBezTo>
                    <a:pt x="2204" y="17821"/>
                    <a:pt x="2161" y="17843"/>
                    <a:pt x="2161" y="17892"/>
                  </a:cubicBezTo>
                  <a:cubicBezTo>
                    <a:pt x="2161" y="17913"/>
                    <a:pt x="2204" y="17956"/>
                    <a:pt x="2226" y="17956"/>
                  </a:cubicBezTo>
                  <a:cubicBezTo>
                    <a:pt x="2269" y="17956"/>
                    <a:pt x="2296" y="17913"/>
                    <a:pt x="2296" y="17892"/>
                  </a:cubicBezTo>
                  <a:cubicBezTo>
                    <a:pt x="2296" y="17843"/>
                    <a:pt x="2269" y="17821"/>
                    <a:pt x="2226" y="17821"/>
                  </a:cubicBezTo>
                  <a:close/>
                  <a:moveTo>
                    <a:pt x="2496" y="17821"/>
                  </a:moveTo>
                  <a:cubicBezTo>
                    <a:pt x="2474" y="17821"/>
                    <a:pt x="2431" y="17843"/>
                    <a:pt x="2431" y="17892"/>
                  </a:cubicBezTo>
                  <a:cubicBezTo>
                    <a:pt x="2431" y="17913"/>
                    <a:pt x="2474" y="17956"/>
                    <a:pt x="2496" y="17956"/>
                  </a:cubicBezTo>
                  <a:cubicBezTo>
                    <a:pt x="2539" y="17956"/>
                    <a:pt x="2566" y="17913"/>
                    <a:pt x="2566" y="17892"/>
                  </a:cubicBezTo>
                  <a:cubicBezTo>
                    <a:pt x="2566" y="17843"/>
                    <a:pt x="2539" y="17821"/>
                    <a:pt x="2496" y="17821"/>
                  </a:cubicBezTo>
                  <a:close/>
                  <a:moveTo>
                    <a:pt x="2766" y="17821"/>
                  </a:moveTo>
                  <a:cubicBezTo>
                    <a:pt x="2744" y="17821"/>
                    <a:pt x="2701" y="17843"/>
                    <a:pt x="2701" y="17892"/>
                  </a:cubicBezTo>
                  <a:cubicBezTo>
                    <a:pt x="2701" y="17913"/>
                    <a:pt x="2744" y="17956"/>
                    <a:pt x="2766" y="17956"/>
                  </a:cubicBezTo>
                  <a:cubicBezTo>
                    <a:pt x="2809" y="17956"/>
                    <a:pt x="2836" y="17913"/>
                    <a:pt x="2836" y="17892"/>
                  </a:cubicBezTo>
                  <a:cubicBezTo>
                    <a:pt x="2836" y="17843"/>
                    <a:pt x="2809" y="17821"/>
                    <a:pt x="2766" y="17821"/>
                  </a:cubicBezTo>
                  <a:close/>
                  <a:moveTo>
                    <a:pt x="3036" y="17821"/>
                  </a:moveTo>
                  <a:cubicBezTo>
                    <a:pt x="3014" y="17821"/>
                    <a:pt x="2971" y="17843"/>
                    <a:pt x="2971" y="17892"/>
                  </a:cubicBezTo>
                  <a:cubicBezTo>
                    <a:pt x="2971" y="17913"/>
                    <a:pt x="3014" y="17956"/>
                    <a:pt x="3036" y="17956"/>
                  </a:cubicBezTo>
                  <a:cubicBezTo>
                    <a:pt x="3079" y="17956"/>
                    <a:pt x="3106" y="17913"/>
                    <a:pt x="3106" y="17892"/>
                  </a:cubicBezTo>
                  <a:cubicBezTo>
                    <a:pt x="3106" y="17843"/>
                    <a:pt x="3079" y="17821"/>
                    <a:pt x="3036" y="17821"/>
                  </a:cubicBezTo>
                  <a:close/>
                  <a:moveTo>
                    <a:pt x="3306" y="17821"/>
                  </a:moveTo>
                  <a:cubicBezTo>
                    <a:pt x="3284" y="17821"/>
                    <a:pt x="3241" y="17843"/>
                    <a:pt x="3241" y="17892"/>
                  </a:cubicBezTo>
                  <a:cubicBezTo>
                    <a:pt x="3241" y="17913"/>
                    <a:pt x="3284" y="17956"/>
                    <a:pt x="3306" y="17956"/>
                  </a:cubicBezTo>
                  <a:cubicBezTo>
                    <a:pt x="3349" y="17956"/>
                    <a:pt x="3376" y="17913"/>
                    <a:pt x="3376" y="17892"/>
                  </a:cubicBezTo>
                  <a:cubicBezTo>
                    <a:pt x="3376" y="17843"/>
                    <a:pt x="3349" y="17821"/>
                    <a:pt x="3306" y="17821"/>
                  </a:cubicBezTo>
                  <a:close/>
                  <a:moveTo>
                    <a:pt x="3576" y="17821"/>
                  </a:moveTo>
                  <a:cubicBezTo>
                    <a:pt x="3554" y="17821"/>
                    <a:pt x="3511" y="17843"/>
                    <a:pt x="3511" y="17892"/>
                  </a:cubicBezTo>
                  <a:cubicBezTo>
                    <a:pt x="3511" y="17913"/>
                    <a:pt x="3554" y="17956"/>
                    <a:pt x="3576" y="17956"/>
                  </a:cubicBezTo>
                  <a:cubicBezTo>
                    <a:pt x="3619" y="17956"/>
                    <a:pt x="3646" y="17913"/>
                    <a:pt x="3646" y="17892"/>
                  </a:cubicBezTo>
                  <a:cubicBezTo>
                    <a:pt x="3646" y="17843"/>
                    <a:pt x="3619" y="17821"/>
                    <a:pt x="3576" y="17821"/>
                  </a:cubicBezTo>
                  <a:close/>
                  <a:moveTo>
                    <a:pt x="3846" y="17821"/>
                  </a:moveTo>
                  <a:cubicBezTo>
                    <a:pt x="3824" y="17821"/>
                    <a:pt x="3781" y="17843"/>
                    <a:pt x="3781" y="17892"/>
                  </a:cubicBezTo>
                  <a:cubicBezTo>
                    <a:pt x="3781" y="17913"/>
                    <a:pt x="3824" y="17956"/>
                    <a:pt x="3846" y="17956"/>
                  </a:cubicBezTo>
                  <a:cubicBezTo>
                    <a:pt x="3889" y="17956"/>
                    <a:pt x="3916" y="17913"/>
                    <a:pt x="3916" y="17892"/>
                  </a:cubicBezTo>
                  <a:cubicBezTo>
                    <a:pt x="3916" y="17843"/>
                    <a:pt x="3889" y="17821"/>
                    <a:pt x="3846" y="17821"/>
                  </a:cubicBezTo>
                  <a:close/>
                  <a:moveTo>
                    <a:pt x="4116" y="17821"/>
                  </a:moveTo>
                  <a:cubicBezTo>
                    <a:pt x="4094" y="17821"/>
                    <a:pt x="4051" y="17843"/>
                    <a:pt x="4051" y="17892"/>
                  </a:cubicBezTo>
                  <a:cubicBezTo>
                    <a:pt x="4051" y="17913"/>
                    <a:pt x="4094" y="17956"/>
                    <a:pt x="4116" y="17956"/>
                  </a:cubicBezTo>
                  <a:cubicBezTo>
                    <a:pt x="4159" y="17956"/>
                    <a:pt x="4186" y="17913"/>
                    <a:pt x="4186" y="17892"/>
                  </a:cubicBezTo>
                  <a:cubicBezTo>
                    <a:pt x="4186" y="17843"/>
                    <a:pt x="4159" y="17821"/>
                    <a:pt x="4116" y="17821"/>
                  </a:cubicBezTo>
                  <a:close/>
                  <a:moveTo>
                    <a:pt x="4386" y="17821"/>
                  </a:moveTo>
                  <a:cubicBezTo>
                    <a:pt x="4364" y="17821"/>
                    <a:pt x="4321" y="17843"/>
                    <a:pt x="4321" y="17892"/>
                  </a:cubicBezTo>
                  <a:cubicBezTo>
                    <a:pt x="4321" y="17913"/>
                    <a:pt x="4364" y="17956"/>
                    <a:pt x="4386" y="17956"/>
                  </a:cubicBezTo>
                  <a:cubicBezTo>
                    <a:pt x="4429" y="17956"/>
                    <a:pt x="4456" y="17913"/>
                    <a:pt x="4456" y="17892"/>
                  </a:cubicBezTo>
                  <a:cubicBezTo>
                    <a:pt x="4456" y="17843"/>
                    <a:pt x="4429" y="17821"/>
                    <a:pt x="4386" y="17821"/>
                  </a:cubicBezTo>
                  <a:close/>
                  <a:moveTo>
                    <a:pt x="4656" y="17821"/>
                  </a:moveTo>
                  <a:cubicBezTo>
                    <a:pt x="4634" y="17821"/>
                    <a:pt x="4591" y="17843"/>
                    <a:pt x="4591" y="17892"/>
                  </a:cubicBezTo>
                  <a:cubicBezTo>
                    <a:pt x="4591" y="17913"/>
                    <a:pt x="4634" y="17956"/>
                    <a:pt x="4656" y="17956"/>
                  </a:cubicBezTo>
                  <a:cubicBezTo>
                    <a:pt x="4699" y="17956"/>
                    <a:pt x="4726" y="17913"/>
                    <a:pt x="4726" y="17892"/>
                  </a:cubicBezTo>
                  <a:cubicBezTo>
                    <a:pt x="4726" y="17843"/>
                    <a:pt x="4699" y="17821"/>
                    <a:pt x="4656" y="17821"/>
                  </a:cubicBezTo>
                  <a:close/>
                  <a:moveTo>
                    <a:pt x="4926" y="17821"/>
                  </a:moveTo>
                  <a:cubicBezTo>
                    <a:pt x="4904" y="17821"/>
                    <a:pt x="4861" y="17843"/>
                    <a:pt x="4861" y="17892"/>
                  </a:cubicBezTo>
                  <a:cubicBezTo>
                    <a:pt x="4861" y="17913"/>
                    <a:pt x="4904" y="17956"/>
                    <a:pt x="4926" y="17956"/>
                  </a:cubicBezTo>
                  <a:cubicBezTo>
                    <a:pt x="4969" y="17956"/>
                    <a:pt x="4996" y="17913"/>
                    <a:pt x="4996" y="17892"/>
                  </a:cubicBezTo>
                  <a:cubicBezTo>
                    <a:pt x="4996" y="17843"/>
                    <a:pt x="4969" y="17821"/>
                    <a:pt x="4926" y="17821"/>
                  </a:cubicBezTo>
                  <a:close/>
                  <a:moveTo>
                    <a:pt x="5196" y="17821"/>
                  </a:moveTo>
                  <a:cubicBezTo>
                    <a:pt x="5174" y="17821"/>
                    <a:pt x="5131" y="17843"/>
                    <a:pt x="5131" y="17892"/>
                  </a:cubicBezTo>
                  <a:cubicBezTo>
                    <a:pt x="5131" y="17913"/>
                    <a:pt x="5174" y="17956"/>
                    <a:pt x="5196" y="17956"/>
                  </a:cubicBezTo>
                  <a:cubicBezTo>
                    <a:pt x="5239" y="17956"/>
                    <a:pt x="5266" y="17913"/>
                    <a:pt x="5266" y="17892"/>
                  </a:cubicBezTo>
                  <a:cubicBezTo>
                    <a:pt x="5266" y="17843"/>
                    <a:pt x="5239" y="17821"/>
                    <a:pt x="5196" y="17821"/>
                  </a:cubicBezTo>
                  <a:close/>
                  <a:moveTo>
                    <a:pt x="5466" y="17821"/>
                  </a:moveTo>
                  <a:cubicBezTo>
                    <a:pt x="5444" y="17821"/>
                    <a:pt x="5401" y="17843"/>
                    <a:pt x="5401" y="17892"/>
                  </a:cubicBezTo>
                  <a:cubicBezTo>
                    <a:pt x="5401" y="17913"/>
                    <a:pt x="5444" y="17956"/>
                    <a:pt x="5466" y="17956"/>
                  </a:cubicBezTo>
                  <a:cubicBezTo>
                    <a:pt x="5509" y="17956"/>
                    <a:pt x="5536" y="17913"/>
                    <a:pt x="5536" y="17892"/>
                  </a:cubicBezTo>
                  <a:cubicBezTo>
                    <a:pt x="5536" y="17843"/>
                    <a:pt x="5509" y="17821"/>
                    <a:pt x="5466" y="1782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 rot="-5400000">
              <a:off x="2880906" y="4359282"/>
              <a:ext cx="659376" cy="637459"/>
            </a:xfrm>
            <a:custGeom>
              <a:avLst/>
              <a:gdLst/>
              <a:ahLst/>
              <a:cxnLst/>
              <a:rect l="l" t="t" r="r" b="b"/>
              <a:pathLst>
                <a:path w="14290" h="13815" extrusionOk="0">
                  <a:moveTo>
                    <a:pt x="71" y="0"/>
                  </a:moveTo>
                  <a:cubicBezTo>
                    <a:pt x="28" y="0"/>
                    <a:pt x="1" y="43"/>
                    <a:pt x="1" y="65"/>
                  </a:cubicBezTo>
                  <a:cubicBezTo>
                    <a:pt x="1" y="108"/>
                    <a:pt x="28" y="135"/>
                    <a:pt x="71" y="135"/>
                  </a:cubicBezTo>
                  <a:cubicBezTo>
                    <a:pt x="114" y="135"/>
                    <a:pt x="136" y="108"/>
                    <a:pt x="136" y="65"/>
                  </a:cubicBezTo>
                  <a:cubicBezTo>
                    <a:pt x="136" y="43"/>
                    <a:pt x="114" y="0"/>
                    <a:pt x="71" y="0"/>
                  </a:cubicBezTo>
                  <a:close/>
                  <a:moveTo>
                    <a:pt x="341" y="0"/>
                  </a:moveTo>
                  <a:cubicBezTo>
                    <a:pt x="298" y="0"/>
                    <a:pt x="271" y="43"/>
                    <a:pt x="271" y="65"/>
                  </a:cubicBezTo>
                  <a:cubicBezTo>
                    <a:pt x="271" y="108"/>
                    <a:pt x="298" y="135"/>
                    <a:pt x="341" y="135"/>
                  </a:cubicBezTo>
                  <a:cubicBezTo>
                    <a:pt x="384" y="135"/>
                    <a:pt x="406" y="108"/>
                    <a:pt x="406" y="65"/>
                  </a:cubicBezTo>
                  <a:cubicBezTo>
                    <a:pt x="406" y="43"/>
                    <a:pt x="384" y="0"/>
                    <a:pt x="341" y="0"/>
                  </a:cubicBezTo>
                  <a:close/>
                  <a:moveTo>
                    <a:pt x="611" y="0"/>
                  </a:moveTo>
                  <a:cubicBezTo>
                    <a:pt x="568" y="0"/>
                    <a:pt x="541" y="43"/>
                    <a:pt x="541" y="65"/>
                  </a:cubicBezTo>
                  <a:cubicBezTo>
                    <a:pt x="541" y="108"/>
                    <a:pt x="568" y="135"/>
                    <a:pt x="611" y="135"/>
                  </a:cubicBezTo>
                  <a:cubicBezTo>
                    <a:pt x="654" y="135"/>
                    <a:pt x="676" y="108"/>
                    <a:pt x="676" y="65"/>
                  </a:cubicBezTo>
                  <a:cubicBezTo>
                    <a:pt x="676" y="43"/>
                    <a:pt x="654" y="0"/>
                    <a:pt x="611" y="0"/>
                  </a:cubicBezTo>
                  <a:close/>
                  <a:moveTo>
                    <a:pt x="881" y="0"/>
                  </a:moveTo>
                  <a:cubicBezTo>
                    <a:pt x="838" y="0"/>
                    <a:pt x="811" y="43"/>
                    <a:pt x="811" y="65"/>
                  </a:cubicBezTo>
                  <a:cubicBezTo>
                    <a:pt x="811" y="108"/>
                    <a:pt x="838" y="135"/>
                    <a:pt x="881" y="135"/>
                  </a:cubicBezTo>
                  <a:cubicBezTo>
                    <a:pt x="924" y="135"/>
                    <a:pt x="946" y="108"/>
                    <a:pt x="946" y="65"/>
                  </a:cubicBezTo>
                  <a:cubicBezTo>
                    <a:pt x="946" y="43"/>
                    <a:pt x="924" y="0"/>
                    <a:pt x="881" y="0"/>
                  </a:cubicBezTo>
                  <a:close/>
                  <a:moveTo>
                    <a:pt x="1151" y="0"/>
                  </a:moveTo>
                  <a:cubicBezTo>
                    <a:pt x="1108" y="0"/>
                    <a:pt x="1081" y="43"/>
                    <a:pt x="1081" y="65"/>
                  </a:cubicBezTo>
                  <a:cubicBezTo>
                    <a:pt x="1081" y="108"/>
                    <a:pt x="1108" y="135"/>
                    <a:pt x="1151" y="135"/>
                  </a:cubicBezTo>
                  <a:cubicBezTo>
                    <a:pt x="1194" y="135"/>
                    <a:pt x="1216" y="108"/>
                    <a:pt x="1216" y="65"/>
                  </a:cubicBezTo>
                  <a:cubicBezTo>
                    <a:pt x="1216" y="43"/>
                    <a:pt x="1194" y="0"/>
                    <a:pt x="1151" y="0"/>
                  </a:cubicBezTo>
                  <a:close/>
                  <a:moveTo>
                    <a:pt x="1421" y="0"/>
                  </a:moveTo>
                  <a:cubicBezTo>
                    <a:pt x="1378" y="0"/>
                    <a:pt x="1351" y="43"/>
                    <a:pt x="1351" y="65"/>
                  </a:cubicBezTo>
                  <a:cubicBezTo>
                    <a:pt x="1351" y="108"/>
                    <a:pt x="1378" y="135"/>
                    <a:pt x="1421" y="135"/>
                  </a:cubicBezTo>
                  <a:cubicBezTo>
                    <a:pt x="1464" y="135"/>
                    <a:pt x="1486" y="108"/>
                    <a:pt x="1486" y="65"/>
                  </a:cubicBezTo>
                  <a:cubicBezTo>
                    <a:pt x="1486" y="43"/>
                    <a:pt x="1464" y="0"/>
                    <a:pt x="1421" y="0"/>
                  </a:cubicBezTo>
                  <a:close/>
                  <a:moveTo>
                    <a:pt x="1691" y="0"/>
                  </a:moveTo>
                  <a:cubicBezTo>
                    <a:pt x="1648" y="0"/>
                    <a:pt x="1621" y="43"/>
                    <a:pt x="1621" y="65"/>
                  </a:cubicBezTo>
                  <a:cubicBezTo>
                    <a:pt x="1621" y="108"/>
                    <a:pt x="1648" y="135"/>
                    <a:pt x="1691" y="135"/>
                  </a:cubicBezTo>
                  <a:cubicBezTo>
                    <a:pt x="1734" y="135"/>
                    <a:pt x="1756" y="108"/>
                    <a:pt x="1756" y="65"/>
                  </a:cubicBezTo>
                  <a:cubicBezTo>
                    <a:pt x="1756" y="43"/>
                    <a:pt x="1734" y="0"/>
                    <a:pt x="1691" y="0"/>
                  </a:cubicBezTo>
                  <a:close/>
                  <a:moveTo>
                    <a:pt x="1961" y="0"/>
                  </a:moveTo>
                  <a:cubicBezTo>
                    <a:pt x="1918" y="0"/>
                    <a:pt x="1891" y="43"/>
                    <a:pt x="1891" y="65"/>
                  </a:cubicBezTo>
                  <a:cubicBezTo>
                    <a:pt x="1891" y="108"/>
                    <a:pt x="1918" y="135"/>
                    <a:pt x="1961" y="135"/>
                  </a:cubicBezTo>
                  <a:cubicBezTo>
                    <a:pt x="2004" y="135"/>
                    <a:pt x="2026" y="108"/>
                    <a:pt x="2026" y="65"/>
                  </a:cubicBezTo>
                  <a:cubicBezTo>
                    <a:pt x="2026" y="43"/>
                    <a:pt x="2004" y="0"/>
                    <a:pt x="1961" y="0"/>
                  </a:cubicBezTo>
                  <a:close/>
                  <a:moveTo>
                    <a:pt x="2231" y="0"/>
                  </a:moveTo>
                  <a:cubicBezTo>
                    <a:pt x="2188" y="0"/>
                    <a:pt x="2161" y="43"/>
                    <a:pt x="2161" y="65"/>
                  </a:cubicBezTo>
                  <a:cubicBezTo>
                    <a:pt x="2161" y="108"/>
                    <a:pt x="2188" y="135"/>
                    <a:pt x="2231" y="135"/>
                  </a:cubicBezTo>
                  <a:cubicBezTo>
                    <a:pt x="2274" y="135"/>
                    <a:pt x="2296" y="108"/>
                    <a:pt x="2296" y="65"/>
                  </a:cubicBezTo>
                  <a:cubicBezTo>
                    <a:pt x="2296" y="43"/>
                    <a:pt x="2274" y="0"/>
                    <a:pt x="2231" y="0"/>
                  </a:cubicBezTo>
                  <a:close/>
                  <a:moveTo>
                    <a:pt x="2501" y="0"/>
                  </a:moveTo>
                  <a:cubicBezTo>
                    <a:pt x="2458" y="0"/>
                    <a:pt x="2431" y="43"/>
                    <a:pt x="2431" y="65"/>
                  </a:cubicBezTo>
                  <a:cubicBezTo>
                    <a:pt x="2431" y="108"/>
                    <a:pt x="2458" y="135"/>
                    <a:pt x="2501" y="135"/>
                  </a:cubicBezTo>
                  <a:cubicBezTo>
                    <a:pt x="2544" y="135"/>
                    <a:pt x="2566" y="108"/>
                    <a:pt x="2566" y="65"/>
                  </a:cubicBezTo>
                  <a:cubicBezTo>
                    <a:pt x="2566" y="43"/>
                    <a:pt x="2544" y="0"/>
                    <a:pt x="2501" y="0"/>
                  </a:cubicBezTo>
                  <a:close/>
                  <a:moveTo>
                    <a:pt x="2771" y="0"/>
                  </a:moveTo>
                  <a:cubicBezTo>
                    <a:pt x="2728" y="0"/>
                    <a:pt x="2701" y="43"/>
                    <a:pt x="2701" y="65"/>
                  </a:cubicBezTo>
                  <a:cubicBezTo>
                    <a:pt x="2701" y="108"/>
                    <a:pt x="2728" y="135"/>
                    <a:pt x="2771" y="135"/>
                  </a:cubicBezTo>
                  <a:cubicBezTo>
                    <a:pt x="2814" y="135"/>
                    <a:pt x="2836" y="108"/>
                    <a:pt x="2836" y="65"/>
                  </a:cubicBezTo>
                  <a:cubicBezTo>
                    <a:pt x="2836" y="43"/>
                    <a:pt x="2814" y="0"/>
                    <a:pt x="2771" y="0"/>
                  </a:cubicBezTo>
                  <a:close/>
                  <a:moveTo>
                    <a:pt x="3041" y="0"/>
                  </a:moveTo>
                  <a:cubicBezTo>
                    <a:pt x="2998" y="0"/>
                    <a:pt x="2971" y="43"/>
                    <a:pt x="2971" y="65"/>
                  </a:cubicBezTo>
                  <a:cubicBezTo>
                    <a:pt x="2971" y="108"/>
                    <a:pt x="2998" y="135"/>
                    <a:pt x="3041" y="135"/>
                  </a:cubicBezTo>
                  <a:cubicBezTo>
                    <a:pt x="3084" y="135"/>
                    <a:pt x="3106" y="108"/>
                    <a:pt x="3106" y="65"/>
                  </a:cubicBezTo>
                  <a:cubicBezTo>
                    <a:pt x="3106" y="43"/>
                    <a:pt x="3084" y="0"/>
                    <a:pt x="3041" y="0"/>
                  </a:cubicBezTo>
                  <a:close/>
                  <a:moveTo>
                    <a:pt x="3311" y="0"/>
                  </a:moveTo>
                  <a:cubicBezTo>
                    <a:pt x="3268" y="0"/>
                    <a:pt x="3241" y="43"/>
                    <a:pt x="3241" y="65"/>
                  </a:cubicBezTo>
                  <a:cubicBezTo>
                    <a:pt x="3241" y="108"/>
                    <a:pt x="3268" y="135"/>
                    <a:pt x="3311" y="135"/>
                  </a:cubicBezTo>
                  <a:cubicBezTo>
                    <a:pt x="3354" y="135"/>
                    <a:pt x="3376" y="108"/>
                    <a:pt x="3376" y="65"/>
                  </a:cubicBezTo>
                  <a:cubicBezTo>
                    <a:pt x="3376" y="43"/>
                    <a:pt x="3354" y="0"/>
                    <a:pt x="3311" y="0"/>
                  </a:cubicBezTo>
                  <a:close/>
                  <a:moveTo>
                    <a:pt x="3581" y="0"/>
                  </a:moveTo>
                  <a:cubicBezTo>
                    <a:pt x="3538" y="0"/>
                    <a:pt x="3511" y="43"/>
                    <a:pt x="3511" y="65"/>
                  </a:cubicBezTo>
                  <a:cubicBezTo>
                    <a:pt x="3511" y="108"/>
                    <a:pt x="3538" y="135"/>
                    <a:pt x="3581" y="135"/>
                  </a:cubicBezTo>
                  <a:cubicBezTo>
                    <a:pt x="3624" y="135"/>
                    <a:pt x="3646" y="108"/>
                    <a:pt x="3646" y="65"/>
                  </a:cubicBezTo>
                  <a:cubicBezTo>
                    <a:pt x="3646" y="43"/>
                    <a:pt x="3624" y="0"/>
                    <a:pt x="3581" y="0"/>
                  </a:cubicBezTo>
                  <a:close/>
                  <a:moveTo>
                    <a:pt x="3851" y="0"/>
                  </a:moveTo>
                  <a:cubicBezTo>
                    <a:pt x="3808" y="0"/>
                    <a:pt x="3781" y="43"/>
                    <a:pt x="3781" y="65"/>
                  </a:cubicBezTo>
                  <a:cubicBezTo>
                    <a:pt x="3781" y="108"/>
                    <a:pt x="3808" y="135"/>
                    <a:pt x="3851" y="135"/>
                  </a:cubicBezTo>
                  <a:cubicBezTo>
                    <a:pt x="3894" y="135"/>
                    <a:pt x="3916" y="108"/>
                    <a:pt x="3916" y="65"/>
                  </a:cubicBezTo>
                  <a:cubicBezTo>
                    <a:pt x="3916" y="43"/>
                    <a:pt x="3894" y="0"/>
                    <a:pt x="3851" y="0"/>
                  </a:cubicBezTo>
                  <a:close/>
                  <a:moveTo>
                    <a:pt x="4121" y="0"/>
                  </a:moveTo>
                  <a:cubicBezTo>
                    <a:pt x="4078" y="0"/>
                    <a:pt x="4051" y="43"/>
                    <a:pt x="4051" y="65"/>
                  </a:cubicBezTo>
                  <a:cubicBezTo>
                    <a:pt x="4051" y="108"/>
                    <a:pt x="4078" y="135"/>
                    <a:pt x="4121" y="135"/>
                  </a:cubicBezTo>
                  <a:cubicBezTo>
                    <a:pt x="4164" y="135"/>
                    <a:pt x="4186" y="108"/>
                    <a:pt x="4186" y="65"/>
                  </a:cubicBezTo>
                  <a:cubicBezTo>
                    <a:pt x="4186" y="43"/>
                    <a:pt x="4164" y="0"/>
                    <a:pt x="4121" y="0"/>
                  </a:cubicBezTo>
                  <a:close/>
                  <a:moveTo>
                    <a:pt x="4391" y="0"/>
                  </a:moveTo>
                  <a:cubicBezTo>
                    <a:pt x="4348" y="0"/>
                    <a:pt x="4321" y="43"/>
                    <a:pt x="4321" y="65"/>
                  </a:cubicBezTo>
                  <a:cubicBezTo>
                    <a:pt x="4321" y="108"/>
                    <a:pt x="4348" y="135"/>
                    <a:pt x="4391" y="135"/>
                  </a:cubicBezTo>
                  <a:cubicBezTo>
                    <a:pt x="4434" y="135"/>
                    <a:pt x="4456" y="108"/>
                    <a:pt x="4456" y="65"/>
                  </a:cubicBezTo>
                  <a:cubicBezTo>
                    <a:pt x="4456" y="43"/>
                    <a:pt x="4434" y="0"/>
                    <a:pt x="4391" y="0"/>
                  </a:cubicBezTo>
                  <a:close/>
                  <a:moveTo>
                    <a:pt x="4661" y="0"/>
                  </a:moveTo>
                  <a:cubicBezTo>
                    <a:pt x="4618" y="0"/>
                    <a:pt x="4591" y="43"/>
                    <a:pt x="4591" y="65"/>
                  </a:cubicBezTo>
                  <a:cubicBezTo>
                    <a:pt x="4591" y="108"/>
                    <a:pt x="4618" y="135"/>
                    <a:pt x="4661" y="135"/>
                  </a:cubicBezTo>
                  <a:cubicBezTo>
                    <a:pt x="4704" y="135"/>
                    <a:pt x="4726" y="108"/>
                    <a:pt x="4726" y="65"/>
                  </a:cubicBezTo>
                  <a:cubicBezTo>
                    <a:pt x="4726" y="43"/>
                    <a:pt x="4704" y="0"/>
                    <a:pt x="4661" y="0"/>
                  </a:cubicBezTo>
                  <a:close/>
                  <a:moveTo>
                    <a:pt x="4931" y="0"/>
                  </a:moveTo>
                  <a:cubicBezTo>
                    <a:pt x="4888" y="0"/>
                    <a:pt x="4861" y="43"/>
                    <a:pt x="4861" y="65"/>
                  </a:cubicBezTo>
                  <a:cubicBezTo>
                    <a:pt x="4861" y="108"/>
                    <a:pt x="4888" y="135"/>
                    <a:pt x="4931" y="135"/>
                  </a:cubicBezTo>
                  <a:cubicBezTo>
                    <a:pt x="4975" y="135"/>
                    <a:pt x="4996" y="108"/>
                    <a:pt x="4996" y="65"/>
                  </a:cubicBezTo>
                  <a:cubicBezTo>
                    <a:pt x="4996" y="43"/>
                    <a:pt x="4975" y="0"/>
                    <a:pt x="4931" y="0"/>
                  </a:cubicBezTo>
                  <a:close/>
                  <a:moveTo>
                    <a:pt x="5201" y="0"/>
                  </a:moveTo>
                  <a:cubicBezTo>
                    <a:pt x="5158" y="0"/>
                    <a:pt x="5131" y="43"/>
                    <a:pt x="5131" y="65"/>
                  </a:cubicBezTo>
                  <a:cubicBezTo>
                    <a:pt x="5131" y="108"/>
                    <a:pt x="5158" y="135"/>
                    <a:pt x="5201" y="135"/>
                  </a:cubicBezTo>
                  <a:cubicBezTo>
                    <a:pt x="5245" y="135"/>
                    <a:pt x="5266" y="108"/>
                    <a:pt x="5266" y="65"/>
                  </a:cubicBezTo>
                  <a:cubicBezTo>
                    <a:pt x="5266" y="43"/>
                    <a:pt x="5245" y="0"/>
                    <a:pt x="5201" y="0"/>
                  </a:cubicBezTo>
                  <a:close/>
                  <a:moveTo>
                    <a:pt x="5471" y="0"/>
                  </a:moveTo>
                  <a:cubicBezTo>
                    <a:pt x="5428" y="0"/>
                    <a:pt x="5401" y="43"/>
                    <a:pt x="5401" y="65"/>
                  </a:cubicBezTo>
                  <a:cubicBezTo>
                    <a:pt x="5401" y="108"/>
                    <a:pt x="5428" y="135"/>
                    <a:pt x="5471" y="135"/>
                  </a:cubicBezTo>
                  <a:cubicBezTo>
                    <a:pt x="5515" y="135"/>
                    <a:pt x="5536" y="108"/>
                    <a:pt x="5536" y="65"/>
                  </a:cubicBezTo>
                  <a:cubicBezTo>
                    <a:pt x="5536" y="43"/>
                    <a:pt x="5515" y="0"/>
                    <a:pt x="5471" y="0"/>
                  </a:cubicBezTo>
                  <a:close/>
                  <a:moveTo>
                    <a:pt x="5741" y="0"/>
                  </a:moveTo>
                  <a:cubicBezTo>
                    <a:pt x="5698" y="0"/>
                    <a:pt x="5671" y="43"/>
                    <a:pt x="5671" y="65"/>
                  </a:cubicBezTo>
                  <a:cubicBezTo>
                    <a:pt x="5671" y="108"/>
                    <a:pt x="5698" y="135"/>
                    <a:pt x="5741" y="135"/>
                  </a:cubicBezTo>
                  <a:cubicBezTo>
                    <a:pt x="5785" y="135"/>
                    <a:pt x="5806" y="108"/>
                    <a:pt x="5806" y="65"/>
                  </a:cubicBezTo>
                  <a:cubicBezTo>
                    <a:pt x="5806" y="43"/>
                    <a:pt x="5785" y="0"/>
                    <a:pt x="5741" y="0"/>
                  </a:cubicBezTo>
                  <a:close/>
                  <a:moveTo>
                    <a:pt x="6011" y="0"/>
                  </a:moveTo>
                  <a:cubicBezTo>
                    <a:pt x="5968" y="0"/>
                    <a:pt x="5941" y="43"/>
                    <a:pt x="5941" y="65"/>
                  </a:cubicBezTo>
                  <a:cubicBezTo>
                    <a:pt x="5941" y="108"/>
                    <a:pt x="5968" y="135"/>
                    <a:pt x="6011" y="135"/>
                  </a:cubicBezTo>
                  <a:cubicBezTo>
                    <a:pt x="6055" y="135"/>
                    <a:pt x="6076" y="108"/>
                    <a:pt x="6076" y="65"/>
                  </a:cubicBezTo>
                  <a:cubicBezTo>
                    <a:pt x="6076" y="43"/>
                    <a:pt x="6055" y="0"/>
                    <a:pt x="6011" y="0"/>
                  </a:cubicBezTo>
                  <a:close/>
                  <a:moveTo>
                    <a:pt x="6281" y="0"/>
                  </a:moveTo>
                  <a:cubicBezTo>
                    <a:pt x="6238" y="0"/>
                    <a:pt x="6211" y="43"/>
                    <a:pt x="6211" y="65"/>
                  </a:cubicBezTo>
                  <a:cubicBezTo>
                    <a:pt x="6211" y="108"/>
                    <a:pt x="6238" y="135"/>
                    <a:pt x="6281" y="135"/>
                  </a:cubicBezTo>
                  <a:cubicBezTo>
                    <a:pt x="6325" y="135"/>
                    <a:pt x="6346" y="108"/>
                    <a:pt x="6346" y="65"/>
                  </a:cubicBezTo>
                  <a:cubicBezTo>
                    <a:pt x="6346" y="43"/>
                    <a:pt x="6325" y="0"/>
                    <a:pt x="6281" y="0"/>
                  </a:cubicBezTo>
                  <a:close/>
                  <a:moveTo>
                    <a:pt x="6551" y="0"/>
                  </a:moveTo>
                  <a:cubicBezTo>
                    <a:pt x="6508" y="0"/>
                    <a:pt x="6481" y="43"/>
                    <a:pt x="6481" y="65"/>
                  </a:cubicBezTo>
                  <a:cubicBezTo>
                    <a:pt x="6481" y="108"/>
                    <a:pt x="6508" y="135"/>
                    <a:pt x="6551" y="135"/>
                  </a:cubicBezTo>
                  <a:cubicBezTo>
                    <a:pt x="6595" y="135"/>
                    <a:pt x="6616" y="108"/>
                    <a:pt x="6616" y="65"/>
                  </a:cubicBezTo>
                  <a:cubicBezTo>
                    <a:pt x="6616" y="43"/>
                    <a:pt x="6595" y="0"/>
                    <a:pt x="6551" y="0"/>
                  </a:cubicBezTo>
                  <a:close/>
                  <a:moveTo>
                    <a:pt x="6821" y="0"/>
                  </a:moveTo>
                  <a:cubicBezTo>
                    <a:pt x="6778" y="0"/>
                    <a:pt x="6751" y="43"/>
                    <a:pt x="6751" y="65"/>
                  </a:cubicBezTo>
                  <a:cubicBezTo>
                    <a:pt x="6751" y="108"/>
                    <a:pt x="6778" y="135"/>
                    <a:pt x="6821" y="135"/>
                  </a:cubicBezTo>
                  <a:cubicBezTo>
                    <a:pt x="6865" y="135"/>
                    <a:pt x="6886" y="108"/>
                    <a:pt x="6886" y="65"/>
                  </a:cubicBezTo>
                  <a:cubicBezTo>
                    <a:pt x="6886" y="43"/>
                    <a:pt x="6865" y="0"/>
                    <a:pt x="6821" y="0"/>
                  </a:cubicBezTo>
                  <a:close/>
                  <a:moveTo>
                    <a:pt x="7091" y="0"/>
                  </a:moveTo>
                  <a:cubicBezTo>
                    <a:pt x="7048" y="0"/>
                    <a:pt x="7021" y="43"/>
                    <a:pt x="7021" y="65"/>
                  </a:cubicBezTo>
                  <a:cubicBezTo>
                    <a:pt x="7021" y="108"/>
                    <a:pt x="7048" y="135"/>
                    <a:pt x="7091" y="135"/>
                  </a:cubicBezTo>
                  <a:cubicBezTo>
                    <a:pt x="7135" y="135"/>
                    <a:pt x="7156" y="108"/>
                    <a:pt x="7156" y="65"/>
                  </a:cubicBezTo>
                  <a:cubicBezTo>
                    <a:pt x="7156" y="43"/>
                    <a:pt x="7135" y="0"/>
                    <a:pt x="7091" y="0"/>
                  </a:cubicBezTo>
                  <a:close/>
                  <a:moveTo>
                    <a:pt x="7113" y="243"/>
                  </a:moveTo>
                  <a:cubicBezTo>
                    <a:pt x="7091" y="243"/>
                    <a:pt x="7048" y="270"/>
                    <a:pt x="7048" y="314"/>
                  </a:cubicBezTo>
                  <a:cubicBezTo>
                    <a:pt x="7048" y="335"/>
                    <a:pt x="7091" y="378"/>
                    <a:pt x="7113" y="378"/>
                  </a:cubicBezTo>
                  <a:cubicBezTo>
                    <a:pt x="7156" y="378"/>
                    <a:pt x="7183" y="335"/>
                    <a:pt x="7183" y="314"/>
                  </a:cubicBezTo>
                  <a:cubicBezTo>
                    <a:pt x="7183" y="270"/>
                    <a:pt x="7156" y="243"/>
                    <a:pt x="7113" y="243"/>
                  </a:cubicBezTo>
                  <a:close/>
                  <a:moveTo>
                    <a:pt x="7113" y="513"/>
                  </a:moveTo>
                  <a:cubicBezTo>
                    <a:pt x="7091" y="513"/>
                    <a:pt x="7048" y="540"/>
                    <a:pt x="7048" y="584"/>
                  </a:cubicBezTo>
                  <a:cubicBezTo>
                    <a:pt x="7048" y="605"/>
                    <a:pt x="7091" y="648"/>
                    <a:pt x="7113" y="648"/>
                  </a:cubicBezTo>
                  <a:cubicBezTo>
                    <a:pt x="7156" y="648"/>
                    <a:pt x="7183" y="605"/>
                    <a:pt x="7183" y="584"/>
                  </a:cubicBezTo>
                  <a:cubicBezTo>
                    <a:pt x="7183" y="540"/>
                    <a:pt x="7156" y="513"/>
                    <a:pt x="7113" y="513"/>
                  </a:cubicBezTo>
                  <a:close/>
                  <a:moveTo>
                    <a:pt x="7113" y="783"/>
                  </a:moveTo>
                  <a:cubicBezTo>
                    <a:pt x="7091" y="783"/>
                    <a:pt x="7048" y="810"/>
                    <a:pt x="7048" y="854"/>
                  </a:cubicBezTo>
                  <a:cubicBezTo>
                    <a:pt x="7048" y="875"/>
                    <a:pt x="7091" y="918"/>
                    <a:pt x="7113" y="918"/>
                  </a:cubicBezTo>
                  <a:cubicBezTo>
                    <a:pt x="7156" y="918"/>
                    <a:pt x="7183" y="875"/>
                    <a:pt x="7183" y="854"/>
                  </a:cubicBezTo>
                  <a:cubicBezTo>
                    <a:pt x="7183" y="810"/>
                    <a:pt x="7156" y="783"/>
                    <a:pt x="7113" y="783"/>
                  </a:cubicBezTo>
                  <a:close/>
                  <a:moveTo>
                    <a:pt x="7113" y="1053"/>
                  </a:moveTo>
                  <a:cubicBezTo>
                    <a:pt x="7091" y="1053"/>
                    <a:pt x="7048" y="1080"/>
                    <a:pt x="7048" y="1124"/>
                  </a:cubicBezTo>
                  <a:cubicBezTo>
                    <a:pt x="7048" y="1145"/>
                    <a:pt x="7091" y="1188"/>
                    <a:pt x="7113" y="1188"/>
                  </a:cubicBezTo>
                  <a:cubicBezTo>
                    <a:pt x="7156" y="1188"/>
                    <a:pt x="7183" y="1145"/>
                    <a:pt x="7183" y="1124"/>
                  </a:cubicBezTo>
                  <a:cubicBezTo>
                    <a:pt x="7183" y="1080"/>
                    <a:pt x="7156" y="1053"/>
                    <a:pt x="7113" y="1053"/>
                  </a:cubicBezTo>
                  <a:close/>
                  <a:moveTo>
                    <a:pt x="7113" y="1323"/>
                  </a:moveTo>
                  <a:cubicBezTo>
                    <a:pt x="7091" y="1323"/>
                    <a:pt x="7048" y="1350"/>
                    <a:pt x="7048" y="1394"/>
                  </a:cubicBezTo>
                  <a:cubicBezTo>
                    <a:pt x="7048" y="1415"/>
                    <a:pt x="7091" y="1458"/>
                    <a:pt x="7113" y="1458"/>
                  </a:cubicBezTo>
                  <a:cubicBezTo>
                    <a:pt x="7156" y="1458"/>
                    <a:pt x="7183" y="1415"/>
                    <a:pt x="7183" y="1394"/>
                  </a:cubicBezTo>
                  <a:cubicBezTo>
                    <a:pt x="7183" y="1350"/>
                    <a:pt x="7156" y="1323"/>
                    <a:pt x="7113" y="1323"/>
                  </a:cubicBezTo>
                  <a:close/>
                  <a:moveTo>
                    <a:pt x="7113" y="1593"/>
                  </a:moveTo>
                  <a:cubicBezTo>
                    <a:pt x="7091" y="1593"/>
                    <a:pt x="7048" y="1620"/>
                    <a:pt x="7048" y="1664"/>
                  </a:cubicBezTo>
                  <a:cubicBezTo>
                    <a:pt x="7048" y="1685"/>
                    <a:pt x="7091" y="1728"/>
                    <a:pt x="7113" y="1728"/>
                  </a:cubicBezTo>
                  <a:cubicBezTo>
                    <a:pt x="7156" y="1728"/>
                    <a:pt x="7183" y="1685"/>
                    <a:pt x="7183" y="1664"/>
                  </a:cubicBezTo>
                  <a:cubicBezTo>
                    <a:pt x="7183" y="1620"/>
                    <a:pt x="7156" y="1593"/>
                    <a:pt x="7113" y="1593"/>
                  </a:cubicBezTo>
                  <a:close/>
                  <a:moveTo>
                    <a:pt x="7113" y="1863"/>
                  </a:moveTo>
                  <a:cubicBezTo>
                    <a:pt x="7091" y="1863"/>
                    <a:pt x="7048" y="1890"/>
                    <a:pt x="7048" y="1934"/>
                  </a:cubicBezTo>
                  <a:cubicBezTo>
                    <a:pt x="7048" y="1955"/>
                    <a:pt x="7091" y="1998"/>
                    <a:pt x="7113" y="1998"/>
                  </a:cubicBezTo>
                  <a:cubicBezTo>
                    <a:pt x="7156" y="1998"/>
                    <a:pt x="7183" y="1955"/>
                    <a:pt x="7183" y="1934"/>
                  </a:cubicBezTo>
                  <a:cubicBezTo>
                    <a:pt x="7183" y="1890"/>
                    <a:pt x="7156" y="1863"/>
                    <a:pt x="7113" y="1863"/>
                  </a:cubicBezTo>
                  <a:close/>
                  <a:moveTo>
                    <a:pt x="7113" y="2133"/>
                  </a:moveTo>
                  <a:cubicBezTo>
                    <a:pt x="7091" y="2133"/>
                    <a:pt x="7048" y="2160"/>
                    <a:pt x="7048" y="2204"/>
                  </a:cubicBezTo>
                  <a:cubicBezTo>
                    <a:pt x="7048" y="2225"/>
                    <a:pt x="7091" y="2268"/>
                    <a:pt x="7113" y="2268"/>
                  </a:cubicBezTo>
                  <a:cubicBezTo>
                    <a:pt x="7156" y="2268"/>
                    <a:pt x="7183" y="2225"/>
                    <a:pt x="7183" y="2204"/>
                  </a:cubicBezTo>
                  <a:cubicBezTo>
                    <a:pt x="7183" y="2160"/>
                    <a:pt x="7156" y="2133"/>
                    <a:pt x="7113" y="2133"/>
                  </a:cubicBezTo>
                  <a:close/>
                  <a:moveTo>
                    <a:pt x="7113" y="2403"/>
                  </a:moveTo>
                  <a:cubicBezTo>
                    <a:pt x="7091" y="2403"/>
                    <a:pt x="7048" y="2430"/>
                    <a:pt x="7048" y="2474"/>
                  </a:cubicBezTo>
                  <a:cubicBezTo>
                    <a:pt x="7048" y="2495"/>
                    <a:pt x="7091" y="2538"/>
                    <a:pt x="7113" y="2538"/>
                  </a:cubicBezTo>
                  <a:cubicBezTo>
                    <a:pt x="7156" y="2538"/>
                    <a:pt x="7183" y="2495"/>
                    <a:pt x="7183" y="2474"/>
                  </a:cubicBezTo>
                  <a:cubicBezTo>
                    <a:pt x="7183" y="2430"/>
                    <a:pt x="7156" y="2403"/>
                    <a:pt x="7113" y="2403"/>
                  </a:cubicBezTo>
                  <a:close/>
                  <a:moveTo>
                    <a:pt x="7113" y="2673"/>
                  </a:moveTo>
                  <a:cubicBezTo>
                    <a:pt x="7091" y="2673"/>
                    <a:pt x="7048" y="2700"/>
                    <a:pt x="7048" y="2744"/>
                  </a:cubicBezTo>
                  <a:cubicBezTo>
                    <a:pt x="7048" y="2765"/>
                    <a:pt x="7091" y="2808"/>
                    <a:pt x="7113" y="2808"/>
                  </a:cubicBezTo>
                  <a:cubicBezTo>
                    <a:pt x="7156" y="2808"/>
                    <a:pt x="7183" y="2765"/>
                    <a:pt x="7183" y="2744"/>
                  </a:cubicBezTo>
                  <a:cubicBezTo>
                    <a:pt x="7183" y="2700"/>
                    <a:pt x="7156" y="2673"/>
                    <a:pt x="7113" y="2673"/>
                  </a:cubicBezTo>
                  <a:close/>
                  <a:moveTo>
                    <a:pt x="7113" y="2943"/>
                  </a:moveTo>
                  <a:cubicBezTo>
                    <a:pt x="7091" y="2943"/>
                    <a:pt x="7048" y="2970"/>
                    <a:pt x="7048" y="3014"/>
                  </a:cubicBezTo>
                  <a:cubicBezTo>
                    <a:pt x="7048" y="3035"/>
                    <a:pt x="7091" y="3078"/>
                    <a:pt x="7113" y="3078"/>
                  </a:cubicBezTo>
                  <a:cubicBezTo>
                    <a:pt x="7156" y="3078"/>
                    <a:pt x="7183" y="3035"/>
                    <a:pt x="7183" y="3014"/>
                  </a:cubicBezTo>
                  <a:cubicBezTo>
                    <a:pt x="7183" y="2970"/>
                    <a:pt x="7156" y="2943"/>
                    <a:pt x="7113" y="2943"/>
                  </a:cubicBezTo>
                  <a:close/>
                  <a:moveTo>
                    <a:pt x="7113" y="3213"/>
                  </a:moveTo>
                  <a:cubicBezTo>
                    <a:pt x="7091" y="3213"/>
                    <a:pt x="7048" y="3240"/>
                    <a:pt x="7048" y="3284"/>
                  </a:cubicBezTo>
                  <a:cubicBezTo>
                    <a:pt x="7048" y="3305"/>
                    <a:pt x="7091" y="3348"/>
                    <a:pt x="7113" y="3348"/>
                  </a:cubicBezTo>
                  <a:cubicBezTo>
                    <a:pt x="7156" y="3348"/>
                    <a:pt x="7183" y="3305"/>
                    <a:pt x="7183" y="3284"/>
                  </a:cubicBezTo>
                  <a:cubicBezTo>
                    <a:pt x="7183" y="3240"/>
                    <a:pt x="7156" y="3213"/>
                    <a:pt x="7113" y="3213"/>
                  </a:cubicBezTo>
                  <a:close/>
                  <a:moveTo>
                    <a:pt x="7113" y="3483"/>
                  </a:moveTo>
                  <a:cubicBezTo>
                    <a:pt x="7091" y="3483"/>
                    <a:pt x="7048" y="3510"/>
                    <a:pt x="7048" y="3554"/>
                  </a:cubicBezTo>
                  <a:cubicBezTo>
                    <a:pt x="7048" y="3575"/>
                    <a:pt x="7091" y="3618"/>
                    <a:pt x="7113" y="3618"/>
                  </a:cubicBezTo>
                  <a:cubicBezTo>
                    <a:pt x="7156" y="3618"/>
                    <a:pt x="7183" y="3575"/>
                    <a:pt x="7183" y="3554"/>
                  </a:cubicBezTo>
                  <a:cubicBezTo>
                    <a:pt x="7183" y="3510"/>
                    <a:pt x="7156" y="3483"/>
                    <a:pt x="7113" y="3483"/>
                  </a:cubicBezTo>
                  <a:close/>
                  <a:moveTo>
                    <a:pt x="7113" y="3753"/>
                  </a:moveTo>
                  <a:cubicBezTo>
                    <a:pt x="7091" y="3753"/>
                    <a:pt x="7048" y="3780"/>
                    <a:pt x="7048" y="3824"/>
                  </a:cubicBezTo>
                  <a:cubicBezTo>
                    <a:pt x="7048" y="3845"/>
                    <a:pt x="7091" y="3888"/>
                    <a:pt x="7113" y="3888"/>
                  </a:cubicBezTo>
                  <a:cubicBezTo>
                    <a:pt x="7156" y="3888"/>
                    <a:pt x="7183" y="3845"/>
                    <a:pt x="7183" y="3824"/>
                  </a:cubicBezTo>
                  <a:cubicBezTo>
                    <a:pt x="7183" y="3780"/>
                    <a:pt x="7156" y="3753"/>
                    <a:pt x="7113" y="3753"/>
                  </a:cubicBezTo>
                  <a:close/>
                  <a:moveTo>
                    <a:pt x="7113" y="4023"/>
                  </a:moveTo>
                  <a:cubicBezTo>
                    <a:pt x="7091" y="4023"/>
                    <a:pt x="7048" y="4050"/>
                    <a:pt x="7048" y="4094"/>
                  </a:cubicBezTo>
                  <a:cubicBezTo>
                    <a:pt x="7048" y="4115"/>
                    <a:pt x="7091" y="4158"/>
                    <a:pt x="7113" y="4158"/>
                  </a:cubicBezTo>
                  <a:cubicBezTo>
                    <a:pt x="7156" y="4158"/>
                    <a:pt x="7183" y="4115"/>
                    <a:pt x="7183" y="4094"/>
                  </a:cubicBezTo>
                  <a:cubicBezTo>
                    <a:pt x="7183" y="4050"/>
                    <a:pt x="7156" y="4023"/>
                    <a:pt x="7113" y="4023"/>
                  </a:cubicBezTo>
                  <a:close/>
                  <a:moveTo>
                    <a:pt x="7113" y="4293"/>
                  </a:moveTo>
                  <a:cubicBezTo>
                    <a:pt x="7091" y="4293"/>
                    <a:pt x="7048" y="4320"/>
                    <a:pt x="7048" y="4364"/>
                  </a:cubicBezTo>
                  <a:cubicBezTo>
                    <a:pt x="7048" y="4385"/>
                    <a:pt x="7091" y="4428"/>
                    <a:pt x="7113" y="4428"/>
                  </a:cubicBezTo>
                  <a:cubicBezTo>
                    <a:pt x="7156" y="4428"/>
                    <a:pt x="7183" y="4385"/>
                    <a:pt x="7183" y="4364"/>
                  </a:cubicBezTo>
                  <a:cubicBezTo>
                    <a:pt x="7183" y="4320"/>
                    <a:pt x="7156" y="4293"/>
                    <a:pt x="7113" y="4293"/>
                  </a:cubicBezTo>
                  <a:close/>
                  <a:moveTo>
                    <a:pt x="7113" y="4563"/>
                  </a:moveTo>
                  <a:cubicBezTo>
                    <a:pt x="7091" y="4563"/>
                    <a:pt x="7048" y="4590"/>
                    <a:pt x="7048" y="4634"/>
                  </a:cubicBezTo>
                  <a:cubicBezTo>
                    <a:pt x="7048" y="4655"/>
                    <a:pt x="7091" y="4698"/>
                    <a:pt x="7113" y="4698"/>
                  </a:cubicBezTo>
                  <a:cubicBezTo>
                    <a:pt x="7156" y="4698"/>
                    <a:pt x="7183" y="4655"/>
                    <a:pt x="7183" y="4634"/>
                  </a:cubicBezTo>
                  <a:cubicBezTo>
                    <a:pt x="7183" y="4590"/>
                    <a:pt x="7156" y="4563"/>
                    <a:pt x="7113" y="4563"/>
                  </a:cubicBezTo>
                  <a:close/>
                  <a:moveTo>
                    <a:pt x="7113" y="4833"/>
                  </a:moveTo>
                  <a:cubicBezTo>
                    <a:pt x="7091" y="4833"/>
                    <a:pt x="7048" y="4860"/>
                    <a:pt x="7048" y="4904"/>
                  </a:cubicBezTo>
                  <a:cubicBezTo>
                    <a:pt x="7048" y="4925"/>
                    <a:pt x="7091" y="4968"/>
                    <a:pt x="7113" y="4968"/>
                  </a:cubicBezTo>
                  <a:cubicBezTo>
                    <a:pt x="7156" y="4968"/>
                    <a:pt x="7183" y="4925"/>
                    <a:pt x="7183" y="4904"/>
                  </a:cubicBezTo>
                  <a:cubicBezTo>
                    <a:pt x="7183" y="4860"/>
                    <a:pt x="7156" y="4833"/>
                    <a:pt x="7113" y="4833"/>
                  </a:cubicBezTo>
                  <a:close/>
                  <a:moveTo>
                    <a:pt x="7113" y="5103"/>
                  </a:moveTo>
                  <a:cubicBezTo>
                    <a:pt x="7091" y="5103"/>
                    <a:pt x="7048" y="5130"/>
                    <a:pt x="7048" y="5174"/>
                  </a:cubicBezTo>
                  <a:cubicBezTo>
                    <a:pt x="7048" y="5195"/>
                    <a:pt x="7091" y="5239"/>
                    <a:pt x="7113" y="5239"/>
                  </a:cubicBezTo>
                  <a:cubicBezTo>
                    <a:pt x="7156" y="5239"/>
                    <a:pt x="7183" y="5195"/>
                    <a:pt x="7183" y="5174"/>
                  </a:cubicBezTo>
                  <a:cubicBezTo>
                    <a:pt x="7183" y="5130"/>
                    <a:pt x="7156" y="5103"/>
                    <a:pt x="7113" y="5103"/>
                  </a:cubicBezTo>
                  <a:close/>
                  <a:moveTo>
                    <a:pt x="7113" y="5374"/>
                  </a:moveTo>
                  <a:cubicBezTo>
                    <a:pt x="7091" y="5374"/>
                    <a:pt x="7048" y="5401"/>
                    <a:pt x="7048" y="5444"/>
                  </a:cubicBezTo>
                  <a:cubicBezTo>
                    <a:pt x="7048" y="5465"/>
                    <a:pt x="7091" y="5509"/>
                    <a:pt x="7113" y="5509"/>
                  </a:cubicBezTo>
                  <a:cubicBezTo>
                    <a:pt x="7156" y="5509"/>
                    <a:pt x="7183" y="5465"/>
                    <a:pt x="7183" y="5444"/>
                  </a:cubicBezTo>
                  <a:cubicBezTo>
                    <a:pt x="7183" y="5401"/>
                    <a:pt x="7156" y="5374"/>
                    <a:pt x="7113" y="5374"/>
                  </a:cubicBezTo>
                  <a:close/>
                  <a:moveTo>
                    <a:pt x="7113" y="5644"/>
                  </a:moveTo>
                  <a:cubicBezTo>
                    <a:pt x="7091" y="5644"/>
                    <a:pt x="7048" y="5671"/>
                    <a:pt x="7048" y="5714"/>
                  </a:cubicBezTo>
                  <a:cubicBezTo>
                    <a:pt x="7048" y="5735"/>
                    <a:pt x="7091" y="5779"/>
                    <a:pt x="7113" y="5779"/>
                  </a:cubicBezTo>
                  <a:cubicBezTo>
                    <a:pt x="7156" y="5779"/>
                    <a:pt x="7183" y="5735"/>
                    <a:pt x="7183" y="5714"/>
                  </a:cubicBezTo>
                  <a:cubicBezTo>
                    <a:pt x="7183" y="5671"/>
                    <a:pt x="7156" y="5644"/>
                    <a:pt x="7113" y="5644"/>
                  </a:cubicBezTo>
                  <a:close/>
                  <a:moveTo>
                    <a:pt x="7113" y="5914"/>
                  </a:moveTo>
                  <a:cubicBezTo>
                    <a:pt x="7091" y="5914"/>
                    <a:pt x="7048" y="5941"/>
                    <a:pt x="7048" y="5984"/>
                  </a:cubicBezTo>
                  <a:cubicBezTo>
                    <a:pt x="7048" y="6005"/>
                    <a:pt x="7091" y="6049"/>
                    <a:pt x="7113" y="6049"/>
                  </a:cubicBezTo>
                  <a:cubicBezTo>
                    <a:pt x="7156" y="6049"/>
                    <a:pt x="7183" y="6005"/>
                    <a:pt x="7183" y="5984"/>
                  </a:cubicBezTo>
                  <a:cubicBezTo>
                    <a:pt x="7183" y="5941"/>
                    <a:pt x="7156" y="5914"/>
                    <a:pt x="7113" y="5914"/>
                  </a:cubicBezTo>
                  <a:close/>
                  <a:moveTo>
                    <a:pt x="7113" y="6184"/>
                  </a:moveTo>
                  <a:cubicBezTo>
                    <a:pt x="7091" y="6184"/>
                    <a:pt x="7048" y="6211"/>
                    <a:pt x="7048" y="6254"/>
                  </a:cubicBezTo>
                  <a:cubicBezTo>
                    <a:pt x="7048" y="6275"/>
                    <a:pt x="7091" y="6319"/>
                    <a:pt x="7113" y="6319"/>
                  </a:cubicBezTo>
                  <a:cubicBezTo>
                    <a:pt x="7156" y="6319"/>
                    <a:pt x="7183" y="6275"/>
                    <a:pt x="7183" y="6254"/>
                  </a:cubicBezTo>
                  <a:cubicBezTo>
                    <a:pt x="7183" y="6211"/>
                    <a:pt x="7156" y="6184"/>
                    <a:pt x="7113" y="6184"/>
                  </a:cubicBezTo>
                  <a:close/>
                  <a:moveTo>
                    <a:pt x="7113" y="6454"/>
                  </a:moveTo>
                  <a:cubicBezTo>
                    <a:pt x="7091" y="6454"/>
                    <a:pt x="7048" y="6481"/>
                    <a:pt x="7048" y="6524"/>
                  </a:cubicBezTo>
                  <a:cubicBezTo>
                    <a:pt x="7048" y="6545"/>
                    <a:pt x="7091" y="6589"/>
                    <a:pt x="7113" y="6589"/>
                  </a:cubicBezTo>
                  <a:cubicBezTo>
                    <a:pt x="7156" y="6589"/>
                    <a:pt x="7183" y="6545"/>
                    <a:pt x="7183" y="6524"/>
                  </a:cubicBezTo>
                  <a:cubicBezTo>
                    <a:pt x="7183" y="6481"/>
                    <a:pt x="7156" y="6454"/>
                    <a:pt x="7113" y="6454"/>
                  </a:cubicBezTo>
                  <a:close/>
                  <a:moveTo>
                    <a:pt x="7113" y="6724"/>
                  </a:moveTo>
                  <a:cubicBezTo>
                    <a:pt x="7091" y="6724"/>
                    <a:pt x="7048" y="6751"/>
                    <a:pt x="7048" y="6794"/>
                  </a:cubicBezTo>
                  <a:cubicBezTo>
                    <a:pt x="7048" y="6815"/>
                    <a:pt x="7091" y="6859"/>
                    <a:pt x="7113" y="6859"/>
                  </a:cubicBezTo>
                  <a:cubicBezTo>
                    <a:pt x="7156" y="6859"/>
                    <a:pt x="7183" y="6815"/>
                    <a:pt x="7183" y="6794"/>
                  </a:cubicBezTo>
                  <a:cubicBezTo>
                    <a:pt x="7183" y="6751"/>
                    <a:pt x="7156" y="6724"/>
                    <a:pt x="7113" y="6724"/>
                  </a:cubicBezTo>
                  <a:close/>
                  <a:moveTo>
                    <a:pt x="7113" y="6994"/>
                  </a:moveTo>
                  <a:cubicBezTo>
                    <a:pt x="7091" y="6994"/>
                    <a:pt x="7048" y="7021"/>
                    <a:pt x="7048" y="7064"/>
                  </a:cubicBezTo>
                  <a:cubicBezTo>
                    <a:pt x="7048" y="7085"/>
                    <a:pt x="7091" y="7129"/>
                    <a:pt x="7113" y="7129"/>
                  </a:cubicBezTo>
                  <a:cubicBezTo>
                    <a:pt x="7156" y="7129"/>
                    <a:pt x="7183" y="7085"/>
                    <a:pt x="7183" y="7064"/>
                  </a:cubicBezTo>
                  <a:cubicBezTo>
                    <a:pt x="7183" y="7021"/>
                    <a:pt x="7156" y="6994"/>
                    <a:pt x="7113" y="6994"/>
                  </a:cubicBezTo>
                  <a:close/>
                  <a:moveTo>
                    <a:pt x="7113" y="7264"/>
                  </a:moveTo>
                  <a:cubicBezTo>
                    <a:pt x="7091" y="7264"/>
                    <a:pt x="7048" y="7291"/>
                    <a:pt x="7048" y="7334"/>
                  </a:cubicBezTo>
                  <a:cubicBezTo>
                    <a:pt x="7048" y="7355"/>
                    <a:pt x="7091" y="7399"/>
                    <a:pt x="7113" y="7399"/>
                  </a:cubicBezTo>
                  <a:cubicBezTo>
                    <a:pt x="7156" y="7399"/>
                    <a:pt x="7183" y="7355"/>
                    <a:pt x="7183" y="7334"/>
                  </a:cubicBezTo>
                  <a:cubicBezTo>
                    <a:pt x="7183" y="7291"/>
                    <a:pt x="7156" y="7264"/>
                    <a:pt x="7113" y="7264"/>
                  </a:cubicBezTo>
                  <a:close/>
                  <a:moveTo>
                    <a:pt x="7113" y="7534"/>
                  </a:moveTo>
                  <a:cubicBezTo>
                    <a:pt x="7091" y="7534"/>
                    <a:pt x="7048" y="7561"/>
                    <a:pt x="7048" y="7604"/>
                  </a:cubicBezTo>
                  <a:cubicBezTo>
                    <a:pt x="7048" y="7625"/>
                    <a:pt x="7091" y="7669"/>
                    <a:pt x="7113" y="7669"/>
                  </a:cubicBezTo>
                  <a:cubicBezTo>
                    <a:pt x="7156" y="7669"/>
                    <a:pt x="7183" y="7625"/>
                    <a:pt x="7183" y="7604"/>
                  </a:cubicBezTo>
                  <a:cubicBezTo>
                    <a:pt x="7183" y="7561"/>
                    <a:pt x="7156" y="7534"/>
                    <a:pt x="7113" y="7534"/>
                  </a:cubicBezTo>
                  <a:close/>
                  <a:moveTo>
                    <a:pt x="7113" y="7804"/>
                  </a:moveTo>
                  <a:cubicBezTo>
                    <a:pt x="7091" y="7804"/>
                    <a:pt x="7048" y="7831"/>
                    <a:pt x="7048" y="7874"/>
                  </a:cubicBezTo>
                  <a:cubicBezTo>
                    <a:pt x="7048" y="7895"/>
                    <a:pt x="7091" y="7939"/>
                    <a:pt x="7113" y="7939"/>
                  </a:cubicBezTo>
                  <a:cubicBezTo>
                    <a:pt x="7156" y="7939"/>
                    <a:pt x="7183" y="7895"/>
                    <a:pt x="7183" y="7874"/>
                  </a:cubicBezTo>
                  <a:cubicBezTo>
                    <a:pt x="7183" y="7831"/>
                    <a:pt x="7156" y="7804"/>
                    <a:pt x="7113" y="7804"/>
                  </a:cubicBezTo>
                  <a:close/>
                  <a:moveTo>
                    <a:pt x="7113" y="8074"/>
                  </a:moveTo>
                  <a:cubicBezTo>
                    <a:pt x="7091" y="8074"/>
                    <a:pt x="7048" y="8101"/>
                    <a:pt x="7048" y="8144"/>
                  </a:cubicBezTo>
                  <a:cubicBezTo>
                    <a:pt x="7048" y="8165"/>
                    <a:pt x="7091" y="8209"/>
                    <a:pt x="7113" y="8209"/>
                  </a:cubicBezTo>
                  <a:cubicBezTo>
                    <a:pt x="7156" y="8209"/>
                    <a:pt x="7183" y="8165"/>
                    <a:pt x="7183" y="8144"/>
                  </a:cubicBezTo>
                  <a:cubicBezTo>
                    <a:pt x="7183" y="8101"/>
                    <a:pt x="7156" y="8074"/>
                    <a:pt x="7113" y="8074"/>
                  </a:cubicBezTo>
                  <a:close/>
                  <a:moveTo>
                    <a:pt x="7113" y="8344"/>
                  </a:moveTo>
                  <a:cubicBezTo>
                    <a:pt x="7091" y="8344"/>
                    <a:pt x="7048" y="8371"/>
                    <a:pt x="7048" y="8414"/>
                  </a:cubicBezTo>
                  <a:cubicBezTo>
                    <a:pt x="7048" y="8435"/>
                    <a:pt x="7091" y="8479"/>
                    <a:pt x="7113" y="8479"/>
                  </a:cubicBezTo>
                  <a:cubicBezTo>
                    <a:pt x="7156" y="8479"/>
                    <a:pt x="7183" y="8435"/>
                    <a:pt x="7183" y="8414"/>
                  </a:cubicBezTo>
                  <a:cubicBezTo>
                    <a:pt x="7183" y="8371"/>
                    <a:pt x="7156" y="8344"/>
                    <a:pt x="7113" y="8344"/>
                  </a:cubicBezTo>
                  <a:close/>
                  <a:moveTo>
                    <a:pt x="7113" y="8614"/>
                  </a:moveTo>
                  <a:cubicBezTo>
                    <a:pt x="7091" y="8614"/>
                    <a:pt x="7048" y="8641"/>
                    <a:pt x="7048" y="8684"/>
                  </a:cubicBezTo>
                  <a:cubicBezTo>
                    <a:pt x="7048" y="8705"/>
                    <a:pt x="7091" y="8749"/>
                    <a:pt x="7113" y="8749"/>
                  </a:cubicBezTo>
                  <a:cubicBezTo>
                    <a:pt x="7156" y="8749"/>
                    <a:pt x="7183" y="8705"/>
                    <a:pt x="7183" y="8684"/>
                  </a:cubicBezTo>
                  <a:cubicBezTo>
                    <a:pt x="7183" y="8641"/>
                    <a:pt x="7156" y="8614"/>
                    <a:pt x="7113" y="8614"/>
                  </a:cubicBezTo>
                  <a:close/>
                  <a:moveTo>
                    <a:pt x="7113" y="8884"/>
                  </a:moveTo>
                  <a:cubicBezTo>
                    <a:pt x="7091" y="8884"/>
                    <a:pt x="7048" y="8911"/>
                    <a:pt x="7048" y="8954"/>
                  </a:cubicBezTo>
                  <a:cubicBezTo>
                    <a:pt x="7048" y="8975"/>
                    <a:pt x="7091" y="9019"/>
                    <a:pt x="7113" y="9019"/>
                  </a:cubicBezTo>
                  <a:cubicBezTo>
                    <a:pt x="7156" y="9019"/>
                    <a:pt x="7183" y="8975"/>
                    <a:pt x="7183" y="8954"/>
                  </a:cubicBezTo>
                  <a:cubicBezTo>
                    <a:pt x="7183" y="8911"/>
                    <a:pt x="7156" y="8884"/>
                    <a:pt x="7113" y="8884"/>
                  </a:cubicBezTo>
                  <a:close/>
                  <a:moveTo>
                    <a:pt x="7113" y="9154"/>
                  </a:moveTo>
                  <a:cubicBezTo>
                    <a:pt x="7091" y="9154"/>
                    <a:pt x="7048" y="9181"/>
                    <a:pt x="7048" y="9224"/>
                  </a:cubicBezTo>
                  <a:cubicBezTo>
                    <a:pt x="7048" y="9245"/>
                    <a:pt x="7091" y="9289"/>
                    <a:pt x="7113" y="9289"/>
                  </a:cubicBezTo>
                  <a:cubicBezTo>
                    <a:pt x="7156" y="9289"/>
                    <a:pt x="7183" y="9245"/>
                    <a:pt x="7183" y="9224"/>
                  </a:cubicBezTo>
                  <a:cubicBezTo>
                    <a:pt x="7183" y="9181"/>
                    <a:pt x="7156" y="9154"/>
                    <a:pt x="7113" y="9154"/>
                  </a:cubicBezTo>
                  <a:close/>
                  <a:moveTo>
                    <a:pt x="7113" y="9424"/>
                  </a:moveTo>
                  <a:cubicBezTo>
                    <a:pt x="7091" y="9424"/>
                    <a:pt x="7048" y="9451"/>
                    <a:pt x="7048" y="9494"/>
                  </a:cubicBezTo>
                  <a:cubicBezTo>
                    <a:pt x="7048" y="9515"/>
                    <a:pt x="7091" y="9559"/>
                    <a:pt x="7113" y="9559"/>
                  </a:cubicBezTo>
                  <a:cubicBezTo>
                    <a:pt x="7156" y="9559"/>
                    <a:pt x="7183" y="9515"/>
                    <a:pt x="7183" y="9494"/>
                  </a:cubicBezTo>
                  <a:cubicBezTo>
                    <a:pt x="7183" y="9451"/>
                    <a:pt x="7156" y="9424"/>
                    <a:pt x="7113" y="9424"/>
                  </a:cubicBezTo>
                  <a:close/>
                  <a:moveTo>
                    <a:pt x="7113" y="9694"/>
                  </a:moveTo>
                  <a:cubicBezTo>
                    <a:pt x="7091" y="9694"/>
                    <a:pt x="7048" y="9721"/>
                    <a:pt x="7048" y="9764"/>
                  </a:cubicBezTo>
                  <a:cubicBezTo>
                    <a:pt x="7048" y="9785"/>
                    <a:pt x="7091" y="9829"/>
                    <a:pt x="7113" y="9829"/>
                  </a:cubicBezTo>
                  <a:cubicBezTo>
                    <a:pt x="7156" y="9829"/>
                    <a:pt x="7183" y="9785"/>
                    <a:pt x="7183" y="9764"/>
                  </a:cubicBezTo>
                  <a:cubicBezTo>
                    <a:pt x="7183" y="9721"/>
                    <a:pt x="7156" y="9694"/>
                    <a:pt x="7113" y="9694"/>
                  </a:cubicBezTo>
                  <a:close/>
                  <a:moveTo>
                    <a:pt x="7113" y="9964"/>
                  </a:moveTo>
                  <a:cubicBezTo>
                    <a:pt x="7091" y="9964"/>
                    <a:pt x="7048" y="9991"/>
                    <a:pt x="7048" y="10034"/>
                  </a:cubicBezTo>
                  <a:cubicBezTo>
                    <a:pt x="7048" y="10055"/>
                    <a:pt x="7091" y="10099"/>
                    <a:pt x="7113" y="10099"/>
                  </a:cubicBezTo>
                  <a:cubicBezTo>
                    <a:pt x="7156" y="10099"/>
                    <a:pt x="7183" y="10055"/>
                    <a:pt x="7183" y="10034"/>
                  </a:cubicBezTo>
                  <a:cubicBezTo>
                    <a:pt x="7183" y="9991"/>
                    <a:pt x="7156" y="9964"/>
                    <a:pt x="7113" y="9964"/>
                  </a:cubicBezTo>
                  <a:close/>
                  <a:moveTo>
                    <a:pt x="7113" y="10234"/>
                  </a:moveTo>
                  <a:cubicBezTo>
                    <a:pt x="7091" y="10234"/>
                    <a:pt x="7048" y="10261"/>
                    <a:pt x="7048" y="10304"/>
                  </a:cubicBezTo>
                  <a:cubicBezTo>
                    <a:pt x="7048" y="10326"/>
                    <a:pt x="7091" y="10369"/>
                    <a:pt x="7113" y="10369"/>
                  </a:cubicBezTo>
                  <a:cubicBezTo>
                    <a:pt x="7156" y="10369"/>
                    <a:pt x="7183" y="10326"/>
                    <a:pt x="7183" y="10304"/>
                  </a:cubicBezTo>
                  <a:cubicBezTo>
                    <a:pt x="7183" y="10261"/>
                    <a:pt x="7156" y="10234"/>
                    <a:pt x="7113" y="10234"/>
                  </a:cubicBezTo>
                  <a:close/>
                  <a:moveTo>
                    <a:pt x="7113" y="10504"/>
                  </a:moveTo>
                  <a:cubicBezTo>
                    <a:pt x="7091" y="10504"/>
                    <a:pt x="7048" y="10531"/>
                    <a:pt x="7048" y="10574"/>
                  </a:cubicBezTo>
                  <a:cubicBezTo>
                    <a:pt x="7048" y="10596"/>
                    <a:pt x="7091" y="10639"/>
                    <a:pt x="7113" y="10639"/>
                  </a:cubicBezTo>
                  <a:cubicBezTo>
                    <a:pt x="7156" y="10639"/>
                    <a:pt x="7183" y="10596"/>
                    <a:pt x="7183" y="10574"/>
                  </a:cubicBezTo>
                  <a:cubicBezTo>
                    <a:pt x="7183" y="10531"/>
                    <a:pt x="7156" y="10504"/>
                    <a:pt x="7113" y="10504"/>
                  </a:cubicBezTo>
                  <a:close/>
                  <a:moveTo>
                    <a:pt x="7113" y="10774"/>
                  </a:moveTo>
                  <a:cubicBezTo>
                    <a:pt x="7091" y="10774"/>
                    <a:pt x="7048" y="10801"/>
                    <a:pt x="7048" y="10844"/>
                  </a:cubicBezTo>
                  <a:cubicBezTo>
                    <a:pt x="7048" y="10866"/>
                    <a:pt x="7091" y="10909"/>
                    <a:pt x="7113" y="10909"/>
                  </a:cubicBezTo>
                  <a:cubicBezTo>
                    <a:pt x="7156" y="10909"/>
                    <a:pt x="7183" y="10866"/>
                    <a:pt x="7183" y="10844"/>
                  </a:cubicBezTo>
                  <a:cubicBezTo>
                    <a:pt x="7183" y="10801"/>
                    <a:pt x="7156" y="10774"/>
                    <a:pt x="7113" y="10774"/>
                  </a:cubicBezTo>
                  <a:close/>
                  <a:moveTo>
                    <a:pt x="7113" y="11044"/>
                  </a:moveTo>
                  <a:cubicBezTo>
                    <a:pt x="7091" y="11044"/>
                    <a:pt x="7048" y="11071"/>
                    <a:pt x="7048" y="11114"/>
                  </a:cubicBezTo>
                  <a:cubicBezTo>
                    <a:pt x="7048" y="11136"/>
                    <a:pt x="7091" y="11179"/>
                    <a:pt x="7113" y="11179"/>
                  </a:cubicBezTo>
                  <a:cubicBezTo>
                    <a:pt x="7156" y="11179"/>
                    <a:pt x="7183" y="11136"/>
                    <a:pt x="7183" y="11114"/>
                  </a:cubicBezTo>
                  <a:cubicBezTo>
                    <a:pt x="7183" y="11071"/>
                    <a:pt x="7156" y="11044"/>
                    <a:pt x="7113" y="11044"/>
                  </a:cubicBezTo>
                  <a:close/>
                  <a:moveTo>
                    <a:pt x="7113" y="11314"/>
                  </a:moveTo>
                  <a:cubicBezTo>
                    <a:pt x="7091" y="11314"/>
                    <a:pt x="7048" y="11341"/>
                    <a:pt x="7048" y="11384"/>
                  </a:cubicBezTo>
                  <a:cubicBezTo>
                    <a:pt x="7048" y="11406"/>
                    <a:pt x="7091" y="11449"/>
                    <a:pt x="7113" y="11449"/>
                  </a:cubicBezTo>
                  <a:cubicBezTo>
                    <a:pt x="7156" y="11449"/>
                    <a:pt x="7183" y="11406"/>
                    <a:pt x="7183" y="11384"/>
                  </a:cubicBezTo>
                  <a:cubicBezTo>
                    <a:pt x="7183" y="11341"/>
                    <a:pt x="7156" y="11314"/>
                    <a:pt x="7113" y="11314"/>
                  </a:cubicBezTo>
                  <a:close/>
                  <a:moveTo>
                    <a:pt x="7113" y="11584"/>
                  </a:moveTo>
                  <a:cubicBezTo>
                    <a:pt x="7091" y="11584"/>
                    <a:pt x="7048" y="11611"/>
                    <a:pt x="7048" y="11654"/>
                  </a:cubicBezTo>
                  <a:cubicBezTo>
                    <a:pt x="7048" y="11676"/>
                    <a:pt x="7091" y="11719"/>
                    <a:pt x="7113" y="11719"/>
                  </a:cubicBezTo>
                  <a:cubicBezTo>
                    <a:pt x="7156" y="11719"/>
                    <a:pt x="7183" y="11676"/>
                    <a:pt x="7183" y="11654"/>
                  </a:cubicBezTo>
                  <a:cubicBezTo>
                    <a:pt x="7183" y="11611"/>
                    <a:pt x="7156" y="11584"/>
                    <a:pt x="7113" y="11584"/>
                  </a:cubicBezTo>
                  <a:close/>
                  <a:moveTo>
                    <a:pt x="7113" y="11854"/>
                  </a:moveTo>
                  <a:cubicBezTo>
                    <a:pt x="7091" y="11854"/>
                    <a:pt x="7048" y="11881"/>
                    <a:pt x="7048" y="11924"/>
                  </a:cubicBezTo>
                  <a:cubicBezTo>
                    <a:pt x="7048" y="11946"/>
                    <a:pt x="7091" y="11989"/>
                    <a:pt x="7113" y="11989"/>
                  </a:cubicBezTo>
                  <a:cubicBezTo>
                    <a:pt x="7156" y="11989"/>
                    <a:pt x="7183" y="11946"/>
                    <a:pt x="7183" y="11924"/>
                  </a:cubicBezTo>
                  <a:cubicBezTo>
                    <a:pt x="7183" y="11881"/>
                    <a:pt x="7156" y="11854"/>
                    <a:pt x="7113" y="11854"/>
                  </a:cubicBezTo>
                  <a:close/>
                  <a:moveTo>
                    <a:pt x="7113" y="12124"/>
                  </a:moveTo>
                  <a:cubicBezTo>
                    <a:pt x="7091" y="12124"/>
                    <a:pt x="7048" y="12151"/>
                    <a:pt x="7048" y="12194"/>
                  </a:cubicBezTo>
                  <a:cubicBezTo>
                    <a:pt x="7048" y="12216"/>
                    <a:pt x="7091" y="12259"/>
                    <a:pt x="7113" y="12259"/>
                  </a:cubicBezTo>
                  <a:cubicBezTo>
                    <a:pt x="7156" y="12259"/>
                    <a:pt x="7183" y="12216"/>
                    <a:pt x="7183" y="12194"/>
                  </a:cubicBezTo>
                  <a:cubicBezTo>
                    <a:pt x="7183" y="12151"/>
                    <a:pt x="7156" y="12124"/>
                    <a:pt x="7113" y="12124"/>
                  </a:cubicBezTo>
                  <a:close/>
                  <a:moveTo>
                    <a:pt x="7113" y="12394"/>
                  </a:moveTo>
                  <a:cubicBezTo>
                    <a:pt x="7091" y="12394"/>
                    <a:pt x="7048" y="12421"/>
                    <a:pt x="7048" y="12464"/>
                  </a:cubicBezTo>
                  <a:cubicBezTo>
                    <a:pt x="7048" y="12486"/>
                    <a:pt x="7091" y="12529"/>
                    <a:pt x="7113" y="12529"/>
                  </a:cubicBezTo>
                  <a:cubicBezTo>
                    <a:pt x="7156" y="12529"/>
                    <a:pt x="7183" y="12486"/>
                    <a:pt x="7183" y="12464"/>
                  </a:cubicBezTo>
                  <a:cubicBezTo>
                    <a:pt x="7183" y="12421"/>
                    <a:pt x="7156" y="12394"/>
                    <a:pt x="7113" y="12394"/>
                  </a:cubicBezTo>
                  <a:close/>
                  <a:moveTo>
                    <a:pt x="7113" y="12664"/>
                  </a:moveTo>
                  <a:cubicBezTo>
                    <a:pt x="7091" y="12664"/>
                    <a:pt x="7048" y="12691"/>
                    <a:pt x="7048" y="12734"/>
                  </a:cubicBezTo>
                  <a:cubicBezTo>
                    <a:pt x="7048" y="12756"/>
                    <a:pt x="7091" y="12799"/>
                    <a:pt x="7113" y="12799"/>
                  </a:cubicBezTo>
                  <a:cubicBezTo>
                    <a:pt x="7156" y="12799"/>
                    <a:pt x="7183" y="12756"/>
                    <a:pt x="7183" y="12734"/>
                  </a:cubicBezTo>
                  <a:cubicBezTo>
                    <a:pt x="7183" y="12691"/>
                    <a:pt x="7156" y="12664"/>
                    <a:pt x="7113" y="12664"/>
                  </a:cubicBezTo>
                  <a:close/>
                  <a:moveTo>
                    <a:pt x="7113" y="12934"/>
                  </a:moveTo>
                  <a:cubicBezTo>
                    <a:pt x="7091" y="12934"/>
                    <a:pt x="7048" y="12961"/>
                    <a:pt x="7048" y="13004"/>
                  </a:cubicBezTo>
                  <a:cubicBezTo>
                    <a:pt x="7048" y="13026"/>
                    <a:pt x="7091" y="13069"/>
                    <a:pt x="7113" y="13069"/>
                  </a:cubicBezTo>
                  <a:cubicBezTo>
                    <a:pt x="7156" y="13069"/>
                    <a:pt x="7183" y="13026"/>
                    <a:pt x="7183" y="13004"/>
                  </a:cubicBezTo>
                  <a:cubicBezTo>
                    <a:pt x="7183" y="12961"/>
                    <a:pt x="7156" y="12934"/>
                    <a:pt x="7113" y="12934"/>
                  </a:cubicBezTo>
                  <a:close/>
                  <a:moveTo>
                    <a:pt x="7113" y="13204"/>
                  </a:moveTo>
                  <a:cubicBezTo>
                    <a:pt x="7091" y="13204"/>
                    <a:pt x="7048" y="13231"/>
                    <a:pt x="7048" y="13274"/>
                  </a:cubicBezTo>
                  <a:cubicBezTo>
                    <a:pt x="7048" y="13296"/>
                    <a:pt x="7091" y="13339"/>
                    <a:pt x="7113" y="13339"/>
                  </a:cubicBezTo>
                  <a:cubicBezTo>
                    <a:pt x="7156" y="13339"/>
                    <a:pt x="7183" y="13296"/>
                    <a:pt x="7183" y="13274"/>
                  </a:cubicBezTo>
                  <a:cubicBezTo>
                    <a:pt x="7183" y="13231"/>
                    <a:pt x="7156" y="13204"/>
                    <a:pt x="7113" y="13204"/>
                  </a:cubicBezTo>
                  <a:close/>
                  <a:moveTo>
                    <a:pt x="7113" y="13474"/>
                  </a:moveTo>
                  <a:cubicBezTo>
                    <a:pt x="7091" y="13474"/>
                    <a:pt x="7048" y="13501"/>
                    <a:pt x="7048" y="13544"/>
                  </a:cubicBezTo>
                  <a:cubicBezTo>
                    <a:pt x="7048" y="13566"/>
                    <a:pt x="7091" y="13609"/>
                    <a:pt x="7113" y="13609"/>
                  </a:cubicBezTo>
                  <a:cubicBezTo>
                    <a:pt x="7156" y="13609"/>
                    <a:pt x="7183" y="13566"/>
                    <a:pt x="7183" y="13544"/>
                  </a:cubicBezTo>
                  <a:cubicBezTo>
                    <a:pt x="7183" y="13501"/>
                    <a:pt x="7156" y="13474"/>
                    <a:pt x="7113" y="13474"/>
                  </a:cubicBezTo>
                  <a:close/>
                  <a:moveTo>
                    <a:pt x="7205" y="13679"/>
                  </a:moveTo>
                  <a:cubicBezTo>
                    <a:pt x="7156" y="13679"/>
                    <a:pt x="7135" y="13701"/>
                    <a:pt x="7135" y="13744"/>
                  </a:cubicBezTo>
                  <a:cubicBezTo>
                    <a:pt x="7135" y="13771"/>
                    <a:pt x="7156" y="13814"/>
                    <a:pt x="7205" y="13814"/>
                  </a:cubicBezTo>
                  <a:cubicBezTo>
                    <a:pt x="7226" y="13814"/>
                    <a:pt x="7270" y="13771"/>
                    <a:pt x="7270" y="13744"/>
                  </a:cubicBezTo>
                  <a:cubicBezTo>
                    <a:pt x="7270" y="13701"/>
                    <a:pt x="7226" y="13679"/>
                    <a:pt x="7205" y="13679"/>
                  </a:cubicBezTo>
                  <a:close/>
                  <a:moveTo>
                    <a:pt x="7475" y="13679"/>
                  </a:moveTo>
                  <a:cubicBezTo>
                    <a:pt x="7426" y="13679"/>
                    <a:pt x="7405" y="13701"/>
                    <a:pt x="7405" y="13744"/>
                  </a:cubicBezTo>
                  <a:cubicBezTo>
                    <a:pt x="7405" y="13771"/>
                    <a:pt x="7426" y="13814"/>
                    <a:pt x="7475" y="13814"/>
                  </a:cubicBezTo>
                  <a:cubicBezTo>
                    <a:pt x="7496" y="13814"/>
                    <a:pt x="7540" y="13771"/>
                    <a:pt x="7540" y="13744"/>
                  </a:cubicBezTo>
                  <a:cubicBezTo>
                    <a:pt x="7540" y="13701"/>
                    <a:pt x="7496" y="13679"/>
                    <a:pt x="7475" y="13679"/>
                  </a:cubicBezTo>
                  <a:close/>
                  <a:moveTo>
                    <a:pt x="7745" y="13679"/>
                  </a:moveTo>
                  <a:cubicBezTo>
                    <a:pt x="7696" y="13679"/>
                    <a:pt x="7675" y="13701"/>
                    <a:pt x="7675" y="13744"/>
                  </a:cubicBezTo>
                  <a:cubicBezTo>
                    <a:pt x="7675" y="13771"/>
                    <a:pt x="7696" y="13814"/>
                    <a:pt x="7745" y="13814"/>
                  </a:cubicBezTo>
                  <a:cubicBezTo>
                    <a:pt x="7766" y="13814"/>
                    <a:pt x="7810" y="13771"/>
                    <a:pt x="7810" y="13744"/>
                  </a:cubicBezTo>
                  <a:cubicBezTo>
                    <a:pt x="7810" y="13701"/>
                    <a:pt x="7766" y="13679"/>
                    <a:pt x="7745" y="13679"/>
                  </a:cubicBezTo>
                  <a:close/>
                  <a:moveTo>
                    <a:pt x="8015" y="13679"/>
                  </a:moveTo>
                  <a:cubicBezTo>
                    <a:pt x="7966" y="13679"/>
                    <a:pt x="7945" y="13701"/>
                    <a:pt x="7945" y="13744"/>
                  </a:cubicBezTo>
                  <a:cubicBezTo>
                    <a:pt x="7945" y="13771"/>
                    <a:pt x="7966" y="13814"/>
                    <a:pt x="8015" y="13814"/>
                  </a:cubicBezTo>
                  <a:cubicBezTo>
                    <a:pt x="8036" y="13814"/>
                    <a:pt x="8080" y="13771"/>
                    <a:pt x="8080" y="13744"/>
                  </a:cubicBezTo>
                  <a:cubicBezTo>
                    <a:pt x="8080" y="13701"/>
                    <a:pt x="8036" y="13679"/>
                    <a:pt x="8015" y="13679"/>
                  </a:cubicBezTo>
                  <a:close/>
                  <a:moveTo>
                    <a:pt x="8285" y="13679"/>
                  </a:moveTo>
                  <a:cubicBezTo>
                    <a:pt x="8236" y="13679"/>
                    <a:pt x="8215" y="13701"/>
                    <a:pt x="8215" y="13744"/>
                  </a:cubicBezTo>
                  <a:cubicBezTo>
                    <a:pt x="8215" y="13771"/>
                    <a:pt x="8236" y="13814"/>
                    <a:pt x="8285" y="13814"/>
                  </a:cubicBezTo>
                  <a:cubicBezTo>
                    <a:pt x="8306" y="13814"/>
                    <a:pt x="8350" y="13771"/>
                    <a:pt x="8350" y="13744"/>
                  </a:cubicBezTo>
                  <a:cubicBezTo>
                    <a:pt x="8350" y="13701"/>
                    <a:pt x="8306" y="13679"/>
                    <a:pt x="8285" y="13679"/>
                  </a:cubicBezTo>
                  <a:close/>
                  <a:moveTo>
                    <a:pt x="8555" y="13679"/>
                  </a:moveTo>
                  <a:cubicBezTo>
                    <a:pt x="8506" y="13679"/>
                    <a:pt x="8485" y="13701"/>
                    <a:pt x="8485" y="13744"/>
                  </a:cubicBezTo>
                  <a:cubicBezTo>
                    <a:pt x="8485" y="13771"/>
                    <a:pt x="8506" y="13814"/>
                    <a:pt x="8555" y="13814"/>
                  </a:cubicBezTo>
                  <a:cubicBezTo>
                    <a:pt x="8576" y="13814"/>
                    <a:pt x="8620" y="13771"/>
                    <a:pt x="8620" y="13744"/>
                  </a:cubicBezTo>
                  <a:cubicBezTo>
                    <a:pt x="8620" y="13701"/>
                    <a:pt x="8576" y="13679"/>
                    <a:pt x="8555" y="13679"/>
                  </a:cubicBezTo>
                  <a:close/>
                  <a:moveTo>
                    <a:pt x="8825" y="13679"/>
                  </a:moveTo>
                  <a:cubicBezTo>
                    <a:pt x="8776" y="13679"/>
                    <a:pt x="8755" y="13701"/>
                    <a:pt x="8755" y="13744"/>
                  </a:cubicBezTo>
                  <a:cubicBezTo>
                    <a:pt x="8755" y="13771"/>
                    <a:pt x="8776" y="13814"/>
                    <a:pt x="8825" y="13814"/>
                  </a:cubicBezTo>
                  <a:cubicBezTo>
                    <a:pt x="8846" y="13814"/>
                    <a:pt x="8890" y="13771"/>
                    <a:pt x="8890" y="13744"/>
                  </a:cubicBezTo>
                  <a:cubicBezTo>
                    <a:pt x="8890" y="13701"/>
                    <a:pt x="8846" y="13679"/>
                    <a:pt x="8825" y="13679"/>
                  </a:cubicBezTo>
                  <a:close/>
                  <a:moveTo>
                    <a:pt x="9095" y="13679"/>
                  </a:moveTo>
                  <a:cubicBezTo>
                    <a:pt x="9046" y="13679"/>
                    <a:pt x="9025" y="13701"/>
                    <a:pt x="9025" y="13744"/>
                  </a:cubicBezTo>
                  <a:cubicBezTo>
                    <a:pt x="9025" y="13771"/>
                    <a:pt x="9046" y="13814"/>
                    <a:pt x="9095" y="13814"/>
                  </a:cubicBezTo>
                  <a:cubicBezTo>
                    <a:pt x="9117" y="13814"/>
                    <a:pt x="9160" y="13771"/>
                    <a:pt x="9160" y="13744"/>
                  </a:cubicBezTo>
                  <a:cubicBezTo>
                    <a:pt x="9160" y="13701"/>
                    <a:pt x="9117" y="13679"/>
                    <a:pt x="9095" y="13679"/>
                  </a:cubicBezTo>
                  <a:close/>
                  <a:moveTo>
                    <a:pt x="9365" y="13679"/>
                  </a:moveTo>
                  <a:cubicBezTo>
                    <a:pt x="9316" y="13679"/>
                    <a:pt x="9295" y="13701"/>
                    <a:pt x="9295" y="13744"/>
                  </a:cubicBezTo>
                  <a:cubicBezTo>
                    <a:pt x="9295" y="13771"/>
                    <a:pt x="9316" y="13814"/>
                    <a:pt x="9365" y="13814"/>
                  </a:cubicBezTo>
                  <a:cubicBezTo>
                    <a:pt x="9387" y="13814"/>
                    <a:pt x="9430" y="13771"/>
                    <a:pt x="9430" y="13744"/>
                  </a:cubicBezTo>
                  <a:cubicBezTo>
                    <a:pt x="9430" y="13701"/>
                    <a:pt x="9387" y="13679"/>
                    <a:pt x="9365" y="13679"/>
                  </a:cubicBezTo>
                  <a:close/>
                  <a:moveTo>
                    <a:pt x="9635" y="13679"/>
                  </a:moveTo>
                  <a:cubicBezTo>
                    <a:pt x="9586" y="13679"/>
                    <a:pt x="9565" y="13701"/>
                    <a:pt x="9565" y="13744"/>
                  </a:cubicBezTo>
                  <a:cubicBezTo>
                    <a:pt x="9565" y="13771"/>
                    <a:pt x="9586" y="13814"/>
                    <a:pt x="9635" y="13814"/>
                  </a:cubicBezTo>
                  <a:cubicBezTo>
                    <a:pt x="9657" y="13814"/>
                    <a:pt x="9700" y="13771"/>
                    <a:pt x="9700" y="13744"/>
                  </a:cubicBezTo>
                  <a:cubicBezTo>
                    <a:pt x="9700" y="13701"/>
                    <a:pt x="9657" y="13679"/>
                    <a:pt x="9635" y="13679"/>
                  </a:cubicBezTo>
                  <a:close/>
                  <a:moveTo>
                    <a:pt x="9905" y="13679"/>
                  </a:moveTo>
                  <a:cubicBezTo>
                    <a:pt x="9856" y="13679"/>
                    <a:pt x="9835" y="13701"/>
                    <a:pt x="9835" y="13744"/>
                  </a:cubicBezTo>
                  <a:cubicBezTo>
                    <a:pt x="9835" y="13771"/>
                    <a:pt x="9856" y="13814"/>
                    <a:pt x="9905" y="13814"/>
                  </a:cubicBezTo>
                  <a:cubicBezTo>
                    <a:pt x="9927" y="13814"/>
                    <a:pt x="9970" y="13771"/>
                    <a:pt x="9970" y="13744"/>
                  </a:cubicBezTo>
                  <a:cubicBezTo>
                    <a:pt x="9970" y="13701"/>
                    <a:pt x="9927" y="13679"/>
                    <a:pt x="9905" y="13679"/>
                  </a:cubicBezTo>
                  <a:close/>
                  <a:moveTo>
                    <a:pt x="10175" y="13679"/>
                  </a:moveTo>
                  <a:cubicBezTo>
                    <a:pt x="10126" y="13679"/>
                    <a:pt x="10105" y="13701"/>
                    <a:pt x="10105" y="13744"/>
                  </a:cubicBezTo>
                  <a:cubicBezTo>
                    <a:pt x="10105" y="13771"/>
                    <a:pt x="10126" y="13814"/>
                    <a:pt x="10175" y="13814"/>
                  </a:cubicBezTo>
                  <a:cubicBezTo>
                    <a:pt x="10197" y="13814"/>
                    <a:pt x="10240" y="13771"/>
                    <a:pt x="10240" y="13744"/>
                  </a:cubicBezTo>
                  <a:cubicBezTo>
                    <a:pt x="10240" y="13701"/>
                    <a:pt x="10197" y="13679"/>
                    <a:pt x="10175" y="13679"/>
                  </a:cubicBezTo>
                  <a:close/>
                  <a:moveTo>
                    <a:pt x="10445" y="13679"/>
                  </a:moveTo>
                  <a:cubicBezTo>
                    <a:pt x="10396" y="13679"/>
                    <a:pt x="10375" y="13701"/>
                    <a:pt x="10375" y="13744"/>
                  </a:cubicBezTo>
                  <a:cubicBezTo>
                    <a:pt x="10375" y="13771"/>
                    <a:pt x="10396" y="13814"/>
                    <a:pt x="10445" y="13814"/>
                  </a:cubicBezTo>
                  <a:cubicBezTo>
                    <a:pt x="10467" y="13814"/>
                    <a:pt x="10510" y="13771"/>
                    <a:pt x="10510" y="13744"/>
                  </a:cubicBezTo>
                  <a:cubicBezTo>
                    <a:pt x="10510" y="13701"/>
                    <a:pt x="10467" y="13679"/>
                    <a:pt x="10445" y="13679"/>
                  </a:cubicBezTo>
                  <a:close/>
                  <a:moveTo>
                    <a:pt x="10715" y="13679"/>
                  </a:moveTo>
                  <a:cubicBezTo>
                    <a:pt x="10666" y="13679"/>
                    <a:pt x="10645" y="13701"/>
                    <a:pt x="10645" y="13744"/>
                  </a:cubicBezTo>
                  <a:cubicBezTo>
                    <a:pt x="10645" y="13771"/>
                    <a:pt x="10666" y="13814"/>
                    <a:pt x="10715" y="13814"/>
                  </a:cubicBezTo>
                  <a:cubicBezTo>
                    <a:pt x="10737" y="13814"/>
                    <a:pt x="10780" y="13771"/>
                    <a:pt x="10780" y="13744"/>
                  </a:cubicBezTo>
                  <a:cubicBezTo>
                    <a:pt x="10780" y="13701"/>
                    <a:pt x="10737" y="13679"/>
                    <a:pt x="10715" y="13679"/>
                  </a:cubicBezTo>
                  <a:close/>
                  <a:moveTo>
                    <a:pt x="10985" y="13679"/>
                  </a:moveTo>
                  <a:cubicBezTo>
                    <a:pt x="10936" y="13679"/>
                    <a:pt x="10915" y="13701"/>
                    <a:pt x="10915" y="13744"/>
                  </a:cubicBezTo>
                  <a:cubicBezTo>
                    <a:pt x="10915" y="13771"/>
                    <a:pt x="10936" y="13814"/>
                    <a:pt x="10985" y="13814"/>
                  </a:cubicBezTo>
                  <a:cubicBezTo>
                    <a:pt x="11007" y="13814"/>
                    <a:pt x="11050" y="13771"/>
                    <a:pt x="11050" y="13744"/>
                  </a:cubicBezTo>
                  <a:cubicBezTo>
                    <a:pt x="11050" y="13701"/>
                    <a:pt x="11007" y="13679"/>
                    <a:pt x="10985" y="13679"/>
                  </a:cubicBezTo>
                  <a:close/>
                  <a:moveTo>
                    <a:pt x="11255" y="13679"/>
                  </a:moveTo>
                  <a:cubicBezTo>
                    <a:pt x="11206" y="13679"/>
                    <a:pt x="11185" y="13701"/>
                    <a:pt x="11185" y="13744"/>
                  </a:cubicBezTo>
                  <a:cubicBezTo>
                    <a:pt x="11185" y="13771"/>
                    <a:pt x="11206" y="13814"/>
                    <a:pt x="11255" y="13814"/>
                  </a:cubicBezTo>
                  <a:cubicBezTo>
                    <a:pt x="11277" y="13814"/>
                    <a:pt x="11320" y="13771"/>
                    <a:pt x="11320" y="13744"/>
                  </a:cubicBezTo>
                  <a:cubicBezTo>
                    <a:pt x="11320" y="13701"/>
                    <a:pt x="11277" y="13679"/>
                    <a:pt x="11255" y="13679"/>
                  </a:cubicBezTo>
                  <a:close/>
                  <a:moveTo>
                    <a:pt x="11525" y="13679"/>
                  </a:moveTo>
                  <a:cubicBezTo>
                    <a:pt x="11476" y="13679"/>
                    <a:pt x="11455" y="13701"/>
                    <a:pt x="11455" y="13744"/>
                  </a:cubicBezTo>
                  <a:cubicBezTo>
                    <a:pt x="11455" y="13771"/>
                    <a:pt x="11476" y="13814"/>
                    <a:pt x="11525" y="13814"/>
                  </a:cubicBezTo>
                  <a:cubicBezTo>
                    <a:pt x="11547" y="13814"/>
                    <a:pt x="11590" y="13771"/>
                    <a:pt x="11590" y="13744"/>
                  </a:cubicBezTo>
                  <a:cubicBezTo>
                    <a:pt x="11590" y="13701"/>
                    <a:pt x="11547" y="13679"/>
                    <a:pt x="11525" y="13679"/>
                  </a:cubicBezTo>
                  <a:close/>
                  <a:moveTo>
                    <a:pt x="11795" y="13679"/>
                  </a:moveTo>
                  <a:cubicBezTo>
                    <a:pt x="11746" y="13679"/>
                    <a:pt x="11725" y="13701"/>
                    <a:pt x="11725" y="13744"/>
                  </a:cubicBezTo>
                  <a:cubicBezTo>
                    <a:pt x="11725" y="13771"/>
                    <a:pt x="11746" y="13814"/>
                    <a:pt x="11795" y="13814"/>
                  </a:cubicBezTo>
                  <a:cubicBezTo>
                    <a:pt x="11817" y="13814"/>
                    <a:pt x="11860" y="13771"/>
                    <a:pt x="11860" y="13744"/>
                  </a:cubicBezTo>
                  <a:cubicBezTo>
                    <a:pt x="11860" y="13701"/>
                    <a:pt x="11817" y="13679"/>
                    <a:pt x="11795" y="13679"/>
                  </a:cubicBezTo>
                  <a:close/>
                  <a:moveTo>
                    <a:pt x="12065" y="13679"/>
                  </a:moveTo>
                  <a:cubicBezTo>
                    <a:pt x="12016" y="13679"/>
                    <a:pt x="11995" y="13701"/>
                    <a:pt x="11995" y="13744"/>
                  </a:cubicBezTo>
                  <a:cubicBezTo>
                    <a:pt x="11995" y="13771"/>
                    <a:pt x="12016" y="13814"/>
                    <a:pt x="12065" y="13814"/>
                  </a:cubicBezTo>
                  <a:cubicBezTo>
                    <a:pt x="12087" y="13814"/>
                    <a:pt x="12130" y="13771"/>
                    <a:pt x="12130" y="13744"/>
                  </a:cubicBezTo>
                  <a:cubicBezTo>
                    <a:pt x="12130" y="13701"/>
                    <a:pt x="12087" y="13679"/>
                    <a:pt x="12065" y="13679"/>
                  </a:cubicBezTo>
                  <a:close/>
                  <a:moveTo>
                    <a:pt x="12335" y="13679"/>
                  </a:moveTo>
                  <a:cubicBezTo>
                    <a:pt x="12286" y="13679"/>
                    <a:pt x="12265" y="13701"/>
                    <a:pt x="12265" y="13744"/>
                  </a:cubicBezTo>
                  <a:cubicBezTo>
                    <a:pt x="12265" y="13771"/>
                    <a:pt x="12286" y="13814"/>
                    <a:pt x="12335" y="13814"/>
                  </a:cubicBezTo>
                  <a:cubicBezTo>
                    <a:pt x="12357" y="13814"/>
                    <a:pt x="12400" y="13771"/>
                    <a:pt x="12400" y="13744"/>
                  </a:cubicBezTo>
                  <a:cubicBezTo>
                    <a:pt x="12400" y="13701"/>
                    <a:pt x="12357" y="13679"/>
                    <a:pt x="12335" y="13679"/>
                  </a:cubicBezTo>
                  <a:close/>
                  <a:moveTo>
                    <a:pt x="12605" y="13679"/>
                  </a:moveTo>
                  <a:cubicBezTo>
                    <a:pt x="12556" y="13679"/>
                    <a:pt x="12535" y="13701"/>
                    <a:pt x="12535" y="13744"/>
                  </a:cubicBezTo>
                  <a:cubicBezTo>
                    <a:pt x="12535" y="13771"/>
                    <a:pt x="12556" y="13814"/>
                    <a:pt x="12605" y="13814"/>
                  </a:cubicBezTo>
                  <a:cubicBezTo>
                    <a:pt x="12627" y="13814"/>
                    <a:pt x="12670" y="13771"/>
                    <a:pt x="12670" y="13744"/>
                  </a:cubicBezTo>
                  <a:cubicBezTo>
                    <a:pt x="12670" y="13701"/>
                    <a:pt x="12627" y="13679"/>
                    <a:pt x="12605" y="13679"/>
                  </a:cubicBezTo>
                  <a:close/>
                  <a:moveTo>
                    <a:pt x="12875" y="13679"/>
                  </a:moveTo>
                  <a:cubicBezTo>
                    <a:pt x="12826" y="13679"/>
                    <a:pt x="12805" y="13701"/>
                    <a:pt x="12805" y="13744"/>
                  </a:cubicBezTo>
                  <a:cubicBezTo>
                    <a:pt x="12805" y="13771"/>
                    <a:pt x="12826" y="13814"/>
                    <a:pt x="12875" y="13814"/>
                  </a:cubicBezTo>
                  <a:cubicBezTo>
                    <a:pt x="12897" y="13814"/>
                    <a:pt x="12940" y="13771"/>
                    <a:pt x="12940" y="13744"/>
                  </a:cubicBezTo>
                  <a:cubicBezTo>
                    <a:pt x="12940" y="13701"/>
                    <a:pt x="12897" y="13679"/>
                    <a:pt x="12875" y="13679"/>
                  </a:cubicBezTo>
                  <a:close/>
                  <a:moveTo>
                    <a:pt x="13145" y="13679"/>
                  </a:moveTo>
                  <a:cubicBezTo>
                    <a:pt x="13097" y="13679"/>
                    <a:pt x="13075" y="13701"/>
                    <a:pt x="13075" y="13744"/>
                  </a:cubicBezTo>
                  <a:cubicBezTo>
                    <a:pt x="13075" y="13771"/>
                    <a:pt x="13097" y="13814"/>
                    <a:pt x="13145" y="13814"/>
                  </a:cubicBezTo>
                  <a:cubicBezTo>
                    <a:pt x="13167" y="13814"/>
                    <a:pt x="13210" y="13771"/>
                    <a:pt x="13210" y="13744"/>
                  </a:cubicBezTo>
                  <a:cubicBezTo>
                    <a:pt x="13210" y="13701"/>
                    <a:pt x="13167" y="13679"/>
                    <a:pt x="13145" y="13679"/>
                  </a:cubicBezTo>
                  <a:close/>
                  <a:moveTo>
                    <a:pt x="13415" y="13679"/>
                  </a:moveTo>
                  <a:cubicBezTo>
                    <a:pt x="13367" y="13679"/>
                    <a:pt x="13345" y="13701"/>
                    <a:pt x="13345" y="13744"/>
                  </a:cubicBezTo>
                  <a:cubicBezTo>
                    <a:pt x="13345" y="13771"/>
                    <a:pt x="13367" y="13814"/>
                    <a:pt x="13415" y="13814"/>
                  </a:cubicBezTo>
                  <a:cubicBezTo>
                    <a:pt x="13437" y="13814"/>
                    <a:pt x="13480" y="13771"/>
                    <a:pt x="13480" y="13744"/>
                  </a:cubicBezTo>
                  <a:cubicBezTo>
                    <a:pt x="13480" y="13701"/>
                    <a:pt x="13437" y="13679"/>
                    <a:pt x="13415" y="13679"/>
                  </a:cubicBezTo>
                  <a:close/>
                  <a:moveTo>
                    <a:pt x="13685" y="13679"/>
                  </a:moveTo>
                  <a:cubicBezTo>
                    <a:pt x="13637" y="13679"/>
                    <a:pt x="13615" y="13701"/>
                    <a:pt x="13615" y="13744"/>
                  </a:cubicBezTo>
                  <a:cubicBezTo>
                    <a:pt x="13615" y="13771"/>
                    <a:pt x="13637" y="13814"/>
                    <a:pt x="13685" y="13814"/>
                  </a:cubicBezTo>
                  <a:cubicBezTo>
                    <a:pt x="13707" y="13814"/>
                    <a:pt x="13750" y="13771"/>
                    <a:pt x="13750" y="13744"/>
                  </a:cubicBezTo>
                  <a:cubicBezTo>
                    <a:pt x="13750" y="13701"/>
                    <a:pt x="13707" y="13679"/>
                    <a:pt x="13685" y="13679"/>
                  </a:cubicBezTo>
                  <a:close/>
                  <a:moveTo>
                    <a:pt x="13955" y="13679"/>
                  </a:moveTo>
                  <a:cubicBezTo>
                    <a:pt x="13907" y="13679"/>
                    <a:pt x="13885" y="13701"/>
                    <a:pt x="13885" y="13744"/>
                  </a:cubicBezTo>
                  <a:cubicBezTo>
                    <a:pt x="13885" y="13771"/>
                    <a:pt x="13907" y="13814"/>
                    <a:pt x="13955" y="13814"/>
                  </a:cubicBezTo>
                  <a:cubicBezTo>
                    <a:pt x="13977" y="13814"/>
                    <a:pt x="14020" y="13771"/>
                    <a:pt x="14020" y="13744"/>
                  </a:cubicBezTo>
                  <a:cubicBezTo>
                    <a:pt x="14020" y="13701"/>
                    <a:pt x="13977" y="13679"/>
                    <a:pt x="13955" y="13679"/>
                  </a:cubicBezTo>
                  <a:close/>
                  <a:moveTo>
                    <a:pt x="14225" y="13679"/>
                  </a:moveTo>
                  <a:cubicBezTo>
                    <a:pt x="14177" y="13679"/>
                    <a:pt x="14155" y="13701"/>
                    <a:pt x="14155" y="13744"/>
                  </a:cubicBezTo>
                  <a:cubicBezTo>
                    <a:pt x="14155" y="13771"/>
                    <a:pt x="14177" y="13814"/>
                    <a:pt x="14225" y="13814"/>
                  </a:cubicBezTo>
                  <a:cubicBezTo>
                    <a:pt x="14247" y="13814"/>
                    <a:pt x="14290" y="13771"/>
                    <a:pt x="14290" y="13744"/>
                  </a:cubicBezTo>
                  <a:cubicBezTo>
                    <a:pt x="14290" y="13701"/>
                    <a:pt x="14247" y="13679"/>
                    <a:pt x="14225" y="13679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8"/>
          <p:cNvGrpSpPr/>
          <p:nvPr/>
        </p:nvGrpSpPr>
        <p:grpSpPr>
          <a:xfrm>
            <a:off x="356930" y="609800"/>
            <a:ext cx="6164448" cy="4396586"/>
            <a:chOff x="356930" y="609800"/>
            <a:chExt cx="6164448" cy="4396586"/>
          </a:xfrm>
        </p:grpSpPr>
        <p:grpSp>
          <p:nvGrpSpPr>
            <p:cNvPr id="195" name="Google Shape;195;p8"/>
            <p:cNvGrpSpPr/>
            <p:nvPr/>
          </p:nvGrpSpPr>
          <p:grpSpPr>
            <a:xfrm>
              <a:off x="6219504" y="4852013"/>
              <a:ext cx="301874" cy="154373"/>
              <a:chOff x="7893111" y="352204"/>
              <a:chExt cx="225869" cy="115505"/>
            </a:xfrm>
          </p:grpSpPr>
          <p:sp>
            <p:nvSpPr>
              <p:cNvPr id="196" name="Google Shape;196;p8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" name="Google Shape;199;p8"/>
            <p:cNvGrpSpPr/>
            <p:nvPr/>
          </p:nvGrpSpPr>
          <p:grpSpPr>
            <a:xfrm rot="5400000">
              <a:off x="283179" y="683550"/>
              <a:ext cx="301874" cy="154373"/>
              <a:chOff x="7893111" y="352204"/>
              <a:chExt cx="225869" cy="115505"/>
            </a:xfrm>
          </p:grpSpPr>
          <p:sp>
            <p:nvSpPr>
              <p:cNvPr id="200" name="Google Shape;200;p8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9"/>
          <p:cNvGrpSpPr/>
          <p:nvPr/>
        </p:nvGrpSpPr>
        <p:grpSpPr>
          <a:xfrm>
            <a:off x="315030" y="261300"/>
            <a:ext cx="7861148" cy="3475598"/>
            <a:chOff x="315030" y="261300"/>
            <a:chExt cx="7861148" cy="3475598"/>
          </a:xfrm>
        </p:grpSpPr>
        <p:grpSp>
          <p:nvGrpSpPr>
            <p:cNvPr id="205" name="Google Shape;205;p9"/>
            <p:cNvGrpSpPr/>
            <p:nvPr/>
          </p:nvGrpSpPr>
          <p:grpSpPr>
            <a:xfrm>
              <a:off x="7874304" y="261300"/>
              <a:ext cx="301874" cy="154373"/>
              <a:chOff x="7893111" y="352204"/>
              <a:chExt cx="225869" cy="115505"/>
            </a:xfrm>
          </p:grpSpPr>
          <p:sp>
            <p:nvSpPr>
              <p:cNvPr id="206" name="Google Shape;206;p9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9"/>
            <p:cNvGrpSpPr/>
            <p:nvPr/>
          </p:nvGrpSpPr>
          <p:grpSpPr>
            <a:xfrm rot="5400000">
              <a:off x="241279" y="3508775"/>
              <a:ext cx="301874" cy="154373"/>
              <a:chOff x="7893111" y="352204"/>
              <a:chExt cx="225869" cy="115505"/>
            </a:xfrm>
          </p:grpSpPr>
          <p:sp>
            <p:nvSpPr>
              <p:cNvPr id="210" name="Google Shape;210;p9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3" name="Google Shape;213;p9"/>
          <p:cNvGrpSpPr/>
          <p:nvPr/>
        </p:nvGrpSpPr>
        <p:grpSpPr>
          <a:xfrm>
            <a:off x="-95243" y="-1194060"/>
            <a:ext cx="10518663" cy="7286857"/>
            <a:chOff x="-95243" y="-1194060"/>
            <a:chExt cx="10518663" cy="7286857"/>
          </a:xfrm>
        </p:grpSpPr>
        <p:grpSp>
          <p:nvGrpSpPr>
            <p:cNvPr id="214" name="Google Shape;214;p9"/>
            <p:cNvGrpSpPr/>
            <p:nvPr/>
          </p:nvGrpSpPr>
          <p:grpSpPr>
            <a:xfrm rot="10800000" flipH="1">
              <a:off x="-95243" y="-1194060"/>
              <a:ext cx="10518663" cy="7286857"/>
              <a:chOff x="-95243" y="-873985"/>
              <a:chExt cx="10518663" cy="7286857"/>
            </a:xfrm>
          </p:grpSpPr>
          <p:grpSp>
            <p:nvGrpSpPr>
              <p:cNvPr id="215" name="Google Shape;215;p9"/>
              <p:cNvGrpSpPr/>
              <p:nvPr/>
            </p:nvGrpSpPr>
            <p:grpSpPr>
              <a:xfrm flipH="1">
                <a:off x="-95243" y="-873985"/>
                <a:ext cx="9986867" cy="7286857"/>
                <a:chOff x="-674872" y="-873985"/>
                <a:chExt cx="9986867" cy="7286857"/>
              </a:xfrm>
            </p:grpSpPr>
            <p:grpSp>
              <p:nvGrpSpPr>
                <p:cNvPr id="216" name="Google Shape;216;p9"/>
                <p:cNvGrpSpPr/>
                <p:nvPr/>
              </p:nvGrpSpPr>
              <p:grpSpPr>
                <a:xfrm>
                  <a:off x="4071872" y="4749547"/>
                  <a:ext cx="1303356" cy="352312"/>
                  <a:chOff x="4071872" y="4749547"/>
                  <a:chExt cx="1303356" cy="352312"/>
                </a:xfrm>
              </p:grpSpPr>
              <p:sp>
                <p:nvSpPr>
                  <p:cNvPr id="217" name="Google Shape;217;p9"/>
                  <p:cNvSpPr/>
                  <p:nvPr/>
                </p:nvSpPr>
                <p:spPr>
                  <a:xfrm>
                    <a:off x="4071872" y="4749547"/>
                    <a:ext cx="15756" cy="3210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" h="2771" extrusionOk="0">
                        <a:moveTo>
                          <a:pt x="65" y="1"/>
                        </a:moveTo>
                        <a:cubicBezTo>
                          <a:pt x="22" y="1"/>
                          <a:pt x="1" y="49"/>
                          <a:pt x="1" y="71"/>
                        </a:cubicBezTo>
                        <a:cubicBezTo>
                          <a:pt x="1" y="114"/>
                          <a:pt x="22" y="136"/>
                          <a:pt x="65" y="136"/>
                        </a:cubicBezTo>
                        <a:cubicBezTo>
                          <a:pt x="87" y="136"/>
                          <a:pt x="136" y="114"/>
                          <a:pt x="136" y="71"/>
                        </a:cubicBezTo>
                        <a:cubicBezTo>
                          <a:pt x="136" y="49"/>
                          <a:pt x="87" y="1"/>
                          <a:pt x="65" y="1"/>
                        </a:cubicBezTo>
                        <a:close/>
                        <a:moveTo>
                          <a:pt x="65" y="271"/>
                        </a:moveTo>
                        <a:cubicBezTo>
                          <a:pt x="22" y="271"/>
                          <a:pt x="1" y="298"/>
                          <a:pt x="1" y="341"/>
                        </a:cubicBezTo>
                        <a:cubicBezTo>
                          <a:pt x="1" y="384"/>
                          <a:pt x="22" y="406"/>
                          <a:pt x="65" y="406"/>
                        </a:cubicBezTo>
                        <a:cubicBezTo>
                          <a:pt x="87" y="406"/>
                          <a:pt x="136" y="384"/>
                          <a:pt x="136" y="341"/>
                        </a:cubicBezTo>
                        <a:cubicBezTo>
                          <a:pt x="136" y="298"/>
                          <a:pt x="87" y="271"/>
                          <a:pt x="65" y="271"/>
                        </a:cubicBezTo>
                        <a:close/>
                        <a:moveTo>
                          <a:pt x="65" y="541"/>
                        </a:moveTo>
                        <a:cubicBezTo>
                          <a:pt x="22" y="541"/>
                          <a:pt x="1" y="568"/>
                          <a:pt x="1" y="611"/>
                        </a:cubicBezTo>
                        <a:cubicBezTo>
                          <a:pt x="1" y="632"/>
                          <a:pt x="22" y="676"/>
                          <a:pt x="65" y="676"/>
                        </a:cubicBezTo>
                        <a:cubicBezTo>
                          <a:pt x="87" y="676"/>
                          <a:pt x="136" y="632"/>
                          <a:pt x="136" y="611"/>
                        </a:cubicBezTo>
                        <a:cubicBezTo>
                          <a:pt x="136" y="568"/>
                          <a:pt x="87" y="541"/>
                          <a:pt x="65" y="541"/>
                        </a:cubicBezTo>
                        <a:close/>
                        <a:moveTo>
                          <a:pt x="65" y="789"/>
                        </a:moveTo>
                        <a:cubicBezTo>
                          <a:pt x="22" y="789"/>
                          <a:pt x="1" y="838"/>
                          <a:pt x="1" y="859"/>
                        </a:cubicBezTo>
                        <a:cubicBezTo>
                          <a:pt x="1" y="902"/>
                          <a:pt x="22" y="924"/>
                          <a:pt x="65" y="924"/>
                        </a:cubicBezTo>
                        <a:cubicBezTo>
                          <a:pt x="87" y="924"/>
                          <a:pt x="136" y="902"/>
                          <a:pt x="136" y="859"/>
                        </a:cubicBezTo>
                        <a:cubicBezTo>
                          <a:pt x="136" y="838"/>
                          <a:pt x="87" y="789"/>
                          <a:pt x="65" y="789"/>
                        </a:cubicBezTo>
                        <a:close/>
                        <a:moveTo>
                          <a:pt x="65" y="1059"/>
                        </a:moveTo>
                        <a:cubicBezTo>
                          <a:pt x="22" y="1059"/>
                          <a:pt x="1" y="1081"/>
                          <a:pt x="1" y="1129"/>
                        </a:cubicBezTo>
                        <a:cubicBezTo>
                          <a:pt x="1" y="1172"/>
                          <a:pt x="22" y="1194"/>
                          <a:pt x="65" y="1194"/>
                        </a:cubicBezTo>
                        <a:cubicBezTo>
                          <a:pt x="87" y="1194"/>
                          <a:pt x="136" y="1172"/>
                          <a:pt x="136" y="1129"/>
                        </a:cubicBezTo>
                        <a:cubicBezTo>
                          <a:pt x="136" y="1081"/>
                          <a:pt x="87" y="1059"/>
                          <a:pt x="65" y="1059"/>
                        </a:cubicBezTo>
                        <a:close/>
                        <a:moveTo>
                          <a:pt x="65" y="1329"/>
                        </a:moveTo>
                        <a:cubicBezTo>
                          <a:pt x="22" y="1329"/>
                          <a:pt x="1" y="1351"/>
                          <a:pt x="1" y="1399"/>
                        </a:cubicBezTo>
                        <a:cubicBezTo>
                          <a:pt x="1" y="1421"/>
                          <a:pt x="22" y="1464"/>
                          <a:pt x="65" y="1464"/>
                        </a:cubicBezTo>
                        <a:cubicBezTo>
                          <a:pt x="87" y="1464"/>
                          <a:pt x="136" y="1421"/>
                          <a:pt x="136" y="1399"/>
                        </a:cubicBezTo>
                        <a:cubicBezTo>
                          <a:pt x="136" y="1351"/>
                          <a:pt x="87" y="1329"/>
                          <a:pt x="65" y="1329"/>
                        </a:cubicBezTo>
                        <a:close/>
                        <a:moveTo>
                          <a:pt x="65" y="1577"/>
                        </a:moveTo>
                        <a:cubicBezTo>
                          <a:pt x="22" y="1577"/>
                          <a:pt x="1" y="1621"/>
                          <a:pt x="1" y="1648"/>
                        </a:cubicBezTo>
                        <a:cubicBezTo>
                          <a:pt x="1" y="1691"/>
                          <a:pt x="22" y="1712"/>
                          <a:pt x="65" y="1712"/>
                        </a:cubicBezTo>
                        <a:cubicBezTo>
                          <a:pt x="87" y="1712"/>
                          <a:pt x="136" y="1691"/>
                          <a:pt x="136" y="1648"/>
                        </a:cubicBezTo>
                        <a:cubicBezTo>
                          <a:pt x="136" y="1621"/>
                          <a:pt x="87" y="1577"/>
                          <a:pt x="65" y="1577"/>
                        </a:cubicBezTo>
                        <a:close/>
                        <a:moveTo>
                          <a:pt x="65" y="1847"/>
                        </a:moveTo>
                        <a:cubicBezTo>
                          <a:pt x="22" y="1847"/>
                          <a:pt x="1" y="1869"/>
                          <a:pt x="1" y="1918"/>
                        </a:cubicBezTo>
                        <a:cubicBezTo>
                          <a:pt x="1" y="1961"/>
                          <a:pt x="22" y="1982"/>
                          <a:pt x="65" y="1982"/>
                        </a:cubicBezTo>
                        <a:cubicBezTo>
                          <a:pt x="87" y="1982"/>
                          <a:pt x="136" y="1961"/>
                          <a:pt x="136" y="1918"/>
                        </a:cubicBezTo>
                        <a:cubicBezTo>
                          <a:pt x="136" y="1869"/>
                          <a:pt x="87" y="1847"/>
                          <a:pt x="65" y="1847"/>
                        </a:cubicBezTo>
                        <a:close/>
                        <a:moveTo>
                          <a:pt x="65" y="2117"/>
                        </a:moveTo>
                        <a:cubicBezTo>
                          <a:pt x="22" y="2117"/>
                          <a:pt x="1" y="2139"/>
                          <a:pt x="1" y="2188"/>
                        </a:cubicBezTo>
                        <a:cubicBezTo>
                          <a:pt x="1" y="2209"/>
                          <a:pt x="22" y="2252"/>
                          <a:pt x="65" y="2252"/>
                        </a:cubicBezTo>
                        <a:cubicBezTo>
                          <a:pt x="87" y="2252"/>
                          <a:pt x="136" y="2209"/>
                          <a:pt x="136" y="2188"/>
                        </a:cubicBezTo>
                        <a:cubicBezTo>
                          <a:pt x="136" y="2139"/>
                          <a:pt x="87" y="2117"/>
                          <a:pt x="65" y="2117"/>
                        </a:cubicBezTo>
                        <a:close/>
                        <a:moveTo>
                          <a:pt x="65" y="2366"/>
                        </a:moveTo>
                        <a:cubicBezTo>
                          <a:pt x="22" y="2366"/>
                          <a:pt x="1" y="2409"/>
                          <a:pt x="1" y="2431"/>
                        </a:cubicBezTo>
                        <a:cubicBezTo>
                          <a:pt x="1" y="2479"/>
                          <a:pt x="22" y="2501"/>
                          <a:pt x="65" y="2501"/>
                        </a:cubicBezTo>
                        <a:cubicBezTo>
                          <a:pt x="87" y="2501"/>
                          <a:pt x="136" y="2479"/>
                          <a:pt x="136" y="2431"/>
                        </a:cubicBezTo>
                        <a:cubicBezTo>
                          <a:pt x="136" y="2409"/>
                          <a:pt x="87" y="2366"/>
                          <a:pt x="65" y="2366"/>
                        </a:cubicBezTo>
                        <a:close/>
                        <a:moveTo>
                          <a:pt x="65" y="2636"/>
                        </a:moveTo>
                        <a:cubicBezTo>
                          <a:pt x="22" y="2636"/>
                          <a:pt x="1" y="2657"/>
                          <a:pt x="1" y="2701"/>
                        </a:cubicBezTo>
                        <a:cubicBezTo>
                          <a:pt x="1" y="2749"/>
                          <a:pt x="22" y="2771"/>
                          <a:pt x="65" y="2771"/>
                        </a:cubicBezTo>
                        <a:cubicBezTo>
                          <a:pt x="87" y="2771"/>
                          <a:pt x="136" y="2749"/>
                          <a:pt x="136" y="2701"/>
                        </a:cubicBezTo>
                        <a:cubicBezTo>
                          <a:pt x="136" y="2657"/>
                          <a:pt x="87" y="2636"/>
                          <a:pt x="65" y="2636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" name="Google Shape;218;p9"/>
                  <p:cNvSpPr/>
                  <p:nvPr/>
                </p:nvSpPr>
                <p:spPr>
                  <a:xfrm>
                    <a:off x="4071872" y="5086103"/>
                    <a:ext cx="15756" cy="15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" h="136" extrusionOk="0">
                        <a:moveTo>
                          <a:pt x="22" y="1"/>
                        </a:moveTo>
                        <a:cubicBezTo>
                          <a:pt x="1" y="23"/>
                          <a:pt x="1" y="44"/>
                          <a:pt x="1" y="66"/>
                        </a:cubicBezTo>
                        <a:cubicBezTo>
                          <a:pt x="1" y="66"/>
                          <a:pt x="1" y="93"/>
                          <a:pt x="22" y="114"/>
                        </a:cubicBezTo>
                        <a:cubicBezTo>
                          <a:pt x="22" y="114"/>
                          <a:pt x="44" y="136"/>
                          <a:pt x="65" y="136"/>
                        </a:cubicBezTo>
                        <a:cubicBezTo>
                          <a:pt x="87" y="136"/>
                          <a:pt x="87" y="114"/>
                          <a:pt x="114" y="114"/>
                        </a:cubicBezTo>
                        <a:cubicBezTo>
                          <a:pt x="114" y="93"/>
                          <a:pt x="136" y="66"/>
                          <a:pt x="136" y="66"/>
                        </a:cubicBezTo>
                        <a:cubicBezTo>
                          <a:pt x="136" y="44"/>
                          <a:pt x="114" y="23"/>
                          <a:pt x="11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" name="Google Shape;219;p9"/>
                  <p:cNvSpPr/>
                  <p:nvPr/>
                </p:nvSpPr>
                <p:spPr>
                  <a:xfrm>
                    <a:off x="4103153" y="5086103"/>
                    <a:ext cx="1240807" cy="15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10" h="136" extrusionOk="0">
                        <a:moveTo>
                          <a:pt x="65" y="1"/>
                        </a:moveTo>
                        <a:cubicBezTo>
                          <a:pt x="22" y="1"/>
                          <a:pt x="1" y="23"/>
                          <a:pt x="1" y="66"/>
                        </a:cubicBezTo>
                        <a:cubicBezTo>
                          <a:pt x="1" y="93"/>
                          <a:pt x="22" y="136"/>
                          <a:pt x="65" y="136"/>
                        </a:cubicBezTo>
                        <a:cubicBezTo>
                          <a:pt x="114" y="136"/>
                          <a:pt x="136" y="93"/>
                          <a:pt x="136" y="66"/>
                        </a:cubicBezTo>
                        <a:cubicBezTo>
                          <a:pt x="136" y="23"/>
                          <a:pt x="114" y="1"/>
                          <a:pt x="65" y="1"/>
                        </a:cubicBezTo>
                        <a:close/>
                        <a:moveTo>
                          <a:pt x="336" y="1"/>
                        </a:moveTo>
                        <a:cubicBezTo>
                          <a:pt x="292" y="1"/>
                          <a:pt x="271" y="23"/>
                          <a:pt x="271" y="66"/>
                        </a:cubicBezTo>
                        <a:cubicBezTo>
                          <a:pt x="271" y="93"/>
                          <a:pt x="292" y="136"/>
                          <a:pt x="336" y="136"/>
                        </a:cubicBezTo>
                        <a:cubicBezTo>
                          <a:pt x="384" y="136"/>
                          <a:pt x="406" y="93"/>
                          <a:pt x="406" y="66"/>
                        </a:cubicBezTo>
                        <a:cubicBezTo>
                          <a:pt x="406" y="23"/>
                          <a:pt x="384" y="1"/>
                          <a:pt x="336" y="1"/>
                        </a:cubicBezTo>
                        <a:close/>
                        <a:moveTo>
                          <a:pt x="606" y="1"/>
                        </a:moveTo>
                        <a:cubicBezTo>
                          <a:pt x="562" y="1"/>
                          <a:pt x="541" y="23"/>
                          <a:pt x="541" y="66"/>
                        </a:cubicBezTo>
                        <a:cubicBezTo>
                          <a:pt x="541" y="93"/>
                          <a:pt x="562" y="136"/>
                          <a:pt x="606" y="136"/>
                        </a:cubicBezTo>
                        <a:cubicBezTo>
                          <a:pt x="654" y="136"/>
                          <a:pt x="676" y="93"/>
                          <a:pt x="676" y="66"/>
                        </a:cubicBezTo>
                        <a:cubicBezTo>
                          <a:pt x="676" y="23"/>
                          <a:pt x="654" y="1"/>
                          <a:pt x="606" y="1"/>
                        </a:cubicBezTo>
                        <a:close/>
                        <a:moveTo>
                          <a:pt x="876" y="1"/>
                        </a:moveTo>
                        <a:cubicBezTo>
                          <a:pt x="832" y="1"/>
                          <a:pt x="811" y="23"/>
                          <a:pt x="811" y="66"/>
                        </a:cubicBezTo>
                        <a:cubicBezTo>
                          <a:pt x="811" y="93"/>
                          <a:pt x="832" y="136"/>
                          <a:pt x="876" y="136"/>
                        </a:cubicBezTo>
                        <a:cubicBezTo>
                          <a:pt x="924" y="136"/>
                          <a:pt x="946" y="93"/>
                          <a:pt x="946" y="66"/>
                        </a:cubicBezTo>
                        <a:cubicBezTo>
                          <a:pt x="946" y="23"/>
                          <a:pt x="924" y="1"/>
                          <a:pt x="876" y="1"/>
                        </a:cubicBezTo>
                        <a:close/>
                        <a:moveTo>
                          <a:pt x="1146" y="1"/>
                        </a:moveTo>
                        <a:cubicBezTo>
                          <a:pt x="1102" y="1"/>
                          <a:pt x="1081" y="23"/>
                          <a:pt x="1081" y="66"/>
                        </a:cubicBezTo>
                        <a:cubicBezTo>
                          <a:pt x="1081" y="93"/>
                          <a:pt x="1102" y="136"/>
                          <a:pt x="1146" y="136"/>
                        </a:cubicBezTo>
                        <a:cubicBezTo>
                          <a:pt x="1194" y="136"/>
                          <a:pt x="1216" y="93"/>
                          <a:pt x="1216" y="66"/>
                        </a:cubicBezTo>
                        <a:cubicBezTo>
                          <a:pt x="1216" y="23"/>
                          <a:pt x="1194" y="1"/>
                          <a:pt x="1146" y="1"/>
                        </a:cubicBezTo>
                        <a:close/>
                        <a:moveTo>
                          <a:pt x="1416" y="1"/>
                        </a:moveTo>
                        <a:cubicBezTo>
                          <a:pt x="1394" y="1"/>
                          <a:pt x="1351" y="23"/>
                          <a:pt x="1351" y="66"/>
                        </a:cubicBezTo>
                        <a:cubicBezTo>
                          <a:pt x="1351" y="93"/>
                          <a:pt x="1394" y="136"/>
                          <a:pt x="1416" y="136"/>
                        </a:cubicBezTo>
                        <a:cubicBezTo>
                          <a:pt x="1464" y="136"/>
                          <a:pt x="1486" y="93"/>
                          <a:pt x="1486" y="66"/>
                        </a:cubicBezTo>
                        <a:cubicBezTo>
                          <a:pt x="1486" y="23"/>
                          <a:pt x="1464" y="1"/>
                          <a:pt x="1416" y="1"/>
                        </a:cubicBezTo>
                        <a:close/>
                        <a:moveTo>
                          <a:pt x="1686" y="1"/>
                        </a:moveTo>
                        <a:cubicBezTo>
                          <a:pt x="1664" y="1"/>
                          <a:pt x="1621" y="23"/>
                          <a:pt x="1621" y="66"/>
                        </a:cubicBezTo>
                        <a:cubicBezTo>
                          <a:pt x="1621" y="93"/>
                          <a:pt x="1664" y="136"/>
                          <a:pt x="1686" y="136"/>
                        </a:cubicBezTo>
                        <a:cubicBezTo>
                          <a:pt x="1734" y="136"/>
                          <a:pt x="1756" y="93"/>
                          <a:pt x="1756" y="66"/>
                        </a:cubicBezTo>
                        <a:cubicBezTo>
                          <a:pt x="1756" y="23"/>
                          <a:pt x="1734" y="1"/>
                          <a:pt x="1686" y="1"/>
                        </a:cubicBezTo>
                        <a:close/>
                        <a:moveTo>
                          <a:pt x="1956" y="1"/>
                        </a:moveTo>
                        <a:cubicBezTo>
                          <a:pt x="1934" y="1"/>
                          <a:pt x="1891" y="23"/>
                          <a:pt x="1891" y="66"/>
                        </a:cubicBezTo>
                        <a:cubicBezTo>
                          <a:pt x="1891" y="93"/>
                          <a:pt x="1934" y="136"/>
                          <a:pt x="1956" y="136"/>
                        </a:cubicBezTo>
                        <a:cubicBezTo>
                          <a:pt x="2004" y="136"/>
                          <a:pt x="2026" y="93"/>
                          <a:pt x="2026" y="66"/>
                        </a:cubicBezTo>
                        <a:cubicBezTo>
                          <a:pt x="2026" y="23"/>
                          <a:pt x="2004" y="1"/>
                          <a:pt x="1956" y="1"/>
                        </a:cubicBezTo>
                        <a:close/>
                        <a:moveTo>
                          <a:pt x="2226" y="1"/>
                        </a:moveTo>
                        <a:cubicBezTo>
                          <a:pt x="2204" y="1"/>
                          <a:pt x="2161" y="23"/>
                          <a:pt x="2161" y="66"/>
                        </a:cubicBezTo>
                        <a:cubicBezTo>
                          <a:pt x="2161" y="93"/>
                          <a:pt x="2204" y="136"/>
                          <a:pt x="2226" y="136"/>
                        </a:cubicBezTo>
                        <a:cubicBezTo>
                          <a:pt x="2274" y="136"/>
                          <a:pt x="2296" y="93"/>
                          <a:pt x="2296" y="66"/>
                        </a:cubicBezTo>
                        <a:cubicBezTo>
                          <a:pt x="2296" y="23"/>
                          <a:pt x="2274" y="1"/>
                          <a:pt x="2226" y="1"/>
                        </a:cubicBezTo>
                        <a:close/>
                        <a:moveTo>
                          <a:pt x="2496" y="1"/>
                        </a:moveTo>
                        <a:cubicBezTo>
                          <a:pt x="2474" y="1"/>
                          <a:pt x="2431" y="23"/>
                          <a:pt x="2431" y="66"/>
                        </a:cubicBezTo>
                        <a:cubicBezTo>
                          <a:pt x="2431" y="93"/>
                          <a:pt x="2474" y="136"/>
                          <a:pt x="2496" y="136"/>
                        </a:cubicBezTo>
                        <a:cubicBezTo>
                          <a:pt x="2544" y="136"/>
                          <a:pt x="2566" y="93"/>
                          <a:pt x="2566" y="66"/>
                        </a:cubicBezTo>
                        <a:cubicBezTo>
                          <a:pt x="2566" y="23"/>
                          <a:pt x="2544" y="1"/>
                          <a:pt x="2496" y="1"/>
                        </a:cubicBezTo>
                        <a:close/>
                        <a:moveTo>
                          <a:pt x="2766" y="1"/>
                        </a:moveTo>
                        <a:cubicBezTo>
                          <a:pt x="2744" y="1"/>
                          <a:pt x="2701" y="23"/>
                          <a:pt x="2701" y="66"/>
                        </a:cubicBezTo>
                        <a:cubicBezTo>
                          <a:pt x="2701" y="93"/>
                          <a:pt x="2744" y="136"/>
                          <a:pt x="2766" y="136"/>
                        </a:cubicBezTo>
                        <a:cubicBezTo>
                          <a:pt x="2814" y="136"/>
                          <a:pt x="2836" y="93"/>
                          <a:pt x="2836" y="66"/>
                        </a:cubicBezTo>
                        <a:cubicBezTo>
                          <a:pt x="2836" y="23"/>
                          <a:pt x="2814" y="1"/>
                          <a:pt x="2766" y="1"/>
                        </a:cubicBezTo>
                        <a:close/>
                        <a:moveTo>
                          <a:pt x="3057" y="1"/>
                        </a:moveTo>
                        <a:cubicBezTo>
                          <a:pt x="3014" y="1"/>
                          <a:pt x="2992" y="23"/>
                          <a:pt x="2992" y="66"/>
                        </a:cubicBezTo>
                        <a:cubicBezTo>
                          <a:pt x="2992" y="93"/>
                          <a:pt x="3014" y="136"/>
                          <a:pt x="3057" y="136"/>
                        </a:cubicBezTo>
                        <a:cubicBezTo>
                          <a:pt x="3084" y="136"/>
                          <a:pt x="3127" y="93"/>
                          <a:pt x="3127" y="66"/>
                        </a:cubicBezTo>
                        <a:cubicBezTo>
                          <a:pt x="3127" y="23"/>
                          <a:pt x="3084" y="1"/>
                          <a:pt x="3057" y="1"/>
                        </a:cubicBezTo>
                        <a:close/>
                        <a:moveTo>
                          <a:pt x="3327" y="1"/>
                        </a:moveTo>
                        <a:cubicBezTo>
                          <a:pt x="3284" y="1"/>
                          <a:pt x="3262" y="23"/>
                          <a:pt x="3262" y="66"/>
                        </a:cubicBezTo>
                        <a:cubicBezTo>
                          <a:pt x="3262" y="93"/>
                          <a:pt x="3284" y="136"/>
                          <a:pt x="3327" y="136"/>
                        </a:cubicBezTo>
                        <a:cubicBezTo>
                          <a:pt x="3354" y="136"/>
                          <a:pt x="3397" y="93"/>
                          <a:pt x="3397" y="66"/>
                        </a:cubicBezTo>
                        <a:cubicBezTo>
                          <a:pt x="3397" y="23"/>
                          <a:pt x="3354" y="1"/>
                          <a:pt x="3327" y="1"/>
                        </a:cubicBezTo>
                        <a:close/>
                        <a:moveTo>
                          <a:pt x="3597" y="1"/>
                        </a:moveTo>
                        <a:cubicBezTo>
                          <a:pt x="3554" y="1"/>
                          <a:pt x="3532" y="23"/>
                          <a:pt x="3532" y="66"/>
                        </a:cubicBezTo>
                        <a:cubicBezTo>
                          <a:pt x="3532" y="93"/>
                          <a:pt x="3554" y="136"/>
                          <a:pt x="3597" y="136"/>
                        </a:cubicBezTo>
                        <a:cubicBezTo>
                          <a:pt x="3624" y="136"/>
                          <a:pt x="3667" y="93"/>
                          <a:pt x="3667" y="66"/>
                        </a:cubicBezTo>
                        <a:cubicBezTo>
                          <a:pt x="3667" y="23"/>
                          <a:pt x="3624" y="1"/>
                          <a:pt x="3597" y="1"/>
                        </a:cubicBezTo>
                        <a:close/>
                        <a:moveTo>
                          <a:pt x="3867" y="1"/>
                        </a:moveTo>
                        <a:cubicBezTo>
                          <a:pt x="3824" y="1"/>
                          <a:pt x="3802" y="23"/>
                          <a:pt x="3802" y="66"/>
                        </a:cubicBezTo>
                        <a:cubicBezTo>
                          <a:pt x="3802" y="93"/>
                          <a:pt x="3824" y="136"/>
                          <a:pt x="3867" y="136"/>
                        </a:cubicBezTo>
                        <a:cubicBezTo>
                          <a:pt x="3894" y="136"/>
                          <a:pt x="3937" y="93"/>
                          <a:pt x="3937" y="66"/>
                        </a:cubicBezTo>
                        <a:cubicBezTo>
                          <a:pt x="3937" y="23"/>
                          <a:pt x="3894" y="1"/>
                          <a:pt x="3867" y="1"/>
                        </a:cubicBezTo>
                        <a:close/>
                        <a:moveTo>
                          <a:pt x="4137" y="1"/>
                        </a:moveTo>
                        <a:cubicBezTo>
                          <a:pt x="4094" y="1"/>
                          <a:pt x="4072" y="23"/>
                          <a:pt x="4072" y="66"/>
                        </a:cubicBezTo>
                        <a:cubicBezTo>
                          <a:pt x="4072" y="93"/>
                          <a:pt x="4094" y="136"/>
                          <a:pt x="4137" y="136"/>
                        </a:cubicBezTo>
                        <a:cubicBezTo>
                          <a:pt x="4164" y="136"/>
                          <a:pt x="4208" y="93"/>
                          <a:pt x="4208" y="66"/>
                        </a:cubicBezTo>
                        <a:cubicBezTo>
                          <a:pt x="4208" y="23"/>
                          <a:pt x="4164" y="1"/>
                          <a:pt x="4137" y="1"/>
                        </a:cubicBezTo>
                        <a:close/>
                        <a:moveTo>
                          <a:pt x="4407" y="1"/>
                        </a:moveTo>
                        <a:cubicBezTo>
                          <a:pt x="4364" y="1"/>
                          <a:pt x="4343" y="23"/>
                          <a:pt x="4343" y="66"/>
                        </a:cubicBezTo>
                        <a:cubicBezTo>
                          <a:pt x="4343" y="93"/>
                          <a:pt x="4364" y="136"/>
                          <a:pt x="4407" y="136"/>
                        </a:cubicBezTo>
                        <a:cubicBezTo>
                          <a:pt x="4456" y="136"/>
                          <a:pt x="4478" y="93"/>
                          <a:pt x="4478" y="66"/>
                        </a:cubicBezTo>
                        <a:cubicBezTo>
                          <a:pt x="4478" y="23"/>
                          <a:pt x="4456" y="1"/>
                          <a:pt x="4407" y="1"/>
                        </a:cubicBezTo>
                        <a:close/>
                        <a:moveTo>
                          <a:pt x="4677" y="1"/>
                        </a:moveTo>
                        <a:cubicBezTo>
                          <a:pt x="4634" y="1"/>
                          <a:pt x="4613" y="23"/>
                          <a:pt x="4613" y="66"/>
                        </a:cubicBezTo>
                        <a:cubicBezTo>
                          <a:pt x="4613" y="93"/>
                          <a:pt x="4634" y="136"/>
                          <a:pt x="4677" y="136"/>
                        </a:cubicBezTo>
                        <a:cubicBezTo>
                          <a:pt x="4726" y="136"/>
                          <a:pt x="4748" y="93"/>
                          <a:pt x="4748" y="66"/>
                        </a:cubicBezTo>
                        <a:cubicBezTo>
                          <a:pt x="4748" y="23"/>
                          <a:pt x="4726" y="1"/>
                          <a:pt x="4677" y="1"/>
                        </a:cubicBezTo>
                        <a:close/>
                        <a:moveTo>
                          <a:pt x="4947" y="1"/>
                        </a:moveTo>
                        <a:cubicBezTo>
                          <a:pt x="4904" y="1"/>
                          <a:pt x="4883" y="23"/>
                          <a:pt x="4883" y="66"/>
                        </a:cubicBezTo>
                        <a:cubicBezTo>
                          <a:pt x="4883" y="93"/>
                          <a:pt x="4904" y="136"/>
                          <a:pt x="4947" y="136"/>
                        </a:cubicBezTo>
                        <a:cubicBezTo>
                          <a:pt x="4996" y="136"/>
                          <a:pt x="5018" y="93"/>
                          <a:pt x="5018" y="66"/>
                        </a:cubicBezTo>
                        <a:cubicBezTo>
                          <a:pt x="5018" y="23"/>
                          <a:pt x="4996" y="1"/>
                          <a:pt x="4947" y="1"/>
                        </a:cubicBezTo>
                        <a:close/>
                        <a:moveTo>
                          <a:pt x="5217" y="1"/>
                        </a:moveTo>
                        <a:cubicBezTo>
                          <a:pt x="5174" y="1"/>
                          <a:pt x="5153" y="23"/>
                          <a:pt x="5153" y="66"/>
                        </a:cubicBezTo>
                        <a:cubicBezTo>
                          <a:pt x="5153" y="93"/>
                          <a:pt x="5174" y="136"/>
                          <a:pt x="5217" y="136"/>
                        </a:cubicBezTo>
                        <a:cubicBezTo>
                          <a:pt x="5266" y="136"/>
                          <a:pt x="5288" y="93"/>
                          <a:pt x="5288" y="66"/>
                        </a:cubicBezTo>
                        <a:cubicBezTo>
                          <a:pt x="5288" y="23"/>
                          <a:pt x="5266" y="1"/>
                          <a:pt x="5217" y="1"/>
                        </a:cubicBezTo>
                        <a:close/>
                        <a:moveTo>
                          <a:pt x="5487" y="1"/>
                        </a:moveTo>
                        <a:cubicBezTo>
                          <a:pt x="5444" y="1"/>
                          <a:pt x="5423" y="23"/>
                          <a:pt x="5423" y="66"/>
                        </a:cubicBezTo>
                        <a:cubicBezTo>
                          <a:pt x="5423" y="93"/>
                          <a:pt x="5444" y="136"/>
                          <a:pt x="5487" y="136"/>
                        </a:cubicBezTo>
                        <a:cubicBezTo>
                          <a:pt x="5536" y="136"/>
                          <a:pt x="5558" y="93"/>
                          <a:pt x="5558" y="66"/>
                        </a:cubicBezTo>
                        <a:cubicBezTo>
                          <a:pt x="5558" y="23"/>
                          <a:pt x="5536" y="1"/>
                          <a:pt x="5487" y="1"/>
                        </a:cubicBezTo>
                        <a:close/>
                        <a:moveTo>
                          <a:pt x="5757" y="1"/>
                        </a:moveTo>
                        <a:cubicBezTo>
                          <a:pt x="5736" y="1"/>
                          <a:pt x="5693" y="23"/>
                          <a:pt x="5693" y="66"/>
                        </a:cubicBezTo>
                        <a:cubicBezTo>
                          <a:pt x="5693" y="93"/>
                          <a:pt x="5736" y="136"/>
                          <a:pt x="5757" y="136"/>
                        </a:cubicBezTo>
                        <a:cubicBezTo>
                          <a:pt x="5806" y="136"/>
                          <a:pt x="5828" y="93"/>
                          <a:pt x="5828" y="66"/>
                        </a:cubicBezTo>
                        <a:cubicBezTo>
                          <a:pt x="5828" y="23"/>
                          <a:pt x="5806" y="1"/>
                          <a:pt x="5757" y="1"/>
                        </a:cubicBezTo>
                        <a:close/>
                        <a:moveTo>
                          <a:pt x="6027" y="1"/>
                        </a:moveTo>
                        <a:cubicBezTo>
                          <a:pt x="6006" y="1"/>
                          <a:pt x="5963" y="23"/>
                          <a:pt x="5963" y="66"/>
                        </a:cubicBezTo>
                        <a:cubicBezTo>
                          <a:pt x="5963" y="93"/>
                          <a:pt x="6006" y="136"/>
                          <a:pt x="6027" y="136"/>
                        </a:cubicBezTo>
                        <a:cubicBezTo>
                          <a:pt x="6076" y="136"/>
                          <a:pt x="6098" y="93"/>
                          <a:pt x="6098" y="66"/>
                        </a:cubicBezTo>
                        <a:cubicBezTo>
                          <a:pt x="6098" y="23"/>
                          <a:pt x="6076" y="1"/>
                          <a:pt x="6027" y="1"/>
                        </a:cubicBezTo>
                        <a:close/>
                        <a:moveTo>
                          <a:pt x="6297" y="1"/>
                        </a:moveTo>
                        <a:cubicBezTo>
                          <a:pt x="6276" y="1"/>
                          <a:pt x="6233" y="23"/>
                          <a:pt x="6233" y="66"/>
                        </a:cubicBezTo>
                        <a:cubicBezTo>
                          <a:pt x="6233" y="93"/>
                          <a:pt x="6276" y="136"/>
                          <a:pt x="6297" y="136"/>
                        </a:cubicBezTo>
                        <a:cubicBezTo>
                          <a:pt x="6346" y="136"/>
                          <a:pt x="6368" y="93"/>
                          <a:pt x="6368" y="66"/>
                        </a:cubicBezTo>
                        <a:cubicBezTo>
                          <a:pt x="6368" y="23"/>
                          <a:pt x="6346" y="1"/>
                          <a:pt x="6297" y="1"/>
                        </a:cubicBezTo>
                        <a:close/>
                        <a:moveTo>
                          <a:pt x="6567" y="1"/>
                        </a:moveTo>
                        <a:cubicBezTo>
                          <a:pt x="6546" y="1"/>
                          <a:pt x="6503" y="23"/>
                          <a:pt x="6503" y="66"/>
                        </a:cubicBezTo>
                        <a:cubicBezTo>
                          <a:pt x="6503" y="93"/>
                          <a:pt x="6546" y="136"/>
                          <a:pt x="6567" y="136"/>
                        </a:cubicBezTo>
                        <a:cubicBezTo>
                          <a:pt x="6616" y="136"/>
                          <a:pt x="6638" y="93"/>
                          <a:pt x="6638" y="66"/>
                        </a:cubicBezTo>
                        <a:cubicBezTo>
                          <a:pt x="6638" y="23"/>
                          <a:pt x="6616" y="1"/>
                          <a:pt x="6567" y="1"/>
                        </a:cubicBezTo>
                        <a:close/>
                        <a:moveTo>
                          <a:pt x="6837" y="1"/>
                        </a:moveTo>
                        <a:cubicBezTo>
                          <a:pt x="6816" y="1"/>
                          <a:pt x="6773" y="23"/>
                          <a:pt x="6773" y="66"/>
                        </a:cubicBezTo>
                        <a:cubicBezTo>
                          <a:pt x="6773" y="93"/>
                          <a:pt x="6816" y="136"/>
                          <a:pt x="6837" y="136"/>
                        </a:cubicBezTo>
                        <a:cubicBezTo>
                          <a:pt x="6886" y="136"/>
                          <a:pt x="6908" y="93"/>
                          <a:pt x="6908" y="66"/>
                        </a:cubicBezTo>
                        <a:cubicBezTo>
                          <a:pt x="6908" y="23"/>
                          <a:pt x="6886" y="1"/>
                          <a:pt x="6837" y="1"/>
                        </a:cubicBezTo>
                        <a:close/>
                        <a:moveTo>
                          <a:pt x="7134" y="1"/>
                        </a:moveTo>
                        <a:cubicBezTo>
                          <a:pt x="7086" y="1"/>
                          <a:pt x="7064" y="23"/>
                          <a:pt x="7064" y="66"/>
                        </a:cubicBezTo>
                        <a:cubicBezTo>
                          <a:pt x="7064" y="93"/>
                          <a:pt x="7086" y="136"/>
                          <a:pt x="7134" y="136"/>
                        </a:cubicBezTo>
                        <a:cubicBezTo>
                          <a:pt x="7156" y="136"/>
                          <a:pt x="7199" y="93"/>
                          <a:pt x="7199" y="66"/>
                        </a:cubicBezTo>
                        <a:cubicBezTo>
                          <a:pt x="7199" y="23"/>
                          <a:pt x="7156" y="1"/>
                          <a:pt x="7134" y="1"/>
                        </a:cubicBezTo>
                        <a:close/>
                        <a:moveTo>
                          <a:pt x="7404" y="1"/>
                        </a:moveTo>
                        <a:cubicBezTo>
                          <a:pt x="7356" y="1"/>
                          <a:pt x="7334" y="23"/>
                          <a:pt x="7334" y="66"/>
                        </a:cubicBezTo>
                        <a:cubicBezTo>
                          <a:pt x="7334" y="93"/>
                          <a:pt x="7356" y="136"/>
                          <a:pt x="7404" y="136"/>
                        </a:cubicBezTo>
                        <a:cubicBezTo>
                          <a:pt x="7426" y="136"/>
                          <a:pt x="7469" y="93"/>
                          <a:pt x="7469" y="66"/>
                        </a:cubicBezTo>
                        <a:cubicBezTo>
                          <a:pt x="7469" y="23"/>
                          <a:pt x="7426" y="1"/>
                          <a:pt x="7404" y="1"/>
                        </a:cubicBezTo>
                        <a:close/>
                        <a:moveTo>
                          <a:pt x="7674" y="1"/>
                        </a:moveTo>
                        <a:cubicBezTo>
                          <a:pt x="7626" y="1"/>
                          <a:pt x="7604" y="23"/>
                          <a:pt x="7604" y="66"/>
                        </a:cubicBezTo>
                        <a:cubicBezTo>
                          <a:pt x="7604" y="93"/>
                          <a:pt x="7626" y="136"/>
                          <a:pt x="7674" y="136"/>
                        </a:cubicBezTo>
                        <a:cubicBezTo>
                          <a:pt x="7696" y="136"/>
                          <a:pt x="7739" y="93"/>
                          <a:pt x="7739" y="66"/>
                        </a:cubicBezTo>
                        <a:cubicBezTo>
                          <a:pt x="7739" y="23"/>
                          <a:pt x="7696" y="1"/>
                          <a:pt x="7674" y="1"/>
                        </a:cubicBezTo>
                        <a:close/>
                        <a:moveTo>
                          <a:pt x="7944" y="1"/>
                        </a:moveTo>
                        <a:cubicBezTo>
                          <a:pt x="7896" y="1"/>
                          <a:pt x="7874" y="23"/>
                          <a:pt x="7874" y="66"/>
                        </a:cubicBezTo>
                        <a:cubicBezTo>
                          <a:pt x="7874" y="93"/>
                          <a:pt x="7896" y="136"/>
                          <a:pt x="7944" y="136"/>
                        </a:cubicBezTo>
                        <a:cubicBezTo>
                          <a:pt x="7966" y="136"/>
                          <a:pt x="8009" y="93"/>
                          <a:pt x="8009" y="66"/>
                        </a:cubicBezTo>
                        <a:cubicBezTo>
                          <a:pt x="8009" y="23"/>
                          <a:pt x="7966" y="1"/>
                          <a:pt x="7944" y="1"/>
                        </a:cubicBezTo>
                        <a:close/>
                        <a:moveTo>
                          <a:pt x="8215" y="1"/>
                        </a:moveTo>
                        <a:cubicBezTo>
                          <a:pt x="8166" y="1"/>
                          <a:pt x="8144" y="23"/>
                          <a:pt x="8144" y="66"/>
                        </a:cubicBezTo>
                        <a:cubicBezTo>
                          <a:pt x="8144" y="93"/>
                          <a:pt x="8166" y="136"/>
                          <a:pt x="8215" y="136"/>
                        </a:cubicBezTo>
                        <a:cubicBezTo>
                          <a:pt x="8236" y="136"/>
                          <a:pt x="8279" y="93"/>
                          <a:pt x="8279" y="66"/>
                        </a:cubicBezTo>
                        <a:cubicBezTo>
                          <a:pt x="8279" y="23"/>
                          <a:pt x="8236" y="1"/>
                          <a:pt x="8215" y="1"/>
                        </a:cubicBezTo>
                        <a:close/>
                        <a:moveTo>
                          <a:pt x="8485" y="1"/>
                        </a:moveTo>
                        <a:cubicBezTo>
                          <a:pt x="8436" y="1"/>
                          <a:pt x="8414" y="23"/>
                          <a:pt x="8414" y="66"/>
                        </a:cubicBezTo>
                        <a:cubicBezTo>
                          <a:pt x="8414" y="93"/>
                          <a:pt x="8436" y="136"/>
                          <a:pt x="8485" y="136"/>
                        </a:cubicBezTo>
                        <a:cubicBezTo>
                          <a:pt x="8506" y="136"/>
                          <a:pt x="8549" y="93"/>
                          <a:pt x="8549" y="66"/>
                        </a:cubicBezTo>
                        <a:cubicBezTo>
                          <a:pt x="8549" y="23"/>
                          <a:pt x="8506" y="1"/>
                          <a:pt x="8485" y="1"/>
                        </a:cubicBezTo>
                        <a:close/>
                        <a:moveTo>
                          <a:pt x="8755" y="1"/>
                        </a:moveTo>
                        <a:cubicBezTo>
                          <a:pt x="8706" y="1"/>
                          <a:pt x="8684" y="23"/>
                          <a:pt x="8684" y="66"/>
                        </a:cubicBezTo>
                        <a:cubicBezTo>
                          <a:pt x="8684" y="93"/>
                          <a:pt x="8706" y="136"/>
                          <a:pt x="8755" y="136"/>
                        </a:cubicBezTo>
                        <a:cubicBezTo>
                          <a:pt x="8798" y="136"/>
                          <a:pt x="8819" y="93"/>
                          <a:pt x="8819" y="66"/>
                        </a:cubicBezTo>
                        <a:cubicBezTo>
                          <a:pt x="8819" y="23"/>
                          <a:pt x="8798" y="1"/>
                          <a:pt x="8755" y="1"/>
                        </a:cubicBezTo>
                        <a:close/>
                        <a:moveTo>
                          <a:pt x="9025" y="1"/>
                        </a:moveTo>
                        <a:cubicBezTo>
                          <a:pt x="8976" y="1"/>
                          <a:pt x="8954" y="23"/>
                          <a:pt x="8954" y="66"/>
                        </a:cubicBezTo>
                        <a:cubicBezTo>
                          <a:pt x="8954" y="93"/>
                          <a:pt x="8976" y="136"/>
                          <a:pt x="9025" y="136"/>
                        </a:cubicBezTo>
                        <a:cubicBezTo>
                          <a:pt x="9068" y="136"/>
                          <a:pt x="9089" y="93"/>
                          <a:pt x="9089" y="66"/>
                        </a:cubicBezTo>
                        <a:cubicBezTo>
                          <a:pt x="9089" y="23"/>
                          <a:pt x="9068" y="1"/>
                          <a:pt x="9025" y="1"/>
                        </a:cubicBezTo>
                        <a:close/>
                        <a:moveTo>
                          <a:pt x="9295" y="1"/>
                        </a:moveTo>
                        <a:cubicBezTo>
                          <a:pt x="9246" y="1"/>
                          <a:pt x="9224" y="23"/>
                          <a:pt x="9224" y="66"/>
                        </a:cubicBezTo>
                        <a:cubicBezTo>
                          <a:pt x="9224" y="93"/>
                          <a:pt x="9246" y="136"/>
                          <a:pt x="9295" y="136"/>
                        </a:cubicBezTo>
                        <a:cubicBezTo>
                          <a:pt x="9338" y="136"/>
                          <a:pt x="9359" y="93"/>
                          <a:pt x="9359" y="66"/>
                        </a:cubicBezTo>
                        <a:cubicBezTo>
                          <a:pt x="9359" y="23"/>
                          <a:pt x="9338" y="1"/>
                          <a:pt x="9295" y="1"/>
                        </a:cubicBezTo>
                        <a:close/>
                        <a:moveTo>
                          <a:pt x="9565" y="1"/>
                        </a:moveTo>
                        <a:cubicBezTo>
                          <a:pt x="9516" y="1"/>
                          <a:pt x="9494" y="23"/>
                          <a:pt x="9494" y="66"/>
                        </a:cubicBezTo>
                        <a:cubicBezTo>
                          <a:pt x="9494" y="93"/>
                          <a:pt x="9516" y="136"/>
                          <a:pt x="9565" y="136"/>
                        </a:cubicBezTo>
                        <a:cubicBezTo>
                          <a:pt x="9608" y="136"/>
                          <a:pt x="9629" y="93"/>
                          <a:pt x="9629" y="66"/>
                        </a:cubicBezTo>
                        <a:cubicBezTo>
                          <a:pt x="9629" y="23"/>
                          <a:pt x="9608" y="1"/>
                          <a:pt x="9565" y="1"/>
                        </a:cubicBezTo>
                        <a:close/>
                        <a:moveTo>
                          <a:pt x="9835" y="1"/>
                        </a:moveTo>
                        <a:cubicBezTo>
                          <a:pt x="9786" y="1"/>
                          <a:pt x="9764" y="23"/>
                          <a:pt x="9764" y="66"/>
                        </a:cubicBezTo>
                        <a:cubicBezTo>
                          <a:pt x="9764" y="93"/>
                          <a:pt x="9786" y="136"/>
                          <a:pt x="9835" y="136"/>
                        </a:cubicBezTo>
                        <a:cubicBezTo>
                          <a:pt x="9878" y="136"/>
                          <a:pt x="9899" y="93"/>
                          <a:pt x="9899" y="66"/>
                        </a:cubicBezTo>
                        <a:cubicBezTo>
                          <a:pt x="9899" y="23"/>
                          <a:pt x="9878" y="1"/>
                          <a:pt x="9835" y="1"/>
                        </a:cubicBezTo>
                        <a:close/>
                        <a:moveTo>
                          <a:pt x="10105" y="1"/>
                        </a:moveTo>
                        <a:cubicBezTo>
                          <a:pt x="10078" y="1"/>
                          <a:pt x="10034" y="23"/>
                          <a:pt x="10034" y="66"/>
                        </a:cubicBezTo>
                        <a:cubicBezTo>
                          <a:pt x="10034" y="93"/>
                          <a:pt x="10078" y="136"/>
                          <a:pt x="10105" y="136"/>
                        </a:cubicBezTo>
                        <a:cubicBezTo>
                          <a:pt x="10148" y="136"/>
                          <a:pt x="10169" y="93"/>
                          <a:pt x="10169" y="66"/>
                        </a:cubicBezTo>
                        <a:cubicBezTo>
                          <a:pt x="10169" y="23"/>
                          <a:pt x="10148" y="1"/>
                          <a:pt x="10105" y="1"/>
                        </a:cubicBezTo>
                        <a:close/>
                        <a:moveTo>
                          <a:pt x="10375" y="1"/>
                        </a:moveTo>
                        <a:cubicBezTo>
                          <a:pt x="10348" y="1"/>
                          <a:pt x="10304" y="23"/>
                          <a:pt x="10304" y="66"/>
                        </a:cubicBezTo>
                        <a:cubicBezTo>
                          <a:pt x="10304" y="93"/>
                          <a:pt x="10348" y="136"/>
                          <a:pt x="10375" y="136"/>
                        </a:cubicBezTo>
                        <a:cubicBezTo>
                          <a:pt x="10418" y="136"/>
                          <a:pt x="10439" y="93"/>
                          <a:pt x="10439" y="66"/>
                        </a:cubicBezTo>
                        <a:cubicBezTo>
                          <a:pt x="10439" y="23"/>
                          <a:pt x="10418" y="1"/>
                          <a:pt x="10375" y="1"/>
                        </a:cubicBezTo>
                        <a:close/>
                        <a:moveTo>
                          <a:pt x="10645" y="1"/>
                        </a:moveTo>
                        <a:cubicBezTo>
                          <a:pt x="10618" y="1"/>
                          <a:pt x="10574" y="23"/>
                          <a:pt x="10574" y="66"/>
                        </a:cubicBezTo>
                        <a:cubicBezTo>
                          <a:pt x="10574" y="93"/>
                          <a:pt x="10618" y="136"/>
                          <a:pt x="10645" y="136"/>
                        </a:cubicBezTo>
                        <a:cubicBezTo>
                          <a:pt x="10688" y="136"/>
                          <a:pt x="10709" y="93"/>
                          <a:pt x="10709" y="66"/>
                        </a:cubicBezTo>
                        <a:cubicBezTo>
                          <a:pt x="10709" y="23"/>
                          <a:pt x="10688" y="1"/>
                          <a:pt x="10645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" name="Google Shape;220;p9"/>
                  <p:cNvSpPr/>
                  <p:nvPr/>
                </p:nvSpPr>
                <p:spPr>
                  <a:xfrm>
                    <a:off x="5359472" y="5086103"/>
                    <a:ext cx="15756" cy="15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" h="136" extrusionOk="0">
                        <a:moveTo>
                          <a:pt x="22" y="1"/>
                        </a:moveTo>
                        <a:cubicBezTo>
                          <a:pt x="22" y="23"/>
                          <a:pt x="0" y="44"/>
                          <a:pt x="0" y="66"/>
                        </a:cubicBezTo>
                        <a:cubicBezTo>
                          <a:pt x="0" y="66"/>
                          <a:pt x="22" y="93"/>
                          <a:pt x="22" y="114"/>
                        </a:cubicBezTo>
                        <a:cubicBezTo>
                          <a:pt x="44" y="114"/>
                          <a:pt x="71" y="136"/>
                          <a:pt x="71" y="136"/>
                        </a:cubicBezTo>
                        <a:cubicBezTo>
                          <a:pt x="92" y="136"/>
                          <a:pt x="114" y="114"/>
                          <a:pt x="135" y="114"/>
                        </a:cubicBezTo>
                        <a:lnTo>
                          <a:pt x="135" y="66"/>
                        </a:lnTo>
                        <a:lnTo>
                          <a:pt x="135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" name="Google Shape;221;p9"/>
                  <p:cNvSpPr/>
                  <p:nvPr/>
                </p:nvSpPr>
                <p:spPr>
                  <a:xfrm>
                    <a:off x="5359472" y="4749547"/>
                    <a:ext cx="15756" cy="3210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" h="2771" extrusionOk="0">
                        <a:moveTo>
                          <a:pt x="71" y="1"/>
                        </a:moveTo>
                        <a:cubicBezTo>
                          <a:pt x="44" y="1"/>
                          <a:pt x="0" y="49"/>
                          <a:pt x="0" y="71"/>
                        </a:cubicBezTo>
                        <a:cubicBezTo>
                          <a:pt x="0" y="114"/>
                          <a:pt x="44" y="136"/>
                          <a:pt x="71" y="136"/>
                        </a:cubicBezTo>
                        <a:cubicBezTo>
                          <a:pt x="114" y="136"/>
                          <a:pt x="135" y="114"/>
                          <a:pt x="135" y="71"/>
                        </a:cubicBezTo>
                        <a:cubicBezTo>
                          <a:pt x="135" y="49"/>
                          <a:pt x="114" y="1"/>
                          <a:pt x="71" y="1"/>
                        </a:cubicBezTo>
                        <a:close/>
                        <a:moveTo>
                          <a:pt x="71" y="271"/>
                        </a:moveTo>
                        <a:cubicBezTo>
                          <a:pt x="44" y="271"/>
                          <a:pt x="0" y="298"/>
                          <a:pt x="0" y="341"/>
                        </a:cubicBezTo>
                        <a:cubicBezTo>
                          <a:pt x="0" y="384"/>
                          <a:pt x="44" y="406"/>
                          <a:pt x="71" y="406"/>
                        </a:cubicBezTo>
                        <a:cubicBezTo>
                          <a:pt x="114" y="406"/>
                          <a:pt x="135" y="384"/>
                          <a:pt x="135" y="341"/>
                        </a:cubicBezTo>
                        <a:cubicBezTo>
                          <a:pt x="135" y="298"/>
                          <a:pt x="114" y="271"/>
                          <a:pt x="71" y="271"/>
                        </a:cubicBezTo>
                        <a:close/>
                        <a:moveTo>
                          <a:pt x="71" y="541"/>
                        </a:moveTo>
                        <a:cubicBezTo>
                          <a:pt x="44" y="541"/>
                          <a:pt x="0" y="568"/>
                          <a:pt x="0" y="611"/>
                        </a:cubicBezTo>
                        <a:cubicBezTo>
                          <a:pt x="0" y="632"/>
                          <a:pt x="44" y="676"/>
                          <a:pt x="71" y="676"/>
                        </a:cubicBezTo>
                        <a:cubicBezTo>
                          <a:pt x="114" y="676"/>
                          <a:pt x="135" y="632"/>
                          <a:pt x="135" y="611"/>
                        </a:cubicBezTo>
                        <a:cubicBezTo>
                          <a:pt x="135" y="568"/>
                          <a:pt x="114" y="541"/>
                          <a:pt x="71" y="541"/>
                        </a:cubicBezTo>
                        <a:close/>
                        <a:moveTo>
                          <a:pt x="71" y="789"/>
                        </a:moveTo>
                        <a:cubicBezTo>
                          <a:pt x="44" y="789"/>
                          <a:pt x="0" y="838"/>
                          <a:pt x="0" y="859"/>
                        </a:cubicBezTo>
                        <a:cubicBezTo>
                          <a:pt x="0" y="902"/>
                          <a:pt x="44" y="924"/>
                          <a:pt x="71" y="924"/>
                        </a:cubicBezTo>
                        <a:cubicBezTo>
                          <a:pt x="114" y="924"/>
                          <a:pt x="135" y="902"/>
                          <a:pt x="135" y="859"/>
                        </a:cubicBezTo>
                        <a:cubicBezTo>
                          <a:pt x="135" y="838"/>
                          <a:pt x="114" y="789"/>
                          <a:pt x="71" y="789"/>
                        </a:cubicBezTo>
                        <a:close/>
                        <a:moveTo>
                          <a:pt x="71" y="1059"/>
                        </a:moveTo>
                        <a:cubicBezTo>
                          <a:pt x="44" y="1059"/>
                          <a:pt x="0" y="1081"/>
                          <a:pt x="0" y="1129"/>
                        </a:cubicBezTo>
                        <a:cubicBezTo>
                          <a:pt x="0" y="1172"/>
                          <a:pt x="44" y="1194"/>
                          <a:pt x="71" y="1194"/>
                        </a:cubicBezTo>
                        <a:cubicBezTo>
                          <a:pt x="114" y="1194"/>
                          <a:pt x="135" y="1172"/>
                          <a:pt x="135" y="1129"/>
                        </a:cubicBezTo>
                        <a:cubicBezTo>
                          <a:pt x="135" y="1081"/>
                          <a:pt x="114" y="1059"/>
                          <a:pt x="71" y="1059"/>
                        </a:cubicBezTo>
                        <a:close/>
                        <a:moveTo>
                          <a:pt x="71" y="1329"/>
                        </a:moveTo>
                        <a:cubicBezTo>
                          <a:pt x="44" y="1329"/>
                          <a:pt x="0" y="1351"/>
                          <a:pt x="0" y="1399"/>
                        </a:cubicBezTo>
                        <a:cubicBezTo>
                          <a:pt x="0" y="1421"/>
                          <a:pt x="44" y="1464"/>
                          <a:pt x="71" y="1464"/>
                        </a:cubicBezTo>
                        <a:cubicBezTo>
                          <a:pt x="114" y="1464"/>
                          <a:pt x="135" y="1421"/>
                          <a:pt x="135" y="1399"/>
                        </a:cubicBezTo>
                        <a:cubicBezTo>
                          <a:pt x="135" y="1351"/>
                          <a:pt x="114" y="1329"/>
                          <a:pt x="71" y="1329"/>
                        </a:cubicBezTo>
                        <a:close/>
                        <a:moveTo>
                          <a:pt x="71" y="1577"/>
                        </a:moveTo>
                        <a:cubicBezTo>
                          <a:pt x="44" y="1577"/>
                          <a:pt x="0" y="1621"/>
                          <a:pt x="0" y="1648"/>
                        </a:cubicBezTo>
                        <a:cubicBezTo>
                          <a:pt x="0" y="1691"/>
                          <a:pt x="44" y="1712"/>
                          <a:pt x="71" y="1712"/>
                        </a:cubicBezTo>
                        <a:cubicBezTo>
                          <a:pt x="114" y="1712"/>
                          <a:pt x="135" y="1691"/>
                          <a:pt x="135" y="1648"/>
                        </a:cubicBezTo>
                        <a:cubicBezTo>
                          <a:pt x="135" y="1621"/>
                          <a:pt x="114" y="1577"/>
                          <a:pt x="71" y="1577"/>
                        </a:cubicBezTo>
                        <a:close/>
                        <a:moveTo>
                          <a:pt x="71" y="1847"/>
                        </a:moveTo>
                        <a:cubicBezTo>
                          <a:pt x="44" y="1847"/>
                          <a:pt x="0" y="1869"/>
                          <a:pt x="0" y="1918"/>
                        </a:cubicBezTo>
                        <a:cubicBezTo>
                          <a:pt x="0" y="1961"/>
                          <a:pt x="44" y="1982"/>
                          <a:pt x="71" y="1982"/>
                        </a:cubicBezTo>
                        <a:cubicBezTo>
                          <a:pt x="114" y="1982"/>
                          <a:pt x="135" y="1961"/>
                          <a:pt x="135" y="1918"/>
                        </a:cubicBezTo>
                        <a:cubicBezTo>
                          <a:pt x="135" y="1869"/>
                          <a:pt x="114" y="1847"/>
                          <a:pt x="71" y="1847"/>
                        </a:cubicBezTo>
                        <a:close/>
                        <a:moveTo>
                          <a:pt x="71" y="2117"/>
                        </a:moveTo>
                        <a:cubicBezTo>
                          <a:pt x="44" y="2117"/>
                          <a:pt x="0" y="2139"/>
                          <a:pt x="0" y="2188"/>
                        </a:cubicBezTo>
                        <a:cubicBezTo>
                          <a:pt x="0" y="2209"/>
                          <a:pt x="44" y="2252"/>
                          <a:pt x="71" y="2252"/>
                        </a:cubicBezTo>
                        <a:cubicBezTo>
                          <a:pt x="114" y="2252"/>
                          <a:pt x="135" y="2209"/>
                          <a:pt x="135" y="2188"/>
                        </a:cubicBezTo>
                        <a:cubicBezTo>
                          <a:pt x="135" y="2139"/>
                          <a:pt x="114" y="2117"/>
                          <a:pt x="71" y="2117"/>
                        </a:cubicBezTo>
                        <a:close/>
                        <a:moveTo>
                          <a:pt x="71" y="2366"/>
                        </a:moveTo>
                        <a:cubicBezTo>
                          <a:pt x="44" y="2366"/>
                          <a:pt x="0" y="2409"/>
                          <a:pt x="0" y="2431"/>
                        </a:cubicBezTo>
                        <a:cubicBezTo>
                          <a:pt x="0" y="2479"/>
                          <a:pt x="44" y="2501"/>
                          <a:pt x="71" y="2501"/>
                        </a:cubicBezTo>
                        <a:cubicBezTo>
                          <a:pt x="114" y="2501"/>
                          <a:pt x="135" y="2479"/>
                          <a:pt x="135" y="2431"/>
                        </a:cubicBezTo>
                        <a:cubicBezTo>
                          <a:pt x="135" y="2409"/>
                          <a:pt x="114" y="2366"/>
                          <a:pt x="71" y="2366"/>
                        </a:cubicBezTo>
                        <a:close/>
                        <a:moveTo>
                          <a:pt x="71" y="2636"/>
                        </a:moveTo>
                        <a:cubicBezTo>
                          <a:pt x="44" y="2636"/>
                          <a:pt x="0" y="2657"/>
                          <a:pt x="0" y="2701"/>
                        </a:cubicBezTo>
                        <a:cubicBezTo>
                          <a:pt x="0" y="2749"/>
                          <a:pt x="44" y="2771"/>
                          <a:pt x="71" y="2771"/>
                        </a:cubicBezTo>
                        <a:cubicBezTo>
                          <a:pt x="114" y="2771"/>
                          <a:pt x="135" y="2749"/>
                          <a:pt x="135" y="2701"/>
                        </a:cubicBezTo>
                        <a:cubicBezTo>
                          <a:pt x="135" y="2657"/>
                          <a:pt x="114" y="2636"/>
                          <a:pt x="71" y="2636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22" name="Google Shape;222;p9"/>
                <p:cNvSpPr/>
                <p:nvPr/>
              </p:nvSpPr>
              <p:spPr>
                <a:xfrm rot="-5400000">
                  <a:off x="5662097" y="4465529"/>
                  <a:ext cx="1577366" cy="2145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15" h="18518" extrusionOk="0">
                      <a:moveTo>
                        <a:pt x="13544" y="0"/>
                      </a:moveTo>
                      <a:cubicBezTo>
                        <a:pt x="13523" y="0"/>
                        <a:pt x="13480" y="22"/>
                        <a:pt x="13480" y="65"/>
                      </a:cubicBezTo>
                      <a:cubicBezTo>
                        <a:pt x="13480" y="92"/>
                        <a:pt x="13523" y="135"/>
                        <a:pt x="13544" y="135"/>
                      </a:cubicBezTo>
                      <a:cubicBezTo>
                        <a:pt x="13593" y="135"/>
                        <a:pt x="13615" y="92"/>
                        <a:pt x="13615" y="65"/>
                      </a:cubicBezTo>
                      <a:cubicBezTo>
                        <a:pt x="13615" y="22"/>
                        <a:pt x="13593" y="0"/>
                        <a:pt x="13544" y="0"/>
                      </a:cubicBezTo>
                      <a:close/>
                      <a:moveTo>
                        <a:pt x="13544" y="270"/>
                      </a:moveTo>
                      <a:cubicBezTo>
                        <a:pt x="13523" y="270"/>
                        <a:pt x="13480" y="292"/>
                        <a:pt x="13480" y="335"/>
                      </a:cubicBezTo>
                      <a:cubicBezTo>
                        <a:pt x="13480" y="362"/>
                        <a:pt x="13523" y="405"/>
                        <a:pt x="13544" y="405"/>
                      </a:cubicBezTo>
                      <a:cubicBezTo>
                        <a:pt x="13593" y="405"/>
                        <a:pt x="13615" y="362"/>
                        <a:pt x="13615" y="335"/>
                      </a:cubicBezTo>
                      <a:cubicBezTo>
                        <a:pt x="13615" y="292"/>
                        <a:pt x="13593" y="270"/>
                        <a:pt x="13544" y="270"/>
                      </a:cubicBezTo>
                      <a:close/>
                      <a:moveTo>
                        <a:pt x="13544" y="540"/>
                      </a:moveTo>
                      <a:cubicBezTo>
                        <a:pt x="13523" y="540"/>
                        <a:pt x="13480" y="562"/>
                        <a:pt x="13480" y="605"/>
                      </a:cubicBezTo>
                      <a:cubicBezTo>
                        <a:pt x="13480" y="632"/>
                        <a:pt x="13523" y="675"/>
                        <a:pt x="13544" y="675"/>
                      </a:cubicBezTo>
                      <a:cubicBezTo>
                        <a:pt x="13593" y="675"/>
                        <a:pt x="13615" y="632"/>
                        <a:pt x="13615" y="605"/>
                      </a:cubicBezTo>
                      <a:cubicBezTo>
                        <a:pt x="13615" y="562"/>
                        <a:pt x="13593" y="540"/>
                        <a:pt x="13544" y="540"/>
                      </a:cubicBezTo>
                      <a:close/>
                      <a:moveTo>
                        <a:pt x="13544" y="810"/>
                      </a:moveTo>
                      <a:cubicBezTo>
                        <a:pt x="13523" y="810"/>
                        <a:pt x="13480" y="832"/>
                        <a:pt x="13480" y="875"/>
                      </a:cubicBezTo>
                      <a:cubicBezTo>
                        <a:pt x="13480" y="902"/>
                        <a:pt x="13523" y="945"/>
                        <a:pt x="13544" y="945"/>
                      </a:cubicBezTo>
                      <a:cubicBezTo>
                        <a:pt x="13593" y="945"/>
                        <a:pt x="13615" y="902"/>
                        <a:pt x="13615" y="875"/>
                      </a:cubicBezTo>
                      <a:cubicBezTo>
                        <a:pt x="13615" y="832"/>
                        <a:pt x="13593" y="810"/>
                        <a:pt x="13544" y="810"/>
                      </a:cubicBezTo>
                      <a:close/>
                      <a:moveTo>
                        <a:pt x="13544" y="1080"/>
                      </a:moveTo>
                      <a:cubicBezTo>
                        <a:pt x="13523" y="1080"/>
                        <a:pt x="13480" y="1102"/>
                        <a:pt x="13480" y="1145"/>
                      </a:cubicBezTo>
                      <a:cubicBezTo>
                        <a:pt x="13480" y="1172"/>
                        <a:pt x="13523" y="1215"/>
                        <a:pt x="13544" y="1215"/>
                      </a:cubicBezTo>
                      <a:cubicBezTo>
                        <a:pt x="13593" y="1215"/>
                        <a:pt x="13615" y="1172"/>
                        <a:pt x="13615" y="1145"/>
                      </a:cubicBezTo>
                      <a:cubicBezTo>
                        <a:pt x="13615" y="1102"/>
                        <a:pt x="13593" y="1080"/>
                        <a:pt x="13544" y="1080"/>
                      </a:cubicBezTo>
                      <a:close/>
                      <a:moveTo>
                        <a:pt x="13544" y="1350"/>
                      </a:moveTo>
                      <a:cubicBezTo>
                        <a:pt x="13523" y="1350"/>
                        <a:pt x="13480" y="1372"/>
                        <a:pt x="13480" y="1415"/>
                      </a:cubicBezTo>
                      <a:cubicBezTo>
                        <a:pt x="13480" y="1442"/>
                        <a:pt x="13523" y="1485"/>
                        <a:pt x="13544" y="1485"/>
                      </a:cubicBezTo>
                      <a:cubicBezTo>
                        <a:pt x="13593" y="1485"/>
                        <a:pt x="13615" y="1442"/>
                        <a:pt x="13615" y="1415"/>
                      </a:cubicBezTo>
                      <a:cubicBezTo>
                        <a:pt x="13615" y="1372"/>
                        <a:pt x="13593" y="1350"/>
                        <a:pt x="13544" y="1350"/>
                      </a:cubicBezTo>
                      <a:close/>
                      <a:moveTo>
                        <a:pt x="13544" y="1620"/>
                      </a:moveTo>
                      <a:cubicBezTo>
                        <a:pt x="13523" y="1620"/>
                        <a:pt x="13480" y="1642"/>
                        <a:pt x="13480" y="1685"/>
                      </a:cubicBezTo>
                      <a:cubicBezTo>
                        <a:pt x="13480" y="1712"/>
                        <a:pt x="13523" y="1755"/>
                        <a:pt x="13544" y="1755"/>
                      </a:cubicBezTo>
                      <a:cubicBezTo>
                        <a:pt x="13593" y="1755"/>
                        <a:pt x="13615" y="1712"/>
                        <a:pt x="13615" y="1685"/>
                      </a:cubicBezTo>
                      <a:cubicBezTo>
                        <a:pt x="13615" y="1642"/>
                        <a:pt x="13593" y="1620"/>
                        <a:pt x="13544" y="1620"/>
                      </a:cubicBezTo>
                      <a:close/>
                      <a:moveTo>
                        <a:pt x="13544" y="1890"/>
                      </a:moveTo>
                      <a:cubicBezTo>
                        <a:pt x="13523" y="1890"/>
                        <a:pt x="13480" y="1912"/>
                        <a:pt x="13480" y="1955"/>
                      </a:cubicBezTo>
                      <a:cubicBezTo>
                        <a:pt x="13480" y="1982"/>
                        <a:pt x="13523" y="2025"/>
                        <a:pt x="13544" y="2025"/>
                      </a:cubicBezTo>
                      <a:cubicBezTo>
                        <a:pt x="13593" y="2025"/>
                        <a:pt x="13615" y="1982"/>
                        <a:pt x="13615" y="1955"/>
                      </a:cubicBezTo>
                      <a:cubicBezTo>
                        <a:pt x="13615" y="1912"/>
                        <a:pt x="13593" y="1890"/>
                        <a:pt x="13544" y="1890"/>
                      </a:cubicBezTo>
                      <a:close/>
                      <a:moveTo>
                        <a:pt x="13544" y="2160"/>
                      </a:moveTo>
                      <a:cubicBezTo>
                        <a:pt x="13523" y="2160"/>
                        <a:pt x="13480" y="2182"/>
                        <a:pt x="13480" y="2225"/>
                      </a:cubicBezTo>
                      <a:cubicBezTo>
                        <a:pt x="13480" y="2252"/>
                        <a:pt x="13523" y="2295"/>
                        <a:pt x="13544" y="2295"/>
                      </a:cubicBezTo>
                      <a:cubicBezTo>
                        <a:pt x="13593" y="2295"/>
                        <a:pt x="13615" y="2252"/>
                        <a:pt x="13615" y="2225"/>
                      </a:cubicBezTo>
                      <a:cubicBezTo>
                        <a:pt x="13615" y="2182"/>
                        <a:pt x="13593" y="2160"/>
                        <a:pt x="13544" y="2160"/>
                      </a:cubicBezTo>
                      <a:close/>
                      <a:moveTo>
                        <a:pt x="13544" y="2431"/>
                      </a:moveTo>
                      <a:cubicBezTo>
                        <a:pt x="13523" y="2431"/>
                        <a:pt x="13480" y="2452"/>
                        <a:pt x="13480" y="2495"/>
                      </a:cubicBezTo>
                      <a:cubicBezTo>
                        <a:pt x="13480" y="2522"/>
                        <a:pt x="13523" y="2566"/>
                        <a:pt x="13544" y="2566"/>
                      </a:cubicBezTo>
                      <a:cubicBezTo>
                        <a:pt x="13593" y="2566"/>
                        <a:pt x="13615" y="2522"/>
                        <a:pt x="13615" y="2495"/>
                      </a:cubicBezTo>
                      <a:cubicBezTo>
                        <a:pt x="13615" y="2452"/>
                        <a:pt x="13593" y="2431"/>
                        <a:pt x="13544" y="2431"/>
                      </a:cubicBezTo>
                      <a:close/>
                      <a:moveTo>
                        <a:pt x="13544" y="2701"/>
                      </a:moveTo>
                      <a:cubicBezTo>
                        <a:pt x="13523" y="2701"/>
                        <a:pt x="13480" y="2722"/>
                        <a:pt x="13480" y="2765"/>
                      </a:cubicBezTo>
                      <a:cubicBezTo>
                        <a:pt x="13480" y="2792"/>
                        <a:pt x="13523" y="2836"/>
                        <a:pt x="13544" y="2836"/>
                      </a:cubicBezTo>
                      <a:cubicBezTo>
                        <a:pt x="13593" y="2836"/>
                        <a:pt x="13615" y="2792"/>
                        <a:pt x="13615" y="2765"/>
                      </a:cubicBezTo>
                      <a:cubicBezTo>
                        <a:pt x="13615" y="2722"/>
                        <a:pt x="13593" y="2701"/>
                        <a:pt x="13544" y="2701"/>
                      </a:cubicBezTo>
                      <a:close/>
                      <a:moveTo>
                        <a:pt x="13544" y="2971"/>
                      </a:moveTo>
                      <a:cubicBezTo>
                        <a:pt x="13523" y="2971"/>
                        <a:pt x="13480" y="2992"/>
                        <a:pt x="13480" y="3035"/>
                      </a:cubicBezTo>
                      <a:cubicBezTo>
                        <a:pt x="13480" y="3062"/>
                        <a:pt x="13523" y="3106"/>
                        <a:pt x="13544" y="3106"/>
                      </a:cubicBezTo>
                      <a:cubicBezTo>
                        <a:pt x="13593" y="3106"/>
                        <a:pt x="13615" y="3062"/>
                        <a:pt x="13615" y="3035"/>
                      </a:cubicBezTo>
                      <a:cubicBezTo>
                        <a:pt x="13615" y="2992"/>
                        <a:pt x="13593" y="2971"/>
                        <a:pt x="13544" y="2971"/>
                      </a:cubicBezTo>
                      <a:close/>
                      <a:moveTo>
                        <a:pt x="13544" y="3241"/>
                      </a:moveTo>
                      <a:cubicBezTo>
                        <a:pt x="13523" y="3241"/>
                        <a:pt x="13480" y="3262"/>
                        <a:pt x="13480" y="3305"/>
                      </a:cubicBezTo>
                      <a:cubicBezTo>
                        <a:pt x="13480" y="3332"/>
                        <a:pt x="13523" y="3376"/>
                        <a:pt x="13544" y="3376"/>
                      </a:cubicBezTo>
                      <a:cubicBezTo>
                        <a:pt x="13593" y="3376"/>
                        <a:pt x="13615" y="3332"/>
                        <a:pt x="13615" y="3305"/>
                      </a:cubicBezTo>
                      <a:cubicBezTo>
                        <a:pt x="13615" y="3262"/>
                        <a:pt x="13593" y="3241"/>
                        <a:pt x="13544" y="3241"/>
                      </a:cubicBezTo>
                      <a:close/>
                      <a:moveTo>
                        <a:pt x="13544" y="3511"/>
                      </a:moveTo>
                      <a:cubicBezTo>
                        <a:pt x="13523" y="3511"/>
                        <a:pt x="13480" y="3532"/>
                        <a:pt x="13480" y="3575"/>
                      </a:cubicBezTo>
                      <a:cubicBezTo>
                        <a:pt x="13480" y="3602"/>
                        <a:pt x="13523" y="3646"/>
                        <a:pt x="13544" y="3646"/>
                      </a:cubicBezTo>
                      <a:cubicBezTo>
                        <a:pt x="13593" y="3646"/>
                        <a:pt x="13615" y="3602"/>
                        <a:pt x="13615" y="3575"/>
                      </a:cubicBezTo>
                      <a:cubicBezTo>
                        <a:pt x="13615" y="3532"/>
                        <a:pt x="13593" y="3511"/>
                        <a:pt x="13544" y="3511"/>
                      </a:cubicBezTo>
                      <a:close/>
                      <a:moveTo>
                        <a:pt x="13544" y="3781"/>
                      </a:moveTo>
                      <a:cubicBezTo>
                        <a:pt x="13523" y="3781"/>
                        <a:pt x="13480" y="3802"/>
                        <a:pt x="13480" y="3845"/>
                      </a:cubicBezTo>
                      <a:cubicBezTo>
                        <a:pt x="13480" y="3872"/>
                        <a:pt x="13523" y="3916"/>
                        <a:pt x="13544" y="3916"/>
                      </a:cubicBezTo>
                      <a:cubicBezTo>
                        <a:pt x="13593" y="3916"/>
                        <a:pt x="13615" y="3872"/>
                        <a:pt x="13615" y="3845"/>
                      </a:cubicBezTo>
                      <a:cubicBezTo>
                        <a:pt x="13615" y="3802"/>
                        <a:pt x="13593" y="3781"/>
                        <a:pt x="13544" y="3781"/>
                      </a:cubicBezTo>
                      <a:close/>
                      <a:moveTo>
                        <a:pt x="13544" y="4051"/>
                      </a:moveTo>
                      <a:cubicBezTo>
                        <a:pt x="13523" y="4051"/>
                        <a:pt x="13480" y="4072"/>
                        <a:pt x="13480" y="4115"/>
                      </a:cubicBezTo>
                      <a:cubicBezTo>
                        <a:pt x="13480" y="4142"/>
                        <a:pt x="13523" y="4186"/>
                        <a:pt x="13544" y="4186"/>
                      </a:cubicBezTo>
                      <a:cubicBezTo>
                        <a:pt x="13593" y="4186"/>
                        <a:pt x="13615" y="4142"/>
                        <a:pt x="13615" y="4115"/>
                      </a:cubicBezTo>
                      <a:cubicBezTo>
                        <a:pt x="13615" y="4072"/>
                        <a:pt x="13593" y="4051"/>
                        <a:pt x="13544" y="4051"/>
                      </a:cubicBezTo>
                      <a:close/>
                      <a:moveTo>
                        <a:pt x="13544" y="4321"/>
                      </a:moveTo>
                      <a:cubicBezTo>
                        <a:pt x="13523" y="4321"/>
                        <a:pt x="13480" y="4342"/>
                        <a:pt x="13480" y="4385"/>
                      </a:cubicBezTo>
                      <a:cubicBezTo>
                        <a:pt x="13480" y="4412"/>
                        <a:pt x="13523" y="4456"/>
                        <a:pt x="13544" y="4456"/>
                      </a:cubicBezTo>
                      <a:cubicBezTo>
                        <a:pt x="13593" y="4456"/>
                        <a:pt x="13615" y="4412"/>
                        <a:pt x="13615" y="4385"/>
                      </a:cubicBezTo>
                      <a:cubicBezTo>
                        <a:pt x="13615" y="4342"/>
                        <a:pt x="13593" y="4321"/>
                        <a:pt x="13544" y="4321"/>
                      </a:cubicBezTo>
                      <a:close/>
                      <a:moveTo>
                        <a:pt x="13544" y="4591"/>
                      </a:moveTo>
                      <a:cubicBezTo>
                        <a:pt x="13523" y="4591"/>
                        <a:pt x="13480" y="4612"/>
                        <a:pt x="13480" y="4655"/>
                      </a:cubicBezTo>
                      <a:cubicBezTo>
                        <a:pt x="13480" y="4682"/>
                        <a:pt x="13523" y="4726"/>
                        <a:pt x="13544" y="4726"/>
                      </a:cubicBezTo>
                      <a:cubicBezTo>
                        <a:pt x="13593" y="4726"/>
                        <a:pt x="13615" y="4682"/>
                        <a:pt x="13615" y="4655"/>
                      </a:cubicBezTo>
                      <a:cubicBezTo>
                        <a:pt x="13615" y="4612"/>
                        <a:pt x="13593" y="4591"/>
                        <a:pt x="13544" y="4591"/>
                      </a:cubicBezTo>
                      <a:close/>
                      <a:moveTo>
                        <a:pt x="13544" y="4861"/>
                      </a:moveTo>
                      <a:cubicBezTo>
                        <a:pt x="13523" y="4861"/>
                        <a:pt x="13480" y="4882"/>
                        <a:pt x="13480" y="4925"/>
                      </a:cubicBezTo>
                      <a:cubicBezTo>
                        <a:pt x="13480" y="4952"/>
                        <a:pt x="13523" y="4996"/>
                        <a:pt x="13544" y="4996"/>
                      </a:cubicBezTo>
                      <a:cubicBezTo>
                        <a:pt x="13593" y="4996"/>
                        <a:pt x="13615" y="4952"/>
                        <a:pt x="13615" y="4925"/>
                      </a:cubicBezTo>
                      <a:cubicBezTo>
                        <a:pt x="13615" y="4882"/>
                        <a:pt x="13593" y="4861"/>
                        <a:pt x="13544" y="4861"/>
                      </a:cubicBezTo>
                      <a:close/>
                      <a:moveTo>
                        <a:pt x="13544" y="5131"/>
                      </a:moveTo>
                      <a:cubicBezTo>
                        <a:pt x="13523" y="5131"/>
                        <a:pt x="13480" y="5152"/>
                        <a:pt x="13480" y="5195"/>
                      </a:cubicBezTo>
                      <a:cubicBezTo>
                        <a:pt x="13480" y="5222"/>
                        <a:pt x="13523" y="5266"/>
                        <a:pt x="13544" y="5266"/>
                      </a:cubicBezTo>
                      <a:cubicBezTo>
                        <a:pt x="13593" y="5266"/>
                        <a:pt x="13615" y="5222"/>
                        <a:pt x="13615" y="5195"/>
                      </a:cubicBezTo>
                      <a:cubicBezTo>
                        <a:pt x="13615" y="5152"/>
                        <a:pt x="13593" y="5131"/>
                        <a:pt x="13544" y="5131"/>
                      </a:cubicBezTo>
                      <a:close/>
                      <a:moveTo>
                        <a:pt x="13544" y="5401"/>
                      </a:moveTo>
                      <a:cubicBezTo>
                        <a:pt x="13523" y="5401"/>
                        <a:pt x="13480" y="5422"/>
                        <a:pt x="13480" y="5465"/>
                      </a:cubicBezTo>
                      <a:cubicBezTo>
                        <a:pt x="13480" y="5492"/>
                        <a:pt x="13523" y="5536"/>
                        <a:pt x="13544" y="5536"/>
                      </a:cubicBezTo>
                      <a:cubicBezTo>
                        <a:pt x="13593" y="5536"/>
                        <a:pt x="13615" y="5492"/>
                        <a:pt x="13615" y="5465"/>
                      </a:cubicBezTo>
                      <a:cubicBezTo>
                        <a:pt x="13615" y="5422"/>
                        <a:pt x="13593" y="5401"/>
                        <a:pt x="13544" y="5401"/>
                      </a:cubicBezTo>
                      <a:close/>
                      <a:moveTo>
                        <a:pt x="13544" y="5671"/>
                      </a:moveTo>
                      <a:cubicBezTo>
                        <a:pt x="13523" y="5671"/>
                        <a:pt x="13480" y="5692"/>
                        <a:pt x="13480" y="5735"/>
                      </a:cubicBezTo>
                      <a:cubicBezTo>
                        <a:pt x="13480" y="5762"/>
                        <a:pt x="13523" y="5806"/>
                        <a:pt x="13544" y="5806"/>
                      </a:cubicBezTo>
                      <a:cubicBezTo>
                        <a:pt x="13593" y="5806"/>
                        <a:pt x="13615" y="5762"/>
                        <a:pt x="13615" y="5735"/>
                      </a:cubicBezTo>
                      <a:cubicBezTo>
                        <a:pt x="13615" y="5692"/>
                        <a:pt x="13593" y="5671"/>
                        <a:pt x="13544" y="5671"/>
                      </a:cubicBezTo>
                      <a:close/>
                      <a:moveTo>
                        <a:pt x="13544" y="5941"/>
                      </a:moveTo>
                      <a:cubicBezTo>
                        <a:pt x="13523" y="5941"/>
                        <a:pt x="13480" y="5962"/>
                        <a:pt x="13480" y="6005"/>
                      </a:cubicBezTo>
                      <a:cubicBezTo>
                        <a:pt x="13480" y="6032"/>
                        <a:pt x="13523" y="6076"/>
                        <a:pt x="13544" y="6076"/>
                      </a:cubicBezTo>
                      <a:cubicBezTo>
                        <a:pt x="13593" y="6076"/>
                        <a:pt x="13615" y="6032"/>
                        <a:pt x="13615" y="6005"/>
                      </a:cubicBezTo>
                      <a:cubicBezTo>
                        <a:pt x="13615" y="5962"/>
                        <a:pt x="13593" y="5941"/>
                        <a:pt x="13544" y="5941"/>
                      </a:cubicBezTo>
                      <a:close/>
                      <a:moveTo>
                        <a:pt x="13544" y="6211"/>
                      </a:moveTo>
                      <a:cubicBezTo>
                        <a:pt x="13523" y="6211"/>
                        <a:pt x="13480" y="6232"/>
                        <a:pt x="13480" y="6275"/>
                      </a:cubicBezTo>
                      <a:cubicBezTo>
                        <a:pt x="13480" y="6302"/>
                        <a:pt x="13523" y="6346"/>
                        <a:pt x="13544" y="6346"/>
                      </a:cubicBezTo>
                      <a:cubicBezTo>
                        <a:pt x="13593" y="6346"/>
                        <a:pt x="13615" y="6302"/>
                        <a:pt x="13615" y="6275"/>
                      </a:cubicBezTo>
                      <a:cubicBezTo>
                        <a:pt x="13615" y="6232"/>
                        <a:pt x="13593" y="6211"/>
                        <a:pt x="13544" y="6211"/>
                      </a:cubicBezTo>
                      <a:close/>
                      <a:moveTo>
                        <a:pt x="13544" y="6481"/>
                      </a:moveTo>
                      <a:cubicBezTo>
                        <a:pt x="13523" y="6481"/>
                        <a:pt x="13480" y="6502"/>
                        <a:pt x="13480" y="6545"/>
                      </a:cubicBezTo>
                      <a:cubicBezTo>
                        <a:pt x="13480" y="6572"/>
                        <a:pt x="13523" y="6616"/>
                        <a:pt x="13544" y="6616"/>
                      </a:cubicBezTo>
                      <a:cubicBezTo>
                        <a:pt x="13593" y="6616"/>
                        <a:pt x="13615" y="6572"/>
                        <a:pt x="13615" y="6545"/>
                      </a:cubicBezTo>
                      <a:cubicBezTo>
                        <a:pt x="13615" y="6502"/>
                        <a:pt x="13593" y="6481"/>
                        <a:pt x="13544" y="6481"/>
                      </a:cubicBezTo>
                      <a:close/>
                      <a:moveTo>
                        <a:pt x="13544" y="6751"/>
                      </a:moveTo>
                      <a:cubicBezTo>
                        <a:pt x="13523" y="6751"/>
                        <a:pt x="13480" y="6772"/>
                        <a:pt x="13480" y="6815"/>
                      </a:cubicBezTo>
                      <a:cubicBezTo>
                        <a:pt x="13480" y="6842"/>
                        <a:pt x="13523" y="6886"/>
                        <a:pt x="13544" y="6886"/>
                      </a:cubicBezTo>
                      <a:cubicBezTo>
                        <a:pt x="13593" y="6886"/>
                        <a:pt x="13615" y="6842"/>
                        <a:pt x="13615" y="6815"/>
                      </a:cubicBezTo>
                      <a:cubicBezTo>
                        <a:pt x="13615" y="6772"/>
                        <a:pt x="13593" y="6751"/>
                        <a:pt x="13544" y="6751"/>
                      </a:cubicBezTo>
                      <a:close/>
                      <a:moveTo>
                        <a:pt x="13544" y="7021"/>
                      </a:moveTo>
                      <a:cubicBezTo>
                        <a:pt x="13523" y="7021"/>
                        <a:pt x="13480" y="7042"/>
                        <a:pt x="13480" y="7085"/>
                      </a:cubicBezTo>
                      <a:cubicBezTo>
                        <a:pt x="13480" y="7112"/>
                        <a:pt x="13523" y="7156"/>
                        <a:pt x="13544" y="7156"/>
                      </a:cubicBezTo>
                      <a:cubicBezTo>
                        <a:pt x="13593" y="7156"/>
                        <a:pt x="13615" y="7112"/>
                        <a:pt x="13615" y="7085"/>
                      </a:cubicBezTo>
                      <a:cubicBezTo>
                        <a:pt x="13615" y="7042"/>
                        <a:pt x="13593" y="7021"/>
                        <a:pt x="13544" y="7021"/>
                      </a:cubicBezTo>
                      <a:close/>
                      <a:moveTo>
                        <a:pt x="13544" y="7291"/>
                      </a:moveTo>
                      <a:cubicBezTo>
                        <a:pt x="13523" y="7291"/>
                        <a:pt x="13480" y="7312"/>
                        <a:pt x="13480" y="7356"/>
                      </a:cubicBezTo>
                      <a:cubicBezTo>
                        <a:pt x="13480" y="7383"/>
                        <a:pt x="13523" y="7426"/>
                        <a:pt x="13544" y="7426"/>
                      </a:cubicBezTo>
                      <a:cubicBezTo>
                        <a:pt x="13593" y="7426"/>
                        <a:pt x="13615" y="7383"/>
                        <a:pt x="13615" y="7356"/>
                      </a:cubicBezTo>
                      <a:cubicBezTo>
                        <a:pt x="13615" y="7312"/>
                        <a:pt x="13593" y="7291"/>
                        <a:pt x="13544" y="7291"/>
                      </a:cubicBezTo>
                      <a:close/>
                      <a:moveTo>
                        <a:pt x="13544" y="7561"/>
                      </a:moveTo>
                      <a:cubicBezTo>
                        <a:pt x="13523" y="7561"/>
                        <a:pt x="13480" y="7582"/>
                        <a:pt x="13480" y="7626"/>
                      </a:cubicBezTo>
                      <a:cubicBezTo>
                        <a:pt x="13480" y="7653"/>
                        <a:pt x="13523" y="7696"/>
                        <a:pt x="13544" y="7696"/>
                      </a:cubicBezTo>
                      <a:cubicBezTo>
                        <a:pt x="13593" y="7696"/>
                        <a:pt x="13615" y="7653"/>
                        <a:pt x="13615" y="7626"/>
                      </a:cubicBezTo>
                      <a:cubicBezTo>
                        <a:pt x="13615" y="7582"/>
                        <a:pt x="13593" y="7561"/>
                        <a:pt x="13544" y="7561"/>
                      </a:cubicBezTo>
                      <a:close/>
                      <a:moveTo>
                        <a:pt x="13544" y="7831"/>
                      </a:moveTo>
                      <a:cubicBezTo>
                        <a:pt x="13523" y="7831"/>
                        <a:pt x="13480" y="7852"/>
                        <a:pt x="13480" y="7896"/>
                      </a:cubicBezTo>
                      <a:cubicBezTo>
                        <a:pt x="13480" y="7923"/>
                        <a:pt x="13523" y="7966"/>
                        <a:pt x="13544" y="7966"/>
                      </a:cubicBezTo>
                      <a:cubicBezTo>
                        <a:pt x="13593" y="7966"/>
                        <a:pt x="13615" y="7923"/>
                        <a:pt x="13615" y="7896"/>
                      </a:cubicBezTo>
                      <a:cubicBezTo>
                        <a:pt x="13615" y="7852"/>
                        <a:pt x="13593" y="7831"/>
                        <a:pt x="13544" y="7831"/>
                      </a:cubicBezTo>
                      <a:close/>
                      <a:moveTo>
                        <a:pt x="13544" y="8101"/>
                      </a:moveTo>
                      <a:cubicBezTo>
                        <a:pt x="13523" y="8101"/>
                        <a:pt x="13480" y="8122"/>
                        <a:pt x="13480" y="8166"/>
                      </a:cubicBezTo>
                      <a:cubicBezTo>
                        <a:pt x="13480" y="8193"/>
                        <a:pt x="13523" y="8236"/>
                        <a:pt x="13544" y="8236"/>
                      </a:cubicBezTo>
                      <a:cubicBezTo>
                        <a:pt x="13593" y="8236"/>
                        <a:pt x="13615" y="8193"/>
                        <a:pt x="13615" y="8166"/>
                      </a:cubicBezTo>
                      <a:cubicBezTo>
                        <a:pt x="13615" y="8122"/>
                        <a:pt x="13593" y="8101"/>
                        <a:pt x="13544" y="8101"/>
                      </a:cubicBezTo>
                      <a:close/>
                      <a:moveTo>
                        <a:pt x="13544" y="8371"/>
                      </a:moveTo>
                      <a:cubicBezTo>
                        <a:pt x="13523" y="8371"/>
                        <a:pt x="13480" y="8392"/>
                        <a:pt x="13480" y="8436"/>
                      </a:cubicBezTo>
                      <a:cubicBezTo>
                        <a:pt x="13480" y="8463"/>
                        <a:pt x="13523" y="8506"/>
                        <a:pt x="13544" y="8506"/>
                      </a:cubicBezTo>
                      <a:cubicBezTo>
                        <a:pt x="13593" y="8506"/>
                        <a:pt x="13615" y="8463"/>
                        <a:pt x="13615" y="8436"/>
                      </a:cubicBezTo>
                      <a:cubicBezTo>
                        <a:pt x="13615" y="8392"/>
                        <a:pt x="13593" y="8371"/>
                        <a:pt x="13544" y="8371"/>
                      </a:cubicBezTo>
                      <a:close/>
                      <a:moveTo>
                        <a:pt x="13544" y="8641"/>
                      </a:moveTo>
                      <a:cubicBezTo>
                        <a:pt x="13523" y="8641"/>
                        <a:pt x="13480" y="8662"/>
                        <a:pt x="13480" y="8706"/>
                      </a:cubicBezTo>
                      <a:cubicBezTo>
                        <a:pt x="13480" y="8733"/>
                        <a:pt x="13523" y="8776"/>
                        <a:pt x="13544" y="8776"/>
                      </a:cubicBezTo>
                      <a:cubicBezTo>
                        <a:pt x="13593" y="8776"/>
                        <a:pt x="13615" y="8733"/>
                        <a:pt x="13615" y="8706"/>
                      </a:cubicBezTo>
                      <a:cubicBezTo>
                        <a:pt x="13615" y="8662"/>
                        <a:pt x="13593" y="8641"/>
                        <a:pt x="13544" y="8641"/>
                      </a:cubicBezTo>
                      <a:close/>
                      <a:moveTo>
                        <a:pt x="13544" y="8911"/>
                      </a:moveTo>
                      <a:cubicBezTo>
                        <a:pt x="13523" y="8911"/>
                        <a:pt x="13480" y="8932"/>
                        <a:pt x="13480" y="8976"/>
                      </a:cubicBezTo>
                      <a:cubicBezTo>
                        <a:pt x="13480" y="9003"/>
                        <a:pt x="13523" y="9046"/>
                        <a:pt x="13544" y="9046"/>
                      </a:cubicBezTo>
                      <a:cubicBezTo>
                        <a:pt x="13593" y="9046"/>
                        <a:pt x="13615" y="9003"/>
                        <a:pt x="13615" y="8976"/>
                      </a:cubicBezTo>
                      <a:cubicBezTo>
                        <a:pt x="13615" y="8932"/>
                        <a:pt x="13593" y="8911"/>
                        <a:pt x="13544" y="8911"/>
                      </a:cubicBezTo>
                      <a:close/>
                      <a:moveTo>
                        <a:pt x="13544" y="9181"/>
                      </a:moveTo>
                      <a:cubicBezTo>
                        <a:pt x="13523" y="9181"/>
                        <a:pt x="13480" y="9202"/>
                        <a:pt x="13480" y="9246"/>
                      </a:cubicBezTo>
                      <a:cubicBezTo>
                        <a:pt x="13480" y="9273"/>
                        <a:pt x="13523" y="9316"/>
                        <a:pt x="13544" y="9316"/>
                      </a:cubicBezTo>
                      <a:cubicBezTo>
                        <a:pt x="13593" y="9316"/>
                        <a:pt x="13615" y="9273"/>
                        <a:pt x="13615" y="9246"/>
                      </a:cubicBezTo>
                      <a:cubicBezTo>
                        <a:pt x="13615" y="9202"/>
                        <a:pt x="13593" y="9181"/>
                        <a:pt x="13544" y="9181"/>
                      </a:cubicBezTo>
                      <a:close/>
                      <a:moveTo>
                        <a:pt x="13544" y="9451"/>
                      </a:moveTo>
                      <a:cubicBezTo>
                        <a:pt x="13523" y="9451"/>
                        <a:pt x="13480" y="9472"/>
                        <a:pt x="13480" y="9516"/>
                      </a:cubicBezTo>
                      <a:cubicBezTo>
                        <a:pt x="13480" y="9543"/>
                        <a:pt x="13523" y="9586"/>
                        <a:pt x="13544" y="9586"/>
                      </a:cubicBezTo>
                      <a:cubicBezTo>
                        <a:pt x="13593" y="9586"/>
                        <a:pt x="13615" y="9543"/>
                        <a:pt x="13615" y="9516"/>
                      </a:cubicBezTo>
                      <a:cubicBezTo>
                        <a:pt x="13615" y="9472"/>
                        <a:pt x="13593" y="9451"/>
                        <a:pt x="13544" y="9451"/>
                      </a:cubicBezTo>
                      <a:close/>
                      <a:moveTo>
                        <a:pt x="13544" y="9721"/>
                      </a:moveTo>
                      <a:cubicBezTo>
                        <a:pt x="13523" y="9721"/>
                        <a:pt x="13480" y="9742"/>
                        <a:pt x="13480" y="9786"/>
                      </a:cubicBezTo>
                      <a:cubicBezTo>
                        <a:pt x="13480" y="9813"/>
                        <a:pt x="13523" y="9856"/>
                        <a:pt x="13544" y="9856"/>
                      </a:cubicBezTo>
                      <a:cubicBezTo>
                        <a:pt x="13593" y="9856"/>
                        <a:pt x="13615" y="9813"/>
                        <a:pt x="13615" y="9786"/>
                      </a:cubicBezTo>
                      <a:cubicBezTo>
                        <a:pt x="13615" y="9742"/>
                        <a:pt x="13593" y="9721"/>
                        <a:pt x="13544" y="9721"/>
                      </a:cubicBezTo>
                      <a:close/>
                      <a:moveTo>
                        <a:pt x="13544" y="9991"/>
                      </a:moveTo>
                      <a:cubicBezTo>
                        <a:pt x="13523" y="9991"/>
                        <a:pt x="13480" y="10012"/>
                        <a:pt x="13480" y="10056"/>
                      </a:cubicBezTo>
                      <a:cubicBezTo>
                        <a:pt x="13480" y="10083"/>
                        <a:pt x="13523" y="10126"/>
                        <a:pt x="13544" y="10126"/>
                      </a:cubicBezTo>
                      <a:cubicBezTo>
                        <a:pt x="13593" y="10126"/>
                        <a:pt x="13615" y="10083"/>
                        <a:pt x="13615" y="10056"/>
                      </a:cubicBezTo>
                      <a:cubicBezTo>
                        <a:pt x="13615" y="10012"/>
                        <a:pt x="13593" y="9991"/>
                        <a:pt x="13544" y="9991"/>
                      </a:cubicBezTo>
                      <a:close/>
                      <a:moveTo>
                        <a:pt x="13544" y="10261"/>
                      </a:moveTo>
                      <a:cubicBezTo>
                        <a:pt x="13523" y="10261"/>
                        <a:pt x="13480" y="10282"/>
                        <a:pt x="13480" y="10326"/>
                      </a:cubicBezTo>
                      <a:cubicBezTo>
                        <a:pt x="13480" y="10353"/>
                        <a:pt x="13523" y="10396"/>
                        <a:pt x="13544" y="10396"/>
                      </a:cubicBezTo>
                      <a:cubicBezTo>
                        <a:pt x="13593" y="10396"/>
                        <a:pt x="13615" y="10353"/>
                        <a:pt x="13615" y="10326"/>
                      </a:cubicBezTo>
                      <a:cubicBezTo>
                        <a:pt x="13615" y="10282"/>
                        <a:pt x="13593" y="10261"/>
                        <a:pt x="13544" y="10261"/>
                      </a:cubicBezTo>
                      <a:close/>
                      <a:moveTo>
                        <a:pt x="13544" y="10531"/>
                      </a:moveTo>
                      <a:cubicBezTo>
                        <a:pt x="13523" y="10531"/>
                        <a:pt x="13480" y="10552"/>
                        <a:pt x="13480" y="10596"/>
                      </a:cubicBezTo>
                      <a:cubicBezTo>
                        <a:pt x="13480" y="10623"/>
                        <a:pt x="13523" y="10666"/>
                        <a:pt x="13544" y="10666"/>
                      </a:cubicBezTo>
                      <a:cubicBezTo>
                        <a:pt x="13593" y="10666"/>
                        <a:pt x="13615" y="10623"/>
                        <a:pt x="13615" y="10596"/>
                      </a:cubicBezTo>
                      <a:cubicBezTo>
                        <a:pt x="13615" y="10552"/>
                        <a:pt x="13593" y="10531"/>
                        <a:pt x="13544" y="10531"/>
                      </a:cubicBezTo>
                      <a:close/>
                      <a:moveTo>
                        <a:pt x="13544" y="10801"/>
                      </a:moveTo>
                      <a:cubicBezTo>
                        <a:pt x="13523" y="10801"/>
                        <a:pt x="13480" y="10822"/>
                        <a:pt x="13480" y="10866"/>
                      </a:cubicBezTo>
                      <a:cubicBezTo>
                        <a:pt x="13480" y="10893"/>
                        <a:pt x="13523" y="10936"/>
                        <a:pt x="13544" y="10936"/>
                      </a:cubicBezTo>
                      <a:cubicBezTo>
                        <a:pt x="13593" y="10936"/>
                        <a:pt x="13615" y="10893"/>
                        <a:pt x="13615" y="10866"/>
                      </a:cubicBezTo>
                      <a:cubicBezTo>
                        <a:pt x="13615" y="10822"/>
                        <a:pt x="13593" y="10801"/>
                        <a:pt x="13544" y="10801"/>
                      </a:cubicBezTo>
                      <a:close/>
                      <a:moveTo>
                        <a:pt x="13544" y="11071"/>
                      </a:moveTo>
                      <a:cubicBezTo>
                        <a:pt x="13523" y="11071"/>
                        <a:pt x="13480" y="11092"/>
                        <a:pt x="13480" y="11136"/>
                      </a:cubicBezTo>
                      <a:cubicBezTo>
                        <a:pt x="13480" y="11163"/>
                        <a:pt x="13523" y="11206"/>
                        <a:pt x="13544" y="11206"/>
                      </a:cubicBezTo>
                      <a:cubicBezTo>
                        <a:pt x="13593" y="11206"/>
                        <a:pt x="13615" y="11163"/>
                        <a:pt x="13615" y="11136"/>
                      </a:cubicBezTo>
                      <a:cubicBezTo>
                        <a:pt x="13615" y="11092"/>
                        <a:pt x="13593" y="11071"/>
                        <a:pt x="13544" y="11071"/>
                      </a:cubicBezTo>
                      <a:close/>
                      <a:moveTo>
                        <a:pt x="13544" y="11341"/>
                      </a:moveTo>
                      <a:cubicBezTo>
                        <a:pt x="13523" y="11341"/>
                        <a:pt x="13480" y="11362"/>
                        <a:pt x="13480" y="11406"/>
                      </a:cubicBezTo>
                      <a:cubicBezTo>
                        <a:pt x="13480" y="11433"/>
                        <a:pt x="13523" y="11476"/>
                        <a:pt x="13544" y="11476"/>
                      </a:cubicBezTo>
                      <a:cubicBezTo>
                        <a:pt x="13593" y="11476"/>
                        <a:pt x="13615" y="11433"/>
                        <a:pt x="13615" y="11406"/>
                      </a:cubicBezTo>
                      <a:cubicBezTo>
                        <a:pt x="13615" y="11362"/>
                        <a:pt x="13593" y="11341"/>
                        <a:pt x="13544" y="11341"/>
                      </a:cubicBezTo>
                      <a:close/>
                      <a:moveTo>
                        <a:pt x="13544" y="11611"/>
                      </a:moveTo>
                      <a:cubicBezTo>
                        <a:pt x="13523" y="11611"/>
                        <a:pt x="13480" y="11632"/>
                        <a:pt x="13480" y="11676"/>
                      </a:cubicBezTo>
                      <a:cubicBezTo>
                        <a:pt x="13480" y="11703"/>
                        <a:pt x="13523" y="11746"/>
                        <a:pt x="13544" y="11746"/>
                      </a:cubicBezTo>
                      <a:cubicBezTo>
                        <a:pt x="13593" y="11746"/>
                        <a:pt x="13615" y="11703"/>
                        <a:pt x="13615" y="11676"/>
                      </a:cubicBezTo>
                      <a:cubicBezTo>
                        <a:pt x="13615" y="11632"/>
                        <a:pt x="13593" y="11611"/>
                        <a:pt x="13544" y="11611"/>
                      </a:cubicBezTo>
                      <a:close/>
                      <a:moveTo>
                        <a:pt x="13544" y="11881"/>
                      </a:moveTo>
                      <a:cubicBezTo>
                        <a:pt x="13523" y="11881"/>
                        <a:pt x="13480" y="11902"/>
                        <a:pt x="13480" y="11946"/>
                      </a:cubicBezTo>
                      <a:cubicBezTo>
                        <a:pt x="13480" y="11973"/>
                        <a:pt x="13523" y="12016"/>
                        <a:pt x="13544" y="12016"/>
                      </a:cubicBezTo>
                      <a:cubicBezTo>
                        <a:pt x="13593" y="12016"/>
                        <a:pt x="13615" y="11973"/>
                        <a:pt x="13615" y="11946"/>
                      </a:cubicBezTo>
                      <a:cubicBezTo>
                        <a:pt x="13615" y="11902"/>
                        <a:pt x="13593" y="11881"/>
                        <a:pt x="13544" y="11881"/>
                      </a:cubicBezTo>
                      <a:close/>
                      <a:moveTo>
                        <a:pt x="13544" y="12151"/>
                      </a:moveTo>
                      <a:cubicBezTo>
                        <a:pt x="13523" y="12151"/>
                        <a:pt x="13480" y="12173"/>
                        <a:pt x="13480" y="12216"/>
                      </a:cubicBezTo>
                      <a:cubicBezTo>
                        <a:pt x="13480" y="12243"/>
                        <a:pt x="13523" y="12286"/>
                        <a:pt x="13544" y="12286"/>
                      </a:cubicBezTo>
                      <a:cubicBezTo>
                        <a:pt x="13593" y="12286"/>
                        <a:pt x="13615" y="12243"/>
                        <a:pt x="13615" y="12216"/>
                      </a:cubicBezTo>
                      <a:cubicBezTo>
                        <a:pt x="13615" y="12173"/>
                        <a:pt x="13593" y="12151"/>
                        <a:pt x="13544" y="12151"/>
                      </a:cubicBezTo>
                      <a:close/>
                      <a:moveTo>
                        <a:pt x="13544" y="12421"/>
                      </a:moveTo>
                      <a:cubicBezTo>
                        <a:pt x="13523" y="12421"/>
                        <a:pt x="13480" y="12443"/>
                        <a:pt x="13480" y="12486"/>
                      </a:cubicBezTo>
                      <a:cubicBezTo>
                        <a:pt x="13480" y="12513"/>
                        <a:pt x="13523" y="12556"/>
                        <a:pt x="13544" y="12556"/>
                      </a:cubicBezTo>
                      <a:cubicBezTo>
                        <a:pt x="13593" y="12556"/>
                        <a:pt x="13615" y="12513"/>
                        <a:pt x="13615" y="12486"/>
                      </a:cubicBezTo>
                      <a:cubicBezTo>
                        <a:pt x="13615" y="12443"/>
                        <a:pt x="13593" y="12421"/>
                        <a:pt x="13544" y="12421"/>
                      </a:cubicBezTo>
                      <a:close/>
                      <a:moveTo>
                        <a:pt x="13544" y="12691"/>
                      </a:moveTo>
                      <a:cubicBezTo>
                        <a:pt x="13523" y="12691"/>
                        <a:pt x="13480" y="12713"/>
                        <a:pt x="13480" y="12756"/>
                      </a:cubicBezTo>
                      <a:cubicBezTo>
                        <a:pt x="13480" y="12783"/>
                        <a:pt x="13523" y="12826"/>
                        <a:pt x="13544" y="12826"/>
                      </a:cubicBezTo>
                      <a:cubicBezTo>
                        <a:pt x="13593" y="12826"/>
                        <a:pt x="13615" y="12783"/>
                        <a:pt x="13615" y="12756"/>
                      </a:cubicBezTo>
                      <a:cubicBezTo>
                        <a:pt x="13615" y="12713"/>
                        <a:pt x="13593" y="12691"/>
                        <a:pt x="13544" y="12691"/>
                      </a:cubicBezTo>
                      <a:close/>
                      <a:moveTo>
                        <a:pt x="13544" y="12961"/>
                      </a:moveTo>
                      <a:cubicBezTo>
                        <a:pt x="13523" y="12961"/>
                        <a:pt x="13480" y="12983"/>
                        <a:pt x="13480" y="13026"/>
                      </a:cubicBezTo>
                      <a:cubicBezTo>
                        <a:pt x="13480" y="13053"/>
                        <a:pt x="13523" y="13096"/>
                        <a:pt x="13544" y="13096"/>
                      </a:cubicBezTo>
                      <a:cubicBezTo>
                        <a:pt x="13593" y="13096"/>
                        <a:pt x="13615" y="13053"/>
                        <a:pt x="13615" y="13026"/>
                      </a:cubicBezTo>
                      <a:cubicBezTo>
                        <a:pt x="13615" y="12983"/>
                        <a:pt x="13593" y="12961"/>
                        <a:pt x="13544" y="12961"/>
                      </a:cubicBezTo>
                      <a:close/>
                      <a:moveTo>
                        <a:pt x="13544" y="13231"/>
                      </a:moveTo>
                      <a:cubicBezTo>
                        <a:pt x="13523" y="13231"/>
                        <a:pt x="13480" y="13253"/>
                        <a:pt x="13480" y="13296"/>
                      </a:cubicBezTo>
                      <a:cubicBezTo>
                        <a:pt x="13480" y="13323"/>
                        <a:pt x="13523" y="13366"/>
                        <a:pt x="13544" y="13366"/>
                      </a:cubicBezTo>
                      <a:cubicBezTo>
                        <a:pt x="13593" y="13366"/>
                        <a:pt x="13615" y="13323"/>
                        <a:pt x="13615" y="13296"/>
                      </a:cubicBezTo>
                      <a:cubicBezTo>
                        <a:pt x="13615" y="13253"/>
                        <a:pt x="13593" y="13231"/>
                        <a:pt x="13544" y="13231"/>
                      </a:cubicBezTo>
                      <a:close/>
                      <a:moveTo>
                        <a:pt x="13544" y="13501"/>
                      </a:moveTo>
                      <a:cubicBezTo>
                        <a:pt x="13523" y="13501"/>
                        <a:pt x="13480" y="13523"/>
                        <a:pt x="13480" y="13566"/>
                      </a:cubicBezTo>
                      <a:cubicBezTo>
                        <a:pt x="13480" y="13593"/>
                        <a:pt x="13523" y="13636"/>
                        <a:pt x="13544" y="13636"/>
                      </a:cubicBezTo>
                      <a:cubicBezTo>
                        <a:pt x="13593" y="13636"/>
                        <a:pt x="13615" y="13593"/>
                        <a:pt x="13615" y="13566"/>
                      </a:cubicBezTo>
                      <a:cubicBezTo>
                        <a:pt x="13615" y="13523"/>
                        <a:pt x="13593" y="13501"/>
                        <a:pt x="13544" y="13501"/>
                      </a:cubicBezTo>
                      <a:close/>
                      <a:moveTo>
                        <a:pt x="13544" y="13771"/>
                      </a:moveTo>
                      <a:cubicBezTo>
                        <a:pt x="13523" y="13771"/>
                        <a:pt x="13480" y="13793"/>
                        <a:pt x="13480" y="13836"/>
                      </a:cubicBezTo>
                      <a:cubicBezTo>
                        <a:pt x="13480" y="13863"/>
                        <a:pt x="13523" y="13906"/>
                        <a:pt x="13544" y="13906"/>
                      </a:cubicBezTo>
                      <a:cubicBezTo>
                        <a:pt x="13593" y="13906"/>
                        <a:pt x="13615" y="13863"/>
                        <a:pt x="13615" y="13836"/>
                      </a:cubicBezTo>
                      <a:cubicBezTo>
                        <a:pt x="13615" y="13793"/>
                        <a:pt x="13593" y="13771"/>
                        <a:pt x="13544" y="13771"/>
                      </a:cubicBezTo>
                      <a:close/>
                      <a:moveTo>
                        <a:pt x="13544" y="14041"/>
                      </a:moveTo>
                      <a:cubicBezTo>
                        <a:pt x="13523" y="14041"/>
                        <a:pt x="13480" y="14063"/>
                        <a:pt x="13480" y="14106"/>
                      </a:cubicBezTo>
                      <a:cubicBezTo>
                        <a:pt x="13480" y="14133"/>
                        <a:pt x="13523" y="14176"/>
                        <a:pt x="13544" y="14176"/>
                      </a:cubicBezTo>
                      <a:cubicBezTo>
                        <a:pt x="13593" y="14176"/>
                        <a:pt x="13615" y="14133"/>
                        <a:pt x="13615" y="14106"/>
                      </a:cubicBezTo>
                      <a:cubicBezTo>
                        <a:pt x="13615" y="14063"/>
                        <a:pt x="13593" y="14041"/>
                        <a:pt x="13544" y="14041"/>
                      </a:cubicBezTo>
                      <a:close/>
                      <a:moveTo>
                        <a:pt x="13544" y="14311"/>
                      </a:moveTo>
                      <a:cubicBezTo>
                        <a:pt x="13523" y="14311"/>
                        <a:pt x="13480" y="14333"/>
                        <a:pt x="13480" y="14376"/>
                      </a:cubicBezTo>
                      <a:cubicBezTo>
                        <a:pt x="13480" y="14403"/>
                        <a:pt x="13523" y="14446"/>
                        <a:pt x="13544" y="14446"/>
                      </a:cubicBezTo>
                      <a:cubicBezTo>
                        <a:pt x="13593" y="14446"/>
                        <a:pt x="13615" y="14403"/>
                        <a:pt x="13615" y="14376"/>
                      </a:cubicBezTo>
                      <a:cubicBezTo>
                        <a:pt x="13615" y="14333"/>
                        <a:pt x="13593" y="14311"/>
                        <a:pt x="13544" y="14311"/>
                      </a:cubicBezTo>
                      <a:close/>
                      <a:moveTo>
                        <a:pt x="13544" y="14581"/>
                      </a:moveTo>
                      <a:cubicBezTo>
                        <a:pt x="13523" y="14581"/>
                        <a:pt x="13480" y="14603"/>
                        <a:pt x="13480" y="14646"/>
                      </a:cubicBezTo>
                      <a:cubicBezTo>
                        <a:pt x="13480" y="14673"/>
                        <a:pt x="13523" y="14716"/>
                        <a:pt x="13544" y="14716"/>
                      </a:cubicBezTo>
                      <a:cubicBezTo>
                        <a:pt x="13593" y="14716"/>
                        <a:pt x="13615" y="14673"/>
                        <a:pt x="13615" y="14646"/>
                      </a:cubicBezTo>
                      <a:cubicBezTo>
                        <a:pt x="13615" y="14603"/>
                        <a:pt x="13593" y="14581"/>
                        <a:pt x="13544" y="14581"/>
                      </a:cubicBezTo>
                      <a:close/>
                      <a:moveTo>
                        <a:pt x="13544" y="14851"/>
                      </a:moveTo>
                      <a:cubicBezTo>
                        <a:pt x="13523" y="14851"/>
                        <a:pt x="13480" y="14873"/>
                        <a:pt x="13480" y="14916"/>
                      </a:cubicBezTo>
                      <a:cubicBezTo>
                        <a:pt x="13480" y="14943"/>
                        <a:pt x="13523" y="14986"/>
                        <a:pt x="13544" y="14986"/>
                      </a:cubicBezTo>
                      <a:cubicBezTo>
                        <a:pt x="13593" y="14986"/>
                        <a:pt x="13615" y="14943"/>
                        <a:pt x="13615" y="14916"/>
                      </a:cubicBezTo>
                      <a:cubicBezTo>
                        <a:pt x="13615" y="14873"/>
                        <a:pt x="13593" y="14851"/>
                        <a:pt x="13544" y="14851"/>
                      </a:cubicBezTo>
                      <a:close/>
                      <a:moveTo>
                        <a:pt x="13544" y="15121"/>
                      </a:moveTo>
                      <a:cubicBezTo>
                        <a:pt x="13523" y="15121"/>
                        <a:pt x="13480" y="15143"/>
                        <a:pt x="13480" y="15186"/>
                      </a:cubicBezTo>
                      <a:cubicBezTo>
                        <a:pt x="13480" y="15213"/>
                        <a:pt x="13523" y="15256"/>
                        <a:pt x="13544" y="15256"/>
                      </a:cubicBezTo>
                      <a:cubicBezTo>
                        <a:pt x="13593" y="15256"/>
                        <a:pt x="13615" y="15213"/>
                        <a:pt x="13615" y="15186"/>
                      </a:cubicBezTo>
                      <a:cubicBezTo>
                        <a:pt x="13615" y="15143"/>
                        <a:pt x="13593" y="15121"/>
                        <a:pt x="13544" y="15121"/>
                      </a:cubicBezTo>
                      <a:close/>
                      <a:moveTo>
                        <a:pt x="71" y="15143"/>
                      </a:moveTo>
                      <a:cubicBezTo>
                        <a:pt x="44" y="15143"/>
                        <a:pt x="0" y="15164"/>
                        <a:pt x="0" y="15213"/>
                      </a:cubicBezTo>
                      <a:cubicBezTo>
                        <a:pt x="0" y="15234"/>
                        <a:pt x="44" y="15278"/>
                        <a:pt x="71" y="15278"/>
                      </a:cubicBezTo>
                      <a:cubicBezTo>
                        <a:pt x="114" y="15278"/>
                        <a:pt x="135" y="15234"/>
                        <a:pt x="135" y="15213"/>
                      </a:cubicBezTo>
                      <a:cubicBezTo>
                        <a:pt x="135" y="15164"/>
                        <a:pt x="114" y="15143"/>
                        <a:pt x="71" y="15143"/>
                      </a:cubicBezTo>
                      <a:close/>
                      <a:moveTo>
                        <a:pt x="341" y="15143"/>
                      </a:moveTo>
                      <a:cubicBezTo>
                        <a:pt x="314" y="15143"/>
                        <a:pt x="270" y="15164"/>
                        <a:pt x="270" y="15213"/>
                      </a:cubicBezTo>
                      <a:cubicBezTo>
                        <a:pt x="270" y="15234"/>
                        <a:pt x="314" y="15278"/>
                        <a:pt x="341" y="15278"/>
                      </a:cubicBezTo>
                      <a:cubicBezTo>
                        <a:pt x="384" y="15278"/>
                        <a:pt x="405" y="15234"/>
                        <a:pt x="405" y="15213"/>
                      </a:cubicBezTo>
                      <a:cubicBezTo>
                        <a:pt x="405" y="15164"/>
                        <a:pt x="384" y="15143"/>
                        <a:pt x="341" y="15143"/>
                      </a:cubicBezTo>
                      <a:close/>
                      <a:moveTo>
                        <a:pt x="611" y="15143"/>
                      </a:moveTo>
                      <a:cubicBezTo>
                        <a:pt x="584" y="15143"/>
                        <a:pt x="540" y="15164"/>
                        <a:pt x="540" y="15213"/>
                      </a:cubicBezTo>
                      <a:cubicBezTo>
                        <a:pt x="540" y="15234"/>
                        <a:pt x="584" y="15278"/>
                        <a:pt x="611" y="15278"/>
                      </a:cubicBezTo>
                      <a:cubicBezTo>
                        <a:pt x="654" y="15278"/>
                        <a:pt x="675" y="15234"/>
                        <a:pt x="675" y="15213"/>
                      </a:cubicBezTo>
                      <a:cubicBezTo>
                        <a:pt x="675" y="15164"/>
                        <a:pt x="654" y="15143"/>
                        <a:pt x="611" y="15143"/>
                      </a:cubicBezTo>
                      <a:close/>
                      <a:moveTo>
                        <a:pt x="881" y="15143"/>
                      </a:moveTo>
                      <a:cubicBezTo>
                        <a:pt x="854" y="15143"/>
                        <a:pt x="810" y="15164"/>
                        <a:pt x="810" y="15213"/>
                      </a:cubicBezTo>
                      <a:cubicBezTo>
                        <a:pt x="810" y="15234"/>
                        <a:pt x="854" y="15278"/>
                        <a:pt x="881" y="15278"/>
                      </a:cubicBezTo>
                      <a:cubicBezTo>
                        <a:pt x="924" y="15278"/>
                        <a:pt x="945" y="15234"/>
                        <a:pt x="945" y="15213"/>
                      </a:cubicBezTo>
                      <a:cubicBezTo>
                        <a:pt x="945" y="15164"/>
                        <a:pt x="924" y="15143"/>
                        <a:pt x="881" y="15143"/>
                      </a:cubicBezTo>
                      <a:close/>
                      <a:moveTo>
                        <a:pt x="1151" y="15143"/>
                      </a:moveTo>
                      <a:cubicBezTo>
                        <a:pt x="1124" y="15143"/>
                        <a:pt x="1080" y="15164"/>
                        <a:pt x="1080" y="15213"/>
                      </a:cubicBezTo>
                      <a:cubicBezTo>
                        <a:pt x="1080" y="15234"/>
                        <a:pt x="1124" y="15278"/>
                        <a:pt x="1151" y="15278"/>
                      </a:cubicBezTo>
                      <a:cubicBezTo>
                        <a:pt x="1194" y="15278"/>
                        <a:pt x="1215" y="15234"/>
                        <a:pt x="1215" y="15213"/>
                      </a:cubicBezTo>
                      <a:cubicBezTo>
                        <a:pt x="1215" y="15164"/>
                        <a:pt x="1194" y="15143"/>
                        <a:pt x="1151" y="15143"/>
                      </a:cubicBezTo>
                      <a:close/>
                      <a:moveTo>
                        <a:pt x="1421" y="15143"/>
                      </a:moveTo>
                      <a:cubicBezTo>
                        <a:pt x="1394" y="15143"/>
                        <a:pt x="1351" y="15164"/>
                        <a:pt x="1351" y="15213"/>
                      </a:cubicBezTo>
                      <a:cubicBezTo>
                        <a:pt x="1351" y="15234"/>
                        <a:pt x="1394" y="15278"/>
                        <a:pt x="1421" y="15278"/>
                      </a:cubicBezTo>
                      <a:cubicBezTo>
                        <a:pt x="1464" y="15278"/>
                        <a:pt x="1486" y="15234"/>
                        <a:pt x="1486" y="15213"/>
                      </a:cubicBezTo>
                      <a:cubicBezTo>
                        <a:pt x="1486" y="15164"/>
                        <a:pt x="1464" y="15143"/>
                        <a:pt x="1421" y="15143"/>
                      </a:cubicBezTo>
                      <a:close/>
                      <a:moveTo>
                        <a:pt x="1691" y="15143"/>
                      </a:moveTo>
                      <a:cubicBezTo>
                        <a:pt x="1664" y="15143"/>
                        <a:pt x="1621" y="15164"/>
                        <a:pt x="1621" y="15213"/>
                      </a:cubicBezTo>
                      <a:cubicBezTo>
                        <a:pt x="1621" y="15234"/>
                        <a:pt x="1664" y="15278"/>
                        <a:pt x="1691" y="15278"/>
                      </a:cubicBezTo>
                      <a:cubicBezTo>
                        <a:pt x="1734" y="15278"/>
                        <a:pt x="1756" y="15234"/>
                        <a:pt x="1756" y="15213"/>
                      </a:cubicBezTo>
                      <a:cubicBezTo>
                        <a:pt x="1756" y="15164"/>
                        <a:pt x="1734" y="15143"/>
                        <a:pt x="1691" y="15143"/>
                      </a:cubicBezTo>
                      <a:close/>
                      <a:moveTo>
                        <a:pt x="1961" y="15143"/>
                      </a:moveTo>
                      <a:cubicBezTo>
                        <a:pt x="1934" y="15143"/>
                        <a:pt x="1891" y="15164"/>
                        <a:pt x="1891" y="15213"/>
                      </a:cubicBezTo>
                      <a:cubicBezTo>
                        <a:pt x="1891" y="15234"/>
                        <a:pt x="1934" y="15278"/>
                        <a:pt x="1961" y="15278"/>
                      </a:cubicBezTo>
                      <a:cubicBezTo>
                        <a:pt x="2004" y="15278"/>
                        <a:pt x="2026" y="15234"/>
                        <a:pt x="2026" y="15213"/>
                      </a:cubicBezTo>
                      <a:cubicBezTo>
                        <a:pt x="2026" y="15164"/>
                        <a:pt x="2004" y="15143"/>
                        <a:pt x="1961" y="15143"/>
                      </a:cubicBezTo>
                      <a:close/>
                      <a:moveTo>
                        <a:pt x="2231" y="15143"/>
                      </a:moveTo>
                      <a:cubicBezTo>
                        <a:pt x="2204" y="15143"/>
                        <a:pt x="2161" y="15164"/>
                        <a:pt x="2161" y="15213"/>
                      </a:cubicBezTo>
                      <a:cubicBezTo>
                        <a:pt x="2161" y="15234"/>
                        <a:pt x="2204" y="15278"/>
                        <a:pt x="2231" y="15278"/>
                      </a:cubicBezTo>
                      <a:cubicBezTo>
                        <a:pt x="2274" y="15278"/>
                        <a:pt x="2296" y="15234"/>
                        <a:pt x="2296" y="15213"/>
                      </a:cubicBezTo>
                      <a:cubicBezTo>
                        <a:pt x="2296" y="15164"/>
                        <a:pt x="2274" y="15143"/>
                        <a:pt x="2231" y="15143"/>
                      </a:cubicBezTo>
                      <a:close/>
                      <a:moveTo>
                        <a:pt x="2501" y="15143"/>
                      </a:moveTo>
                      <a:cubicBezTo>
                        <a:pt x="2474" y="15143"/>
                        <a:pt x="2431" y="15164"/>
                        <a:pt x="2431" y="15213"/>
                      </a:cubicBezTo>
                      <a:cubicBezTo>
                        <a:pt x="2431" y="15234"/>
                        <a:pt x="2474" y="15278"/>
                        <a:pt x="2501" y="15278"/>
                      </a:cubicBezTo>
                      <a:cubicBezTo>
                        <a:pt x="2544" y="15278"/>
                        <a:pt x="2566" y="15234"/>
                        <a:pt x="2566" y="15213"/>
                      </a:cubicBezTo>
                      <a:cubicBezTo>
                        <a:pt x="2566" y="15164"/>
                        <a:pt x="2544" y="15143"/>
                        <a:pt x="2501" y="15143"/>
                      </a:cubicBezTo>
                      <a:close/>
                      <a:moveTo>
                        <a:pt x="2771" y="15143"/>
                      </a:moveTo>
                      <a:cubicBezTo>
                        <a:pt x="2744" y="15143"/>
                        <a:pt x="2701" y="15164"/>
                        <a:pt x="2701" y="15213"/>
                      </a:cubicBezTo>
                      <a:cubicBezTo>
                        <a:pt x="2701" y="15234"/>
                        <a:pt x="2744" y="15278"/>
                        <a:pt x="2771" y="15278"/>
                      </a:cubicBezTo>
                      <a:cubicBezTo>
                        <a:pt x="2814" y="15278"/>
                        <a:pt x="2836" y="15234"/>
                        <a:pt x="2836" y="15213"/>
                      </a:cubicBezTo>
                      <a:cubicBezTo>
                        <a:pt x="2836" y="15164"/>
                        <a:pt x="2814" y="15143"/>
                        <a:pt x="2771" y="15143"/>
                      </a:cubicBezTo>
                      <a:close/>
                      <a:moveTo>
                        <a:pt x="3041" y="15143"/>
                      </a:moveTo>
                      <a:cubicBezTo>
                        <a:pt x="3014" y="15143"/>
                        <a:pt x="2971" y="15164"/>
                        <a:pt x="2971" y="15213"/>
                      </a:cubicBezTo>
                      <a:cubicBezTo>
                        <a:pt x="2971" y="15234"/>
                        <a:pt x="3014" y="15278"/>
                        <a:pt x="3041" y="15278"/>
                      </a:cubicBezTo>
                      <a:cubicBezTo>
                        <a:pt x="3084" y="15278"/>
                        <a:pt x="3106" y="15234"/>
                        <a:pt x="3106" y="15213"/>
                      </a:cubicBezTo>
                      <a:cubicBezTo>
                        <a:pt x="3106" y="15164"/>
                        <a:pt x="3084" y="15143"/>
                        <a:pt x="3041" y="15143"/>
                      </a:cubicBezTo>
                      <a:close/>
                      <a:moveTo>
                        <a:pt x="3311" y="15143"/>
                      </a:moveTo>
                      <a:cubicBezTo>
                        <a:pt x="3284" y="15143"/>
                        <a:pt x="3241" y="15164"/>
                        <a:pt x="3241" y="15213"/>
                      </a:cubicBezTo>
                      <a:cubicBezTo>
                        <a:pt x="3241" y="15234"/>
                        <a:pt x="3284" y="15278"/>
                        <a:pt x="3311" y="15278"/>
                      </a:cubicBezTo>
                      <a:cubicBezTo>
                        <a:pt x="3332" y="15278"/>
                        <a:pt x="3354" y="15256"/>
                        <a:pt x="3376" y="15256"/>
                      </a:cubicBezTo>
                      <a:cubicBezTo>
                        <a:pt x="3354" y="15234"/>
                        <a:pt x="3354" y="15213"/>
                        <a:pt x="3354" y="15213"/>
                      </a:cubicBezTo>
                      <a:cubicBezTo>
                        <a:pt x="3354" y="15186"/>
                        <a:pt x="3354" y="15164"/>
                        <a:pt x="3376" y="15164"/>
                      </a:cubicBezTo>
                      <a:cubicBezTo>
                        <a:pt x="3354" y="15143"/>
                        <a:pt x="3332" y="15143"/>
                        <a:pt x="3311" y="15143"/>
                      </a:cubicBezTo>
                      <a:close/>
                      <a:moveTo>
                        <a:pt x="3581" y="15143"/>
                      </a:moveTo>
                      <a:cubicBezTo>
                        <a:pt x="3554" y="15143"/>
                        <a:pt x="3511" y="15164"/>
                        <a:pt x="3511" y="15213"/>
                      </a:cubicBezTo>
                      <a:cubicBezTo>
                        <a:pt x="3511" y="15234"/>
                        <a:pt x="3554" y="15278"/>
                        <a:pt x="3581" y="15278"/>
                      </a:cubicBezTo>
                      <a:cubicBezTo>
                        <a:pt x="3624" y="15278"/>
                        <a:pt x="3646" y="15234"/>
                        <a:pt x="3646" y="15213"/>
                      </a:cubicBezTo>
                      <a:cubicBezTo>
                        <a:pt x="3646" y="15164"/>
                        <a:pt x="3624" y="15143"/>
                        <a:pt x="3581" y="15143"/>
                      </a:cubicBezTo>
                      <a:close/>
                      <a:moveTo>
                        <a:pt x="3851" y="15143"/>
                      </a:moveTo>
                      <a:cubicBezTo>
                        <a:pt x="3824" y="15143"/>
                        <a:pt x="3781" y="15164"/>
                        <a:pt x="3781" y="15213"/>
                      </a:cubicBezTo>
                      <a:cubicBezTo>
                        <a:pt x="3781" y="15234"/>
                        <a:pt x="3824" y="15278"/>
                        <a:pt x="3851" y="15278"/>
                      </a:cubicBezTo>
                      <a:cubicBezTo>
                        <a:pt x="3894" y="15278"/>
                        <a:pt x="3916" y="15234"/>
                        <a:pt x="3916" y="15213"/>
                      </a:cubicBezTo>
                      <a:cubicBezTo>
                        <a:pt x="3916" y="15164"/>
                        <a:pt x="3894" y="15143"/>
                        <a:pt x="3851" y="15143"/>
                      </a:cubicBezTo>
                      <a:close/>
                      <a:moveTo>
                        <a:pt x="4121" y="15143"/>
                      </a:moveTo>
                      <a:cubicBezTo>
                        <a:pt x="4094" y="15143"/>
                        <a:pt x="4051" y="15164"/>
                        <a:pt x="4051" y="15213"/>
                      </a:cubicBezTo>
                      <a:cubicBezTo>
                        <a:pt x="4051" y="15234"/>
                        <a:pt x="4094" y="15278"/>
                        <a:pt x="4121" y="15278"/>
                      </a:cubicBezTo>
                      <a:cubicBezTo>
                        <a:pt x="4164" y="15278"/>
                        <a:pt x="4186" y="15234"/>
                        <a:pt x="4186" y="15213"/>
                      </a:cubicBezTo>
                      <a:cubicBezTo>
                        <a:pt x="4186" y="15164"/>
                        <a:pt x="4164" y="15143"/>
                        <a:pt x="4121" y="15143"/>
                      </a:cubicBezTo>
                      <a:close/>
                      <a:moveTo>
                        <a:pt x="4391" y="15143"/>
                      </a:moveTo>
                      <a:cubicBezTo>
                        <a:pt x="4364" y="15143"/>
                        <a:pt x="4321" y="15164"/>
                        <a:pt x="4321" y="15213"/>
                      </a:cubicBezTo>
                      <a:cubicBezTo>
                        <a:pt x="4321" y="15234"/>
                        <a:pt x="4364" y="15278"/>
                        <a:pt x="4391" y="15278"/>
                      </a:cubicBezTo>
                      <a:cubicBezTo>
                        <a:pt x="4434" y="15278"/>
                        <a:pt x="4456" y="15234"/>
                        <a:pt x="4456" y="15213"/>
                      </a:cubicBezTo>
                      <a:cubicBezTo>
                        <a:pt x="4456" y="15164"/>
                        <a:pt x="4434" y="15143"/>
                        <a:pt x="4391" y="15143"/>
                      </a:cubicBezTo>
                      <a:close/>
                      <a:moveTo>
                        <a:pt x="4661" y="15143"/>
                      </a:moveTo>
                      <a:cubicBezTo>
                        <a:pt x="4634" y="15143"/>
                        <a:pt x="4591" y="15164"/>
                        <a:pt x="4591" y="15213"/>
                      </a:cubicBezTo>
                      <a:cubicBezTo>
                        <a:pt x="4591" y="15234"/>
                        <a:pt x="4634" y="15278"/>
                        <a:pt x="4661" y="15278"/>
                      </a:cubicBezTo>
                      <a:cubicBezTo>
                        <a:pt x="4704" y="15278"/>
                        <a:pt x="4726" y="15234"/>
                        <a:pt x="4726" y="15213"/>
                      </a:cubicBezTo>
                      <a:cubicBezTo>
                        <a:pt x="4726" y="15164"/>
                        <a:pt x="4704" y="15143"/>
                        <a:pt x="4661" y="15143"/>
                      </a:cubicBezTo>
                      <a:close/>
                      <a:moveTo>
                        <a:pt x="4931" y="15143"/>
                      </a:moveTo>
                      <a:cubicBezTo>
                        <a:pt x="4904" y="15143"/>
                        <a:pt x="4861" y="15164"/>
                        <a:pt x="4861" y="15213"/>
                      </a:cubicBezTo>
                      <a:cubicBezTo>
                        <a:pt x="4861" y="15234"/>
                        <a:pt x="4904" y="15278"/>
                        <a:pt x="4931" y="15278"/>
                      </a:cubicBezTo>
                      <a:cubicBezTo>
                        <a:pt x="4974" y="15278"/>
                        <a:pt x="4996" y="15234"/>
                        <a:pt x="4996" y="15213"/>
                      </a:cubicBezTo>
                      <a:cubicBezTo>
                        <a:pt x="4996" y="15164"/>
                        <a:pt x="4974" y="15143"/>
                        <a:pt x="4931" y="15143"/>
                      </a:cubicBezTo>
                      <a:close/>
                      <a:moveTo>
                        <a:pt x="5201" y="15143"/>
                      </a:moveTo>
                      <a:cubicBezTo>
                        <a:pt x="5174" y="15143"/>
                        <a:pt x="5131" y="15164"/>
                        <a:pt x="5131" y="15213"/>
                      </a:cubicBezTo>
                      <a:cubicBezTo>
                        <a:pt x="5131" y="15234"/>
                        <a:pt x="5174" y="15278"/>
                        <a:pt x="5201" y="15278"/>
                      </a:cubicBezTo>
                      <a:cubicBezTo>
                        <a:pt x="5244" y="15278"/>
                        <a:pt x="5266" y="15234"/>
                        <a:pt x="5266" y="15213"/>
                      </a:cubicBezTo>
                      <a:cubicBezTo>
                        <a:pt x="5266" y="15164"/>
                        <a:pt x="5244" y="15143"/>
                        <a:pt x="5201" y="15143"/>
                      </a:cubicBezTo>
                      <a:close/>
                      <a:moveTo>
                        <a:pt x="5471" y="15143"/>
                      </a:moveTo>
                      <a:cubicBezTo>
                        <a:pt x="5444" y="15143"/>
                        <a:pt x="5401" y="15164"/>
                        <a:pt x="5401" y="15213"/>
                      </a:cubicBezTo>
                      <a:cubicBezTo>
                        <a:pt x="5401" y="15234"/>
                        <a:pt x="5444" y="15278"/>
                        <a:pt x="5471" y="15278"/>
                      </a:cubicBezTo>
                      <a:cubicBezTo>
                        <a:pt x="5514" y="15278"/>
                        <a:pt x="5536" y="15234"/>
                        <a:pt x="5536" y="15213"/>
                      </a:cubicBezTo>
                      <a:cubicBezTo>
                        <a:pt x="5536" y="15164"/>
                        <a:pt x="5514" y="15143"/>
                        <a:pt x="5471" y="15143"/>
                      </a:cubicBezTo>
                      <a:close/>
                      <a:moveTo>
                        <a:pt x="5741" y="15143"/>
                      </a:moveTo>
                      <a:cubicBezTo>
                        <a:pt x="5714" y="15143"/>
                        <a:pt x="5671" y="15164"/>
                        <a:pt x="5671" y="15213"/>
                      </a:cubicBezTo>
                      <a:cubicBezTo>
                        <a:pt x="5671" y="15234"/>
                        <a:pt x="5714" y="15278"/>
                        <a:pt x="5741" y="15278"/>
                      </a:cubicBezTo>
                      <a:cubicBezTo>
                        <a:pt x="5784" y="15278"/>
                        <a:pt x="5806" y="15234"/>
                        <a:pt x="5806" y="15213"/>
                      </a:cubicBezTo>
                      <a:cubicBezTo>
                        <a:pt x="5806" y="15164"/>
                        <a:pt x="5784" y="15143"/>
                        <a:pt x="5741" y="15143"/>
                      </a:cubicBezTo>
                      <a:close/>
                      <a:moveTo>
                        <a:pt x="6011" y="15143"/>
                      </a:moveTo>
                      <a:cubicBezTo>
                        <a:pt x="5984" y="15143"/>
                        <a:pt x="5941" y="15164"/>
                        <a:pt x="5941" y="15213"/>
                      </a:cubicBezTo>
                      <a:cubicBezTo>
                        <a:pt x="5941" y="15234"/>
                        <a:pt x="5984" y="15278"/>
                        <a:pt x="6011" y="15278"/>
                      </a:cubicBezTo>
                      <a:cubicBezTo>
                        <a:pt x="6054" y="15278"/>
                        <a:pt x="6076" y="15234"/>
                        <a:pt x="6076" y="15213"/>
                      </a:cubicBezTo>
                      <a:cubicBezTo>
                        <a:pt x="6076" y="15164"/>
                        <a:pt x="6054" y="15143"/>
                        <a:pt x="6011" y="15143"/>
                      </a:cubicBezTo>
                      <a:close/>
                      <a:moveTo>
                        <a:pt x="6281" y="15143"/>
                      </a:moveTo>
                      <a:cubicBezTo>
                        <a:pt x="6254" y="15143"/>
                        <a:pt x="6211" y="15164"/>
                        <a:pt x="6211" y="15213"/>
                      </a:cubicBezTo>
                      <a:cubicBezTo>
                        <a:pt x="6211" y="15234"/>
                        <a:pt x="6254" y="15278"/>
                        <a:pt x="6281" y="15278"/>
                      </a:cubicBezTo>
                      <a:cubicBezTo>
                        <a:pt x="6324" y="15278"/>
                        <a:pt x="6346" y="15234"/>
                        <a:pt x="6346" y="15213"/>
                      </a:cubicBezTo>
                      <a:cubicBezTo>
                        <a:pt x="6346" y="15164"/>
                        <a:pt x="6324" y="15143"/>
                        <a:pt x="6281" y="15143"/>
                      </a:cubicBezTo>
                      <a:close/>
                      <a:moveTo>
                        <a:pt x="6551" y="15143"/>
                      </a:moveTo>
                      <a:cubicBezTo>
                        <a:pt x="6524" y="15143"/>
                        <a:pt x="6481" y="15164"/>
                        <a:pt x="6481" y="15213"/>
                      </a:cubicBezTo>
                      <a:cubicBezTo>
                        <a:pt x="6481" y="15234"/>
                        <a:pt x="6524" y="15278"/>
                        <a:pt x="6551" y="15278"/>
                      </a:cubicBezTo>
                      <a:cubicBezTo>
                        <a:pt x="6594" y="15278"/>
                        <a:pt x="6616" y="15234"/>
                        <a:pt x="6616" y="15213"/>
                      </a:cubicBezTo>
                      <a:cubicBezTo>
                        <a:pt x="6616" y="15164"/>
                        <a:pt x="6594" y="15143"/>
                        <a:pt x="6551" y="15143"/>
                      </a:cubicBezTo>
                      <a:close/>
                      <a:moveTo>
                        <a:pt x="6821" y="15143"/>
                      </a:moveTo>
                      <a:cubicBezTo>
                        <a:pt x="6794" y="15143"/>
                        <a:pt x="6751" y="15164"/>
                        <a:pt x="6751" y="15213"/>
                      </a:cubicBezTo>
                      <a:cubicBezTo>
                        <a:pt x="6751" y="15234"/>
                        <a:pt x="6794" y="15278"/>
                        <a:pt x="6821" y="15278"/>
                      </a:cubicBezTo>
                      <a:cubicBezTo>
                        <a:pt x="6864" y="15278"/>
                        <a:pt x="6886" y="15234"/>
                        <a:pt x="6886" y="15213"/>
                      </a:cubicBezTo>
                      <a:cubicBezTo>
                        <a:pt x="6886" y="15164"/>
                        <a:pt x="6864" y="15143"/>
                        <a:pt x="6821" y="15143"/>
                      </a:cubicBezTo>
                      <a:close/>
                      <a:moveTo>
                        <a:pt x="7091" y="15143"/>
                      </a:moveTo>
                      <a:cubicBezTo>
                        <a:pt x="7064" y="15143"/>
                        <a:pt x="7021" y="15164"/>
                        <a:pt x="7021" y="15213"/>
                      </a:cubicBezTo>
                      <a:cubicBezTo>
                        <a:pt x="7021" y="15234"/>
                        <a:pt x="7064" y="15278"/>
                        <a:pt x="7091" y="15278"/>
                      </a:cubicBezTo>
                      <a:cubicBezTo>
                        <a:pt x="7134" y="15278"/>
                        <a:pt x="7156" y="15234"/>
                        <a:pt x="7156" y="15213"/>
                      </a:cubicBezTo>
                      <a:cubicBezTo>
                        <a:pt x="7156" y="15164"/>
                        <a:pt x="7134" y="15143"/>
                        <a:pt x="7091" y="15143"/>
                      </a:cubicBezTo>
                      <a:close/>
                      <a:moveTo>
                        <a:pt x="7361" y="15143"/>
                      </a:moveTo>
                      <a:cubicBezTo>
                        <a:pt x="7334" y="15143"/>
                        <a:pt x="7291" y="15164"/>
                        <a:pt x="7291" y="15213"/>
                      </a:cubicBezTo>
                      <a:cubicBezTo>
                        <a:pt x="7291" y="15234"/>
                        <a:pt x="7334" y="15278"/>
                        <a:pt x="7361" y="15278"/>
                      </a:cubicBezTo>
                      <a:cubicBezTo>
                        <a:pt x="7404" y="15278"/>
                        <a:pt x="7426" y="15234"/>
                        <a:pt x="7426" y="15213"/>
                      </a:cubicBezTo>
                      <a:cubicBezTo>
                        <a:pt x="7426" y="15164"/>
                        <a:pt x="7404" y="15143"/>
                        <a:pt x="7361" y="15143"/>
                      </a:cubicBezTo>
                      <a:close/>
                      <a:moveTo>
                        <a:pt x="7631" y="15143"/>
                      </a:moveTo>
                      <a:cubicBezTo>
                        <a:pt x="7604" y="15143"/>
                        <a:pt x="7561" y="15164"/>
                        <a:pt x="7561" y="15213"/>
                      </a:cubicBezTo>
                      <a:cubicBezTo>
                        <a:pt x="7561" y="15234"/>
                        <a:pt x="7604" y="15278"/>
                        <a:pt x="7631" y="15278"/>
                      </a:cubicBezTo>
                      <a:cubicBezTo>
                        <a:pt x="7674" y="15278"/>
                        <a:pt x="7696" y="15234"/>
                        <a:pt x="7696" y="15213"/>
                      </a:cubicBezTo>
                      <a:cubicBezTo>
                        <a:pt x="7696" y="15164"/>
                        <a:pt x="7674" y="15143"/>
                        <a:pt x="7631" y="15143"/>
                      </a:cubicBezTo>
                      <a:close/>
                      <a:moveTo>
                        <a:pt x="7901" y="15143"/>
                      </a:moveTo>
                      <a:cubicBezTo>
                        <a:pt x="7874" y="15143"/>
                        <a:pt x="7831" y="15164"/>
                        <a:pt x="7831" y="15213"/>
                      </a:cubicBezTo>
                      <a:cubicBezTo>
                        <a:pt x="7831" y="15234"/>
                        <a:pt x="7874" y="15278"/>
                        <a:pt x="7901" y="15278"/>
                      </a:cubicBezTo>
                      <a:cubicBezTo>
                        <a:pt x="7944" y="15278"/>
                        <a:pt x="7966" y="15234"/>
                        <a:pt x="7966" y="15213"/>
                      </a:cubicBezTo>
                      <a:cubicBezTo>
                        <a:pt x="7966" y="15164"/>
                        <a:pt x="7944" y="15143"/>
                        <a:pt x="7901" y="15143"/>
                      </a:cubicBezTo>
                      <a:close/>
                      <a:moveTo>
                        <a:pt x="8171" y="15143"/>
                      </a:moveTo>
                      <a:cubicBezTo>
                        <a:pt x="8144" y="15143"/>
                        <a:pt x="8101" y="15164"/>
                        <a:pt x="8101" y="15213"/>
                      </a:cubicBezTo>
                      <a:cubicBezTo>
                        <a:pt x="8101" y="15234"/>
                        <a:pt x="8144" y="15278"/>
                        <a:pt x="8171" y="15278"/>
                      </a:cubicBezTo>
                      <a:cubicBezTo>
                        <a:pt x="8214" y="15278"/>
                        <a:pt x="8236" y="15234"/>
                        <a:pt x="8236" y="15213"/>
                      </a:cubicBezTo>
                      <a:cubicBezTo>
                        <a:pt x="8236" y="15164"/>
                        <a:pt x="8214" y="15143"/>
                        <a:pt x="8171" y="15143"/>
                      </a:cubicBezTo>
                      <a:close/>
                      <a:moveTo>
                        <a:pt x="8441" y="15143"/>
                      </a:moveTo>
                      <a:cubicBezTo>
                        <a:pt x="8414" y="15143"/>
                        <a:pt x="8371" y="15164"/>
                        <a:pt x="8371" y="15213"/>
                      </a:cubicBezTo>
                      <a:cubicBezTo>
                        <a:pt x="8371" y="15234"/>
                        <a:pt x="8414" y="15278"/>
                        <a:pt x="8441" y="15278"/>
                      </a:cubicBezTo>
                      <a:cubicBezTo>
                        <a:pt x="8484" y="15278"/>
                        <a:pt x="8506" y="15234"/>
                        <a:pt x="8506" y="15213"/>
                      </a:cubicBezTo>
                      <a:cubicBezTo>
                        <a:pt x="8506" y="15164"/>
                        <a:pt x="8484" y="15143"/>
                        <a:pt x="8441" y="15143"/>
                      </a:cubicBezTo>
                      <a:close/>
                      <a:moveTo>
                        <a:pt x="8711" y="15143"/>
                      </a:moveTo>
                      <a:cubicBezTo>
                        <a:pt x="8684" y="15143"/>
                        <a:pt x="8641" y="15164"/>
                        <a:pt x="8641" y="15213"/>
                      </a:cubicBezTo>
                      <a:cubicBezTo>
                        <a:pt x="8641" y="15234"/>
                        <a:pt x="8684" y="15278"/>
                        <a:pt x="8711" y="15278"/>
                      </a:cubicBezTo>
                      <a:cubicBezTo>
                        <a:pt x="8754" y="15278"/>
                        <a:pt x="8776" y="15234"/>
                        <a:pt x="8776" y="15213"/>
                      </a:cubicBezTo>
                      <a:cubicBezTo>
                        <a:pt x="8776" y="15164"/>
                        <a:pt x="8754" y="15143"/>
                        <a:pt x="8711" y="15143"/>
                      </a:cubicBezTo>
                      <a:close/>
                      <a:moveTo>
                        <a:pt x="8981" y="15143"/>
                      </a:moveTo>
                      <a:cubicBezTo>
                        <a:pt x="8954" y="15143"/>
                        <a:pt x="8911" y="15164"/>
                        <a:pt x="8911" y="15213"/>
                      </a:cubicBezTo>
                      <a:cubicBezTo>
                        <a:pt x="8911" y="15234"/>
                        <a:pt x="8954" y="15278"/>
                        <a:pt x="8981" y="15278"/>
                      </a:cubicBezTo>
                      <a:cubicBezTo>
                        <a:pt x="9024" y="15278"/>
                        <a:pt x="9046" y="15234"/>
                        <a:pt x="9046" y="15213"/>
                      </a:cubicBezTo>
                      <a:cubicBezTo>
                        <a:pt x="9046" y="15164"/>
                        <a:pt x="9024" y="15143"/>
                        <a:pt x="8981" y="15143"/>
                      </a:cubicBezTo>
                      <a:close/>
                      <a:moveTo>
                        <a:pt x="9251" y="15143"/>
                      </a:moveTo>
                      <a:cubicBezTo>
                        <a:pt x="9224" y="15143"/>
                        <a:pt x="9181" y="15164"/>
                        <a:pt x="9181" y="15213"/>
                      </a:cubicBezTo>
                      <a:cubicBezTo>
                        <a:pt x="9181" y="15234"/>
                        <a:pt x="9224" y="15278"/>
                        <a:pt x="9251" y="15278"/>
                      </a:cubicBezTo>
                      <a:cubicBezTo>
                        <a:pt x="9294" y="15278"/>
                        <a:pt x="9316" y="15234"/>
                        <a:pt x="9316" y="15213"/>
                      </a:cubicBezTo>
                      <a:cubicBezTo>
                        <a:pt x="9316" y="15164"/>
                        <a:pt x="9294" y="15143"/>
                        <a:pt x="9251" y="15143"/>
                      </a:cubicBezTo>
                      <a:close/>
                      <a:moveTo>
                        <a:pt x="9521" y="15143"/>
                      </a:moveTo>
                      <a:cubicBezTo>
                        <a:pt x="9494" y="15143"/>
                        <a:pt x="9451" y="15164"/>
                        <a:pt x="9451" y="15213"/>
                      </a:cubicBezTo>
                      <a:cubicBezTo>
                        <a:pt x="9451" y="15234"/>
                        <a:pt x="9494" y="15278"/>
                        <a:pt x="9521" y="15278"/>
                      </a:cubicBezTo>
                      <a:cubicBezTo>
                        <a:pt x="9564" y="15278"/>
                        <a:pt x="9586" y="15234"/>
                        <a:pt x="9586" y="15213"/>
                      </a:cubicBezTo>
                      <a:cubicBezTo>
                        <a:pt x="9586" y="15164"/>
                        <a:pt x="9564" y="15143"/>
                        <a:pt x="9521" y="15143"/>
                      </a:cubicBezTo>
                      <a:close/>
                      <a:moveTo>
                        <a:pt x="9791" y="15143"/>
                      </a:moveTo>
                      <a:cubicBezTo>
                        <a:pt x="9764" y="15143"/>
                        <a:pt x="9721" y="15164"/>
                        <a:pt x="9721" y="15213"/>
                      </a:cubicBezTo>
                      <a:cubicBezTo>
                        <a:pt x="9721" y="15234"/>
                        <a:pt x="9764" y="15278"/>
                        <a:pt x="9791" y="15278"/>
                      </a:cubicBezTo>
                      <a:cubicBezTo>
                        <a:pt x="9834" y="15278"/>
                        <a:pt x="9856" y="15234"/>
                        <a:pt x="9856" y="15213"/>
                      </a:cubicBezTo>
                      <a:cubicBezTo>
                        <a:pt x="9856" y="15164"/>
                        <a:pt x="9834" y="15143"/>
                        <a:pt x="9791" y="15143"/>
                      </a:cubicBezTo>
                      <a:close/>
                      <a:moveTo>
                        <a:pt x="10061" y="15143"/>
                      </a:moveTo>
                      <a:cubicBezTo>
                        <a:pt x="10034" y="15143"/>
                        <a:pt x="9991" y="15164"/>
                        <a:pt x="9991" y="15213"/>
                      </a:cubicBezTo>
                      <a:cubicBezTo>
                        <a:pt x="9991" y="15234"/>
                        <a:pt x="10034" y="15278"/>
                        <a:pt x="10061" y="15278"/>
                      </a:cubicBezTo>
                      <a:cubicBezTo>
                        <a:pt x="10104" y="15278"/>
                        <a:pt x="10126" y="15234"/>
                        <a:pt x="10126" y="15213"/>
                      </a:cubicBezTo>
                      <a:cubicBezTo>
                        <a:pt x="10126" y="15164"/>
                        <a:pt x="10104" y="15143"/>
                        <a:pt x="10061" y="15143"/>
                      </a:cubicBezTo>
                      <a:close/>
                      <a:moveTo>
                        <a:pt x="10331" y="15143"/>
                      </a:moveTo>
                      <a:cubicBezTo>
                        <a:pt x="10304" y="15143"/>
                        <a:pt x="10261" y="15164"/>
                        <a:pt x="10261" y="15213"/>
                      </a:cubicBezTo>
                      <a:cubicBezTo>
                        <a:pt x="10261" y="15234"/>
                        <a:pt x="10304" y="15278"/>
                        <a:pt x="10331" y="15278"/>
                      </a:cubicBezTo>
                      <a:cubicBezTo>
                        <a:pt x="10374" y="15278"/>
                        <a:pt x="10396" y="15234"/>
                        <a:pt x="10396" y="15213"/>
                      </a:cubicBezTo>
                      <a:cubicBezTo>
                        <a:pt x="10396" y="15164"/>
                        <a:pt x="10374" y="15143"/>
                        <a:pt x="10331" y="15143"/>
                      </a:cubicBezTo>
                      <a:close/>
                      <a:moveTo>
                        <a:pt x="10601" y="15143"/>
                      </a:moveTo>
                      <a:cubicBezTo>
                        <a:pt x="10574" y="15143"/>
                        <a:pt x="10531" y="15164"/>
                        <a:pt x="10531" y="15213"/>
                      </a:cubicBezTo>
                      <a:cubicBezTo>
                        <a:pt x="10531" y="15234"/>
                        <a:pt x="10574" y="15278"/>
                        <a:pt x="10601" y="15278"/>
                      </a:cubicBezTo>
                      <a:cubicBezTo>
                        <a:pt x="10644" y="15278"/>
                        <a:pt x="10666" y="15234"/>
                        <a:pt x="10666" y="15213"/>
                      </a:cubicBezTo>
                      <a:cubicBezTo>
                        <a:pt x="10666" y="15164"/>
                        <a:pt x="10644" y="15143"/>
                        <a:pt x="10601" y="15143"/>
                      </a:cubicBezTo>
                      <a:close/>
                      <a:moveTo>
                        <a:pt x="10871" y="15143"/>
                      </a:moveTo>
                      <a:cubicBezTo>
                        <a:pt x="10844" y="15143"/>
                        <a:pt x="10801" y="15164"/>
                        <a:pt x="10801" y="15213"/>
                      </a:cubicBezTo>
                      <a:cubicBezTo>
                        <a:pt x="10801" y="15234"/>
                        <a:pt x="10844" y="15278"/>
                        <a:pt x="10871" y="15278"/>
                      </a:cubicBezTo>
                      <a:cubicBezTo>
                        <a:pt x="10914" y="15278"/>
                        <a:pt x="10936" y="15234"/>
                        <a:pt x="10936" y="15213"/>
                      </a:cubicBezTo>
                      <a:cubicBezTo>
                        <a:pt x="10936" y="15164"/>
                        <a:pt x="10914" y="15143"/>
                        <a:pt x="10871" y="15143"/>
                      </a:cubicBezTo>
                      <a:close/>
                      <a:moveTo>
                        <a:pt x="11141" y="15143"/>
                      </a:moveTo>
                      <a:cubicBezTo>
                        <a:pt x="11114" y="15143"/>
                        <a:pt x="11071" y="15164"/>
                        <a:pt x="11071" y="15213"/>
                      </a:cubicBezTo>
                      <a:cubicBezTo>
                        <a:pt x="11071" y="15234"/>
                        <a:pt x="11114" y="15278"/>
                        <a:pt x="11141" y="15278"/>
                      </a:cubicBezTo>
                      <a:cubicBezTo>
                        <a:pt x="11184" y="15278"/>
                        <a:pt x="11206" y="15234"/>
                        <a:pt x="11206" y="15213"/>
                      </a:cubicBezTo>
                      <a:cubicBezTo>
                        <a:pt x="11206" y="15164"/>
                        <a:pt x="11184" y="15143"/>
                        <a:pt x="11141" y="15143"/>
                      </a:cubicBezTo>
                      <a:close/>
                      <a:moveTo>
                        <a:pt x="11411" y="15143"/>
                      </a:moveTo>
                      <a:cubicBezTo>
                        <a:pt x="11384" y="15143"/>
                        <a:pt x="11341" y="15164"/>
                        <a:pt x="11341" y="15213"/>
                      </a:cubicBezTo>
                      <a:cubicBezTo>
                        <a:pt x="11341" y="15234"/>
                        <a:pt x="11384" y="15278"/>
                        <a:pt x="11411" y="15278"/>
                      </a:cubicBezTo>
                      <a:cubicBezTo>
                        <a:pt x="11454" y="15278"/>
                        <a:pt x="11476" y="15234"/>
                        <a:pt x="11476" y="15213"/>
                      </a:cubicBezTo>
                      <a:cubicBezTo>
                        <a:pt x="11476" y="15164"/>
                        <a:pt x="11454" y="15143"/>
                        <a:pt x="11411" y="15143"/>
                      </a:cubicBezTo>
                      <a:close/>
                      <a:moveTo>
                        <a:pt x="11681" y="15143"/>
                      </a:moveTo>
                      <a:cubicBezTo>
                        <a:pt x="11654" y="15143"/>
                        <a:pt x="11611" y="15164"/>
                        <a:pt x="11611" y="15213"/>
                      </a:cubicBezTo>
                      <a:cubicBezTo>
                        <a:pt x="11611" y="15234"/>
                        <a:pt x="11654" y="15278"/>
                        <a:pt x="11681" y="15278"/>
                      </a:cubicBezTo>
                      <a:cubicBezTo>
                        <a:pt x="11724" y="15278"/>
                        <a:pt x="11746" y="15234"/>
                        <a:pt x="11746" y="15213"/>
                      </a:cubicBezTo>
                      <a:cubicBezTo>
                        <a:pt x="11746" y="15164"/>
                        <a:pt x="11724" y="15143"/>
                        <a:pt x="11681" y="15143"/>
                      </a:cubicBezTo>
                      <a:close/>
                      <a:moveTo>
                        <a:pt x="11951" y="15143"/>
                      </a:moveTo>
                      <a:cubicBezTo>
                        <a:pt x="11924" y="15143"/>
                        <a:pt x="11881" y="15164"/>
                        <a:pt x="11881" y="15213"/>
                      </a:cubicBezTo>
                      <a:cubicBezTo>
                        <a:pt x="11881" y="15234"/>
                        <a:pt x="11924" y="15278"/>
                        <a:pt x="11951" y="15278"/>
                      </a:cubicBezTo>
                      <a:cubicBezTo>
                        <a:pt x="11994" y="15278"/>
                        <a:pt x="12016" y="15234"/>
                        <a:pt x="12016" y="15213"/>
                      </a:cubicBezTo>
                      <a:cubicBezTo>
                        <a:pt x="12016" y="15164"/>
                        <a:pt x="11994" y="15143"/>
                        <a:pt x="11951" y="15143"/>
                      </a:cubicBezTo>
                      <a:close/>
                      <a:moveTo>
                        <a:pt x="12221" y="15143"/>
                      </a:moveTo>
                      <a:cubicBezTo>
                        <a:pt x="12194" y="15143"/>
                        <a:pt x="12151" y="15164"/>
                        <a:pt x="12151" y="15213"/>
                      </a:cubicBezTo>
                      <a:cubicBezTo>
                        <a:pt x="12151" y="15234"/>
                        <a:pt x="12194" y="15278"/>
                        <a:pt x="12221" y="15278"/>
                      </a:cubicBezTo>
                      <a:cubicBezTo>
                        <a:pt x="12264" y="15278"/>
                        <a:pt x="12286" y="15234"/>
                        <a:pt x="12286" y="15213"/>
                      </a:cubicBezTo>
                      <a:cubicBezTo>
                        <a:pt x="12286" y="15164"/>
                        <a:pt x="12264" y="15143"/>
                        <a:pt x="12221" y="15143"/>
                      </a:cubicBezTo>
                      <a:close/>
                      <a:moveTo>
                        <a:pt x="12491" y="15143"/>
                      </a:moveTo>
                      <a:cubicBezTo>
                        <a:pt x="12464" y="15143"/>
                        <a:pt x="12421" y="15164"/>
                        <a:pt x="12421" y="15213"/>
                      </a:cubicBezTo>
                      <a:cubicBezTo>
                        <a:pt x="12421" y="15234"/>
                        <a:pt x="12464" y="15278"/>
                        <a:pt x="12491" y="15278"/>
                      </a:cubicBezTo>
                      <a:cubicBezTo>
                        <a:pt x="12534" y="15278"/>
                        <a:pt x="12556" y="15234"/>
                        <a:pt x="12556" y="15213"/>
                      </a:cubicBezTo>
                      <a:cubicBezTo>
                        <a:pt x="12556" y="15164"/>
                        <a:pt x="12534" y="15143"/>
                        <a:pt x="12491" y="15143"/>
                      </a:cubicBezTo>
                      <a:close/>
                      <a:moveTo>
                        <a:pt x="12761" y="15143"/>
                      </a:moveTo>
                      <a:cubicBezTo>
                        <a:pt x="12734" y="15143"/>
                        <a:pt x="12691" y="15164"/>
                        <a:pt x="12691" y="15213"/>
                      </a:cubicBezTo>
                      <a:cubicBezTo>
                        <a:pt x="12691" y="15234"/>
                        <a:pt x="12734" y="15278"/>
                        <a:pt x="12761" y="15278"/>
                      </a:cubicBezTo>
                      <a:cubicBezTo>
                        <a:pt x="12804" y="15278"/>
                        <a:pt x="12826" y="15234"/>
                        <a:pt x="12826" y="15213"/>
                      </a:cubicBezTo>
                      <a:cubicBezTo>
                        <a:pt x="12826" y="15164"/>
                        <a:pt x="12804" y="15143"/>
                        <a:pt x="12761" y="15143"/>
                      </a:cubicBezTo>
                      <a:close/>
                      <a:moveTo>
                        <a:pt x="13031" y="15143"/>
                      </a:moveTo>
                      <a:cubicBezTo>
                        <a:pt x="13004" y="15143"/>
                        <a:pt x="12961" y="15164"/>
                        <a:pt x="12961" y="15213"/>
                      </a:cubicBezTo>
                      <a:cubicBezTo>
                        <a:pt x="12961" y="15234"/>
                        <a:pt x="13004" y="15278"/>
                        <a:pt x="13031" y="15278"/>
                      </a:cubicBezTo>
                      <a:cubicBezTo>
                        <a:pt x="13074" y="15278"/>
                        <a:pt x="13096" y="15234"/>
                        <a:pt x="13096" y="15213"/>
                      </a:cubicBezTo>
                      <a:cubicBezTo>
                        <a:pt x="13096" y="15164"/>
                        <a:pt x="13074" y="15143"/>
                        <a:pt x="13031" y="15143"/>
                      </a:cubicBezTo>
                      <a:close/>
                      <a:moveTo>
                        <a:pt x="13301" y="15143"/>
                      </a:moveTo>
                      <a:cubicBezTo>
                        <a:pt x="13274" y="15143"/>
                        <a:pt x="13231" y="15164"/>
                        <a:pt x="13231" y="15213"/>
                      </a:cubicBezTo>
                      <a:cubicBezTo>
                        <a:pt x="13231" y="15234"/>
                        <a:pt x="13274" y="15278"/>
                        <a:pt x="13301" y="15278"/>
                      </a:cubicBezTo>
                      <a:cubicBezTo>
                        <a:pt x="13345" y="15278"/>
                        <a:pt x="13366" y="15234"/>
                        <a:pt x="13366" y="15213"/>
                      </a:cubicBezTo>
                      <a:cubicBezTo>
                        <a:pt x="13366" y="15164"/>
                        <a:pt x="13345" y="15143"/>
                        <a:pt x="13301" y="15143"/>
                      </a:cubicBezTo>
                      <a:close/>
                      <a:moveTo>
                        <a:pt x="71" y="15413"/>
                      </a:moveTo>
                      <a:cubicBezTo>
                        <a:pt x="44" y="15413"/>
                        <a:pt x="0" y="15434"/>
                        <a:pt x="0" y="15483"/>
                      </a:cubicBezTo>
                      <a:cubicBezTo>
                        <a:pt x="0" y="15504"/>
                        <a:pt x="44" y="15548"/>
                        <a:pt x="71" y="15548"/>
                      </a:cubicBezTo>
                      <a:cubicBezTo>
                        <a:pt x="114" y="15548"/>
                        <a:pt x="135" y="15504"/>
                        <a:pt x="135" y="15483"/>
                      </a:cubicBezTo>
                      <a:cubicBezTo>
                        <a:pt x="135" y="15434"/>
                        <a:pt x="114" y="15413"/>
                        <a:pt x="71" y="15413"/>
                      </a:cubicBezTo>
                      <a:close/>
                      <a:moveTo>
                        <a:pt x="71" y="15683"/>
                      </a:moveTo>
                      <a:cubicBezTo>
                        <a:pt x="44" y="15683"/>
                        <a:pt x="0" y="15704"/>
                        <a:pt x="0" y="15753"/>
                      </a:cubicBezTo>
                      <a:cubicBezTo>
                        <a:pt x="0" y="15774"/>
                        <a:pt x="44" y="15818"/>
                        <a:pt x="71" y="15818"/>
                      </a:cubicBezTo>
                      <a:cubicBezTo>
                        <a:pt x="114" y="15818"/>
                        <a:pt x="135" y="15774"/>
                        <a:pt x="135" y="15753"/>
                      </a:cubicBezTo>
                      <a:cubicBezTo>
                        <a:pt x="135" y="15704"/>
                        <a:pt x="114" y="15683"/>
                        <a:pt x="71" y="15683"/>
                      </a:cubicBezTo>
                      <a:close/>
                      <a:moveTo>
                        <a:pt x="71" y="15953"/>
                      </a:moveTo>
                      <a:cubicBezTo>
                        <a:pt x="44" y="15953"/>
                        <a:pt x="0" y="15974"/>
                        <a:pt x="0" y="16023"/>
                      </a:cubicBezTo>
                      <a:cubicBezTo>
                        <a:pt x="0" y="16044"/>
                        <a:pt x="44" y="16088"/>
                        <a:pt x="71" y="16088"/>
                      </a:cubicBezTo>
                      <a:cubicBezTo>
                        <a:pt x="114" y="16088"/>
                        <a:pt x="135" y="16044"/>
                        <a:pt x="135" y="16023"/>
                      </a:cubicBezTo>
                      <a:cubicBezTo>
                        <a:pt x="135" y="15974"/>
                        <a:pt x="114" y="15953"/>
                        <a:pt x="71" y="15953"/>
                      </a:cubicBezTo>
                      <a:close/>
                      <a:moveTo>
                        <a:pt x="71" y="16223"/>
                      </a:moveTo>
                      <a:cubicBezTo>
                        <a:pt x="44" y="16223"/>
                        <a:pt x="0" y="16244"/>
                        <a:pt x="0" y="16293"/>
                      </a:cubicBezTo>
                      <a:cubicBezTo>
                        <a:pt x="0" y="16314"/>
                        <a:pt x="44" y="16358"/>
                        <a:pt x="71" y="16358"/>
                      </a:cubicBezTo>
                      <a:cubicBezTo>
                        <a:pt x="114" y="16358"/>
                        <a:pt x="135" y="16314"/>
                        <a:pt x="135" y="16293"/>
                      </a:cubicBezTo>
                      <a:cubicBezTo>
                        <a:pt x="135" y="16244"/>
                        <a:pt x="114" y="16223"/>
                        <a:pt x="71" y="16223"/>
                      </a:cubicBezTo>
                      <a:close/>
                      <a:moveTo>
                        <a:pt x="71" y="16493"/>
                      </a:moveTo>
                      <a:cubicBezTo>
                        <a:pt x="44" y="16493"/>
                        <a:pt x="0" y="16514"/>
                        <a:pt x="0" y="16563"/>
                      </a:cubicBezTo>
                      <a:cubicBezTo>
                        <a:pt x="0" y="16584"/>
                        <a:pt x="44" y="16628"/>
                        <a:pt x="71" y="16628"/>
                      </a:cubicBezTo>
                      <a:cubicBezTo>
                        <a:pt x="114" y="16628"/>
                        <a:pt x="135" y="16584"/>
                        <a:pt x="135" y="16563"/>
                      </a:cubicBezTo>
                      <a:cubicBezTo>
                        <a:pt x="135" y="16514"/>
                        <a:pt x="114" y="16493"/>
                        <a:pt x="71" y="16493"/>
                      </a:cubicBezTo>
                      <a:close/>
                      <a:moveTo>
                        <a:pt x="71" y="16763"/>
                      </a:moveTo>
                      <a:cubicBezTo>
                        <a:pt x="44" y="16763"/>
                        <a:pt x="0" y="16784"/>
                        <a:pt x="0" y="16833"/>
                      </a:cubicBezTo>
                      <a:cubicBezTo>
                        <a:pt x="0" y="16854"/>
                        <a:pt x="44" y="16898"/>
                        <a:pt x="71" y="16898"/>
                      </a:cubicBezTo>
                      <a:cubicBezTo>
                        <a:pt x="114" y="16898"/>
                        <a:pt x="135" y="16854"/>
                        <a:pt x="135" y="16833"/>
                      </a:cubicBezTo>
                      <a:cubicBezTo>
                        <a:pt x="135" y="16784"/>
                        <a:pt x="114" y="16763"/>
                        <a:pt x="71" y="16763"/>
                      </a:cubicBezTo>
                      <a:close/>
                      <a:moveTo>
                        <a:pt x="71" y="17033"/>
                      </a:moveTo>
                      <a:cubicBezTo>
                        <a:pt x="44" y="17033"/>
                        <a:pt x="0" y="17054"/>
                        <a:pt x="0" y="17103"/>
                      </a:cubicBezTo>
                      <a:cubicBezTo>
                        <a:pt x="0" y="17125"/>
                        <a:pt x="44" y="17168"/>
                        <a:pt x="71" y="17168"/>
                      </a:cubicBezTo>
                      <a:cubicBezTo>
                        <a:pt x="114" y="17168"/>
                        <a:pt x="135" y="17125"/>
                        <a:pt x="135" y="17103"/>
                      </a:cubicBezTo>
                      <a:cubicBezTo>
                        <a:pt x="135" y="17054"/>
                        <a:pt x="114" y="17033"/>
                        <a:pt x="71" y="17033"/>
                      </a:cubicBezTo>
                      <a:close/>
                      <a:moveTo>
                        <a:pt x="71" y="17303"/>
                      </a:moveTo>
                      <a:cubicBezTo>
                        <a:pt x="44" y="17303"/>
                        <a:pt x="0" y="17324"/>
                        <a:pt x="0" y="17373"/>
                      </a:cubicBezTo>
                      <a:cubicBezTo>
                        <a:pt x="0" y="17395"/>
                        <a:pt x="44" y="17438"/>
                        <a:pt x="71" y="17438"/>
                      </a:cubicBezTo>
                      <a:cubicBezTo>
                        <a:pt x="114" y="17438"/>
                        <a:pt x="135" y="17395"/>
                        <a:pt x="135" y="17373"/>
                      </a:cubicBezTo>
                      <a:cubicBezTo>
                        <a:pt x="135" y="17324"/>
                        <a:pt x="114" y="17303"/>
                        <a:pt x="71" y="17303"/>
                      </a:cubicBezTo>
                      <a:close/>
                      <a:moveTo>
                        <a:pt x="71" y="17573"/>
                      </a:moveTo>
                      <a:cubicBezTo>
                        <a:pt x="44" y="17573"/>
                        <a:pt x="0" y="17594"/>
                        <a:pt x="0" y="17643"/>
                      </a:cubicBezTo>
                      <a:cubicBezTo>
                        <a:pt x="0" y="17665"/>
                        <a:pt x="44" y="17708"/>
                        <a:pt x="71" y="17708"/>
                      </a:cubicBezTo>
                      <a:cubicBezTo>
                        <a:pt x="114" y="17708"/>
                        <a:pt x="135" y="17665"/>
                        <a:pt x="135" y="17643"/>
                      </a:cubicBezTo>
                      <a:cubicBezTo>
                        <a:pt x="135" y="17594"/>
                        <a:pt x="114" y="17573"/>
                        <a:pt x="71" y="17573"/>
                      </a:cubicBezTo>
                      <a:close/>
                      <a:moveTo>
                        <a:pt x="71" y="17843"/>
                      </a:moveTo>
                      <a:cubicBezTo>
                        <a:pt x="44" y="17843"/>
                        <a:pt x="0" y="17864"/>
                        <a:pt x="0" y="17913"/>
                      </a:cubicBezTo>
                      <a:cubicBezTo>
                        <a:pt x="0" y="17935"/>
                        <a:pt x="44" y="17978"/>
                        <a:pt x="71" y="17978"/>
                      </a:cubicBezTo>
                      <a:cubicBezTo>
                        <a:pt x="114" y="17978"/>
                        <a:pt x="135" y="17935"/>
                        <a:pt x="135" y="17913"/>
                      </a:cubicBezTo>
                      <a:cubicBezTo>
                        <a:pt x="135" y="17864"/>
                        <a:pt x="114" y="17843"/>
                        <a:pt x="71" y="17843"/>
                      </a:cubicBezTo>
                      <a:close/>
                      <a:moveTo>
                        <a:pt x="71" y="18113"/>
                      </a:moveTo>
                      <a:cubicBezTo>
                        <a:pt x="44" y="18113"/>
                        <a:pt x="0" y="18134"/>
                        <a:pt x="0" y="18183"/>
                      </a:cubicBezTo>
                      <a:cubicBezTo>
                        <a:pt x="0" y="18205"/>
                        <a:pt x="44" y="18248"/>
                        <a:pt x="71" y="18248"/>
                      </a:cubicBezTo>
                      <a:cubicBezTo>
                        <a:pt x="114" y="18248"/>
                        <a:pt x="135" y="18205"/>
                        <a:pt x="135" y="18183"/>
                      </a:cubicBezTo>
                      <a:cubicBezTo>
                        <a:pt x="135" y="18134"/>
                        <a:pt x="114" y="18113"/>
                        <a:pt x="71" y="18113"/>
                      </a:cubicBezTo>
                      <a:close/>
                      <a:moveTo>
                        <a:pt x="71" y="18383"/>
                      </a:moveTo>
                      <a:cubicBezTo>
                        <a:pt x="44" y="18383"/>
                        <a:pt x="0" y="18404"/>
                        <a:pt x="0" y="18453"/>
                      </a:cubicBezTo>
                      <a:cubicBezTo>
                        <a:pt x="0" y="18475"/>
                        <a:pt x="44" y="18518"/>
                        <a:pt x="71" y="18518"/>
                      </a:cubicBezTo>
                      <a:cubicBezTo>
                        <a:pt x="114" y="18518"/>
                        <a:pt x="135" y="18475"/>
                        <a:pt x="135" y="18453"/>
                      </a:cubicBezTo>
                      <a:cubicBezTo>
                        <a:pt x="135" y="18404"/>
                        <a:pt x="114" y="18383"/>
                        <a:pt x="71" y="18383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9"/>
                <p:cNvSpPr/>
                <p:nvPr/>
              </p:nvSpPr>
              <p:spPr>
                <a:xfrm rot="10800000" flipH="1">
                  <a:off x="2573007" y="-551095"/>
                  <a:ext cx="1850784" cy="996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75" h="8598" extrusionOk="0">
                      <a:moveTo>
                        <a:pt x="15909" y="1"/>
                      </a:moveTo>
                      <a:cubicBezTo>
                        <a:pt x="15861" y="1"/>
                        <a:pt x="15839" y="22"/>
                        <a:pt x="15839" y="66"/>
                      </a:cubicBezTo>
                      <a:cubicBezTo>
                        <a:pt x="15839" y="93"/>
                        <a:pt x="15861" y="136"/>
                        <a:pt x="15909" y="136"/>
                      </a:cubicBezTo>
                      <a:cubicBezTo>
                        <a:pt x="15931" y="136"/>
                        <a:pt x="15974" y="93"/>
                        <a:pt x="15974" y="66"/>
                      </a:cubicBezTo>
                      <a:cubicBezTo>
                        <a:pt x="15974" y="22"/>
                        <a:pt x="15931" y="1"/>
                        <a:pt x="15909" y="1"/>
                      </a:cubicBezTo>
                      <a:close/>
                      <a:moveTo>
                        <a:pt x="15909" y="271"/>
                      </a:moveTo>
                      <a:cubicBezTo>
                        <a:pt x="15861" y="271"/>
                        <a:pt x="15839" y="292"/>
                        <a:pt x="15839" y="336"/>
                      </a:cubicBezTo>
                      <a:cubicBezTo>
                        <a:pt x="15839" y="363"/>
                        <a:pt x="15861" y="406"/>
                        <a:pt x="15909" y="406"/>
                      </a:cubicBezTo>
                      <a:cubicBezTo>
                        <a:pt x="15931" y="406"/>
                        <a:pt x="15974" y="363"/>
                        <a:pt x="15974" y="336"/>
                      </a:cubicBezTo>
                      <a:cubicBezTo>
                        <a:pt x="15974" y="292"/>
                        <a:pt x="15931" y="271"/>
                        <a:pt x="15909" y="271"/>
                      </a:cubicBezTo>
                      <a:close/>
                      <a:moveTo>
                        <a:pt x="15909" y="541"/>
                      </a:moveTo>
                      <a:cubicBezTo>
                        <a:pt x="15861" y="541"/>
                        <a:pt x="15839" y="562"/>
                        <a:pt x="15839" y="606"/>
                      </a:cubicBezTo>
                      <a:cubicBezTo>
                        <a:pt x="15839" y="633"/>
                        <a:pt x="15861" y="676"/>
                        <a:pt x="15909" y="676"/>
                      </a:cubicBezTo>
                      <a:cubicBezTo>
                        <a:pt x="15931" y="676"/>
                        <a:pt x="15974" y="633"/>
                        <a:pt x="15974" y="606"/>
                      </a:cubicBezTo>
                      <a:cubicBezTo>
                        <a:pt x="15974" y="562"/>
                        <a:pt x="15931" y="541"/>
                        <a:pt x="15909" y="541"/>
                      </a:cubicBezTo>
                      <a:close/>
                      <a:moveTo>
                        <a:pt x="15909" y="811"/>
                      </a:moveTo>
                      <a:cubicBezTo>
                        <a:pt x="15861" y="811"/>
                        <a:pt x="15839" y="832"/>
                        <a:pt x="15839" y="876"/>
                      </a:cubicBezTo>
                      <a:cubicBezTo>
                        <a:pt x="15839" y="903"/>
                        <a:pt x="15861" y="946"/>
                        <a:pt x="15909" y="946"/>
                      </a:cubicBezTo>
                      <a:cubicBezTo>
                        <a:pt x="15931" y="946"/>
                        <a:pt x="15974" y="903"/>
                        <a:pt x="15974" y="876"/>
                      </a:cubicBezTo>
                      <a:cubicBezTo>
                        <a:pt x="15974" y="832"/>
                        <a:pt x="15931" y="811"/>
                        <a:pt x="15909" y="811"/>
                      </a:cubicBezTo>
                      <a:close/>
                      <a:moveTo>
                        <a:pt x="15909" y="1081"/>
                      </a:moveTo>
                      <a:cubicBezTo>
                        <a:pt x="15861" y="1081"/>
                        <a:pt x="15839" y="1102"/>
                        <a:pt x="15839" y="1146"/>
                      </a:cubicBezTo>
                      <a:cubicBezTo>
                        <a:pt x="15839" y="1173"/>
                        <a:pt x="15861" y="1216"/>
                        <a:pt x="15909" y="1216"/>
                      </a:cubicBezTo>
                      <a:cubicBezTo>
                        <a:pt x="15931" y="1216"/>
                        <a:pt x="15974" y="1173"/>
                        <a:pt x="15974" y="1146"/>
                      </a:cubicBezTo>
                      <a:cubicBezTo>
                        <a:pt x="15974" y="1102"/>
                        <a:pt x="15931" y="1081"/>
                        <a:pt x="15909" y="1081"/>
                      </a:cubicBezTo>
                      <a:close/>
                      <a:moveTo>
                        <a:pt x="15909" y="1351"/>
                      </a:moveTo>
                      <a:cubicBezTo>
                        <a:pt x="15861" y="1351"/>
                        <a:pt x="15839" y="1372"/>
                        <a:pt x="15839" y="1416"/>
                      </a:cubicBezTo>
                      <a:cubicBezTo>
                        <a:pt x="15839" y="1443"/>
                        <a:pt x="15861" y="1486"/>
                        <a:pt x="15909" y="1486"/>
                      </a:cubicBezTo>
                      <a:cubicBezTo>
                        <a:pt x="15931" y="1486"/>
                        <a:pt x="15974" y="1443"/>
                        <a:pt x="15974" y="1416"/>
                      </a:cubicBezTo>
                      <a:cubicBezTo>
                        <a:pt x="15974" y="1372"/>
                        <a:pt x="15931" y="1351"/>
                        <a:pt x="15909" y="1351"/>
                      </a:cubicBezTo>
                      <a:close/>
                      <a:moveTo>
                        <a:pt x="15909" y="1621"/>
                      </a:moveTo>
                      <a:cubicBezTo>
                        <a:pt x="15861" y="1621"/>
                        <a:pt x="15839" y="1642"/>
                        <a:pt x="15839" y="1686"/>
                      </a:cubicBezTo>
                      <a:cubicBezTo>
                        <a:pt x="15839" y="1713"/>
                        <a:pt x="15861" y="1756"/>
                        <a:pt x="15909" y="1756"/>
                      </a:cubicBezTo>
                      <a:cubicBezTo>
                        <a:pt x="15931" y="1756"/>
                        <a:pt x="15974" y="1713"/>
                        <a:pt x="15974" y="1686"/>
                      </a:cubicBezTo>
                      <a:cubicBezTo>
                        <a:pt x="15974" y="1642"/>
                        <a:pt x="15931" y="1621"/>
                        <a:pt x="15909" y="1621"/>
                      </a:cubicBezTo>
                      <a:close/>
                      <a:moveTo>
                        <a:pt x="15909" y="1891"/>
                      </a:moveTo>
                      <a:cubicBezTo>
                        <a:pt x="15861" y="1891"/>
                        <a:pt x="15839" y="1912"/>
                        <a:pt x="15839" y="1956"/>
                      </a:cubicBezTo>
                      <a:cubicBezTo>
                        <a:pt x="15839" y="1983"/>
                        <a:pt x="15861" y="2026"/>
                        <a:pt x="15909" y="2026"/>
                      </a:cubicBezTo>
                      <a:cubicBezTo>
                        <a:pt x="15931" y="2026"/>
                        <a:pt x="15974" y="1983"/>
                        <a:pt x="15974" y="1956"/>
                      </a:cubicBezTo>
                      <a:cubicBezTo>
                        <a:pt x="15974" y="1912"/>
                        <a:pt x="15931" y="1891"/>
                        <a:pt x="15909" y="1891"/>
                      </a:cubicBezTo>
                      <a:close/>
                      <a:moveTo>
                        <a:pt x="11319" y="2161"/>
                      </a:moveTo>
                      <a:cubicBezTo>
                        <a:pt x="11270" y="2161"/>
                        <a:pt x="11249" y="2182"/>
                        <a:pt x="11249" y="2226"/>
                      </a:cubicBezTo>
                      <a:cubicBezTo>
                        <a:pt x="11249" y="2253"/>
                        <a:pt x="11270" y="2296"/>
                        <a:pt x="11319" y="2296"/>
                      </a:cubicBezTo>
                      <a:cubicBezTo>
                        <a:pt x="11341" y="2296"/>
                        <a:pt x="11384" y="2253"/>
                        <a:pt x="11384" y="2226"/>
                      </a:cubicBezTo>
                      <a:cubicBezTo>
                        <a:pt x="11384" y="2182"/>
                        <a:pt x="11341" y="2161"/>
                        <a:pt x="11319" y="2161"/>
                      </a:cubicBezTo>
                      <a:close/>
                      <a:moveTo>
                        <a:pt x="11589" y="2161"/>
                      </a:moveTo>
                      <a:cubicBezTo>
                        <a:pt x="11540" y="2161"/>
                        <a:pt x="11519" y="2182"/>
                        <a:pt x="11519" y="2226"/>
                      </a:cubicBezTo>
                      <a:cubicBezTo>
                        <a:pt x="11519" y="2253"/>
                        <a:pt x="11540" y="2296"/>
                        <a:pt x="11589" y="2296"/>
                      </a:cubicBezTo>
                      <a:cubicBezTo>
                        <a:pt x="11611" y="2296"/>
                        <a:pt x="11654" y="2253"/>
                        <a:pt x="11654" y="2226"/>
                      </a:cubicBezTo>
                      <a:cubicBezTo>
                        <a:pt x="11654" y="2182"/>
                        <a:pt x="11611" y="2161"/>
                        <a:pt x="11589" y="2161"/>
                      </a:cubicBezTo>
                      <a:close/>
                      <a:moveTo>
                        <a:pt x="11859" y="2161"/>
                      </a:moveTo>
                      <a:cubicBezTo>
                        <a:pt x="11810" y="2161"/>
                        <a:pt x="11789" y="2182"/>
                        <a:pt x="11789" y="2226"/>
                      </a:cubicBezTo>
                      <a:cubicBezTo>
                        <a:pt x="11789" y="2253"/>
                        <a:pt x="11810" y="2296"/>
                        <a:pt x="11859" y="2296"/>
                      </a:cubicBezTo>
                      <a:cubicBezTo>
                        <a:pt x="11881" y="2296"/>
                        <a:pt x="11924" y="2253"/>
                        <a:pt x="11924" y="2226"/>
                      </a:cubicBezTo>
                      <a:cubicBezTo>
                        <a:pt x="11924" y="2182"/>
                        <a:pt x="11881" y="2161"/>
                        <a:pt x="11859" y="2161"/>
                      </a:cubicBezTo>
                      <a:close/>
                      <a:moveTo>
                        <a:pt x="12129" y="2161"/>
                      </a:moveTo>
                      <a:cubicBezTo>
                        <a:pt x="12080" y="2161"/>
                        <a:pt x="12059" y="2182"/>
                        <a:pt x="12059" y="2226"/>
                      </a:cubicBezTo>
                      <a:cubicBezTo>
                        <a:pt x="12059" y="2253"/>
                        <a:pt x="12080" y="2296"/>
                        <a:pt x="12129" y="2296"/>
                      </a:cubicBezTo>
                      <a:cubicBezTo>
                        <a:pt x="12151" y="2296"/>
                        <a:pt x="12194" y="2253"/>
                        <a:pt x="12194" y="2226"/>
                      </a:cubicBezTo>
                      <a:cubicBezTo>
                        <a:pt x="12194" y="2182"/>
                        <a:pt x="12151" y="2161"/>
                        <a:pt x="12129" y="2161"/>
                      </a:cubicBezTo>
                      <a:close/>
                      <a:moveTo>
                        <a:pt x="12399" y="2161"/>
                      </a:moveTo>
                      <a:cubicBezTo>
                        <a:pt x="12350" y="2161"/>
                        <a:pt x="12329" y="2182"/>
                        <a:pt x="12329" y="2226"/>
                      </a:cubicBezTo>
                      <a:cubicBezTo>
                        <a:pt x="12329" y="2253"/>
                        <a:pt x="12350" y="2296"/>
                        <a:pt x="12399" y="2296"/>
                      </a:cubicBezTo>
                      <a:cubicBezTo>
                        <a:pt x="12421" y="2296"/>
                        <a:pt x="12464" y="2253"/>
                        <a:pt x="12464" y="2226"/>
                      </a:cubicBezTo>
                      <a:cubicBezTo>
                        <a:pt x="12464" y="2182"/>
                        <a:pt x="12421" y="2161"/>
                        <a:pt x="12399" y="2161"/>
                      </a:cubicBezTo>
                      <a:close/>
                      <a:moveTo>
                        <a:pt x="12669" y="2161"/>
                      </a:moveTo>
                      <a:cubicBezTo>
                        <a:pt x="12620" y="2161"/>
                        <a:pt x="12599" y="2182"/>
                        <a:pt x="12599" y="2226"/>
                      </a:cubicBezTo>
                      <a:cubicBezTo>
                        <a:pt x="12599" y="2253"/>
                        <a:pt x="12620" y="2296"/>
                        <a:pt x="12669" y="2296"/>
                      </a:cubicBezTo>
                      <a:cubicBezTo>
                        <a:pt x="12691" y="2296"/>
                        <a:pt x="12734" y="2253"/>
                        <a:pt x="12734" y="2226"/>
                      </a:cubicBezTo>
                      <a:cubicBezTo>
                        <a:pt x="12734" y="2182"/>
                        <a:pt x="12691" y="2161"/>
                        <a:pt x="12669" y="2161"/>
                      </a:cubicBezTo>
                      <a:close/>
                      <a:moveTo>
                        <a:pt x="12939" y="2161"/>
                      </a:moveTo>
                      <a:cubicBezTo>
                        <a:pt x="12891" y="2161"/>
                        <a:pt x="12869" y="2182"/>
                        <a:pt x="12869" y="2226"/>
                      </a:cubicBezTo>
                      <a:cubicBezTo>
                        <a:pt x="12869" y="2253"/>
                        <a:pt x="12891" y="2296"/>
                        <a:pt x="12939" y="2296"/>
                      </a:cubicBezTo>
                      <a:cubicBezTo>
                        <a:pt x="12961" y="2296"/>
                        <a:pt x="13004" y="2253"/>
                        <a:pt x="13004" y="2226"/>
                      </a:cubicBezTo>
                      <a:cubicBezTo>
                        <a:pt x="13004" y="2182"/>
                        <a:pt x="12961" y="2161"/>
                        <a:pt x="12939" y="2161"/>
                      </a:cubicBezTo>
                      <a:close/>
                      <a:moveTo>
                        <a:pt x="13209" y="2161"/>
                      </a:moveTo>
                      <a:cubicBezTo>
                        <a:pt x="13161" y="2161"/>
                        <a:pt x="13139" y="2182"/>
                        <a:pt x="13139" y="2226"/>
                      </a:cubicBezTo>
                      <a:cubicBezTo>
                        <a:pt x="13139" y="2253"/>
                        <a:pt x="13161" y="2296"/>
                        <a:pt x="13209" y="2296"/>
                      </a:cubicBezTo>
                      <a:cubicBezTo>
                        <a:pt x="13231" y="2296"/>
                        <a:pt x="13274" y="2253"/>
                        <a:pt x="13274" y="2226"/>
                      </a:cubicBezTo>
                      <a:cubicBezTo>
                        <a:pt x="13274" y="2182"/>
                        <a:pt x="13231" y="2161"/>
                        <a:pt x="13209" y="2161"/>
                      </a:cubicBezTo>
                      <a:close/>
                      <a:moveTo>
                        <a:pt x="13479" y="2161"/>
                      </a:moveTo>
                      <a:cubicBezTo>
                        <a:pt x="13431" y="2161"/>
                        <a:pt x="13409" y="2182"/>
                        <a:pt x="13409" y="2226"/>
                      </a:cubicBezTo>
                      <a:cubicBezTo>
                        <a:pt x="13409" y="2253"/>
                        <a:pt x="13431" y="2296"/>
                        <a:pt x="13479" y="2296"/>
                      </a:cubicBezTo>
                      <a:cubicBezTo>
                        <a:pt x="13501" y="2296"/>
                        <a:pt x="13544" y="2253"/>
                        <a:pt x="13544" y="2226"/>
                      </a:cubicBezTo>
                      <a:cubicBezTo>
                        <a:pt x="13544" y="2182"/>
                        <a:pt x="13501" y="2161"/>
                        <a:pt x="13479" y="2161"/>
                      </a:cubicBezTo>
                      <a:close/>
                      <a:moveTo>
                        <a:pt x="13749" y="2161"/>
                      </a:moveTo>
                      <a:cubicBezTo>
                        <a:pt x="13701" y="2161"/>
                        <a:pt x="13679" y="2182"/>
                        <a:pt x="13679" y="2226"/>
                      </a:cubicBezTo>
                      <a:cubicBezTo>
                        <a:pt x="13679" y="2253"/>
                        <a:pt x="13701" y="2296"/>
                        <a:pt x="13749" y="2296"/>
                      </a:cubicBezTo>
                      <a:cubicBezTo>
                        <a:pt x="13771" y="2296"/>
                        <a:pt x="13814" y="2253"/>
                        <a:pt x="13814" y="2226"/>
                      </a:cubicBezTo>
                      <a:cubicBezTo>
                        <a:pt x="13814" y="2182"/>
                        <a:pt x="13771" y="2161"/>
                        <a:pt x="13749" y="2161"/>
                      </a:cubicBezTo>
                      <a:close/>
                      <a:moveTo>
                        <a:pt x="14019" y="2161"/>
                      </a:moveTo>
                      <a:cubicBezTo>
                        <a:pt x="13971" y="2161"/>
                        <a:pt x="13949" y="2182"/>
                        <a:pt x="13949" y="2226"/>
                      </a:cubicBezTo>
                      <a:cubicBezTo>
                        <a:pt x="13949" y="2253"/>
                        <a:pt x="13971" y="2296"/>
                        <a:pt x="14019" y="2296"/>
                      </a:cubicBezTo>
                      <a:cubicBezTo>
                        <a:pt x="14041" y="2296"/>
                        <a:pt x="14084" y="2253"/>
                        <a:pt x="14084" y="2226"/>
                      </a:cubicBezTo>
                      <a:cubicBezTo>
                        <a:pt x="14084" y="2182"/>
                        <a:pt x="14041" y="2161"/>
                        <a:pt x="14019" y="2161"/>
                      </a:cubicBezTo>
                      <a:close/>
                      <a:moveTo>
                        <a:pt x="14289" y="2161"/>
                      </a:moveTo>
                      <a:cubicBezTo>
                        <a:pt x="14241" y="2161"/>
                        <a:pt x="14219" y="2182"/>
                        <a:pt x="14219" y="2226"/>
                      </a:cubicBezTo>
                      <a:cubicBezTo>
                        <a:pt x="14219" y="2253"/>
                        <a:pt x="14241" y="2296"/>
                        <a:pt x="14289" y="2296"/>
                      </a:cubicBezTo>
                      <a:cubicBezTo>
                        <a:pt x="14311" y="2296"/>
                        <a:pt x="14354" y="2253"/>
                        <a:pt x="14354" y="2226"/>
                      </a:cubicBezTo>
                      <a:cubicBezTo>
                        <a:pt x="14354" y="2182"/>
                        <a:pt x="14311" y="2161"/>
                        <a:pt x="14289" y="2161"/>
                      </a:cubicBezTo>
                      <a:close/>
                      <a:moveTo>
                        <a:pt x="14559" y="2161"/>
                      </a:moveTo>
                      <a:cubicBezTo>
                        <a:pt x="14511" y="2161"/>
                        <a:pt x="14489" y="2182"/>
                        <a:pt x="14489" y="2226"/>
                      </a:cubicBezTo>
                      <a:cubicBezTo>
                        <a:pt x="14489" y="2253"/>
                        <a:pt x="14511" y="2296"/>
                        <a:pt x="14559" y="2296"/>
                      </a:cubicBezTo>
                      <a:cubicBezTo>
                        <a:pt x="14581" y="2296"/>
                        <a:pt x="14624" y="2253"/>
                        <a:pt x="14624" y="2226"/>
                      </a:cubicBezTo>
                      <a:cubicBezTo>
                        <a:pt x="14624" y="2182"/>
                        <a:pt x="14581" y="2161"/>
                        <a:pt x="14559" y="2161"/>
                      </a:cubicBezTo>
                      <a:close/>
                      <a:moveTo>
                        <a:pt x="14829" y="2161"/>
                      </a:moveTo>
                      <a:cubicBezTo>
                        <a:pt x="14781" y="2161"/>
                        <a:pt x="14759" y="2182"/>
                        <a:pt x="14759" y="2226"/>
                      </a:cubicBezTo>
                      <a:cubicBezTo>
                        <a:pt x="14759" y="2253"/>
                        <a:pt x="14781" y="2296"/>
                        <a:pt x="14829" y="2296"/>
                      </a:cubicBezTo>
                      <a:cubicBezTo>
                        <a:pt x="14851" y="2296"/>
                        <a:pt x="14894" y="2253"/>
                        <a:pt x="14894" y="2226"/>
                      </a:cubicBezTo>
                      <a:cubicBezTo>
                        <a:pt x="14894" y="2182"/>
                        <a:pt x="14851" y="2161"/>
                        <a:pt x="14829" y="2161"/>
                      </a:cubicBezTo>
                      <a:close/>
                      <a:moveTo>
                        <a:pt x="15099" y="2161"/>
                      </a:moveTo>
                      <a:cubicBezTo>
                        <a:pt x="15051" y="2161"/>
                        <a:pt x="15029" y="2182"/>
                        <a:pt x="15029" y="2226"/>
                      </a:cubicBezTo>
                      <a:cubicBezTo>
                        <a:pt x="15029" y="2253"/>
                        <a:pt x="15051" y="2296"/>
                        <a:pt x="15099" y="2296"/>
                      </a:cubicBezTo>
                      <a:cubicBezTo>
                        <a:pt x="15121" y="2296"/>
                        <a:pt x="15164" y="2253"/>
                        <a:pt x="15164" y="2226"/>
                      </a:cubicBezTo>
                      <a:cubicBezTo>
                        <a:pt x="15164" y="2182"/>
                        <a:pt x="15121" y="2161"/>
                        <a:pt x="15099" y="2161"/>
                      </a:cubicBezTo>
                      <a:close/>
                      <a:moveTo>
                        <a:pt x="15369" y="2161"/>
                      </a:moveTo>
                      <a:cubicBezTo>
                        <a:pt x="15321" y="2161"/>
                        <a:pt x="15299" y="2182"/>
                        <a:pt x="15299" y="2226"/>
                      </a:cubicBezTo>
                      <a:cubicBezTo>
                        <a:pt x="15299" y="2253"/>
                        <a:pt x="15321" y="2296"/>
                        <a:pt x="15369" y="2296"/>
                      </a:cubicBezTo>
                      <a:cubicBezTo>
                        <a:pt x="15391" y="2296"/>
                        <a:pt x="15434" y="2253"/>
                        <a:pt x="15434" y="2226"/>
                      </a:cubicBezTo>
                      <a:cubicBezTo>
                        <a:pt x="15434" y="2182"/>
                        <a:pt x="15391" y="2161"/>
                        <a:pt x="15369" y="2161"/>
                      </a:cubicBezTo>
                      <a:close/>
                      <a:moveTo>
                        <a:pt x="15639" y="2161"/>
                      </a:moveTo>
                      <a:cubicBezTo>
                        <a:pt x="15591" y="2161"/>
                        <a:pt x="15569" y="2182"/>
                        <a:pt x="15569" y="2226"/>
                      </a:cubicBezTo>
                      <a:cubicBezTo>
                        <a:pt x="15569" y="2253"/>
                        <a:pt x="15591" y="2296"/>
                        <a:pt x="15639" y="2296"/>
                      </a:cubicBezTo>
                      <a:cubicBezTo>
                        <a:pt x="15661" y="2296"/>
                        <a:pt x="15704" y="2253"/>
                        <a:pt x="15704" y="2226"/>
                      </a:cubicBezTo>
                      <a:cubicBezTo>
                        <a:pt x="15704" y="2182"/>
                        <a:pt x="15661" y="2161"/>
                        <a:pt x="15639" y="2161"/>
                      </a:cubicBezTo>
                      <a:close/>
                      <a:moveTo>
                        <a:pt x="15909" y="2161"/>
                      </a:moveTo>
                      <a:cubicBezTo>
                        <a:pt x="15861" y="2161"/>
                        <a:pt x="15839" y="2182"/>
                        <a:pt x="15839" y="2226"/>
                      </a:cubicBezTo>
                      <a:cubicBezTo>
                        <a:pt x="15839" y="2253"/>
                        <a:pt x="15861" y="2296"/>
                        <a:pt x="15909" y="2296"/>
                      </a:cubicBezTo>
                      <a:cubicBezTo>
                        <a:pt x="15931" y="2296"/>
                        <a:pt x="15974" y="2253"/>
                        <a:pt x="15974" y="2226"/>
                      </a:cubicBezTo>
                      <a:cubicBezTo>
                        <a:pt x="15974" y="2182"/>
                        <a:pt x="15931" y="2161"/>
                        <a:pt x="15909" y="2161"/>
                      </a:cubicBezTo>
                      <a:close/>
                      <a:moveTo>
                        <a:pt x="11162" y="2274"/>
                      </a:moveTo>
                      <a:cubicBezTo>
                        <a:pt x="11135" y="2274"/>
                        <a:pt x="11092" y="2317"/>
                        <a:pt x="11092" y="2339"/>
                      </a:cubicBezTo>
                      <a:cubicBezTo>
                        <a:pt x="11092" y="2388"/>
                        <a:pt x="11135" y="2409"/>
                        <a:pt x="11162" y="2409"/>
                      </a:cubicBezTo>
                      <a:cubicBezTo>
                        <a:pt x="11206" y="2409"/>
                        <a:pt x="11227" y="2388"/>
                        <a:pt x="11227" y="2339"/>
                      </a:cubicBezTo>
                      <a:cubicBezTo>
                        <a:pt x="11227" y="2317"/>
                        <a:pt x="11206" y="2274"/>
                        <a:pt x="11162" y="2274"/>
                      </a:cubicBezTo>
                      <a:close/>
                      <a:moveTo>
                        <a:pt x="11162" y="2544"/>
                      </a:moveTo>
                      <a:cubicBezTo>
                        <a:pt x="11135" y="2544"/>
                        <a:pt x="11092" y="2587"/>
                        <a:pt x="11092" y="2609"/>
                      </a:cubicBezTo>
                      <a:cubicBezTo>
                        <a:pt x="11092" y="2658"/>
                        <a:pt x="11135" y="2679"/>
                        <a:pt x="11162" y="2679"/>
                      </a:cubicBezTo>
                      <a:cubicBezTo>
                        <a:pt x="11206" y="2679"/>
                        <a:pt x="11227" y="2658"/>
                        <a:pt x="11227" y="2609"/>
                      </a:cubicBezTo>
                      <a:cubicBezTo>
                        <a:pt x="11227" y="2587"/>
                        <a:pt x="11206" y="2544"/>
                        <a:pt x="11162" y="2544"/>
                      </a:cubicBezTo>
                      <a:close/>
                      <a:moveTo>
                        <a:pt x="11162" y="2814"/>
                      </a:moveTo>
                      <a:cubicBezTo>
                        <a:pt x="11135" y="2814"/>
                        <a:pt x="11092" y="2857"/>
                        <a:pt x="11092" y="2879"/>
                      </a:cubicBezTo>
                      <a:cubicBezTo>
                        <a:pt x="11092" y="2928"/>
                        <a:pt x="11135" y="2949"/>
                        <a:pt x="11162" y="2949"/>
                      </a:cubicBezTo>
                      <a:cubicBezTo>
                        <a:pt x="11206" y="2949"/>
                        <a:pt x="11227" y="2928"/>
                        <a:pt x="11227" y="2879"/>
                      </a:cubicBezTo>
                      <a:cubicBezTo>
                        <a:pt x="11227" y="2857"/>
                        <a:pt x="11206" y="2814"/>
                        <a:pt x="11162" y="2814"/>
                      </a:cubicBezTo>
                      <a:close/>
                      <a:moveTo>
                        <a:pt x="11162" y="3084"/>
                      </a:moveTo>
                      <a:cubicBezTo>
                        <a:pt x="11135" y="3084"/>
                        <a:pt x="11092" y="3127"/>
                        <a:pt x="11092" y="3149"/>
                      </a:cubicBezTo>
                      <a:cubicBezTo>
                        <a:pt x="11092" y="3198"/>
                        <a:pt x="11135" y="3219"/>
                        <a:pt x="11162" y="3219"/>
                      </a:cubicBezTo>
                      <a:cubicBezTo>
                        <a:pt x="11206" y="3219"/>
                        <a:pt x="11227" y="3198"/>
                        <a:pt x="11227" y="3149"/>
                      </a:cubicBezTo>
                      <a:cubicBezTo>
                        <a:pt x="11227" y="3127"/>
                        <a:pt x="11206" y="3084"/>
                        <a:pt x="11162" y="3084"/>
                      </a:cubicBezTo>
                      <a:close/>
                      <a:moveTo>
                        <a:pt x="11162" y="3354"/>
                      </a:moveTo>
                      <a:cubicBezTo>
                        <a:pt x="11135" y="3354"/>
                        <a:pt x="11092" y="3398"/>
                        <a:pt x="11092" y="3419"/>
                      </a:cubicBezTo>
                      <a:cubicBezTo>
                        <a:pt x="11092" y="3468"/>
                        <a:pt x="11135" y="3489"/>
                        <a:pt x="11162" y="3489"/>
                      </a:cubicBezTo>
                      <a:cubicBezTo>
                        <a:pt x="11206" y="3489"/>
                        <a:pt x="11227" y="3468"/>
                        <a:pt x="11227" y="3419"/>
                      </a:cubicBezTo>
                      <a:cubicBezTo>
                        <a:pt x="11227" y="3398"/>
                        <a:pt x="11206" y="3354"/>
                        <a:pt x="11162" y="3354"/>
                      </a:cubicBezTo>
                      <a:close/>
                      <a:moveTo>
                        <a:pt x="11162" y="3624"/>
                      </a:moveTo>
                      <a:cubicBezTo>
                        <a:pt x="11135" y="3624"/>
                        <a:pt x="11092" y="3668"/>
                        <a:pt x="11092" y="3689"/>
                      </a:cubicBezTo>
                      <a:cubicBezTo>
                        <a:pt x="11092" y="3738"/>
                        <a:pt x="11135" y="3759"/>
                        <a:pt x="11162" y="3759"/>
                      </a:cubicBezTo>
                      <a:cubicBezTo>
                        <a:pt x="11206" y="3759"/>
                        <a:pt x="11227" y="3738"/>
                        <a:pt x="11227" y="3689"/>
                      </a:cubicBezTo>
                      <a:cubicBezTo>
                        <a:pt x="11227" y="3668"/>
                        <a:pt x="11206" y="3624"/>
                        <a:pt x="11162" y="3624"/>
                      </a:cubicBezTo>
                      <a:close/>
                      <a:moveTo>
                        <a:pt x="11162" y="3894"/>
                      </a:moveTo>
                      <a:cubicBezTo>
                        <a:pt x="11135" y="3894"/>
                        <a:pt x="11092" y="3938"/>
                        <a:pt x="11092" y="3959"/>
                      </a:cubicBezTo>
                      <a:cubicBezTo>
                        <a:pt x="11092" y="4008"/>
                        <a:pt x="11135" y="4029"/>
                        <a:pt x="11162" y="4029"/>
                      </a:cubicBezTo>
                      <a:cubicBezTo>
                        <a:pt x="11206" y="4029"/>
                        <a:pt x="11227" y="4008"/>
                        <a:pt x="11227" y="3959"/>
                      </a:cubicBezTo>
                      <a:cubicBezTo>
                        <a:pt x="11227" y="3938"/>
                        <a:pt x="11206" y="3894"/>
                        <a:pt x="11162" y="3894"/>
                      </a:cubicBezTo>
                      <a:close/>
                      <a:moveTo>
                        <a:pt x="11162" y="4164"/>
                      </a:moveTo>
                      <a:cubicBezTo>
                        <a:pt x="11135" y="4164"/>
                        <a:pt x="11092" y="4208"/>
                        <a:pt x="11092" y="4229"/>
                      </a:cubicBezTo>
                      <a:cubicBezTo>
                        <a:pt x="11092" y="4278"/>
                        <a:pt x="11135" y="4299"/>
                        <a:pt x="11162" y="4299"/>
                      </a:cubicBezTo>
                      <a:cubicBezTo>
                        <a:pt x="11206" y="4299"/>
                        <a:pt x="11227" y="4278"/>
                        <a:pt x="11227" y="4229"/>
                      </a:cubicBezTo>
                      <a:cubicBezTo>
                        <a:pt x="11227" y="4208"/>
                        <a:pt x="11206" y="4164"/>
                        <a:pt x="11162" y="4164"/>
                      </a:cubicBezTo>
                      <a:close/>
                      <a:moveTo>
                        <a:pt x="11162" y="4434"/>
                      </a:moveTo>
                      <a:cubicBezTo>
                        <a:pt x="11135" y="4434"/>
                        <a:pt x="11092" y="4478"/>
                        <a:pt x="11092" y="4499"/>
                      </a:cubicBezTo>
                      <a:cubicBezTo>
                        <a:pt x="11092" y="4548"/>
                        <a:pt x="11135" y="4569"/>
                        <a:pt x="11162" y="4569"/>
                      </a:cubicBezTo>
                      <a:cubicBezTo>
                        <a:pt x="11206" y="4569"/>
                        <a:pt x="11227" y="4548"/>
                        <a:pt x="11227" y="4499"/>
                      </a:cubicBezTo>
                      <a:cubicBezTo>
                        <a:pt x="11227" y="4478"/>
                        <a:pt x="11206" y="4434"/>
                        <a:pt x="11162" y="4434"/>
                      </a:cubicBezTo>
                      <a:close/>
                      <a:moveTo>
                        <a:pt x="11162" y="4704"/>
                      </a:moveTo>
                      <a:cubicBezTo>
                        <a:pt x="11135" y="4704"/>
                        <a:pt x="11092" y="4748"/>
                        <a:pt x="11092" y="4769"/>
                      </a:cubicBezTo>
                      <a:cubicBezTo>
                        <a:pt x="11092" y="4818"/>
                        <a:pt x="11135" y="4839"/>
                        <a:pt x="11162" y="4839"/>
                      </a:cubicBezTo>
                      <a:cubicBezTo>
                        <a:pt x="11206" y="4839"/>
                        <a:pt x="11227" y="4818"/>
                        <a:pt x="11227" y="4769"/>
                      </a:cubicBezTo>
                      <a:cubicBezTo>
                        <a:pt x="11227" y="4748"/>
                        <a:pt x="11206" y="4704"/>
                        <a:pt x="11162" y="4704"/>
                      </a:cubicBezTo>
                      <a:close/>
                      <a:moveTo>
                        <a:pt x="11162" y="4974"/>
                      </a:moveTo>
                      <a:cubicBezTo>
                        <a:pt x="11135" y="4974"/>
                        <a:pt x="11092" y="5018"/>
                        <a:pt x="11092" y="5039"/>
                      </a:cubicBezTo>
                      <a:cubicBezTo>
                        <a:pt x="11092" y="5088"/>
                        <a:pt x="11135" y="5109"/>
                        <a:pt x="11162" y="5109"/>
                      </a:cubicBezTo>
                      <a:cubicBezTo>
                        <a:pt x="11206" y="5109"/>
                        <a:pt x="11227" y="5088"/>
                        <a:pt x="11227" y="5039"/>
                      </a:cubicBezTo>
                      <a:cubicBezTo>
                        <a:pt x="11227" y="5018"/>
                        <a:pt x="11206" y="4974"/>
                        <a:pt x="11162" y="4974"/>
                      </a:cubicBezTo>
                      <a:close/>
                      <a:moveTo>
                        <a:pt x="11162" y="5244"/>
                      </a:moveTo>
                      <a:cubicBezTo>
                        <a:pt x="11135" y="5244"/>
                        <a:pt x="11092" y="5288"/>
                        <a:pt x="11092" y="5309"/>
                      </a:cubicBezTo>
                      <a:cubicBezTo>
                        <a:pt x="11092" y="5358"/>
                        <a:pt x="11135" y="5379"/>
                        <a:pt x="11162" y="5379"/>
                      </a:cubicBezTo>
                      <a:cubicBezTo>
                        <a:pt x="11206" y="5379"/>
                        <a:pt x="11227" y="5358"/>
                        <a:pt x="11227" y="5309"/>
                      </a:cubicBezTo>
                      <a:cubicBezTo>
                        <a:pt x="11227" y="5288"/>
                        <a:pt x="11206" y="5244"/>
                        <a:pt x="11162" y="5244"/>
                      </a:cubicBezTo>
                      <a:close/>
                      <a:moveTo>
                        <a:pt x="11162" y="5514"/>
                      </a:moveTo>
                      <a:cubicBezTo>
                        <a:pt x="11135" y="5514"/>
                        <a:pt x="11092" y="5558"/>
                        <a:pt x="11092" y="5579"/>
                      </a:cubicBezTo>
                      <a:cubicBezTo>
                        <a:pt x="11092" y="5628"/>
                        <a:pt x="11135" y="5649"/>
                        <a:pt x="11162" y="5649"/>
                      </a:cubicBezTo>
                      <a:cubicBezTo>
                        <a:pt x="11206" y="5649"/>
                        <a:pt x="11227" y="5628"/>
                        <a:pt x="11227" y="5579"/>
                      </a:cubicBezTo>
                      <a:cubicBezTo>
                        <a:pt x="11227" y="5558"/>
                        <a:pt x="11206" y="5514"/>
                        <a:pt x="11162" y="5514"/>
                      </a:cubicBezTo>
                      <a:close/>
                      <a:moveTo>
                        <a:pt x="11162" y="5784"/>
                      </a:moveTo>
                      <a:cubicBezTo>
                        <a:pt x="11135" y="5784"/>
                        <a:pt x="11092" y="5828"/>
                        <a:pt x="11092" y="5849"/>
                      </a:cubicBezTo>
                      <a:cubicBezTo>
                        <a:pt x="11092" y="5898"/>
                        <a:pt x="11135" y="5919"/>
                        <a:pt x="11162" y="5919"/>
                      </a:cubicBezTo>
                      <a:cubicBezTo>
                        <a:pt x="11206" y="5919"/>
                        <a:pt x="11227" y="5898"/>
                        <a:pt x="11227" y="5849"/>
                      </a:cubicBezTo>
                      <a:cubicBezTo>
                        <a:pt x="11227" y="5828"/>
                        <a:pt x="11206" y="5784"/>
                        <a:pt x="11162" y="5784"/>
                      </a:cubicBezTo>
                      <a:close/>
                      <a:moveTo>
                        <a:pt x="11162" y="6054"/>
                      </a:moveTo>
                      <a:cubicBezTo>
                        <a:pt x="11135" y="6054"/>
                        <a:pt x="11092" y="6098"/>
                        <a:pt x="11092" y="6119"/>
                      </a:cubicBezTo>
                      <a:cubicBezTo>
                        <a:pt x="11092" y="6168"/>
                        <a:pt x="11135" y="6189"/>
                        <a:pt x="11162" y="6189"/>
                      </a:cubicBezTo>
                      <a:cubicBezTo>
                        <a:pt x="11206" y="6189"/>
                        <a:pt x="11227" y="6168"/>
                        <a:pt x="11227" y="6119"/>
                      </a:cubicBezTo>
                      <a:cubicBezTo>
                        <a:pt x="11227" y="6098"/>
                        <a:pt x="11206" y="6054"/>
                        <a:pt x="11162" y="6054"/>
                      </a:cubicBezTo>
                      <a:close/>
                      <a:moveTo>
                        <a:pt x="11162" y="6324"/>
                      </a:moveTo>
                      <a:cubicBezTo>
                        <a:pt x="11135" y="6324"/>
                        <a:pt x="11092" y="6368"/>
                        <a:pt x="11092" y="6389"/>
                      </a:cubicBezTo>
                      <a:cubicBezTo>
                        <a:pt x="11092" y="6438"/>
                        <a:pt x="11135" y="6459"/>
                        <a:pt x="11162" y="6459"/>
                      </a:cubicBezTo>
                      <a:cubicBezTo>
                        <a:pt x="11206" y="6459"/>
                        <a:pt x="11227" y="6438"/>
                        <a:pt x="11227" y="6389"/>
                      </a:cubicBezTo>
                      <a:cubicBezTo>
                        <a:pt x="11227" y="6368"/>
                        <a:pt x="11206" y="6324"/>
                        <a:pt x="11162" y="6324"/>
                      </a:cubicBezTo>
                      <a:close/>
                      <a:moveTo>
                        <a:pt x="11162" y="6594"/>
                      </a:moveTo>
                      <a:cubicBezTo>
                        <a:pt x="11135" y="6594"/>
                        <a:pt x="11092" y="6638"/>
                        <a:pt x="11092" y="6659"/>
                      </a:cubicBezTo>
                      <a:cubicBezTo>
                        <a:pt x="11092" y="6708"/>
                        <a:pt x="11135" y="6729"/>
                        <a:pt x="11162" y="6729"/>
                      </a:cubicBezTo>
                      <a:cubicBezTo>
                        <a:pt x="11206" y="6729"/>
                        <a:pt x="11227" y="6708"/>
                        <a:pt x="11227" y="6659"/>
                      </a:cubicBezTo>
                      <a:cubicBezTo>
                        <a:pt x="11227" y="6638"/>
                        <a:pt x="11206" y="6594"/>
                        <a:pt x="11162" y="6594"/>
                      </a:cubicBezTo>
                      <a:close/>
                      <a:moveTo>
                        <a:pt x="11162" y="6864"/>
                      </a:moveTo>
                      <a:cubicBezTo>
                        <a:pt x="11135" y="6864"/>
                        <a:pt x="11092" y="6908"/>
                        <a:pt x="11092" y="6929"/>
                      </a:cubicBezTo>
                      <a:cubicBezTo>
                        <a:pt x="11092" y="6978"/>
                        <a:pt x="11135" y="6999"/>
                        <a:pt x="11162" y="6999"/>
                      </a:cubicBezTo>
                      <a:cubicBezTo>
                        <a:pt x="11206" y="6999"/>
                        <a:pt x="11227" y="6978"/>
                        <a:pt x="11227" y="6929"/>
                      </a:cubicBezTo>
                      <a:cubicBezTo>
                        <a:pt x="11227" y="6908"/>
                        <a:pt x="11206" y="6864"/>
                        <a:pt x="11162" y="6864"/>
                      </a:cubicBezTo>
                      <a:close/>
                      <a:moveTo>
                        <a:pt x="11162" y="7134"/>
                      </a:moveTo>
                      <a:cubicBezTo>
                        <a:pt x="11135" y="7134"/>
                        <a:pt x="11092" y="7178"/>
                        <a:pt x="11092" y="7199"/>
                      </a:cubicBezTo>
                      <a:cubicBezTo>
                        <a:pt x="11092" y="7248"/>
                        <a:pt x="11135" y="7269"/>
                        <a:pt x="11162" y="7269"/>
                      </a:cubicBezTo>
                      <a:cubicBezTo>
                        <a:pt x="11206" y="7269"/>
                        <a:pt x="11227" y="7248"/>
                        <a:pt x="11227" y="7199"/>
                      </a:cubicBezTo>
                      <a:cubicBezTo>
                        <a:pt x="11227" y="7178"/>
                        <a:pt x="11206" y="7134"/>
                        <a:pt x="11162" y="7134"/>
                      </a:cubicBezTo>
                      <a:close/>
                      <a:moveTo>
                        <a:pt x="11162" y="7404"/>
                      </a:moveTo>
                      <a:cubicBezTo>
                        <a:pt x="11135" y="7404"/>
                        <a:pt x="11092" y="7448"/>
                        <a:pt x="11092" y="7469"/>
                      </a:cubicBezTo>
                      <a:cubicBezTo>
                        <a:pt x="11092" y="7518"/>
                        <a:pt x="11135" y="7539"/>
                        <a:pt x="11162" y="7539"/>
                      </a:cubicBezTo>
                      <a:cubicBezTo>
                        <a:pt x="11206" y="7539"/>
                        <a:pt x="11227" y="7518"/>
                        <a:pt x="11227" y="7469"/>
                      </a:cubicBezTo>
                      <a:cubicBezTo>
                        <a:pt x="11227" y="7448"/>
                        <a:pt x="11206" y="7404"/>
                        <a:pt x="11162" y="7404"/>
                      </a:cubicBezTo>
                      <a:close/>
                      <a:moveTo>
                        <a:pt x="11162" y="7674"/>
                      </a:moveTo>
                      <a:cubicBezTo>
                        <a:pt x="11135" y="7674"/>
                        <a:pt x="11092" y="7718"/>
                        <a:pt x="11092" y="7739"/>
                      </a:cubicBezTo>
                      <a:cubicBezTo>
                        <a:pt x="11092" y="7788"/>
                        <a:pt x="11135" y="7809"/>
                        <a:pt x="11162" y="7809"/>
                      </a:cubicBezTo>
                      <a:cubicBezTo>
                        <a:pt x="11206" y="7809"/>
                        <a:pt x="11227" y="7788"/>
                        <a:pt x="11227" y="7739"/>
                      </a:cubicBezTo>
                      <a:cubicBezTo>
                        <a:pt x="11227" y="7718"/>
                        <a:pt x="11206" y="7674"/>
                        <a:pt x="11162" y="7674"/>
                      </a:cubicBezTo>
                      <a:close/>
                      <a:moveTo>
                        <a:pt x="11162" y="7944"/>
                      </a:moveTo>
                      <a:cubicBezTo>
                        <a:pt x="11135" y="7944"/>
                        <a:pt x="11092" y="7988"/>
                        <a:pt x="11092" y="8009"/>
                      </a:cubicBezTo>
                      <a:cubicBezTo>
                        <a:pt x="11092" y="8058"/>
                        <a:pt x="11135" y="8080"/>
                        <a:pt x="11162" y="8080"/>
                      </a:cubicBezTo>
                      <a:cubicBezTo>
                        <a:pt x="11206" y="8080"/>
                        <a:pt x="11227" y="8058"/>
                        <a:pt x="11227" y="8009"/>
                      </a:cubicBezTo>
                      <a:cubicBezTo>
                        <a:pt x="11227" y="7988"/>
                        <a:pt x="11206" y="7944"/>
                        <a:pt x="11162" y="7944"/>
                      </a:cubicBezTo>
                      <a:close/>
                      <a:moveTo>
                        <a:pt x="11162" y="8215"/>
                      </a:moveTo>
                      <a:cubicBezTo>
                        <a:pt x="11135" y="8215"/>
                        <a:pt x="11092" y="8258"/>
                        <a:pt x="11092" y="8279"/>
                      </a:cubicBezTo>
                      <a:cubicBezTo>
                        <a:pt x="11092" y="8328"/>
                        <a:pt x="11135" y="8350"/>
                        <a:pt x="11162" y="8350"/>
                      </a:cubicBezTo>
                      <a:cubicBezTo>
                        <a:pt x="11206" y="8350"/>
                        <a:pt x="11227" y="8328"/>
                        <a:pt x="11227" y="8279"/>
                      </a:cubicBezTo>
                      <a:cubicBezTo>
                        <a:pt x="11227" y="8258"/>
                        <a:pt x="11206" y="8215"/>
                        <a:pt x="11162" y="8215"/>
                      </a:cubicBezTo>
                      <a:close/>
                      <a:moveTo>
                        <a:pt x="65" y="8463"/>
                      </a:moveTo>
                      <a:cubicBezTo>
                        <a:pt x="65" y="8485"/>
                        <a:pt x="43" y="8485"/>
                        <a:pt x="22" y="8485"/>
                      </a:cubicBezTo>
                      <a:cubicBezTo>
                        <a:pt x="22" y="8485"/>
                        <a:pt x="0" y="8506"/>
                        <a:pt x="0" y="8528"/>
                      </a:cubicBezTo>
                      <a:cubicBezTo>
                        <a:pt x="0" y="8571"/>
                        <a:pt x="22" y="8598"/>
                        <a:pt x="65" y="8598"/>
                      </a:cubicBezTo>
                      <a:cubicBezTo>
                        <a:pt x="113" y="8598"/>
                        <a:pt x="135" y="8571"/>
                        <a:pt x="135" y="8528"/>
                      </a:cubicBezTo>
                      <a:cubicBezTo>
                        <a:pt x="135" y="8506"/>
                        <a:pt x="113" y="8463"/>
                        <a:pt x="65" y="8463"/>
                      </a:cubicBezTo>
                      <a:close/>
                      <a:moveTo>
                        <a:pt x="335" y="8463"/>
                      </a:moveTo>
                      <a:cubicBezTo>
                        <a:pt x="292" y="8463"/>
                        <a:pt x="270" y="8485"/>
                        <a:pt x="270" y="8528"/>
                      </a:cubicBezTo>
                      <a:cubicBezTo>
                        <a:pt x="270" y="8571"/>
                        <a:pt x="292" y="8598"/>
                        <a:pt x="335" y="8598"/>
                      </a:cubicBezTo>
                      <a:cubicBezTo>
                        <a:pt x="383" y="8598"/>
                        <a:pt x="405" y="8571"/>
                        <a:pt x="405" y="8528"/>
                      </a:cubicBezTo>
                      <a:cubicBezTo>
                        <a:pt x="405" y="8485"/>
                        <a:pt x="383" y="8463"/>
                        <a:pt x="335" y="8463"/>
                      </a:cubicBezTo>
                      <a:close/>
                      <a:moveTo>
                        <a:pt x="605" y="8463"/>
                      </a:moveTo>
                      <a:cubicBezTo>
                        <a:pt x="562" y="8463"/>
                        <a:pt x="540" y="8485"/>
                        <a:pt x="540" y="8528"/>
                      </a:cubicBezTo>
                      <a:cubicBezTo>
                        <a:pt x="540" y="8571"/>
                        <a:pt x="562" y="8598"/>
                        <a:pt x="605" y="8598"/>
                      </a:cubicBezTo>
                      <a:cubicBezTo>
                        <a:pt x="653" y="8598"/>
                        <a:pt x="675" y="8571"/>
                        <a:pt x="675" y="8528"/>
                      </a:cubicBezTo>
                      <a:cubicBezTo>
                        <a:pt x="675" y="8485"/>
                        <a:pt x="653" y="8463"/>
                        <a:pt x="605" y="8463"/>
                      </a:cubicBezTo>
                      <a:close/>
                      <a:moveTo>
                        <a:pt x="875" y="8463"/>
                      </a:moveTo>
                      <a:cubicBezTo>
                        <a:pt x="832" y="8463"/>
                        <a:pt x="810" y="8485"/>
                        <a:pt x="810" y="8528"/>
                      </a:cubicBezTo>
                      <a:cubicBezTo>
                        <a:pt x="810" y="8571"/>
                        <a:pt x="832" y="8598"/>
                        <a:pt x="875" y="8598"/>
                      </a:cubicBezTo>
                      <a:cubicBezTo>
                        <a:pt x="923" y="8598"/>
                        <a:pt x="945" y="8571"/>
                        <a:pt x="945" y="8528"/>
                      </a:cubicBezTo>
                      <a:cubicBezTo>
                        <a:pt x="945" y="8485"/>
                        <a:pt x="923" y="8463"/>
                        <a:pt x="875" y="8463"/>
                      </a:cubicBezTo>
                      <a:close/>
                      <a:moveTo>
                        <a:pt x="1145" y="8463"/>
                      </a:moveTo>
                      <a:cubicBezTo>
                        <a:pt x="1102" y="8463"/>
                        <a:pt x="1080" y="8485"/>
                        <a:pt x="1080" y="8528"/>
                      </a:cubicBezTo>
                      <a:cubicBezTo>
                        <a:pt x="1080" y="8571"/>
                        <a:pt x="1102" y="8598"/>
                        <a:pt x="1145" y="8598"/>
                      </a:cubicBezTo>
                      <a:cubicBezTo>
                        <a:pt x="1194" y="8598"/>
                        <a:pt x="1215" y="8571"/>
                        <a:pt x="1215" y="8528"/>
                      </a:cubicBezTo>
                      <a:cubicBezTo>
                        <a:pt x="1215" y="8485"/>
                        <a:pt x="1194" y="8463"/>
                        <a:pt x="1145" y="8463"/>
                      </a:cubicBezTo>
                      <a:close/>
                      <a:moveTo>
                        <a:pt x="1415" y="8463"/>
                      </a:moveTo>
                      <a:cubicBezTo>
                        <a:pt x="1372" y="8463"/>
                        <a:pt x="1350" y="8485"/>
                        <a:pt x="1350" y="8528"/>
                      </a:cubicBezTo>
                      <a:cubicBezTo>
                        <a:pt x="1350" y="8571"/>
                        <a:pt x="1372" y="8598"/>
                        <a:pt x="1415" y="8598"/>
                      </a:cubicBezTo>
                      <a:cubicBezTo>
                        <a:pt x="1464" y="8598"/>
                        <a:pt x="1485" y="8571"/>
                        <a:pt x="1485" y="8528"/>
                      </a:cubicBezTo>
                      <a:cubicBezTo>
                        <a:pt x="1485" y="8485"/>
                        <a:pt x="1464" y="8463"/>
                        <a:pt x="1415" y="8463"/>
                      </a:cubicBezTo>
                      <a:close/>
                      <a:moveTo>
                        <a:pt x="1685" y="8463"/>
                      </a:moveTo>
                      <a:cubicBezTo>
                        <a:pt x="1642" y="8463"/>
                        <a:pt x="1620" y="8485"/>
                        <a:pt x="1620" y="8528"/>
                      </a:cubicBezTo>
                      <a:cubicBezTo>
                        <a:pt x="1620" y="8571"/>
                        <a:pt x="1642" y="8598"/>
                        <a:pt x="1685" y="8598"/>
                      </a:cubicBezTo>
                      <a:cubicBezTo>
                        <a:pt x="1734" y="8598"/>
                        <a:pt x="1755" y="8571"/>
                        <a:pt x="1755" y="8528"/>
                      </a:cubicBezTo>
                      <a:cubicBezTo>
                        <a:pt x="1755" y="8485"/>
                        <a:pt x="1734" y="8463"/>
                        <a:pt x="1685" y="8463"/>
                      </a:cubicBezTo>
                      <a:close/>
                      <a:moveTo>
                        <a:pt x="1955" y="8463"/>
                      </a:moveTo>
                      <a:cubicBezTo>
                        <a:pt x="1912" y="8463"/>
                        <a:pt x="1890" y="8485"/>
                        <a:pt x="1890" y="8528"/>
                      </a:cubicBezTo>
                      <a:cubicBezTo>
                        <a:pt x="1890" y="8571"/>
                        <a:pt x="1912" y="8598"/>
                        <a:pt x="1955" y="8598"/>
                      </a:cubicBezTo>
                      <a:cubicBezTo>
                        <a:pt x="2004" y="8598"/>
                        <a:pt x="2025" y="8571"/>
                        <a:pt x="2025" y="8528"/>
                      </a:cubicBezTo>
                      <a:cubicBezTo>
                        <a:pt x="2025" y="8485"/>
                        <a:pt x="2004" y="8463"/>
                        <a:pt x="1955" y="8463"/>
                      </a:cubicBezTo>
                      <a:close/>
                      <a:moveTo>
                        <a:pt x="2225" y="8463"/>
                      </a:moveTo>
                      <a:cubicBezTo>
                        <a:pt x="2182" y="8463"/>
                        <a:pt x="2160" y="8485"/>
                        <a:pt x="2160" y="8528"/>
                      </a:cubicBezTo>
                      <a:cubicBezTo>
                        <a:pt x="2160" y="8571"/>
                        <a:pt x="2182" y="8598"/>
                        <a:pt x="2225" y="8598"/>
                      </a:cubicBezTo>
                      <a:cubicBezTo>
                        <a:pt x="2274" y="8598"/>
                        <a:pt x="2295" y="8571"/>
                        <a:pt x="2295" y="8528"/>
                      </a:cubicBezTo>
                      <a:cubicBezTo>
                        <a:pt x="2295" y="8485"/>
                        <a:pt x="2274" y="8463"/>
                        <a:pt x="2225" y="8463"/>
                      </a:cubicBezTo>
                      <a:close/>
                      <a:moveTo>
                        <a:pt x="2495" y="8463"/>
                      </a:moveTo>
                      <a:cubicBezTo>
                        <a:pt x="2452" y="8463"/>
                        <a:pt x="2430" y="8485"/>
                        <a:pt x="2430" y="8528"/>
                      </a:cubicBezTo>
                      <a:cubicBezTo>
                        <a:pt x="2430" y="8571"/>
                        <a:pt x="2452" y="8598"/>
                        <a:pt x="2495" y="8598"/>
                      </a:cubicBezTo>
                      <a:cubicBezTo>
                        <a:pt x="2544" y="8598"/>
                        <a:pt x="2565" y="8571"/>
                        <a:pt x="2565" y="8528"/>
                      </a:cubicBezTo>
                      <a:cubicBezTo>
                        <a:pt x="2565" y="8485"/>
                        <a:pt x="2544" y="8463"/>
                        <a:pt x="2495" y="8463"/>
                      </a:cubicBezTo>
                      <a:close/>
                      <a:moveTo>
                        <a:pt x="2765" y="8463"/>
                      </a:moveTo>
                      <a:cubicBezTo>
                        <a:pt x="2722" y="8463"/>
                        <a:pt x="2700" y="8485"/>
                        <a:pt x="2700" y="8528"/>
                      </a:cubicBezTo>
                      <a:cubicBezTo>
                        <a:pt x="2700" y="8571"/>
                        <a:pt x="2722" y="8598"/>
                        <a:pt x="2765" y="8598"/>
                      </a:cubicBezTo>
                      <a:cubicBezTo>
                        <a:pt x="2814" y="8598"/>
                        <a:pt x="2835" y="8571"/>
                        <a:pt x="2835" y="8528"/>
                      </a:cubicBezTo>
                      <a:cubicBezTo>
                        <a:pt x="2835" y="8485"/>
                        <a:pt x="2814" y="8463"/>
                        <a:pt x="2765" y="8463"/>
                      </a:cubicBezTo>
                      <a:close/>
                      <a:moveTo>
                        <a:pt x="3035" y="8463"/>
                      </a:moveTo>
                      <a:cubicBezTo>
                        <a:pt x="2992" y="8463"/>
                        <a:pt x="2970" y="8485"/>
                        <a:pt x="2970" y="8528"/>
                      </a:cubicBezTo>
                      <a:cubicBezTo>
                        <a:pt x="2970" y="8571"/>
                        <a:pt x="2992" y="8598"/>
                        <a:pt x="3035" y="8598"/>
                      </a:cubicBezTo>
                      <a:cubicBezTo>
                        <a:pt x="3084" y="8598"/>
                        <a:pt x="3105" y="8571"/>
                        <a:pt x="3105" y="8528"/>
                      </a:cubicBezTo>
                      <a:cubicBezTo>
                        <a:pt x="3105" y="8485"/>
                        <a:pt x="3084" y="8463"/>
                        <a:pt x="3035" y="8463"/>
                      </a:cubicBezTo>
                      <a:close/>
                      <a:moveTo>
                        <a:pt x="3305" y="8463"/>
                      </a:moveTo>
                      <a:cubicBezTo>
                        <a:pt x="3262" y="8463"/>
                        <a:pt x="3240" y="8485"/>
                        <a:pt x="3240" y="8528"/>
                      </a:cubicBezTo>
                      <a:cubicBezTo>
                        <a:pt x="3240" y="8571"/>
                        <a:pt x="3262" y="8598"/>
                        <a:pt x="3305" y="8598"/>
                      </a:cubicBezTo>
                      <a:cubicBezTo>
                        <a:pt x="3354" y="8598"/>
                        <a:pt x="3375" y="8571"/>
                        <a:pt x="3375" y="8528"/>
                      </a:cubicBezTo>
                      <a:cubicBezTo>
                        <a:pt x="3375" y="8485"/>
                        <a:pt x="3354" y="8463"/>
                        <a:pt x="3305" y="8463"/>
                      </a:cubicBezTo>
                      <a:close/>
                      <a:moveTo>
                        <a:pt x="3575" y="8463"/>
                      </a:moveTo>
                      <a:cubicBezTo>
                        <a:pt x="3532" y="8463"/>
                        <a:pt x="3510" y="8485"/>
                        <a:pt x="3510" y="8528"/>
                      </a:cubicBezTo>
                      <a:cubicBezTo>
                        <a:pt x="3510" y="8571"/>
                        <a:pt x="3532" y="8598"/>
                        <a:pt x="3575" y="8598"/>
                      </a:cubicBezTo>
                      <a:cubicBezTo>
                        <a:pt x="3624" y="8598"/>
                        <a:pt x="3645" y="8571"/>
                        <a:pt x="3645" y="8528"/>
                      </a:cubicBezTo>
                      <a:cubicBezTo>
                        <a:pt x="3645" y="8485"/>
                        <a:pt x="3624" y="8463"/>
                        <a:pt x="3575" y="8463"/>
                      </a:cubicBezTo>
                      <a:close/>
                      <a:moveTo>
                        <a:pt x="3845" y="8463"/>
                      </a:moveTo>
                      <a:cubicBezTo>
                        <a:pt x="3802" y="8463"/>
                        <a:pt x="3780" y="8485"/>
                        <a:pt x="3780" y="8528"/>
                      </a:cubicBezTo>
                      <a:cubicBezTo>
                        <a:pt x="3780" y="8571"/>
                        <a:pt x="3802" y="8598"/>
                        <a:pt x="3845" y="8598"/>
                      </a:cubicBezTo>
                      <a:cubicBezTo>
                        <a:pt x="3894" y="8598"/>
                        <a:pt x="3915" y="8571"/>
                        <a:pt x="3915" y="8528"/>
                      </a:cubicBezTo>
                      <a:cubicBezTo>
                        <a:pt x="3915" y="8485"/>
                        <a:pt x="3894" y="8463"/>
                        <a:pt x="3845" y="8463"/>
                      </a:cubicBezTo>
                      <a:close/>
                      <a:moveTo>
                        <a:pt x="4115" y="8463"/>
                      </a:moveTo>
                      <a:cubicBezTo>
                        <a:pt x="4072" y="8463"/>
                        <a:pt x="4050" y="8485"/>
                        <a:pt x="4050" y="8528"/>
                      </a:cubicBezTo>
                      <a:cubicBezTo>
                        <a:pt x="4050" y="8571"/>
                        <a:pt x="4072" y="8598"/>
                        <a:pt x="4115" y="8598"/>
                      </a:cubicBezTo>
                      <a:cubicBezTo>
                        <a:pt x="4164" y="8598"/>
                        <a:pt x="4185" y="8571"/>
                        <a:pt x="4185" y="8528"/>
                      </a:cubicBezTo>
                      <a:cubicBezTo>
                        <a:pt x="4185" y="8485"/>
                        <a:pt x="4164" y="8463"/>
                        <a:pt x="4115" y="8463"/>
                      </a:cubicBezTo>
                      <a:close/>
                      <a:moveTo>
                        <a:pt x="4385" y="8463"/>
                      </a:moveTo>
                      <a:cubicBezTo>
                        <a:pt x="4342" y="8463"/>
                        <a:pt x="4320" y="8485"/>
                        <a:pt x="4320" y="8528"/>
                      </a:cubicBezTo>
                      <a:cubicBezTo>
                        <a:pt x="4320" y="8571"/>
                        <a:pt x="4342" y="8598"/>
                        <a:pt x="4385" y="8598"/>
                      </a:cubicBezTo>
                      <a:cubicBezTo>
                        <a:pt x="4434" y="8598"/>
                        <a:pt x="4455" y="8571"/>
                        <a:pt x="4455" y="8528"/>
                      </a:cubicBezTo>
                      <a:cubicBezTo>
                        <a:pt x="4455" y="8485"/>
                        <a:pt x="4434" y="8463"/>
                        <a:pt x="4385" y="8463"/>
                      </a:cubicBezTo>
                      <a:close/>
                      <a:moveTo>
                        <a:pt x="4655" y="8463"/>
                      </a:moveTo>
                      <a:cubicBezTo>
                        <a:pt x="4612" y="8463"/>
                        <a:pt x="4590" y="8485"/>
                        <a:pt x="4590" y="8528"/>
                      </a:cubicBezTo>
                      <a:cubicBezTo>
                        <a:pt x="4590" y="8571"/>
                        <a:pt x="4612" y="8598"/>
                        <a:pt x="4655" y="8598"/>
                      </a:cubicBezTo>
                      <a:cubicBezTo>
                        <a:pt x="4704" y="8598"/>
                        <a:pt x="4725" y="8571"/>
                        <a:pt x="4725" y="8528"/>
                      </a:cubicBezTo>
                      <a:cubicBezTo>
                        <a:pt x="4725" y="8485"/>
                        <a:pt x="4704" y="8463"/>
                        <a:pt x="4655" y="8463"/>
                      </a:cubicBezTo>
                      <a:close/>
                      <a:moveTo>
                        <a:pt x="4925" y="8463"/>
                      </a:moveTo>
                      <a:cubicBezTo>
                        <a:pt x="4882" y="8463"/>
                        <a:pt x="4860" y="8485"/>
                        <a:pt x="4860" y="8528"/>
                      </a:cubicBezTo>
                      <a:cubicBezTo>
                        <a:pt x="4860" y="8571"/>
                        <a:pt x="4882" y="8598"/>
                        <a:pt x="4925" y="8598"/>
                      </a:cubicBezTo>
                      <a:cubicBezTo>
                        <a:pt x="4974" y="8598"/>
                        <a:pt x="4995" y="8571"/>
                        <a:pt x="4995" y="8528"/>
                      </a:cubicBezTo>
                      <a:cubicBezTo>
                        <a:pt x="4995" y="8485"/>
                        <a:pt x="4974" y="8463"/>
                        <a:pt x="4925" y="8463"/>
                      </a:cubicBezTo>
                      <a:close/>
                      <a:moveTo>
                        <a:pt x="5195" y="8463"/>
                      </a:moveTo>
                      <a:cubicBezTo>
                        <a:pt x="5152" y="8463"/>
                        <a:pt x="5130" y="8485"/>
                        <a:pt x="5130" y="8528"/>
                      </a:cubicBezTo>
                      <a:cubicBezTo>
                        <a:pt x="5130" y="8571"/>
                        <a:pt x="5152" y="8598"/>
                        <a:pt x="5195" y="8598"/>
                      </a:cubicBezTo>
                      <a:cubicBezTo>
                        <a:pt x="5244" y="8598"/>
                        <a:pt x="5265" y="8571"/>
                        <a:pt x="5265" y="8528"/>
                      </a:cubicBezTo>
                      <a:cubicBezTo>
                        <a:pt x="5265" y="8485"/>
                        <a:pt x="5244" y="8463"/>
                        <a:pt x="5195" y="8463"/>
                      </a:cubicBezTo>
                      <a:close/>
                      <a:moveTo>
                        <a:pt x="5465" y="8463"/>
                      </a:moveTo>
                      <a:cubicBezTo>
                        <a:pt x="5422" y="8463"/>
                        <a:pt x="5400" y="8485"/>
                        <a:pt x="5400" y="8528"/>
                      </a:cubicBezTo>
                      <a:cubicBezTo>
                        <a:pt x="5400" y="8571"/>
                        <a:pt x="5422" y="8598"/>
                        <a:pt x="5465" y="8598"/>
                      </a:cubicBezTo>
                      <a:cubicBezTo>
                        <a:pt x="5514" y="8598"/>
                        <a:pt x="5535" y="8571"/>
                        <a:pt x="5535" y="8528"/>
                      </a:cubicBezTo>
                      <a:cubicBezTo>
                        <a:pt x="5535" y="8485"/>
                        <a:pt x="5514" y="8463"/>
                        <a:pt x="5465" y="8463"/>
                      </a:cubicBezTo>
                      <a:close/>
                      <a:moveTo>
                        <a:pt x="5735" y="8463"/>
                      </a:moveTo>
                      <a:cubicBezTo>
                        <a:pt x="5692" y="8463"/>
                        <a:pt x="5670" y="8485"/>
                        <a:pt x="5670" y="8528"/>
                      </a:cubicBezTo>
                      <a:cubicBezTo>
                        <a:pt x="5670" y="8571"/>
                        <a:pt x="5692" y="8598"/>
                        <a:pt x="5735" y="8598"/>
                      </a:cubicBezTo>
                      <a:cubicBezTo>
                        <a:pt x="5784" y="8598"/>
                        <a:pt x="5805" y="8571"/>
                        <a:pt x="5805" y="8528"/>
                      </a:cubicBezTo>
                      <a:cubicBezTo>
                        <a:pt x="5805" y="8485"/>
                        <a:pt x="5784" y="8463"/>
                        <a:pt x="5735" y="8463"/>
                      </a:cubicBezTo>
                      <a:close/>
                      <a:moveTo>
                        <a:pt x="6005" y="8463"/>
                      </a:moveTo>
                      <a:cubicBezTo>
                        <a:pt x="5962" y="8463"/>
                        <a:pt x="5940" y="8485"/>
                        <a:pt x="5940" y="8528"/>
                      </a:cubicBezTo>
                      <a:cubicBezTo>
                        <a:pt x="5940" y="8571"/>
                        <a:pt x="5962" y="8598"/>
                        <a:pt x="6005" y="8598"/>
                      </a:cubicBezTo>
                      <a:cubicBezTo>
                        <a:pt x="6054" y="8598"/>
                        <a:pt x="6075" y="8571"/>
                        <a:pt x="6075" y="8528"/>
                      </a:cubicBezTo>
                      <a:cubicBezTo>
                        <a:pt x="6075" y="8485"/>
                        <a:pt x="6054" y="8463"/>
                        <a:pt x="6005" y="8463"/>
                      </a:cubicBezTo>
                      <a:close/>
                      <a:moveTo>
                        <a:pt x="6275" y="8463"/>
                      </a:moveTo>
                      <a:cubicBezTo>
                        <a:pt x="6232" y="8463"/>
                        <a:pt x="6210" y="8485"/>
                        <a:pt x="6210" y="8528"/>
                      </a:cubicBezTo>
                      <a:cubicBezTo>
                        <a:pt x="6210" y="8571"/>
                        <a:pt x="6232" y="8598"/>
                        <a:pt x="6275" y="8598"/>
                      </a:cubicBezTo>
                      <a:cubicBezTo>
                        <a:pt x="6324" y="8598"/>
                        <a:pt x="6345" y="8571"/>
                        <a:pt x="6345" y="8528"/>
                      </a:cubicBezTo>
                      <a:cubicBezTo>
                        <a:pt x="6345" y="8485"/>
                        <a:pt x="6324" y="8463"/>
                        <a:pt x="6275" y="8463"/>
                      </a:cubicBezTo>
                      <a:close/>
                      <a:moveTo>
                        <a:pt x="6545" y="8463"/>
                      </a:moveTo>
                      <a:cubicBezTo>
                        <a:pt x="6502" y="8463"/>
                        <a:pt x="6480" y="8485"/>
                        <a:pt x="6480" y="8528"/>
                      </a:cubicBezTo>
                      <a:cubicBezTo>
                        <a:pt x="6480" y="8571"/>
                        <a:pt x="6502" y="8598"/>
                        <a:pt x="6545" y="8598"/>
                      </a:cubicBezTo>
                      <a:cubicBezTo>
                        <a:pt x="6594" y="8598"/>
                        <a:pt x="6615" y="8571"/>
                        <a:pt x="6615" y="8528"/>
                      </a:cubicBezTo>
                      <a:cubicBezTo>
                        <a:pt x="6615" y="8485"/>
                        <a:pt x="6594" y="8463"/>
                        <a:pt x="6545" y="8463"/>
                      </a:cubicBezTo>
                      <a:close/>
                      <a:moveTo>
                        <a:pt x="6815" y="8463"/>
                      </a:moveTo>
                      <a:cubicBezTo>
                        <a:pt x="6772" y="8463"/>
                        <a:pt x="6750" y="8485"/>
                        <a:pt x="6750" y="8528"/>
                      </a:cubicBezTo>
                      <a:cubicBezTo>
                        <a:pt x="6750" y="8571"/>
                        <a:pt x="6772" y="8598"/>
                        <a:pt x="6815" y="8598"/>
                      </a:cubicBezTo>
                      <a:cubicBezTo>
                        <a:pt x="6864" y="8598"/>
                        <a:pt x="6885" y="8571"/>
                        <a:pt x="6885" y="8528"/>
                      </a:cubicBezTo>
                      <a:cubicBezTo>
                        <a:pt x="6885" y="8485"/>
                        <a:pt x="6864" y="8463"/>
                        <a:pt x="6815" y="8463"/>
                      </a:cubicBezTo>
                      <a:close/>
                      <a:moveTo>
                        <a:pt x="7085" y="8463"/>
                      </a:moveTo>
                      <a:cubicBezTo>
                        <a:pt x="7042" y="8463"/>
                        <a:pt x="7020" y="8485"/>
                        <a:pt x="7020" y="8528"/>
                      </a:cubicBezTo>
                      <a:cubicBezTo>
                        <a:pt x="7020" y="8571"/>
                        <a:pt x="7042" y="8598"/>
                        <a:pt x="7085" y="8598"/>
                      </a:cubicBezTo>
                      <a:cubicBezTo>
                        <a:pt x="7134" y="8598"/>
                        <a:pt x="7155" y="8571"/>
                        <a:pt x="7155" y="8528"/>
                      </a:cubicBezTo>
                      <a:cubicBezTo>
                        <a:pt x="7155" y="8485"/>
                        <a:pt x="7134" y="8463"/>
                        <a:pt x="7085" y="8463"/>
                      </a:cubicBezTo>
                      <a:close/>
                      <a:moveTo>
                        <a:pt x="7355" y="8463"/>
                      </a:moveTo>
                      <a:cubicBezTo>
                        <a:pt x="7312" y="8463"/>
                        <a:pt x="7290" y="8485"/>
                        <a:pt x="7290" y="8528"/>
                      </a:cubicBezTo>
                      <a:cubicBezTo>
                        <a:pt x="7290" y="8571"/>
                        <a:pt x="7312" y="8598"/>
                        <a:pt x="7355" y="8598"/>
                      </a:cubicBezTo>
                      <a:cubicBezTo>
                        <a:pt x="7404" y="8598"/>
                        <a:pt x="7425" y="8571"/>
                        <a:pt x="7425" y="8528"/>
                      </a:cubicBezTo>
                      <a:cubicBezTo>
                        <a:pt x="7425" y="8485"/>
                        <a:pt x="7404" y="8463"/>
                        <a:pt x="7355" y="8463"/>
                      </a:cubicBezTo>
                      <a:close/>
                      <a:moveTo>
                        <a:pt x="7625" y="8463"/>
                      </a:moveTo>
                      <a:cubicBezTo>
                        <a:pt x="7582" y="8463"/>
                        <a:pt x="7560" y="8485"/>
                        <a:pt x="7560" y="8528"/>
                      </a:cubicBezTo>
                      <a:cubicBezTo>
                        <a:pt x="7560" y="8571"/>
                        <a:pt x="7582" y="8598"/>
                        <a:pt x="7625" y="8598"/>
                      </a:cubicBezTo>
                      <a:cubicBezTo>
                        <a:pt x="7674" y="8598"/>
                        <a:pt x="7695" y="8571"/>
                        <a:pt x="7695" y="8528"/>
                      </a:cubicBezTo>
                      <a:cubicBezTo>
                        <a:pt x="7695" y="8485"/>
                        <a:pt x="7674" y="8463"/>
                        <a:pt x="7625" y="8463"/>
                      </a:cubicBezTo>
                      <a:close/>
                      <a:moveTo>
                        <a:pt x="7895" y="8463"/>
                      </a:moveTo>
                      <a:cubicBezTo>
                        <a:pt x="7852" y="8463"/>
                        <a:pt x="7830" y="8485"/>
                        <a:pt x="7830" y="8528"/>
                      </a:cubicBezTo>
                      <a:cubicBezTo>
                        <a:pt x="7830" y="8571"/>
                        <a:pt x="7852" y="8598"/>
                        <a:pt x="7895" y="8598"/>
                      </a:cubicBezTo>
                      <a:cubicBezTo>
                        <a:pt x="7944" y="8598"/>
                        <a:pt x="7965" y="8571"/>
                        <a:pt x="7965" y="8528"/>
                      </a:cubicBezTo>
                      <a:cubicBezTo>
                        <a:pt x="7965" y="8485"/>
                        <a:pt x="7944" y="8463"/>
                        <a:pt x="7895" y="8463"/>
                      </a:cubicBezTo>
                      <a:close/>
                      <a:moveTo>
                        <a:pt x="8165" y="8463"/>
                      </a:moveTo>
                      <a:cubicBezTo>
                        <a:pt x="8122" y="8463"/>
                        <a:pt x="8100" y="8485"/>
                        <a:pt x="8100" y="8528"/>
                      </a:cubicBezTo>
                      <a:cubicBezTo>
                        <a:pt x="8100" y="8571"/>
                        <a:pt x="8122" y="8598"/>
                        <a:pt x="8165" y="8598"/>
                      </a:cubicBezTo>
                      <a:cubicBezTo>
                        <a:pt x="8214" y="8598"/>
                        <a:pt x="8235" y="8571"/>
                        <a:pt x="8235" y="8528"/>
                      </a:cubicBezTo>
                      <a:cubicBezTo>
                        <a:pt x="8235" y="8485"/>
                        <a:pt x="8214" y="8463"/>
                        <a:pt x="8165" y="8463"/>
                      </a:cubicBezTo>
                      <a:close/>
                      <a:moveTo>
                        <a:pt x="8435" y="8463"/>
                      </a:moveTo>
                      <a:cubicBezTo>
                        <a:pt x="8392" y="8463"/>
                        <a:pt x="8370" y="8485"/>
                        <a:pt x="8370" y="8528"/>
                      </a:cubicBezTo>
                      <a:cubicBezTo>
                        <a:pt x="8370" y="8571"/>
                        <a:pt x="8392" y="8598"/>
                        <a:pt x="8435" y="8598"/>
                      </a:cubicBezTo>
                      <a:cubicBezTo>
                        <a:pt x="8484" y="8598"/>
                        <a:pt x="8505" y="8571"/>
                        <a:pt x="8505" y="8528"/>
                      </a:cubicBezTo>
                      <a:cubicBezTo>
                        <a:pt x="8505" y="8485"/>
                        <a:pt x="8484" y="8463"/>
                        <a:pt x="8435" y="8463"/>
                      </a:cubicBezTo>
                      <a:close/>
                      <a:moveTo>
                        <a:pt x="8705" y="8463"/>
                      </a:moveTo>
                      <a:cubicBezTo>
                        <a:pt x="8662" y="8463"/>
                        <a:pt x="8640" y="8485"/>
                        <a:pt x="8640" y="8528"/>
                      </a:cubicBezTo>
                      <a:cubicBezTo>
                        <a:pt x="8640" y="8571"/>
                        <a:pt x="8662" y="8598"/>
                        <a:pt x="8705" y="8598"/>
                      </a:cubicBezTo>
                      <a:cubicBezTo>
                        <a:pt x="8754" y="8598"/>
                        <a:pt x="8775" y="8571"/>
                        <a:pt x="8775" y="8528"/>
                      </a:cubicBezTo>
                      <a:cubicBezTo>
                        <a:pt x="8775" y="8485"/>
                        <a:pt x="8754" y="8463"/>
                        <a:pt x="8705" y="8463"/>
                      </a:cubicBezTo>
                      <a:close/>
                      <a:moveTo>
                        <a:pt x="8975" y="8463"/>
                      </a:moveTo>
                      <a:cubicBezTo>
                        <a:pt x="8932" y="8463"/>
                        <a:pt x="8911" y="8485"/>
                        <a:pt x="8911" y="8528"/>
                      </a:cubicBezTo>
                      <a:cubicBezTo>
                        <a:pt x="8911" y="8571"/>
                        <a:pt x="8932" y="8598"/>
                        <a:pt x="8975" y="8598"/>
                      </a:cubicBezTo>
                      <a:cubicBezTo>
                        <a:pt x="9024" y="8598"/>
                        <a:pt x="9046" y="8571"/>
                        <a:pt x="9046" y="8528"/>
                      </a:cubicBezTo>
                      <a:cubicBezTo>
                        <a:pt x="9046" y="8485"/>
                        <a:pt x="9024" y="8463"/>
                        <a:pt x="8975" y="8463"/>
                      </a:cubicBezTo>
                      <a:close/>
                      <a:moveTo>
                        <a:pt x="9245" y="8463"/>
                      </a:moveTo>
                      <a:cubicBezTo>
                        <a:pt x="9202" y="8463"/>
                        <a:pt x="9181" y="8485"/>
                        <a:pt x="9181" y="8528"/>
                      </a:cubicBezTo>
                      <a:cubicBezTo>
                        <a:pt x="9181" y="8571"/>
                        <a:pt x="9202" y="8598"/>
                        <a:pt x="9245" y="8598"/>
                      </a:cubicBezTo>
                      <a:cubicBezTo>
                        <a:pt x="9294" y="8598"/>
                        <a:pt x="9316" y="8571"/>
                        <a:pt x="9316" y="8528"/>
                      </a:cubicBezTo>
                      <a:cubicBezTo>
                        <a:pt x="9316" y="8485"/>
                        <a:pt x="9294" y="8463"/>
                        <a:pt x="9245" y="8463"/>
                      </a:cubicBezTo>
                      <a:close/>
                      <a:moveTo>
                        <a:pt x="9515" y="8463"/>
                      </a:moveTo>
                      <a:cubicBezTo>
                        <a:pt x="9472" y="8463"/>
                        <a:pt x="9451" y="8485"/>
                        <a:pt x="9451" y="8528"/>
                      </a:cubicBezTo>
                      <a:cubicBezTo>
                        <a:pt x="9451" y="8571"/>
                        <a:pt x="9472" y="8598"/>
                        <a:pt x="9515" y="8598"/>
                      </a:cubicBezTo>
                      <a:cubicBezTo>
                        <a:pt x="9564" y="8598"/>
                        <a:pt x="9586" y="8571"/>
                        <a:pt x="9586" y="8528"/>
                      </a:cubicBezTo>
                      <a:cubicBezTo>
                        <a:pt x="9586" y="8485"/>
                        <a:pt x="9564" y="8463"/>
                        <a:pt x="9515" y="8463"/>
                      </a:cubicBezTo>
                      <a:close/>
                      <a:moveTo>
                        <a:pt x="9785" y="8463"/>
                      </a:moveTo>
                      <a:cubicBezTo>
                        <a:pt x="9742" y="8463"/>
                        <a:pt x="9721" y="8485"/>
                        <a:pt x="9721" y="8528"/>
                      </a:cubicBezTo>
                      <a:cubicBezTo>
                        <a:pt x="9721" y="8571"/>
                        <a:pt x="9742" y="8598"/>
                        <a:pt x="9785" y="8598"/>
                      </a:cubicBezTo>
                      <a:cubicBezTo>
                        <a:pt x="9834" y="8598"/>
                        <a:pt x="9856" y="8571"/>
                        <a:pt x="9856" y="8528"/>
                      </a:cubicBezTo>
                      <a:cubicBezTo>
                        <a:pt x="9856" y="8485"/>
                        <a:pt x="9834" y="8463"/>
                        <a:pt x="9785" y="8463"/>
                      </a:cubicBezTo>
                      <a:close/>
                      <a:moveTo>
                        <a:pt x="10055" y="8463"/>
                      </a:moveTo>
                      <a:cubicBezTo>
                        <a:pt x="10012" y="8463"/>
                        <a:pt x="9991" y="8485"/>
                        <a:pt x="9991" y="8528"/>
                      </a:cubicBezTo>
                      <a:cubicBezTo>
                        <a:pt x="9991" y="8571"/>
                        <a:pt x="10012" y="8598"/>
                        <a:pt x="10055" y="8598"/>
                      </a:cubicBezTo>
                      <a:cubicBezTo>
                        <a:pt x="10104" y="8598"/>
                        <a:pt x="10126" y="8571"/>
                        <a:pt x="10126" y="8528"/>
                      </a:cubicBezTo>
                      <a:cubicBezTo>
                        <a:pt x="10126" y="8485"/>
                        <a:pt x="10104" y="8463"/>
                        <a:pt x="10055" y="8463"/>
                      </a:cubicBezTo>
                      <a:close/>
                      <a:moveTo>
                        <a:pt x="10325" y="8463"/>
                      </a:moveTo>
                      <a:cubicBezTo>
                        <a:pt x="10282" y="8463"/>
                        <a:pt x="10261" y="8485"/>
                        <a:pt x="10261" y="8528"/>
                      </a:cubicBezTo>
                      <a:cubicBezTo>
                        <a:pt x="10261" y="8571"/>
                        <a:pt x="10282" y="8598"/>
                        <a:pt x="10325" y="8598"/>
                      </a:cubicBezTo>
                      <a:cubicBezTo>
                        <a:pt x="10374" y="8598"/>
                        <a:pt x="10396" y="8571"/>
                        <a:pt x="10396" y="8528"/>
                      </a:cubicBezTo>
                      <a:cubicBezTo>
                        <a:pt x="10396" y="8485"/>
                        <a:pt x="10374" y="8463"/>
                        <a:pt x="10325" y="8463"/>
                      </a:cubicBezTo>
                      <a:close/>
                      <a:moveTo>
                        <a:pt x="10595" y="8463"/>
                      </a:moveTo>
                      <a:cubicBezTo>
                        <a:pt x="10552" y="8463"/>
                        <a:pt x="10531" y="8485"/>
                        <a:pt x="10531" y="8528"/>
                      </a:cubicBezTo>
                      <a:cubicBezTo>
                        <a:pt x="10531" y="8571"/>
                        <a:pt x="10552" y="8598"/>
                        <a:pt x="10595" y="8598"/>
                      </a:cubicBezTo>
                      <a:cubicBezTo>
                        <a:pt x="10644" y="8598"/>
                        <a:pt x="10666" y="8571"/>
                        <a:pt x="10666" y="8528"/>
                      </a:cubicBezTo>
                      <a:cubicBezTo>
                        <a:pt x="10666" y="8485"/>
                        <a:pt x="10644" y="8463"/>
                        <a:pt x="10595" y="8463"/>
                      </a:cubicBezTo>
                      <a:close/>
                      <a:moveTo>
                        <a:pt x="10865" y="8463"/>
                      </a:moveTo>
                      <a:cubicBezTo>
                        <a:pt x="10822" y="8463"/>
                        <a:pt x="10801" y="8485"/>
                        <a:pt x="10801" y="8528"/>
                      </a:cubicBezTo>
                      <a:cubicBezTo>
                        <a:pt x="10801" y="8571"/>
                        <a:pt x="10822" y="8598"/>
                        <a:pt x="10865" y="8598"/>
                      </a:cubicBezTo>
                      <a:cubicBezTo>
                        <a:pt x="10914" y="8598"/>
                        <a:pt x="10936" y="8571"/>
                        <a:pt x="10936" y="8528"/>
                      </a:cubicBezTo>
                      <a:cubicBezTo>
                        <a:pt x="10936" y="8485"/>
                        <a:pt x="10914" y="8463"/>
                        <a:pt x="10865" y="8463"/>
                      </a:cubicBezTo>
                      <a:close/>
                      <a:moveTo>
                        <a:pt x="11135" y="8463"/>
                      </a:moveTo>
                      <a:cubicBezTo>
                        <a:pt x="11092" y="8463"/>
                        <a:pt x="11071" y="8485"/>
                        <a:pt x="11071" y="8528"/>
                      </a:cubicBezTo>
                      <a:cubicBezTo>
                        <a:pt x="11071" y="8571"/>
                        <a:pt x="11092" y="8598"/>
                        <a:pt x="11135" y="8598"/>
                      </a:cubicBezTo>
                      <a:cubicBezTo>
                        <a:pt x="11184" y="8598"/>
                        <a:pt x="11206" y="8571"/>
                        <a:pt x="11206" y="8528"/>
                      </a:cubicBezTo>
                      <a:cubicBezTo>
                        <a:pt x="11206" y="8485"/>
                        <a:pt x="11184" y="8463"/>
                        <a:pt x="11135" y="8463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9"/>
                <p:cNvSpPr/>
                <p:nvPr/>
              </p:nvSpPr>
              <p:spPr>
                <a:xfrm>
                  <a:off x="2573012" y="4749545"/>
                  <a:ext cx="1454675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56" h="136" extrusionOk="0">
                      <a:moveTo>
                        <a:pt x="65" y="1"/>
                      </a:moveTo>
                      <a:cubicBezTo>
                        <a:pt x="43" y="1"/>
                        <a:pt x="0" y="44"/>
                        <a:pt x="0" y="65"/>
                      </a:cubicBezTo>
                      <a:cubicBezTo>
                        <a:pt x="0" y="109"/>
                        <a:pt x="43" y="136"/>
                        <a:pt x="65" y="136"/>
                      </a:cubicBezTo>
                      <a:cubicBezTo>
                        <a:pt x="108" y="136"/>
                        <a:pt x="135" y="109"/>
                        <a:pt x="135" y="65"/>
                      </a:cubicBezTo>
                      <a:cubicBezTo>
                        <a:pt x="135" y="44"/>
                        <a:pt x="108" y="1"/>
                        <a:pt x="65" y="1"/>
                      </a:cubicBezTo>
                      <a:close/>
                      <a:moveTo>
                        <a:pt x="335" y="1"/>
                      </a:moveTo>
                      <a:cubicBezTo>
                        <a:pt x="313" y="1"/>
                        <a:pt x="270" y="44"/>
                        <a:pt x="270" y="65"/>
                      </a:cubicBezTo>
                      <a:cubicBezTo>
                        <a:pt x="270" y="109"/>
                        <a:pt x="313" y="136"/>
                        <a:pt x="335" y="136"/>
                      </a:cubicBezTo>
                      <a:cubicBezTo>
                        <a:pt x="378" y="136"/>
                        <a:pt x="405" y="109"/>
                        <a:pt x="405" y="65"/>
                      </a:cubicBezTo>
                      <a:cubicBezTo>
                        <a:pt x="405" y="44"/>
                        <a:pt x="378" y="1"/>
                        <a:pt x="335" y="1"/>
                      </a:cubicBezTo>
                      <a:close/>
                      <a:moveTo>
                        <a:pt x="605" y="1"/>
                      </a:moveTo>
                      <a:cubicBezTo>
                        <a:pt x="583" y="1"/>
                        <a:pt x="540" y="44"/>
                        <a:pt x="540" y="65"/>
                      </a:cubicBezTo>
                      <a:cubicBezTo>
                        <a:pt x="540" y="109"/>
                        <a:pt x="583" y="136"/>
                        <a:pt x="605" y="136"/>
                      </a:cubicBezTo>
                      <a:cubicBezTo>
                        <a:pt x="648" y="136"/>
                        <a:pt x="675" y="109"/>
                        <a:pt x="675" y="65"/>
                      </a:cubicBezTo>
                      <a:cubicBezTo>
                        <a:pt x="675" y="44"/>
                        <a:pt x="648" y="1"/>
                        <a:pt x="605" y="1"/>
                      </a:cubicBezTo>
                      <a:close/>
                      <a:moveTo>
                        <a:pt x="875" y="1"/>
                      </a:moveTo>
                      <a:cubicBezTo>
                        <a:pt x="853" y="1"/>
                        <a:pt x="810" y="44"/>
                        <a:pt x="810" y="65"/>
                      </a:cubicBezTo>
                      <a:cubicBezTo>
                        <a:pt x="810" y="109"/>
                        <a:pt x="853" y="136"/>
                        <a:pt x="875" y="136"/>
                      </a:cubicBezTo>
                      <a:cubicBezTo>
                        <a:pt x="918" y="136"/>
                        <a:pt x="945" y="109"/>
                        <a:pt x="945" y="65"/>
                      </a:cubicBezTo>
                      <a:cubicBezTo>
                        <a:pt x="945" y="44"/>
                        <a:pt x="918" y="1"/>
                        <a:pt x="875" y="1"/>
                      </a:cubicBezTo>
                      <a:close/>
                      <a:moveTo>
                        <a:pt x="1145" y="1"/>
                      </a:moveTo>
                      <a:cubicBezTo>
                        <a:pt x="1123" y="1"/>
                        <a:pt x="1080" y="44"/>
                        <a:pt x="1080" y="65"/>
                      </a:cubicBezTo>
                      <a:cubicBezTo>
                        <a:pt x="1080" y="109"/>
                        <a:pt x="1123" y="136"/>
                        <a:pt x="1145" y="136"/>
                      </a:cubicBezTo>
                      <a:cubicBezTo>
                        <a:pt x="1188" y="136"/>
                        <a:pt x="1215" y="109"/>
                        <a:pt x="1215" y="65"/>
                      </a:cubicBezTo>
                      <a:cubicBezTo>
                        <a:pt x="1215" y="44"/>
                        <a:pt x="1188" y="1"/>
                        <a:pt x="1145" y="1"/>
                      </a:cubicBezTo>
                      <a:close/>
                      <a:moveTo>
                        <a:pt x="1415" y="1"/>
                      </a:moveTo>
                      <a:cubicBezTo>
                        <a:pt x="1393" y="1"/>
                        <a:pt x="1350" y="44"/>
                        <a:pt x="1350" y="65"/>
                      </a:cubicBezTo>
                      <a:cubicBezTo>
                        <a:pt x="1350" y="109"/>
                        <a:pt x="1393" y="136"/>
                        <a:pt x="1415" y="136"/>
                      </a:cubicBezTo>
                      <a:cubicBezTo>
                        <a:pt x="1458" y="136"/>
                        <a:pt x="1485" y="109"/>
                        <a:pt x="1485" y="65"/>
                      </a:cubicBezTo>
                      <a:cubicBezTo>
                        <a:pt x="1485" y="44"/>
                        <a:pt x="1458" y="1"/>
                        <a:pt x="1415" y="1"/>
                      </a:cubicBezTo>
                      <a:close/>
                      <a:moveTo>
                        <a:pt x="1685" y="1"/>
                      </a:moveTo>
                      <a:cubicBezTo>
                        <a:pt x="1663" y="1"/>
                        <a:pt x="1620" y="44"/>
                        <a:pt x="1620" y="65"/>
                      </a:cubicBezTo>
                      <a:cubicBezTo>
                        <a:pt x="1620" y="109"/>
                        <a:pt x="1663" y="136"/>
                        <a:pt x="1685" y="136"/>
                      </a:cubicBezTo>
                      <a:cubicBezTo>
                        <a:pt x="1728" y="136"/>
                        <a:pt x="1755" y="109"/>
                        <a:pt x="1755" y="65"/>
                      </a:cubicBezTo>
                      <a:cubicBezTo>
                        <a:pt x="1755" y="44"/>
                        <a:pt x="1728" y="1"/>
                        <a:pt x="1685" y="1"/>
                      </a:cubicBezTo>
                      <a:close/>
                      <a:moveTo>
                        <a:pt x="1955" y="1"/>
                      </a:moveTo>
                      <a:cubicBezTo>
                        <a:pt x="1934" y="1"/>
                        <a:pt x="1890" y="44"/>
                        <a:pt x="1890" y="65"/>
                      </a:cubicBezTo>
                      <a:cubicBezTo>
                        <a:pt x="1890" y="109"/>
                        <a:pt x="1934" y="136"/>
                        <a:pt x="1955" y="136"/>
                      </a:cubicBezTo>
                      <a:cubicBezTo>
                        <a:pt x="1998" y="136"/>
                        <a:pt x="2025" y="109"/>
                        <a:pt x="2025" y="65"/>
                      </a:cubicBezTo>
                      <a:cubicBezTo>
                        <a:pt x="2025" y="44"/>
                        <a:pt x="1998" y="1"/>
                        <a:pt x="1955" y="1"/>
                      </a:cubicBezTo>
                      <a:close/>
                      <a:moveTo>
                        <a:pt x="2225" y="1"/>
                      </a:moveTo>
                      <a:cubicBezTo>
                        <a:pt x="2204" y="1"/>
                        <a:pt x="2160" y="44"/>
                        <a:pt x="2160" y="65"/>
                      </a:cubicBezTo>
                      <a:cubicBezTo>
                        <a:pt x="2160" y="109"/>
                        <a:pt x="2204" y="136"/>
                        <a:pt x="2225" y="136"/>
                      </a:cubicBezTo>
                      <a:cubicBezTo>
                        <a:pt x="2268" y="136"/>
                        <a:pt x="2295" y="109"/>
                        <a:pt x="2295" y="65"/>
                      </a:cubicBezTo>
                      <a:cubicBezTo>
                        <a:pt x="2295" y="44"/>
                        <a:pt x="2268" y="1"/>
                        <a:pt x="2225" y="1"/>
                      </a:cubicBezTo>
                      <a:close/>
                      <a:moveTo>
                        <a:pt x="2495" y="1"/>
                      </a:moveTo>
                      <a:cubicBezTo>
                        <a:pt x="2474" y="1"/>
                        <a:pt x="2430" y="44"/>
                        <a:pt x="2430" y="65"/>
                      </a:cubicBezTo>
                      <a:cubicBezTo>
                        <a:pt x="2430" y="109"/>
                        <a:pt x="2474" y="136"/>
                        <a:pt x="2495" y="136"/>
                      </a:cubicBezTo>
                      <a:cubicBezTo>
                        <a:pt x="2538" y="136"/>
                        <a:pt x="2565" y="109"/>
                        <a:pt x="2565" y="65"/>
                      </a:cubicBezTo>
                      <a:cubicBezTo>
                        <a:pt x="2565" y="44"/>
                        <a:pt x="2538" y="1"/>
                        <a:pt x="2495" y="1"/>
                      </a:cubicBezTo>
                      <a:close/>
                      <a:moveTo>
                        <a:pt x="2765" y="1"/>
                      </a:moveTo>
                      <a:cubicBezTo>
                        <a:pt x="2744" y="1"/>
                        <a:pt x="2700" y="44"/>
                        <a:pt x="2700" y="65"/>
                      </a:cubicBezTo>
                      <a:cubicBezTo>
                        <a:pt x="2700" y="109"/>
                        <a:pt x="2744" y="136"/>
                        <a:pt x="2765" y="136"/>
                      </a:cubicBezTo>
                      <a:cubicBezTo>
                        <a:pt x="2808" y="136"/>
                        <a:pt x="2835" y="109"/>
                        <a:pt x="2835" y="65"/>
                      </a:cubicBezTo>
                      <a:cubicBezTo>
                        <a:pt x="2835" y="44"/>
                        <a:pt x="2808" y="1"/>
                        <a:pt x="2765" y="1"/>
                      </a:cubicBezTo>
                      <a:close/>
                      <a:moveTo>
                        <a:pt x="3035" y="1"/>
                      </a:moveTo>
                      <a:cubicBezTo>
                        <a:pt x="3014" y="1"/>
                        <a:pt x="2970" y="44"/>
                        <a:pt x="2970" y="65"/>
                      </a:cubicBezTo>
                      <a:cubicBezTo>
                        <a:pt x="2970" y="109"/>
                        <a:pt x="3014" y="136"/>
                        <a:pt x="3035" y="136"/>
                      </a:cubicBezTo>
                      <a:cubicBezTo>
                        <a:pt x="3078" y="136"/>
                        <a:pt x="3105" y="109"/>
                        <a:pt x="3105" y="65"/>
                      </a:cubicBezTo>
                      <a:cubicBezTo>
                        <a:pt x="3105" y="44"/>
                        <a:pt x="3078" y="1"/>
                        <a:pt x="3035" y="1"/>
                      </a:cubicBezTo>
                      <a:close/>
                      <a:moveTo>
                        <a:pt x="3305" y="1"/>
                      </a:moveTo>
                      <a:cubicBezTo>
                        <a:pt x="3284" y="1"/>
                        <a:pt x="3240" y="44"/>
                        <a:pt x="3240" y="65"/>
                      </a:cubicBezTo>
                      <a:cubicBezTo>
                        <a:pt x="3240" y="109"/>
                        <a:pt x="3284" y="136"/>
                        <a:pt x="3305" y="136"/>
                      </a:cubicBezTo>
                      <a:cubicBezTo>
                        <a:pt x="3348" y="136"/>
                        <a:pt x="3375" y="109"/>
                        <a:pt x="3375" y="65"/>
                      </a:cubicBezTo>
                      <a:cubicBezTo>
                        <a:pt x="3375" y="44"/>
                        <a:pt x="3348" y="1"/>
                        <a:pt x="3305" y="1"/>
                      </a:cubicBezTo>
                      <a:close/>
                      <a:moveTo>
                        <a:pt x="3575" y="1"/>
                      </a:moveTo>
                      <a:cubicBezTo>
                        <a:pt x="3554" y="1"/>
                        <a:pt x="3510" y="44"/>
                        <a:pt x="3510" y="65"/>
                      </a:cubicBezTo>
                      <a:cubicBezTo>
                        <a:pt x="3510" y="109"/>
                        <a:pt x="3554" y="136"/>
                        <a:pt x="3575" y="136"/>
                      </a:cubicBezTo>
                      <a:cubicBezTo>
                        <a:pt x="3618" y="136"/>
                        <a:pt x="3645" y="109"/>
                        <a:pt x="3645" y="65"/>
                      </a:cubicBezTo>
                      <a:cubicBezTo>
                        <a:pt x="3645" y="44"/>
                        <a:pt x="3618" y="1"/>
                        <a:pt x="3575" y="1"/>
                      </a:cubicBezTo>
                      <a:close/>
                      <a:moveTo>
                        <a:pt x="3845" y="1"/>
                      </a:moveTo>
                      <a:cubicBezTo>
                        <a:pt x="3824" y="1"/>
                        <a:pt x="3780" y="44"/>
                        <a:pt x="3780" y="65"/>
                      </a:cubicBezTo>
                      <a:cubicBezTo>
                        <a:pt x="3780" y="109"/>
                        <a:pt x="3824" y="136"/>
                        <a:pt x="3845" y="136"/>
                      </a:cubicBezTo>
                      <a:cubicBezTo>
                        <a:pt x="3888" y="136"/>
                        <a:pt x="3915" y="109"/>
                        <a:pt x="3915" y="65"/>
                      </a:cubicBezTo>
                      <a:cubicBezTo>
                        <a:pt x="3915" y="44"/>
                        <a:pt x="3888" y="1"/>
                        <a:pt x="3845" y="1"/>
                      </a:cubicBezTo>
                      <a:close/>
                      <a:moveTo>
                        <a:pt x="4115" y="1"/>
                      </a:moveTo>
                      <a:cubicBezTo>
                        <a:pt x="4094" y="1"/>
                        <a:pt x="4050" y="44"/>
                        <a:pt x="4050" y="65"/>
                      </a:cubicBezTo>
                      <a:cubicBezTo>
                        <a:pt x="4050" y="109"/>
                        <a:pt x="4094" y="136"/>
                        <a:pt x="4115" y="136"/>
                      </a:cubicBezTo>
                      <a:cubicBezTo>
                        <a:pt x="4158" y="136"/>
                        <a:pt x="4185" y="109"/>
                        <a:pt x="4185" y="65"/>
                      </a:cubicBezTo>
                      <a:cubicBezTo>
                        <a:pt x="4185" y="44"/>
                        <a:pt x="4158" y="1"/>
                        <a:pt x="4115" y="1"/>
                      </a:cubicBezTo>
                      <a:close/>
                      <a:moveTo>
                        <a:pt x="4385" y="1"/>
                      </a:moveTo>
                      <a:cubicBezTo>
                        <a:pt x="4364" y="1"/>
                        <a:pt x="4320" y="44"/>
                        <a:pt x="4320" y="65"/>
                      </a:cubicBezTo>
                      <a:cubicBezTo>
                        <a:pt x="4320" y="109"/>
                        <a:pt x="4364" y="136"/>
                        <a:pt x="4385" y="136"/>
                      </a:cubicBezTo>
                      <a:cubicBezTo>
                        <a:pt x="4428" y="136"/>
                        <a:pt x="4455" y="109"/>
                        <a:pt x="4455" y="65"/>
                      </a:cubicBezTo>
                      <a:cubicBezTo>
                        <a:pt x="4455" y="44"/>
                        <a:pt x="4428" y="1"/>
                        <a:pt x="4385" y="1"/>
                      </a:cubicBezTo>
                      <a:close/>
                      <a:moveTo>
                        <a:pt x="4655" y="1"/>
                      </a:moveTo>
                      <a:cubicBezTo>
                        <a:pt x="4634" y="1"/>
                        <a:pt x="4590" y="44"/>
                        <a:pt x="4590" y="65"/>
                      </a:cubicBezTo>
                      <a:cubicBezTo>
                        <a:pt x="4590" y="109"/>
                        <a:pt x="4634" y="136"/>
                        <a:pt x="4655" y="136"/>
                      </a:cubicBezTo>
                      <a:cubicBezTo>
                        <a:pt x="4698" y="136"/>
                        <a:pt x="4725" y="109"/>
                        <a:pt x="4725" y="65"/>
                      </a:cubicBezTo>
                      <a:cubicBezTo>
                        <a:pt x="4725" y="44"/>
                        <a:pt x="4698" y="1"/>
                        <a:pt x="4655" y="1"/>
                      </a:cubicBezTo>
                      <a:close/>
                      <a:moveTo>
                        <a:pt x="4925" y="1"/>
                      </a:moveTo>
                      <a:cubicBezTo>
                        <a:pt x="4904" y="1"/>
                        <a:pt x="4860" y="44"/>
                        <a:pt x="4860" y="65"/>
                      </a:cubicBezTo>
                      <a:cubicBezTo>
                        <a:pt x="4860" y="109"/>
                        <a:pt x="4904" y="136"/>
                        <a:pt x="4925" y="136"/>
                      </a:cubicBezTo>
                      <a:cubicBezTo>
                        <a:pt x="4968" y="136"/>
                        <a:pt x="4995" y="109"/>
                        <a:pt x="4995" y="65"/>
                      </a:cubicBezTo>
                      <a:cubicBezTo>
                        <a:pt x="4995" y="44"/>
                        <a:pt x="4968" y="1"/>
                        <a:pt x="4925" y="1"/>
                      </a:cubicBezTo>
                      <a:close/>
                      <a:moveTo>
                        <a:pt x="5195" y="1"/>
                      </a:moveTo>
                      <a:cubicBezTo>
                        <a:pt x="5174" y="1"/>
                        <a:pt x="5130" y="44"/>
                        <a:pt x="5130" y="65"/>
                      </a:cubicBezTo>
                      <a:cubicBezTo>
                        <a:pt x="5130" y="109"/>
                        <a:pt x="5174" y="136"/>
                        <a:pt x="5195" y="136"/>
                      </a:cubicBezTo>
                      <a:cubicBezTo>
                        <a:pt x="5238" y="136"/>
                        <a:pt x="5265" y="109"/>
                        <a:pt x="5265" y="65"/>
                      </a:cubicBezTo>
                      <a:cubicBezTo>
                        <a:pt x="5265" y="44"/>
                        <a:pt x="5238" y="1"/>
                        <a:pt x="5195" y="1"/>
                      </a:cubicBezTo>
                      <a:close/>
                      <a:moveTo>
                        <a:pt x="5465" y="1"/>
                      </a:moveTo>
                      <a:cubicBezTo>
                        <a:pt x="5444" y="1"/>
                        <a:pt x="5400" y="44"/>
                        <a:pt x="5400" y="65"/>
                      </a:cubicBezTo>
                      <a:cubicBezTo>
                        <a:pt x="5400" y="109"/>
                        <a:pt x="5444" y="136"/>
                        <a:pt x="5465" y="136"/>
                      </a:cubicBezTo>
                      <a:cubicBezTo>
                        <a:pt x="5508" y="136"/>
                        <a:pt x="5535" y="109"/>
                        <a:pt x="5535" y="65"/>
                      </a:cubicBezTo>
                      <a:cubicBezTo>
                        <a:pt x="5535" y="44"/>
                        <a:pt x="5508" y="1"/>
                        <a:pt x="5465" y="1"/>
                      </a:cubicBezTo>
                      <a:close/>
                      <a:moveTo>
                        <a:pt x="5735" y="1"/>
                      </a:moveTo>
                      <a:cubicBezTo>
                        <a:pt x="5714" y="1"/>
                        <a:pt x="5670" y="44"/>
                        <a:pt x="5670" y="65"/>
                      </a:cubicBezTo>
                      <a:cubicBezTo>
                        <a:pt x="5670" y="109"/>
                        <a:pt x="5714" y="136"/>
                        <a:pt x="5735" y="136"/>
                      </a:cubicBezTo>
                      <a:cubicBezTo>
                        <a:pt x="5779" y="136"/>
                        <a:pt x="5806" y="109"/>
                        <a:pt x="5806" y="65"/>
                      </a:cubicBezTo>
                      <a:cubicBezTo>
                        <a:pt x="5806" y="44"/>
                        <a:pt x="5779" y="1"/>
                        <a:pt x="5735" y="1"/>
                      </a:cubicBezTo>
                      <a:close/>
                      <a:moveTo>
                        <a:pt x="6005" y="1"/>
                      </a:moveTo>
                      <a:cubicBezTo>
                        <a:pt x="5984" y="1"/>
                        <a:pt x="5941" y="44"/>
                        <a:pt x="5941" y="65"/>
                      </a:cubicBezTo>
                      <a:cubicBezTo>
                        <a:pt x="5941" y="109"/>
                        <a:pt x="5984" y="136"/>
                        <a:pt x="6005" y="136"/>
                      </a:cubicBezTo>
                      <a:cubicBezTo>
                        <a:pt x="6049" y="136"/>
                        <a:pt x="6076" y="109"/>
                        <a:pt x="6076" y="65"/>
                      </a:cubicBezTo>
                      <a:cubicBezTo>
                        <a:pt x="6076" y="44"/>
                        <a:pt x="6049" y="1"/>
                        <a:pt x="6005" y="1"/>
                      </a:cubicBezTo>
                      <a:close/>
                      <a:moveTo>
                        <a:pt x="6275" y="1"/>
                      </a:moveTo>
                      <a:cubicBezTo>
                        <a:pt x="6254" y="1"/>
                        <a:pt x="6211" y="44"/>
                        <a:pt x="6211" y="65"/>
                      </a:cubicBezTo>
                      <a:cubicBezTo>
                        <a:pt x="6211" y="109"/>
                        <a:pt x="6254" y="136"/>
                        <a:pt x="6275" y="136"/>
                      </a:cubicBezTo>
                      <a:cubicBezTo>
                        <a:pt x="6319" y="136"/>
                        <a:pt x="6346" y="109"/>
                        <a:pt x="6346" y="65"/>
                      </a:cubicBezTo>
                      <a:cubicBezTo>
                        <a:pt x="6346" y="44"/>
                        <a:pt x="6319" y="1"/>
                        <a:pt x="6275" y="1"/>
                      </a:cubicBezTo>
                      <a:close/>
                      <a:moveTo>
                        <a:pt x="6545" y="1"/>
                      </a:moveTo>
                      <a:cubicBezTo>
                        <a:pt x="6524" y="1"/>
                        <a:pt x="6481" y="44"/>
                        <a:pt x="6481" y="65"/>
                      </a:cubicBezTo>
                      <a:cubicBezTo>
                        <a:pt x="6481" y="109"/>
                        <a:pt x="6524" y="136"/>
                        <a:pt x="6545" y="136"/>
                      </a:cubicBezTo>
                      <a:cubicBezTo>
                        <a:pt x="6589" y="136"/>
                        <a:pt x="6616" y="109"/>
                        <a:pt x="6616" y="65"/>
                      </a:cubicBezTo>
                      <a:cubicBezTo>
                        <a:pt x="6616" y="44"/>
                        <a:pt x="6589" y="1"/>
                        <a:pt x="6545" y="1"/>
                      </a:cubicBezTo>
                      <a:close/>
                      <a:moveTo>
                        <a:pt x="6815" y="1"/>
                      </a:moveTo>
                      <a:cubicBezTo>
                        <a:pt x="6794" y="1"/>
                        <a:pt x="6751" y="44"/>
                        <a:pt x="6751" y="65"/>
                      </a:cubicBezTo>
                      <a:cubicBezTo>
                        <a:pt x="6751" y="109"/>
                        <a:pt x="6794" y="136"/>
                        <a:pt x="6815" y="136"/>
                      </a:cubicBezTo>
                      <a:cubicBezTo>
                        <a:pt x="6859" y="136"/>
                        <a:pt x="6886" y="109"/>
                        <a:pt x="6886" y="65"/>
                      </a:cubicBezTo>
                      <a:cubicBezTo>
                        <a:pt x="6886" y="44"/>
                        <a:pt x="6859" y="1"/>
                        <a:pt x="6815" y="1"/>
                      </a:cubicBezTo>
                      <a:close/>
                      <a:moveTo>
                        <a:pt x="7085" y="1"/>
                      </a:moveTo>
                      <a:cubicBezTo>
                        <a:pt x="7064" y="1"/>
                        <a:pt x="7021" y="44"/>
                        <a:pt x="7021" y="65"/>
                      </a:cubicBezTo>
                      <a:cubicBezTo>
                        <a:pt x="7021" y="109"/>
                        <a:pt x="7064" y="136"/>
                        <a:pt x="7085" y="136"/>
                      </a:cubicBezTo>
                      <a:cubicBezTo>
                        <a:pt x="7129" y="136"/>
                        <a:pt x="7156" y="109"/>
                        <a:pt x="7156" y="65"/>
                      </a:cubicBezTo>
                      <a:cubicBezTo>
                        <a:pt x="7156" y="44"/>
                        <a:pt x="7129" y="1"/>
                        <a:pt x="7085" y="1"/>
                      </a:cubicBezTo>
                      <a:close/>
                      <a:moveTo>
                        <a:pt x="7355" y="1"/>
                      </a:moveTo>
                      <a:cubicBezTo>
                        <a:pt x="7334" y="1"/>
                        <a:pt x="7291" y="44"/>
                        <a:pt x="7291" y="65"/>
                      </a:cubicBezTo>
                      <a:cubicBezTo>
                        <a:pt x="7291" y="109"/>
                        <a:pt x="7334" y="136"/>
                        <a:pt x="7355" y="136"/>
                      </a:cubicBezTo>
                      <a:cubicBezTo>
                        <a:pt x="7399" y="136"/>
                        <a:pt x="7426" y="109"/>
                        <a:pt x="7426" y="65"/>
                      </a:cubicBezTo>
                      <a:cubicBezTo>
                        <a:pt x="7426" y="44"/>
                        <a:pt x="7399" y="1"/>
                        <a:pt x="7355" y="1"/>
                      </a:cubicBezTo>
                      <a:close/>
                      <a:moveTo>
                        <a:pt x="7625" y="1"/>
                      </a:moveTo>
                      <a:cubicBezTo>
                        <a:pt x="7604" y="1"/>
                        <a:pt x="7561" y="44"/>
                        <a:pt x="7561" y="65"/>
                      </a:cubicBezTo>
                      <a:cubicBezTo>
                        <a:pt x="7561" y="109"/>
                        <a:pt x="7604" y="136"/>
                        <a:pt x="7625" y="136"/>
                      </a:cubicBezTo>
                      <a:cubicBezTo>
                        <a:pt x="7669" y="136"/>
                        <a:pt x="7696" y="109"/>
                        <a:pt x="7696" y="65"/>
                      </a:cubicBezTo>
                      <a:cubicBezTo>
                        <a:pt x="7696" y="44"/>
                        <a:pt x="7669" y="1"/>
                        <a:pt x="7625" y="1"/>
                      </a:cubicBezTo>
                      <a:close/>
                      <a:moveTo>
                        <a:pt x="7895" y="1"/>
                      </a:moveTo>
                      <a:cubicBezTo>
                        <a:pt x="7874" y="1"/>
                        <a:pt x="7831" y="44"/>
                        <a:pt x="7831" y="65"/>
                      </a:cubicBezTo>
                      <a:cubicBezTo>
                        <a:pt x="7831" y="109"/>
                        <a:pt x="7874" y="136"/>
                        <a:pt x="7895" y="136"/>
                      </a:cubicBezTo>
                      <a:cubicBezTo>
                        <a:pt x="7939" y="136"/>
                        <a:pt x="7966" y="109"/>
                        <a:pt x="7966" y="65"/>
                      </a:cubicBezTo>
                      <a:cubicBezTo>
                        <a:pt x="7966" y="44"/>
                        <a:pt x="7939" y="1"/>
                        <a:pt x="7895" y="1"/>
                      </a:cubicBezTo>
                      <a:close/>
                      <a:moveTo>
                        <a:pt x="8165" y="1"/>
                      </a:moveTo>
                      <a:cubicBezTo>
                        <a:pt x="8144" y="1"/>
                        <a:pt x="8101" y="44"/>
                        <a:pt x="8101" y="65"/>
                      </a:cubicBezTo>
                      <a:cubicBezTo>
                        <a:pt x="8101" y="109"/>
                        <a:pt x="8144" y="136"/>
                        <a:pt x="8165" y="136"/>
                      </a:cubicBezTo>
                      <a:cubicBezTo>
                        <a:pt x="8209" y="136"/>
                        <a:pt x="8236" y="109"/>
                        <a:pt x="8236" y="65"/>
                      </a:cubicBezTo>
                      <a:cubicBezTo>
                        <a:pt x="8236" y="44"/>
                        <a:pt x="8209" y="1"/>
                        <a:pt x="8165" y="1"/>
                      </a:cubicBezTo>
                      <a:close/>
                      <a:moveTo>
                        <a:pt x="8435" y="1"/>
                      </a:moveTo>
                      <a:cubicBezTo>
                        <a:pt x="8414" y="1"/>
                        <a:pt x="8371" y="44"/>
                        <a:pt x="8371" y="65"/>
                      </a:cubicBezTo>
                      <a:cubicBezTo>
                        <a:pt x="8371" y="109"/>
                        <a:pt x="8414" y="136"/>
                        <a:pt x="8435" y="136"/>
                      </a:cubicBezTo>
                      <a:cubicBezTo>
                        <a:pt x="8479" y="136"/>
                        <a:pt x="8506" y="109"/>
                        <a:pt x="8506" y="65"/>
                      </a:cubicBezTo>
                      <a:cubicBezTo>
                        <a:pt x="8506" y="44"/>
                        <a:pt x="8479" y="1"/>
                        <a:pt x="8435" y="1"/>
                      </a:cubicBezTo>
                      <a:close/>
                      <a:moveTo>
                        <a:pt x="8705" y="1"/>
                      </a:moveTo>
                      <a:cubicBezTo>
                        <a:pt x="8684" y="1"/>
                        <a:pt x="8641" y="44"/>
                        <a:pt x="8641" y="65"/>
                      </a:cubicBezTo>
                      <a:cubicBezTo>
                        <a:pt x="8641" y="109"/>
                        <a:pt x="8684" y="136"/>
                        <a:pt x="8705" y="136"/>
                      </a:cubicBezTo>
                      <a:cubicBezTo>
                        <a:pt x="8749" y="136"/>
                        <a:pt x="8776" y="109"/>
                        <a:pt x="8776" y="65"/>
                      </a:cubicBezTo>
                      <a:cubicBezTo>
                        <a:pt x="8776" y="44"/>
                        <a:pt x="8749" y="1"/>
                        <a:pt x="8705" y="1"/>
                      </a:cubicBezTo>
                      <a:close/>
                      <a:moveTo>
                        <a:pt x="8975" y="1"/>
                      </a:moveTo>
                      <a:cubicBezTo>
                        <a:pt x="8954" y="1"/>
                        <a:pt x="8911" y="44"/>
                        <a:pt x="8911" y="65"/>
                      </a:cubicBezTo>
                      <a:cubicBezTo>
                        <a:pt x="8911" y="109"/>
                        <a:pt x="8954" y="136"/>
                        <a:pt x="8975" y="136"/>
                      </a:cubicBezTo>
                      <a:cubicBezTo>
                        <a:pt x="9019" y="136"/>
                        <a:pt x="9046" y="109"/>
                        <a:pt x="9046" y="65"/>
                      </a:cubicBezTo>
                      <a:cubicBezTo>
                        <a:pt x="9046" y="44"/>
                        <a:pt x="9019" y="1"/>
                        <a:pt x="8975" y="1"/>
                      </a:cubicBezTo>
                      <a:close/>
                      <a:moveTo>
                        <a:pt x="9245" y="1"/>
                      </a:moveTo>
                      <a:cubicBezTo>
                        <a:pt x="9224" y="1"/>
                        <a:pt x="9181" y="44"/>
                        <a:pt x="9181" y="65"/>
                      </a:cubicBezTo>
                      <a:cubicBezTo>
                        <a:pt x="9181" y="109"/>
                        <a:pt x="9224" y="136"/>
                        <a:pt x="9245" y="136"/>
                      </a:cubicBezTo>
                      <a:cubicBezTo>
                        <a:pt x="9289" y="136"/>
                        <a:pt x="9316" y="109"/>
                        <a:pt x="9316" y="65"/>
                      </a:cubicBezTo>
                      <a:cubicBezTo>
                        <a:pt x="9316" y="44"/>
                        <a:pt x="9289" y="1"/>
                        <a:pt x="9245" y="1"/>
                      </a:cubicBezTo>
                      <a:close/>
                      <a:moveTo>
                        <a:pt x="9515" y="1"/>
                      </a:moveTo>
                      <a:cubicBezTo>
                        <a:pt x="9494" y="1"/>
                        <a:pt x="9451" y="44"/>
                        <a:pt x="9451" y="65"/>
                      </a:cubicBezTo>
                      <a:cubicBezTo>
                        <a:pt x="9451" y="109"/>
                        <a:pt x="9494" y="136"/>
                        <a:pt x="9515" y="136"/>
                      </a:cubicBezTo>
                      <a:cubicBezTo>
                        <a:pt x="9559" y="136"/>
                        <a:pt x="9586" y="109"/>
                        <a:pt x="9586" y="65"/>
                      </a:cubicBezTo>
                      <a:cubicBezTo>
                        <a:pt x="9586" y="44"/>
                        <a:pt x="9559" y="1"/>
                        <a:pt x="9515" y="1"/>
                      </a:cubicBezTo>
                      <a:close/>
                      <a:moveTo>
                        <a:pt x="9786" y="1"/>
                      </a:moveTo>
                      <a:cubicBezTo>
                        <a:pt x="9764" y="1"/>
                        <a:pt x="9721" y="44"/>
                        <a:pt x="9721" y="65"/>
                      </a:cubicBezTo>
                      <a:cubicBezTo>
                        <a:pt x="9721" y="109"/>
                        <a:pt x="9764" y="136"/>
                        <a:pt x="9786" y="136"/>
                      </a:cubicBezTo>
                      <a:cubicBezTo>
                        <a:pt x="9829" y="136"/>
                        <a:pt x="9856" y="109"/>
                        <a:pt x="9856" y="65"/>
                      </a:cubicBezTo>
                      <a:cubicBezTo>
                        <a:pt x="9856" y="44"/>
                        <a:pt x="9829" y="1"/>
                        <a:pt x="9786" y="1"/>
                      </a:cubicBezTo>
                      <a:close/>
                      <a:moveTo>
                        <a:pt x="10056" y="1"/>
                      </a:moveTo>
                      <a:cubicBezTo>
                        <a:pt x="10034" y="1"/>
                        <a:pt x="9991" y="44"/>
                        <a:pt x="9991" y="65"/>
                      </a:cubicBezTo>
                      <a:cubicBezTo>
                        <a:pt x="9991" y="109"/>
                        <a:pt x="10034" y="136"/>
                        <a:pt x="10056" y="136"/>
                      </a:cubicBezTo>
                      <a:cubicBezTo>
                        <a:pt x="10099" y="136"/>
                        <a:pt x="10126" y="109"/>
                        <a:pt x="10126" y="65"/>
                      </a:cubicBezTo>
                      <a:cubicBezTo>
                        <a:pt x="10126" y="44"/>
                        <a:pt x="10099" y="1"/>
                        <a:pt x="10056" y="1"/>
                      </a:cubicBezTo>
                      <a:close/>
                      <a:moveTo>
                        <a:pt x="10326" y="1"/>
                      </a:moveTo>
                      <a:cubicBezTo>
                        <a:pt x="10304" y="1"/>
                        <a:pt x="10261" y="44"/>
                        <a:pt x="10261" y="65"/>
                      </a:cubicBezTo>
                      <a:cubicBezTo>
                        <a:pt x="10261" y="109"/>
                        <a:pt x="10304" y="136"/>
                        <a:pt x="10326" y="136"/>
                      </a:cubicBezTo>
                      <a:cubicBezTo>
                        <a:pt x="10369" y="136"/>
                        <a:pt x="10396" y="109"/>
                        <a:pt x="10396" y="65"/>
                      </a:cubicBezTo>
                      <a:cubicBezTo>
                        <a:pt x="10396" y="44"/>
                        <a:pt x="10369" y="1"/>
                        <a:pt x="10326" y="1"/>
                      </a:cubicBezTo>
                      <a:close/>
                      <a:moveTo>
                        <a:pt x="10596" y="1"/>
                      </a:moveTo>
                      <a:cubicBezTo>
                        <a:pt x="10574" y="1"/>
                        <a:pt x="10531" y="44"/>
                        <a:pt x="10531" y="65"/>
                      </a:cubicBezTo>
                      <a:cubicBezTo>
                        <a:pt x="10531" y="109"/>
                        <a:pt x="10574" y="136"/>
                        <a:pt x="10596" y="136"/>
                      </a:cubicBezTo>
                      <a:cubicBezTo>
                        <a:pt x="10639" y="136"/>
                        <a:pt x="10666" y="109"/>
                        <a:pt x="10666" y="65"/>
                      </a:cubicBezTo>
                      <a:cubicBezTo>
                        <a:pt x="10666" y="44"/>
                        <a:pt x="10639" y="1"/>
                        <a:pt x="10596" y="1"/>
                      </a:cubicBezTo>
                      <a:close/>
                      <a:moveTo>
                        <a:pt x="10866" y="1"/>
                      </a:moveTo>
                      <a:cubicBezTo>
                        <a:pt x="10844" y="1"/>
                        <a:pt x="10801" y="44"/>
                        <a:pt x="10801" y="65"/>
                      </a:cubicBezTo>
                      <a:cubicBezTo>
                        <a:pt x="10801" y="109"/>
                        <a:pt x="10844" y="136"/>
                        <a:pt x="10866" y="136"/>
                      </a:cubicBezTo>
                      <a:cubicBezTo>
                        <a:pt x="10909" y="136"/>
                        <a:pt x="10936" y="109"/>
                        <a:pt x="10936" y="65"/>
                      </a:cubicBezTo>
                      <a:cubicBezTo>
                        <a:pt x="10936" y="44"/>
                        <a:pt x="10909" y="1"/>
                        <a:pt x="10866" y="1"/>
                      </a:cubicBezTo>
                      <a:close/>
                      <a:moveTo>
                        <a:pt x="11136" y="1"/>
                      </a:moveTo>
                      <a:cubicBezTo>
                        <a:pt x="11114" y="1"/>
                        <a:pt x="11071" y="44"/>
                        <a:pt x="11071" y="65"/>
                      </a:cubicBezTo>
                      <a:cubicBezTo>
                        <a:pt x="11071" y="109"/>
                        <a:pt x="11114" y="136"/>
                        <a:pt x="11136" y="136"/>
                      </a:cubicBezTo>
                      <a:cubicBezTo>
                        <a:pt x="11179" y="136"/>
                        <a:pt x="11206" y="109"/>
                        <a:pt x="11206" y="65"/>
                      </a:cubicBezTo>
                      <a:cubicBezTo>
                        <a:pt x="11206" y="44"/>
                        <a:pt x="11179" y="1"/>
                        <a:pt x="11136" y="1"/>
                      </a:cubicBezTo>
                      <a:close/>
                      <a:moveTo>
                        <a:pt x="11406" y="1"/>
                      </a:moveTo>
                      <a:cubicBezTo>
                        <a:pt x="11384" y="1"/>
                        <a:pt x="11341" y="44"/>
                        <a:pt x="11341" y="65"/>
                      </a:cubicBezTo>
                      <a:cubicBezTo>
                        <a:pt x="11341" y="109"/>
                        <a:pt x="11384" y="136"/>
                        <a:pt x="11406" y="136"/>
                      </a:cubicBezTo>
                      <a:cubicBezTo>
                        <a:pt x="11449" y="136"/>
                        <a:pt x="11476" y="109"/>
                        <a:pt x="11476" y="65"/>
                      </a:cubicBezTo>
                      <a:cubicBezTo>
                        <a:pt x="11476" y="44"/>
                        <a:pt x="11449" y="1"/>
                        <a:pt x="11406" y="1"/>
                      </a:cubicBezTo>
                      <a:close/>
                      <a:moveTo>
                        <a:pt x="11676" y="1"/>
                      </a:moveTo>
                      <a:cubicBezTo>
                        <a:pt x="11654" y="1"/>
                        <a:pt x="11611" y="44"/>
                        <a:pt x="11611" y="65"/>
                      </a:cubicBezTo>
                      <a:cubicBezTo>
                        <a:pt x="11611" y="109"/>
                        <a:pt x="11654" y="136"/>
                        <a:pt x="11676" y="136"/>
                      </a:cubicBezTo>
                      <a:cubicBezTo>
                        <a:pt x="11719" y="136"/>
                        <a:pt x="11746" y="109"/>
                        <a:pt x="11746" y="65"/>
                      </a:cubicBezTo>
                      <a:cubicBezTo>
                        <a:pt x="11746" y="44"/>
                        <a:pt x="11719" y="1"/>
                        <a:pt x="11676" y="1"/>
                      </a:cubicBezTo>
                      <a:close/>
                      <a:moveTo>
                        <a:pt x="11946" y="1"/>
                      </a:moveTo>
                      <a:cubicBezTo>
                        <a:pt x="11924" y="1"/>
                        <a:pt x="11881" y="44"/>
                        <a:pt x="11881" y="65"/>
                      </a:cubicBezTo>
                      <a:cubicBezTo>
                        <a:pt x="11881" y="109"/>
                        <a:pt x="11924" y="136"/>
                        <a:pt x="11946" y="136"/>
                      </a:cubicBezTo>
                      <a:cubicBezTo>
                        <a:pt x="11989" y="136"/>
                        <a:pt x="12016" y="109"/>
                        <a:pt x="12016" y="65"/>
                      </a:cubicBezTo>
                      <a:cubicBezTo>
                        <a:pt x="12016" y="44"/>
                        <a:pt x="11989" y="1"/>
                        <a:pt x="11946" y="1"/>
                      </a:cubicBezTo>
                      <a:close/>
                      <a:moveTo>
                        <a:pt x="12216" y="1"/>
                      </a:moveTo>
                      <a:cubicBezTo>
                        <a:pt x="12194" y="1"/>
                        <a:pt x="12151" y="44"/>
                        <a:pt x="12151" y="65"/>
                      </a:cubicBezTo>
                      <a:cubicBezTo>
                        <a:pt x="12151" y="109"/>
                        <a:pt x="12194" y="136"/>
                        <a:pt x="12216" y="136"/>
                      </a:cubicBezTo>
                      <a:cubicBezTo>
                        <a:pt x="12259" y="136"/>
                        <a:pt x="12286" y="109"/>
                        <a:pt x="12286" y="65"/>
                      </a:cubicBezTo>
                      <a:cubicBezTo>
                        <a:pt x="12286" y="44"/>
                        <a:pt x="12259" y="1"/>
                        <a:pt x="12216" y="1"/>
                      </a:cubicBezTo>
                      <a:close/>
                      <a:moveTo>
                        <a:pt x="12486" y="1"/>
                      </a:moveTo>
                      <a:cubicBezTo>
                        <a:pt x="12464" y="1"/>
                        <a:pt x="12421" y="44"/>
                        <a:pt x="12421" y="65"/>
                      </a:cubicBezTo>
                      <a:cubicBezTo>
                        <a:pt x="12421" y="109"/>
                        <a:pt x="12464" y="136"/>
                        <a:pt x="12486" y="136"/>
                      </a:cubicBezTo>
                      <a:cubicBezTo>
                        <a:pt x="12529" y="136"/>
                        <a:pt x="12556" y="109"/>
                        <a:pt x="12556" y="65"/>
                      </a:cubicBezTo>
                      <a:cubicBezTo>
                        <a:pt x="12556" y="44"/>
                        <a:pt x="12529" y="1"/>
                        <a:pt x="1248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9"/>
                <p:cNvSpPr/>
                <p:nvPr/>
              </p:nvSpPr>
              <p:spPr>
                <a:xfrm rot="5400000">
                  <a:off x="7214672" y="2853931"/>
                  <a:ext cx="2440254" cy="1754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63" h="15143" extrusionOk="0">
                      <a:moveTo>
                        <a:pt x="66" y="0"/>
                      </a:moveTo>
                      <a:cubicBezTo>
                        <a:pt x="44" y="0"/>
                        <a:pt x="1" y="44"/>
                        <a:pt x="1" y="65"/>
                      </a:cubicBezTo>
                      <a:cubicBezTo>
                        <a:pt x="1" y="114"/>
                        <a:pt x="44" y="135"/>
                        <a:pt x="66" y="135"/>
                      </a:cubicBezTo>
                      <a:cubicBezTo>
                        <a:pt x="114" y="135"/>
                        <a:pt x="136" y="114"/>
                        <a:pt x="136" y="65"/>
                      </a:cubicBezTo>
                      <a:cubicBezTo>
                        <a:pt x="136" y="44"/>
                        <a:pt x="114" y="0"/>
                        <a:pt x="66" y="0"/>
                      </a:cubicBezTo>
                      <a:close/>
                      <a:moveTo>
                        <a:pt x="66" y="270"/>
                      </a:moveTo>
                      <a:cubicBezTo>
                        <a:pt x="44" y="270"/>
                        <a:pt x="1" y="314"/>
                        <a:pt x="1" y="335"/>
                      </a:cubicBezTo>
                      <a:cubicBezTo>
                        <a:pt x="1" y="384"/>
                        <a:pt x="44" y="405"/>
                        <a:pt x="66" y="405"/>
                      </a:cubicBezTo>
                      <a:cubicBezTo>
                        <a:pt x="114" y="405"/>
                        <a:pt x="136" y="384"/>
                        <a:pt x="136" y="335"/>
                      </a:cubicBezTo>
                      <a:cubicBezTo>
                        <a:pt x="136" y="314"/>
                        <a:pt x="114" y="270"/>
                        <a:pt x="66" y="270"/>
                      </a:cubicBezTo>
                      <a:close/>
                      <a:moveTo>
                        <a:pt x="66" y="540"/>
                      </a:moveTo>
                      <a:cubicBezTo>
                        <a:pt x="44" y="540"/>
                        <a:pt x="1" y="584"/>
                        <a:pt x="1" y="605"/>
                      </a:cubicBezTo>
                      <a:cubicBezTo>
                        <a:pt x="1" y="654"/>
                        <a:pt x="44" y="675"/>
                        <a:pt x="66" y="675"/>
                      </a:cubicBezTo>
                      <a:cubicBezTo>
                        <a:pt x="114" y="675"/>
                        <a:pt x="136" y="654"/>
                        <a:pt x="136" y="605"/>
                      </a:cubicBezTo>
                      <a:cubicBezTo>
                        <a:pt x="136" y="584"/>
                        <a:pt x="114" y="540"/>
                        <a:pt x="66" y="540"/>
                      </a:cubicBezTo>
                      <a:close/>
                      <a:moveTo>
                        <a:pt x="66" y="810"/>
                      </a:moveTo>
                      <a:cubicBezTo>
                        <a:pt x="44" y="810"/>
                        <a:pt x="1" y="854"/>
                        <a:pt x="1" y="875"/>
                      </a:cubicBezTo>
                      <a:cubicBezTo>
                        <a:pt x="1" y="924"/>
                        <a:pt x="44" y="945"/>
                        <a:pt x="66" y="945"/>
                      </a:cubicBezTo>
                      <a:cubicBezTo>
                        <a:pt x="114" y="945"/>
                        <a:pt x="136" y="924"/>
                        <a:pt x="136" y="875"/>
                      </a:cubicBezTo>
                      <a:cubicBezTo>
                        <a:pt x="136" y="854"/>
                        <a:pt x="114" y="810"/>
                        <a:pt x="66" y="810"/>
                      </a:cubicBezTo>
                      <a:close/>
                      <a:moveTo>
                        <a:pt x="66" y="1080"/>
                      </a:moveTo>
                      <a:cubicBezTo>
                        <a:pt x="44" y="1080"/>
                        <a:pt x="1" y="1124"/>
                        <a:pt x="1" y="1145"/>
                      </a:cubicBezTo>
                      <a:cubicBezTo>
                        <a:pt x="1" y="1194"/>
                        <a:pt x="44" y="1215"/>
                        <a:pt x="66" y="1215"/>
                      </a:cubicBezTo>
                      <a:cubicBezTo>
                        <a:pt x="114" y="1215"/>
                        <a:pt x="136" y="1194"/>
                        <a:pt x="136" y="1145"/>
                      </a:cubicBezTo>
                      <a:cubicBezTo>
                        <a:pt x="136" y="1124"/>
                        <a:pt x="114" y="1080"/>
                        <a:pt x="66" y="1080"/>
                      </a:cubicBezTo>
                      <a:close/>
                      <a:moveTo>
                        <a:pt x="66" y="1350"/>
                      </a:moveTo>
                      <a:cubicBezTo>
                        <a:pt x="44" y="1350"/>
                        <a:pt x="1" y="1394"/>
                        <a:pt x="1" y="1415"/>
                      </a:cubicBezTo>
                      <a:cubicBezTo>
                        <a:pt x="1" y="1464"/>
                        <a:pt x="44" y="1485"/>
                        <a:pt x="66" y="1485"/>
                      </a:cubicBezTo>
                      <a:cubicBezTo>
                        <a:pt x="114" y="1485"/>
                        <a:pt x="136" y="1464"/>
                        <a:pt x="136" y="1415"/>
                      </a:cubicBezTo>
                      <a:cubicBezTo>
                        <a:pt x="136" y="1394"/>
                        <a:pt x="114" y="1350"/>
                        <a:pt x="66" y="1350"/>
                      </a:cubicBezTo>
                      <a:close/>
                      <a:moveTo>
                        <a:pt x="66" y="1620"/>
                      </a:moveTo>
                      <a:cubicBezTo>
                        <a:pt x="44" y="1620"/>
                        <a:pt x="1" y="1664"/>
                        <a:pt x="1" y="1685"/>
                      </a:cubicBezTo>
                      <a:cubicBezTo>
                        <a:pt x="1" y="1734"/>
                        <a:pt x="44" y="1755"/>
                        <a:pt x="66" y="1755"/>
                      </a:cubicBezTo>
                      <a:cubicBezTo>
                        <a:pt x="114" y="1755"/>
                        <a:pt x="136" y="1734"/>
                        <a:pt x="136" y="1685"/>
                      </a:cubicBezTo>
                      <a:cubicBezTo>
                        <a:pt x="136" y="1664"/>
                        <a:pt x="114" y="1620"/>
                        <a:pt x="66" y="1620"/>
                      </a:cubicBezTo>
                      <a:close/>
                      <a:moveTo>
                        <a:pt x="66" y="1890"/>
                      </a:moveTo>
                      <a:cubicBezTo>
                        <a:pt x="44" y="1890"/>
                        <a:pt x="1" y="1934"/>
                        <a:pt x="1" y="1955"/>
                      </a:cubicBezTo>
                      <a:cubicBezTo>
                        <a:pt x="1" y="2004"/>
                        <a:pt x="44" y="2025"/>
                        <a:pt x="66" y="2025"/>
                      </a:cubicBezTo>
                      <a:cubicBezTo>
                        <a:pt x="114" y="2025"/>
                        <a:pt x="136" y="2004"/>
                        <a:pt x="136" y="1955"/>
                      </a:cubicBezTo>
                      <a:cubicBezTo>
                        <a:pt x="136" y="1934"/>
                        <a:pt x="114" y="1890"/>
                        <a:pt x="66" y="1890"/>
                      </a:cubicBezTo>
                      <a:close/>
                      <a:moveTo>
                        <a:pt x="66" y="2160"/>
                      </a:moveTo>
                      <a:cubicBezTo>
                        <a:pt x="44" y="2160"/>
                        <a:pt x="1" y="2204"/>
                        <a:pt x="1" y="2225"/>
                      </a:cubicBezTo>
                      <a:cubicBezTo>
                        <a:pt x="1" y="2274"/>
                        <a:pt x="44" y="2296"/>
                        <a:pt x="66" y="2296"/>
                      </a:cubicBezTo>
                      <a:cubicBezTo>
                        <a:pt x="114" y="2296"/>
                        <a:pt x="136" y="2274"/>
                        <a:pt x="136" y="2225"/>
                      </a:cubicBezTo>
                      <a:cubicBezTo>
                        <a:pt x="136" y="2204"/>
                        <a:pt x="114" y="2160"/>
                        <a:pt x="66" y="2160"/>
                      </a:cubicBezTo>
                      <a:close/>
                      <a:moveTo>
                        <a:pt x="66" y="2431"/>
                      </a:moveTo>
                      <a:cubicBezTo>
                        <a:pt x="44" y="2431"/>
                        <a:pt x="1" y="2474"/>
                        <a:pt x="1" y="2495"/>
                      </a:cubicBezTo>
                      <a:cubicBezTo>
                        <a:pt x="1" y="2544"/>
                        <a:pt x="44" y="2566"/>
                        <a:pt x="66" y="2566"/>
                      </a:cubicBezTo>
                      <a:cubicBezTo>
                        <a:pt x="114" y="2566"/>
                        <a:pt x="136" y="2544"/>
                        <a:pt x="136" y="2495"/>
                      </a:cubicBezTo>
                      <a:cubicBezTo>
                        <a:pt x="136" y="2474"/>
                        <a:pt x="114" y="2431"/>
                        <a:pt x="66" y="2431"/>
                      </a:cubicBezTo>
                      <a:close/>
                      <a:moveTo>
                        <a:pt x="66" y="2701"/>
                      </a:moveTo>
                      <a:cubicBezTo>
                        <a:pt x="44" y="2701"/>
                        <a:pt x="1" y="2744"/>
                        <a:pt x="1" y="2765"/>
                      </a:cubicBezTo>
                      <a:cubicBezTo>
                        <a:pt x="1" y="2814"/>
                        <a:pt x="44" y="2836"/>
                        <a:pt x="66" y="2836"/>
                      </a:cubicBezTo>
                      <a:cubicBezTo>
                        <a:pt x="114" y="2836"/>
                        <a:pt x="136" y="2814"/>
                        <a:pt x="136" y="2765"/>
                      </a:cubicBezTo>
                      <a:cubicBezTo>
                        <a:pt x="136" y="2744"/>
                        <a:pt x="114" y="2701"/>
                        <a:pt x="66" y="2701"/>
                      </a:cubicBezTo>
                      <a:close/>
                      <a:moveTo>
                        <a:pt x="66" y="2971"/>
                      </a:moveTo>
                      <a:cubicBezTo>
                        <a:pt x="44" y="2971"/>
                        <a:pt x="1" y="3014"/>
                        <a:pt x="1" y="3035"/>
                      </a:cubicBezTo>
                      <a:cubicBezTo>
                        <a:pt x="1" y="3084"/>
                        <a:pt x="44" y="3106"/>
                        <a:pt x="66" y="3106"/>
                      </a:cubicBezTo>
                      <a:cubicBezTo>
                        <a:pt x="114" y="3106"/>
                        <a:pt x="136" y="3084"/>
                        <a:pt x="136" y="3035"/>
                      </a:cubicBezTo>
                      <a:cubicBezTo>
                        <a:pt x="136" y="3014"/>
                        <a:pt x="114" y="2971"/>
                        <a:pt x="66" y="2971"/>
                      </a:cubicBezTo>
                      <a:close/>
                      <a:moveTo>
                        <a:pt x="66" y="3241"/>
                      </a:moveTo>
                      <a:cubicBezTo>
                        <a:pt x="44" y="3241"/>
                        <a:pt x="1" y="3284"/>
                        <a:pt x="1" y="3305"/>
                      </a:cubicBezTo>
                      <a:cubicBezTo>
                        <a:pt x="1" y="3354"/>
                        <a:pt x="44" y="3376"/>
                        <a:pt x="66" y="3376"/>
                      </a:cubicBezTo>
                      <a:cubicBezTo>
                        <a:pt x="114" y="3376"/>
                        <a:pt x="136" y="3354"/>
                        <a:pt x="136" y="3305"/>
                      </a:cubicBezTo>
                      <a:cubicBezTo>
                        <a:pt x="136" y="3284"/>
                        <a:pt x="114" y="3241"/>
                        <a:pt x="66" y="3241"/>
                      </a:cubicBezTo>
                      <a:close/>
                      <a:moveTo>
                        <a:pt x="66" y="3511"/>
                      </a:moveTo>
                      <a:cubicBezTo>
                        <a:pt x="44" y="3511"/>
                        <a:pt x="1" y="3554"/>
                        <a:pt x="1" y="3575"/>
                      </a:cubicBezTo>
                      <a:cubicBezTo>
                        <a:pt x="1" y="3624"/>
                        <a:pt x="44" y="3646"/>
                        <a:pt x="66" y="3646"/>
                      </a:cubicBezTo>
                      <a:cubicBezTo>
                        <a:pt x="114" y="3646"/>
                        <a:pt x="136" y="3624"/>
                        <a:pt x="136" y="3575"/>
                      </a:cubicBezTo>
                      <a:cubicBezTo>
                        <a:pt x="136" y="3554"/>
                        <a:pt x="114" y="3511"/>
                        <a:pt x="66" y="3511"/>
                      </a:cubicBezTo>
                      <a:close/>
                      <a:moveTo>
                        <a:pt x="66" y="3781"/>
                      </a:moveTo>
                      <a:cubicBezTo>
                        <a:pt x="44" y="3781"/>
                        <a:pt x="1" y="3824"/>
                        <a:pt x="1" y="3845"/>
                      </a:cubicBezTo>
                      <a:cubicBezTo>
                        <a:pt x="1" y="3894"/>
                        <a:pt x="44" y="3916"/>
                        <a:pt x="66" y="3916"/>
                      </a:cubicBezTo>
                      <a:cubicBezTo>
                        <a:pt x="114" y="3916"/>
                        <a:pt x="136" y="3894"/>
                        <a:pt x="136" y="3845"/>
                      </a:cubicBezTo>
                      <a:cubicBezTo>
                        <a:pt x="136" y="3824"/>
                        <a:pt x="114" y="3781"/>
                        <a:pt x="66" y="3781"/>
                      </a:cubicBezTo>
                      <a:close/>
                      <a:moveTo>
                        <a:pt x="66" y="4051"/>
                      </a:moveTo>
                      <a:cubicBezTo>
                        <a:pt x="44" y="4051"/>
                        <a:pt x="1" y="4094"/>
                        <a:pt x="1" y="4115"/>
                      </a:cubicBezTo>
                      <a:cubicBezTo>
                        <a:pt x="1" y="4164"/>
                        <a:pt x="44" y="4186"/>
                        <a:pt x="66" y="4186"/>
                      </a:cubicBezTo>
                      <a:cubicBezTo>
                        <a:pt x="114" y="4186"/>
                        <a:pt x="136" y="4164"/>
                        <a:pt x="136" y="4115"/>
                      </a:cubicBezTo>
                      <a:cubicBezTo>
                        <a:pt x="136" y="4094"/>
                        <a:pt x="114" y="4051"/>
                        <a:pt x="66" y="4051"/>
                      </a:cubicBezTo>
                      <a:close/>
                      <a:moveTo>
                        <a:pt x="136" y="4277"/>
                      </a:moveTo>
                      <a:cubicBezTo>
                        <a:pt x="93" y="4277"/>
                        <a:pt x="66" y="4299"/>
                        <a:pt x="66" y="4342"/>
                      </a:cubicBezTo>
                      <a:cubicBezTo>
                        <a:pt x="66" y="4364"/>
                        <a:pt x="93" y="4412"/>
                        <a:pt x="136" y="4412"/>
                      </a:cubicBezTo>
                      <a:cubicBezTo>
                        <a:pt x="179" y="4412"/>
                        <a:pt x="201" y="4364"/>
                        <a:pt x="201" y="4342"/>
                      </a:cubicBezTo>
                      <a:cubicBezTo>
                        <a:pt x="201" y="4299"/>
                        <a:pt x="179" y="4277"/>
                        <a:pt x="136" y="4277"/>
                      </a:cubicBezTo>
                      <a:close/>
                      <a:moveTo>
                        <a:pt x="406" y="4277"/>
                      </a:moveTo>
                      <a:cubicBezTo>
                        <a:pt x="363" y="4277"/>
                        <a:pt x="336" y="4299"/>
                        <a:pt x="336" y="4342"/>
                      </a:cubicBezTo>
                      <a:cubicBezTo>
                        <a:pt x="336" y="4364"/>
                        <a:pt x="363" y="4412"/>
                        <a:pt x="406" y="4412"/>
                      </a:cubicBezTo>
                      <a:cubicBezTo>
                        <a:pt x="449" y="4412"/>
                        <a:pt x="471" y="4364"/>
                        <a:pt x="471" y="4342"/>
                      </a:cubicBezTo>
                      <a:cubicBezTo>
                        <a:pt x="471" y="4299"/>
                        <a:pt x="449" y="4277"/>
                        <a:pt x="406" y="4277"/>
                      </a:cubicBezTo>
                      <a:close/>
                      <a:moveTo>
                        <a:pt x="676" y="4277"/>
                      </a:moveTo>
                      <a:cubicBezTo>
                        <a:pt x="633" y="4277"/>
                        <a:pt x="606" y="4299"/>
                        <a:pt x="606" y="4342"/>
                      </a:cubicBezTo>
                      <a:cubicBezTo>
                        <a:pt x="606" y="4364"/>
                        <a:pt x="633" y="4412"/>
                        <a:pt x="676" y="4412"/>
                      </a:cubicBezTo>
                      <a:cubicBezTo>
                        <a:pt x="719" y="4412"/>
                        <a:pt x="741" y="4364"/>
                        <a:pt x="741" y="4342"/>
                      </a:cubicBezTo>
                      <a:cubicBezTo>
                        <a:pt x="741" y="4299"/>
                        <a:pt x="719" y="4277"/>
                        <a:pt x="676" y="4277"/>
                      </a:cubicBezTo>
                      <a:close/>
                      <a:moveTo>
                        <a:pt x="946" y="4277"/>
                      </a:moveTo>
                      <a:cubicBezTo>
                        <a:pt x="903" y="4277"/>
                        <a:pt x="876" y="4299"/>
                        <a:pt x="876" y="4342"/>
                      </a:cubicBezTo>
                      <a:cubicBezTo>
                        <a:pt x="876" y="4364"/>
                        <a:pt x="903" y="4412"/>
                        <a:pt x="946" y="4412"/>
                      </a:cubicBezTo>
                      <a:cubicBezTo>
                        <a:pt x="989" y="4412"/>
                        <a:pt x="1011" y="4364"/>
                        <a:pt x="1011" y="4342"/>
                      </a:cubicBezTo>
                      <a:cubicBezTo>
                        <a:pt x="1011" y="4299"/>
                        <a:pt x="989" y="4277"/>
                        <a:pt x="946" y="4277"/>
                      </a:cubicBezTo>
                      <a:close/>
                      <a:moveTo>
                        <a:pt x="1216" y="4277"/>
                      </a:moveTo>
                      <a:cubicBezTo>
                        <a:pt x="1173" y="4277"/>
                        <a:pt x="1146" y="4299"/>
                        <a:pt x="1146" y="4342"/>
                      </a:cubicBezTo>
                      <a:cubicBezTo>
                        <a:pt x="1146" y="4364"/>
                        <a:pt x="1173" y="4412"/>
                        <a:pt x="1216" y="4412"/>
                      </a:cubicBezTo>
                      <a:cubicBezTo>
                        <a:pt x="1259" y="4412"/>
                        <a:pt x="1281" y="4364"/>
                        <a:pt x="1281" y="4342"/>
                      </a:cubicBezTo>
                      <a:cubicBezTo>
                        <a:pt x="1281" y="4299"/>
                        <a:pt x="1259" y="4277"/>
                        <a:pt x="1216" y="4277"/>
                      </a:cubicBezTo>
                      <a:close/>
                      <a:moveTo>
                        <a:pt x="1486" y="4277"/>
                      </a:moveTo>
                      <a:cubicBezTo>
                        <a:pt x="1443" y="4277"/>
                        <a:pt x="1416" y="4299"/>
                        <a:pt x="1416" y="4342"/>
                      </a:cubicBezTo>
                      <a:cubicBezTo>
                        <a:pt x="1416" y="4364"/>
                        <a:pt x="1443" y="4412"/>
                        <a:pt x="1486" y="4412"/>
                      </a:cubicBezTo>
                      <a:cubicBezTo>
                        <a:pt x="1529" y="4412"/>
                        <a:pt x="1551" y="4364"/>
                        <a:pt x="1551" y="4342"/>
                      </a:cubicBezTo>
                      <a:cubicBezTo>
                        <a:pt x="1551" y="4299"/>
                        <a:pt x="1529" y="4277"/>
                        <a:pt x="1486" y="4277"/>
                      </a:cubicBezTo>
                      <a:close/>
                      <a:moveTo>
                        <a:pt x="1756" y="4277"/>
                      </a:moveTo>
                      <a:cubicBezTo>
                        <a:pt x="1713" y="4277"/>
                        <a:pt x="1686" y="4299"/>
                        <a:pt x="1686" y="4342"/>
                      </a:cubicBezTo>
                      <a:cubicBezTo>
                        <a:pt x="1686" y="4364"/>
                        <a:pt x="1713" y="4412"/>
                        <a:pt x="1756" y="4412"/>
                      </a:cubicBezTo>
                      <a:cubicBezTo>
                        <a:pt x="1799" y="4412"/>
                        <a:pt x="1821" y="4364"/>
                        <a:pt x="1821" y="4342"/>
                      </a:cubicBezTo>
                      <a:cubicBezTo>
                        <a:pt x="1821" y="4299"/>
                        <a:pt x="1799" y="4277"/>
                        <a:pt x="1756" y="4277"/>
                      </a:cubicBezTo>
                      <a:close/>
                      <a:moveTo>
                        <a:pt x="2026" y="4277"/>
                      </a:moveTo>
                      <a:cubicBezTo>
                        <a:pt x="1983" y="4277"/>
                        <a:pt x="1956" y="4299"/>
                        <a:pt x="1956" y="4342"/>
                      </a:cubicBezTo>
                      <a:cubicBezTo>
                        <a:pt x="1956" y="4364"/>
                        <a:pt x="1983" y="4412"/>
                        <a:pt x="2026" y="4412"/>
                      </a:cubicBezTo>
                      <a:cubicBezTo>
                        <a:pt x="2069" y="4412"/>
                        <a:pt x="2091" y="4364"/>
                        <a:pt x="2091" y="4342"/>
                      </a:cubicBezTo>
                      <a:cubicBezTo>
                        <a:pt x="2091" y="4299"/>
                        <a:pt x="2069" y="4277"/>
                        <a:pt x="2026" y="4277"/>
                      </a:cubicBezTo>
                      <a:close/>
                      <a:moveTo>
                        <a:pt x="2296" y="4277"/>
                      </a:moveTo>
                      <a:cubicBezTo>
                        <a:pt x="2253" y="4277"/>
                        <a:pt x="2226" y="4299"/>
                        <a:pt x="2226" y="4342"/>
                      </a:cubicBezTo>
                      <a:cubicBezTo>
                        <a:pt x="2226" y="4364"/>
                        <a:pt x="2253" y="4412"/>
                        <a:pt x="2296" y="4412"/>
                      </a:cubicBezTo>
                      <a:cubicBezTo>
                        <a:pt x="2339" y="4412"/>
                        <a:pt x="2361" y="4364"/>
                        <a:pt x="2361" y="4342"/>
                      </a:cubicBezTo>
                      <a:cubicBezTo>
                        <a:pt x="2361" y="4299"/>
                        <a:pt x="2339" y="4277"/>
                        <a:pt x="2296" y="4277"/>
                      </a:cubicBezTo>
                      <a:close/>
                      <a:moveTo>
                        <a:pt x="2566" y="4277"/>
                      </a:moveTo>
                      <a:cubicBezTo>
                        <a:pt x="2523" y="4277"/>
                        <a:pt x="2496" y="4299"/>
                        <a:pt x="2496" y="4342"/>
                      </a:cubicBezTo>
                      <a:cubicBezTo>
                        <a:pt x="2496" y="4364"/>
                        <a:pt x="2523" y="4412"/>
                        <a:pt x="2566" y="4412"/>
                      </a:cubicBezTo>
                      <a:cubicBezTo>
                        <a:pt x="2609" y="4412"/>
                        <a:pt x="2631" y="4364"/>
                        <a:pt x="2631" y="4342"/>
                      </a:cubicBezTo>
                      <a:cubicBezTo>
                        <a:pt x="2631" y="4299"/>
                        <a:pt x="2609" y="4277"/>
                        <a:pt x="2566" y="4277"/>
                      </a:cubicBezTo>
                      <a:close/>
                      <a:moveTo>
                        <a:pt x="2836" y="4277"/>
                      </a:moveTo>
                      <a:cubicBezTo>
                        <a:pt x="2793" y="4277"/>
                        <a:pt x="2766" y="4299"/>
                        <a:pt x="2766" y="4342"/>
                      </a:cubicBezTo>
                      <a:cubicBezTo>
                        <a:pt x="2766" y="4364"/>
                        <a:pt x="2793" y="4412"/>
                        <a:pt x="2836" y="4412"/>
                      </a:cubicBezTo>
                      <a:cubicBezTo>
                        <a:pt x="2879" y="4412"/>
                        <a:pt x="2901" y="4364"/>
                        <a:pt x="2901" y="4342"/>
                      </a:cubicBezTo>
                      <a:cubicBezTo>
                        <a:pt x="2901" y="4299"/>
                        <a:pt x="2879" y="4277"/>
                        <a:pt x="2836" y="4277"/>
                      </a:cubicBezTo>
                      <a:close/>
                      <a:moveTo>
                        <a:pt x="3106" y="4277"/>
                      </a:moveTo>
                      <a:cubicBezTo>
                        <a:pt x="3063" y="4277"/>
                        <a:pt x="3036" y="4299"/>
                        <a:pt x="3036" y="4342"/>
                      </a:cubicBezTo>
                      <a:cubicBezTo>
                        <a:pt x="3036" y="4364"/>
                        <a:pt x="3063" y="4412"/>
                        <a:pt x="3106" y="4412"/>
                      </a:cubicBezTo>
                      <a:cubicBezTo>
                        <a:pt x="3149" y="4412"/>
                        <a:pt x="3171" y="4364"/>
                        <a:pt x="3171" y="4342"/>
                      </a:cubicBezTo>
                      <a:cubicBezTo>
                        <a:pt x="3171" y="4299"/>
                        <a:pt x="3149" y="4277"/>
                        <a:pt x="3106" y="4277"/>
                      </a:cubicBezTo>
                      <a:close/>
                      <a:moveTo>
                        <a:pt x="3376" y="4277"/>
                      </a:moveTo>
                      <a:cubicBezTo>
                        <a:pt x="3333" y="4277"/>
                        <a:pt x="3306" y="4299"/>
                        <a:pt x="3306" y="4342"/>
                      </a:cubicBezTo>
                      <a:cubicBezTo>
                        <a:pt x="3306" y="4364"/>
                        <a:pt x="3333" y="4412"/>
                        <a:pt x="3376" y="4412"/>
                      </a:cubicBezTo>
                      <a:cubicBezTo>
                        <a:pt x="3419" y="4412"/>
                        <a:pt x="3441" y="4364"/>
                        <a:pt x="3441" y="4342"/>
                      </a:cubicBezTo>
                      <a:cubicBezTo>
                        <a:pt x="3441" y="4299"/>
                        <a:pt x="3419" y="4277"/>
                        <a:pt x="3376" y="4277"/>
                      </a:cubicBezTo>
                      <a:close/>
                      <a:moveTo>
                        <a:pt x="3646" y="4277"/>
                      </a:moveTo>
                      <a:cubicBezTo>
                        <a:pt x="3603" y="4277"/>
                        <a:pt x="3576" y="4299"/>
                        <a:pt x="3576" y="4342"/>
                      </a:cubicBezTo>
                      <a:cubicBezTo>
                        <a:pt x="3576" y="4364"/>
                        <a:pt x="3603" y="4412"/>
                        <a:pt x="3646" y="4412"/>
                      </a:cubicBezTo>
                      <a:cubicBezTo>
                        <a:pt x="3689" y="4412"/>
                        <a:pt x="3711" y="4364"/>
                        <a:pt x="3711" y="4342"/>
                      </a:cubicBezTo>
                      <a:cubicBezTo>
                        <a:pt x="3711" y="4299"/>
                        <a:pt x="3689" y="4277"/>
                        <a:pt x="3646" y="4277"/>
                      </a:cubicBezTo>
                      <a:close/>
                      <a:moveTo>
                        <a:pt x="3916" y="4277"/>
                      </a:moveTo>
                      <a:cubicBezTo>
                        <a:pt x="3873" y="4277"/>
                        <a:pt x="3846" y="4299"/>
                        <a:pt x="3846" y="4342"/>
                      </a:cubicBezTo>
                      <a:cubicBezTo>
                        <a:pt x="3846" y="4364"/>
                        <a:pt x="3873" y="4412"/>
                        <a:pt x="3916" y="4412"/>
                      </a:cubicBezTo>
                      <a:cubicBezTo>
                        <a:pt x="3959" y="4412"/>
                        <a:pt x="3981" y="4364"/>
                        <a:pt x="3981" y="4342"/>
                      </a:cubicBezTo>
                      <a:cubicBezTo>
                        <a:pt x="3981" y="4299"/>
                        <a:pt x="3959" y="4277"/>
                        <a:pt x="3916" y="4277"/>
                      </a:cubicBezTo>
                      <a:close/>
                      <a:moveTo>
                        <a:pt x="4186" y="4277"/>
                      </a:moveTo>
                      <a:cubicBezTo>
                        <a:pt x="4143" y="4277"/>
                        <a:pt x="4116" y="4299"/>
                        <a:pt x="4116" y="4342"/>
                      </a:cubicBezTo>
                      <a:cubicBezTo>
                        <a:pt x="4116" y="4364"/>
                        <a:pt x="4143" y="4412"/>
                        <a:pt x="4186" y="4412"/>
                      </a:cubicBezTo>
                      <a:cubicBezTo>
                        <a:pt x="4229" y="4412"/>
                        <a:pt x="4251" y="4364"/>
                        <a:pt x="4251" y="4342"/>
                      </a:cubicBezTo>
                      <a:cubicBezTo>
                        <a:pt x="4251" y="4299"/>
                        <a:pt x="4229" y="4277"/>
                        <a:pt x="4186" y="4277"/>
                      </a:cubicBezTo>
                      <a:close/>
                      <a:moveTo>
                        <a:pt x="4456" y="4277"/>
                      </a:moveTo>
                      <a:cubicBezTo>
                        <a:pt x="4413" y="4277"/>
                        <a:pt x="4386" y="4299"/>
                        <a:pt x="4386" y="4342"/>
                      </a:cubicBezTo>
                      <a:cubicBezTo>
                        <a:pt x="4386" y="4364"/>
                        <a:pt x="4413" y="4412"/>
                        <a:pt x="4456" y="4412"/>
                      </a:cubicBezTo>
                      <a:cubicBezTo>
                        <a:pt x="4499" y="4412"/>
                        <a:pt x="4521" y="4364"/>
                        <a:pt x="4521" y="4342"/>
                      </a:cubicBezTo>
                      <a:cubicBezTo>
                        <a:pt x="4521" y="4299"/>
                        <a:pt x="4499" y="4277"/>
                        <a:pt x="4456" y="4277"/>
                      </a:cubicBezTo>
                      <a:close/>
                      <a:moveTo>
                        <a:pt x="4726" y="4277"/>
                      </a:moveTo>
                      <a:cubicBezTo>
                        <a:pt x="4683" y="4277"/>
                        <a:pt x="4656" y="4299"/>
                        <a:pt x="4656" y="4342"/>
                      </a:cubicBezTo>
                      <a:cubicBezTo>
                        <a:pt x="4656" y="4364"/>
                        <a:pt x="4683" y="4412"/>
                        <a:pt x="4726" y="4412"/>
                      </a:cubicBezTo>
                      <a:cubicBezTo>
                        <a:pt x="4769" y="4412"/>
                        <a:pt x="4791" y="4364"/>
                        <a:pt x="4791" y="4342"/>
                      </a:cubicBezTo>
                      <a:cubicBezTo>
                        <a:pt x="4791" y="4299"/>
                        <a:pt x="4769" y="4277"/>
                        <a:pt x="4726" y="4277"/>
                      </a:cubicBezTo>
                      <a:close/>
                      <a:moveTo>
                        <a:pt x="4996" y="4277"/>
                      </a:moveTo>
                      <a:cubicBezTo>
                        <a:pt x="4953" y="4277"/>
                        <a:pt x="4926" y="4299"/>
                        <a:pt x="4926" y="4342"/>
                      </a:cubicBezTo>
                      <a:cubicBezTo>
                        <a:pt x="4926" y="4364"/>
                        <a:pt x="4953" y="4412"/>
                        <a:pt x="4996" y="4412"/>
                      </a:cubicBezTo>
                      <a:cubicBezTo>
                        <a:pt x="5039" y="4412"/>
                        <a:pt x="5061" y="4364"/>
                        <a:pt x="5061" y="4342"/>
                      </a:cubicBezTo>
                      <a:cubicBezTo>
                        <a:pt x="5061" y="4299"/>
                        <a:pt x="5039" y="4277"/>
                        <a:pt x="4996" y="4277"/>
                      </a:cubicBezTo>
                      <a:close/>
                      <a:moveTo>
                        <a:pt x="5266" y="4277"/>
                      </a:moveTo>
                      <a:cubicBezTo>
                        <a:pt x="5223" y="4277"/>
                        <a:pt x="5196" y="4299"/>
                        <a:pt x="5196" y="4342"/>
                      </a:cubicBezTo>
                      <a:cubicBezTo>
                        <a:pt x="5196" y="4364"/>
                        <a:pt x="5223" y="4412"/>
                        <a:pt x="5266" y="4412"/>
                      </a:cubicBezTo>
                      <a:cubicBezTo>
                        <a:pt x="5309" y="4412"/>
                        <a:pt x="5331" y="4364"/>
                        <a:pt x="5331" y="4342"/>
                      </a:cubicBezTo>
                      <a:cubicBezTo>
                        <a:pt x="5331" y="4299"/>
                        <a:pt x="5309" y="4277"/>
                        <a:pt x="5266" y="4277"/>
                      </a:cubicBezTo>
                      <a:close/>
                      <a:moveTo>
                        <a:pt x="5536" y="4277"/>
                      </a:moveTo>
                      <a:cubicBezTo>
                        <a:pt x="5493" y="4277"/>
                        <a:pt x="5466" y="4299"/>
                        <a:pt x="5466" y="4342"/>
                      </a:cubicBezTo>
                      <a:cubicBezTo>
                        <a:pt x="5466" y="4364"/>
                        <a:pt x="5493" y="4412"/>
                        <a:pt x="5536" y="4412"/>
                      </a:cubicBezTo>
                      <a:cubicBezTo>
                        <a:pt x="5579" y="4412"/>
                        <a:pt x="5601" y="4364"/>
                        <a:pt x="5601" y="4342"/>
                      </a:cubicBezTo>
                      <a:cubicBezTo>
                        <a:pt x="5601" y="4299"/>
                        <a:pt x="5579" y="4277"/>
                        <a:pt x="5536" y="4277"/>
                      </a:cubicBezTo>
                      <a:close/>
                      <a:moveTo>
                        <a:pt x="5806" y="4277"/>
                      </a:moveTo>
                      <a:cubicBezTo>
                        <a:pt x="5763" y="4277"/>
                        <a:pt x="5736" y="4299"/>
                        <a:pt x="5736" y="4342"/>
                      </a:cubicBezTo>
                      <a:cubicBezTo>
                        <a:pt x="5736" y="4364"/>
                        <a:pt x="5763" y="4412"/>
                        <a:pt x="5806" y="4412"/>
                      </a:cubicBezTo>
                      <a:cubicBezTo>
                        <a:pt x="5849" y="4412"/>
                        <a:pt x="5871" y="4364"/>
                        <a:pt x="5871" y="4342"/>
                      </a:cubicBezTo>
                      <a:cubicBezTo>
                        <a:pt x="5871" y="4299"/>
                        <a:pt x="5849" y="4277"/>
                        <a:pt x="5806" y="4277"/>
                      </a:cubicBezTo>
                      <a:close/>
                      <a:moveTo>
                        <a:pt x="6076" y="4277"/>
                      </a:moveTo>
                      <a:cubicBezTo>
                        <a:pt x="6033" y="4277"/>
                        <a:pt x="6006" y="4299"/>
                        <a:pt x="6006" y="4342"/>
                      </a:cubicBezTo>
                      <a:cubicBezTo>
                        <a:pt x="6006" y="4364"/>
                        <a:pt x="6033" y="4412"/>
                        <a:pt x="6076" y="4412"/>
                      </a:cubicBezTo>
                      <a:cubicBezTo>
                        <a:pt x="6119" y="4412"/>
                        <a:pt x="6141" y="4364"/>
                        <a:pt x="6141" y="4342"/>
                      </a:cubicBezTo>
                      <a:cubicBezTo>
                        <a:pt x="6141" y="4299"/>
                        <a:pt x="6119" y="4277"/>
                        <a:pt x="6076" y="4277"/>
                      </a:cubicBezTo>
                      <a:close/>
                      <a:moveTo>
                        <a:pt x="6346" y="4277"/>
                      </a:moveTo>
                      <a:cubicBezTo>
                        <a:pt x="6303" y="4277"/>
                        <a:pt x="6276" y="4299"/>
                        <a:pt x="6276" y="4342"/>
                      </a:cubicBezTo>
                      <a:cubicBezTo>
                        <a:pt x="6276" y="4364"/>
                        <a:pt x="6303" y="4412"/>
                        <a:pt x="6346" y="4412"/>
                      </a:cubicBezTo>
                      <a:cubicBezTo>
                        <a:pt x="6389" y="4412"/>
                        <a:pt x="6411" y="4364"/>
                        <a:pt x="6411" y="4342"/>
                      </a:cubicBezTo>
                      <a:cubicBezTo>
                        <a:pt x="6411" y="4299"/>
                        <a:pt x="6389" y="4277"/>
                        <a:pt x="6346" y="4277"/>
                      </a:cubicBezTo>
                      <a:close/>
                      <a:moveTo>
                        <a:pt x="6616" y="4277"/>
                      </a:moveTo>
                      <a:cubicBezTo>
                        <a:pt x="6573" y="4277"/>
                        <a:pt x="6546" y="4299"/>
                        <a:pt x="6546" y="4342"/>
                      </a:cubicBezTo>
                      <a:cubicBezTo>
                        <a:pt x="6546" y="4364"/>
                        <a:pt x="6573" y="4412"/>
                        <a:pt x="6616" y="4412"/>
                      </a:cubicBezTo>
                      <a:cubicBezTo>
                        <a:pt x="6659" y="4412"/>
                        <a:pt x="6681" y="4364"/>
                        <a:pt x="6681" y="4342"/>
                      </a:cubicBezTo>
                      <a:cubicBezTo>
                        <a:pt x="6681" y="4299"/>
                        <a:pt x="6659" y="4277"/>
                        <a:pt x="6616" y="4277"/>
                      </a:cubicBezTo>
                      <a:close/>
                      <a:moveTo>
                        <a:pt x="6886" y="4277"/>
                      </a:moveTo>
                      <a:cubicBezTo>
                        <a:pt x="6843" y="4277"/>
                        <a:pt x="6816" y="4299"/>
                        <a:pt x="6816" y="4342"/>
                      </a:cubicBezTo>
                      <a:cubicBezTo>
                        <a:pt x="6816" y="4364"/>
                        <a:pt x="6843" y="4412"/>
                        <a:pt x="6886" y="4412"/>
                      </a:cubicBezTo>
                      <a:cubicBezTo>
                        <a:pt x="6930" y="4412"/>
                        <a:pt x="6951" y="4364"/>
                        <a:pt x="6951" y="4342"/>
                      </a:cubicBezTo>
                      <a:cubicBezTo>
                        <a:pt x="6951" y="4299"/>
                        <a:pt x="6930" y="4277"/>
                        <a:pt x="6886" y="4277"/>
                      </a:cubicBezTo>
                      <a:close/>
                      <a:moveTo>
                        <a:pt x="7156" y="4277"/>
                      </a:moveTo>
                      <a:cubicBezTo>
                        <a:pt x="7113" y="4277"/>
                        <a:pt x="7086" y="4299"/>
                        <a:pt x="7086" y="4342"/>
                      </a:cubicBezTo>
                      <a:cubicBezTo>
                        <a:pt x="7086" y="4364"/>
                        <a:pt x="7113" y="4412"/>
                        <a:pt x="7156" y="4412"/>
                      </a:cubicBezTo>
                      <a:cubicBezTo>
                        <a:pt x="7200" y="4412"/>
                        <a:pt x="7221" y="4364"/>
                        <a:pt x="7221" y="4342"/>
                      </a:cubicBezTo>
                      <a:cubicBezTo>
                        <a:pt x="7221" y="4299"/>
                        <a:pt x="7200" y="4277"/>
                        <a:pt x="7156" y="4277"/>
                      </a:cubicBezTo>
                      <a:close/>
                      <a:moveTo>
                        <a:pt x="7426" y="4277"/>
                      </a:moveTo>
                      <a:cubicBezTo>
                        <a:pt x="7383" y="4277"/>
                        <a:pt x="7356" y="4299"/>
                        <a:pt x="7356" y="4342"/>
                      </a:cubicBezTo>
                      <a:cubicBezTo>
                        <a:pt x="7356" y="4364"/>
                        <a:pt x="7383" y="4412"/>
                        <a:pt x="7426" y="4412"/>
                      </a:cubicBezTo>
                      <a:cubicBezTo>
                        <a:pt x="7470" y="4412"/>
                        <a:pt x="7491" y="4364"/>
                        <a:pt x="7491" y="4342"/>
                      </a:cubicBezTo>
                      <a:cubicBezTo>
                        <a:pt x="7491" y="4299"/>
                        <a:pt x="7470" y="4277"/>
                        <a:pt x="7426" y="4277"/>
                      </a:cubicBezTo>
                      <a:close/>
                      <a:moveTo>
                        <a:pt x="7696" y="4277"/>
                      </a:moveTo>
                      <a:cubicBezTo>
                        <a:pt x="7653" y="4277"/>
                        <a:pt x="7626" y="4299"/>
                        <a:pt x="7626" y="4342"/>
                      </a:cubicBezTo>
                      <a:cubicBezTo>
                        <a:pt x="7626" y="4364"/>
                        <a:pt x="7653" y="4412"/>
                        <a:pt x="7696" y="4412"/>
                      </a:cubicBezTo>
                      <a:cubicBezTo>
                        <a:pt x="7740" y="4412"/>
                        <a:pt x="7761" y="4364"/>
                        <a:pt x="7761" y="4342"/>
                      </a:cubicBezTo>
                      <a:cubicBezTo>
                        <a:pt x="7761" y="4299"/>
                        <a:pt x="7740" y="4277"/>
                        <a:pt x="7696" y="4277"/>
                      </a:cubicBezTo>
                      <a:close/>
                      <a:moveTo>
                        <a:pt x="7966" y="4277"/>
                      </a:moveTo>
                      <a:cubicBezTo>
                        <a:pt x="7923" y="4277"/>
                        <a:pt x="7896" y="4299"/>
                        <a:pt x="7896" y="4342"/>
                      </a:cubicBezTo>
                      <a:cubicBezTo>
                        <a:pt x="7896" y="4364"/>
                        <a:pt x="7923" y="4412"/>
                        <a:pt x="7966" y="4412"/>
                      </a:cubicBezTo>
                      <a:cubicBezTo>
                        <a:pt x="8010" y="4412"/>
                        <a:pt x="8031" y="4364"/>
                        <a:pt x="8031" y="4342"/>
                      </a:cubicBezTo>
                      <a:cubicBezTo>
                        <a:pt x="8031" y="4299"/>
                        <a:pt x="8010" y="4277"/>
                        <a:pt x="7966" y="4277"/>
                      </a:cubicBezTo>
                      <a:close/>
                      <a:moveTo>
                        <a:pt x="8236" y="4277"/>
                      </a:moveTo>
                      <a:cubicBezTo>
                        <a:pt x="8193" y="4277"/>
                        <a:pt x="8166" y="4299"/>
                        <a:pt x="8166" y="4342"/>
                      </a:cubicBezTo>
                      <a:cubicBezTo>
                        <a:pt x="8166" y="4364"/>
                        <a:pt x="8193" y="4412"/>
                        <a:pt x="8236" y="4412"/>
                      </a:cubicBezTo>
                      <a:cubicBezTo>
                        <a:pt x="8280" y="4412"/>
                        <a:pt x="8301" y="4364"/>
                        <a:pt x="8301" y="4342"/>
                      </a:cubicBezTo>
                      <a:cubicBezTo>
                        <a:pt x="8301" y="4299"/>
                        <a:pt x="8280" y="4277"/>
                        <a:pt x="8236" y="4277"/>
                      </a:cubicBezTo>
                      <a:close/>
                      <a:moveTo>
                        <a:pt x="8506" y="4277"/>
                      </a:moveTo>
                      <a:cubicBezTo>
                        <a:pt x="8463" y="4277"/>
                        <a:pt x="8436" y="4299"/>
                        <a:pt x="8436" y="4342"/>
                      </a:cubicBezTo>
                      <a:cubicBezTo>
                        <a:pt x="8436" y="4364"/>
                        <a:pt x="8463" y="4412"/>
                        <a:pt x="8506" y="4412"/>
                      </a:cubicBezTo>
                      <a:cubicBezTo>
                        <a:pt x="8550" y="4412"/>
                        <a:pt x="8571" y="4364"/>
                        <a:pt x="8571" y="4342"/>
                      </a:cubicBezTo>
                      <a:cubicBezTo>
                        <a:pt x="8571" y="4299"/>
                        <a:pt x="8550" y="4277"/>
                        <a:pt x="8506" y="4277"/>
                      </a:cubicBezTo>
                      <a:close/>
                      <a:moveTo>
                        <a:pt x="8776" y="4277"/>
                      </a:moveTo>
                      <a:cubicBezTo>
                        <a:pt x="8733" y="4277"/>
                        <a:pt x="8706" y="4299"/>
                        <a:pt x="8706" y="4342"/>
                      </a:cubicBezTo>
                      <a:cubicBezTo>
                        <a:pt x="8706" y="4364"/>
                        <a:pt x="8733" y="4412"/>
                        <a:pt x="8776" y="4412"/>
                      </a:cubicBezTo>
                      <a:cubicBezTo>
                        <a:pt x="8820" y="4412"/>
                        <a:pt x="8841" y="4364"/>
                        <a:pt x="8841" y="4342"/>
                      </a:cubicBezTo>
                      <a:cubicBezTo>
                        <a:pt x="8841" y="4299"/>
                        <a:pt x="8820" y="4277"/>
                        <a:pt x="8776" y="4277"/>
                      </a:cubicBezTo>
                      <a:close/>
                      <a:moveTo>
                        <a:pt x="9046" y="4277"/>
                      </a:moveTo>
                      <a:cubicBezTo>
                        <a:pt x="9003" y="4277"/>
                        <a:pt x="8976" y="4299"/>
                        <a:pt x="8976" y="4342"/>
                      </a:cubicBezTo>
                      <a:cubicBezTo>
                        <a:pt x="8976" y="4364"/>
                        <a:pt x="9003" y="4412"/>
                        <a:pt x="9046" y="4412"/>
                      </a:cubicBezTo>
                      <a:cubicBezTo>
                        <a:pt x="9090" y="4412"/>
                        <a:pt x="9111" y="4364"/>
                        <a:pt x="9111" y="4342"/>
                      </a:cubicBezTo>
                      <a:cubicBezTo>
                        <a:pt x="9111" y="4299"/>
                        <a:pt x="9090" y="4277"/>
                        <a:pt x="9046" y="4277"/>
                      </a:cubicBezTo>
                      <a:close/>
                      <a:moveTo>
                        <a:pt x="9316" y="4277"/>
                      </a:moveTo>
                      <a:cubicBezTo>
                        <a:pt x="9273" y="4277"/>
                        <a:pt x="9246" y="4299"/>
                        <a:pt x="9246" y="4342"/>
                      </a:cubicBezTo>
                      <a:cubicBezTo>
                        <a:pt x="9246" y="4364"/>
                        <a:pt x="9273" y="4412"/>
                        <a:pt x="9316" y="4412"/>
                      </a:cubicBezTo>
                      <a:cubicBezTo>
                        <a:pt x="9360" y="4412"/>
                        <a:pt x="9381" y="4364"/>
                        <a:pt x="9381" y="4342"/>
                      </a:cubicBezTo>
                      <a:cubicBezTo>
                        <a:pt x="9381" y="4299"/>
                        <a:pt x="9360" y="4277"/>
                        <a:pt x="9316" y="4277"/>
                      </a:cubicBezTo>
                      <a:close/>
                      <a:moveTo>
                        <a:pt x="9586" y="4277"/>
                      </a:moveTo>
                      <a:cubicBezTo>
                        <a:pt x="9543" y="4277"/>
                        <a:pt x="9516" y="4299"/>
                        <a:pt x="9516" y="4342"/>
                      </a:cubicBezTo>
                      <a:cubicBezTo>
                        <a:pt x="9516" y="4364"/>
                        <a:pt x="9543" y="4412"/>
                        <a:pt x="9586" y="4412"/>
                      </a:cubicBezTo>
                      <a:cubicBezTo>
                        <a:pt x="9630" y="4412"/>
                        <a:pt x="9651" y="4364"/>
                        <a:pt x="9651" y="4342"/>
                      </a:cubicBezTo>
                      <a:cubicBezTo>
                        <a:pt x="9651" y="4299"/>
                        <a:pt x="9630" y="4277"/>
                        <a:pt x="9586" y="4277"/>
                      </a:cubicBezTo>
                      <a:close/>
                      <a:moveTo>
                        <a:pt x="9856" y="4277"/>
                      </a:moveTo>
                      <a:cubicBezTo>
                        <a:pt x="9813" y="4277"/>
                        <a:pt x="9786" y="4299"/>
                        <a:pt x="9786" y="4342"/>
                      </a:cubicBezTo>
                      <a:cubicBezTo>
                        <a:pt x="9786" y="4364"/>
                        <a:pt x="9813" y="4412"/>
                        <a:pt x="9856" y="4412"/>
                      </a:cubicBezTo>
                      <a:cubicBezTo>
                        <a:pt x="9900" y="4412"/>
                        <a:pt x="9921" y="4364"/>
                        <a:pt x="9921" y="4342"/>
                      </a:cubicBezTo>
                      <a:cubicBezTo>
                        <a:pt x="9921" y="4299"/>
                        <a:pt x="9900" y="4277"/>
                        <a:pt x="9856" y="4277"/>
                      </a:cubicBezTo>
                      <a:close/>
                      <a:moveTo>
                        <a:pt x="10126" y="4277"/>
                      </a:moveTo>
                      <a:cubicBezTo>
                        <a:pt x="10083" y="4277"/>
                        <a:pt x="10056" y="4299"/>
                        <a:pt x="10056" y="4342"/>
                      </a:cubicBezTo>
                      <a:cubicBezTo>
                        <a:pt x="10056" y="4364"/>
                        <a:pt x="10083" y="4412"/>
                        <a:pt x="10126" y="4412"/>
                      </a:cubicBezTo>
                      <a:cubicBezTo>
                        <a:pt x="10170" y="4412"/>
                        <a:pt x="10191" y="4364"/>
                        <a:pt x="10191" y="4342"/>
                      </a:cubicBezTo>
                      <a:cubicBezTo>
                        <a:pt x="10191" y="4299"/>
                        <a:pt x="10170" y="4277"/>
                        <a:pt x="10126" y="4277"/>
                      </a:cubicBezTo>
                      <a:close/>
                      <a:moveTo>
                        <a:pt x="10396" y="4277"/>
                      </a:moveTo>
                      <a:cubicBezTo>
                        <a:pt x="10353" y="4277"/>
                        <a:pt x="10326" y="4299"/>
                        <a:pt x="10326" y="4342"/>
                      </a:cubicBezTo>
                      <a:cubicBezTo>
                        <a:pt x="10326" y="4364"/>
                        <a:pt x="10353" y="4412"/>
                        <a:pt x="10396" y="4412"/>
                      </a:cubicBezTo>
                      <a:cubicBezTo>
                        <a:pt x="10440" y="4412"/>
                        <a:pt x="10461" y="4364"/>
                        <a:pt x="10461" y="4342"/>
                      </a:cubicBezTo>
                      <a:cubicBezTo>
                        <a:pt x="10461" y="4299"/>
                        <a:pt x="10440" y="4277"/>
                        <a:pt x="10396" y="4277"/>
                      </a:cubicBezTo>
                      <a:close/>
                      <a:moveTo>
                        <a:pt x="10666" y="4277"/>
                      </a:moveTo>
                      <a:cubicBezTo>
                        <a:pt x="10623" y="4277"/>
                        <a:pt x="10596" y="4299"/>
                        <a:pt x="10596" y="4342"/>
                      </a:cubicBezTo>
                      <a:cubicBezTo>
                        <a:pt x="10596" y="4364"/>
                        <a:pt x="10623" y="4412"/>
                        <a:pt x="10666" y="4412"/>
                      </a:cubicBezTo>
                      <a:cubicBezTo>
                        <a:pt x="10710" y="4412"/>
                        <a:pt x="10731" y="4364"/>
                        <a:pt x="10731" y="4342"/>
                      </a:cubicBezTo>
                      <a:cubicBezTo>
                        <a:pt x="10731" y="4299"/>
                        <a:pt x="10710" y="4277"/>
                        <a:pt x="10666" y="4277"/>
                      </a:cubicBezTo>
                      <a:close/>
                      <a:moveTo>
                        <a:pt x="10937" y="4277"/>
                      </a:moveTo>
                      <a:cubicBezTo>
                        <a:pt x="10893" y="4277"/>
                        <a:pt x="10866" y="4299"/>
                        <a:pt x="10866" y="4342"/>
                      </a:cubicBezTo>
                      <a:cubicBezTo>
                        <a:pt x="10866" y="4364"/>
                        <a:pt x="10893" y="4412"/>
                        <a:pt x="10937" y="4412"/>
                      </a:cubicBezTo>
                      <a:cubicBezTo>
                        <a:pt x="10980" y="4412"/>
                        <a:pt x="11001" y="4364"/>
                        <a:pt x="11001" y="4342"/>
                      </a:cubicBezTo>
                      <a:cubicBezTo>
                        <a:pt x="11001" y="4299"/>
                        <a:pt x="10980" y="4277"/>
                        <a:pt x="10937" y="4277"/>
                      </a:cubicBezTo>
                      <a:close/>
                      <a:moveTo>
                        <a:pt x="11207" y="4277"/>
                      </a:moveTo>
                      <a:cubicBezTo>
                        <a:pt x="11163" y="4277"/>
                        <a:pt x="11136" y="4299"/>
                        <a:pt x="11136" y="4342"/>
                      </a:cubicBezTo>
                      <a:cubicBezTo>
                        <a:pt x="11136" y="4364"/>
                        <a:pt x="11163" y="4412"/>
                        <a:pt x="11207" y="4412"/>
                      </a:cubicBezTo>
                      <a:cubicBezTo>
                        <a:pt x="11250" y="4412"/>
                        <a:pt x="11271" y="4364"/>
                        <a:pt x="11271" y="4342"/>
                      </a:cubicBezTo>
                      <a:cubicBezTo>
                        <a:pt x="11271" y="4299"/>
                        <a:pt x="11250" y="4277"/>
                        <a:pt x="11207" y="4277"/>
                      </a:cubicBezTo>
                      <a:close/>
                      <a:moveTo>
                        <a:pt x="11477" y="4277"/>
                      </a:moveTo>
                      <a:cubicBezTo>
                        <a:pt x="11433" y="4277"/>
                        <a:pt x="11406" y="4299"/>
                        <a:pt x="11406" y="4342"/>
                      </a:cubicBezTo>
                      <a:cubicBezTo>
                        <a:pt x="11406" y="4364"/>
                        <a:pt x="11433" y="4412"/>
                        <a:pt x="11477" y="4412"/>
                      </a:cubicBezTo>
                      <a:cubicBezTo>
                        <a:pt x="11520" y="4412"/>
                        <a:pt x="11541" y="4364"/>
                        <a:pt x="11541" y="4342"/>
                      </a:cubicBezTo>
                      <a:cubicBezTo>
                        <a:pt x="11541" y="4299"/>
                        <a:pt x="11520" y="4277"/>
                        <a:pt x="11477" y="4277"/>
                      </a:cubicBezTo>
                      <a:close/>
                      <a:moveTo>
                        <a:pt x="11747" y="4277"/>
                      </a:moveTo>
                      <a:cubicBezTo>
                        <a:pt x="11703" y="4277"/>
                        <a:pt x="11676" y="4299"/>
                        <a:pt x="11676" y="4342"/>
                      </a:cubicBezTo>
                      <a:cubicBezTo>
                        <a:pt x="11676" y="4364"/>
                        <a:pt x="11703" y="4412"/>
                        <a:pt x="11747" y="4412"/>
                      </a:cubicBezTo>
                      <a:cubicBezTo>
                        <a:pt x="11790" y="4412"/>
                        <a:pt x="11811" y="4364"/>
                        <a:pt x="11811" y="4342"/>
                      </a:cubicBezTo>
                      <a:cubicBezTo>
                        <a:pt x="11811" y="4299"/>
                        <a:pt x="11790" y="4277"/>
                        <a:pt x="11747" y="4277"/>
                      </a:cubicBezTo>
                      <a:close/>
                      <a:moveTo>
                        <a:pt x="12017" y="4277"/>
                      </a:moveTo>
                      <a:cubicBezTo>
                        <a:pt x="11973" y="4277"/>
                        <a:pt x="11946" y="4299"/>
                        <a:pt x="11946" y="4342"/>
                      </a:cubicBezTo>
                      <a:cubicBezTo>
                        <a:pt x="11946" y="4364"/>
                        <a:pt x="11973" y="4412"/>
                        <a:pt x="12017" y="4412"/>
                      </a:cubicBezTo>
                      <a:cubicBezTo>
                        <a:pt x="12060" y="4412"/>
                        <a:pt x="12081" y="4364"/>
                        <a:pt x="12081" y="4342"/>
                      </a:cubicBezTo>
                      <a:cubicBezTo>
                        <a:pt x="12081" y="4299"/>
                        <a:pt x="12060" y="4277"/>
                        <a:pt x="12017" y="4277"/>
                      </a:cubicBezTo>
                      <a:close/>
                      <a:moveTo>
                        <a:pt x="12287" y="4277"/>
                      </a:moveTo>
                      <a:cubicBezTo>
                        <a:pt x="12243" y="4277"/>
                        <a:pt x="12216" y="4299"/>
                        <a:pt x="12216" y="4342"/>
                      </a:cubicBezTo>
                      <a:cubicBezTo>
                        <a:pt x="12216" y="4364"/>
                        <a:pt x="12243" y="4412"/>
                        <a:pt x="12287" y="4412"/>
                      </a:cubicBezTo>
                      <a:cubicBezTo>
                        <a:pt x="12330" y="4412"/>
                        <a:pt x="12351" y="4364"/>
                        <a:pt x="12351" y="4342"/>
                      </a:cubicBezTo>
                      <a:cubicBezTo>
                        <a:pt x="12351" y="4299"/>
                        <a:pt x="12330" y="4277"/>
                        <a:pt x="12287" y="4277"/>
                      </a:cubicBezTo>
                      <a:close/>
                      <a:moveTo>
                        <a:pt x="12557" y="4277"/>
                      </a:moveTo>
                      <a:cubicBezTo>
                        <a:pt x="12513" y="4277"/>
                        <a:pt x="12486" y="4299"/>
                        <a:pt x="12486" y="4342"/>
                      </a:cubicBezTo>
                      <a:cubicBezTo>
                        <a:pt x="12486" y="4364"/>
                        <a:pt x="12513" y="4412"/>
                        <a:pt x="12557" y="4412"/>
                      </a:cubicBezTo>
                      <a:cubicBezTo>
                        <a:pt x="12600" y="4412"/>
                        <a:pt x="12621" y="4364"/>
                        <a:pt x="12621" y="4342"/>
                      </a:cubicBezTo>
                      <a:cubicBezTo>
                        <a:pt x="12621" y="4299"/>
                        <a:pt x="12600" y="4277"/>
                        <a:pt x="12557" y="4277"/>
                      </a:cubicBezTo>
                      <a:close/>
                      <a:moveTo>
                        <a:pt x="12827" y="4277"/>
                      </a:moveTo>
                      <a:cubicBezTo>
                        <a:pt x="12783" y="4277"/>
                        <a:pt x="12756" y="4299"/>
                        <a:pt x="12756" y="4342"/>
                      </a:cubicBezTo>
                      <a:cubicBezTo>
                        <a:pt x="12756" y="4364"/>
                        <a:pt x="12783" y="4412"/>
                        <a:pt x="12827" y="4412"/>
                      </a:cubicBezTo>
                      <a:cubicBezTo>
                        <a:pt x="12870" y="4412"/>
                        <a:pt x="12891" y="4364"/>
                        <a:pt x="12891" y="4342"/>
                      </a:cubicBezTo>
                      <a:cubicBezTo>
                        <a:pt x="12891" y="4299"/>
                        <a:pt x="12870" y="4277"/>
                        <a:pt x="12827" y="4277"/>
                      </a:cubicBezTo>
                      <a:close/>
                      <a:moveTo>
                        <a:pt x="13097" y="4277"/>
                      </a:moveTo>
                      <a:cubicBezTo>
                        <a:pt x="13053" y="4277"/>
                        <a:pt x="13026" y="4299"/>
                        <a:pt x="13026" y="4342"/>
                      </a:cubicBezTo>
                      <a:cubicBezTo>
                        <a:pt x="13026" y="4364"/>
                        <a:pt x="13053" y="4412"/>
                        <a:pt x="13097" y="4412"/>
                      </a:cubicBezTo>
                      <a:cubicBezTo>
                        <a:pt x="13140" y="4412"/>
                        <a:pt x="13161" y="4364"/>
                        <a:pt x="13161" y="4342"/>
                      </a:cubicBezTo>
                      <a:cubicBezTo>
                        <a:pt x="13161" y="4299"/>
                        <a:pt x="13140" y="4277"/>
                        <a:pt x="13097" y="4277"/>
                      </a:cubicBezTo>
                      <a:close/>
                      <a:moveTo>
                        <a:pt x="13367" y="4277"/>
                      </a:moveTo>
                      <a:cubicBezTo>
                        <a:pt x="13323" y="4277"/>
                        <a:pt x="13296" y="4299"/>
                        <a:pt x="13296" y="4342"/>
                      </a:cubicBezTo>
                      <a:cubicBezTo>
                        <a:pt x="13296" y="4364"/>
                        <a:pt x="13323" y="4412"/>
                        <a:pt x="13367" y="4412"/>
                      </a:cubicBezTo>
                      <a:cubicBezTo>
                        <a:pt x="13410" y="4412"/>
                        <a:pt x="13431" y="4364"/>
                        <a:pt x="13431" y="4342"/>
                      </a:cubicBezTo>
                      <a:cubicBezTo>
                        <a:pt x="13431" y="4299"/>
                        <a:pt x="13410" y="4277"/>
                        <a:pt x="13367" y="4277"/>
                      </a:cubicBezTo>
                      <a:close/>
                      <a:moveTo>
                        <a:pt x="13637" y="4277"/>
                      </a:moveTo>
                      <a:cubicBezTo>
                        <a:pt x="13593" y="4277"/>
                        <a:pt x="13566" y="4299"/>
                        <a:pt x="13566" y="4342"/>
                      </a:cubicBezTo>
                      <a:cubicBezTo>
                        <a:pt x="13566" y="4364"/>
                        <a:pt x="13593" y="4412"/>
                        <a:pt x="13637" y="4412"/>
                      </a:cubicBezTo>
                      <a:cubicBezTo>
                        <a:pt x="13680" y="4412"/>
                        <a:pt x="13701" y="4364"/>
                        <a:pt x="13701" y="4342"/>
                      </a:cubicBezTo>
                      <a:cubicBezTo>
                        <a:pt x="13701" y="4299"/>
                        <a:pt x="13680" y="4277"/>
                        <a:pt x="13637" y="4277"/>
                      </a:cubicBezTo>
                      <a:close/>
                      <a:moveTo>
                        <a:pt x="13907" y="4277"/>
                      </a:moveTo>
                      <a:cubicBezTo>
                        <a:pt x="13863" y="4277"/>
                        <a:pt x="13836" y="4299"/>
                        <a:pt x="13836" y="4342"/>
                      </a:cubicBezTo>
                      <a:cubicBezTo>
                        <a:pt x="13836" y="4364"/>
                        <a:pt x="13863" y="4412"/>
                        <a:pt x="13907" y="4412"/>
                      </a:cubicBezTo>
                      <a:cubicBezTo>
                        <a:pt x="13950" y="4412"/>
                        <a:pt x="13971" y="4364"/>
                        <a:pt x="13971" y="4342"/>
                      </a:cubicBezTo>
                      <a:cubicBezTo>
                        <a:pt x="13971" y="4299"/>
                        <a:pt x="13950" y="4277"/>
                        <a:pt x="13907" y="4277"/>
                      </a:cubicBezTo>
                      <a:close/>
                      <a:moveTo>
                        <a:pt x="14177" y="4277"/>
                      </a:moveTo>
                      <a:cubicBezTo>
                        <a:pt x="14133" y="4277"/>
                        <a:pt x="14106" y="4299"/>
                        <a:pt x="14106" y="4342"/>
                      </a:cubicBezTo>
                      <a:cubicBezTo>
                        <a:pt x="14106" y="4364"/>
                        <a:pt x="14133" y="4412"/>
                        <a:pt x="14177" y="4412"/>
                      </a:cubicBezTo>
                      <a:cubicBezTo>
                        <a:pt x="14220" y="4412"/>
                        <a:pt x="14241" y="4364"/>
                        <a:pt x="14241" y="4342"/>
                      </a:cubicBezTo>
                      <a:cubicBezTo>
                        <a:pt x="14241" y="4299"/>
                        <a:pt x="14220" y="4277"/>
                        <a:pt x="14177" y="4277"/>
                      </a:cubicBezTo>
                      <a:close/>
                      <a:moveTo>
                        <a:pt x="14447" y="4277"/>
                      </a:moveTo>
                      <a:cubicBezTo>
                        <a:pt x="14403" y="4277"/>
                        <a:pt x="14376" y="4299"/>
                        <a:pt x="14376" y="4342"/>
                      </a:cubicBezTo>
                      <a:cubicBezTo>
                        <a:pt x="14376" y="4364"/>
                        <a:pt x="14403" y="4412"/>
                        <a:pt x="14447" y="4412"/>
                      </a:cubicBezTo>
                      <a:cubicBezTo>
                        <a:pt x="14490" y="4412"/>
                        <a:pt x="14511" y="4364"/>
                        <a:pt x="14511" y="4342"/>
                      </a:cubicBezTo>
                      <a:cubicBezTo>
                        <a:pt x="14511" y="4299"/>
                        <a:pt x="14490" y="4277"/>
                        <a:pt x="14447" y="4277"/>
                      </a:cubicBezTo>
                      <a:close/>
                      <a:moveTo>
                        <a:pt x="14717" y="4277"/>
                      </a:moveTo>
                      <a:cubicBezTo>
                        <a:pt x="14673" y="4277"/>
                        <a:pt x="14646" y="4299"/>
                        <a:pt x="14646" y="4342"/>
                      </a:cubicBezTo>
                      <a:cubicBezTo>
                        <a:pt x="14646" y="4364"/>
                        <a:pt x="14673" y="4412"/>
                        <a:pt x="14717" y="4412"/>
                      </a:cubicBezTo>
                      <a:cubicBezTo>
                        <a:pt x="14760" y="4412"/>
                        <a:pt x="14781" y="4364"/>
                        <a:pt x="14781" y="4342"/>
                      </a:cubicBezTo>
                      <a:cubicBezTo>
                        <a:pt x="14781" y="4299"/>
                        <a:pt x="14760" y="4277"/>
                        <a:pt x="14717" y="4277"/>
                      </a:cubicBezTo>
                      <a:close/>
                      <a:moveTo>
                        <a:pt x="14987" y="4277"/>
                      </a:moveTo>
                      <a:cubicBezTo>
                        <a:pt x="14944" y="4277"/>
                        <a:pt x="14917" y="4299"/>
                        <a:pt x="14917" y="4342"/>
                      </a:cubicBezTo>
                      <a:cubicBezTo>
                        <a:pt x="14917" y="4364"/>
                        <a:pt x="14944" y="4412"/>
                        <a:pt x="14987" y="4412"/>
                      </a:cubicBezTo>
                      <a:cubicBezTo>
                        <a:pt x="15030" y="4412"/>
                        <a:pt x="15052" y="4364"/>
                        <a:pt x="15052" y="4342"/>
                      </a:cubicBezTo>
                      <a:cubicBezTo>
                        <a:pt x="15052" y="4299"/>
                        <a:pt x="15030" y="4277"/>
                        <a:pt x="14987" y="4277"/>
                      </a:cubicBezTo>
                      <a:close/>
                      <a:moveTo>
                        <a:pt x="15257" y="4277"/>
                      </a:moveTo>
                      <a:cubicBezTo>
                        <a:pt x="15214" y="4277"/>
                        <a:pt x="15187" y="4299"/>
                        <a:pt x="15187" y="4342"/>
                      </a:cubicBezTo>
                      <a:cubicBezTo>
                        <a:pt x="15187" y="4364"/>
                        <a:pt x="15214" y="4412"/>
                        <a:pt x="15257" y="4412"/>
                      </a:cubicBezTo>
                      <a:cubicBezTo>
                        <a:pt x="15300" y="4412"/>
                        <a:pt x="15322" y="4364"/>
                        <a:pt x="15322" y="4342"/>
                      </a:cubicBezTo>
                      <a:cubicBezTo>
                        <a:pt x="15322" y="4299"/>
                        <a:pt x="15300" y="4277"/>
                        <a:pt x="15257" y="4277"/>
                      </a:cubicBezTo>
                      <a:close/>
                      <a:moveTo>
                        <a:pt x="15527" y="4277"/>
                      </a:moveTo>
                      <a:cubicBezTo>
                        <a:pt x="15484" y="4277"/>
                        <a:pt x="15457" y="4299"/>
                        <a:pt x="15457" y="4342"/>
                      </a:cubicBezTo>
                      <a:cubicBezTo>
                        <a:pt x="15457" y="4364"/>
                        <a:pt x="15484" y="4412"/>
                        <a:pt x="15527" y="4412"/>
                      </a:cubicBezTo>
                      <a:cubicBezTo>
                        <a:pt x="15570" y="4412"/>
                        <a:pt x="15592" y="4364"/>
                        <a:pt x="15592" y="4342"/>
                      </a:cubicBezTo>
                      <a:cubicBezTo>
                        <a:pt x="15592" y="4299"/>
                        <a:pt x="15570" y="4277"/>
                        <a:pt x="15527" y="4277"/>
                      </a:cubicBezTo>
                      <a:close/>
                      <a:moveTo>
                        <a:pt x="15797" y="4277"/>
                      </a:moveTo>
                      <a:cubicBezTo>
                        <a:pt x="15754" y="4277"/>
                        <a:pt x="15727" y="4299"/>
                        <a:pt x="15727" y="4342"/>
                      </a:cubicBezTo>
                      <a:cubicBezTo>
                        <a:pt x="15727" y="4364"/>
                        <a:pt x="15754" y="4412"/>
                        <a:pt x="15797" y="4412"/>
                      </a:cubicBezTo>
                      <a:cubicBezTo>
                        <a:pt x="15840" y="4412"/>
                        <a:pt x="15862" y="4364"/>
                        <a:pt x="15862" y="4342"/>
                      </a:cubicBezTo>
                      <a:cubicBezTo>
                        <a:pt x="15862" y="4299"/>
                        <a:pt x="15840" y="4277"/>
                        <a:pt x="15797" y="4277"/>
                      </a:cubicBezTo>
                      <a:close/>
                      <a:moveTo>
                        <a:pt x="16067" y="4277"/>
                      </a:moveTo>
                      <a:cubicBezTo>
                        <a:pt x="16024" y="4277"/>
                        <a:pt x="15997" y="4299"/>
                        <a:pt x="15997" y="4342"/>
                      </a:cubicBezTo>
                      <a:cubicBezTo>
                        <a:pt x="15997" y="4364"/>
                        <a:pt x="16024" y="4412"/>
                        <a:pt x="16067" y="4412"/>
                      </a:cubicBezTo>
                      <a:cubicBezTo>
                        <a:pt x="16110" y="4412"/>
                        <a:pt x="16132" y="4364"/>
                        <a:pt x="16132" y="4342"/>
                      </a:cubicBezTo>
                      <a:cubicBezTo>
                        <a:pt x="16132" y="4299"/>
                        <a:pt x="16110" y="4277"/>
                        <a:pt x="16067" y="4277"/>
                      </a:cubicBezTo>
                      <a:close/>
                      <a:moveTo>
                        <a:pt x="16337" y="4277"/>
                      </a:moveTo>
                      <a:cubicBezTo>
                        <a:pt x="16294" y="4277"/>
                        <a:pt x="16267" y="4299"/>
                        <a:pt x="16267" y="4342"/>
                      </a:cubicBezTo>
                      <a:cubicBezTo>
                        <a:pt x="16267" y="4364"/>
                        <a:pt x="16294" y="4412"/>
                        <a:pt x="16337" y="4412"/>
                      </a:cubicBezTo>
                      <a:cubicBezTo>
                        <a:pt x="16380" y="4412"/>
                        <a:pt x="16402" y="4364"/>
                        <a:pt x="16402" y="4342"/>
                      </a:cubicBezTo>
                      <a:cubicBezTo>
                        <a:pt x="16402" y="4299"/>
                        <a:pt x="16380" y="4277"/>
                        <a:pt x="16337" y="4277"/>
                      </a:cubicBezTo>
                      <a:close/>
                      <a:moveTo>
                        <a:pt x="16607" y="4277"/>
                      </a:moveTo>
                      <a:cubicBezTo>
                        <a:pt x="16564" y="4277"/>
                        <a:pt x="16537" y="4299"/>
                        <a:pt x="16537" y="4342"/>
                      </a:cubicBezTo>
                      <a:cubicBezTo>
                        <a:pt x="16537" y="4364"/>
                        <a:pt x="16564" y="4412"/>
                        <a:pt x="16607" y="4412"/>
                      </a:cubicBezTo>
                      <a:cubicBezTo>
                        <a:pt x="16650" y="4412"/>
                        <a:pt x="16672" y="4364"/>
                        <a:pt x="16672" y="4342"/>
                      </a:cubicBezTo>
                      <a:cubicBezTo>
                        <a:pt x="16672" y="4299"/>
                        <a:pt x="16650" y="4277"/>
                        <a:pt x="16607" y="4277"/>
                      </a:cubicBezTo>
                      <a:close/>
                      <a:moveTo>
                        <a:pt x="16877" y="4277"/>
                      </a:moveTo>
                      <a:cubicBezTo>
                        <a:pt x="16834" y="4277"/>
                        <a:pt x="16807" y="4299"/>
                        <a:pt x="16807" y="4342"/>
                      </a:cubicBezTo>
                      <a:cubicBezTo>
                        <a:pt x="16807" y="4364"/>
                        <a:pt x="16834" y="4412"/>
                        <a:pt x="16877" y="4412"/>
                      </a:cubicBezTo>
                      <a:cubicBezTo>
                        <a:pt x="16920" y="4412"/>
                        <a:pt x="16942" y="4364"/>
                        <a:pt x="16942" y="4342"/>
                      </a:cubicBezTo>
                      <a:cubicBezTo>
                        <a:pt x="16942" y="4299"/>
                        <a:pt x="16920" y="4277"/>
                        <a:pt x="16877" y="4277"/>
                      </a:cubicBezTo>
                      <a:close/>
                      <a:moveTo>
                        <a:pt x="17147" y="4277"/>
                      </a:moveTo>
                      <a:cubicBezTo>
                        <a:pt x="17104" y="4277"/>
                        <a:pt x="17077" y="4299"/>
                        <a:pt x="17077" y="4342"/>
                      </a:cubicBezTo>
                      <a:cubicBezTo>
                        <a:pt x="17077" y="4364"/>
                        <a:pt x="17104" y="4412"/>
                        <a:pt x="17147" y="4412"/>
                      </a:cubicBezTo>
                      <a:cubicBezTo>
                        <a:pt x="17190" y="4412"/>
                        <a:pt x="17212" y="4364"/>
                        <a:pt x="17212" y="4342"/>
                      </a:cubicBezTo>
                      <a:cubicBezTo>
                        <a:pt x="17212" y="4299"/>
                        <a:pt x="17190" y="4277"/>
                        <a:pt x="17147" y="4277"/>
                      </a:cubicBezTo>
                      <a:close/>
                      <a:moveTo>
                        <a:pt x="17417" y="4277"/>
                      </a:moveTo>
                      <a:cubicBezTo>
                        <a:pt x="17374" y="4277"/>
                        <a:pt x="17347" y="4299"/>
                        <a:pt x="17347" y="4342"/>
                      </a:cubicBezTo>
                      <a:cubicBezTo>
                        <a:pt x="17347" y="4364"/>
                        <a:pt x="17374" y="4412"/>
                        <a:pt x="17417" y="4412"/>
                      </a:cubicBezTo>
                      <a:cubicBezTo>
                        <a:pt x="17460" y="4412"/>
                        <a:pt x="17482" y="4364"/>
                        <a:pt x="17482" y="4342"/>
                      </a:cubicBezTo>
                      <a:cubicBezTo>
                        <a:pt x="17482" y="4299"/>
                        <a:pt x="17460" y="4277"/>
                        <a:pt x="17417" y="4277"/>
                      </a:cubicBezTo>
                      <a:close/>
                      <a:moveTo>
                        <a:pt x="17687" y="4277"/>
                      </a:moveTo>
                      <a:cubicBezTo>
                        <a:pt x="17644" y="4277"/>
                        <a:pt x="17617" y="4299"/>
                        <a:pt x="17617" y="4342"/>
                      </a:cubicBezTo>
                      <a:cubicBezTo>
                        <a:pt x="17617" y="4364"/>
                        <a:pt x="17644" y="4412"/>
                        <a:pt x="17687" y="4412"/>
                      </a:cubicBezTo>
                      <a:cubicBezTo>
                        <a:pt x="17730" y="4412"/>
                        <a:pt x="17752" y="4364"/>
                        <a:pt x="17752" y="4342"/>
                      </a:cubicBezTo>
                      <a:cubicBezTo>
                        <a:pt x="17752" y="4299"/>
                        <a:pt x="17730" y="4277"/>
                        <a:pt x="17687" y="4277"/>
                      </a:cubicBezTo>
                      <a:close/>
                      <a:moveTo>
                        <a:pt x="17957" y="4277"/>
                      </a:moveTo>
                      <a:cubicBezTo>
                        <a:pt x="17914" y="4277"/>
                        <a:pt x="17887" y="4299"/>
                        <a:pt x="17887" y="4342"/>
                      </a:cubicBezTo>
                      <a:cubicBezTo>
                        <a:pt x="17887" y="4364"/>
                        <a:pt x="17914" y="4412"/>
                        <a:pt x="17957" y="4412"/>
                      </a:cubicBezTo>
                      <a:cubicBezTo>
                        <a:pt x="18000" y="4412"/>
                        <a:pt x="18022" y="4364"/>
                        <a:pt x="18022" y="4342"/>
                      </a:cubicBezTo>
                      <a:cubicBezTo>
                        <a:pt x="18022" y="4299"/>
                        <a:pt x="18000" y="4277"/>
                        <a:pt x="17957" y="4277"/>
                      </a:cubicBezTo>
                      <a:close/>
                      <a:moveTo>
                        <a:pt x="18227" y="4277"/>
                      </a:moveTo>
                      <a:cubicBezTo>
                        <a:pt x="18184" y="4277"/>
                        <a:pt x="18157" y="4299"/>
                        <a:pt x="18157" y="4342"/>
                      </a:cubicBezTo>
                      <a:cubicBezTo>
                        <a:pt x="18157" y="4364"/>
                        <a:pt x="18184" y="4412"/>
                        <a:pt x="18227" y="4412"/>
                      </a:cubicBezTo>
                      <a:cubicBezTo>
                        <a:pt x="18270" y="4412"/>
                        <a:pt x="18292" y="4364"/>
                        <a:pt x="18292" y="4342"/>
                      </a:cubicBezTo>
                      <a:cubicBezTo>
                        <a:pt x="18292" y="4299"/>
                        <a:pt x="18270" y="4277"/>
                        <a:pt x="18227" y="4277"/>
                      </a:cubicBezTo>
                      <a:close/>
                      <a:moveTo>
                        <a:pt x="18497" y="4277"/>
                      </a:moveTo>
                      <a:cubicBezTo>
                        <a:pt x="18454" y="4277"/>
                        <a:pt x="18427" y="4299"/>
                        <a:pt x="18427" y="4342"/>
                      </a:cubicBezTo>
                      <a:cubicBezTo>
                        <a:pt x="18427" y="4364"/>
                        <a:pt x="18454" y="4412"/>
                        <a:pt x="18497" y="4412"/>
                      </a:cubicBezTo>
                      <a:cubicBezTo>
                        <a:pt x="18540" y="4412"/>
                        <a:pt x="18562" y="4364"/>
                        <a:pt x="18562" y="4342"/>
                      </a:cubicBezTo>
                      <a:cubicBezTo>
                        <a:pt x="18562" y="4299"/>
                        <a:pt x="18540" y="4277"/>
                        <a:pt x="18497" y="4277"/>
                      </a:cubicBezTo>
                      <a:close/>
                      <a:moveTo>
                        <a:pt x="18767" y="4277"/>
                      </a:moveTo>
                      <a:cubicBezTo>
                        <a:pt x="18724" y="4277"/>
                        <a:pt x="18697" y="4299"/>
                        <a:pt x="18697" y="4342"/>
                      </a:cubicBezTo>
                      <a:cubicBezTo>
                        <a:pt x="18697" y="4364"/>
                        <a:pt x="18724" y="4412"/>
                        <a:pt x="18767" y="4412"/>
                      </a:cubicBezTo>
                      <a:cubicBezTo>
                        <a:pt x="18810" y="4412"/>
                        <a:pt x="18832" y="4364"/>
                        <a:pt x="18832" y="4342"/>
                      </a:cubicBezTo>
                      <a:cubicBezTo>
                        <a:pt x="18832" y="4299"/>
                        <a:pt x="18810" y="4277"/>
                        <a:pt x="18767" y="4277"/>
                      </a:cubicBezTo>
                      <a:close/>
                      <a:moveTo>
                        <a:pt x="19037" y="4277"/>
                      </a:moveTo>
                      <a:cubicBezTo>
                        <a:pt x="18994" y="4277"/>
                        <a:pt x="18967" y="4299"/>
                        <a:pt x="18967" y="4342"/>
                      </a:cubicBezTo>
                      <a:cubicBezTo>
                        <a:pt x="18967" y="4364"/>
                        <a:pt x="18994" y="4412"/>
                        <a:pt x="19037" y="4412"/>
                      </a:cubicBezTo>
                      <a:cubicBezTo>
                        <a:pt x="19080" y="4412"/>
                        <a:pt x="19102" y="4364"/>
                        <a:pt x="19102" y="4342"/>
                      </a:cubicBezTo>
                      <a:cubicBezTo>
                        <a:pt x="19102" y="4299"/>
                        <a:pt x="19080" y="4277"/>
                        <a:pt x="19037" y="4277"/>
                      </a:cubicBezTo>
                      <a:close/>
                      <a:moveTo>
                        <a:pt x="19307" y="4277"/>
                      </a:moveTo>
                      <a:cubicBezTo>
                        <a:pt x="19264" y="4277"/>
                        <a:pt x="19237" y="4299"/>
                        <a:pt x="19237" y="4342"/>
                      </a:cubicBezTo>
                      <a:cubicBezTo>
                        <a:pt x="19237" y="4364"/>
                        <a:pt x="19264" y="4412"/>
                        <a:pt x="19307" y="4412"/>
                      </a:cubicBezTo>
                      <a:cubicBezTo>
                        <a:pt x="19350" y="4412"/>
                        <a:pt x="19372" y="4364"/>
                        <a:pt x="19372" y="4342"/>
                      </a:cubicBezTo>
                      <a:cubicBezTo>
                        <a:pt x="19372" y="4299"/>
                        <a:pt x="19350" y="4277"/>
                        <a:pt x="19307" y="4277"/>
                      </a:cubicBezTo>
                      <a:close/>
                      <a:moveTo>
                        <a:pt x="19577" y="4277"/>
                      </a:moveTo>
                      <a:cubicBezTo>
                        <a:pt x="19534" y="4277"/>
                        <a:pt x="19507" y="4299"/>
                        <a:pt x="19507" y="4342"/>
                      </a:cubicBezTo>
                      <a:cubicBezTo>
                        <a:pt x="19507" y="4364"/>
                        <a:pt x="19534" y="4412"/>
                        <a:pt x="19577" y="4412"/>
                      </a:cubicBezTo>
                      <a:cubicBezTo>
                        <a:pt x="19620" y="4412"/>
                        <a:pt x="19642" y="4364"/>
                        <a:pt x="19642" y="4342"/>
                      </a:cubicBezTo>
                      <a:cubicBezTo>
                        <a:pt x="19642" y="4299"/>
                        <a:pt x="19620" y="4277"/>
                        <a:pt x="19577" y="4277"/>
                      </a:cubicBezTo>
                      <a:close/>
                      <a:moveTo>
                        <a:pt x="19847" y="4277"/>
                      </a:moveTo>
                      <a:cubicBezTo>
                        <a:pt x="19804" y="4277"/>
                        <a:pt x="19777" y="4299"/>
                        <a:pt x="19777" y="4342"/>
                      </a:cubicBezTo>
                      <a:cubicBezTo>
                        <a:pt x="19777" y="4364"/>
                        <a:pt x="19804" y="4412"/>
                        <a:pt x="19847" y="4412"/>
                      </a:cubicBezTo>
                      <a:cubicBezTo>
                        <a:pt x="19890" y="4412"/>
                        <a:pt x="19912" y="4364"/>
                        <a:pt x="19912" y="4342"/>
                      </a:cubicBezTo>
                      <a:cubicBezTo>
                        <a:pt x="19912" y="4299"/>
                        <a:pt x="19890" y="4277"/>
                        <a:pt x="19847" y="4277"/>
                      </a:cubicBezTo>
                      <a:close/>
                      <a:moveTo>
                        <a:pt x="20117" y="4277"/>
                      </a:moveTo>
                      <a:cubicBezTo>
                        <a:pt x="20074" y="4277"/>
                        <a:pt x="20047" y="4299"/>
                        <a:pt x="20047" y="4342"/>
                      </a:cubicBezTo>
                      <a:cubicBezTo>
                        <a:pt x="20047" y="4364"/>
                        <a:pt x="20074" y="4412"/>
                        <a:pt x="20117" y="4412"/>
                      </a:cubicBezTo>
                      <a:cubicBezTo>
                        <a:pt x="20160" y="4412"/>
                        <a:pt x="20182" y="4364"/>
                        <a:pt x="20182" y="4342"/>
                      </a:cubicBezTo>
                      <a:cubicBezTo>
                        <a:pt x="20182" y="4299"/>
                        <a:pt x="20160" y="4277"/>
                        <a:pt x="20117" y="4277"/>
                      </a:cubicBezTo>
                      <a:close/>
                      <a:moveTo>
                        <a:pt x="20387" y="4277"/>
                      </a:moveTo>
                      <a:cubicBezTo>
                        <a:pt x="20344" y="4277"/>
                        <a:pt x="20317" y="4299"/>
                        <a:pt x="20317" y="4342"/>
                      </a:cubicBezTo>
                      <a:cubicBezTo>
                        <a:pt x="20317" y="4364"/>
                        <a:pt x="20344" y="4412"/>
                        <a:pt x="20387" y="4412"/>
                      </a:cubicBezTo>
                      <a:cubicBezTo>
                        <a:pt x="20430" y="4412"/>
                        <a:pt x="20452" y="4364"/>
                        <a:pt x="20452" y="4342"/>
                      </a:cubicBezTo>
                      <a:cubicBezTo>
                        <a:pt x="20452" y="4299"/>
                        <a:pt x="20430" y="4277"/>
                        <a:pt x="20387" y="4277"/>
                      </a:cubicBezTo>
                      <a:close/>
                      <a:moveTo>
                        <a:pt x="20657" y="4277"/>
                      </a:moveTo>
                      <a:cubicBezTo>
                        <a:pt x="20614" y="4277"/>
                        <a:pt x="20587" y="4299"/>
                        <a:pt x="20587" y="4342"/>
                      </a:cubicBezTo>
                      <a:cubicBezTo>
                        <a:pt x="20587" y="4364"/>
                        <a:pt x="20614" y="4412"/>
                        <a:pt x="20657" y="4412"/>
                      </a:cubicBezTo>
                      <a:cubicBezTo>
                        <a:pt x="20700" y="4412"/>
                        <a:pt x="20722" y="4364"/>
                        <a:pt x="20722" y="4342"/>
                      </a:cubicBezTo>
                      <a:cubicBezTo>
                        <a:pt x="20722" y="4299"/>
                        <a:pt x="20700" y="4277"/>
                        <a:pt x="20657" y="4277"/>
                      </a:cubicBezTo>
                      <a:close/>
                      <a:moveTo>
                        <a:pt x="20927" y="4277"/>
                      </a:moveTo>
                      <a:cubicBezTo>
                        <a:pt x="20884" y="4277"/>
                        <a:pt x="20857" y="4299"/>
                        <a:pt x="20857" y="4342"/>
                      </a:cubicBezTo>
                      <a:cubicBezTo>
                        <a:pt x="20857" y="4364"/>
                        <a:pt x="20884" y="4412"/>
                        <a:pt x="20927" y="4412"/>
                      </a:cubicBezTo>
                      <a:cubicBezTo>
                        <a:pt x="20970" y="4412"/>
                        <a:pt x="20992" y="4364"/>
                        <a:pt x="20992" y="4342"/>
                      </a:cubicBezTo>
                      <a:cubicBezTo>
                        <a:pt x="20992" y="4299"/>
                        <a:pt x="20970" y="4277"/>
                        <a:pt x="20927" y="4277"/>
                      </a:cubicBezTo>
                      <a:close/>
                      <a:moveTo>
                        <a:pt x="20992" y="4477"/>
                      </a:moveTo>
                      <a:cubicBezTo>
                        <a:pt x="20949" y="4477"/>
                        <a:pt x="20927" y="4499"/>
                        <a:pt x="20927" y="4547"/>
                      </a:cubicBezTo>
                      <a:cubicBezTo>
                        <a:pt x="20927" y="4569"/>
                        <a:pt x="20949" y="4612"/>
                        <a:pt x="20992" y="4612"/>
                      </a:cubicBezTo>
                      <a:cubicBezTo>
                        <a:pt x="21040" y="4612"/>
                        <a:pt x="21062" y="4569"/>
                        <a:pt x="21062" y="4547"/>
                      </a:cubicBezTo>
                      <a:cubicBezTo>
                        <a:pt x="21062" y="4499"/>
                        <a:pt x="21040" y="4477"/>
                        <a:pt x="20992" y="4477"/>
                      </a:cubicBezTo>
                      <a:close/>
                      <a:moveTo>
                        <a:pt x="20992" y="4747"/>
                      </a:moveTo>
                      <a:cubicBezTo>
                        <a:pt x="20949" y="4747"/>
                        <a:pt x="20927" y="4769"/>
                        <a:pt x="20927" y="4817"/>
                      </a:cubicBezTo>
                      <a:cubicBezTo>
                        <a:pt x="20927" y="4839"/>
                        <a:pt x="20949" y="4882"/>
                        <a:pt x="20992" y="4882"/>
                      </a:cubicBezTo>
                      <a:cubicBezTo>
                        <a:pt x="21040" y="4882"/>
                        <a:pt x="21062" y="4839"/>
                        <a:pt x="21062" y="4817"/>
                      </a:cubicBezTo>
                      <a:cubicBezTo>
                        <a:pt x="21062" y="4769"/>
                        <a:pt x="21040" y="4747"/>
                        <a:pt x="20992" y="4747"/>
                      </a:cubicBezTo>
                      <a:close/>
                      <a:moveTo>
                        <a:pt x="20992" y="5017"/>
                      </a:moveTo>
                      <a:cubicBezTo>
                        <a:pt x="20949" y="5017"/>
                        <a:pt x="20927" y="5039"/>
                        <a:pt x="20927" y="5087"/>
                      </a:cubicBezTo>
                      <a:cubicBezTo>
                        <a:pt x="20927" y="5109"/>
                        <a:pt x="20949" y="5152"/>
                        <a:pt x="20992" y="5152"/>
                      </a:cubicBezTo>
                      <a:cubicBezTo>
                        <a:pt x="21040" y="5152"/>
                        <a:pt x="21062" y="5109"/>
                        <a:pt x="21062" y="5087"/>
                      </a:cubicBezTo>
                      <a:cubicBezTo>
                        <a:pt x="21062" y="5039"/>
                        <a:pt x="21040" y="5017"/>
                        <a:pt x="20992" y="5017"/>
                      </a:cubicBezTo>
                      <a:close/>
                      <a:moveTo>
                        <a:pt x="20992" y="5287"/>
                      </a:moveTo>
                      <a:cubicBezTo>
                        <a:pt x="20949" y="5287"/>
                        <a:pt x="20927" y="5309"/>
                        <a:pt x="20927" y="5357"/>
                      </a:cubicBezTo>
                      <a:cubicBezTo>
                        <a:pt x="20927" y="5379"/>
                        <a:pt x="20949" y="5422"/>
                        <a:pt x="20992" y="5422"/>
                      </a:cubicBezTo>
                      <a:cubicBezTo>
                        <a:pt x="21040" y="5422"/>
                        <a:pt x="21062" y="5379"/>
                        <a:pt x="21062" y="5357"/>
                      </a:cubicBezTo>
                      <a:cubicBezTo>
                        <a:pt x="21062" y="5309"/>
                        <a:pt x="21040" y="5287"/>
                        <a:pt x="20992" y="5287"/>
                      </a:cubicBezTo>
                      <a:close/>
                      <a:moveTo>
                        <a:pt x="20992" y="5557"/>
                      </a:moveTo>
                      <a:cubicBezTo>
                        <a:pt x="20949" y="5557"/>
                        <a:pt x="20927" y="5579"/>
                        <a:pt x="20927" y="5627"/>
                      </a:cubicBezTo>
                      <a:cubicBezTo>
                        <a:pt x="20927" y="5649"/>
                        <a:pt x="20949" y="5692"/>
                        <a:pt x="20992" y="5692"/>
                      </a:cubicBezTo>
                      <a:cubicBezTo>
                        <a:pt x="21040" y="5692"/>
                        <a:pt x="21062" y="5649"/>
                        <a:pt x="21062" y="5627"/>
                      </a:cubicBezTo>
                      <a:cubicBezTo>
                        <a:pt x="21062" y="5579"/>
                        <a:pt x="21040" y="5557"/>
                        <a:pt x="20992" y="5557"/>
                      </a:cubicBezTo>
                      <a:close/>
                      <a:moveTo>
                        <a:pt x="20992" y="5827"/>
                      </a:moveTo>
                      <a:cubicBezTo>
                        <a:pt x="20949" y="5827"/>
                        <a:pt x="20927" y="5849"/>
                        <a:pt x="20927" y="5897"/>
                      </a:cubicBezTo>
                      <a:cubicBezTo>
                        <a:pt x="20927" y="5919"/>
                        <a:pt x="20949" y="5962"/>
                        <a:pt x="20992" y="5962"/>
                      </a:cubicBezTo>
                      <a:cubicBezTo>
                        <a:pt x="21040" y="5962"/>
                        <a:pt x="21062" y="5919"/>
                        <a:pt x="21062" y="5897"/>
                      </a:cubicBezTo>
                      <a:cubicBezTo>
                        <a:pt x="21062" y="5849"/>
                        <a:pt x="21040" y="5827"/>
                        <a:pt x="20992" y="5827"/>
                      </a:cubicBezTo>
                      <a:close/>
                      <a:moveTo>
                        <a:pt x="20992" y="6097"/>
                      </a:moveTo>
                      <a:cubicBezTo>
                        <a:pt x="20949" y="6097"/>
                        <a:pt x="20927" y="6119"/>
                        <a:pt x="20927" y="6167"/>
                      </a:cubicBezTo>
                      <a:cubicBezTo>
                        <a:pt x="20927" y="6189"/>
                        <a:pt x="20949" y="6232"/>
                        <a:pt x="20992" y="6232"/>
                      </a:cubicBezTo>
                      <a:cubicBezTo>
                        <a:pt x="21040" y="6232"/>
                        <a:pt x="21062" y="6189"/>
                        <a:pt x="21062" y="6167"/>
                      </a:cubicBezTo>
                      <a:cubicBezTo>
                        <a:pt x="21062" y="6119"/>
                        <a:pt x="21040" y="6097"/>
                        <a:pt x="20992" y="6097"/>
                      </a:cubicBezTo>
                      <a:close/>
                      <a:moveTo>
                        <a:pt x="20992" y="6367"/>
                      </a:moveTo>
                      <a:cubicBezTo>
                        <a:pt x="20949" y="6367"/>
                        <a:pt x="20927" y="6389"/>
                        <a:pt x="20927" y="6437"/>
                      </a:cubicBezTo>
                      <a:cubicBezTo>
                        <a:pt x="20927" y="6459"/>
                        <a:pt x="20949" y="6502"/>
                        <a:pt x="20992" y="6502"/>
                      </a:cubicBezTo>
                      <a:cubicBezTo>
                        <a:pt x="21040" y="6502"/>
                        <a:pt x="21062" y="6459"/>
                        <a:pt x="21062" y="6437"/>
                      </a:cubicBezTo>
                      <a:cubicBezTo>
                        <a:pt x="21062" y="6389"/>
                        <a:pt x="21040" y="6367"/>
                        <a:pt x="20992" y="6367"/>
                      </a:cubicBezTo>
                      <a:close/>
                      <a:moveTo>
                        <a:pt x="20992" y="6637"/>
                      </a:moveTo>
                      <a:cubicBezTo>
                        <a:pt x="20949" y="6637"/>
                        <a:pt x="20927" y="6659"/>
                        <a:pt x="20927" y="6707"/>
                      </a:cubicBezTo>
                      <a:cubicBezTo>
                        <a:pt x="20927" y="6729"/>
                        <a:pt x="20949" y="6772"/>
                        <a:pt x="20992" y="6772"/>
                      </a:cubicBezTo>
                      <a:cubicBezTo>
                        <a:pt x="21040" y="6772"/>
                        <a:pt x="21062" y="6729"/>
                        <a:pt x="21062" y="6707"/>
                      </a:cubicBezTo>
                      <a:cubicBezTo>
                        <a:pt x="21062" y="6659"/>
                        <a:pt x="21040" y="6637"/>
                        <a:pt x="20992" y="6637"/>
                      </a:cubicBezTo>
                      <a:close/>
                      <a:moveTo>
                        <a:pt x="20992" y="6907"/>
                      </a:moveTo>
                      <a:cubicBezTo>
                        <a:pt x="20949" y="6907"/>
                        <a:pt x="20927" y="6929"/>
                        <a:pt x="20927" y="6977"/>
                      </a:cubicBezTo>
                      <a:cubicBezTo>
                        <a:pt x="20927" y="6999"/>
                        <a:pt x="20949" y="7042"/>
                        <a:pt x="20992" y="7042"/>
                      </a:cubicBezTo>
                      <a:cubicBezTo>
                        <a:pt x="21040" y="7042"/>
                        <a:pt x="21062" y="6999"/>
                        <a:pt x="21062" y="6977"/>
                      </a:cubicBezTo>
                      <a:cubicBezTo>
                        <a:pt x="21062" y="6929"/>
                        <a:pt x="21040" y="6907"/>
                        <a:pt x="20992" y="6907"/>
                      </a:cubicBezTo>
                      <a:close/>
                      <a:moveTo>
                        <a:pt x="20992" y="7177"/>
                      </a:moveTo>
                      <a:cubicBezTo>
                        <a:pt x="20949" y="7177"/>
                        <a:pt x="20927" y="7199"/>
                        <a:pt x="20927" y="7248"/>
                      </a:cubicBezTo>
                      <a:cubicBezTo>
                        <a:pt x="20927" y="7269"/>
                        <a:pt x="20949" y="7312"/>
                        <a:pt x="20992" y="7312"/>
                      </a:cubicBezTo>
                      <a:cubicBezTo>
                        <a:pt x="21040" y="7312"/>
                        <a:pt x="21062" y="7269"/>
                        <a:pt x="21062" y="7248"/>
                      </a:cubicBezTo>
                      <a:cubicBezTo>
                        <a:pt x="21062" y="7199"/>
                        <a:pt x="21040" y="7177"/>
                        <a:pt x="20992" y="7177"/>
                      </a:cubicBezTo>
                      <a:close/>
                      <a:moveTo>
                        <a:pt x="20992" y="7447"/>
                      </a:moveTo>
                      <a:cubicBezTo>
                        <a:pt x="20949" y="7447"/>
                        <a:pt x="20927" y="7469"/>
                        <a:pt x="20927" y="7518"/>
                      </a:cubicBezTo>
                      <a:cubicBezTo>
                        <a:pt x="20927" y="7539"/>
                        <a:pt x="20949" y="7582"/>
                        <a:pt x="20992" y="7582"/>
                      </a:cubicBezTo>
                      <a:cubicBezTo>
                        <a:pt x="21040" y="7582"/>
                        <a:pt x="21062" y="7539"/>
                        <a:pt x="21062" y="7518"/>
                      </a:cubicBezTo>
                      <a:cubicBezTo>
                        <a:pt x="21062" y="7469"/>
                        <a:pt x="21040" y="7447"/>
                        <a:pt x="20992" y="7447"/>
                      </a:cubicBezTo>
                      <a:close/>
                      <a:moveTo>
                        <a:pt x="20992" y="7717"/>
                      </a:moveTo>
                      <a:cubicBezTo>
                        <a:pt x="20949" y="7717"/>
                        <a:pt x="20927" y="7739"/>
                        <a:pt x="20927" y="7788"/>
                      </a:cubicBezTo>
                      <a:cubicBezTo>
                        <a:pt x="20927" y="7809"/>
                        <a:pt x="20949" y="7852"/>
                        <a:pt x="20992" y="7852"/>
                      </a:cubicBezTo>
                      <a:cubicBezTo>
                        <a:pt x="21040" y="7852"/>
                        <a:pt x="21062" y="7809"/>
                        <a:pt x="21062" y="7788"/>
                      </a:cubicBezTo>
                      <a:cubicBezTo>
                        <a:pt x="21062" y="7739"/>
                        <a:pt x="21040" y="7717"/>
                        <a:pt x="20992" y="7717"/>
                      </a:cubicBezTo>
                      <a:close/>
                      <a:moveTo>
                        <a:pt x="20992" y="7987"/>
                      </a:moveTo>
                      <a:cubicBezTo>
                        <a:pt x="20949" y="7987"/>
                        <a:pt x="20927" y="8009"/>
                        <a:pt x="20927" y="8058"/>
                      </a:cubicBezTo>
                      <a:cubicBezTo>
                        <a:pt x="20927" y="8079"/>
                        <a:pt x="20949" y="8122"/>
                        <a:pt x="20992" y="8122"/>
                      </a:cubicBezTo>
                      <a:cubicBezTo>
                        <a:pt x="21040" y="8122"/>
                        <a:pt x="21062" y="8079"/>
                        <a:pt x="21062" y="8058"/>
                      </a:cubicBezTo>
                      <a:cubicBezTo>
                        <a:pt x="21062" y="8009"/>
                        <a:pt x="21040" y="7987"/>
                        <a:pt x="20992" y="7987"/>
                      </a:cubicBezTo>
                      <a:close/>
                      <a:moveTo>
                        <a:pt x="20992" y="8257"/>
                      </a:moveTo>
                      <a:cubicBezTo>
                        <a:pt x="20949" y="8257"/>
                        <a:pt x="20927" y="8279"/>
                        <a:pt x="20927" y="8328"/>
                      </a:cubicBezTo>
                      <a:cubicBezTo>
                        <a:pt x="20927" y="8349"/>
                        <a:pt x="20949" y="8392"/>
                        <a:pt x="20992" y="8392"/>
                      </a:cubicBezTo>
                      <a:cubicBezTo>
                        <a:pt x="21040" y="8392"/>
                        <a:pt x="21062" y="8349"/>
                        <a:pt x="21062" y="8328"/>
                      </a:cubicBezTo>
                      <a:cubicBezTo>
                        <a:pt x="21062" y="8279"/>
                        <a:pt x="21040" y="8257"/>
                        <a:pt x="20992" y="8257"/>
                      </a:cubicBezTo>
                      <a:close/>
                      <a:moveTo>
                        <a:pt x="20992" y="8527"/>
                      </a:moveTo>
                      <a:cubicBezTo>
                        <a:pt x="20949" y="8527"/>
                        <a:pt x="20927" y="8549"/>
                        <a:pt x="20927" y="8598"/>
                      </a:cubicBezTo>
                      <a:cubicBezTo>
                        <a:pt x="20927" y="8619"/>
                        <a:pt x="20949" y="8662"/>
                        <a:pt x="20992" y="8662"/>
                      </a:cubicBezTo>
                      <a:cubicBezTo>
                        <a:pt x="21040" y="8662"/>
                        <a:pt x="21062" y="8619"/>
                        <a:pt x="21062" y="8598"/>
                      </a:cubicBezTo>
                      <a:cubicBezTo>
                        <a:pt x="21062" y="8549"/>
                        <a:pt x="21040" y="8527"/>
                        <a:pt x="20992" y="8527"/>
                      </a:cubicBezTo>
                      <a:close/>
                      <a:moveTo>
                        <a:pt x="20992" y="8797"/>
                      </a:moveTo>
                      <a:cubicBezTo>
                        <a:pt x="20949" y="8797"/>
                        <a:pt x="20927" y="8819"/>
                        <a:pt x="20927" y="8868"/>
                      </a:cubicBezTo>
                      <a:cubicBezTo>
                        <a:pt x="20927" y="8889"/>
                        <a:pt x="20949" y="8932"/>
                        <a:pt x="20992" y="8932"/>
                      </a:cubicBezTo>
                      <a:cubicBezTo>
                        <a:pt x="21040" y="8932"/>
                        <a:pt x="21062" y="8889"/>
                        <a:pt x="21062" y="8868"/>
                      </a:cubicBezTo>
                      <a:cubicBezTo>
                        <a:pt x="21062" y="8819"/>
                        <a:pt x="21040" y="8797"/>
                        <a:pt x="20992" y="8797"/>
                      </a:cubicBezTo>
                      <a:close/>
                      <a:moveTo>
                        <a:pt x="20992" y="9067"/>
                      </a:moveTo>
                      <a:cubicBezTo>
                        <a:pt x="20949" y="9067"/>
                        <a:pt x="20927" y="9089"/>
                        <a:pt x="20927" y="9138"/>
                      </a:cubicBezTo>
                      <a:cubicBezTo>
                        <a:pt x="20927" y="9159"/>
                        <a:pt x="20949" y="9202"/>
                        <a:pt x="20992" y="9202"/>
                      </a:cubicBezTo>
                      <a:cubicBezTo>
                        <a:pt x="21040" y="9202"/>
                        <a:pt x="21062" y="9159"/>
                        <a:pt x="21062" y="9138"/>
                      </a:cubicBezTo>
                      <a:cubicBezTo>
                        <a:pt x="21062" y="9089"/>
                        <a:pt x="21040" y="9067"/>
                        <a:pt x="20992" y="9067"/>
                      </a:cubicBezTo>
                      <a:close/>
                      <a:moveTo>
                        <a:pt x="20992" y="9337"/>
                      </a:moveTo>
                      <a:cubicBezTo>
                        <a:pt x="20949" y="9337"/>
                        <a:pt x="20927" y="9359"/>
                        <a:pt x="20927" y="9408"/>
                      </a:cubicBezTo>
                      <a:cubicBezTo>
                        <a:pt x="20927" y="9429"/>
                        <a:pt x="20949" y="9472"/>
                        <a:pt x="20992" y="9472"/>
                      </a:cubicBezTo>
                      <a:cubicBezTo>
                        <a:pt x="21040" y="9472"/>
                        <a:pt x="21062" y="9429"/>
                        <a:pt x="21062" y="9408"/>
                      </a:cubicBezTo>
                      <a:cubicBezTo>
                        <a:pt x="21062" y="9359"/>
                        <a:pt x="21040" y="9337"/>
                        <a:pt x="20992" y="9337"/>
                      </a:cubicBezTo>
                      <a:close/>
                      <a:moveTo>
                        <a:pt x="20992" y="9607"/>
                      </a:moveTo>
                      <a:cubicBezTo>
                        <a:pt x="20949" y="9607"/>
                        <a:pt x="20927" y="9629"/>
                        <a:pt x="20927" y="9678"/>
                      </a:cubicBezTo>
                      <a:cubicBezTo>
                        <a:pt x="20927" y="9699"/>
                        <a:pt x="20949" y="9742"/>
                        <a:pt x="20992" y="9742"/>
                      </a:cubicBezTo>
                      <a:cubicBezTo>
                        <a:pt x="21040" y="9742"/>
                        <a:pt x="21062" y="9699"/>
                        <a:pt x="21062" y="9678"/>
                      </a:cubicBezTo>
                      <a:cubicBezTo>
                        <a:pt x="21062" y="9629"/>
                        <a:pt x="21040" y="9607"/>
                        <a:pt x="20992" y="9607"/>
                      </a:cubicBezTo>
                      <a:close/>
                      <a:moveTo>
                        <a:pt x="20992" y="9877"/>
                      </a:moveTo>
                      <a:cubicBezTo>
                        <a:pt x="20949" y="9877"/>
                        <a:pt x="20927" y="9899"/>
                        <a:pt x="20927" y="9948"/>
                      </a:cubicBezTo>
                      <a:cubicBezTo>
                        <a:pt x="20927" y="9969"/>
                        <a:pt x="20949" y="10012"/>
                        <a:pt x="20992" y="10012"/>
                      </a:cubicBezTo>
                      <a:cubicBezTo>
                        <a:pt x="21040" y="10012"/>
                        <a:pt x="21062" y="9969"/>
                        <a:pt x="21062" y="9948"/>
                      </a:cubicBezTo>
                      <a:cubicBezTo>
                        <a:pt x="21062" y="9899"/>
                        <a:pt x="21040" y="9877"/>
                        <a:pt x="20992" y="9877"/>
                      </a:cubicBezTo>
                      <a:close/>
                      <a:moveTo>
                        <a:pt x="20992" y="10147"/>
                      </a:moveTo>
                      <a:cubicBezTo>
                        <a:pt x="20949" y="10147"/>
                        <a:pt x="20927" y="10169"/>
                        <a:pt x="20927" y="10218"/>
                      </a:cubicBezTo>
                      <a:cubicBezTo>
                        <a:pt x="20927" y="10239"/>
                        <a:pt x="20949" y="10282"/>
                        <a:pt x="20992" y="10282"/>
                      </a:cubicBezTo>
                      <a:cubicBezTo>
                        <a:pt x="21040" y="10282"/>
                        <a:pt x="21062" y="10239"/>
                        <a:pt x="21062" y="10218"/>
                      </a:cubicBezTo>
                      <a:cubicBezTo>
                        <a:pt x="21062" y="10169"/>
                        <a:pt x="21040" y="10147"/>
                        <a:pt x="20992" y="10147"/>
                      </a:cubicBezTo>
                      <a:close/>
                      <a:moveTo>
                        <a:pt x="20992" y="10417"/>
                      </a:moveTo>
                      <a:cubicBezTo>
                        <a:pt x="20949" y="10417"/>
                        <a:pt x="20927" y="10439"/>
                        <a:pt x="20927" y="10488"/>
                      </a:cubicBezTo>
                      <a:cubicBezTo>
                        <a:pt x="20927" y="10509"/>
                        <a:pt x="20949" y="10552"/>
                        <a:pt x="20992" y="10552"/>
                      </a:cubicBezTo>
                      <a:cubicBezTo>
                        <a:pt x="21040" y="10552"/>
                        <a:pt x="21062" y="10509"/>
                        <a:pt x="21062" y="10488"/>
                      </a:cubicBezTo>
                      <a:cubicBezTo>
                        <a:pt x="21062" y="10439"/>
                        <a:pt x="21040" y="10417"/>
                        <a:pt x="20992" y="10417"/>
                      </a:cubicBezTo>
                      <a:close/>
                      <a:moveTo>
                        <a:pt x="20992" y="10687"/>
                      </a:moveTo>
                      <a:cubicBezTo>
                        <a:pt x="20949" y="10687"/>
                        <a:pt x="20927" y="10709"/>
                        <a:pt x="20927" y="10758"/>
                      </a:cubicBezTo>
                      <a:cubicBezTo>
                        <a:pt x="20927" y="10779"/>
                        <a:pt x="20949" y="10822"/>
                        <a:pt x="20992" y="10822"/>
                      </a:cubicBezTo>
                      <a:cubicBezTo>
                        <a:pt x="21040" y="10822"/>
                        <a:pt x="21062" y="10779"/>
                        <a:pt x="21062" y="10758"/>
                      </a:cubicBezTo>
                      <a:cubicBezTo>
                        <a:pt x="21062" y="10709"/>
                        <a:pt x="21040" y="10687"/>
                        <a:pt x="20992" y="10687"/>
                      </a:cubicBezTo>
                      <a:close/>
                      <a:moveTo>
                        <a:pt x="20992" y="10957"/>
                      </a:moveTo>
                      <a:cubicBezTo>
                        <a:pt x="20949" y="10957"/>
                        <a:pt x="20927" y="10979"/>
                        <a:pt x="20927" y="11028"/>
                      </a:cubicBezTo>
                      <a:cubicBezTo>
                        <a:pt x="20927" y="11049"/>
                        <a:pt x="20949" y="11092"/>
                        <a:pt x="20992" y="11092"/>
                      </a:cubicBezTo>
                      <a:cubicBezTo>
                        <a:pt x="21040" y="11092"/>
                        <a:pt x="21062" y="11049"/>
                        <a:pt x="21062" y="11028"/>
                      </a:cubicBezTo>
                      <a:cubicBezTo>
                        <a:pt x="21062" y="10979"/>
                        <a:pt x="21040" y="10957"/>
                        <a:pt x="20992" y="10957"/>
                      </a:cubicBezTo>
                      <a:close/>
                      <a:moveTo>
                        <a:pt x="20992" y="11227"/>
                      </a:moveTo>
                      <a:cubicBezTo>
                        <a:pt x="20949" y="11227"/>
                        <a:pt x="20927" y="11249"/>
                        <a:pt x="20927" y="11298"/>
                      </a:cubicBezTo>
                      <a:cubicBezTo>
                        <a:pt x="20927" y="11319"/>
                        <a:pt x="20949" y="11362"/>
                        <a:pt x="20992" y="11362"/>
                      </a:cubicBezTo>
                      <a:cubicBezTo>
                        <a:pt x="21040" y="11362"/>
                        <a:pt x="21062" y="11319"/>
                        <a:pt x="21062" y="11298"/>
                      </a:cubicBezTo>
                      <a:cubicBezTo>
                        <a:pt x="21062" y="11249"/>
                        <a:pt x="21040" y="11227"/>
                        <a:pt x="20992" y="11227"/>
                      </a:cubicBezTo>
                      <a:close/>
                      <a:moveTo>
                        <a:pt x="20992" y="11497"/>
                      </a:moveTo>
                      <a:cubicBezTo>
                        <a:pt x="20949" y="11497"/>
                        <a:pt x="20927" y="11519"/>
                        <a:pt x="20927" y="11568"/>
                      </a:cubicBezTo>
                      <a:cubicBezTo>
                        <a:pt x="20927" y="11589"/>
                        <a:pt x="20949" y="11632"/>
                        <a:pt x="20992" y="11632"/>
                      </a:cubicBezTo>
                      <a:cubicBezTo>
                        <a:pt x="21040" y="11632"/>
                        <a:pt x="21062" y="11589"/>
                        <a:pt x="21062" y="11568"/>
                      </a:cubicBezTo>
                      <a:cubicBezTo>
                        <a:pt x="21062" y="11519"/>
                        <a:pt x="21040" y="11497"/>
                        <a:pt x="20992" y="11497"/>
                      </a:cubicBezTo>
                      <a:close/>
                      <a:moveTo>
                        <a:pt x="20992" y="11767"/>
                      </a:moveTo>
                      <a:cubicBezTo>
                        <a:pt x="20949" y="11767"/>
                        <a:pt x="20927" y="11789"/>
                        <a:pt x="20927" y="11838"/>
                      </a:cubicBezTo>
                      <a:cubicBezTo>
                        <a:pt x="20927" y="11859"/>
                        <a:pt x="20949" y="11902"/>
                        <a:pt x="20992" y="11902"/>
                      </a:cubicBezTo>
                      <a:cubicBezTo>
                        <a:pt x="21040" y="11902"/>
                        <a:pt x="21062" y="11859"/>
                        <a:pt x="21062" y="11838"/>
                      </a:cubicBezTo>
                      <a:cubicBezTo>
                        <a:pt x="21062" y="11789"/>
                        <a:pt x="21040" y="11767"/>
                        <a:pt x="20992" y="11767"/>
                      </a:cubicBezTo>
                      <a:close/>
                      <a:moveTo>
                        <a:pt x="20992" y="12038"/>
                      </a:moveTo>
                      <a:cubicBezTo>
                        <a:pt x="20949" y="12038"/>
                        <a:pt x="20927" y="12059"/>
                        <a:pt x="20927" y="12108"/>
                      </a:cubicBezTo>
                      <a:cubicBezTo>
                        <a:pt x="20927" y="12129"/>
                        <a:pt x="20949" y="12173"/>
                        <a:pt x="20992" y="12173"/>
                      </a:cubicBezTo>
                      <a:cubicBezTo>
                        <a:pt x="21040" y="12173"/>
                        <a:pt x="21062" y="12129"/>
                        <a:pt x="21062" y="12108"/>
                      </a:cubicBezTo>
                      <a:cubicBezTo>
                        <a:pt x="21062" y="12059"/>
                        <a:pt x="21040" y="12038"/>
                        <a:pt x="20992" y="12038"/>
                      </a:cubicBezTo>
                      <a:close/>
                      <a:moveTo>
                        <a:pt x="20992" y="12308"/>
                      </a:moveTo>
                      <a:cubicBezTo>
                        <a:pt x="20949" y="12308"/>
                        <a:pt x="20927" y="12329"/>
                        <a:pt x="20927" y="12378"/>
                      </a:cubicBezTo>
                      <a:cubicBezTo>
                        <a:pt x="20927" y="12399"/>
                        <a:pt x="20949" y="12443"/>
                        <a:pt x="20992" y="12443"/>
                      </a:cubicBezTo>
                      <a:cubicBezTo>
                        <a:pt x="21040" y="12443"/>
                        <a:pt x="21062" y="12399"/>
                        <a:pt x="21062" y="12378"/>
                      </a:cubicBezTo>
                      <a:cubicBezTo>
                        <a:pt x="21062" y="12329"/>
                        <a:pt x="21040" y="12308"/>
                        <a:pt x="20992" y="12308"/>
                      </a:cubicBezTo>
                      <a:close/>
                      <a:moveTo>
                        <a:pt x="20992" y="12578"/>
                      </a:moveTo>
                      <a:cubicBezTo>
                        <a:pt x="20949" y="12578"/>
                        <a:pt x="20927" y="12599"/>
                        <a:pt x="20927" y="12648"/>
                      </a:cubicBezTo>
                      <a:cubicBezTo>
                        <a:pt x="20927" y="12669"/>
                        <a:pt x="20949" y="12713"/>
                        <a:pt x="20992" y="12713"/>
                      </a:cubicBezTo>
                      <a:cubicBezTo>
                        <a:pt x="21040" y="12713"/>
                        <a:pt x="21062" y="12669"/>
                        <a:pt x="21062" y="12648"/>
                      </a:cubicBezTo>
                      <a:cubicBezTo>
                        <a:pt x="21062" y="12599"/>
                        <a:pt x="21040" y="12578"/>
                        <a:pt x="20992" y="12578"/>
                      </a:cubicBezTo>
                      <a:close/>
                      <a:moveTo>
                        <a:pt x="20992" y="12848"/>
                      </a:moveTo>
                      <a:cubicBezTo>
                        <a:pt x="20949" y="12848"/>
                        <a:pt x="20927" y="12869"/>
                        <a:pt x="20927" y="12918"/>
                      </a:cubicBezTo>
                      <a:cubicBezTo>
                        <a:pt x="20927" y="12939"/>
                        <a:pt x="20949" y="12983"/>
                        <a:pt x="20992" y="12983"/>
                      </a:cubicBezTo>
                      <a:cubicBezTo>
                        <a:pt x="21040" y="12983"/>
                        <a:pt x="21062" y="12939"/>
                        <a:pt x="21062" y="12918"/>
                      </a:cubicBezTo>
                      <a:cubicBezTo>
                        <a:pt x="21062" y="12869"/>
                        <a:pt x="21040" y="12848"/>
                        <a:pt x="20992" y="12848"/>
                      </a:cubicBezTo>
                      <a:close/>
                      <a:moveTo>
                        <a:pt x="20992" y="13118"/>
                      </a:moveTo>
                      <a:cubicBezTo>
                        <a:pt x="20949" y="13118"/>
                        <a:pt x="20927" y="13139"/>
                        <a:pt x="20927" y="13188"/>
                      </a:cubicBezTo>
                      <a:cubicBezTo>
                        <a:pt x="20927" y="13209"/>
                        <a:pt x="20949" y="13253"/>
                        <a:pt x="20992" y="13253"/>
                      </a:cubicBezTo>
                      <a:cubicBezTo>
                        <a:pt x="21040" y="13253"/>
                        <a:pt x="21062" y="13209"/>
                        <a:pt x="21062" y="13188"/>
                      </a:cubicBezTo>
                      <a:cubicBezTo>
                        <a:pt x="21062" y="13139"/>
                        <a:pt x="21040" y="13118"/>
                        <a:pt x="20992" y="13118"/>
                      </a:cubicBezTo>
                      <a:close/>
                      <a:moveTo>
                        <a:pt x="20992" y="13388"/>
                      </a:moveTo>
                      <a:cubicBezTo>
                        <a:pt x="20949" y="13388"/>
                        <a:pt x="20927" y="13409"/>
                        <a:pt x="20927" y="13458"/>
                      </a:cubicBezTo>
                      <a:cubicBezTo>
                        <a:pt x="20927" y="13479"/>
                        <a:pt x="20949" y="13523"/>
                        <a:pt x="20992" y="13523"/>
                      </a:cubicBezTo>
                      <a:cubicBezTo>
                        <a:pt x="21040" y="13523"/>
                        <a:pt x="21062" y="13479"/>
                        <a:pt x="21062" y="13458"/>
                      </a:cubicBezTo>
                      <a:cubicBezTo>
                        <a:pt x="21062" y="13409"/>
                        <a:pt x="21040" y="13388"/>
                        <a:pt x="20992" y="13388"/>
                      </a:cubicBezTo>
                      <a:close/>
                      <a:moveTo>
                        <a:pt x="20992" y="13658"/>
                      </a:moveTo>
                      <a:cubicBezTo>
                        <a:pt x="20949" y="13658"/>
                        <a:pt x="20927" y="13679"/>
                        <a:pt x="20927" y="13728"/>
                      </a:cubicBezTo>
                      <a:cubicBezTo>
                        <a:pt x="20927" y="13749"/>
                        <a:pt x="20949" y="13793"/>
                        <a:pt x="20992" y="13793"/>
                      </a:cubicBezTo>
                      <a:cubicBezTo>
                        <a:pt x="21040" y="13793"/>
                        <a:pt x="21062" y="13749"/>
                        <a:pt x="21062" y="13728"/>
                      </a:cubicBezTo>
                      <a:cubicBezTo>
                        <a:pt x="21062" y="13679"/>
                        <a:pt x="21040" y="13658"/>
                        <a:pt x="20992" y="13658"/>
                      </a:cubicBezTo>
                      <a:close/>
                      <a:moveTo>
                        <a:pt x="20992" y="13928"/>
                      </a:moveTo>
                      <a:cubicBezTo>
                        <a:pt x="20949" y="13928"/>
                        <a:pt x="20927" y="13949"/>
                        <a:pt x="20927" y="13998"/>
                      </a:cubicBezTo>
                      <a:cubicBezTo>
                        <a:pt x="20927" y="14019"/>
                        <a:pt x="20949" y="14063"/>
                        <a:pt x="20992" y="14063"/>
                      </a:cubicBezTo>
                      <a:cubicBezTo>
                        <a:pt x="21040" y="14063"/>
                        <a:pt x="21062" y="14019"/>
                        <a:pt x="21062" y="13998"/>
                      </a:cubicBezTo>
                      <a:cubicBezTo>
                        <a:pt x="21062" y="13949"/>
                        <a:pt x="21040" y="13928"/>
                        <a:pt x="20992" y="13928"/>
                      </a:cubicBezTo>
                      <a:close/>
                      <a:moveTo>
                        <a:pt x="20992" y="14198"/>
                      </a:moveTo>
                      <a:cubicBezTo>
                        <a:pt x="20949" y="14198"/>
                        <a:pt x="20927" y="14219"/>
                        <a:pt x="20927" y="14268"/>
                      </a:cubicBezTo>
                      <a:cubicBezTo>
                        <a:pt x="20927" y="14289"/>
                        <a:pt x="20949" y="14333"/>
                        <a:pt x="20992" y="14333"/>
                      </a:cubicBezTo>
                      <a:cubicBezTo>
                        <a:pt x="21040" y="14333"/>
                        <a:pt x="21062" y="14289"/>
                        <a:pt x="21062" y="14268"/>
                      </a:cubicBezTo>
                      <a:cubicBezTo>
                        <a:pt x="21062" y="14219"/>
                        <a:pt x="21040" y="14198"/>
                        <a:pt x="20992" y="14198"/>
                      </a:cubicBezTo>
                      <a:close/>
                      <a:moveTo>
                        <a:pt x="20992" y="14468"/>
                      </a:moveTo>
                      <a:cubicBezTo>
                        <a:pt x="20949" y="14468"/>
                        <a:pt x="20927" y="14489"/>
                        <a:pt x="20927" y="14538"/>
                      </a:cubicBezTo>
                      <a:cubicBezTo>
                        <a:pt x="20927" y="14559"/>
                        <a:pt x="20949" y="14603"/>
                        <a:pt x="20992" y="14603"/>
                      </a:cubicBezTo>
                      <a:cubicBezTo>
                        <a:pt x="21040" y="14603"/>
                        <a:pt x="21062" y="14559"/>
                        <a:pt x="21062" y="14538"/>
                      </a:cubicBezTo>
                      <a:cubicBezTo>
                        <a:pt x="21062" y="14489"/>
                        <a:pt x="21040" y="14468"/>
                        <a:pt x="20992" y="14468"/>
                      </a:cubicBezTo>
                      <a:close/>
                      <a:moveTo>
                        <a:pt x="20992" y="14738"/>
                      </a:moveTo>
                      <a:cubicBezTo>
                        <a:pt x="20949" y="14738"/>
                        <a:pt x="20927" y="14759"/>
                        <a:pt x="20927" y="14808"/>
                      </a:cubicBezTo>
                      <a:cubicBezTo>
                        <a:pt x="20927" y="14829"/>
                        <a:pt x="20949" y="14873"/>
                        <a:pt x="20992" y="14873"/>
                      </a:cubicBezTo>
                      <a:cubicBezTo>
                        <a:pt x="21040" y="14873"/>
                        <a:pt x="21062" y="14829"/>
                        <a:pt x="21062" y="14808"/>
                      </a:cubicBezTo>
                      <a:cubicBezTo>
                        <a:pt x="21062" y="14759"/>
                        <a:pt x="21040" y="14738"/>
                        <a:pt x="20992" y="14738"/>
                      </a:cubicBezTo>
                      <a:close/>
                      <a:moveTo>
                        <a:pt x="20992" y="15008"/>
                      </a:moveTo>
                      <a:cubicBezTo>
                        <a:pt x="20970" y="15008"/>
                        <a:pt x="20949" y="15008"/>
                        <a:pt x="20949" y="15029"/>
                      </a:cubicBezTo>
                      <a:lnTo>
                        <a:pt x="20949" y="15078"/>
                      </a:lnTo>
                      <a:lnTo>
                        <a:pt x="20949" y="15121"/>
                      </a:lnTo>
                      <a:cubicBezTo>
                        <a:pt x="20949" y="15121"/>
                        <a:pt x="20970" y="15143"/>
                        <a:pt x="20992" y="15143"/>
                      </a:cubicBezTo>
                      <a:cubicBezTo>
                        <a:pt x="21040" y="15143"/>
                        <a:pt x="21062" y="15099"/>
                        <a:pt x="21062" y="15078"/>
                      </a:cubicBezTo>
                      <a:cubicBezTo>
                        <a:pt x="21062" y="15029"/>
                        <a:pt x="21040" y="15008"/>
                        <a:pt x="20992" y="15008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9"/>
                <p:cNvSpPr/>
                <p:nvPr/>
              </p:nvSpPr>
              <p:spPr>
                <a:xfrm rot="5400000">
                  <a:off x="6757974" y="-205931"/>
                  <a:ext cx="2549621" cy="2080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07" h="17957" extrusionOk="0">
                      <a:moveTo>
                        <a:pt x="13836" y="1"/>
                      </a:moveTo>
                      <a:cubicBezTo>
                        <a:pt x="13815" y="1"/>
                        <a:pt x="13771" y="22"/>
                        <a:pt x="13771" y="71"/>
                      </a:cubicBezTo>
                      <a:cubicBezTo>
                        <a:pt x="13771" y="92"/>
                        <a:pt x="13815" y="136"/>
                        <a:pt x="13836" y="136"/>
                      </a:cubicBezTo>
                      <a:cubicBezTo>
                        <a:pt x="13879" y="136"/>
                        <a:pt x="13906" y="92"/>
                        <a:pt x="13906" y="71"/>
                      </a:cubicBezTo>
                      <a:cubicBezTo>
                        <a:pt x="13906" y="22"/>
                        <a:pt x="13879" y="1"/>
                        <a:pt x="13836" y="1"/>
                      </a:cubicBezTo>
                      <a:close/>
                      <a:moveTo>
                        <a:pt x="14106" y="1"/>
                      </a:moveTo>
                      <a:cubicBezTo>
                        <a:pt x="14085" y="1"/>
                        <a:pt x="14041" y="22"/>
                        <a:pt x="14041" y="71"/>
                      </a:cubicBezTo>
                      <a:cubicBezTo>
                        <a:pt x="14041" y="92"/>
                        <a:pt x="14085" y="136"/>
                        <a:pt x="14106" y="136"/>
                      </a:cubicBezTo>
                      <a:cubicBezTo>
                        <a:pt x="14149" y="136"/>
                        <a:pt x="14176" y="92"/>
                        <a:pt x="14176" y="71"/>
                      </a:cubicBezTo>
                      <a:cubicBezTo>
                        <a:pt x="14176" y="22"/>
                        <a:pt x="14149" y="1"/>
                        <a:pt x="14106" y="1"/>
                      </a:cubicBezTo>
                      <a:close/>
                      <a:moveTo>
                        <a:pt x="14376" y="1"/>
                      </a:moveTo>
                      <a:cubicBezTo>
                        <a:pt x="14355" y="1"/>
                        <a:pt x="14311" y="22"/>
                        <a:pt x="14311" y="71"/>
                      </a:cubicBezTo>
                      <a:cubicBezTo>
                        <a:pt x="14311" y="92"/>
                        <a:pt x="14355" y="136"/>
                        <a:pt x="14376" y="136"/>
                      </a:cubicBezTo>
                      <a:cubicBezTo>
                        <a:pt x="14419" y="136"/>
                        <a:pt x="14446" y="92"/>
                        <a:pt x="14446" y="71"/>
                      </a:cubicBezTo>
                      <a:cubicBezTo>
                        <a:pt x="14446" y="22"/>
                        <a:pt x="14419" y="1"/>
                        <a:pt x="14376" y="1"/>
                      </a:cubicBezTo>
                      <a:close/>
                      <a:moveTo>
                        <a:pt x="14646" y="1"/>
                      </a:moveTo>
                      <a:cubicBezTo>
                        <a:pt x="14625" y="1"/>
                        <a:pt x="14581" y="22"/>
                        <a:pt x="14581" y="71"/>
                      </a:cubicBezTo>
                      <a:cubicBezTo>
                        <a:pt x="14581" y="92"/>
                        <a:pt x="14625" y="136"/>
                        <a:pt x="14646" y="136"/>
                      </a:cubicBezTo>
                      <a:cubicBezTo>
                        <a:pt x="14689" y="136"/>
                        <a:pt x="14716" y="92"/>
                        <a:pt x="14716" y="71"/>
                      </a:cubicBezTo>
                      <a:cubicBezTo>
                        <a:pt x="14716" y="22"/>
                        <a:pt x="14689" y="1"/>
                        <a:pt x="14646" y="1"/>
                      </a:cubicBezTo>
                      <a:close/>
                      <a:moveTo>
                        <a:pt x="14916" y="1"/>
                      </a:moveTo>
                      <a:cubicBezTo>
                        <a:pt x="14895" y="1"/>
                        <a:pt x="14851" y="22"/>
                        <a:pt x="14851" y="71"/>
                      </a:cubicBezTo>
                      <a:cubicBezTo>
                        <a:pt x="14851" y="92"/>
                        <a:pt x="14895" y="136"/>
                        <a:pt x="14916" y="136"/>
                      </a:cubicBezTo>
                      <a:cubicBezTo>
                        <a:pt x="14959" y="136"/>
                        <a:pt x="14986" y="92"/>
                        <a:pt x="14986" y="71"/>
                      </a:cubicBezTo>
                      <a:cubicBezTo>
                        <a:pt x="14986" y="22"/>
                        <a:pt x="14959" y="1"/>
                        <a:pt x="14916" y="1"/>
                      </a:cubicBezTo>
                      <a:close/>
                      <a:moveTo>
                        <a:pt x="15186" y="1"/>
                      </a:moveTo>
                      <a:cubicBezTo>
                        <a:pt x="15165" y="1"/>
                        <a:pt x="15121" y="22"/>
                        <a:pt x="15121" y="71"/>
                      </a:cubicBezTo>
                      <a:cubicBezTo>
                        <a:pt x="15121" y="92"/>
                        <a:pt x="15165" y="136"/>
                        <a:pt x="15186" y="136"/>
                      </a:cubicBezTo>
                      <a:cubicBezTo>
                        <a:pt x="15229" y="136"/>
                        <a:pt x="15256" y="92"/>
                        <a:pt x="15256" y="71"/>
                      </a:cubicBezTo>
                      <a:cubicBezTo>
                        <a:pt x="15256" y="22"/>
                        <a:pt x="15229" y="1"/>
                        <a:pt x="15186" y="1"/>
                      </a:cubicBezTo>
                      <a:close/>
                      <a:moveTo>
                        <a:pt x="15456" y="1"/>
                      </a:moveTo>
                      <a:cubicBezTo>
                        <a:pt x="15435" y="1"/>
                        <a:pt x="15391" y="22"/>
                        <a:pt x="15391" y="71"/>
                      </a:cubicBezTo>
                      <a:cubicBezTo>
                        <a:pt x="15391" y="92"/>
                        <a:pt x="15435" y="136"/>
                        <a:pt x="15456" y="136"/>
                      </a:cubicBezTo>
                      <a:cubicBezTo>
                        <a:pt x="15499" y="136"/>
                        <a:pt x="15526" y="92"/>
                        <a:pt x="15526" y="71"/>
                      </a:cubicBezTo>
                      <a:cubicBezTo>
                        <a:pt x="15526" y="22"/>
                        <a:pt x="15499" y="1"/>
                        <a:pt x="15456" y="1"/>
                      </a:cubicBezTo>
                      <a:close/>
                      <a:moveTo>
                        <a:pt x="15726" y="1"/>
                      </a:moveTo>
                      <a:cubicBezTo>
                        <a:pt x="15705" y="1"/>
                        <a:pt x="15661" y="22"/>
                        <a:pt x="15661" y="71"/>
                      </a:cubicBezTo>
                      <a:cubicBezTo>
                        <a:pt x="15661" y="92"/>
                        <a:pt x="15705" y="136"/>
                        <a:pt x="15726" y="136"/>
                      </a:cubicBezTo>
                      <a:cubicBezTo>
                        <a:pt x="15769" y="136"/>
                        <a:pt x="15796" y="92"/>
                        <a:pt x="15796" y="71"/>
                      </a:cubicBezTo>
                      <a:cubicBezTo>
                        <a:pt x="15796" y="22"/>
                        <a:pt x="15769" y="1"/>
                        <a:pt x="15726" y="1"/>
                      </a:cubicBezTo>
                      <a:close/>
                      <a:moveTo>
                        <a:pt x="15996" y="1"/>
                      </a:moveTo>
                      <a:cubicBezTo>
                        <a:pt x="15975" y="1"/>
                        <a:pt x="15931" y="22"/>
                        <a:pt x="15931" y="71"/>
                      </a:cubicBezTo>
                      <a:cubicBezTo>
                        <a:pt x="15931" y="92"/>
                        <a:pt x="15975" y="136"/>
                        <a:pt x="15996" y="136"/>
                      </a:cubicBezTo>
                      <a:cubicBezTo>
                        <a:pt x="16039" y="136"/>
                        <a:pt x="16066" y="92"/>
                        <a:pt x="16066" y="71"/>
                      </a:cubicBezTo>
                      <a:cubicBezTo>
                        <a:pt x="16066" y="22"/>
                        <a:pt x="16039" y="1"/>
                        <a:pt x="15996" y="1"/>
                      </a:cubicBezTo>
                      <a:close/>
                      <a:moveTo>
                        <a:pt x="16266" y="1"/>
                      </a:moveTo>
                      <a:cubicBezTo>
                        <a:pt x="16245" y="1"/>
                        <a:pt x="16201" y="22"/>
                        <a:pt x="16201" y="71"/>
                      </a:cubicBezTo>
                      <a:cubicBezTo>
                        <a:pt x="16201" y="92"/>
                        <a:pt x="16245" y="136"/>
                        <a:pt x="16266" y="136"/>
                      </a:cubicBezTo>
                      <a:cubicBezTo>
                        <a:pt x="16309" y="136"/>
                        <a:pt x="16336" y="92"/>
                        <a:pt x="16336" y="71"/>
                      </a:cubicBezTo>
                      <a:cubicBezTo>
                        <a:pt x="16336" y="22"/>
                        <a:pt x="16309" y="1"/>
                        <a:pt x="16266" y="1"/>
                      </a:cubicBezTo>
                      <a:close/>
                      <a:moveTo>
                        <a:pt x="16536" y="1"/>
                      </a:moveTo>
                      <a:cubicBezTo>
                        <a:pt x="16515" y="1"/>
                        <a:pt x="16471" y="22"/>
                        <a:pt x="16471" y="71"/>
                      </a:cubicBezTo>
                      <a:cubicBezTo>
                        <a:pt x="16471" y="92"/>
                        <a:pt x="16515" y="136"/>
                        <a:pt x="16536" y="136"/>
                      </a:cubicBezTo>
                      <a:cubicBezTo>
                        <a:pt x="16579" y="136"/>
                        <a:pt x="16606" y="92"/>
                        <a:pt x="16606" y="71"/>
                      </a:cubicBezTo>
                      <a:cubicBezTo>
                        <a:pt x="16606" y="22"/>
                        <a:pt x="16579" y="1"/>
                        <a:pt x="16536" y="1"/>
                      </a:cubicBezTo>
                      <a:close/>
                      <a:moveTo>
                        <a:pt x="16806" y="1"/>
                      </a:moveTo>
                      <a:cubicBezTo>
                        <a:pt x="16785" y="1"/>
                        <a:pt x="16741" y="22"/>
                        <a:pt x="16741" y="71"/>
                      </a:cubicBezTo>
                      <a:cubicBezTo>
                        <a:pt x="16741" y="92"/>
                        <a:pt x="16785" y="136"/>
                        <a:pt x="16806" y="136"/>
                      </a:cubicBezTo>
                      <a:cubicBezTo>
                        <a:pt x="16849" y="136"/>
                        <a:pt x="16876" y="92"/>
                        <a:pt x="16876" y="71"/>
                      </a:cubicBezTo>
                      <a:cubicBezTo>
                        <a:pt x="16876" y="22"/>
                        <a:pt x="16849" y="1"/>
                        <a:pt x="16806" y="1"/>
                      </a:cubicBezTo>
                      <a:close/>
                      <a:moveTo>
                        <a:pt x="17076" y="1"/>
                      </a:moveTo>
                      <a:cubicBezTo>
                        <a:pt x="17055" y="1"/>
                        <a:pt x="17011" y="22"/>
                        <a:pt x="17011" y="71"/>
                      </a:cubicBezTo>
                      <a:cubicBezTo>
                        <a:pt x="17011" y="92"/>
                        <a:pt x="17055" y="136"/>
                        <a:pt x="17076" y="136"/>
                      </a:cubicBezTo>
                      <a:cubicBezTo>
                        <a:pt x="17120" y="136"/>
                        <a:pt x="17147" y="92"/>
                        <a:pt x="17147" y="71"/>
                      </a:cubicBezTo>
                      <a:cubicBezTo>
                        <a:pt x="17147" y="22"/>
                        <a:pt x="17120" y="1"/>
                        <a:pt x="17076" y="1"/>
                      </a:cubicBezTo>
                      <a:close/>
                      <a:moveTo>
                        <a:pt x="17346" y="1"/>
                      </a:moveTo>
                      <a:cubicBezTo>
                        <a:pt x="17325" y="1"/>
                        <a:pt x="17282" y="22"/>
                        <a:pt x="17282" y="71"/>
                      </a:cubicBezTo>
                      <a:cubicBezTo>
                        <a:pt x="17282" y="92"/>
                        <a:pt x="17325" y="136"/>
                        <a:pt x="17346" y="136"/>
                      </a:cubicBezTo>
                      <a:cubicBezTo>
                        <a:pt x="17390" y="136"/>
                        <a:pt x="17417" y="92"/>
                        <a:pt x="17417" y="71"/>
                      </a:cubicBezTo>
                      <a:cubicBezTo>
                        <a:pt x="17417" y="22"/>
                        <a:pt x="17390" y="1"/>
                        <a:pt x="17346" y="1"/>
                      </a:cubicBezTo>
                      <a:close/>
                      <a:moveTo>
                        <a:pt x="17616" y="1"/>
                      </a:moveTo>
                      <a:cubicBezTo>
                        <a:pt x="17595" y="1"/>
                        <a:pt x="17552" y="22"/>
                        <a:pt x="17552" y="71"/>
                      </a:cubicBezTo>
                      <a:cubicBezTo>
                        <a:pt x="17552" y="92"/>
                        <a:pt x="17595" y="136"/>
                        <a:pt x="17616" y="136"/>
                      </a:cubicBezTo>
                      <a:cubicBezTo>
                        <a:pt x="17660" y="136"/>
                        <a:pt x="17687" y="92"/>
                        <a:pt x="17687" y="71"/>
                      </a:cubicBezTo>
                      <a:cubicBezTo>
                        <a:pt x="17687" y="22"/>
                        <a:pt x="17660" y="1"/>
                        <a:pt x="17616" y="1"/>
                      </a:cubicBezTo>
                      <a:close/>
                      <a:moveTo>
                        <a:pt x="17886" y="1"/>
                      </a:moveTo>
                      <a:cubicBezTo>
                        <a:pt x="17865" y="1"/>
                        <a:pt x="17822" y="22"/>
                        <a:pt x="17822" y="71"/>
                      </a:cubicBezTo>
                      <a:cubicBezTo>
                        <a:pt x="17822" y="92"/>
                        <a:pt x="17865" y="136"/>
                        <a:pt x="17886" y="136"/>
                      </a:cubicBezTo>
                      <a:cubicBezTo>
                        <a:pt x="17930" y="136"/>
                        <a:pt x="17957" y="92"/>
                        <a:pt x="17957" y="71"/>
                      </a:cubicBezTo>
                      <a:cubicBezTo>
                        <a:pt x="17957" y="22"/>
                        <a:pt x="17930" y="1"/>
                        <a:pt x="17886" y="1"/>
                      </a:cubicBezTo>
                      <a:close/>
                      <a:moveTo>
                        <a:pt x="18156" y="1"/>
                      </a:moveTo>
                      <a:cubicBezTo>
                        <a:pt x="18135" y="1"/>
                        <a:pt x="18092" y="22"/>
                        <a:pt x="18092" y="71"/>
                      </a:cubicBezTo>
                      <a:cubicBezTo>
                        <a:pt x="18092" y="92"/>
                        <a:pt x="18135" y="136"/>
                        <a:pt x="18156" y="136"/>
                      </a:cubicBezTo>
                      <a:cubicBezTo>
                        <a:pt x="18200" y="136"/>
                        <a:pt x="18227" y="92"/>
                        <a:pt x="18227" y="71"/>
                      </a:cubicBezTo>
                      <a:cubicBezTo>
                        <a:pt x="18227" y="22"/>
                        <a:pt x="18200" y="1"/>
                        <a:pt x="18156" y="1"/>
                      </a:cubicBezTo>
                      <a:close/>
                      <a:moveTo>
                        <a:pt x="18426" y="1"/>
                      </a:moveTo>
                      <a:cubicBezTo>
                        <a:pt x="18405" y="1"/>
                        <a:pt x="18362" y="22"/>
                        <a:pt x="18362" y="71"/>
                      </a:cubicBezTo>
                      <a:cubicBezTo>
                        <a:pt x="18362" y="92"/>
                        <a:pt x="18405" y="136"/>
                        <a:pt x="18426" y="136"/>
                      </a:cubicBezTo>
                      <a:cubicBezTo>
                        <a:pt x="18470" y="136"/>
                        <a:pt x="18497" y="92"/>
                        <a:pt x="18497" y="71"/>
                      </a:cubicBezTo>
                      <a:cubicBezTo>
                        <a:pt x="18497" y="22"/>
                        <a:pt x="18470" y="1"/>
                        <a:pt x="18426" y="1"/>
                      </a:cubicBezTo>
                      <a:close/>
                      <a:moveTo>
                        <a:pt x="18696" y="1"/>
                      </a:moveTo>
                      <a:cubicBezTo>
                        <a:pt x="18675" y="1"/>
                        <a:pt x="18632" y="22"/>
                        <a:pt x="18632" y="71"/>
                      </a:cubicBezTo>
                      <a:cubicBezTo>
                        <a:pt x="18632" y="92"/>
                        <a:pt x="18675" y="136"/>
                        <a:pt x="18696" y="136"/>
                      </a:cubicBezTo>
                      <a:cubicBezTo>
                        <a:pt x="18740" y="136"/>
                        <a:pt x="18767" y="92"/>
                        <a:pt x="18767" y="71"/>
                      </a:cubicBezTo>
                      <a:cubicBezTo>
                        <a:pt x="18767" y="22"/>
                        <a:pt x="18740" y="1"/>
                        <a:pt x="18696" y="1"/>
                      </a:cubicBezTo>
                      <a:close/>
                      <a:moveTo>
                        <a:pt x="18966" y="1"/>
                      </a:moveTo>
                      <a:cubicBezTo>
                        <a:pt x="18945" y="1"/>
                        <a:pt x="18902" y="22"/>
                        <a:pt x="18902" y="71"/>
                      </a:cubicBezTo>
                      <a:cubicBezTo>
                        <a:pt x="18902" y="92"/>
                        <a:pt x="18945" y="136"/>
                        <a:pt x="18966" y="136"/>
                      </a:cubicBezTo>
                      <a:cubicBezTo>
                        <a:pt x="19010" y="136"/>
                        <a:pt x="19037" y="92"/>
                        <a:pt x="19037" y="71"/>
                      </a:cubicBezTo>
                      <a:cubicBezTo>
                        <a:pt x="19037" y="22"/>
                        <a:pt x="19010" y="1"/>
                        <a:pt x="18966" y="1"/>
                      </a:cubicBezTo>
                      <a:close/>
                      <a:moveTo>
                        <a:pt x="19236" y="1"/>
                      </a:moveTo>
                      <a:cubicBezTo>
                        <a:pt x="19215" y="1"/>
                        <a:pt x="19172" y="22"/>
                        <a:pt x="19172" y="71"/>
                      </a:cubicBezTo>
                      <a:cubicBezTo>
                        <a:pt x="19172" y="92"/>
                        <a:pt x="19215" y="136"/>
                        <a:pt x="19236" y="136"/>
                      </a:cubicBezTo>
                      <a:cubicBezTo>
                        <a:pt x="19280" y="136"/>
                        <a:pt x="19307" y="92"/>
                        <a:pt x="19307" y="71"/>
                      </a:cubicBezTo>
                      <a:cubicBezTo>
                        <a:pt x="19307" y="22"/>
                        <a:pt x="19280" y="1"/>
                        <a:pt x="19236" y="1"/>
                      </a:cubicBezTo>
                      <a:close/>
                      <a:moveTo>
                        <a:pt x="19506" y="1"/>
                      </a:moveTo>
                      <a:cubicBezTo>
                        <a:pt x="19485" y="1"/>
                        <a:pt x="19442" y="22"/>
                        <a:pt x="19442" y="71"/>
                      </a:cubicBezTo>
                      <a:cubicBezTo>
                        <a:pt x="19442" y="92"/>
                        <a:pt x="19485" y="136"/>
                        <a:pt x="19506" y="136"/>
                      </a:cubicBezTo>
                      <a:cubicBezTo>
                        <a:pt x="19550" y="136"/>
                        <a:pt x="19577" y="92"/>
                        <a:pt x="19577" y="71"/>
                      </a:cubicBezTo>
                      <a:cubicBezTo>
                        <a:pt x="19577" y="22"/>
                        <a:pt x="19550" y="1"/>
                        <a:pt x="19506" y="1"/>
                      </a:cubicBezTo>
                      <a:close/>
                      <a:moveTo>
                        <a:pt x="19776" y="1"/>
                      </a:moveTo>
                      <a:cubicBezTo>
                        <a:pt x="19755" y="1"/>
                        <a:pt x="19712" y="22"/>
                        <a:pt x="19712" y="71"/>
                      </a:cubicBezTo>
                      <a:cubicBezTo>
                        <a:pt x="19712" y="92"/>
                        <a:pt x="19755" y="136"/>
                        <a:pt x="19776" y="136"/>
                      </a:cubicBezTo>
                      <a:cubicBezTo>
                        <a:pt x="19820" y="136"/>
                        <a:pt x="19847" y="92"/>
                        <a:pt x="19847" y="71"/>
                      </a:cubicBezTo>
                      <a:cubicBezTo>
                        <a:pt x="19847" y="22"/>
                        <a:pt x="19820" y="1"/>
                        <a:pt x="19776" y="1"/>
                      </a:cubicBezTo>
                      <a:close/>
                      <a:moveTo>
                        <a:pt x="20046" y="1"/>
                      </a:moveTo>
                      <a:cubicBezTo>
                        <a:pt x="20025" y="1"/>
                        <a:pt x="19982" y="22"/>
                        <a:pt x="19982" y="71"/>
                      </a:cubicBezTo>
                      <a:cubicBezTo>
                        <a:pt x="19982" y="92"/>
                        <a:pt x="20025" y="136"/>
                        <a:pt x="20046" y="136"/>
                      </a:cubicBezTo>
                      <a:cubicBezTo>
                        <a:pt x="20090" y="136"/>
                        <a:pt x="20117" y="92"/>
                        <a:pt x="20117" y="71"/>
                      </a:cubicBezTo>
                      <a:cubicBezTo>
                        <a:pt x="20117" y="22"/>
                        <a:pt x="20090" y="1"/>
                        <a:pt x="20046" y="1"/>
                      </a:cubicBezTo>
                      <a:close/>
                      <a:moveTo>
                        <a:pt x="20316" y="1"/>
                      </a:moveTo>
                      <a:cubicBezTo>
                        <a:pt x="20295" y="1"/>
                        <a:pt x="20252" y="22"/>
                        <a:pt x="20252" y="71"/>
                      </a:cubicBezTo>
                      <a:cubicBezTo>
                        <a:pt x="20252" y="92"/>
                        <a:pt x="20295" y="136"/>
                        <a:pt x="20316" y="136"/>
                      </a:cubicBezTo>
                      <a:cubicBezTo>
                        <a:pt x="20360" y="136"/>
                        <a:pt x="20387" y="92"/>
                        <a:pt x="20387" y="71"/>
                      </a:cubicBezTo>
                      <a:cubicBezTo>
                        <a:pt x="20387" y="22"/>
                        <a:pt x="20360" y="1"/>
                        <a:pt x="20316" y="1"/>
                      </a:cubicBezTo>
                      <a:close/>
                      <a:moveTo>
                        <a:pt x="20586" y="1"/>
                      </a:moveTo>
                      <a:cubicBezTo>
                        <a:pt x="20565" y="1"/>
                        <a:pt x="20522" y="22"/>
                        <a:pt x="20522" y="71"/>
                      </a:cubicBezTo>
                      <a:cubicBezTo>
                        <a:pt x="20522" y="92"/>
                        <a:pt x="20565" y="136"/>
                        <a:pt x="20586" y="136"/>
                      </a:cubicBezTo>
                      <a:cubicBezTo>
                        <a:pt x="20630" y="136"/>
                        <a:pt x="20657" y="92"/>
                        <a:pt x="20657" y="71"/>
                      </a:cubicBezTo>
                      <a:cubicBezTo>
                        <a:pt x="20657" y="22"/>
                        <a:pt x="20630" y="1"/>
                        <a:pt x="20586" y="1"/>
                      </a:cubicBezTo>
                      <a:close/>
                      <a:moveTo>
                        <a:pt x="20856" y="1"/>
                      </a:moveTo>
                      <a:cubicBezTo>
                        <a:pt x="20835" y="1"/>
                        <a:pt x="20792" y="22"/>
                        <a:pt x="20792" y="71"/>
                      </a:cubicBezTo>
                      <a:cubicBezTo>
                        <a:pt x="20792" y="92"/>
                        <a:pt x="20835" y="136"/>
                        <a:pt x="20856" y="136"/>
                      </a:cubicBezTo>
                      <a:cubicBezTo>
                        <a:pt x="20900" y="136"/>
                        <a:pt x="20927" y="92"/>
                        <a:pt x="20927" y="71"/>
                      </a:cubicBezTo>
                      <a:cubicBezTo>
                        <a:pt x="20927" y="22"/>
                        <a:pt x="20900" y="1"/>
                        <a:pt x="20856" y="1"/>
                      </a:cubicBezTo>
                      <a:close/>
                      <a:moveTo>
                        <a:pt x="21127" y="1"/>
                      </a:moveTo>
                      <a:cubicBezTo>
                        <a:pt x="21105" y="1"/>
                        <a:pt x="21062" y="22"/>
                        <a:pt x="21062" y="71"/>
                      </a:cubicBezTo>
                      <a:cubicBezTo>
                        <a:pt x="21062" y="92"/>
                        <a:pt x="21105" y="136"/>
                        <a:pt x="21127" y="136"/>
                      </a:cubicBezTo>
                      <a:cubicBezTo>
                        <a:pt x="21170" y="136"/>
                        <a:pt x="21197" y="92"/>
                        <a:pt x="21197" y="71"/>
                      </a:cubicBezTo>
                      <a:cubicBezTo>
                        <a:pt x="21197" y="22"/>
                        <a:pt x="21170" y="1"/>
                        <a:pt x="21127" y="1"/>
                      </a:cubicBezTo>
                      <a:close/>
                      <a:moveTo>
                        <a:pt x="21397" y="1"/>
                      </a:moveTo>
                      <a:cubicBezTo>
                        <a:pt x="21375" y="1"/>
                        <a:pt x="21332" y="22"/>
                        <a:pt x="21332" y="71"/>
                      </a:cubicBezTo>
                      <a:cubicBezTo>
                        <a:pt x="21332" y="92"/>
                        <a:pt x="21375" y="136"/>
                        <a:pt x="21397" y="136"/>
                      </a:cubicBezTo>
                      <a:cubicBezTo>
                        <a:pt x="21440" y="136"/>
                        <a:pt x="21467" y="92"/>
                        <a:pt x="21467" y="71"/>
                      </a:cubicBezTo>
                      <a:cubicBezTo>
                        <a:pt x="21467" y="22"/>
                        <a:pt x="21440" y="1"/>
                        <a:pt x="21397" y="1"/>
                      </a:cubicBezTo>
                      <a:close/>
                      <a:moveTo>
                        <a:pt x="21667" y="1"/>
                      </a:moveTo>
                      <a:cubicBezTo>
                        <a:pt x="21645" y="1"/>
                        <a:pt x="21602" y="22"/>
                        <a:pt x="21602" y="71"/>
                      </a:cubicBezTo>
                      <a:cubicBezTo>
                        <a:pt x="21602" y="92"/>
                        <a:pt x="21645" y="136"/>
                        <a:pt x="21667" y="136"/>
                      </a:cubicBezTo>
                      <a:cubicBezTo>
                        <a:pt x="21710" y="136"/>
                        <a:pt x="21737" y="92"/>
                        <a:pt x="21737" y="71"/>
                      </a:cubicBezTo>
                      <a:cubicBezTo>
                        <a:pt x="21737" y="22"/>
                        <a:pt x="21710" y="1"/>
                        <a:pt x="21667" y="1"/>
                      </a:cubicBezTo>
                      <a:close/>
                      <a:moveTo>
                        <a:pt x="21937" y="1"/>
                      </a:moveTo>
                      <a:cubicBezTo>
                        <a:pt x="21915" y="1"/>
                        <a:pt x="21872" y="22"/>
                        <a:pt x="21872" y="71"/>
                      </a:cubicBezTo>
                      <a:cubicBezTo>
                        <a:pt x="21872" y="92"/>
                        <a:pt x="21915" y="136"/>
                        <a:pt x="21937" y="136"/>
                      </a:cubicBezTo>
                      <a:cubicBezTo>
                        <a:pt x="21980" y="136"/>
                        <a:pt x="22007" y="92"/>
                        <a:pt x="22007" y="71"/>
                      </a:cubicBezTo>
                      <a:cubicBezTo>
                        <a:pt x="22007" y="22"/>
                        <a:pt x="21980" y="1"/>
                        <a:pt x="21937" y="1"/>
                      </a:cubicBezTo>
                      <a:close/>
                      <a:moveTo>
                        <a:pt x="13658" y="71"/>
                      </a:moveTo>
                      <a:cubicBezTo>
                        <a:pt x="13609" y="71"/>
                        <a:pt x="13588" y="92"/>
                        <a:pt x="13588" y="136"/>
                      </a:cubicBezTo>
                      <a:cubicBezTo>
                        <a:pt x="13588" y="157"/>
                        <a:pt x="13609" y="206"/>
                        <a:pt x="13658" y="206"/>
                      </a:cubicBezTo>
                      <a:cubicBezTo>
                        <a:pt x="13680" y="206"/>
                        <a:pt x="13723" y="157"/>
                        <a:pt x="13723" y="136"/>
                      </a:cubicBezTo>
                      <a:cubicBezTo>
                        <a:pt x="13723" y="92"/>
                        <a:pt x="13680" y="71"/>
                        <a:pt x="13658" y="71"/>
                      </a:cubicBezTo>
                      <a:close/>
                      <a:moveTo>
                        <a:pt x="13658" y="341"/>
                      </a:moveTo>
                      <a:cubicBezTo>
                        <a:pt x="13609" y="341"/>
                        <a:pt x="13588" y="362"/>
                        <a:pt x="13588" y="406"/>
                      </a:cubicBezTo>
                      <a:cubicBezTo>
                        <a:pt x="13588" y="427"/>
                        <a:pt x="13609" y="476"/>
                        <a:pt x="13658" y="476"/>
                      </a:cubicBezTo>
                      <a:cubicBezTo>
                        <a:pt x="13680" y="476"/>
                        <a:pt x="13723" y="427"/>
                        <a:pt x="13723" y="406"/>
                      </a:cubicBezTo>
                      <a:cubicBezTo>
                        <a:pt x="13723" y="362"/>
                        <a:pt x="13680" y="341"/>
                        <a:pt x="13658" y="341"/>
                      </a:cubicBezTo>
                      <a:close/>
                      <a:moveTo>
                        <a:pt x="13658" y="611"/>
                      </a:moveTo>
                      <a:cubicBezTo>
                        <a:pt x="13609" y="611"/>
                        <a:pt x="13588" y="632"/>
                        <a:pt x="13588" y="676"/>
                      </a:cubicBezTo>
                      <a:cubicBezTo>
                        <a:pt x="13588" y="697"/>
                        <a:pt x="13609" y="746"/>
                        <a:pt x="13658" y="746"/>
                      </a:cubicBezTo>
                      <a:cubicBezTo>
                        <a:pt x="13680" y="746"/>
                        <a:pt x="13723" y="697"/>
                        <a:pt x="13723" y="676"/>
                      </a:cubicBezTo>
                      <a:cubicBezTo>
                        <a:pt x="13723" y="632"/>
                        <a:pt x="13680" y="611"/>
                        <a:pt x="13658" y="611"/>
                      </a:cubicBezTo>
                      <a:close/>
                      <a:moveTo>
                        <a:pt x="13658" y="881"/>
                      </a:moveTo>
                      <a:cubicBezTo>
                        <a:pt x="13609" y="881"/>
                        <a:pt x="13588" y="903"/>
                        <a:pt x="13588" y="946"/>
                      </a:cubicBezTo>
                      <a:cubicBezTo>
                        <a:pt x="13588" y="967"/>
                        <a:pt x="13609" y="1016"/>
                        <a:pt x="13658" y="1016"/>
                      </a:cubicBezTo>
                      <a:cubicBezTo>
                        <a:pt x="13680" y="1016"/>
                        <a:pt x="13723" y="967"/>
                        <a:pt x="13723" y="946"/>
                      </a:cubicBezTo>
                      <a:cubicBezTo>
                        <a:pt x="13723" y="903"/>
                        <a:pt x="13680" y="881"/>
                        <a:pt x="13658" y="881"/>
                      </a:cubicBezTo>
                      <a:close/>
                      <a:moveTo>
                        <a:pt x="13658" y="1151"/>
                      </a:moveTo>
                      <a:cubicBezTo>
                        <a:pt x="13609" y="1151"/>
                        <a:pt x="13588" y="1173"/>
                        <a:pt x="13588" y="1216"/>
                      </a:cubicBezTo>
                      <a:cubicBezTo>
                        <a:pt x="13588" y="1237"/>
                        <a:pt x="13609" y="1286"/>
                        <a:pt x="13658" y="1286"/>
                      </a:cubicBezTo>
                      <a:cubicBezTo>
                        <a:pt x="13680" y="1286"/>
                        <a:pt x="13723" y="1237"/>
                        <a:pt x="13723" y="1216"/>
                      </a:cubicBezTo>
                      <a:cubicBezTo>
                        <a:pt x="13723" y="1173"/>
                        <a:pt x="13680" y="1151"/>
                        <a:pt x="13658" y="1151"/>
                      </a:cubicBezTo>
                      <a:close/>
                      <a:moveTo>
                        <a:pt x="13658" y="1421"/>
                      </a:moveTo>
                      <a:cubicBezTo>
                        <a:pt x="13609" y="1421"/>
                        <a:pt x="13588" y="1443"/>
                        <a:pt x="13588" y="1486"/>
                      </a:cubicBezTo>
                      <a:cubicBezTo>
                        <a:pt x="13588" y="1507"/>
                        <a:pt x="13609" y="1556"/>
                        <a:pt x="13658" y="1556"/>
                      </a:cubicBezTo>
                      <a:cubicBezTo>
                        <a:pt x="13680" y="1556"/>
                        <a:pt x="13723" y="1507"/>
                        <a:pt x="13723" y="1486"/>
                      </a:cubicBezTo>
                      <a:cubicBezTo>
                        <a:pt x="13723" y="1443"/>
                        <a:pt x="13680" y="1421"/>
                        <a:pt x="13658" y="1421"/>
                      </a:cubicBezTo>
                      <a:close/>
                      <a:moveTo>
                        <a:pt x="13658" y="1691"/>
                      </a:moveTo>
                      <a:cubicBezTo>
                        <a:pt x="13609" y="1691"/>
                        <a:pt x="13588" y="1713"/>
                        <a:pt x="13588" y="1756"/>
                      </a:cubicBezTo>
                      <a:cubicBezTo>
                        <a:pt x="13588" y="1777"/>
                        <a:pt x="13609" y="1826"/>
                        <a:pt x="13658" y="1826"/>
                      </a:cubicBezTo>
                      <a:cubicBezTo>
                        <a:pt x="13680" y="1826"/>
                        <a:pt x="13723" y="1777"/>
                        <a:pt x="13723" y="1756"/>
                      </a:cubicBezTo>
                      <a:cubicBezTo>
                        <a:pt x="13723" y="1713"/>
                        <a:pt x="13680" y="1691"/>
                        <a:pt x="13658" y="1691"/>
                      </a:cubicBezTo>
                      <a:close/>
                      <a:moveTo>
                        <a:pt x="13658" y="1961"/>
                      </a:moveTo>
                      <a:cubicBezTo>
                        <a:pt x="13609" y="1961"/>
                        <a:pt x="13588" y="1983"/>
                        <a:pt x="13588" y="2026"/>
                      </a:cubicBezTo>
                      <a:cubicBezTo>
                        <a:pt x="13588" y="2047"/>
                        <a:pt x="13609" y="2096"/>
                        <a:pt x="13658" y="2096"/>
                      </a:cubicBezTo>
                      <a:cubicBezTo>
                        <a:pt x="13680" y="2096"/>
                        <a:pt x="13723" y="2047"/>
                        <a:pt x="13723" y="2026"/>
                      </a:cubicBezTo>
                      <a:cubicBezTo>
                        <a:pt x="13723" y="1983"/>
                        <a:pt x="13680" y="1961"/>
                        <a:pt x="13658" y="1961"/>
                      </a:cubicBezTo>
                      <a:close/>
                      <a:moveTo>
                        <a:pt x="13658" y="2231"/>
                      </a:moveTo>
                      <a:cubicBezTo>
                        <a:pt x="13609" y="2231"/>
                        <a:pt x="13588" y="2253"/>
                        <a:pt x="13588" y="2296"/>
                      </a:cubicBezTo>
                      <a:cubicBezTo>
                        <a:pt x="13588" y="2317"/>
                        <a:pt x="13609" y="2366"/>
                        <a:pt x="13658" y="2366"/>
                      </a:cubicBezTo>
                      <a:cubicBezTo>
                        <a:pt x="13680" y="2366"/>
                        <a:pt x="13723" y="2317"/>
                        <a:pt x="13723" y="2296"/>
                      </a:cubicBezTo>
                      <a:cubicBezTo>
                        <a:pt x="13723" y="2253"/>
                        <a:pt x="13680" y="2231"/>
                        <a:pt x="13658" y="2231"/>
                      </a:cubicBezTo>
                      <a:close/>
                      <a:moveTo>
                        <a:pt x="13658" y="2501"/>
                      </a:moveTo>
                      <a:cubicBezTo>
                        <a:pt x="13609" y="2501"/>
                        <a:pt x="13588" y="2523"/>
                        <a:pt x="13588" y="2566"/>
                      </a:cubicBezTo>
                      <a:cubicBezTo>
                        <a:pt x="13588" y="2587"/>
                        <a:pt x="13609" y="2636"/>
                        <a:pt x="13658" y="2636"/>
                      </a:cubicBezTo>
                      <a:cubicBezTo>
                        <a:pt x="13680" y="2636"/>
                        <a:pt x="13723" y="2587"/>
                        <a:pt x="13723" y="2566"/>
                      </a:cubicBezTo>
                      <a:cubicBezTo>
                        <a:pt x="13723" y="2523"/>
                        <a:pt x="13680" y="2501"/>
                        <a:pt x="13658" y="2501"/>
                      </a:cubicBezTo>
                      <a:close/>
                      <a:moveTo>
                        <a:pt x="13658" y="2771"/>
                      </a:moveTo>
                      <a:cubicBezTo>
                        <a:pt x="13609" y="2771"/>
                        <a:pt x="13588" y="2793"/>
                        <a:pt x="13588" y="2836"/>
                      </a:cubicBezTo>
                      <a:cubicBezTo>
                        <a:pt x="13588" y="2857"/>
                        <a:pt x="13609" y="2906"/>
                        <a:pt x="13658" y="2906"/>
                      </a:cubicBezTo>
                      <a:cubicBezTo>
                        <a:pt x="13680" y="2906"/>
                        <a:pt x="13723" y="2857"/>
                        <a:pt x="13723" y="2836"/>
                      </a:cubicBezTo>
                      <a:cubicBezTo>
                        <a:pt x="13723" y="2793"/>
                        <a:pt x="13680" y="2771"/>
                        <a:pt x="13658" y="2771"/>
                      </a:cubicBezTo>
                      <a:close/>
                      <a:moveTo>
                        <a:pt x="13658" y="3041"/>
                      </a:moveTo>
                      <a:cubicBezTo>
                        <a:pt x="13609" y="3041"/>
                        <a:pt x="13588" y="3063"/>
                        <a:pt x="13588" y="3106"/>
                      </a:cubicBezTo>
                      <a:cubicBezTo>
                        <a:pt x="13588" y="3127"/>
                        <a:pt x="13609" y="3176"/>
                        <a:pt x="13658" y="3176"/>
                      </a:cubicBezTo>
                      <a:cubicBezTo>
                        <a:pt x="13680" y="3176"/>
                        <a:pt x="13723" y="3127"/>
                        <a:pt x="13723" y="3106"/>
                      </a:cubicBezTo>
                      <a:cubicBezTo>
                        <a:pt x="13723" y="3063"/>
                        <a:pt x="13680" y="3041"/>
                        <a:pt x="13658" y="3041"/>
                      </a:cubicBezTo>
                      <a:close/>
                      <a:moveTo>
                        <a:pt x="5601" y="3106"/>
                      </a:moveTo>
                      <a:cubicBezTo>
                        <a:pt x="5579" y="3106"/>
                        <a:pt x="5536" y="3127"/>
                        <a:pt x="5536" y="3176"/>
                      </a:cubicBezTo>
                      <a:cubicBezTo>
                        <a:pt x="5536" y="3198"/>
                        <a:pt x="5579" y="3241"/>
                        <a:pt x="5601" y="3241"/>
                      </a:cubicBezTo>
                      <a:cubicBezTo>
                        <a:pt x="5644" y="3241"/>
                        <a:pt x="5671" y="3198"/>
                        <a:pt x="5671" y="3176"/>
                      </a:cubicBezTo>
                      <a:cubicBezTo>
                        <a:pt x="5671" y="3127"/>
                        <a:pt x="5644" y="3106"/>
                        <a:pt x="5601" y="3106"/>
                      </a:cubicBezTo>
                      <a:close/>
                      <a:moveTo>
                        <a:pt x="5871" y="3106"/>
                      </a:moveTo>
                      <a:cubicBezTo>
                        <a:pt x="5849" y="3106"/>
                        <a:pt x="5806" y="3127"/>
                        <a:pt x="5806" y="3176"/>
                      </a:cubicBezTo>
                      <a:cubicBezTo>
                        <a:pt x="5806" y="3198"/>
                        <a:pt x="5849" y="3241"/>
                        <a:pt x="5871" y="3241"/>
                      </a:cubicBezTo>
                      <a:cubicBezTo>
                        <a:pt x="5914" y="3241"/>
                        <a:pt x="5941" y="3198"/>
                        <a:pt x="5941" y="3176"/>
                      </a:cubicBezTo>
                      <a:cubicBezTo>
                        <a:pt x="5941" y="3127"/>
                        <a:pt x="5914" y="3106"/>
                        <a:pt x="5871" y="3106"/>
                      </a:cubicBezTo>
                      <a:close/>
                      <a:moveTo>
                        <a:pt x="6141" y="3106"/>
                      </a:moveTo>
                      <a:cubicBezTo>
                        <a:pt x="6119" y="3106"/>
                        <a:pt x="6076" y="3127"/>
                        <a:pt x="6076" y="3176"/>
                      </a:cubicBezTo>
                      <a:cubicBezTo>
                        <a:pt x="6076" y="3198"/>
                        <a:pt x="6119" y="3241"/>
                        <a:pt x="6141" y="3241"/>
                      </a:cubicBezTo>
                      <a:cubicBezTo>
                        <a:pt x="6184" y="3241"/>
                        <a:pt x="6211" y="3198"/>
                        <a:pt x="6211" y="3176"/>
                      </a:cubicBezTo>
                      <a:cubicBezTo>
                        <a:pt x="6211" y="3127"/>
                        <a:pt x="6184" y="3106"/>
                        <a:pt x="6141" y="3106"/>
                      </a:cubicBezTo>
                      <a:close/>
                      <a:moveTo>
                        <a:pt x="6411" y="3106"/>
                      </a:moveTo>
                      <a:cubicBezTo>
                        <a:pt x="6389" y="3106"/>
                        <a:pt x="6346" y="3127"/>
                        <a:pt x="6346" y="3176"/>
                      </a:cubicBezTo>
                      <a:cubicBezTo>
                        <a:pt x="6346" y="3198"/>
                        <a:pt x="6389" y="3241"/>
                        <a:pt x="6411" y="3241"/>
                      </a:cubicBezTo>
                      <a:cubicBezTo>
                        <a:pt x="6454" y="3241"/>
                        <a:pt x="6481" y="3198"/>
                        <a:pt x="6481" y="3176"/>
                      </a:cubicBezTo>
                      <a:cubicBezTo>
                        <a:pt x="6481" y="3127"/>
                        <a:pt x="6454" y="3106"/>
                        <a:pt x="6411" y="3106"/>
                      </a:cubicBezTo>
                      <a:close/>
                      <a:moveTo>
                        <a:pt x="6681" y="3106"/>
                      </a:moveTo>
                      <a:cubicBezTo>
                        <a:pt x="6659" y="3106"/>
                        <a:pt x="6616" y="3127"/>
                        <a:pt x="6616" y="3176"/>
                      </a:cubicBezTo>
                      <a:cubicBezTo>
                        <a:pt x="6616" y="3198"/>
                        <a:pt x="6659" y="3241"/>
                        <a:pt x="6681" y="3241"/>
                      </a:cubicBezTo>
                      <a:cubicBezTo>
                        <a:pt x="6724" y="3241"/>
                        <a:pt x="6751" y="3198"/>
                        <a:pt x="6751" y="3176"/>
                      </a:cubicBezTo>
                      <a:cubicBezTo>
                        <a:pt x="6751" y="3127"/>
                        <a:pt x="6724" y="3106"/>
                        <a:pt x="6681" y="3106"/>
                      </a:cubicBezTo>
                      <a:close/>
                      <a:moveTo>
                        <a:pt x="6951" y="3106"/>
                      </a:moveTo>
                      <a:cubicBezTo>
                        <a:pt x="6929" y="3106"/>
                        <a:pt x="6886" y="3127"/>
                        <a:pt x="6886" y="3176"/>
                      </a:cubicBezTo>
                      <a:cubicBezTo>
                        <a:pt x="6886" y="3198"/>
                        <a:pt x="6929" y="3241"/>
                        <a:pt x="6951" y="3241"/>
                      </a:cubicBezTo>
                      <a:cubicBezTo>
                        <a:pt x="6994" y="3241"/>
                        <a:pt x="7021" y="3198"/>
                        <a:pt x="7021" y="3176"/>
                      </a:cubicBezTo>
                      <a:cubicBezTo>
                        <a:pt x="7021" y="3127"/>
                        <a:pt x="6994" y="3106"/>
                        <a:pt x="6951" y="3106"/>
                      </a:cubicBezTo>
                      <a:close/>
                      <a:moveTo>
                        <a:pt x="7221" y="3106"/>
                      </a:moveTo>
                      <a:cubicBezTo>
                        <a:pt x="7199" y="3106"/>
                        <a:pt x="7156" y="3127"/>
                        <a:pt x="7156" y="3176"/>
                      </a:cubicBezTo>
                      <a:cubicBezTo>
                        <a:pt x="7156" y="3198"/>
                        <a:pt x="7199" y="3241"/>
                        <a:pt x="7221" y="3241"/>
                      </a:cubicBezTo>
                      <a:cubicBezTo>
                        <a:pt x="7264" y="3241"/>
                        <a:pt x="7291" y="3198"/>
                        <a:pt x="7291" y="3176"/>
                      </a:cubicBezTo>
                      <a:cubicBezTo>
                        <a:pt x="7291" y="3127"/>
                        <a:pt x="7264" y="3106"/>
                        <a:pt x="7221" y="3106"/>
                      </a:cubicBezTo>
                      <a:close/>
                      <a:moveTo>
                        <a:pt x="7491" y="3106"/>
                      </a:moveTo>
                      <a:cubicBezTo>
                        <a:pt x="7469" y="3106"/>
                        <a:pt x="7426" y="3127"/>
                        <a:pt x="7426" y="3176"/>
                      </a:cubicBezTo>
                      <a:cubicBezTo>
                        <a:pt x="7426" y="3198"/>
                        <a:pt x="7469" y="3241"/>
                        <a:pt x="7491" y="3241"/>
                      </a:cubicBezTo>
                      <a:cubicBezTo>
                        <a:pt x="7534" y="3241"/>
                        <a:pt x="7561" y="3198"/>
                        <a:pt x="7561" y="3176"/>
                      </a:cubicBezTo>
                      <a:cubicBezTo>
                        <a:pt x="7561" y="3127"/>
                        <a:pt x="7534" y="3106"/>
                        <a:pt x="7491" y="3106"/>
                      </a:cubicBezTo>
                      <a:close/>
                      <a:moveTo>
                        <a:pt x="7761" y="3106"/>
                      </a:moveTo>
                      <a:cubicBezTo>
                        <a:pt x="7739" y="3106"/>
                        <a:pt x="7696" y="3127"/>
                        <a:pt x="7696" y="3176"/>
                      </a:cubicBezTo>
                      <a:cubicBezTo>
                        <a:pt x="7696" y="3198"/>
                        <a:pt x="7739" y="3241"/>
                        <a:pt x="7761" y="3241"/>
                      </a:cubicBezTo>
                      <a:cubicBezTo>
                        <a:pt x="7804" y="3241"/>
                        <a:pt x="7831" y="3198"/>
                        <a:pt x="7831" y="3176"/>
                      </a:cubicBezTo>
                      <a:cubicBezTo>
                        <a:pt x="7831" y="3127"/>
                        <a:pt x="7804" y="3106"/>
                        <a:pt x="7761" y="3106"/>
                      </a:cubicBezTo>
                      <a:close/>
                      <a:moveTo>
                        <a:pt x="8031" y="3106"/>
                      </a:moveTo>
                      <a:cubicBezTo>
                        <a:pt x="8009" y="3106"/>
                        <a:pt x="7966" y="3127"/>
                        <a:pt x="7966" y="3176"/>
                      </a:cubicBezTo>
                      <a:cubicBezTo>
                        <a:pt x="7966" y="3198"/>
                        <a:pt x="8009" y="3241"/>
                        <a:pt x="8031" y="3241"/>
                      </a:cubicBezTo>
                      <a:cubicBezTo>
                        <a:pt x="8074" y="3241"/>
                        <a:pt x="8101" y="3198"/>
                        <a:pt x="8101" y="3176"/>
                      </a:cubicBezTo>
                      <a:cubicBezTo>
                        <a:pt x="8101" y="3127"/>
                        <a:pt x="8074" y="3106"/>
                        <a:pt x="8031" y="3106"/>
                      </a:cubicBezTo>
                      <a:close/>
                      <a:moveTo>
                        <a:pt x="8301" y="3106"/>
                      </a:moveTo>
                      <a:cubicBezTo>
                        <a:pt x="8279" y="3106"/>
                        <a:pt x="8236" y="3127"/>
                        <a:pt x="8236" y="3176"/>
                      </a:cubicBezTo>
                      <a:cubicBezTo>
                        <a:pt x="8236" y="3198"/>
                        <a:pt x="8279" y="3241"/>
                        <a:pt x="8301" y="3241"/>
                      </a:cubicBezTo>
                      <a:cubicBezTo>
                        <a:pt x="8344" y="3241"/>
                        <a:pt x="8371" y="3198"/>
                        <a:pt x="8371" y="3176"/>
                      </a:cubicBezTo>
                      <a:cubicBezTo>
                        <a:pt x="8371" y="3127"/>
                        <a:pt x="8344" y="3106"/>
                        <a:pt x="8301" y="3106"/>
                      </a:cubicBezTo>
                      <a:close/>
                      <a:moveTo>
                        <a:pt x="8571" y="3106"/>
                      </a:moveTo>
                      <a:cubicBezTo>
                        <a:pt x="8549" y="3106"/>
                        <a:pt x="8506" y="3127"/>
                        <a:pt x="8506" y="3176"/>
                      </a:cubicBezTo>
                      <a:cubicBezTo>
                        <a:pt x="8506" y="3198"/>
                        <a:pt x="8549" y="3241"/>
                        <a:pt x="8571" y="3241"/>
                      </a:cubicBezTo>
                      <a:cubicBezTo>
                        <a:pt x="8614" y="3241"/>
                        <a:pt x="8641" y="3198"/>
                        <a:pt x="8641" y="3176"/>
                      </a:cubicBezTo>
                      <a:cubicBezTo>
                        <a:pt x="8641" y="3127"/>
                        <a:pt x="8614" y="3106"/>
                        <a:pt x="8571" y="3106"/>
                      </a:cubicBezTo>
                      <a:close/>
                      <a:moveTo>
                        <a:pt x="8841" y="3106"/>
                      </a:moveTo>
                      <a:cubicBezTo>
                        <a:pt x="8819" y="3106"/>
                        <a:pt x="8776" y="3127"/>
                        <a:pt x="8776" y="3176"/>
                      </a:cubicBezTo>
                      <a:cubicBezTo>
                        <a:pt x="8776" y="3198"/>
                        <a:pt x="8819" y="3241"/>
                        <a:pt x="8841" y="3241"/>
                      </a:cubicBezTo>
                      <a:cubicBezTo>
                        <a:pt x="8884" y="3241"/>
                        <a:pt x="8911" y="3198"/>
                        <a:pt x="8911" y="3176"/>
                      </a:cubicBezTo>
                      <a:cubicBezTo>
                        <a:pt x="8911" y="3127"/>
                        <a:pt x="8884" y="3106"/>
                        <a:pt x="8841" y="3106"/>
                      </a:cubicBezTo>
                      <a:close/>
                      <a:moveTo>
                        <a:pt x="9111" y="3106"/>
                      </a:moveTo>
                      <a:cubicBezTo>
                        <a:pt x="9089" y="3106"/>
                        <a:pt x="9046" y="3127"/>
                        <a:pt x="9046" y="3176"/>
                      </a:cubicBezTo>
                      <a:cubicBezTo>
                        <a:pt x="9046" y="3198"/>
                        <a:pt x="9089" y="3241"/>
                        <a:pt x="9111" y="3241"/>
                      </a:cubicBezTo>
                      <a:cubicBezTo>
                        <a:pt x="9154" y="3241"/>
                        <a:pt x="9181" y="3198"/>
                        <a:pt x="9181" y="3176"/>
                      </a:cubicBezTo>
                      <a:cubicBezTo>
                        <a:pt x="9181" y="3127"/>
                        <a:pt x="9154" y="3106"/>
                        <a:pt x="9111" y="3106"/>
                      </a:cubicBezTo>
                      <a:close/>
                      <a:moveTo>
                        <a:pt x="9381" y="3106"/>
                      </a:moveTo>
                      <a:cubicBezTo>
                        <a:pt x="9359" y="3106"/>
                        <a:pt x="9316" y="3127"/>
                        <a:pt x="9316" y="3176"/>
                      </a:cubicBezTo>
                      <a:cubicBezTo>
                        <a:pt x="9316" y="3198"/>
                        <a:pt x="9359" y="3241"/>
                        <a:pt x="9381" y="3241"/>
                      </a:cubicBezTo>
                      <a:cubicBezTo>
                        <a:pt x="9424" y="3241"/>
                        <a:pt x="9451" y="3198"/>
                        <a:pt x="9451" y="3176"/>
                      </a:cubicBezTo>
                      <a:cubicBezTo>
                        <a:pt x="9451" y="3127"/>
                        <a:pt x="9424" y="3106"/>
                        <a:pt x="9381" y="3106"/>
                      </a:cubicBezTo>
                      <a:close/>
                      <a:moveTo>
                        <a:pt x="9651" y="3106"/>
                      </a:moveTo>
                      <a:cubicBezTo>
                        <a:pt x="9629" y="3106"/>
                        <a:pt x="9586" y="3127"/>
                        <a:pt x="9586" y="3176"/>
                      </a:cubicBezTo>
                      <a:cubicBezTo>
                        <a:pt x="9586" y="3198"/>
                        <a:pt x="9629" y="3241"/>
                        <a:pt x="9651" y="3241"/>
                      </a:cubicBezTo>
                      <a:cubicBezTo>
                        <a:pt x="9694" y="3241"/>
                        <a:pt x="9721" y="3198"/>
                        <a:pt x="9721" y="3176"/>
                      </a:cubicBezTo>
                      <a:cubicBezTo>
                        <a:pt x="9721" y="3127"/>
                        <a:pt x="9694" y="3106"/>
                        <a:pt x="9651" y="3106"/>
                      </a:cubicBezTo>
                      <a:close/>
                      <a:moveTo>
                        <a:pt x="9921" y="3106"/>
                      </a:moveTo>
                      <a:cubicBezTo>
                        <a:pt x="9899" y="3106"/>
                        <a:pt x="9856" y="3127"/>
                        <a:pt x="9856" y="3176"/>
                      </a:cubicBezTo>
                      <a:cubicBezTo>
                        <a:pt x="9856" y="3198"/>
                        <a:pt x="9899" y="3241"/>
                        <a:pt x="9921" y="3241"/>
                      </a:cubicBezTo>
                      <a:cubicBezTo>
                        <a:pt x="9964" y="3241"/>
                        <a:pt x="9991" y="3198"/>
                        <a:pt x="9991" y="3176"/>
                      </a:cubicBezTo>
                      <a:cubicBezTo>
                        <a:pt x="9991" y="3127"/>
                        <a:pt x="9964" y="3106"/>
                        <a:pt x="9921" y="3106"/>
                      </a:cubicBezTo>
                      <a:close/>
                      <a:moveTo>
                        <a:pt x="10191" y="3106"/>
                      </a:moveTo>
                      <a:cubicBezTo>
                        <a:pt x="10169" y="3106"/>
                        <a:pt x="10126" y="3127"/>
                        <a:pt x="10126" y="3176"/>
                      </a:cubicBezTo>
                      <a:cubicBezTo>
                        <a:pt x="10126" y="3198"/>
                        <a:pt x="10169" y="3241"/>
                        <a:pt x="10191" y="3241"/>
                      </a:cubicBezTo>
                      <a:cubicBezTo>
                        <a:pt x="10234" y="3241"/>
                        <a:pt x="10261" y="3198"/>
                        <a:pt x="10261" y="3176"/>
                      </a:cubicBezTo>
                      <a:cubicBezTo>
                        <a:pt x="10261" y="3127"/>
                        <a:pt x="10234" y="3106"/>
                        <a:pt x="10191" y="3106"/>
                      </a:cubicBezTo>
                      <a:close/>
                      <a:moveTo>
                        <a:pt x="10461" y="3106"/>
                      </a:moveTo>
                      <a:cubicBezTo>
                        <a:pt x="10439" y="3106"/>
                        <a:pt x="10396" y="3127"/>
                        <a:pt x="10396" y="3176"/>
                      </a:cubicBezTo>
                      <a:cubicBezTo>
                        <a:pt x="10396" y="3198"/>
                        <a:pt x="10439" y="3241"/>
                        <a:pt x="10461" y="3241"/>
                      </a:cubicBezTo>
                      <a:cubicBezTo>
                        <a:pt x="10504" y="3241"/>
                        <a:pt x="10531" y="3198"/>
                        <a:pt x="10531" y="3176"/>
                      </a:cubicBezTo>
                      <a:cubicBezTo>
                        <a:pt x="10531" y="3127"/>
                        <a:pt x="10504" y="3106"/>
                        <a:pt x="10461" y="3106"/>
                      </a:cubicBezTo>
                      <a:close/>
                      <a:moveTo>
                        <a:pt x="10731" y="3106"/>
                      </a:moveTo>
                      <a:cubicBezTo>
                        <a:pt x="10709" y="3106"/>
                        <a:pt x="10666" y="3127"/>
                        <a:pt x="10666" y="3176"/>
                      </a:cubicBezTo>
                      <a:cubicBezTo>
                        <a:pt x="10666" y="3198"/>
                        <a:pt x="10709" y="3241"/>
                        <a:pt x="10731" y="3241"/>
                      </a:cubicBezTo>
                      <a:cubicBezTo>
                        <a:pt x="10774" y="3241"/>
                        <a:pt x="10801" y="3198"/>
                        <a:pt x="10801" y="3176"/>
                      </a:cubicBezTo>
                      <a:cubicBezTo>
                        <a:pt x="10801" y="3127"/>
                        <a:pt x="10774" y="3106"/>
                        <a:pt x="10731" y="3106"/>
                      </a:cubicBezTo>
                      <a:close/>
                      <a:moveTo>
                        <a:pt x="11001" y="3106"/>
                      </a:moveTo>
                      <a:cubicBezTo>
                        <a:pt x="10979" y="3106"/>
                        <a:pt x="10936" y="3127"/>
                        <a:pt x="10936" y="3176"/>
                      </a:cubicBezTo>
                      <a:cubicBezTo>
                        <a:pt x="10936" y="3198"/>
                        <a:pt x="10979" y="3241"/>
                        <a:pt x="11001" y="3241"/>
                      </a:cubicBezTo>
                      <a:cubicBezTo>
                        <a:pt x="11044" y="3241"/>
                        <a:pt x="11071" y="3198"/>
                        <a:pt x="11071" y="3176"/>
                      </a:cubicBezTo>
                      <a:cubicBezTo>
                        <a:pt x="11071" y="3127"/>
                        <a:pt x="11044" y="3106"/>
                        <a:pt x="11001" y="3106"/>
                      </a:cubicBezTo>
                      <a:close/>
                      <a:moveTo>
                        <a:pt x="11271" y="3106"/>
                      </a:moveTo>
                      <a:cubicBezTo>
                        <a:pt x="11249" y="3106"/>
                        <a:pt x="11206" y="3127"/>
                        <a:pt x="11206" y="3176"/>
                      </a:cubicBezTo>
                      <a:cubicBezTo>
                        <a:pt x="11206" y="3198"/>
                        <a:pt x="11249" y="3241"/>
                        <a:pt x="11271" y="3241"/>
                      </a:cubicBezTo>
                      <a:cubicBezTo>
                        <a:pt x="11314" y="3241"/>
                        <a:pt x="11341" y="3198"/>
                        <a:pt x="11341" y="3176"/>
                      </a:cubicBezTo>
                      <a:cubicBezTo>
                        <a:pt x="11341" y="3127"/>
                        <a:pt x="11314" y="3106"/>
                        <a:pt x="11271" y="3106"/>
                      </a:cubicBezTo>
                      <a:close/>
                      <a:moveTo>
                        <a:pt x="11541" y="3106"/>
                      </a:moveTo>
                      <a:cubicBezTo>
                        <a:pt x="11519" y="3106"/>
                        <a:pt x="11476" y="3127"/>
                        <a:pt x="11476" y="3176"/>
                      </a:cubicBezTo>
                      <a:cubicBezTo>
                        <a:pt x="11476" y="3198"/>
                        <a:pt x="11519" y="3241"/>
                        <a:pt x="11541" y="3241"/>
                      </a:cubicBezTo>
                      <a:cubicBezTo>
                        <a:pt x="11584" y="3241"/>
                        <a:pt x="11611" y="3198"/>
                        <a:pt x="11611" y="3176"/>
                      </a:cubicBezTo>
                      <a:cubicBezTo>
                        <a:pt x="11611" y="3127"/>
                        <a:pt x="11584" y="3106"/>
                        <a:pt x="11541" y="3106"/>
                      </a:cubicBezTo>
                      <a:close/>
                      <a:moveTo>
                        <a:pt x="11811" y="3106"/>
                      </a:moveTo>
                      <a:cubicBezTo>
                        <a:pt x="11789" y="3106"/>
                        <a:pt x="11746" y="3127"/>
                        <a:pt x="11746" y="3176"/>
                      </a:cubicBezTo>
                      <a:cubicBezTo>
                        <a:pt x="11746" y="3198"/>
                        <a:pt x="11789" y="3241"/>
                        <a:pt x="11811" y="3241"/>
                      </a:cubicBezTo>
                      <a:cubicBezTo>
                        <a:pt x="11854" y="3241"/>
                        <a:pt x="11881" y="3198"/>
                        <a:pt x="11881" y="3176"/>
                      </a:cubicBezTo>
                      <a:cubicBezTo>
                        <a:pt x="11881" y="3127"/>
                        <a:pt x="11854" y="3106"/>
                        <a:pt x="11811" y="3106"/>
                      </a:cubicBezTo>
                      <a:close/>
                      <a:moveTo>
                        <a:pt x="12081" y="3106"/>
                      </a:moveTo>
                      <a:cubicBezTo>
                        <a:pt x="12059" y="3106"/>
                        <a:pt x="12016" y="3127"/>
                        <a:pt x="12016" y="3176"/>
                      </a:cubicBezTo>
                      <a:cubicBezTo>
                        <a:pt x="12016" y="3198"/>
                        <a:pt x="12059" y="3241"/>
                        <a:pt x="12081" y="3241"/>
                      </a:cubicBezTo>
                      <a:cubicBezTo>
                        <a:pt x="12124" y="3241"/>
                        <a:pt x="12151" y="3198"/>
                        <a:pt x="12151" y="3176"/>
                      </a:cubicBezTo>
                      <a:cubicBezTo>
                        <a:pt x="12151" y="3127"/>
                        <a:pt x="12124" y="3106"/>
                        <a:pt x="12081" y="3106"/>
                      </a:cubicBezTo>
                      <a:close/>
                      <a:moveTo>
                        <a:pt x="12351" y="3106"/>
                      </a:moveTo>
                      <a:cubicBezTo>
                        <a:pt x="12329" y="3106"/>
                        <a:pt x="12286" y="3127"/>
                        <a:pt x="12286" y="3176"/>
                      </a:cubicBezTo>
                      <a:cubicBezTo>
                        <a:pt x="12286" y="3198"/>
                        <a:pt x="12329" y="3241"/>
                        <a:pt x="12351" y="3241"/>
                      </a:cubicBezTo>
                      <a:cubicBezTo>
                        <a:pt x="12394" y="3241"/>
                        <a:pt x="12421" y="3198"/>
                        <a:pt x="12421" y="3176"/>
                      </a:cubicBezTo>
                      <a:cubicBezTo>
                        <a:pt x="12421" y="3127"/>
                        <a:pt x="12394" y="3106"/>
                        <a:pt x="12351" y="3106"/>
                      </a:cubicBezTo>
                      <a:close/>
                      <a:moveTo>
                        <a:pt x="12621" y="3106"/>
                      </a:moveTo>
                      <a:cubicBezTo>
                        <a:pt x="12599" y="3106"/>
                        <a:pt x="12556" y="3127"/>
                        <a:pt x="12556" y="3176"/>
                      </a:cubicBezTo>
                      <a:cubicBezTo>
                        <a:pt x="12556" y="3198"/>
                        <a:pt x="12599" y="3241"/>
                        <a:pt x="12621" y="3241"/>
                      </a:cubicBezTo>
                      <a:cubicBezTo>
                        <a:pt x="12664" y="3241"/>
                        <a:pt x="12691" y="3198"/>
                        <a:pt x="12691" y="3176"/>
                      </a:cubicBezTo>
                      <a:cubicBezTo>
                        <a:pt x="12691" y="3127"/>
                        <a:pt x="12664" y="3106"/>
                        <a:pt x="12621" y="3106"/>
                      </a:cubicBezTo>
                      <a:close/>
                      <a:moveTo>
                        <a:pt x="12891" y="3106"/>
                      </a:moveTo>
                      <a:cubicBezTo>
                        <a:pt x="12869" y="3106"/>
                        <a:pt x="12826" y="3127"/>
                        <a:pt x="12826" y="3176"/>
                      </a:cubicBezTo>
                      <a:cubicBezTo>
                        <a:pt x="12826" y="3198"/>
                        <a:pt x="12869" y="3241"/>
                        <a:pt x="12891" y="3241"/>
                      </a:cubicBezTo>
                      <a:cubicBezTo>
                        <a:pt x="12934" y="3241"/>
                        <a:pt x="12961" y="3198"/>
                        <a:pt x="12961" y="3176"/>
                      </a:cubicBezTo>
                      <a:cubicBezTo>
                        <a:pt x="12961" y="3127"/>
                        <a:pt x="12934" y="3106"/>
                        <a:pt x="12891" y="3106"/>
                      </a:cubicBezTo>
                      <a:close/>
                      <a:moveTo>
                        <a:pt x="13161" y="3106"/>
                      </a:moveTo>
                      <a:cubicBezTo>
                        <a:pt x="13140" y="3106"/>
                        <a:pt x="13096" y="3127"/>
                        <a:pt x="13096" y="3176"/>
                      </a:cubicBezTo>
                      <a:cubicBezTo>
                        <a:pt x="13096" y="3198"/>
                        <a:pt x="13140" y="3241"/>
                        <a:pt x="13161" y="3241"/>
                      </a:cubicBezTo>
                      <a:cubicBezTo>
                        <a:pt x="13204" y="3241"/>
                        <a:pt x="13231" y="3198"/>
                        <a:pt x="13231" y="3176"/>
                      </a:cubicBezTo>
                      <a:cubicBezTo>
                        <a:pt x="13231" y="3127"/>
                        <a:pt x="13204" y="3106"/>
                        <a:pt x="13161" y="3106"/>
                      </a:cubicBezTo>
                      <a:close/>
                      <a:moveTo>
                        <a:pt x="13431" y="3106"/>
                      </a:moveTo>
                      <a:cubicBezTo>
                        <a:pt x="13410" y="3106"/>
                        <a:pt x="13366" y="3127"/>
                        <a:pt x="13366" y="3176"/>
                      </a:cubicBezTo>
                      <a:cubicBezTo>
                        <a:pt x="13366" y="3198"/>
                        <a:pt x="13410" y="3241"/>
                        <a:pt x="13431" y="3241"/>
                      </a:cubicBezTo>
                      <a:cubicBezTo>
                        <a:pt x="13474" y="3241"/>
                        <a:pt x="13501" y="3198"/>
                        <a:pt x="13501" y="3176"/>
                      </a:cubicBezTo>
                      <a:cubicBezTo>
                        <a:pt x="13501" y="3127"/>
                        <a:pt x="13474" y="3106"/>
                        <a:pt x="13431" y="3106"/>
                      </a:cubicBezTo>
                      <a:close/>
                      <a:moveTo>
                        <a:pt x="5509" y="3262"/>
                      </a:moveTo>
                      <a:cubicBezTo>
                        <a:pt x="5466" y="3262"/>
                        <a:pt x="5444" y="3289"/>
                        <a:pt x="5444" y="3333"/>
                      </a:cubicBezTo>
                      <a:cubicBezTo>
                        <a:pt x="5444" y="3376"/>
                        <a:pt x="5466" y="3397"/>
                        <a:pt x="5509" y="3397"/>
                      </a:cubicBezTo>
                      <a:cubicBezTo>
                        <a:pt x="5536" y="3397"/>
                        <a:pt x="5579" y="3376"/>
                        <a:pt x="5579" y="3333"/>
                      </a:cubicBezTo>
                      <a:cubicBezTo>
                        <a:pt x="5579" y="3289"/>
                        <a:pt x="5536" y="3262"/>
                        <a:pt x="5509" y="3262"/>
                      </a:cubicBezTo>
                      <a:close/>
                      <a:moveTo>
                        <a:pt x="5509" y="3532"/>
                      </a:moveTo>
                      <a:cubicBezTo>
                        <a:pt x="5466" y="3532"/>
                        <a:pt x="5444" y="3559"/>
                        <a:pt x="5444" y="3603"/>
                      </a:cubicBezTo>
                      <a:cubicBezTo>
                        <a:pt x="5444" y="3646"/>
                        <a:pt x="5466" y="3667"/>
                        <a:pt x="5509" y="3667"/>
                      </a:cubicBezTo>
                      <a:cubicBezTo>
                        <a:pt x="5536" y="3667"/>
                        <a:pt x="5579" y="3646"/>
                        <a:pt x="5579" y="3603"/>
                      </a:cubicBezTo>
                      <a:cubicBezTo>
                        <a:pt x="5579" y="3559"/>
                        <a:pt x="5536" y="3532"/>
                        <a:pt x="5509" y="3532"/>
                      </a:cubicBezTo>
                      <a:close/>
                      <a:moveTo>
                        <a:pt x="5509" y="3802"/>
                      </a:moveTo>
                      <a:cubicBezTo>
                        <a:pt x="5466" y="3802"/>
                        <a:pt x="5444" y="3829"/>
                        <a:pt x="5444" y="3873"/>
                      </a:cubicBezTo>
                      <a:cubicBezTo>
                        <a:pt x="5444" y="3916"/>
                        <a:pt x="5466" y="3937"/>
                        <a:pt x="5509" y="3937"/>
                      </a:cubicBezTo>
                      <a:cubicBezTo>
                        <a:pt x="5536" y="3937"/>
                        <a:pt x="5579" y="3916"/>
                        <a:pt x="5579" y="3873"/>
                      </a:cubicBezTo>
                      <a:cubicBezTo>
                        <a:pt x="5579" y="3829"/>
                        <a:pt x="5536" y="3802"/>
                        <a:pt x="5509" y="3802"/>
                      </a:cubicBezTo>
                      <a:close/>
                      <a:moveTo>
                        <a:pt x="5509" y="4072"/>
                      </a:moveTo>
                      <a:cubicBezTo>
                        <a:pt x="5466" y="4072"/>
                        <a:pt x="5444" y="4099"/>
                        <a:pt x="5444" y="4143"/>
                      </a:cubicBezTo>
                      <a:cubicBezTo>
                        <a:pt x="5444" y="4186"/>
                        <a:pt x="5466" y="4207"/>
                        <a:pt x="5509" y="4207"/>
                      </a:cubicBezTo>
                      <a:cubicBezTo>
                        <a:pt x="5536" y="4207"/>
                        <a:pt x="5579" y="4186"/>
                        <a:pt x="5579" y="4143"/>
                      </a:cubicBezTo>
                      <a:cubicBezTo>
                        <a:pt x="5579" y="4099"/>
                        <a:pt x="5536" y="4072"/>
                        <a:pt x="5509" y="4072"/>
                      </a:cubicBezTo>
                      <a:close/>
                      <a:moveTo>
                        <a:pt x="5509" y="4342"/>
                      </a:moveTo>
                      <a:cubicBezTo>
                        <a:pt x="5466" y="4342"/>
                        <a:pt x="5444" y="4369"/>
                        <a:pt x="5444" y="4413"/>
                      </a:cubicBezTo>
                      <a:cubicBezTo>
                        <a:pt x="5444" y="4456"/>
                        <a:pt x="5466" y="4477"/>
                        <a:pt x="5509" y="4477"/>
                      </a:cubicBezTo>
                      <a:cubicBezTo>
                        <a:pt x="5536" y="4477"/>
                        <a:pt x="5579" y="4456"/>
                        <a:pt x="5579" y="4413"/>
                      </a:cubicBezTo>
                      <a:cubicBezTo>
                        <a:pt x="5579" y="4369"/>
                        <a:pt x="5536" y="4342"/>
                        <a:pt x="5509" y="4342"/>
                      </a:cubicBezTo>
                      <a:close/>
                      <a:moveTo>
                        <a:pt x="5509" y="4612"/>
                      </a:moveTo>
                      <a:cubicBezTo>
                        <a:pt x="5466" y="4612"/>
                        <a:pt x="5444" y="4639"/>
                        <a:pt x="5444" y="4683"/>
                      </a:cubicBezTo>
                      <a:cubicBezTo>
                        <a:pt x="5444" y="4726"/>
                        <a:pt x="5466" y="4747"/>
                        <a:pt x="5509" y="4747"/>
                      </a:cubicBezTo>
                      <a:cubicBezTo>
                        <a:pt x="5536" y="4747"/>
                        <a:pt x="5579" y="4726"/>
                        <a:pt x="5579" y="4683"/>
                      </a:cubicBezTo>
                      <a:cubicBezTo>
                        <a:pt x="5579" y="4639"/>
                        <a:pt x="5536" y="4612"/>
                        <a:pt x="5509" y="4612"/>
                      </a:cubicBezTo>
                      <a:close/>
                      <a:moveTo>
                        <a:pt x="5509" y="4882"/>
                      </a:moveTo>
                      <a:cubicBezTo>
                        <a:pt x="5466" y="4882"/>
                        <a:pt x="5444" y="4909"/>
                        <a:pt x="5444" y="4953"/>
                      </a:cubicBezTo>
                      <a:cubicBezTo>
                        <a:pt x="5444" y="4996"/>
                        <a:pt x="5466" y="5017"/>
                        <a:pt x="5509" y="5017"/>
                      </a:cubicBezTo>
                      <a:cubicBezTo>
                        <a:pt x="5536" y="5017"/>
                        <a:pt x="5579" y="4996"/>
                        <a:pt x="5579" y="4953"/>
                      </a:cubicBezTo>
                      <a:cubicBezTo>
                        <a:pt x="5579" y="4909"/>
                        <a:pt x="5536" y="4882"/>
                        <a:pt x="5509" y="4882"/>
                      </a:cubicBezTo>
                      <a:close/>
                      <a:moveTo>
                        <a:pt x="5509" y="5152"/>
                      </a:moveTo>
                      <a:cubicBezTo>
                        <a:pt x="5466" y="5152"/>
                        <a:pt x="5444" y="5179"/>
                        <a:pt x="5444" y="5223"/>
                      </a:cubicBezTo>
                      <a:cubicBezTo>
                        <a:pt x="5444" y="5266"/>
                        <a:pt x="5466" y="5287"/>
                        <a:pt x="5509" y="5287"/>
                      </a:cubicBezTo>
                      <a:cubicBezTo>
                        <a:pt x="5536" y="5287"/>
                        <a:pt x="5579" y="5266"/>
                        <a:pt x="5579" y="5223"/>
                      </a:cubicBezTo>
                      <a:cubicBezTo>
                        <a:pt x="5579" y="5179"/>
                        <a:pt x="5536" y="5152"/>
                        <a:pt x="5509" y="5152"/>
                      </a:cubicBezTo>
                      <a:close/>
                      <a:moveTo>
                        <a:pt x="5509" y="5422"/>
                      </a:moveTo>
                      <a:cubicBezTo>
                        <a:pt x="5466" y="5422"/>
                        <a:pt x="5444" y="5449"/>
                        <a:pt x="5444" y="5493"/>
                      </a:cubicBezTo>
                      <a:cubicBezTo>
                        <a:pt x="5444" y="5536"/>
                        <a:pt x="5466" y="5557"/>
                        <a:pt x="5509" y="5557"/>
                      </a:cubicBezTo>
                      <a:cubicBezTo>
                        <a:pt x="5536" y="5557"/>
                        <a:pt x="5579" y="5536"/>
                        <a:pt x="5579" y="5493"/>
                      </a:cubicBezTo>
                      <a:cubicBezTo>
                        <a:pt x="5579" y="5449"/>
                        <a:pt x="5536" y="5422"/>
                        <a:pt x="5509" y="5422"/>
                      </a:cubicBezTo>
                      <a:close/>
                      <a:moveTo>
                        <a:pt x="5509" y="5693"/>
                      </a:moveTo>
                      <a:cubicBezTo>
                        <a:pt x="5466" y="5693"/>
                        <a:pt x="5444" y="5720"/>
                        <a:pt x="5444" y="5763"/>
                      </a:cubicBezTo>
                      <a:cubicBezTo>
                        <a:pt x="5444" y="5806"/>
                        <a:pt x="5466" y="5828"/>
                        <a:pt x="5509" y="5828"/>
                      </a:cubicBezTo>
                      <a:cubicBezTo>
                        <a:pt x="5536" y="5828"/>
                        <a:pt x="5579" y="5806"/>
                        <a:pt x="5579" y="5763"/>
                      </a:cubicBezTo>
                      <a:cubicBezTo>
                        <a:pt x="5579" y="5720"/>
                        <a:pt x="5536" y="5693"/>
                        <a:pt x="5509" y="5693"/>
                      </a:cubicBezTo>
                      <a:close/>
                      <a:moveTo>
                        <a:pt x="5509" y="5963"/>
                      </a:moveTo>
                      <a:cubicBezTo>
                        <a:pt x="5466" y="5963"/>
                        <a:pt x="5444" y="5990"/>
                        <a:pt x="5444" y="6033"/>
                      </a:cubicBezTo>
                      <a:cubicBezTo>
                        <a:pt x="5444" y="6076"/>
                        <a:pt x="5466" y="6098"/>
                        <a:pt x="5509" y="6098"/>
                      </a:cubicBezTo>
                      <a:cubicBezTo>
                        <a:pt x="5536" y="6098"/>
                        <a:pt x="5579" y="6076"/>
                        <a:pt x="5579" y="6033"/>
                      </a:cubicBezTo>
                      <a:cubicBezTo>
                        <a:pt x="5579" y="5990"/>
                        <a:pt x="5536" y="5963"/>
                        <a:pt x="5509" y="5963"/>
                      </a:cubicBezTo>
                      <a:close/>
                      <a:moveTo>
                        <a:pt x="5509" y="6233"/>
                      </a:moveTo>
                      <a:cubicBezTo>
                        <a:pt x="5466" y="6233"/>
                        <a:pt x="5444" y="6260"/>
                        <a:pt x="5444" y="6303"/>
                      </a:cubicBezTo>
                      <a:cubicBezTo>
                        <a:pt x="5444" y="6346"/>
                        <a:pt x="5466" y="6368"/>
                        <a:pt x="5509" y="6368"/>
                      </a:cubicBezTo>
                      <a:cubicBezTo>
                        <a:pt x="5536" y="6368"/>
                        <a:pt x="5579" y="6346"/>
                        <a:pt x="5579" y="6303"/>
                      </a:cubicBezTo>
                      <a:cubicBezTo>
                        <a:pt x="5579" y="6260"/>
                        <a:pt x="5536" y="6233"/>
                        <a:pt x="5509" y="6233"/>
                      </a:cubicBezTo>
                      <a:close/>
                      <a:moveTo>
                        <a:pt x="5509" y="6503"/>
                      </a:moveTo>
                      <a:cubicBezTo>
                        <a:pt x="5466" y="6503"/>
                        <a:pt x="5444" y="6530"/>
                        <a:pt x="5444" y="6573"/>
                      </a:cubicBezTo>
                      <a:cubicBezTo>
                        <a:pt x="5444" y="6616"/>
                        <a:pt x="5466" y="6638"/>
                        <a:pt x="5509" y="6638"/>
                      </a:cubicBezTo>
                      <a:cubicBezTo>
                        <a:pt x="5536" y="6638"/>
                        <a:pt x="5579" y="6616"/>
                        <a:pt x="5579" y="6573"/>
                      </a:cubicBezTo>
                      <a:cubicBezTo>
                        <a:pt x="5579" y="6530"/>
                        <a:pt x="5536" y="6503"/>
                        <a:pt x="5509" y="6503"/>
                      </a:cubicBezTo>
                      <a:close/>
                      <a:moveTo>
                        <a:pt x="5509" y="6773"/>
                      </a:moveTo>
                      <a:cubicBezTo>
                        <a:pt x="5466" y="6773"/>
                        <a:pt x="5444" y="6800"/>
                        <a:pt x="5444" y="6843"/>
                      </a:cubicBezTo>
                      <a:cubicBezTo>
                        <a:pt x="5444" y="6886"/>
                        <a:pt x="5466" y="6908"/>
                        <a:pt x="5509" y="6908"/>
                      </a:cubicBezTo>
                      <a:cubicBezTo>
                        <a:pt x="5536" y="6908"/>
                        <a:pt x="5579" y="6886"/>
                        <a:pt x="5579" y="6843"/>
                      </a:cubicBezTo>
                      <a:cubicBezTo>
                        <a:pt x="5579" y="6800"/>
                        <a:pt x="5536" y="6773"/>
                        <a:pt x="5509" y="6773"/>
                      </a:cubicBezTo>
                      <a:close/>
                      <a:moveTo>
                        <a:pt x="5509" y="7043"/>
                      </a:moveTo>
                      <a:cubicBezTo>
                        <a:pt x="5466" y="7043"/>
                        <a:pt x="5444" y="7070"/>
                        <a:pt x="5444" y="7113"/>
                      </a:cubicBezTo>
                      <a:cubicBezTo>
                        <a:pt x="5444" y="7156"/>
                        <a:pt x="5466" y="7178"/>
                        <a:pt x="5509" y="7178"/>
                      </a:cubicBezTo>
                      <a:cubicBezTo>
                        <a:pt x="5536" y="7178"/>
                        <a:pt x="5579" y="7156"/>
                        <a:pt x="5579" y="7113"/>
                      </a:cubicBezTo>
                      <a:cubicBezTo>
                        <a:pt x="5579" y="7070"/>
                        <a:pt x="5536" y="7043"/>
                        <a:pt x="5509" y="7043"/>
                      </a:cubicBezTo>
                      <a:close/>
                      <a:moveTo>
                        <a:pt x="5509" y="7313"/>
                      </a:moveTo>
                      <a:cubicBezTo>
                        <a:pt x="5466" y="7313"/>
                        <a:pt x="5444" y="7340"/>
                        <a:pt x="5444" y="7383"/>
                      </a:cubicBezTo>
                      <a:cubicBezTo>
                        <a:pt x="5444" y="7426"/>
                        <a:pt x="5466" y="7448"/>
                        <a:pt x="5509" y="7448"/>
                      </a:cubicBezTo>
                      <a:cubicBezTo>
                        <a:pt x="5536" y="7448"/>
                        <a:pt x="5579" y="7426"/>
                        <a:pt x="5579" y="7383"/>
                      </a:cubicBezTo>
                      <a:cubicBezTo>
                        <a:pt x="5579" y="7340"/>
                        <a:pt x="5536" y="7313"/>
                        <a:pt x="5509" y="7313"/>
                      </a:cubicBezTo>
                      <a:close/>
                      <a:moveTo>
                        <a:pt x="5509" y="7583"/>
                      </a:moveTo>
                      <a:cubicBezTo>
                        <a:pt x="5466" y="7583"/>
                        <a:pt x="5444" y="7610"/>
                        <a:pt x="5444" y="7653"/>
                      </a:cubicBezTo>
                      <a:cubicBezTo>
                        <a:pt x="5444" y="7696"/>
                        <a:pt x="5466" y="7718"/>
                        <a:pt x="5509" y="7718"/>
                      </a:cubicBezTo>
                      <a:cubicBezTo>
                        <a:pt x="5536" y="7718"/>
                        <a:pt x="5579" y="7696"/>
                        <a:pt x="5579" y="7653"/>
                      </a:cubicBezTo>
                      <a:cubicBezTo>
                        <a:pt x="5579" y="7610"/>
                        <a:pt x="5536" y="7583"/>
                        <a:pt x="5509" y="7583"/>
                      </a:cubicBezTo>
                      <a:close/>
                      <a:moveTo>
                        <a:pt x="5509" y="7853"/>
                      </a:moveTo>
                      <a:cubicBezTo>
                        <a:pt x="5466" y="7853"/>
                        <a:pt x="5444" y="7880"/>
                        <a:pt x="5444" y="7923"/>
                      </a:cubicBezTo>
                      <a:cubicBezTo>
                        <a:pt x="5444" y="7966"/>
                        <a:pt x="5466" y="7988"/>
                        <a:pt x="5509" y="7988"/>
                      </a:cubicBezTo>
                      <a:cubicBezTo>
                        <a:pt x="5536" y="7988"/>
                        <a:pt x="5579" y="7966"/>
                        <a:pt x="5579" y="7923"/>
                      </a:cubicBezTo>
                      <a:cubicBezTo>
                        <a:pt x="5579" y="7880"/>
                        <a:pt x="5536" y="7853"/>
                        <a:pt x="5509" y="7853"/>
                      </a:cubicBezTo>
                      <a:close/>
                      <a:moveTo>
                        <a:pt x="5509" y="8123"/>
                      </a:moveTo>
                      <a:cubicBezTo>
                        <a:pt x="5466" y="8123"/>
                        <a:pt x="5444" y="8150"/>
                        <a:pt x="5444" y="8193"/>
                      </a:cubicBezTo>
                      <a:cubicBezTo>
                        <a:pt x="5444" y="8236"/>
                        <a:pt x="5466" y="8258"/>
                        <a:pt x="5509" y="8258"/>
                      </a:cubicBezTo>
                      <a:cubicBezTo>
                        <a:pt x="5536" y="8258"/>
                        <a:pt x="5579" y="8236"/>
                        <a:pt x="5579" y="8193"/>
                      </a:cubicBezTo>
                      <a:cubicBezTo>
                        <a:pt x="5579" y="8150"/>
                        <a:pt x="5536" y="8123"/>
                        <a:pt x="5509" y="8123"/>
                      </a:cubicBezTo>
                      <a:close/>
                      <a:moveTo>
                        <a:pt x="5509" y="8393"/>
                      </a:moveTo>
                      <a:cubicBezTo>
                        <a:pt x="5466" y="8393"/>
                        <a:pt x="5444" y="8420"/>
                        <a:pt x="5444" y="8463"/>
                      </a:cubicBezTo>
                      <a:cubicBezTo>
                        <a:pt x="5444" y="8506"/>
                        <a:pt x="5466" y="8528"/>
                        <a:pt x="5509" y="8528"/>
                      </a:cubicBezTo>
                      <a:cubicBezTo>
                        <a:pt x="5536" y="8528"/>
                        <a:pt x="5579" y="8506"/>
                        <a:pt x="5579" y="8463"/>
                      </a:cubicBezTo>
                      <a:cubicBezTo>
                        <a:pt x="5579" y="8420"/>
                        <a:pt x="5536" y="8393"/>
                        <a:pt x="5509" y="8393"/>
                      </a:cubicBezTo>
                      <a:close/>
                      <a:moveTo>
                        <a:pt x="5509" y="8663"/>
                      </a:moveTo>
                      <a:cubicBezTo>
                        <a:pt x="5466" y="8663"/>
                        <a:pt x="5444" y="8690"/>
                        <a:pt x="5444" y="8733"/>
                      </a:cubicBezTo>
                      <a:cubicBezTo>
                        <a:pt x="5444" y="8776"/>
                        <a:pt x="5466" y="8798"/>
                        <a:pt x="5509" y="8798"/>
                      </a:cubicBezTo>
                      <a:cubicBezTo>
                        <a:pt x="5536" y="8798"/>
                        <a:pt x="5579" y="8776"/>
                        <a:pt x="5579" y="8733"/>
                      </a:cubicBezTo>
                      <a:cubicBezTo>
                        <a:pt x="5579" y="8690"/>
                        <a:pt x="5536" y="8663"/>
                        <a:pt x="5509" y="8663"/>
                      </a:cubicBezTo>
                      <a:close/>
                      <a:moveTo>
                        <a:pt x="5509" y="8933"/>
                      </a:moveTo>
                      <a:cubicBezTo>
                        <a:pt x="5466" y="8933"/>
                        <a:pt x="5444" y="8960"/>
                        <a:pt x="5444" y="9003"/>
                      </a:cubicBezTo>
                      <a:cubicBezTo>
                        <a:pt x="5444" y="9046"/>
                        <a:pt x="5466" y="9068"/>
                        <a:pt x="5509" y="9068"/>
                      </a:cubicBezTo>
                      <a:cubicBezTo>
                        <a:pt x="5536" y="9068"/>
                        <a:pt x="5579" y="9046"/>
                        <a:pt x="5579" y="9003"/>
                      </a:cubicBezTo>
                      <a:cubicBezTo>
                        <a:pt x="5579" y="8960"/>
                        <a:pt x="5536" y="8933"/>
                        <a:pt x="5509" y="8933"/>
                      </a:cubicBezTo>
                      <a:close/>
                      <a:moveTo>
                        <a:pt x="5509" y="9203"/>
                      </a:moveTo>
                      <a:cubicBezTo>
                        <a:pt x="5466" y="9203"/>
                        <a:pt x="5444" y="9230"/>
                        <a:pt x="5444" y="9273"/>
                      </a:cubicBezTo>
                      <a:cubicBezTo>
                        <a:pt x="5444" y="9316"/>
                        <a:pt x="5466" y="9338"/>
                        <a:pt x="5509" y="9338"/>
                      </a:cubicBezTo>
                      <a:cubicBezTo>
                        <a:pt x="5536" y="9338"/>
                        <a:pt x="5579" y="9316"/>
                        <a:pt x="5579" y="9273"/>
                      </a:cubicBezTo>
                      <a:cubicBezTo>
                        <a:pt x="5579" y="9230"/>
                        <a:pt x="5536" y="9203"/>
                        <a:pt x="5509" y="9203"/>
                      </a:cubicBezTo>
                      <a:close/>
                      <a:moveTo>
                        <a:pt x="5509" y="9473"/>
                      </a:moveTo>
                      <a:cubicBezTo>
                        <a:pt x="5466" y="9473"/>
                        <a:pt x="5444" y="9500"/>
                        <a:pt x="5444" y="9543"/>
                      </a:cubicBezTo>
                      <a:cubicBezTo>
                        <a:pt x="5444" y="9586"/>
                        <a:pt x="5466" y="9608"/>
                        <a:pt x="5509" y="9608"/>
                      </a:cubicBezTo>
                      <a:cubicBezTo>
                        <a:pt x="5536" y="9608"/>
                        <a:pt x="5579" y="9586"/>
                        <a:pt x="5579" y="9543"/>
                      </a:cubicBezTo>
                      <a:cubicBezTo>
                        <a:pt x="5579" y="9500"/>
                        <a:pt x="5536" y="9473"/>
                        <a:pt x="5509" y="9473"/>
                      </a:cubicBezTo>
                      <a:close/>
                      <a:moveTo>
                        <a:pt x="5509" y="9743"/>
                      </a:moveTo>
                      <a:cubicBezTo>
                        <a:pt x="5466" y="9743"/>
                        <a:pt x="5444" y="9770"/>
                        <a:pt x="5444" y="9813"/>
                      </a:cubicBezTo>
                      <a:cubicBezTo>
                        <a:pt x="5444" y="9856"/>
                        <a:pt x="5466" y="9878"/>
                        <a:pt x="5509" y="9878"/>
                      </a:cubicBezTo>
                      <a:cubicBezTo>
                        <a:pt x="5536" y="9878"/>
                        <a:pt x="5579" y="9856"/>
                        <a:pt x="5579" y="9813"/>
                      </a:cubicBezTo>
                      <a:cubicBezTo>
                        <a:pt x="5579" y="9770"/>
                        <a:pt x="5536" y="9743"/>
                        <a:pt x="5509" y="9743"/>
                      </a:cubicBezTo>
                      <a:close/>
                      <a:moveTo>
                        <a:pt x="5509" y="10013"/>
                      </a:moveTo>
                      <a:cubicBezTo>
                        <a:pt x="5466" y="10013"/>
                        <a:pt x="5444" y="10040"/>
                        <a:pt x="5444" y="10083"/>
                      </a:cubicBezTo>
                      <a:cubicBezTo>
                        <a:pt x="5444" y="10126"/>
                        <a:pt x="5466" y="10148"/>
                        <a:pt x="5509" y="10148"/>
                      </a:cubicBezTo>
                      <a:cubicBezTo>
                        <a:pt x="5536" y="10148"/>
                        <a:pt x="5579" y="10126"/>
                        <a:pt x="5579" y="10083"/>
                      </a:cubicBezTo>
                      <a:cubicBezTo>
                        <a:pt x="5579" y="10040"/>
                        <a:pt x="5536" y="10013"/>
                        <a:pt x="5509" y="10013"/>
                      </a:cubicBezTo>
                      <a:close/>
                      <a:moveTo>
                        <a:pt x="5509" y="10283"/>
                      </a:moveTo>
                      <a:cubicBezTo>
                        <a:pt x="5466" y="10283"/>
                        <a:pt x="5444" y="10310"/>
                        <a:pt x="5444" y="10353"/>
                      </a:cubicBezTo>
                      <a:cubicBezTo>
                        <a:pt x="5444" y="10396"/>
                        <a:pt x="5466" y="10418"/>
                        <a:pt x="5509" y="10418"/>
                      </a:cubicBezTo>
                      <a:cubicBezTo>
                        <a:pt x="5536" y="10418"/>
                        <a:pt x="5579" y="10396"/>
                        <a:pt x="5579" y="10353"/>
                      </a:cubicBezTo>
                      <a:cubicBezTo>
                        <a:pt x="5579" y="10310"/>
                        <a:pt x="5536" y="10283"/>
                        <a:pt x="5509" y="10283"/>
                      </a:cubicBezTo>
                      <a:close/>
                      <a:moveTo>
                        <a:pt x="5509" y="10553"/>
                      </a:moveTo>
                      <a:cubicBezTo>
                        <a:pt x="5466" y="10553"/>
                        <a:pt x="5444" y="10580"/>
                        <a:pt x="5444" y="10623"/>
                      </a:cubicBezTo>
                      <a:cubicBezTo>
                        <a:pt x="5444" y="10666"/>
                        <a:pt x="5466" y="10688"/>
                        <a:pt x="5509" y="10688"/>
                      </a:cubicBezTo>
                      <a:cubicBezTo>
                        <a:pt x="5536" y="10688"/>
                        <a:pt x="5579" y="10666"/>
                        <a:pt x="5579" y="10623"/>
                      </a:cubicBezTo>
                      <a:cubicBezTo>
                        <a:pt x="5579" y="10580"/>
                        <a:pt x="5536" y="10553"/>
                        <a:pt x="5509" y="10553"/>
                      </a:cubicBezTo>
                      <a:close/>
                      <a:moveTo>
                        <a:pt x="5509" y="10823"/>
                      </a:moveTo>
                      <a:cubicBezTo>
                        <a:pt x="5466" y="10823"/>
                        <a:pt x="5444" y="10850"/>
                        <a:pt x="5444" y="10893"/>
                      </a:cubicBezTo>
                      <a:cubicBezTo>
                        <a:pt x="5444" y="10936"/>
                        <a:pt x="5466" y="10958"/>
                        <a:pt x="5509" y="10958"/>
                      </a:cubicBezTo>
                      <a:cubicBezTo>
                        <a:pt x="5536" y="10958"/>
                        <a:pt x="5579" y="10936"/>
                        <a:pt x="5579" y="10893"/>
                      </a:cubicBezTo>
                      <a:cubicBezTo>
                        <a:pt x="5579" y="10850"/>
                        <a:pt x="5536" y="10823"/>
                        <a:pt x="5509" y="10823"/>
                      </a:cubicBezTo>
                      <a:close/>
                      <a:moveTo>
                        <a:pt x="5509" y="11093"/>
                      </a:moveTo>
                      <a:cubicBezTo>
                        <a:pt x="5466" y="11093"/>
                        <a:pt x="5444" y="11120"/>
                        <a:pt x="5444" y="11163"/>
                      </a:cubicBezTo>
                      <a:cubicBezTo>
                        <a:pt x="5444" y="11206"/>
                        <a:pt x="5466" y="11228"/>
                        <a:pt x="5509" y="11228"/>
                      </a:cubicBezTo>
                      <a:cubicBezTo>
                        <a:pt x="5536" y="11228"/>
                        <a:pt x="5579" y="11206"/>
                        <a:pt x="5579" y="11163"/>
                      </a:cubicBezTo>
                      <a:cubicBezTo>
                        <a:pt x="5579" y="11120"/>
                        <a:pt x="5536" y="11093"/>
                        <a:pt x="5509" y="11093"/>
                      </a:cubicBezTo>
                      <a:close/>
                      <a:moveTo>
                        <a:pt x="5509" y="11363"/>
                      </a:moveTo>
                      <a:cubicBezTo>
                        <a:pt x="5466" y="11363"/>
                        <a:pt x="5444" y="11390"/>
                        <a:pt x="5444" y="11433"/>
                      </a:cubicBezTo>
                      <a:cubicBezTo>
                        <a:pt x="5444" y="11476"/>
                        <a:pt x="5466" y="11498"/>
                        <a:pt x="5509" y="11498"/>
                      </a:cubicBezTo>
                      <a:cubicBezTo>
                        <a:pt x="5536" y="11498"/>
                        <a:pt x="5579" y="11476"/>
                        <a:pt x="5579" y="11433"/>
                      </a:cubicBezTo>
                      <a:cubicBezTo>
                        <a:pt x="5579" y="11390"/>
                        <a:pt x="5536" y="11363"/>
                        <a:pt x="5509" y="11363"/>
                      </a:cubicBezTo>
                      <a:close/>
                      <a:moveTo>
                        <a:pt x="5509" y="11633"/>
                      </a:moveTo>
                      <a:cubicBezTo>
                        <a:pt x="5466" y="11633"/>
                        <a:pt x="5444" y="11660"/>
                        <a:pt x="5444" y="11703"/>
                      </a:cubicBezTo>
                      <a:cubicBezTo>
                        <a:pt x="5444" y="11746"/>
                        <a:pt x="5466" y="11768"/>
                        <a:pt x="5509" y="11768"/>
                      </a:cubicBezTo>
                      <a:cubicBezTo>
                        <a:pt x="5536" y="11768"/>
                        <a:pt x="5579" y="11746"/>
                        <a:pt x="5579" y="11703"/>
                      </a:cubicBezTo>
                      <a:cubicBezTo>
                        <a:pt x="5579" y="11660"/>
                        <a:pt x="5536" y="11633"/>
                        <a:pt x="5509" y="11633"/>
                      </a:cubicBezTo>
                      <a:close/>
                      <a:moveTo>
                        <a:pt x="5509" y="11903"/>
                      </a:moveTo>
                      <a:cubicBezTo>
                        <a:pt x="5466" y="11903"/>
                        <a:pt x="5444" y="11930"/>
                        <a:pt x="5444" y="11973"/>
                      </a:cubicBezTo>
                      <a:cubicBezTo>
                        <a:pt x="5444" y="12016"/>
                        <a:pt x="5466" y="12038"/>
                        <a:pt x="5509" y="12038"/>
                      </a:cubicBezTo>
                      <a:cubicBezTo>
                        <a:pt x="5536" y="12038"/>
                        <a:pt x="5579" y="12016"/>
                        <a:pt x="5579" y="11973"/>
                      </a:cubicBezTo>
                      <a:cubicBezTo>
                        <a:pt x="5579" y="11930"/>
                        <a:pt x="5536" y="11903"/>
                        <a:pt x="5509" y="11903"/>
                      </a:cubicBezTo>
                      <a:close/>
                      <a:moveTo>
                        <a:pt x="5509" y="12173"/>
                      </a:moveTo>
                      <a:cubicBezTo>
                        <a:pt x="5466" y="12173"/>
                        <a:pt x="5444" y="12200"/>
                        <a:pt x="5444" y="12243"/>
                      </a:cubicBezTo>
                      <a:cubicBezTo>
                        <a:pt x="5444" y="12286"/>
                        <a:pt x="5466" y="12308"/>
                        <a:pt x="5509" y="12308"/>
                      </a:cubicBezTo>
                      <a:cubicBezTo>
                        <a:pt x="5536" y="12308"/>
                        <a:pt x="5579" y="12286"/>
                        <a:pt x="5579" y="12243"/>
                      </a:cubicBezTo>
                      <a:cubicBezTo>
                        <a:pt x="5579" y="12200"/>
                        <a:pt x="5536" y="12173"/>
                        <a:pt x="5509" y="12173"/>
                      </a:cubicBezTo>
                      <a:close/>
                      <a:moveTo>
                        <a:pt x="5509" y="12443"/>
                      </a:moveTo>
                      <a:cubicBezTo>
                        <a:pt x="5466" y="12443"/>
                        <a:pt x="5444" y="12470"/>
                        <a:pt x="5444" y="12513"/>
                      </a:cubicBezTo>
                      <a:cubicBezTo>
                        <a:pt x="5444" y="12556"/>
                        <a:pt x="5466" y="12578"/>
                        <a:pt x="5509" y="12578"/>
                      </a:cubicBezTo>
                      <a:cubicBezTo>
                        <a:pt x="5536" y="12578"/>
                        <a:pt x="5579" y="12556"/>
                        <a:pt x="5579" y="12513"/>
                      </a:cubicBezTo>
                      <a:cubicBezTo>
                        <a:pt x="5579" y="12470"/>
                        <a:pt x="5536" y="12443"/>
                        <a:pt x="5509" y="12443"/>
                      </a:cubicBezTo>
                      <a:close/>
                      <a:moveTo>
                        <a:pt x="5509" y="12713"/>
                      </a:moveTo>
                      <a:cubicBezTo>
                        <a:pt x="5466" y="12713"/>
                        <a:pt x="5444" y="12740"/>
                        <a:pt x="5444" y="12783"/>
                      </a:cubicBezTo>
                      <a:cubicBezTo>
                        <a:pt x="5444" y="12826"/>
                        <a:pt x="5466" y="12848"/>
                        <a:pt x="5509" y="12848"/>
                      </a:cubicBezTo>
                      <a:cubicBezTo>
                        <a:pt x="5536" y="12848"/>
                        <a:pt x="5579" y="12826"/>
                        <a:pt x="5579" y="12783"/>
                      </a:cubicBezTo>
                      <a:cubicBezTo>
                        <a:pt x="5579" y="12740"/>
                        <a:pt x="5536" y="12713"/>
                        <a:pt x="5509" y="12713"/>
                      </a:cubicBezTo>
                      <a:close/>
                      <a:moveTo>
                        <a:pt x="5509" y="12983"/>
                      </a:moveTo>
                      <a:cubicBezTo>
                        <a:pt x="5466" y="12983"/>
                        <a:pt x="5444" y="13010"/>
                        <a:pt x="5444" y="13053"/>
                      </a:cubicBezTo>
                      <a:cubicBezTo>
                        <a:pt x="5444" y="13096"/>
                        <a:pt x="5466" y="13118"/>
                        <a:pt x="5509" y="13118"/>
                      </a:cubicBezTo>
                      <a:cubicBezTo>
                        <a:pt x="5536" y="13118"/>
                        <a:pt x="5579" y="13096"/>
                        <a:pt x="5579" y="13053"/>
                      </a:cubicBezTo>
                      <a:cubicBezTo>
                        <a:pt x="5579" y="13010"/>
                        <a:pt x="5536" y="12983"/>
                        <a:pt x="5509" y="12983"/>
                      </a:cubicBezTo>
                      <a:close/>
                      <a:moveTo>
                        <a:pt x="5509" y="13253"/>
                      </a:moveTo>
                      <a:cubicBezTo>
                        <a:pt x="5466" y="13253"/>
                        <a:pt x="5444" y="13280"/>
                        <a:pt x="5444" y="13323"/>
                      </a:cubicBezTo>
                      <a:cubicBezTo>
                        <a:pt x="5444" y="13366"/>
                        <a:pt x="5466" y="13388"/>
                        <a:pt x="5509" y="13388"/>
                      </a:cubicBezTo>
                      <a:cubicBezTo>
                        <a:pt x="5536" y="13388"/>
                        <a:pt x="5579" y="13366"/>
                        <a:pt x="5579" y="13323"/>
                      </a:cubicBezTo>
                      <a:cubicBezTo>
                        <a:pt x="5579" y="13280"/>
                        <a:pt x="5536" y="13253"/>
                        <a:pt x="5509" y="13253"/>
                      </a:cubicBezTo>
                      <a:close/>
                      <a:moveTo>
                        <a:pt x="5509" y="13523"/>
                      </a:moveTo>
                      <a:cubicBezTo>
                        <a:pt x="5466" y="13523"/>
                        <a:pt x="5444" y="13550"/>
                        <a:pt x="5444" y="13593"/>
                      </a:cubicBezTo>
                      <a:cubicBezTo>
                        <a:pt x="5444" y="13636"/>
                        <a:pt x="5466" y="13658"/>
                        <a:pt x="5509" y="13658"/>
                      </a:cubicBezTo>
                      <a:cubicBezTo>
                        <a:pt x="5536" y="13658"/>
                        <a:pt x="5579" y="13636"/>
                        <a:pt x="5579" y="13593"/>
                      </a:cubicBezTo>
                      <a:cubicBezTo>
                        <a:pt x="5579" y="13550"/>
                        <a:pt x="5536" y="13523"/>
                        <a:pt x="5509" y="13523"/>
                      </a:cubicBezTo>
                      <a:close/>
                      <a:moveTo>
                        <a:pt x="5509" y="13793"/>
                      </a:moveTo>
                      <a:cubicBezTo>
                        <a:pt x="5466" y="13793"/>
                        <a:pt x="5444" y="13820"/>
                        <a:pt x="5444" y="13863"/>
                      </a:cubicBezTo>
                      <a:cubicBezTo>
                        <a:pt x="5444" y="13906"/>
                        <a:pt x="5466" y="13928"/>
                        <a:pt x="5509" y="13928"/>
                      </a:cubicBezTo>
                      <a:cubicBezTo>
                        <a:pt x="5536" y="13928"/>
                        <a:pt x="5579" y="13906"/>
                        <a:pt x="5579" y="13863"/>
                      </a:cubicBezTo>
                      <a:cubicBezTo>
                        <a:pt x="5579" y="13820"/>
                        <a:pt x="5536" y="13793"/>
                        <a:pt x="5509" y="13793"/>
                      </a:cubicBezTo>
                      <a:close/>
                      <a:moveTo>
                        <a:pt x="5509" y="14063"/>
                      </a:moveTo>
                      <a:cubicBezTo>
                        <a:pt x="5466" y="14063"/>
                        <a:pt x="5444" y="14090"/>
                        <a:pt x="5444" y="14133"/>
                      </a:cubicBezTo>
                      <a:cubicBezTo>
                        <a:pt x="5444" y="14176"/>
                        <a:pt x="5466" y="14198"/>
                        <a:pt x="5509" y="14198"/>
                      </a:cubicBezTo>
                      <a:cubicBezTo>
                        <a:pt x="5536" y="14198"/>
                        <a:pt x="5579" y="14176"/>
                        <a:pt x="5579" y="14133"/>
                      </a:cubicBezTo>
                      <a:cubicBezTo>
                        <a:pt x="5579" y="14090"/>
                        <a:pt x="5536" y="14063"/>
                        <a:pt x="5509" y="14063"/>
                      </a:cubicBezTo>
                      <a:close/>
                      <a:moveTo>
                        <a:pt x="5509" y="14333"/>
                      </a:moveTo>
                      <a:cubicBezTo>
                        <a:pt x="5466" y="14333"/>
                        <a:pt x="5444" y="14360"/>
                        <a:pt x="5444" y="14403"/>
                      </a:cubicBezTo>
                      <a:cubicBezTo>
                        <a:pt x="5444" y="14446"/>
                        <a:pt x="5466" y="14468"/>
                        <a:pt x="5509" y="14468"/>
                      </a:cubicBezTo>
                      <a:cubicBezTo>
                        <a:pt x="5536" y="14468"/>
                        <a:pt x="5579" y="14446"/>
                        <a:pt x="5579" y="14403"/>
                      </a:cubicBezTo>
                      <a:cubicBezTo>
                        <a:pt x="5579" y="14360"/>
                        <a:pt x="5536" y="14333"/>
                        <a:pt x="5509" y="14333"/>
                      </a:cubicBezTo>
                      <a:close/>
                      <a:moveTo>
                        <a:pt x="5509" y="14603"/>
                      </a:moveTo>
                      <a:cubicBezTo>
                        <a:pt x="5466" y="14603"/>
                        <a:pt x="5444" y="14630"/>
                        <a:pt x="5444" y="14673"/>
                      </a:cubicBezTo>
                      <a:cubicBezTo>
                        <a:pt x="5444" y="14716"/>
                        <a:pt x="5466" y="14738"/>
                        <a:pt x="5509" y="14738"/>
                      </a:cubicBezTo>
                      <a:cubicBezTo>
                        <a:pt x="5536" y="14738"/>
                        <a:pt x="5579" y="14716"/>
                        <a:pt x="5579" y="14673"/>
                      </a:cubicBezTo>
                      <a:cubicBezTo>
                        <a:pt x="5579" y="14630"/>
                        <a:pt x="5536" y="14603"/>
                        <a:pt x="5509" y="14603"/>
                      </a:cubicBezTo>
                      <a:close/>
                      <a:moveTo>
                        <a:pt x="5509" y="14873"/>
                      </a:moveTo>
                      <a:cubicBezTo>
                        <a:pt x="5466" y="14873"/>
                        <a:pt x="5444" y="14900"/>
                        <a:pt x="5444" y="14943"/>
                      </a:cubicBezTo>
                      <a:cubicBezTo>
                        <a:pt x="5444" y="14986"/>
                        <a:pt x="5466" y="15008"/>
                        <a:pt x="5509" y="15008"/>
                      </a:cubicBezTo>
                      <a:cubicBezTo>
                        <a:pt x="5536" y="15008"/>
                        <a:pt x="5579" y="14986"/>
                        <a:pt x="5579" y="14943"/>
                      </a:cubicBezTo>
                      <a:cubicBezTo>
                        <a:pt x="5579" y="14900"/>
                        <a:pt x="5536" y="14873"/>
                        <a:pt x="5509" y="14873"/>
                      </a:cubicBezTo>
                      <a:close/>
                      <a:moveTo>
                        <a:pt x="5509" y="15143"/>
                      </a:moveTo>
                      <a:cubicBezTo>
                        <a:pt x="5466" y="15143"/>
                        <a:pt x="5444" y="15170"/>
                        <a:pt x="5444" y="15213"/>
                      </a:cubicBezTo>
                      <a:cubicBezTo>
                        <a:pt x="5444" y="15256"/>
                        <a:pt x="5466" y="15278"/>
                        <a:pt x="5509" y="15278"/>
                      </a:cubicBezTo>
                      <a:cubicBezTo>
                        <a:pt x="5536" y="15278"/>
                        <a:pt x="5579" y="15256"/>
                        <a:pt x="5579" y="15213"/>
                      </a:cubicBezTo>
                      <a:cubicBezTo>
                        <a:pt x="5579" y="15170"/>
                        <a:pt x="5536" y="15143"/>
                        <a:pt x="5509" y="15143"/>
                      </a:cubicBezTo>
                      <a:close/>
                      <a:moveTo>
                        <a:pt x="5509" y="15413"/>
                      </a:moveTo>
                      <a:cubicBezTo>
                        <a:pt x="5466" y="15413"/>
                        <a:pt x="5444" y="15440"/>
                        <a:pt x="5444" y="15483"/>
                      </a:cubicBezTo>
                      <a:cubicBezTo>
                        <a:pt x="5444" y="15526"/>
                        <a:pt x="5466" y="15548"/>
                        <a:pt x="5509" y="15548"/>
                      </a:cubicBezTo>
                      <a:cubicBezTo>
                        <a:pt x="5536" y="15548"/>
                        <a:pt x="5579" y="15526"/>
                        <a:pt x="5579" y="15483"/>
                      </a:cubicBezTo>
                      <a:cubicBezTo>
                        <a:pt x="5579" y="15440"/>
                        <a:pt x="5536" y="15413"/>
                        <a:pt x="5509" y="15413"/>
                      </a:cubicBezTo>
                      <a:close/>
                      <a:moveTo>
                        <a:pt x="5509" y="15683"/>
                      </a:moveTo>
                      <a:cubicBezTo>
                        <a:pt x="5466" y="15683"/>
                        <a:pt x="5444" y="15710"/>
                        <a:pt x="5444" y="15753"/>
                      </a:cubicBezTo>
                      <a:cubicBezTo>
                        <a:pt x="5444" y="15796"/>
                        <a:pt x="5466" y="15818"/>
                        <a:pt x="5509" y="15818"/>
                      </a:cubicBezTo>
                      <a:cubicBezTo>
                        <a:pt x="5536" y="15818"/>
                        <a:pt x="5579" y="15796"/>
                        <a:pt x="5579" y="15753"/>
                      </a:cubicBezTo>
                      <a:cubicBezTo>
                        <a:pt x="5579" y="15710"/>
                        <a:pt x="5536" y="15683"/>
                        <a:pt x="5509" y="15683"/>
                      </a:cubicBezTo>
                      <a:close/>
                      <a:moveTo>
                        <a:pt x="5509" y="15953"/>
                      </a:moveTo>
                      <a:cubicBezTo>
                        <a:pt x="5466" y="15953"/>
                        <a:pt x="5444" y="15980"/>
                        <a:pt x="5444" y="16023"/>
                      </a:cubicBezTo>
                      <a:cubicBezTo>
                        <a:pt x="5444" y="16066"/>
                        <a:pt x="5466" y="16088"/>
                        <a:pt x="5509" y="16088"/>
                      </a:cubicBezTo>
                      <a:cubicBezTo>
                        <a:pt x="5536" y="16088"/>
                        <a:pt x="5579" y="16066"/>
                        <a:pt x="5579" y="16023"/>
                      </a:cubicBezTo>
                      <a:cubicBezTo>
                        <a:pt x="5579" y="15980"/>
                        <a:pt x="5536" y="15953"/>
                        <a:pt x="5509" y="15953"/>
                      </a:cubicBezTo>
                      <a:close/>
                      <a:moveTo>
                        <a:pt x="5509" y="16223"/>
                      </a:moveTo>
                      <a:cubicBezTo>
                        <a:pt x="5466" y="16223"/>
                        <a:pt x="5444" y="16250"/>
                        <a:pt x="5444" y="16293"/>
                      </a:cubicBezTo>
                      <a:cubicBezTo>
                        <a:pt x="5444" y="16336"/>
                        <a:pt x="5466" y="16358"/>
                        <a:pt x="5509" y="16358"/>
                      </a:cubicBezTo>
                      <a:cubicBezTo>
                        <a:pt x="5536" y="16358"/>
                        <a:pt x="5579" y="16336"/>
                        <a:pt x="5579" y="16293"/>
                      </a:cubicBezTo>
                      <a:cubicBezTo>
                        <a:pt x="5579" y="16250"/>
                        <a:pt x="5536" y="16223"/>
                        <a:pt x="5509" y="16223"/>
                      </a:cubicBezTo>
                      <a:close/>
                      <a:moveTo>
                        <a:pt x="5509" y="16493"/>
                      </a:moveTo>
                      <a:cubicBezTo>
                        <a:pt x="5466" y="16493"/>
                        <a:pt x="5444" y="16520"/>
                        <a:pt x="5444" y="16563"/>
                      </a:cubicBezTo>
                      <a:cubicBezTo>
                        <a:pt x="5444" y="16606"/>
                        <a:pt x="5466" y="16628"/>
                        <a:pt x="5509" y="16628"/>
                      </a:cubicBezTo>
                      <a:cubicBezTo>
                        <a:pt x="5536" y="16628"/>
                        <a:pt x="5579" y="16606"/>
                        <a:pt x="5579" y="16563"/>
                      </a:cubicBezTo>
                      <a:cubicBezTo>
                        <a:pt x="5579" y="16520"/>
                        <a:pt x="5536" y="16493"/>
                        <a:pt x="5509" y="16493"/>
                      </a:cubicBezTo>
                      <a:close/>
                      <a:moveTo>
                        <a:pt x="5509" y="16763"/>
                      </a:moveTo>
                      <a:cubicBezTo>
                        <a:pt x="5466" y="16763"/>
                        <a:pt x="5444" y="16790"/>
                        <a:pt x="5444" y="16833"/>
                      </a:cubicBezTo>
                      <a:cubicBezTo>
                        <a:pt x="5444" y="16876"/>
                        <a:pt x="5466" y="16898"/>
                        <a:pt x="5509" y="16898"/>
                      </a:cubicBezTo>
                      <a:cubicBezTo>
                        <a:pt x="5536" y="16898"/>
                        <a:pt x="5579" y="16876"/>
                        <a:pt x="5579" y="16833"/>
                      </a:cubicBezTo>
                      <a:cubicBezTo>
                        <a:pt x="5579" y="16790"/>
                        <a:pt x="5536" y="16763"/>
                        <a:pt x="5509" y="16763"/>
                      </a:cubicBezTo>
                      <a:close/>
                      <a:moveTo>
                        <a:pt x="5509" y="17033"/>
                      </a:moveTo>
                      <a:cubicBezTo>
                        <a:pt x="5466" y="17033"/>
                        <a:pt x="5444" y="17060"/>
                        <a:pt x="5444" y="17103"/>
                      </a:cubicBezTo>
                      <a:cubicBezTo>
                        <a:pt x="5444" y="17146"/>
                        <a:pt x="5466" y="17168"/>
                        <a:pt x="5509" y="17168"/>
                      </a:cubicBezTo>
                      <a:cubicBezTo>
                        <a:pt x="5536" y="17168"/>
                        <a:pt x="5579" y="17146"/>
                        <a:pt x="5579" y="17103"/>
                      </a:cubicBezTo>
                      <a:cubicBezTo>
                        <a:pt x="5579" y="17060"/>
                        <a:pt x="5536" y="17033"/>
                        <a:pt x="5509" y="17033"/>
                      </a:cubicBezTo>
                      <a:close/>
                      <a:moveTo>
                        <a:pt x="5509" y="17303"/>
                      </a:moveTo>
                      <a:cubicBezTo>
                        <a:pt x="5466" y="17303"/>
                        <a:pt x="5444" y="17330"/>
                        <a:pt x="5444" y="17373"/>
                      </a:cubicBezTo>
                      <a:cubicBezTo>
                        <a:pt x="5444" y="17416"/>
                        <a:pt x="5466" y="17438"/>
                        <a:pt x="5509" y="17438"/>
                      </a:cubicBezTo>
                      <a:cubicBezTo>
                        <a:pt x="5536" y="17438"/>
                        <a:pt x="5579" y="17416"/>
                        <a:pt x="5579" y="17373"/>
                      </a:cubicBezTo>
                      <a:cubicBezTo>
                        <a:pt x="5579" y="17330"/>
                        <a:pt x="5536" y="17303"/>
                        <a:pt x="5509" y="17303"/>
                      </a:cubicBezTo>
                      <a:close/>
                      <a:moveTo>
                        <a:pt x="5509" y="17573"/>
                      </a:moveTo>
                      <a:cubicBezTo>
                        <a:pt x="5466" y="17573"/>
                        <a:pt x="5444" y="17600"/>
                        <a:pt x="5444" y="17643"/>
                      </a:cubicBezTo>
                      <a:cubicBezTo>
                        <a:pt x="5444" y="17686"/>
                        <a:pt x="5466" y="17708"/>
                        <a:pt x="5509" y="17708"/>
                      </a:cubicBezTo>
                      <a:cubicBezTo>
                        <a:pt x="5536" y="17708"/>
                        <a:pt x="5579" y="17686"/>
                        <a:pt x="5579" y="17643"/>
                      </a:cubicBezTo>
                      <a:cubicBezTo>
                        <a:pt x="5579" y="17600"/>
                        <a:pt x="5536" y="17573"/>
                        <a:pt x="5509" y="17573"/>
                      </a:cubicBezTo>
                      <a:close/>
                      <a:moveTo>
                        <a:pt x="65" y="17821"/>
                      </a:moveTo>
                      <a:cubicBezTo>
                        <a:pt x="44" y="17821"/>
                        <a:pt x="1" y="17843"/>
                        <a:pt x="1" y="17892"/>
                      </a:cubicBezTo>
                      <a:lnTo>
                        <a:pt x="22" y="17892"/>
                      </a:lnTo>
                      <a:cubicBezTo>
                        <a:pt x="22" y="17870"/>
                        <a:pt x="44" y="17843"/>
                        <a:pt x="65" y="17843"/>
                      </a:cubicBezTo>
                      <a:cubicBezTo>
                        <a:pt x="109" y="17843"/>
                        <a:pt x="136" y="17870"/>
                        <a:pt x="136" y="17892"/>
                      </a:cubicBezTo>
                      <a:cubicBezTo>
                        <a:pt x="136" y="17843"/>
                        <a:pt x="109" y="17821"/>
                        <a:pt x="65" y="17821"/>
                      </a:cubicBezTo>
                      <a:close/>
                      <a:moveTo>
                        <a:pt x="335" y="17821"/>
                      </a:moveTo>
                      <a:cubicBezTo>
                        <a:pt x="314" y="17821"/>
                        <a:pt x="271" y="17843"/>
                        <a:pt x="271" y="17892"/>
                      </a:cubicBezTo>
                      <a:cubicBezTo>
                        <a:pt x="271" y="17913"/>
                        <a:pt x="314" y="17956"/>
                        <a:pt x="335" y="17956"/>
                      </a:cubicBezTo>
                      <a:cubicBezTo>
                        <a:pt x="379" y="17956"/>
                        <a:pt x="406" y="17913"/>
                        <a:pt x="406" y="17892"/>
                      </a:cubicBezTo>
                      <a:cubicBezTo>
                        <a:pt x="406" y="17843"/>
                        <a:pt x="379" y="17821"/>
                        <a:pt x="335" y="17821"/>
                      </a:cubicBezTo>
                      <a:close/>
                      <a:moveTo>
                        <a:pt x="605" y="17821"/>
                      </a:moveTo>
                      <a:cubicBezTo>
                        <a:pt x="584" y="17821"/>
                        <a:pt x="541" y="17843"/>
                        <a:pt x="541" y="17892"/>
                      </a:cubicBezTo>
                      <a:cubicBezTo>
                        <a:pt x="541" y="17913"/>
                        <a:pt x="584" y="17956"/>
                        <a:pt x="605" y="17956"/>
                      </a:cubicBezTo>
                      <a:cubicBezTo>
                        <a:pt x="649" y="17956"/>
                        <a:pt x="676" y="17913"/>
                        <a:pt x="676" y="17892"/>
                      </a:cubicBezTo>
                      <a:cubicBezTo>
                        <a:pt x="676" y="17843"/>
                        <a:pt x="649" y="17821"/>
                        <a:pt x="605" y="17821"/>
                      </a:cubicBezTo>
                      <a:close/>
                      <a:moveTo>
                        <a:pt x="875" y="17821"/>
                      </a:moveTo>
                      <a:cubicBezTo>
                        <a:pt x="854" y="17821"/>
                        <a:pt x="811" y="17843"/>
                        <a:pt x="811" y="17892"/>
                      </a:cubicBezTo>
                      <a:cubicBezTo>
                        <a:pt x="811" y="17913"/>
                        <a:pt x="854" y="17956"/>
                        <a:pt x="875" y="17956"/>
                      </a:cubicBezTo>
                      <a:cubicBezTo>
                        <a:pt x="919" y="17956"/>
                        <a:pt x="946" y="17913"/>
                        <a:pt x="946" y="17892"/>
                      </a:cubicBezTo>
                      <a:cubicBezTo>
                        <a:pt x="946" y="17843"/>
                        <a:pt x="919" y="17821"/>
                        <a:pt x="875" y="17821"/>
                      </a:cubicBezTo>
                      <a:close/>
                      <a:moveTo>
                        <a:pt x="1145" y="17821"/>
                      </a:moveTo>
                      <a:cubicBezTo>
                        <a:pt x="1124" y="17821"/>
                        <a:pt x="1081" y="17843"/>
                        <a:pt x="1081" y="17892"/>
                      </a:cubicBezTo>
                      <a:cubicBezTo>
                        <a:pt x="1081" y="17913"/>
                        <a:pt x="1124" y="17956"/>
                        <a:pt x="1145" y="17956"/>
                      </a:cubicBezTo>
                      <a:cubicBezTo>
                        <a:pt x="1189" y="17956"/>
                        <a:pt x="1216" y="17913"/>
                        <a:pt x="1216" y="17892"/>
                      </a:cubicBezTo>
                      <a:cubicBezTo>
                        <a:pt x="1216" y="17843"/>
                        <a:pt x="1189" y="17821"/>
                        <a:pt x="1145" y="17821"/>
                      </a:cubicBezTo>
                      <a:close/>
                      <a:moveTo>
                        <a:pt x="1416" y="17821"/>
                      </a:moveTo>
                      <a:cubicBezTo>
                        <a:pt x="1394" y="17821"/>
                        <a:pt x="1351" y="17843"/>
                        <a:pt x="1351" y="17892"/>
                      </a:cubicBezTo>
                      <a:cubicBezTo>
                        <a:pt x="1351" y="17913"/>
                        <a:pt x="1394" y="17956"/>
                        <a:pt x="1416" y="17956"/>
                      </a:cubicBezTo>
                      <a:cubicBezTo>
                        <a:pt x="1459" y="17956"/>
                        <a:pt x="1486" y="17913"/>
                        <a:pt x="1486" y="17892"/>
                      </a:cubicBezTo>
                      <a:cubicBezTo>
                        <a:pt x="1486" y="17843"/>
                        <a:pt x="1459" y="17821"/>
                        <a:pt x="1416" y="17821"/>
                      </a:cubicBezTo>
                      <a:close/>
                      <a:moveTo>
                        <a:pt x="1686" y="17821"/>
                      </a:moveTo>
                      <a:cubicBezTo>
                        <a:pt x="1664" y="17821"/>
                        <a:pt x="1621" y="17843"/>
                        <a:pt x="1621" y="17892"/>
                      </a:cubicBezTo>
                      <a:cubicBezTo>
                        <a:pt x="1621" y="17913"/>
                        <a:pt x="1664" y="17956"/>
                        <a:pt x="1686" y="17956"/>
                      </a:cubicBezTo>
                      <a:cubicBezTo>
                        <a:pt x="1729" y="17956"/>
                        <a:pt x="1756" y="17913"/>
                        <a:pt x="1756" y="17892"/>
                      </a:cubicBezTo>
                      <a:cubicBezTo>
                        <a:pt x="1756" y="17843"/>
                        <a:pt x="1729" y="17821"/>
                        <a:pt x="1686" y="17821"/>
                      </a:cubicBezTo>
                      <a:close/>
                      <a:moveTo>
                        <a:pt x="1956" y="17821"/>
                      </a:moveTo>
                      <a:cubicBezTo>
                        <a:pt x="1934" y="17821"/>
                        <a:pt x="1891" y="17843"/>
                        <a:pt x="1891" y="17892"/>
                      </a:cubicBezTo>
                      <a:cubicBezTo>
                        <a:pt x="1891" y="17913"/>
                        <a:pt x="1934" y="17956"/>
                        <a:pt x="1956" y="17956"/>
                      </a:cubicBezTo>
                      <a:cubicBezTo>
                        <a:pt x="1999" y="17956"/>
                        <a:pt x="2026" y="17913"/>
                        <a:pt x="2026" y="17892"/>
                      </a:cubicBezTo>
                      <a:cubicBezTo>
                        <a:pt x="2026" y="17843"/>
                        <a:pt x="1999" y="17821"/>
                        <a:pt x="1956" y="17821"/>
                      </a:cubicBezTo>
                      <a:close/>
                      <a:moveTo>
                        <a:pt x="2226" y="17821"/>
                      </a:moveTo>
                      <a:cubicBezTo>
                        <a:pt x="2204" y="17821"/>
                        <a:pt x="2161" y="17843"/>
                        <a:pt x="2161" y="17892"/>
                      </a:cubicBezTo>
                      <a:cubicBezTo>
                        <a:pt x="2161" y="17913"/>
                        <a:pt x="2204" y="17956"/>
                        <a:pt x="2226" y="17956"/>
                      </a:cubicBezTo>
                      <a:cubicBezTo>
                        <a:pt x="2269" y="17956"/>
                        <a:pt x="2296" y="17913"/>
                        <a:pt x="2296" y="17892"/>
                      </a:cubicBezTo>
                      <a:cubicBezTo>
                        <a:pt x="2296" y="17843"/>
                        <a:pt x="2269" y="17821"/>
                        <a:pt x="2226" y="17821"/>
                      </a:cubicBezTo>
                      <a:close/>
                      <a:moveTo>
                        <a:pt x="2496" y="17821"/>
                      </a:moveTo>
                      <a:cubicBezTo>
                        <a:pt x="2474" y="17821"/>
                        <a:pt x="2431" y="17843"/>
                        <a:pt x="2431" y="17892"/>
                      </a:cubicBezTo>
                      <a:cubicBezTo>
                        <a:pt x="2431" y="17913"/>
                        <a:pt x="2474" y="17956"/>
                        <a:pt x="2496" y="17956"/>
                      </a:cubicBezTo>
                      <a:cubicBezTo>
                        <a:pt x="2539" y="17956"/>
                        <a:pt x="2566" y="17913"/>
                        <a:pt x="2566" y="17892"/>
                      </a:cubicBezTo>
                      <a:cubicBezTo>
                        <a:pt x="2566" y="17843"/>
                        <a:pt x="2539" y="17821"/>
                        <a:pt x="2496" y="17821"/>
                      </a:cubicBezTo>
                      <a:close/>
                      <a:moveTo>
                        <a:pt x="2766" y="17821"/>
                      </a:moveTo>
                      <a:cubicBezTo>
                        <a:pt x="2744" y="17821"/>
                        <a:pt x="2701" y="17843"/>
                        <a:pt x="2701" y="17892"/>
                      </a:cubicBezTo>
                      <a:cubicBezTo>
                        <a:pt x="2701" y="17913"/>
                        <a:pt x="2744" y="17956"/>
                        <a:pt x="2766" y="17956"/>
                      </a:cubicBezTo>
                      <a:cubicBezTo>
                        <a:pt x="2809" y="17956"/>
                        <a:pt x="2836" y="17913"/>
                        <a:pt x="2836" y="17892"/>
                      </a:cubicBezTo>
                      <a:cubicBezTo>
                        <a:pt x="2836" y="17843"/>
                        <a:pt x="2809" y="17821"/>
                        <a:pt x="2766" y="17821"/>
                      </a:cubicBezTo>
                      <a:close/>
                      <a:moveTo>
                        <a:pt x="3036" y="17821"/>
                      </a:moveTo>
                      <a:cubicBezTo>
                        <a:pt x="3014" y="17821"/>
                        <a:pt x="2971" y="17843"/>
                        <a:pt x="2971" y="17892"/>
                      </a:cubicBezTo>
                      <a:cubicBezTo>
                        <a:pt x="2971" y="17913"/>
                        <a:pt x="3014" y="17956"/>
                        <a:pt x="3036" y="17956"/>
                      </a:cubicBezTo>
                      <a:cubicBezTo>
                        <a:pt x="3079" y="17956"/>
                        <a:pt x="3106" y="17913"/>
                        <a:pt x="3106" y="17892"/>
                      </a:cubicBezTo>
                      <a:cubicBezTo>
                        <a:pt x="3106" y="17843"/>
                        <a:pt x="3079" y="17821"/>
                        <a:pt x="3036" y="17821"/>
                      </a:cubicBezTo>
                      <a:close/>
                      <a:moveTo>
                        <a:pt x="3306" y="17821"/>
                      </a:moveTo>
                      <a:cubicBezTo>
                        <a:pt x="3284" y="17821"/>
                        <a:pt x="3241" y="17843"/>
                        <a:pt x="3241" y="17892"/>
                      </a:cubicBezTo>
                      <a:cubicBezTo>
                        <a:pt x="3241" y="17913"/>
                        <a:pt x="3284" y="17956"/>
                        <a:pt x="3306" y="17956"/>
                      </a:cubicBezTo>
                      <a:cubicBezTo>
                        <a:pt x="3349" y="17956"/>
                        <a:pt x="3376" y="17913"/>
                        <a:pt x="3376" y="17892"/>
                      </a:cubicBezTo>
                      <a:cubicBezTo>
                        <a:pt x="3376" y="17843"/>
                        <a:pt x="3349" y="17821"/>
                        <a:pt x="3306" y="17821"/>
                      </a:cubicBezTo>
                      <a:close/>
                      <a:moveTo>
                        <a:pt x="3576" y="17821"/>
                      </a:moveTo>
                      <a:cubicBezTo>
                        <a:pt x="3554" y="17821"/>
                        <a:pt x="3511" y="17843"/>
                        <a:pt x="3511" y="17892"/>
                      </a:cubicBezTo>
                      <a:cubicBezTo>
                        <a:pt x="3511" y="17913"/>
                        <a:pt x="3554" y="17956"/>
                        <a:pt x="3576" y="17956"/>
                      </a:cubicBezTo>
                      <a:cubicBezTo>
                        <a:pt x="3619" y="17956"/>
                        <a:pt x="3646" y="17913"/>
                        <a:pt x="3646" y="17892"/>
                      </a:cubicBezTo>
                      <a:cubicBezTo>
                        <a:pt x="3646" y="17843"/>
                        <a:pt x="3619" y="17821"/>
                        <a:pt x="3576" y="17821"/>
                      </a:cubicBezTo>
                      <a:close/>
                      <a:moveTo>
                        <a:pt x="3846" y="17821"/>
                      </a:moveTo>
                      <a:cubicBezTo>
                        <a:pt x="3824" y="17821"/>
                        <a:pt x="3781" y="17843"/>
                        <a:pt x="3781" y="17892"/>
                      </a:cubicBezTo>
                      <a:cubicBezTo>
                        <a:pt x="3781" y="17913"/>
                        <a:pt x="3824" y="17956"/>
                        <a:pt x="3846" y="17956"/>
                      </a:cubicBezTo>
                      <a:cubicBezTo>
                        <a:pt x="3889" y="17956"/>
                        <a:pt x="3916" y="17913"/>
                        <a:pt x="3916" y="17892"/>
                      </a:cubicBezTo>
                      <a:cubicBezTo>
                        <a:pt x="3916" y="17843"/>
                        <a:pt x="3889" y="17821"/>
                        <a:pt x="3846" y="17821"/>
                      </a:cubicBezTo>
                      <a:close/>
                      <a:moveTo>
                        <a:pt x="4116" y="17821"/>
                      </a:moveTo>
                      <a:cubicBezTo>
                        <a:pt x="4094" y="17821"/>
                        <a:pt x="4051" y="17843"/>
                        <a:pt x="4051" y="17892"/>
                      </a:cubicBezTo>
                      <a:cubicBezTo>
                        <a:pt x="4051" y="17913"/>
                        <a:pt x="4094" y="17956"/>
                        <a:pt x="4116" y="17956"/>
                      </a:cubicBezTo>
                      <a:cubicBezTo>
                        <a:pt x="4159" y="17956"/>
                        <a:pt x="4186" y="17913"/>
                        <a:pt x="4186" y="17892"/>
                      </a:cubicBezTo>
                      <a:cubicBezTo>
                        <a:pt x="4186" y="17843"/>
                        <a:pt x="4159" y="17821"/>
                        <a:pt x="4116" y="17821"/>
                      </a:cubicBezTo>
                      <a:close/>
                      <a:moveTo>
                        <a:pt x="4386" y="17821"/>
                      </a:moveTo>
                      <a:cubicBezTo>
                        <a:pt x="4364" y="17821"/>
                        <a:pt x="4321" y="17843"/>
                        <a:pt x="4321" y="17892"/>
                      </a:cubicBezTo>
                      <a:cubicBezTo>
                        <a:pt x="4321" y="17913"/>
                        <a:pt x="4364" y="17956"/>
                        <a:pt x="4386" y="17956"/>
                      </a:cubicBezTo>
                      <a:cubicBezTo>
                        <a:pt x="4429" y="17956"/>
                        <a:pt x="4456" y="17913"/>
                        <a:pt x="4456" y="17892"/>
                      </a:cubicBezTo>
                      <a:cubicBezTo>
                        <a:pt x="4456" y="17843"/>
                        <a:pt x="4429" y="17821"/>
                        <a:pt x="4386" y="17821"/>
                      </a:cubicBezTo>
                      <a:close/>
                      <a:moveTo>
                        <a:pt x="4656" y="17821"/>
                      </a:moveTo>
                      <a:cubicBezTo>
                        <a:pt x="4634" y="17821"/>
                        <a:pt x="4591" y="17843"/>
                        <a:pt x="4591" y="17892"/>
                      </a:cubicBezTo>
                      <a:cubicBezTo>
                        <a:pt x="4591" y="17913"/>
                        <a:pt x="4634" y="17956"/>
                        <a:pt x="4656" y="17956"/>
                      </a:cubicBezTo>
                      <a:cubicBezTo>
                        <a:pt x="4699" y="17956"/>
                        <a:pt x="4726" y="17913"/>
                        <a:pt x="4726" y="17892"/>
                      </a:cubicBezTo>
                      <a:cubicBezTo>
                        <a:pt x="4726" y="17843"/>
                        <a:pt x="4699" y="17821"/>
                        <a:pt x="4656" y="17821"/>
                      </a:cubicBezTo>
                      <a:close/>
                      <a:moveTo>
                        <a:pt x="4926" y="17821"/>
                      </a:moveTo>
                      <a:cubicBezTo>
                        <a:pt x="4904" y="17821"/>
                        <a:pt x="4861" y="17843"/>
                        <a:pt x="4861" y="17892"/>
                      </a:cubicBezTo>
                      <a:cubicBezTo>
                        <a:pt x="4861" y="17913"/>
                        <a:pt x="4904" y="17956"/>
                        <a:pt x="4926" y="17956"/>
                      </a:cubicBezTo>
                      <a:cubicBezTo>
                        <a:pt x="4969" y="17956"/>
                        <a:pt x="4996" y="17913"/>
                        <a:pt x="4996" y="17892"/>
                      </a:cubicBezTo>
                      <a:cubicBezTo>
                        <a:pt x="4996" y="17843"/>
                        <a:pt x="4969" y="17821"/>
                        <a:pt x="4926" y="17821"/>
                      </a:cubicBezTo>
                      <a:close/>
                      <a:moveTo>
                        <a:pt x="5196" y="17821"/>
                      </a:moveTo>
                      <a:cubicBezTo>
                        <a:pt x="5174" y="17821"/>
                        <a:pt x="5131" y="17843"/>
                        <a:pt x="5131" y="17892"/>
                      </a:cubicBezTo>
                      <a:cubicBezTo>
                        <a:pt x="5131" y="17913"/>
                        <a:pt x="5174" y="17956"/>
                        <a:pt x="5196" y="17956"/>
                      </a:cubicBezTo>
                      <a:cubicBezTo>
                        <a:pt x="5239" y="17956"/>
                        <a:pt x="5266" y="17913"/>
                        <a:pt x="5266" y="17892"/>
                      </a:cubicBezTo>
                      <a:cubicBezTo>
                        <a:pt x="5266" y="17843"/>
                        <a:pt x="5239" y="17821"/>
                        <a:pt x="5196" y="17821"/>
                      </a:cubicBezTo>
                      <a:close/>
                      <a:moveTo>
                        <a:pt x="5466" y="17821"/>
                      </a:moveTo>
                      <a:cubicBezTo>
                        <a:pt x="5444" y="17821"/>
                        <a:pt x="5401" y="17843"/>
                        <a:pt x="5401" y="17892"/>
                      </a:cubicBezTo>
                      <a:cubicBezTo>
                        <a:pt x="5401" y="17913"/>
                        <a:pt x="5444" y="17956"/>
                        <a:pt x="5466" y="17956"/>
                      </a:cubicBezTo>
                      <a:cubicBezTo>
                        <a:pt x="5509" y="17956"/>
                        <a:pt x="5536" y="17913"/>
                        <a:pt x="5536" y="17892"/>
                      </a:cubicBezTo>
                      <a:cubicBezTo>
                        <a:pt x="5536" y="17843"/>
                        <a:pt x="5509" y="17821"/>
                        <a:pt x="5466" y="1782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9"/>
                <p:cNvSpPr/>
                <p:nvPr/>
              </p:nvSpPr>
              <p:spPr>
                <a:xfrm rot="-5400000">
                  <a:off x="133476" y="-563333"/>
                  <a:ext cx="1655568" cy="1600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0" h="13815" extrusionOk="0">
                      <a:moveTo>
                        <a:pt x="71" y="0"/>
                      </a:moveTo>
                      <a:cubicBezTo>
                        <a:pt x="28" y="0"/>
                        <a:pt x="1" y="43"/>
                        <a:pt x="1" y="65"/>
                      </a:cubicBezTo>
                      <a:cubicBezTo>
                        <a:pt x="1" y="108"/>
                        <a:pt x="28" y="135"/>
                        <a:pt x="71" y="135"/>
                      </a:cubicBezTo>
                      <a:cubicBezTo>
                        <a:pt x="114" y="135"/>
                        <a:pt x="136" y="108"/>
                        <a:pt x="136" y="65"/>
                      </a:cubicBezTo>
                      <a:cubicBezTo>
                        <a:pt x="136" y="43"/>
                        <a:pt x="114" y="0"/>
                        <a:pt x="71" y="0"/>
                      </a:cubicBezTo>
                      <a:close/>
                      <a:moveTo>
                        <a:pt x="341" y="0"/>
                      </a:moveTo>
                      <a:cubicBezTo>
                        <a:pt x="298" y="0"/>
                        <a:pt x="271" y="43"/>
                        <a:pt x="271" y="65"/>
                      </a:cubicBezTo>
                      <a:cubicBezTo>
                        <a:pt x="271" y="108"/>
                        <a:pt x="298" y="135"/>
                        <a:pt x="341" y="135"/>
                      </a:cubicBezTo>
                      <a:cubicBezTo>
                        <a:pt x="384" y="135"/>
                        <a:pt x="406" y="108"/>
                        <a:pt x="406" y="65"/>
                      </a:cubicBezTo>
                      <a:cubicBezTo>
                        <a:pt x="406" y="43"/>
                        <a:pt x="384" y="0"/>
                        <a:pt x="341" y="0"/>
                      </a:cubicBezTo>
                      <a:close/>
                      <a:moveTo>
                        <a:pt x="611" y="0"/>
                      </a:moveTo>
                      <a:cubicBezTo>
                        <a:pt x="568" y="0"/>
                        <a:pt x="541" y="43"/>
                        <a:pt x="541" y="65"/>
                      </a:cubicBezTo>
                      <a:cubicBezTo>
                        <a:pt x="541" y="108"/>
                        <a:pt x="568" y="135"/>
                        <a:pt x="611" y="135"/>
                      </a:cubicBezTo>
                      <a:cubicBezTo>
                        <a:pt x="654" y="135"/>
                        <a:pt x="676" y="108"/>
                        <a:pt x="676" y="65"/>
                      </a:cubicBezTo>
                      <a:cubicBezTo>
                        <a:pt x="676" y="43"/>
                        <a:pt x="654" y="0"/>
                        <a:pt x="611" y="0"/>
                      </a:cubicBezTo>
                      <a:close/>
                      <a:moveTo>
                        <a:pt x="881" y="0"/>
                      </a:moveTo>
                      <a:cubicBezTo>
                        <a:pt x="838" y="0"/>
                        <a:pt x="811" y="43"/>
                        <a:pt x="811" y="65"/>
                      </a:cubicBezTo>
                      <a:cubicBezTo>
                        <a:pt x="811" y="108"/>
                        <a:pt x="838" y="135"/>
                        <a:pt x="881" y="135"/>
                      </a:cubicBezTo>
                      <a:cubicBezTo>
                        <a:pt x="924" y="135"/>
                        <a:pt x="946" y="108"/>
                        <a:pt x="946" y="65"/>
                      </a:cubicBezTo>
                      <a:cubicBezTo>
                        <a:pt x="946" y="43"/>
                        <a:pt x="924" y="0"/>
                        <a:pt x="881" y="0"/>
                      </a:cubicBezTo>
                      <a:close/>
                      <a:moveTo>
                        <a:pt x="1151" y="0"/>
                      </a:moveTo>
                      <a:cubicBezTo>
                        <a:pt x="1108" y="0"/>
                        <a:pt x="1081" y="43"/>
                        <a:pt x="1081" y="65"/>
                      </a:cubicBezTo>
                      <a:cubicBezTo>
                        <a:pt x="1081" y="108"/>
                        <a:pt x="1108" y="135"/>
                        <a:pt x="1151" y="135"/>
                      </a:cubicBezTo>
                      <a:cubicBezTo>
                        <a:pt x="1194" y="135"/>
                        <a:pt x="1216" y="108"/>
                        <a:pt x="1216" y="65"/>
                      </a:cubicBezTo>
                      <a:cubicBezTo>
                        <a:pt x="1216" y="43"/>
                        <a:pt x="1194" y="0"/>
                        <a:pt x="1151" y="0"/>
                      </a:cubicBezTo>
                      <a:close/>
                      <a:moveTo>
                        <a:pt x="1421" y="0"/>
                      </a:moveTo>
                      <a:cubicBezTo>
                        <a:pt x="1378" y="0"/>
                        <a:pt x="1351" y="43"/>
                        <a:pt x="1351" y="65"/>
                      </a:cubicBezTo>
                      <a:cubicBezTo>
                        <a:pt x="1351" y="108"/>
                        <a:pt x="1378" y="135"/>
                        <a:pt x="1421" y="135"/>
                      </a:cubicBezTo>
                      <a:cubicBezTo>
                        <a:pt x="1464" y="135"/>
                        <a:pt x="1486" y="108"/>
                        <a:pt x="1486" y="65"/>
                      </a:cubicBezTo>
                      <a:cubicBezTo>
                        <a:pt x="1486" y="43"/>
                        <a:pt x="1464" y="0"/>
                        <a:pt x="1421" y="0"/>
                      </a:cubicBezTo>
                      <a:close/>
                      <a:moveTo>
                        <a:pt x="1691" y="0"/>
                      </a:moveTo>
                      <a:cubicBezTo>
                        <a:pt x="1648" y="0"/>
                        <a:pt x="1621" y="43"/>
                        <a:pt x="1621" y="65"/>
                      </a:cubicBezTo>
                      <a:cubicBezTo>
                        <a:pt x="1621" y="108"/>
                        <a:pt x="1648" y="135"/>
                        <a:pt x="1691" y="135"/>
                      </a:cubicBezTo>
                      <a:cubicBezTo>
                        <a:pt x="1734" y="135"/>
                        <a:pt x="1756" y="108"/>
                        <a:pt x="1756" y="65"/>
                      </a:cubicBezTo>
                      <a:cubicBezTo>
                        <a:pt x="1756" y="43"/>
                        <a:pt x="1734" y="0"/>
                        <a:pt x="1691" y="0"/>
                      </a:cubicBezTo>
                      <a:close/>
                      <a:moveTo>
                        <a:pt x="1961" y="0"/>
                      </a:moveTo>
                      <a:cubicBezTo>
                        <a:pt x="1918" y="0"/>
                        <a:pt x="1891" y="43"/>
                        <a:pt x="1891" y="65"/>
                      </a:cubicBezTo>
                      <a:cubicBezTo>
                        <a:pt x="1891" y="108"/>
                        <a:pt x="1918" y="135"/>
                        <a:pt x="1961" y="135"/>
                      </a:cubicBezTo>
                      <a:cubicBezTo>
                        <a:pt x="2004" y="135"/>
                        <a:pt x="2026" y="108"/>
                        <a:pt x="2026" y="65"/>
                      </a:cubicBezTo>
                      <a:cubicBezTo>
                        <a:pt x="2026" y="43"/>
                        <a:pt x="2004" y="0"/>
                        <a:pt x="1961" y="0"/>
                      </a:cubicBezTo>
                      <a:close/>
                      <a:moveTo>
                        <a:pt x="2231" y="0"/>
                      </a:moveTo>
                      <a:cubicBezTo>
                        <a:pt x="2188" y="0"/>
                        <a:pt x="2161" y="43"/>
                        <a:pt x="2161" y="65"/>
                      </a:cubicBezTo>
                      <a:cubicBezTo>
                        <a:pt x="2161" y="108"/>
                        <a:pt x="2188" y="135"/>
                        <a:pt x="2231" y="135"/>
                      </a:cubicBezTo>
                      <a:cubicBezTo>
                        <a:pt x="2274" y="135"/>
                        <a:pt x="2296" y="108"/>
                        <a:pt x="2296" y="65"/>
                      </a:cubicBezTo>
                      <a:cubicBezTo>
                        <a:pt x="2296" y="43"/>
                        <a:pt x="2274" y="0"/>
                        <a:pt x="2231" y="0"/>
                      </a:cubicBezTo>
                      <a:close/>
                      <a:moveTo>
                        <a:pt x="2501" y="0"/>
                      </a:moveTo>
                      <a:cubicBezTo>
                        <a:pt x="2458" y="0"/>
                        <a:pt x="2431" y="43"/>
                        <a:pt x="2431" y="65"/>
                      </a:cubicBezTo>
                      <a:cubicBezTo>
                        <a:pt x="2431" y="108"/>
                        <a:pt x="2458" y="135"/>
                        <a:pt x="2501" y="135"/>
                      </a:cubicBezTo>
                      <a:cubicBezTo>
                        <a:pt x="2544" y="135"/>
                        <a:pt x="2566" y="108"/>
                        <a:pt x="2566" y="65"/>
                      </a:cubicBezTo>
                      <a:cubicBezTo>
                        <a:pt x="2566" y="43"/>
                        <a:pt x="2544" y="0"/>
                        <a:pt x="2501" y="0"/>
                      </a:cubicBezTo>
                      <a:close/>
                      <a:moveTo>
                        <a:pt x="2771" y="0"/>
                      </a:moveTo>
                      <a:cubicBezTo>
                        <a:pt x="2728" y="0"/>
                        <a:pt x="2701" y="43"/>
                        <a:pt x="2701" y="65"/>
                      </a:cubicBezTo>
                      <a:cubicBezTo>
                        <a:pt x="2701" y="108"/>
                        <a:pt x="2728" y="135"/>
                        <a:pt x="2771" y="135"/>
                      </a:cubicBezTo>
                      <a:cubicBezTo>
                        <a:pt x="2814" y="135"/>
                        <a:pt x="2836" y="108"/>
                        <a:pt x="2836" y="65"/>
                      </a:cubicBezTo>
                      <a:cubicBezTo>
                        <a:pt x="2836" y="43"/>
                        <a:pt x="2814" y="0"/>
                        <a:pt x="2771" y="0"/>
                      </a:cubicBezTo>
                      <a:close/>
                      <a:moveTo>
                        <a:pt x="3041" y="0"/>
                      </a:moveTo>
                      <a:cubicBezTo>
                        <a:pt x="2998" y="0"/>
                        <a:pt x="2971" y="43"/>
                        <a:pt x="2971" y="65"/>
                      </a:cubicBezTo>
                      <a:cubicBezTo>
                        <a:pt x="2971" y="108"/>
                        <a:pt x="2998" y="135"/>
                        <a:pt x="3041" y="135"/>
                      </a:cubicBezTo>
                      <a:cubicBezTo>
                        <a:pt x="3084" y="135"/>
                        <a:pt x="3106" y="108"/>
                        <a:pt x="3106" y="65"/>
                      </a:cubicBezTo>
                      <a:cubicBezTo>
                        <a:pt x="3106" y="43"/>
                        <a:pt x="3084" y="0"/>
                        <a:pt x="3041" y="0"/>
                      </a:cubicBezTo>
                      <a:close/>
                      <a:moveTo>
                        <a:pt x="3311" y="0"/>
                      </a:moveTo>
                      <a:cubicBezTo>
                        <a:pt x="3268" y="0"/>
                        <a:pt x="3241" y="43"/>
                        <a:pt x="3241" y="65"/>
                      </a:cubicBezTo>
                      <a:cubicBezTo>
                        <a:pt x="3241" y="108"/>
                        <a:pt x="3268" y="135"/>
                        <a:pt x="3311" y="135"/>
                      </a:cubicBezTo>
                      <a:cubicBezTo>
                        <a:pt x="3354" y="135"/>
                        <a:pt x="3376" y="108"/>
                        <a:pt x="3376" y="65"/>
                      </a:cubicBezTo>
                      <a:cubicBezTo>
                        <a:pt x="3376" y="43"/>
                        <a:pt x="3354" y="0"/>
                        <a:pt x="3311" y="0"/>
                      </a:cubicBezTo>
                      <a:close/>
                      <a:moveTo>
                        <a:pt x="3581" y="0"/>
                      </a:moveTo>
                      <a:cubicBezTo>
                        <a:pt x="3538" y="0"/>
                        <a:pt x="3511" y="43"/>
                        <a:pt x="3511" y="65"/>
                      </a:cubicBezTo>
                      <a:cubicBezTo>
                        <a:pt x="3511" y="108"/>
                        <a:pt x="3538" y="135"/>
                        <a:pt x="3581" y="135"/>
                      </a:cubicBezTo>
                      <a:cubicBezTo>
                        <a:pt x="3624" y="135"/>
                        <a:pt x="3646" y="108"/>
                        <a:pt x="3646" y="65"/>
                      </a:cubicBezTo>
                      <a:cubicBezTo>
                        <a:pt x="3646" y="43"/>
                        <a:pt x="3624" y="0"/>
                        <a:pt x="3581" y="0"/>
                      </a:cubicBezTo>
                      <a:close/>
                      <a:moveTo>
                        <a:pt x="3851" y="0"/>
                      </a:moveTo>
                      <a:cubicBezTo>
                        <a:pt x="3808" y="0"/>
                        <a:pt x="3781" y="43"/>
                        <a:pt x="3781" y="65"/>
                      </a:cubicBezTo>
                      <a:cubicBezTo>
                        <a:pt x="3781" y="108"/>
                        <a:pt x="3808" y="135"/>
                        <a:pt x="3851" y="135"/>
                      </a:cubicBezTo>
                      <a:cubicBezTo>
                        <a:pt x="3894" y="135"/>
                        <a:pt x="3916" y="108"/>
                        <a:pt x="3916" y="65"/>
                      </a:cubicBezTo>
                      <a:cubicBezTo>
                        <a:pt x="3916" y="43"/>
                        <a:pt x="3894" y="0"/>
                        <a:pt x="3851" y="0"/>
                      </a:cubicBezTo>
                      <a:close/>
                      <a:moveTo>
                        <a:pt x="4121" y="0"/>
                      </a:moveTo>
                      <a:cubicBezTo>
                        <a:pt x="4078" y="0"/>
                        <a:pt x="4051" y="43"/>
                        <a:pt x="4051" y="65"/>
                      </a:cubicBezTo>
                      <a:cubicBezTo>
                        <a:pt x="4051" y="108"/>
                        <a:pt x="4078" y="135"/>
                        <a:pt x="4121" y="135"/>
                      </a:cubicBezTo>
                      <a:cubicBezTo>
                        <a:pt x="4164" y="135"/>
                        <a:pt x="4186" y="108"/>
                        <a:pt x="4186" y="65"/>
                      </a:cubicBezTo>
                      <a:cubicBezTo>
                        <a:pt x="4186" y="43"/>
                        <a:pt x="4164" y="0"/>
                        <a:pt x="4121" y="0"/>
                      </a:cubicBezTo>
                      <a:close/>
                      <a:moveTo>
                        <a:pt x="4391" y="0"/>
                      </a:moveTo>
                      <a:cubicBezTo>
                        <a:pt x="4348" y="0"/>
                        <a:pt x="4321" y="43"/>
                        <a:pt x="4321" y="65"/>
                      </a:cubicBezTo>
                      <a:cubicBezTo>
                        <a:pt x="4321" y="108"/>
                        <a:pt x="4348" y="135"/>
                        <a:pt x="4391" y="135"/>
                      </a:cubicBezTo>
                      <a:cubicBezTo>
                        <a:pt x="4434" y="135"/>
                        <a:pt x="4456" y="108"/>
                        <a:pt x="4456" y="65"/>
                      </a:cubicBezTo>
                      <a:cubicBezTo>
                        <a:pt x="4456" y="43"/>
                        <a:pt x="4434" y="0"/>
                        <a:pt x="4391" y="0"/>
                      </a:cubicBezTo>
                      <a:close/>
                      <a:moveTo>
                        <a:pt x="4661" y="0"/>
                      </a:moveTo>
                      <a:cubicBezTo>
                        <a:pt x="4618" y="0"/>
                        <a:pt x="4591" y="43"/>
                        <a:pt x="4591" y="65"/>
                      </a:cubicBezTo>
                      <a:cubicBezTo>
                        <a:pt x="4591" y="108"/>
                        <a:pt x="4618" y="135"/>
                        <a:pt x="4661" y="135"/>
                      </a:cubicBezTo>
                      <a:cubicBezTo>
                        <a:pt x="4704" y="135"/>
                        <a:pt x="4726" y="108"/>
                        <a:pt x="4726" y="65"/>
                      </a:cubicBezTo>
                      <a:cubicBezTo>
                        <a:pt x="4726" y="43"/>
                        <a:pt x="4704" y="0"/>
                        <a:pt x="4661" y="0"/>
                      </a:cubicBezTo>
                      <a:close/>
                      <a:moveTo>
                        <a:pt x="4931" y="0"/>
                      </a:moveTo>
                      <a:cubicBezTo>
                        <a:pt x="4888" y="0"/>
                        <a:pt x="4861" y="43"/>
                        <a:pt x="4861" y="65"/>
                      </a:cubicBezTo>
                      <a:cubicBezTo>
                        <a:pt x="4861" y="108"/>
                        <a:pt x="4888" y="135"/>
                        <a:pt x="4931" y="135"/>
                      </a:cubicBezTo>
                      <a:cubicBezTo>
                        <a:pt x="4975" y="135"/>
                        <a:pt x="4996" y="108"/>
                        <a:pt x="4996" y="65"/>
                      </a:cubicBezTo>
                      <a:cubicBezTo>
                        <a:pt x="4996" y="43"/>
                        <a:pt x="4975" y="0"/>
                        <a:pt x="4931" y="0"/>
                      </a:cubicBezTo>
                      <a:close/>
                      <a:moveTo>
                        <a:pt x="5201" y="0"/>
                      </a:moveTo>
                      <a:cubicBezTo>
                        <a:pt x="5158" y="0"/>
                        <a:pt x="5131" y="43"/>
                        <a:pt x="5131" y="65"/>
                      </a:cubicBezTo>
                      <a:cubicBezTo>
                        <a:pt x="5131" y="108"/>
                        <a:pt x="5158" y="135"/>
                        <a:pt x="5201" y="135"/>
                      </a:cubicBezTo>
                      <a:cubicBezTo>
                        <a:pt x="5245" y="135"/>
                        <a:pt x="5266" y="108"/>
                        <a:pt x="5266" y="65"/>
                      </a:cubicBezTo>
                      <a:cubicBezTo>
                        <a:pt x="5266" y="43"/>
                        <a:pt x="5245" y="0"/>
                        <a:pt x="5201" y="0"/>
                      </a:cubicBezTo>
                      <a:close/>
                      <a:moveTo>
                        <a:pt x="5471" y="0"/>
                      </a:moveTo>
                      <a:cubicBezTo>
                        <a:pt x="5428" y="0"/>
                        <a:pt x="5401" y="43"/>
                        <a:pt x="5401" y="65"/>
                      </a:cubicBezTo>
                      <a:cubicBezTo>
                        <a:pt x="5401" y="108"/>
                        <a:pt x="5428" y="135"/>
                        <a:pt x="5471" y="135"/>
                      </a:cubicBezTo>
                      <a:cubicBezTo>
                        <a:pt x="5515" y="135"/>
                        <a:pt x="5536" y="108"/>
                        <a:pt x="5536" y="65"/>
                      </a:cubicBezTo>
                      <a:cubicBezTo>
                        <a:pt x="5536" y="43"/>
                        <a:pt x="5515" y="0"/>
                        <a:pt x="5471" y="0"/>
                      </a:cubicBezTo>
                      <a:close/>
                      <a:moveTo>
                        <a:pt x="5741" y="0"/>
                      </a:moveTo>
                      <a:cubicBezTo>
                        <a:pt x="5698" y="0"/>
                        <a:pt x="5671" y="43"/>
                        <a:pt x="5671" y="65"/>
                      </a:cubicBezTo>
                      <a:cubicBezTo>
                        <a:pt x="5671" y="108"/>
                        <a:pt x="5698" y="135"/>
                        <a:pt x="5741" y="135"/>
                      </a:cubicBezTo>
                      <a:cubicBezTo>
                        <a:pt x="5785" y="135"/>
                        <a:pt x="5806" y="108"/>
                        <a:pt x="5806" y="65"/>
                      </a:cubicBezTo>
                      <a:cubicBezTo>
                        <a:pt x="5806" y="43"/>
                        <a:pt x="5785" y="0"/>
                        <a:pt x="5741" y="0"/>
                      </a:cubicBezTo>
                      <a:close/>
                      <a:moveTo>
                        <a:pt x="6011" y="0"/>
                      </a:moveTo>
                      <a:cubicBezTo>
                        <a:pt x="5968" y="0"/>
                        <a:pt x="5941" y="43"/>
                        <a:pt x="5941" y="65"/>
                      </a:cubicBezTo>
                      <a:cubicBezTo>
                        <a:pt x="5941" y="108"/>
                        <a:pt x="5968" y="135"/>
                        <a:pt x="6011" y="135"/>
                      </a:cubicBezTo>
                      <a:cubicBezTo>
                        <a:pt x="6055" y="135"/>
                        <a:pt x="6076" y="108"/>
                        <a:pt x="6076" y="65"/>
                      </a:cubicBezTo>
                      <a:cubicBezTo>
                        <a:pt x="6076" y="43"/>
                        <a:pt x="6055" y="0"/>
                        <a:pt x="6011" y="0"/>
                      </a:cubicBezTo>
                      <a:close/>
                      <a:moveTo>
                        <a:pt x="6281" y="0"/>
                      </a:moveTo>
                      <a:cubicBezTo>
                        <a:pt x="6238" y="0"/>
                        <a:pt x="6211" y="43"/>
                        <a:pt x="6211" y="65"/>
                      </a:cubicBezTo>
                      <a:cubicBezTo>
                        <a:pt x="6211" y="108"/>
                        <a:pt x="6238" y="135"/>
                        <a:pt x="6281" y="135"/>
                      </a:cubicBezTo>
                      <a:cubicBezTo>
                        <a:pt x="6325" y="135"/>
                        <a:pt x="6346" y="108"/>
                        <a:pt x="6346" y="65"/>
                      </a:cubicBezTo>
                      <a:cubicBezTo>
                        <a:pt x="6346" y="43"/>
                        <a:pt x="6325" y="0"/>
                        <a:pt x="6281" y="0"/>
                      </a:cubicBezTo>
                      <a:close/>
                      <a:moveTo>
                        <a:pt x="6551" y="0"/>
                      </a:moveTo>
                      <a:cubicBezTo>
                        <a:pt x="6508" y="0"/>
                        <a:pt x="6481" y="43"/>
                        <a:pt x="6481" y="65"/>
                      </a:cubicBezTo>
                      <a:cubicBezTo>
                        <a:pt x="6481" y="108"/>
                        <a:pt x="6508" y="135"/>
                        <a:pt x="6551" y="135"/>
                      </a:cubicBezTo>
                      <a:cubicBezTo>
                        <a:pt x="6595" y="135"/>
                        <a:pt x="6616" y="108"/>
                        <a:pt x="6616" y="65"/>
                      </a:cubicBezTo>
                      <a:cubicBezTo>
                        <a:pt x="6616" y="43"/>
                        <a:pt x="6595" y="0"/>
                        <a:pt x="6551" y="0"/>
                      </a:cubicBezTo>
                      <a:close/>
                      <a:moveTo>
                        <a:pt x="6821" y="0"/>
                      </a:moveTo>
                      <a:cubicBezTo>
                        <a:pt x="6778" y="0"/>
                        <a:pt x="6751" y="43"/>
                        <a:pt x="6751" y="65"/>
                      </a:cubicBezTo>
                      <a:cubicBezTo>
                        <a:pt x="6751" y="108"/>
                        <a:pt x="6778" y="135"/>
                        <a:pt x="6821" y="135"/>
                      </a:cubicBezTo>
                      <a:cubicBezTo>
                        <a:pt x="6865" y="135"/>
                        <a:pt x="6886" y="108"/>
                        <a:pt x="6886" y="65"/>
                      </a:cubicBezTo>
                      <a:cubicBezTo>
                        <a:pt x="6886" y="43"/>
                        <a:pt x="6865" y="0"/>
                        <a:pt x="6821" y="0"/>
                      </a:cubicBezTo>
                      <a:close/>
                      <a:moveTo>
                        <a:pt x="7091" y="0"/>
                      </a:moveTo>
                      <a:cubicBezTo>
                        <a:pt x="7048" y="0"/>
                        <a:pt x="7021" y="43"/>
                        <a:pt x="7021" y="65"/>
                      </a:cubicBezTo>
                      <a:cubicBezTo>
                        <a:pt x="7021" y="108"/>
                        <a:pt x="7048" y="135"/>
                        <a:pt x="7091" y="135"/>
                      </a:cubicBezTo>
                      <a:cubicBezTo>
                        <a:pt x="7135" y="135"/>
                        <a:pt x="7156" y="108"/>
                        <a:pt x="7156" y="65"/>
                      </a:cubicBezTo>
                      <a:cubicBezTo>
                        <a:pt x="7156" y="43"/>
                        <a:pt x="7135" y="0"/>
                        <a:pt x="7091" y="0"/>
                      </a:cubicBezTo>
                      <a:close/>
                      <a:moveTo>
                        <a:pt x="7113" y="243"/>
                      </a:moveTo>
                      <a:cubicBezTo>
                        <a:pt x="7091" y="243"/>
                        <a:pt x="7048" y="270"/>
                        <a:pt x="7048" y="314"/>
                      </a:cubicBezTo>
                      <a:cubicBezTo>
                        <a:pt x="7048" y="335"/>
                        <a:pt x="7091" y="378"/>
                        <a:pt x="7113" y="378"/>
                      </a:cubicBezTo>
                      <a:cubicBezTo>
                        <a:pt x="7156" y="378"/>
                        <a:pt x="7183" y="335"/>
                        <a:pt x="7183" y="314"/>
                      </a:cubicBezTo>
                      <a:cubicBezTo>
                        <a:pt x="7183" y="270"/>
                        <a:pt x="7156" y="243"/>
                        <a:pt x="7113" y="243"/>
                      </a:cubicBezTo>
                      <a:close/>
                      <a:moveTo>
                        <a:pt x="7113" y="513"/>
                      </a:moveTo>
                      <a:cubicBezTo>
                        <a:pt x="7091" y="513"/>
                        <a:pt x="7048" y="540"/>
                        <a:pt x="7048" y="584"/>
                      </a:cubicBezTo>
                      <a:cubicBezTo>
                        <a:pt x="7048" y="605"/>
                        <a:pt x="7091" y="648"/>
                        <a:pt x="7113" y="648"/>
                      </a:cubicBezTo>
                      <a:cubicBezTo>
                        <a:pt x="7156" y="648"/>
                        <a:pt x="7183" y="605"/>
                        <a:pt x="7183" y="584"/>
                      </a:cubicBezTo>
                      <a:cubicBezTo>
                        <a:pt x="7183" y="540"/>
                        <a:pt x="7156" y="513"/>
                        <a:pt x="7113" y="513"/>
                      </a:cubicBezTo>
                      <a:close/>
                      <a:moveTo>
                        <a:pt x="7113" y="783"/>
                      </a:moveTo>
                      <a:cubicBezTo>
                        <a:pt x="7091" y="783"/>
                        <a:pt x="7048" y="810"/>
                        <a:pt x="7048" y="854"/>
                      </a:cubicBezTo>
                      <a:cubicBezTo>
                        <a:pt x="7048" y="875"/>
                        <a:pt x="7091" y="918"/>
                        <a:pt x="7113" y="918"/>
                      </a:cubicBezTo>
                      <a:cubicBezTo>
                        <a:pt x="7156" y="918"/>
                        <a:pt x="7183" y="875"/>
                        <a:pt x="7183" y="854"/>
                      </a:cubicBezTo>
                      <a:cubicBezTo>
                        <a:pt x="7183" y="810"/>
                        <a:pt x="7156" y="783"/>
                        <a:pt x="7113" y="783"/>
                      </a:cubicBezTo>
                      <a:close/>
                      <a:moveTo>
                        <a:pt x="7113" y="1053"/>
                      </a:moveTo>
                      <a:cubicBezTo>
                        <a:pt x="7091" y="1053"/>
                        <a:pt x="7048" y="1080"/>
                        <a:pt x="7048" y="1124"/>
                      </a:cubicBezTo>
                      <a:cubicBezTo>
                        <a:pt x="7048" y="1145"/>
                        <a:pt x="7091" y="1188"/>
                        <a:pt x="7113" y="1188"/>
                      </a:cubicBezTo>
                      <a:cubicBezTo>
                        <a:pt x="7156" y="1188"/>
                        <a:pt x="7183" y="1145"/>
                        <a:pt x="7183" y="1124"/>
                      </a:cubicBezTo>
                      <a:cubicBezTo>
                        <a:pt x="7183" y="1080"/>
                        <a:pt x="7156" y="1053"/>
                        <a:pt x="7113" y="1053"/>
                      </a:cubicBezTo>
                      <a:close/>
                      <a:moveTo>
                        <a:pt x="7113" y="1323"/>
                      </a:moveTo>
                      <a:cubicBezTo>
                        <a:pt x="7091" y="1323"/>
                        <a:pt x="7048" y="1350"/>
                        <a:pt x="7048" y="1394"/>
                      </a:cubicBezTo>
                      <a:cubicBezTo>
                        <a:pt x="7048" y="1415"/>
                        <a:pt x="7091" y="1458"/>
                        <a:pt x="7113" y="1458"/>
                      </a:cubicBezTo>
                      <a:cubicBezTo>
                        <a:pt x="7156" y="1458"/>
                        <a:pt x="7183" y="1415"/>
                        <a:pt x="7183" y="1394"/>
                      </a:cubicBezTo>
                      <a:cubicBezTo>
                        <a:pt x="7183" y="1350"/>
                        <a:pt x="7156" y="1323"/>
                        <a:pt x="7113" y="1323"/>
                      </a:cubicBezTo>
                      <a:close/>
                      <a:moveTo>
                        <a:pt x="7113" y="1593"/>
                      </a:moveTo>
                      <a:cubicBezTo>
                        <a:pt x="7091" y="1593"/>
                        <a:pt x="7048" y="1620"/>
                        <a:pt x="7048" y="1664"/>
                      </a:cubicBezTo>
                      <a:cubicBezTo>
                        <a:pt x="7048" y="1685"/>
                        <a:pt x="7091" y="1728"/>
                        <a:pt x="7113" y="1728"/>
                      </a:cubicBezTo>
                      <a:cubicBezTo>
                        <a:pt x="7156" y="1728"/>
                        <a:pt x="7183" y="1685"/>
                        <a:pt x="7183" y="1664"/>
                      </a:cubicBezTo>
                      <a:cubicBezTo>
                        <a:pt x="7183" y="1620"/>
                        <a:pt x="7156" y="1593"/>
                        <a:pt x="7113" y="1593"/>
                      </a:cubicBezTo>
                      <a:close/>
                      <a:moveTo>
                        <a:pt x="7113" y="1863"/>
                      </a:moveTo>
                      <a:cubicBezTo>
                        <a:pt x="7091" y="1863"/>
                        <a:pt x="7048" y="1890"/>
                        <a:pt x="7048" y="1934"/>
                      </a:cubicBezTo>
                      <a:cubicBezTo>
                        <a:pt x="7048" y="1955"/>
                        <a:pt x="7091" y="1998"/>
                        <a:pt x="7113" y="1998"/>
                      </a:cubicBezTo>
                      <a:cubicBezTo>
                        <a:pt x="7156" y="1998"/>
                        <a:pt x="7183" y="1955"/>
                        <a:pt x="7183" y="1934"/>
                      </a:cubicBezTo>
                      <a:cubicBezTo>
                        <a:pt x="7183" y="1890"/>
                        <a:pt x="7156" y="1863"/>
                        <a:pt x="7113" y="1863"/>
                      </a:cubicBezTo>
                      <a:close/>
                      <a:moveTo>
                        <a:pt x="7113" y="2133"/>
                      </a:moveTo>
                      <a:cubicBezTo>
                        <a:pt x="7091" y="2133"/>
                        <a:pt x="7048" y="2160"/>
                        <a:pt x="7048" y="2204"/>
                      </a:cubicBezTo>
                      <a:cubicBezTo>
                        <a:pt x="7048" y="2225"/>
                        <a:pt x="7091" y="2268"/>
                        <a:pt x="7113" y="2268"/>
                      </a:cubicBezTo>
                      <a:cubicBezTo>
                        <a:pt x="7156" y="2268"/>
                        <a:pt x="7183" y="2225"/>
                        <a:pt x="7183" y="2204"/>
                      </a:cubicBezTo>
                      <a:cubicBezTo>
                        <a:pt x="7183" y="2160"/>
                        <a:pt x="7156" y="2133"/>
                        <a:pt x="7113" y="2133"/>
                      </a:cubicBezTo>
                      <a:close/>
                      <a:moveTo>
                        <a:pt x="7113" y="2403"/>
                      </a:moveTo>
                      <a:cubicBezTo>
                        <a:pt x="7091" y="2403"/>
                        <a:pt x="7048" y="2430"/>
                        <a:pt x="7048" y="2474"/>
                      </a:cubicBezTo>
                      <a:cubicBezTo>
                        <a:pt x="7048" y="2495"/>
                        <a:pt x="7091" y="2538"/>
                        <a:pt x="7113" y="2538"/>
                      </a:cubicBezTo>
                      <a:cubicBezTo>
                        <a:pt x="7156" y="2538"/>
                        <a:pt x="7183" y="2495"/>
                        <a:pt x="7183" y="2474"/>
                      </a:cubicBezTo>
                      <a:cubicBezTo>
                        <a:pt x="7183" y="2430"/>
                        <a:pt x="7156" y="2403"/>
                        <a:pt x="7113" y="2403"/>
                      </a:cubicBezTo>
                      <a:close/>
                      <a:moveTo>
                        <a:pt x="7113" y="2673"/>
                      </a:moveTo>
                      <a:cubicBezTo>
                        <a:pt x="7091" y="2673"/>
                        <a:pt x="7048" y="2700"/>
                        <a:pt x="7048" y="2744"/>
                      </a:cubicBezTo>
                      <a:cubicBezTo>
                        <a:pt x="7048" y="2765"/>
                        <a:pt x="7091" y="2808"/>
                        <a:pt x="7113" y="2808"/>
                      </a:cubicBezTo>
                      <a:cubicBezTo>
                        <a:pt x="7156" y="2808"/>
                        <a:pt x="7183" y="2765"/>
                        <a:pt x="7183" y="2744"/>
                      </a:cubicBezTo>
                      <a:cubicBezTo>
                        <a:pt x="7183" y="2700"/>
                        <a:pt x="7156" y="2673"/>
                        <a:pt x="7113" y="2673"/>
                      </a:cubicBezTo>
                      <a:close/>
                      <a:moveTo>
                        <a:pt x="7113" y="2943"/>
                      </a:moveTo>
                      <a:cubicBezTo>
                        <a:pt x="7091" y="2943"/>
                        <a:pt x="7048" y="2970"/>
                        <a:pt x="7048" y="3014"/>
                      </a:cubicBezTo>
                      <a:cubicBezTo>
                        <a:pt x="7048" y="3035"/>
                        <a:pt x="7091" y="3078"/>
                        <a:pt x="7113" y="3078"/>
                      </a:cubicBezTo>
                      <a:cubicBezTo>
                        <a:pt x="7156" y="3078"/>
                        <a:pt x="7183" y="3035"/>
                        <a:pt x="7183" y="3014"/>
                      </a:cubicBezTo>
                      <a:cubicBezTo>
                        <a:pt x="7183" y="2970"/>
                        <a:pt x="7156" y="2943"/>
                        <a:pt x="7113" y="2943"/>
                      </a:cubicBezTo>
                      <a:close/>
                      <a:moveTo>
                        <a:pt x="7113" y="3213"/>
                      </a:moveTo>
                      <a:cubicBezTo>
                        <a:pt x="7091" y="3213"/>
                        <a:pt x="7048" y="3240"/>
                        <a:pt x="7048" y="3284"/>
                      </a:cubicBezTo>
                      <a:cubicBezTo>
                        <a:pt x="7048" y="3305"/>
                        <a:pt x="7091" y="3348"/>
                        <a:pt x="7113" y="3348"/>
                      </a:cubicBezTo>
                      <a:cubicBezTo>
                        <a:pt x="7156" y="3348"/>
                        <a:pt x="7183" y="3305"/>
                        <a:pt x="7183" y="3284"/>
                      </a:cubicBezTo>
                      <a:cubicBezTo>
                        <a:pt x="7183" y="3240"/>
                        <a:pt x="7156" y="3213"/>
                        <a:pt x="7113" y="3213"/>
                      </a:cubicBezTo>
                      <a:close/>
                      <a:moveTo>
                        <a:pt x="7113" y="3483"/>
                      </a:moveTo>
                      <a:cubicBezTo>
                        <a:pt x="7091" y="3483"/>
                        <a:pt x="7048" y="3510"/>
                        <a:pt x="7048" y="3554"/>
                      </a:cubicBezTo>
                      <a:cubicBezTo>
                        <a:pt x="7048" y="3575"/>
                        <a:pt x="7091" y="3618"/>
                        <a:pt x="7113" y="3618"/>
                      </a:cubicBezTo>
                      <a:cubicBezTo>
                        <a:pt x="7156" y="3618"/>
                        <a:pt x="7183" y="3575"/>
                        <a:pt x="7183" y="3554"/>
                      </a:cubicBezTo>
                      <a:cubicBezTo>
                        <a:pt x="7183" y="3510"/>
                        <a:pt x="7156" y="3483"/>
                        <a:pt x="7113" y="3483"/>
                      </a:cubicBezTo>
                      <a:close/>
                      <a:moveTo>
                        <a:pt x="7113" y="3753"/>
                      </a:moveTo>
                      <a:cubicBezTo>
                        <a:pt x="7091" y="3753"/>
                        <a:pt x="7048" y="3780"/>
                        <a:pt x="7048" y="3824"/>
                      </a:cubicBezTo>
                      <a:cubicBezTo>
                        <a:pt x="7048" y="3845"/>
                        <a:pt x="7091" y="3888"/>
                        <a:pt x="7113" y="3888"/>
                      </a:cubicBezTo>
                      <a:cubicBezTo>
                        <a:pt x="7156" y="3888"/>
                        <a:pt x="7183" y="3845"/>
                        <a:pt x="7183" y="3824"/>
                      </a:cubicBezTo>
                      <a:cubicBezTo>
                        <a:pt x="7183" y="3780"/>
                        <a:pt x="7156" y="3753"/>
                        <a:pt x="7113" y="3753"/>
                      </a:cubicBezTo>
                      <a:close/>
                      <a:moveTo>
                        <a:pt x="7113" y="4023"/>
                      </a:moveTo>
                      <a:cubicBezTo>
                        <a:pt x="7091" y="4023"/>
                        <a:pt x="7048" y="4050"/>
                        <a:pt x="7048" y="4094"/>
                      </a:cubicBezTo>
                      <a:cubicBezTo>
                        <a:pt x="7048" y="4115"/>
                        <a:pt x="7091" y="4158"/>
                        <a:pt x="7113" y="4158"/>
                      </a:cubicBezTo>
                      <a:cubicBezTo>
                        <a:pt x="7156" y="4158"/>
                        <a:pt x="7183" y="4115"/>
                        <a:pt x="7183" y="4094"/>
                      </a:cubicBezTo>
                      <a:cubicBezTo>
                        <a:pt x="7183" y="4050"/>
                        <a:pt x="7156" y="4023"/>
                        <a:pt x="7113" y="4023"/>
                      </a:cubicBezTo>
                      <a:close/>
                      <a:moveTo>
                        <a:pt x="7113" y="4293"/>
                      </a:moveTo>
                      <a:cubicBezTo>
                        <a:pt x="7091" y="4293"/>
                        <a:pt x="7048" y="4320"/>
                        <a:pt x="7048" y="4364"/>
                      </a:cubicBezTo>
                      <a:cubicBezTo>
                        <a:pt x="7048" y="4385"/>
                        <a:pt x="7091" y="4428"/>
                        <a:pt x="7113" y="4428"/>
                      </a:cubicBezTo>
                      <a:cubicBezTo>
                        <a:pt x="7156" y="4428"/>
                        <a:pt x="7183" y="4385"/>
                        <a:pt x="7183" y="4364"/>
                      </a:cubicBezTo>
                      <a:cubicBezTo>
                        <a:pt x="7183" y="4320"/>
                        <a:pt x="7156" y="4293"/>
                        <a:pt x="7113" y="4293"/>
                      </a:cubicBezTo>
                      <a:close/>
                      <a:moveTo>
                        <a:pt x="7113" y="4563"/>
                      </a:moveTo>
                      <a:cubicBezTo>
                        <a:pt x="7091" y="4563"/>
                        <a:pt x="7048" y="4590"/>
                        <a:pt x="7048" y="4634"/>
                      </a:cubicBezTo>
                      <a:cubicBezTo>
                        <a:pt x="7048" y="4655"/>
                        <a:pt x="7091" y="4698"/>
                        <a:pt x="7113" y="4698"/>
                      </a:cubicBezTo>
                      <a:cubicBezTo>
                        <a:pt x="7156" y="4698"/>
                        <a:pt x="7183" y="4655"/>
                        <a:pt x="7183" y="4634"/>
                      </a:cubicBezTo>
                      <a:cubicBezTo>
                        <a:pt x="7183" y="4590"/>
                        <a:pt x="7156" y="4563"/>
                        <a:pt x="7113" y="4563"/>
                      </a:cubicBezTo>
                      <a:close/>
                      <a:moveTo>
                        <a:pt x="7113" y="4833"/>
                      </a:moveTo>
                      <a:cubicBezTo>
                        <a:pt x="7091" y="4833"/>
                        <a:pt x="7048" y="4860"/>
                        <a:pt x="7048" y="4904"/>
                      </a:cubicBezTo>
                      <a:cubicBezTo>
                        <a:pt x="7048" y="4925"/>
                        <a:pt x="7091" y="4968"/>
                        <a:pt x="7113" y="4968"/>
                      </a:cubicBezTo>
                      <a:cubicBezTo>
                        <a:pt x="7156" y="4968"/>
                        <a:pt x="7183" y="4925"/>
                        <a:pt x="7183" y="4904"/>
                      </a:cubicBezTo>
                      <a:cubicBezTo>
                        <a:pt x="7183" y="4860"/>
                        <a:pt x="7156" y="4833"/>
                        <a:pt x="7113" y="4833"/>
                      </a:cubicBezTo>
                      <a:close/>
                      <a:moveTo>
                        <a:pt x="7113" y="5103"/>
                      </a:moveTo>
                      <a:cubicBezTo>
                        <a:pt x="7091" y="5103"/>
                        <a:pt x="7048" y="5130"/>
                        <a:pt x="7048" y="5174"/>
                      </a:cubicBezTo>
                      <a:cubicBezTo>
                        <a:pt x="7048" y="5195"/>
                        <a:pt x="7091" y="5239"/>
                        <a:pt x="7113" y="5239"/>
                      </a:cubicBezTo>
                      <a:cubicBezTo>
                        <a:pt x="7156" y="5239"/>
                        <a:pt x="7183" y="5195"/>
                        <a:pt x="7183" y="5174"/>
                      </a:cubicBezTo>
                      <a:cubicBezTo>
                        <a:pt x="7183" y="5130"/>
                        <a:pt x="7156" y="5103"/>
                        <a:pt x="7113" y="5103"/>
                      </a:cubicBezTo>
                      <a:close/>
                      <a:moveTo>
                        <a:pt x="7113" y="5374"/>
                      </a:moveTo>
                      <a:cubicBezTo>
                        <a:pt x="7091" y="5374"/>
                        <a:pt x="7048" y="5401"/>
                        <a:pt x="7048" y="5444"/>
                      </a:cubicBezTo>
                      <a:cubicBezTo>
                        <a:pt x="7048" y="5465"/>
                        <a:pt x="7091" y="5509"/>
                        <a:pt x="7113" y="5509"/>
                      </a:cubicBezTo>
                      <a:cubicBezTo>
                        <a:pt x="7156" y="5509"/>
                        <a:pt x="7183" y="5465"/>
                        <a:pt x="7183" y="5444"/>
                      </a:cubicBezTo>
                      <a:cubicBezTo>
                        <a:pt x="7183" y="5401"/>
                        <a:pt x="7156" y="5374"/>
                        <a:pt x="7113" y="5374"/>
                      </a:cubicBezTo>
                      <a:close/>
                      <a:moveTo>
                        <a:pt x="7113" y="5644"/>
                      </a:moveTo>
                      <a:cubicBezTo>
                        <a:pt x="7091" y="5644"/>
                        <a:pt x="7048" y="5671"/>
                        <a:pt x="7048" y="5714"/>
                      </a:cubicBezTo>
                      <a:cubicBezTo>
                        <a:pt x="7048" y="5735"/>
                        <a:pt x="7091" y="5779"/>
                        <a:pt x="7113" y="5779"/>
                      </a:cubicBezTo>
                      <a:cubicBezTo>
                        <a:pt x="7156" y="5779"/>
                        <a:pt x="7183" y="5735"/>
                        <a:pt x="7183" y="5714"/>
                      </a:cubicBezTo>
                      <a:cubicBezTo>
                        <a:pt x="7183" y="5671"/>
                        <a:pt x="7156" y="5644"/>
                        <a:pt x="7113" y="5644"/>
                      </a:cubicBezTo>
                      <a:close/>
                      <a:moveTo>
                        <a:pt x="7113" y="5914"/>
                      </a:moveTo>
                      <a:cubicBezTo>
                        <a:pt x="7091" y="5914"/>
                        <a:pt x="7048" y="5941"/>
                        <a:pt x="7048" y="5984"/>
                      </a:cubicBezTo>
                      <a:cubicBezTo>
                        <a:pt x="7048" y="6005"/>
                        <a:pt x="7091" y="6049"/>
                        <a:pt x="7113" y="6049"/>
                      </a:cubicBezTo>
                      <a:cubicBezTo>
                        <a:pt x="7156" y="6049"/>
                        <a:pt x="7183" y="6005"/>
                        <a:pt x="7183" y="5984"/>
                      </a:cubicBezTo>
                      <a:cubicBezTo>
                        <a:pt x="7183" y="5941"/>
                        <a:pt x="7156" y="5914"/>
                        <a:pt x="7113" y="5914"/>
                      </a:cubicBezTo>
                      <a:close/>
                      <a:moveTo>
                        <a:pt x="7113" y="6184"/>
                      </a:moveTo>
                      <a:cubicBezTo>
                        <a:pt x="7091" y="6184"/>
                        <a:pt x="7048" y="6211"/>
                        <a:pt x="7048" y="6254"/>
                      </a:cubicBezTo>
                      <a:cubicBezTo>
                        <a:pt x="7048" y="6275"/>
                        <a:pt x="7091" y="6319"/>
                        <a:pt x="7113" y="6319"/>
                      </a:cubicBezTo>
                      <a:cubicBezTo>
                        <a:pt x="7156" y="6319"/>
                        <a:pt x="7183" y="6275"/>
                        <a:pt x="7183" y="6254"/>
                      </a:cubicBezTo>
                      <a:cubicBezTo>
                        <a:pt x="7183" y="6211"/>
                        <a:pt x="7156" y="6184"/>
                        <a:pt x="7113" y="6184"/>
                      </a:cubicBezTo>
                      <a:close/>
                      <a:moveTo>
                        <a:pt x="7113" y="6454"/>
                      </a:moveTo>
                      <a:cubicBezTo>
                        <a:pt x="7091" y="6454"/>
                        <a:pt x="7048" y="6481"/>
                        <a:pt x="7048" y="6524"/>
                      </a:cubicBezTo>
                      <a:cubicBezTo>
                        <a:pt x="7048" y="6545"/>
                        <a:pt x="7091" y="6589"/>
                        <a:pt x="7113" y="6589"/>
                      </a:cubicBezTo>
                      <a:cubicBezTo>
                        <a:pt x="7156" y="6589"/>
                        <a:pt x="7183" y="6545"/>
                        <a:pt x="7183" y="6524"/>
                      </a:cubicBezTo>
                      <a:cubicBezTo>
                        <a:pt x="7183" y="6481"/>
                        <a:pt x="7156" y="6454"/>
                        <a:pt x="7113" y="6454"/>
                      </a:cubicBezTo>
                      <a:close/>
                      <a:moveTo>
                        <a:pt x="7113" y="6724"/>
                      </a:moveTo>
                      <a:cubicBezTo>
                        <a:pt x="7091" y="6724"/>
                        <a:pt x="7048" y="6751"/>
                        <a:pt x="7048" y="6794"/>
                      </a:cubicBezTo>
                      <a:cubicBezTo>
                        <a:pt x="7048" y="6815"/>
                        <a:pt x="7091" y="6859"/>
                        <a:pt x="7113" y="6859"/>
                      </a:cubicBezTo>
                      <a:cubicBezTo>
                        <a:pt x="7156" y="6859"/>
                        <a:pt x="7183" y="6815"/>
                        <a:pt x="7183" y="6794"/>
                      </a:cubicBezTo>
                      <a:cubicBezTo>
                        <a:pt x="7183" y="6751"/>
                        <a:pt x="7156" y="6724"/>
                        <a:pt x="7113" y="6724"/>
                      </a:cubicBezTo>
                      <a:close/>
                      <a:moveTo>
                        <a:pt x="7113" y="6994"/>
                      </a:moveTo>
                      <a:cubicBezTo>
                        <a:pt x="7091" y="6994"/>
                        <a:pt x="7048" y="7021"/>
                        <a:pt x="7048" y="7064"/>
                      </a:cubicBezTo>
                      <a:cubicBezTo>
                        <a:pt x="7048" y="7085"/>
                        <a:pt x="7091" y="7129"/>
                        <a:pt x="7113" y="7129"/>
                      </a:cubicBezTo>
                      <a:cubicBezTo>
                        <a:pt x="7156" y="7129"/>
                        <a:pt x="7183" y="7085"/>
                        <a:pt x="7183" y="7064"/>
                      </a:cubicBezTo>
                      <a:cubicBezTo>
                        <a:pt x="7183" y="7021"/>
                        <a:pt x="7156" y="6994"/>
                        <a:pt x="7113" y="6994"/>
                      </a:cubicBezTo>
                      <a:close/>
                      <a:moveTo>
                        <a:pt x="7113" y="7264"/>
                      </a:moveTo>
                      <a:cubicBezTo>
                        <a:pt x="7091" y="7264"/>
                        <a:pt x="7048" y="7291"/>
                        <a:pt x="7048" y="7334"/>
                      </a:cubicBezTo>
                      <a:cubicBezTo>
                        <a:pt x="7048" y="7355"/>
                        <a:pt x="7091" y="7399"/>
                        <a:pt x="7113" y="7399"/>
                      </a:cubicBezTo>
                      <a:cubicBezTo>
                        <a:pt x="7156" y="7399"/>
                        <a:pt x="7183" y="7355"/>
                        <a:pt x="7183" y="7334"/>
                      </a:cubicBezTo>
                      <a:cubicBezTo>
                        <a:pt x="7183" y="7291"/>
                        <a:pt x="7156" y="7264"/>
                        <a:pt x="7113" y="7264"/>
                      </a:cubicBezTo>
                      <a:close/>
                      <a:moveTo>
                        <a:pt x="7113" y="7534"/>
                      </a:moveTo>
                      <a:cubicBezTo>
                        <a:pt x="7091" y="7534"/>
                        <a:pt x="7048" y="7561"/>
                        <a:pt x="7048" y="7604"/>
                      </a:cubicBezTo>
                      <a:cubicBezTo>
                        <a:pt x="7048" y="7625"/>
                        <a:pt x="7091" y="7669"/>
                        <a:pt x="7113" y="7669"/>
                      </a:cubicBezTo>
                      <a:cubicBezTo>
                        <a:pt x="7156" y="7669"/>
                        <a:pt x="7183" y="7625"/>
                        <a:pt x="7183" y="7604"/>
                      </a:cubicBezTo>
                      <a:cubicBezTo>
                        <a:pt x="7183" y="7561"/>
                        <a:pt x="7156" y="7534"/>
                        <a:pt x="7113" y="7534"/>
                      </a:cubicBezTo>
                      <a:close/>
                      <a:moveTo>
                        <a:pt x="7113" y="7804"/>
                      </a:moveTo>
                      <a:cubicBezTo>
                        <a:pt x="7091" y="7804"/>
                        <a:pt x="7048" y="7831"/>
                        <a:pt x="7048" y="7874"/>
                      </a:cubicBezTo>
                      <a:cubicBezTo>
                        <a:pt x="7048" y="7895"/>
                        <a:pt x="7091" y="7939"/>
                        <a:pt x="7113" y="7939"/>
                      </a:cubicBezTo>
                      <a:cubicBezTo>
                        <a:pt x="7156" y="7939"/>
                        <a:pt x="7183" y="7895"/>
                        <a:pt x="7183" y="7874"/>
                      </a:cubicBezTo>
                      <a:cubicBezTo>
                        <a:pt x="7183" y="7831"/>
                        <a:pt x="7156" y="7804"/>
                        <a:pt x="7113" y="7804"/>
                      </a:cubicBezTo>
                      <a:close/>
                      <a:moveTo>
                        <a:pt x="7113" y="8074"/>
                      </a:moveTo>
                      <a:cubicBezTo>
                        <a:pt x="7091" y="8074"/>
                        <a:pt x="7048" y="8101"/>
                        <a:pt x="7048" y="8144"/>
                      </a:cubicBezTo>
                      <a:cubicBezTo>
                        <a:pt x="7048" y="8165"/>
                        <a:pt x="7091" y="8209"/>
                        <a:pt x="7113" y="8209"/>
                      </a:cubicBezTo>
                      <a:cubicBezTo>
                        <a:pt x="7156" y="8209"/>
                        <a:pt x="7183" y="8165"/>
                        <a:pt x="7183" y="8144"/>
                      </a:cubicBezTo>
                      <a:cubicBezTo>
                        <a:pt x="7183" y="8101"/>
                        <a:pt x="7156" y="8074"/>
                        <a:pt x="7113" y="8074"/>
                      </a:cubicBezTo>
                      <a:close/>
                      <a:moveTo>
                        <a:pt x="7113" y="8344"/>
                      </a:moveTo>
                      <a:cubicBezTo>
                        <a:pt x="7091" y="8344"/>
                        <a:pt x="7048" y="8371"/>
                        <a:pt x="7048" y="8414"/>
                      </a:cubicBezTo>
                      <a:cubicBezTo>
                        <a:pt x="7048" y="8435"/>
                        <a:pt x="7091" y="8479"/>
                        <a:pt x="7113" y="8479"/>
                      </a:cubicBezTo>
                      <a:cubicBezTo>
                        <a:pt x="7156" y="8479"/>
                        <a:pt x="7183" y="8435"/>
                        <a:pt x="7183" y="8414"/>
                      </a:cubicBezTo>
                      <a:cubicBezTo>
                        <a:pt x="7183" y="8371"/>
                        <a:pt x="7156" y="8344"/>
                        <a:pt x="7113" y="8344"/>
                      </a:cubicBezTo>
                      <a:close/>
                      <a:moveTo>
                        <a:pt x="7113" y="8614"/>
                      </a:moveTo>
                      <a:cubicBezTo>
                        <a:pt x="7091" y="8614"/>
                        <a:pt x="7048" y="8641"/>
                        <a:pt x="7048" y="8684"/>
                      </a:cubicBezTo>
                      <a:cubicBezTo>
                        <a:pt x="7048" y="8705"/>
                        <a:pt x="7091" y="8749"/>
                        <a:pt x="7113" y="8749"/>
                      </a:cubicBezTo>
                      <a:cubicBezTo>
                        <a:pt x="7156" y="8749"/>
                        <a:pt x="7183" y="8705"/>
                        <a:pt x="7183" y="8684"/>
                      </a:cubicBezTo>
                      <a:cubicBezTo>
                        <a:pt x="7183" y="8641"/>
                        <a:pt x="7156" y="8614"/>
                        <a:pt x="7113" y="8614"/>
                      </a:cubicBezTo>
                      <a:close/>
                      <a:moveTo>
                        <a:pt x="7113" y="8884"/>
                      </a:moveTo>
                      <a:cubicBezTo>
                        <a:pt x="7091" y="8884"/>
                        <a:pt x="7048" y="8911"/>
                        <a:pt x="7048" y="8954"/>
                      </a:cubicBezTo>
                      <a:cubicBezTo>
                        <a:pt x="7048" y="8975"/>
                        <a:pt x="7091" y="9019"/>
                        <a:pt x="7113" y="9019"/>
                      </a:cubicBezTo>
                      <a:cubicBezTo>
                        <a:pt x="7156" y="9019"/>
                        <a:pt x="7183" y="8975"/>
                        <a:pt x="7183" y="8954"/>
                      </a:cubicBezTo>
                      <a:cubicBezTo>
                        <a:pt x="7183" y="8911"/>
                        <a:pt x="7156" y="8884"/>
                        <a:pt x="7113" y="8884"/>
                      </a:cubicBezTo>
                      <a:close/>
                      <a:moveTo>
                        <a:pt x="7113" y="9154"/>
                      </a:moveTo>
                      <a:cubicBezTo>
                        <a:pt x="7091" y="9154"/>
                        <a:pt x="7048" y="9181"/>
                        <a:pt x="7048" y="9224"/>
                      </a:cubicBezTo>
                      <a:cubicBezTo>
                        <a:pt x="7048" y="9245"/>
                        <a:pt x="7091" y="9289"/>
                        <a:pt x="7113" y="9289"/>
                      </a:cubicBezTo>
                      <a:cubicBezTo>
                        <a:pt x="7156" y="9289"/>
                        <a:pt x="7183" y="9245"/>
                        <a:pt x="7183" y="9224"/>
                      </a:cubicBezTo>
                      <a:cubicBezTo>
                        <a:pt x="7183" y="9181"/>
                        <a:pt x="7156" y="9154"/>
                        <a:pt x="7113" y="9154"/>
                      </a:cubicBezTo>
                      <a:close/>
                      <a:moveTo>
                        <a:pt x="7113" y="9424"/>
                      </a:moveTo>
                      <a:cubicBezTo>
                        <a:pt x="7091" y="9424"/>
                        <a:pt x="7048" y="9451"/>
                        <a:pt x="7048" y="9494"/>
                      </a:cubicBezTo>
                      <a:cubicBezTo>
                        <a:pt x="7048" y="9515"/>
                        <a:pt x="7091" y="9559"/>
                        <a:pt x="7113" y="9559"/>
                      </a:cubicBezTo>
                      <a:cubicBezTo>
                        <a:pt x="7156" y="9559"/>
                        <a:pt x="7183" y="9515"/>
                        <a:pt x="7183" y="9494"/>
                      </a:cubicBezTo>
                      <a:cubicBezTo>
                        <a:pt x="7183" y="9451"/>
                        <a:pt x="7156" y="9424"/>
                        <a:pt x="7113" y="9424"/>
                      </a:cubicBezTo>
                      <a:close/>
                      <a:moveTo>
                        <a:pt x="7113" y="9694"/>
                      </a:moveTo>
                      <a:cubicBezTo>
                        <a:pt x="7091" y="9694"/>
                        <a:pt x="7048" y="9721"/>
                        <a:pt x="7048" y="9764"/>
                      </a:cubicBezTo>
                      <a:cubicBezTo>
                        <a:pt x="7048" y="9785"/>
                        <a:pt x="7091" y="9829"/>
                        <a:pt x="7113" y="9829"/>
                      </a:cubicBezTo>
                      <a:cubicBezTo>
                        <a:pt x="7156" y="9829"/>
                        <a:pt x="7183" y="9785"/>
                        <a:pt x="7183" y="9764"/>
                      </a:cubicBezTo>
                      <a:cubicBezTo>
                        <a:pt x="7183" y="9721"/>
                        <a:pt x="7156" y="9694"/>
                        <a:pt x="7113" y="9694"/>
                      </a:cubicBezTo>
                      <a:close/>
                      <a:moveTo>
                        <a:pt x="7113" y="9964"/>
                      </a:moveTo>
                      <a:cubicBezTo>
                        <a:pt x="7091" y="9964"/>
                        <a:pt x="7048" y="9991"/>
                        <a:pt x="7048" y="10034"/>
                      </a:cubicBezTo>
                      <a:cubicBezTo>
                        <a:pt x="7048" y="10055"/>
                        <a:pt x="7091" y="10099"/>
                        <a:pt x="7113" y="10099"/>
                      </a:cubicBezTo>
                      <a:cubicBezTo>
                        <a:pt x="7156" y="10099"/>
                        <a:pt x="7183" y="10055"/>
                        <a:pt x="7183" y="10034"/>
                      </a:cubicBezTo>
                      <a:cubicBezTo>
                        <a:pt x="7183" y="9991"/>
                        <a:pt x="7156" y="9964"/>
                        <a:pt x="7113" y="9964"/>
                      </a:cubicBezTo>
                      <a:close/>
                      <a:moveTo>
                        <a:pt x="7113" y="10234"/>
                      </a:moveTo>
                      <a:cubicBezTo>
                        <a:pt x="7091" y="10234"/>
                        <a:pt x="7048" y="10261"/>
                        <a:pt x="7048" y="10304"/>
                      </a:cubicBezTo>
                      <a:cubicBezTo>
                        <a:pt x="7048" y="10326"/>
                        <a:pt x="7091" y="10369"/>
                        <a:pt x="7113" y="10369"/>
                      </a:cubicBezTo>
                      <a:cubicBezTo>
                        <a:pt x="7156" y="10369"/>
                        <a:pt x="7183" y="10326"/>
                        <a:pt x="7183" y="10304"/>
                      </a:cubicBezTo>
                      <a:cubicBezTo>
                        <a:pt x="7183" y="10261"/>
                        <a:pt x="7156" y="10234"/>
                        <a:pt x="7113" y="10234"/>
                      </a:cubicBezTo>
                      <a:close/>
                      <a:moveTo>
                        <a:pt x="7113" y="10504"/>
                      </a:moveTo>
                      <a:cubicBezTo>
                        <a:pt x="7091" y="10504"/>
                        <a:pt x="7048" y="10531"/>
                        <a:pt x="7048" y="10574"/>
                      </a:cubicBezTo>
                      <a:cubicBezTo>
                        <a:pt x="7048" y="10596"/>
                        <a:pt x="7091" y="10639"/>
                        <a:pt x="7113" y="10639"/>
                      </a:cubicBezTo>
                      <a:cubicBezTo>
                        <a:pt x="7156" y="10639"/>
                        <a:pt x="7183" y="10596"/>
                        <a:pt x="7183" y="10574"/>
                      </a:cubicBezTo>
                      <a:cubicBezTo>
                        <a:pt x="7183" y="10531"/>
                        <a:pt x="7156" y="10504"/>
                        <a:pt x="7113" y="10504"/>
                      </a:cubicBezTo>
                      <a:close/>
                      <a:moveTo>
                        <a:pt x="7113" y="10774"/>
                      </a:moveTo>
                      <a:cubicBezTo>
                        <a:pt x="7091" y="10774"/>
                        <a:pt x="7048" y="10801"/>
                        <a:pt x="7048" y="10844"/>
                      </a:cubicBezTo>
                      <a:cubicBezTo>
                        <a:pt x="7048" y="10866"/>
                        <a:pt x="7091" y="10909"/>
                        <a:pt x="7113" y="10909"/>
                      </a:cubicBezTo>
                      <a:cubicBezTo>
                        <a:pt x="7156" y="10909"/>
                        <a:pt x="7183" y="10866"/>
                        <a:pt x="7183" y="10844"/>
                      </a:cubicBezTo>
                      <a:cubicBezTo>
                        <a:pt x="7183" y="10801"/>
                        <a:pt x="7156" y="10774"/>
                        <a:pt x="7113" y="10774"/>
                      </a:cubicBezTo>
                      <a:close/>
                      <a:moveTo>
                        <a:pt x="7113" y="11044"/>
                      </a:moveTo>
                      <a:cubicBezTo>
                        <a:pt x="7091" y="11044"/>
                        <a:pt x="7048" y="11071"/>
                        <a:pt x="7048" y="11114"/>
                      </a:cubicBezTo>
                      <a:cubicBezTo>
                        <a:pt x="7048" y="11136"/>
                        <a:pt x="7091" y="11179"/>
                        <a:pt x="7113" y="11179"/>
                      </a:cubicBezTo>
                      <a:cubicBezTo>
                        <a:pt x="7156" y="11179"/>
                        <a:pt x="7183" y="11136"/>
                        <a:pt x="7183" y="11114"/>
                      </a:cubicBezTo>
                      <a:cubicBezTo>
                        <a:pt x="7183" y="11071"/>
                        <a:pt x="7156" y="11044"/>
                        <a:pt x="7113" y="11044"/>
                      </a:cubicBezTo>
                      <a:close/>
                      <a:moveTo>
                        <a:pt x="7113" y="11314"/>
                      </a:moveTo>
                      <a:cubicBezTo>
                        <a:pt x="7091" y="11314"/>
                        <a:pt x="7048" y="11341"/>
                        <a:pt x="7048" y="11384"/>
                      </a:cubicBezTo>
                      <a:cubicBezTo>
                        <a:pt x="7048" y="11406"/>
                        <a:pt x="7091" y="11449"/>
                        <a:pt x="7113" y="11449"/>
                      </a:cubicBezTo>
                      <a:cubicBezTo>
                        <a:pt x="7156" y="11449"/>
                        <a:pt x="7183" y="11406"/>
                        <a:pt x="7183" y="11384"/>
                      </a:cubicBezTo>
                      <a:cubicBezTo>
                        <a:pt x="7183" y="11341"/>
                        <a:pt x="7156" y="11314"/>
                        <a:pt x="7113" y="11314"/>
                      </a:cubicBezTo>
                      <a:close/>
                      <a:moveTo>
                        <a:pt x="7113" y="11584"/>
                      </a:moveTo>
                      <a:cubicBezTo>
                        <a:pt x="7091" y="11584"/>
                        <a:pt x="7048" y="11611"/>
                        <a:pt x="7048" y="11654"/>
                      </a:cubicBezTo>
                      <a:cubicBezTo>
                        <a:pt x="7048" y="11676"/>
                        <a:pt x="7091" y="11719"/>
                        <a:pt x="7113" y="11719"/>
                      </a:cubicBezTo>
                      <a:cubicBezTo>
                        <a:pt x="7156" y="11719"/>
                        <a:pt x="7183" y="11676"/>
                        <a:pt x="7183" y="11654"/>
                      </a:cubicBezTo>
                      <a:cubicBezTo>
                        <a:pt x="7183" y="11611"/>
                        <a:pt x="7156" y="11584"/>
                        <a:pt x="7113" y="11584"/>
                      </a:cubicBezTo>
                      <a:close/>
                      <a:moveTo>
                        <a:pt x="7113" y="11854"/>
                      </a:moveTo>
                      <a:cubicBezTo>
                        <a:pt x="7091" y="11854"/>
                        <a:pt x="7048" y="11881"/>
                        <a:pt x="7048" y="11924"/>
                      </a:cubicBezTo>
                      <a:cubicBezTo>
                        <a:pt x="7048" y="11946"/>
                        <a:pt x="7091" y="11989"/>
                        <a:pt x="7113" y="11989"/>
                      </a:cubicBezTo>
                      <a:cubicBezTo>
                        <a:pt x="7156" y="11989"/>
                        <a:pt x="7183" y="11946"/>
                        <a:pt x="7183" y="11924"/>
                      </a:cubicBezTo>
                      <a:cubicBezTo>
                        <a:pt x="7183" y="11881"/>
                        <a:pt x="7156" y="11854"/>
                        <a:pt x="7113" y="11854"/>
                      </a:cubicBezTo>
                      <a:close/>
                      <a:moveTo>
                        <a:pt x="7113" y="12124"/>
                      </a:moveTo>
                      <a:cubicBezTo>
                        <a:pt x="7091" y="12124"/>
                        <a:pt x="7048" y="12151"/>
                        <a:pt x="7048" y="12194"/>
                      </a:cubicBezTo>
                      <a:cubicBezTo>
                        <a:pt x="7048" y="12216"/>
                        <a:pt x="7091" y="12259"/>
                        <a:pt x="7113" y="12259"/>
                      </a:cubicBezTo>
                      <a:cubicBezTo>
                        <a:pt x="7156" y="12259"/>
                        <a:pt x="7183" y="12216"/>
                        <a:pt x="7183" y="12194"/>
                      </a:cubicBezTo>
                      <a:cubicBezTo>
                        <a:pt x="7183" y="12151"/>
                        <a:pt x="7156" y="12124"/>
                        <a:pt x="7113" y="12124"/>
                      </a:cubicBezTo>
                      <a:close/>
                      <a:moveTo>
                        <a:pt x="7113" y="12394"/>
                      </a:moveTo>
                      <a:cubicBezTo>
                        <a:pt x="7091" y="12394"/>
                        <a:pt x="7048" y="12421"/>
                        <a:pt x="7048" y="12464"/>
                      </a:cubicBezTo>
                      <a:cubicBezTo>
                        <a:pt x="7048" y="12486"/>
                        <a:pt x="7091" y="12529"/>
                        <a:pt x="7113" y="12529"/>
                      </a:cubicBezTo>
                      <a:cubicBezTo>
                        <a:pt x="7156" y="12529"/>
                        <a:pt x="7183" y="12486"/>
                        <a:pt x="7183" y="12464"/>
                      </a:cubicBezTo>
                      <a:cubicBezTo>
                        <a:pt x="7183" y="12421"/>
                        <a:pt x="7156" y="12394"/>
                        <a:pt x="7113" y="12394"/>
                      </a:cubicBezTo>
                      <a:close/>
                      <a:moveTo>
                        <a:pt x="7113" y="12664"/>
                      </a:moveTo>
                      <a:cubicBezTo>
                        <a:pt x="7091" y="12664"/>
                        <a:pt x="7048" y="12691"/>
                        <a:pt x="7048" y="12734"/>
                      </a:cubicBezTo>
                      <a:cubicBezTo>
                        <a:pt x="7048" y="12756"/>
                        <a:pt x="7091" y="12799"/>
                        <a:pt x="7113" y="12799"/>
                      </a:cubicBezTo>
                      <a:cubicBezTo>
                        <a:pt x="7156" y="12799"/>
                        <a:pt x="7183" y="12756"/>
                        <a:pt x="7183" y="12734"/>
                      </a:cubicBezTo>
                      <a:cubicBezTo>
                        <a:pt x="7183" y="12691"/>
                        <a:pt x="7156" y="12664"/>
                        <a:pt x="7113" y="12664"/>
                      </a:cubicBezTo>
                      <a:close/>
                      <a:moveTo>
                        <a:pt x="7113" y="12934"/>
                      </a:moveTo>
                      <a:cubicBezTo>
                        <a:pt x="7091" y="12934"/>
                        <a:pt x="7048" y="12961"/>
                        <a:pt x="7048" y="13004"/>
                      </a:cubicBezTo>
                      <a:cubicBezTo>
                        <a:pt x="7048" y="13026"/>
                        <a:pt x="7091" y="13069"/>
                        <a:pt x="7113" y="13069"/>
                      </a:cubicBezTo>
                      <a:cubicBezTo>
                        <a:pt x="7156" y="13069"/>
                        <a:pt x="7183" y="13026"/>
                        <a:pt x="7183" y="13004"/>
                      </a:cubicBezTo>
                      <a:cubicBezTo>
                        <a:pt x="7183" y="12961"/>
                        <a:pt x="7156" y="12934"/>
                        <a:pt x="7113" y="12934"/>
                      </a:cubicBezTo>
                      <a:close/>
                      <a:moveTo>
                        <a:pt x="7113" y="13204"/>
                      </a:moveTo>
                      <a:cubicBezTo>
                        <a:pt x="7091" y="13204"/>
                        <a:pt x="7048" y="13231"/>
                        <a:pt x="7048" y="13274"/>
                      </a:cubicBezTo>
                      <a:cubicBezTo>
                        <a:pt x="7048" y="13296"/>
                        <a:pt x="7091" y="13339"/>
                        <a:pt x="7113" y="13339"/>
                      </a:cubicBezTo>
                      <a:cubicBezTo>
                        <a:pt x="7156" y="13339"/>
                        <a:pt x="7183" y="13296"/>
                        <a:pt x="7183" y="13274"/>
                      </a:cubicBezTo>
                      <a:cubicBezTo>
                        <a:pt x="7183" y="13231"/>
                        <a:pt x="7156" y="13204"/>
                        <a:pt x="7113" y="13204"/>
                      </a:cubicBezTo>
                      <a:close/>
                      <a:moveTo>
                        <a:pt x="7113" y="13474"/>
                      </a:moveTo>
                      <a:cubicBezTo>
                        <a:pt x="7091" y="13474"/>
                        <a:pt x="7048" y="13501"/>
                        <a:pt x="7048" y="13544"/>
                      </a:cubicBezTo>
                      <a:cubicBezTo>
                        <a:pt x="7048" y="13566"/>
                        <a:pt x="7091" y="13609"/>
                        <a:pt x="7113" y="13609"/>
                      </a:cubicBezTo>
                      <a:cubicBezTo>
                        <a:pt x="7156" y="13609"/>
                        <a:pt x="7183" y="13566"/>
                        <a:pt x="7183" y="13544"/>
                      </a:cubicBezTo>
                      <a:cubicBezTo>
                        <a:pt x="7183" y="13501"/>
                        <a:pt x="7156" y="13474"/>
                        <a:pt x="7113" y="13474"/>
                      </a:cubicBezTo>
                      <a:close/>
                      <a:moveTo>
                        <a:pt x="7205" y="13679"/>
                      </a:moveTo>
                      <a:cubicBezTo>
                        <a:pt x="7156" y="13679"/>
                        <a:pt x="7135" y="13701"/>
                        <a:pt x="7135" y="13744"/>
                      </a:cubicBezTo>
                      <a:cubicBezTo>
                        <a:pt x="7135" y="13771"/>
                        <a:pt x="7156" y="13814"/>
                        <a:pt x="7205" y="13814"/>
                      </a:cubicBezTo>
                      <a:cubicBezTo>
                        <a:pt x="7226" y="13814"/>
                        <a:pt x="7270" y="13771"/>
                        <a:pt x="7270" y="13744"/>
                      </a:cubicBezTo>
                      <a:cubicBezTo>
                        <a:pt x="7270" y="13701"/>
                        <a:pt x="7226" y="13679"/>
                        <a:pt x="7205" y="13679"/>
                      </a:cubicBezTo>
                      <a:close/>
                      <a:moveTo>
                        <a:pt x="7475" y="13679"/>
                      </a:moveTo>
                      <a:cubicBezTo>
                        <a:pt x="7426" y="13679"/>
                        <a:pt x="7405" y="13701"/>
                        <a:pt x="7405" y="13744"/>
                      </a:cubicBezTo>
                      <a:cubicBezTo>
                        <a:pt x="7405" y="13771"/>
                        <a:pt x="7426" y="13814"/>
                        <a:pt x="7475" y="13814"/>
                      </a:cubicBezTo>
                      <a:cubicBezTo>
                        <a:pt x="7496" y="13814"/>
                        <a:pt x="7540" y="13771"/>
                        <a:pt x="7540" y="13744"/>
                      </a:cubicBezTo>
                      <a:cubicBezTo>
                        <a:pt x="7540" y="13701"/>
                        <a:pt x="7496" y="13679"/>
                        <a:pt x="7475" y="13679"/>
                      </a:cubicBezTo>
                      <a:close/>
                      <a:moveTo>
                        <a:pt x="7745" y="13679"/>
                      </a:moveTo>
                      <a:cubicBezTo>
                        <a:pt x="7696" y="13679"/>
                        <a:pt x="7675" y="13701"/>
                        <a:pt x="7675" y="13744"/>
                      </a:cubicBezTo>
                      <a:cubicBezTo>
                        <a:pt x="7675" y="13771"/>
                        <a:pt x="7696" y="13814"/>
                        <a:pt x="7745" y="13814"/>
                      </a:cubicBezTo>
                      <a:cubicBezTo>
                        <a:pt x="7766" y="13814"/>
                        <a:pt x="7810" y="13771"/>
                        <a:pt x="7810" y="13744"/>
                      </a:cubicBezTo>
                      <a:cubicBezTo>
                        <a:pt x="7810" y="13701"/>
                        <a:pt x="7766" y="13679"/>
                        <a:pt x="7745" y="13679"/>
                      </a:cubicBezTo>
                      <a:close/>
                      <a:moveTo>
                        <a:pt x="8015" y="13679"/>
                      </a:moveTo>
                      <a:cubicBezTo>
                        <a:pt x="7966" y="13679"/>
                        <a:pt x="7945" y="13701"/>
                        <a:pt x="7945" y="13744"/>
                      </a:cubicBezTo>
                      <a:cubicBezTo>
                        <a:pt x="7945" y="13771"/>
                        <a:pt x="7966" y="13814"/>
                        <a:pt x="8015" y="13814"/>
                      </a:cubicBezTo>
                      <a:cubicBezTo>
                        <a:pt x="8036" y="13814"/>
                        <a:pt x="8080" y="13771"/>
                        <a:pt x="8080" y="13744"/>
                      </a:cubicBezTo>
                      <a:cubicBezTo>
                        <a:pt x="8080" y="13701"/>
                        <a:pt x="8036" y="13679"/>
                        <a:pt x="8015" y="13679"/>
                      </a:cubicBezTo>
                      <a:close/>
                      <a:moveTo>
                        <a:pt x="8285" y="13679"/>
                      </a:moveTo>
                      <a:cubicBezTo>
                        <a:pt x="8236" y="13679"/>
                        <a:pt x="8215" y="13701"/>
                        <a:pt x="8215" y="13744"/>
                      </a:cubicBezTo>
                      <a:cubicBezTo>
                        <a:pt x="8215" y="13771"/>
                        <a:pt x="8236" y="13814"/>
                        <a:pt x="8285" y="13814"/>
                      </a:cubicBezTo>
                      <a:cubicBezTo>
                        <a:pt x="8306" y="13814"/>
                        <a:pt x="8350" y="13771"/>
                        <a:pt x="8350" y="13744"/>
                      </a:cubicBezTo>
                      <a:cubicBezTo>
                        <a:pt x="8350" y="13701"/>
                        <a:pt x="8306" y="13679"/>
                        <a:pt x="8285" y="13679"/>
                      </a:cubicBezTo>
                      <a:close/>
                      <a:moveTo>
                        <a:pt x="8555" y="13679"/>
                      </a:moveTo>
                      <a:cubicBezTo>
                        <a:pt x="8506" y="13679"/>
                        <a:pt x="8485" y="13701"/>
                        <a:pt x="8485" y="13744"/>
                      </a:cubicBezTo>
                      <a:cubicBezTo>
                        <a:pt x="8485" y="13771"/>
                        <a:pt x="8506" y="13814"/>
                        <a:pt x="8555" y="13814"/>
                      </a:cubicBezTo>
                      <a:cubicBezTo>
                        <a:pt x="8576" y="13814"/>
                        <a:pt x="8620" y="13771"/>
                        <a:pt x="8620" y="13744"/>
                      </a:cubicBezTo>
                      <a:cubicBezTo>
                        <a:pt x="8620" y="13701"/>
                        <a:pt x="8576" y="13679"/>
                        <a:pt x="8555" y="13679"/>
                      </a:cubicBezTo>
                      <a:close/>
                      <a:moveTo>
                        <a:pt x="8825" y="13679"/>
                      </a:moveTo>
                      <a:cubicBezTo>
                        <a:pt x="8776" y="13679"/>
                        <a:pt x="8755" y="13701"/>
                        <a:pt x="8755" y="13744"/>
                      </a:cubicBezTo>
                      <a:cubicBezTo>
                        <a:pt x="8755" y="13771"/>
                        <a:pt x="8776" y="13814"/>
                        <a:pt x="8825" y="13814"/>
                      </a:cubicBezTo>
                      <a:cubicBezTo>
                        <a:pt x="8846" y="13814"/>
                        <a:pt x="8890" y="13771"/>
                        <a:pt x="8890" y="13744"/>
                      </a:cubicBezTo>
                      <a:cubicBezTo>
                        <a:pt x="8890" y="13701"/>
                        <a:pt x="8846" y="13679"/>
                        <a:pt x="8825" y="13679"/>
                      </a:cubicBezTo>
                      <a:close/>
                      <a:moveTo>
                        <a:pt x="9095" y="13679"/>
                      </a:moveTo>
                      <a:cubicBezTo>
                        <a:pt x="9046" y="13679"/>
                        <a:pt x="9025" y="13701"/>
                        <a:pt x="9025" y="13744"/>
                      </a:cubicBezTo>
                      <a:cubicBezTo>
                        <a:pt x="9025" y="13771"/>
                        <a:pt x="9046" y="13814"/>
                        <a:pt x="9095" y="13814"/>
                      </a:cubicBezTo>
                      <a:cubicBezTo>
                        <a:pt x="9117" y="13814"/>
                        <a:pt x="9160" y="13771"/>
                        <a:pt x="9160" y="13744"/>
                      </a:cubicBezTo>
                      <a:cubicBezTo>
                        <a:pt x="9160" y="13701"/>
                        <a:pt x="9117" y="13679"/>
                        <a:pt x="9095" y="13679"/>
                      </a:cubicBezTo>
                      <a:close/>
                      <a:moveTo>
                        <a:pt x="9365" y="13679"/>
                      </a:moveTo>
                      <a:cubicBezTo>
                        <a:pt x="9316" y="13679"/>
                        <a:pt x="9295" y="13701"/>
                        <a:pt x="9295" y="13744"/>
                      </a:cubicBezTo>
                      <a:cubicBezTo>
                        <a:pt x="9295" y="13771"/>
                        <a:pt x="9316" y="13814"/>
                        <a:pt x="9365" y="13814"/>
                      </a:cubicBezTo>
                      <a:cubicBezTo>
                        <a:pt x="9387" y="13814"/>
                        <a:pt x="9430" y="13771"/>
                        <a:pt x="9430" y="13744"/>
                      </a:cubicBezTo>
                      <a:cubicBezTo>
                        <a:pt x="9430" y="13701"/>
                        <a:pt x="9387" y="13679"/>
                        <a:pt x="9365" y="13679"/>
                      </a:cubicBezTo>
                      <a:close/>
                      <a:moveTo>
                        <a:pt x="9635" y="13679"/>
                      </a:moveTo>
                      <a:cubicBezTo>
                        <a:pt x="9586" y="13679"/>
                        <a:pt x="9565" y="13701"/>
                        <a:pt x="9565" y="13744"/>
                      </a:cubicBezTo>
                      <a:cubicBezTo>
                        <a:pt x="9565" y="13771"/>
                        <a:pt x="9586" y="13814"/>
                        <a:pt x="9635" y="13814"/>
                      </a:cubicBezTo>
                      <a:cubicBezTo>
                        <a:pt x="9657" y="13814"/>
                        <a:pt x="9700" y="13771"/>
                        <a:pt x="9700" y="13744"/>
                      </a:cubicBezTo>
                      <a:cubicBezTo>
                        <a:pt x="9700" y="13701"/>
                        <a:pt x="9657" y="13679"/>
                        <a:pt x="9635" y="13679"/>
                      </a:cubicBezTo>
                      <a:close/>
                      <a:moveTo>
                        <a:pt x="9905" y="13679"/>
                      </a:moveTo>
                      <a:cubicBezTo>
                        <a:pt x="9856" y="13679"/>
                        <a:pt x="9835" y="13701"/>
                        <a:pt x="9835" y="13744"/>
                      </a:cubicBezTo>
                      <a:cubicBezTo>
                        <a:pt x="9835" y="13771"/>
                        <a:pt x="9856" y="13814"/>
                        <a:pt x="9905" y="13814"/>
                      </a:cubicBezTo>
                      <a:cubicBezTo>
                        <a:pt x="9927" y="13814"/>
                        <a:pt x="9970" y="13771"/>
                        <a:pt x="9970" y="13744"/>
                      </a:cubicBezTo>
                      <a:cubicBezTo>
                        <a:pt x="9970" y="13701"/>
                        <a:pt x="9927" y="13679"/>
                        <a:pt x="9905" y="13679"/>
                      </a:cubicBezTo>
                      <a:close/>
                      <a:moveTo>
                        <a:pt x="10175" y="13679"/>
                      </a:moveTo>
                      <a:cubicBezTo>
                        <a:pt x="10126" y="13679"/>
                        <a:pt x="10105" y="13701"/>
                        <a:pt x="10105" y="13744"/>
                      </a:cubicBezTo>
                      <a:cubicBezTo>
                        <a:pt x="10105" y="13771"/>
                        <a:pt x="10126" y="13814"/>
                        <a:pt x="10175" y="13814"/>
                      </a:cubicBezTo>
                      <a:cubicBezTo>
                        <a:pt x="10197" y="13814"/>
                        <a:pt x="10240" y="13771"/>
                        <a:pt x="10240" y="13744"/>
                      </a:cubicBezTo>
                      <a:cubicBezTo>
                        <a:pt x="10240" y="13701"/>
                        <a:pt x="10197" y="13679"/>
                        <a:pt x="10175" y="13679"/>
                      </a:cubicBezTo>
                      <a:close/>
                      <a:moveTo>
                        <a:pt x="10445" y="13679"/>
                      </a:moveTo>
                      <a:cubicBezTo>
                        <a:pt x="10396" y="13679"/>
                        <a:pt x="10375" y="13701"/>
                        <a:pt x="10375" y="13744"/>
                      </a:cubicBezTo>
                      <a:cubicBezTo>
                        <a:pt x="10375" y="13771"/>
                        <a:pt x="10396" y="13814"/>
                        <a:pt x="10445" y="13814"/>
                      </a:cubicBezTo>
                      <a:cubicBezTo>
                        <a:pt x="10467" y="13814"/>
                        <a:pt x="10510" y="13771"/>
                        <a:pt x="10510" y="13744"/>
                      </a:cubicBezTo>
                      <a:cubicBezTo>
                        <a:pt x="10510" y="13701"/>
                        <a:pt x="10467" y="13679"/>
                        <a:pt x="10445" y="13679"/>
                      </a:cubicBezTo>
                      <a:close/>
                      <a:moveTo>
                        <a:pt x="10715" y="13679"/>
                      </a:moveTo>
                      <a:cubicBezTo>
                        <a:pt x="10666" y="13679"/>
                        <a:pt x="10645" y="13701"/>
                        <a:pt x="10645" y="13744"/>
                      </a:cubicBezTo>
                      <a:cubicBezTo>
                        <a:pt x="10645" y="13771"/>
                        <a:pt x="10666" y="13814"/>
                        <a:pt x="10715" y="13814"/>
                      </a:cubicBezTo>
                      <a:cubicBezTo>
                        <a:pt x="10737" y="13814"/>
                        <a:pt x="10780" y="13771"/>
                        <a:pt x="10780" y="13744"/>
                      </a:cubicBezTo>
                      <a:cubicBezTo>
                        <a:pt x="10780" y="13701"/>
                        <a:pt x="10737" y="13679"/>
                        <a:pt x="10715" y="13679"/>
                      </a:cubicBezTo>
                      <a:close/>
                      <a:moveTo>
                        <a:pt x="10985" y="13679"/>
                      </a:moveTo>
                      <a:cubicBezTo>
                        <a:pt x="10936" y="13679"/>
                        <a:pt x="10915" y="13701"/>
                        <a:pt x="10915" y="13744"/>
                      </a:cubicBezTo>
                      <a:cubicBezTo>
                        <a:pt x="10915" y="13771"/>
                        <a:pt x="10936" y="13814"/>
                        <a:pt x="10985" y="13814"/>
                      </a:cubicBezTo>
                      <a:cubicBezTo>
                        <a:pt x="11007" y="13814"/>
                        <a:pt x="11050" y="13771"/>
                        <a:pt x="11050" y="13744"/>
                      </a:cubicBezTo>
                      <a:cubicBezTo>
                        <a:pt x="11050" y="13701"/>
                        <a:pt x="11007" y="13679"/>
                        <a:pt x="10985" y="13679"/>
                      </a:cubicBezTo>
                      <a:close/>
                      <a:moveTo>
                        <a:pt x="11255" y="13679"/>
                      </a:moveTo>
                      <a:cubicBezTo>
                        <a:pt x="11206" y="13679"/>
                        <a:pt x="11185" y="13701"/>
                        <a:pt x="11185" y="13744"/>
                      </a:cubicBezTo>
                      <a:cubicBezTo>
                        <a:pt x="11185" y="13771"/>
                        <a:pt x="11206" y="13814"/>
                        <a:pt x="11255" y="13814"/>
                      </a:cubicBezTo>
                      <a:cubicBezTo>
                        <a:pt x="11277" y="13814"/>
                        <a:pt x="11320" y="13771"/>
                        <a:pt x="11320" y="13744"/>
                      </a:cubicBezTo>
                      <a:cubicBezTo>
                        <a:pt x="11320" y="13701"/>
                        <a:pt x="11277" y="13679"/>
                        <a:pt x="11255" y="13679"/>
                      </a:cubicBezTo>
                      <a:close/>
                      <a:moveTo>
                        <a:pt x="11525" y="13679"/>
                      </a:moveTo>
                      <a:cubicBezTo>
                        <a:pt x="11476" y="13679"/>
                        <a:pt x="11455" y="13701"/>
                        <a:pt x="11455" y="13744"/>
                      </a:cubicBezTo>
                      <a:cubicBezTo>
                        <a:pt x="11455" y="13771"/>
                        <a:pt x="11476" y="13814"/>
                        <a:pt x="11525" y="13814"/>
                      </a:cubicBezTo>
                      <a:cubicBezTo>
                        <a:pt x="11547" y="13814"/>
                        <a:pt x="11590" y="13771"/>
                        <a:pt x="11590" y="13744"/>
                      </a:cubicBezTo>
                      <a:cubicBezTo>
                        <a:pt x="11590" y="13701"/>
                        <a:pt x="11547" y="13679"/>
                        <a:pt x="11525" y="13679"/>
                      </a:cubicBezTo>
                      <a:close/>
                      <a:moveTo>
                        <a:pt x="11795" y="13679"/>
                      </a:moveTo>
                      <a:cubicBezTo>
                        <a:pt x="11746" y="13679"/>
                        <a:pt x="11725" y="13701"/>
                        <a:pt x="11725" y="13744"/>
                      </a:cubicBezTo>
                      <a:cubicBezTo>
                        <a:pt x="11725" y="13771"/>
                        <a:pt x="11746" y="13814"/>
                        <a:pt x="11795" y="13814"/>
                      </a:cubicBezTo>
                      <a:cubicBezTo>
                        <a:pt x="11817" y="13814"/>
                        <a:pt x="11860" y="13771"/>
                        <a:pt x="11860" y="13744"/>
                      </a:cubicBezTo>
                      <a:cubicBezTo>
                        <a:pt x="11860" y="13701"/>
                        <a:pt x="11817" y="13679"/>
                        <a:pt x="11795" y="13679"/>
                      </a:cubicBezTo>
                      <a:close/>
                      <a:moveTo>
                        <a:pt x="12065" y="13679"/>
                      </a:moveTo>
                      <a:cubicBezTo>
                        <a:pt x="12016" y="13679"/>
                        <a:pt x="11995" y="13701"/>
                        <a:pt x="11995" y="13744"/>
                      </a:cubicBezTo>
                      <a:cubicBezTo>
                        <a:pt x="11995" y="13771"/>
                        <a:pt x="12016" y="13814"/>
                        <a:pt x="12065" y="13814"/>
                      </a:cubicBezTo>
                      <a:cubicBezTo>
                        <a:pt x="12087" y="13814"/>
                        <a:pt x="12130" y="13771"/>
                        <a:pt x="12130" y="13744"/>
                      </a:cubicBezTo>
                      <a:cubicBezTo>
                        <a:pt x="12130" y="13701"/>
                        <a:pt x="12087" y="13679"/>
                        <a:pt x="12065" y="13679"/>
                      </a:cubicBezTo>
                      <a:close/>
                      <a:moveTo>
                        <a:pt x="12335" y="13679"/>
                      </a:moveTo>
                      <a:cubicBezTo>
                        <a:pt x="12286" y="13679"/>
                        <a:pt x="12265" y="13701"/>
                        <a:pt x="12265" y="13744"/>
                      </a:cubicBezTo>
                      <a:cubicBezTo>
                        <a:pt x="12265" y="13771"/>
                        <a:pt x="12286" y="13814"/>
                        <a:pt x="12335" y="13814"/>
                      </a:cubicBezTo>
                      <a:cubicBezTo>
                        <a:pt x="12357" y="13814"/>
                        <a:pt x="12400" y="13771"/>
                        <a:pt x="12400" y="13744"/>
                      </a:cubicBezTo>
                      <a:cubicBezTo>
                        <a:pt x="12400" y="13701"/>
                        <a:pt x="12357" y="13679"/>
                        <a:pt x="12335" y="13679"/>
                      </a:cubicBezTo>
                      <a:close/>
                      <a:moveTo>
                        <a:pt x="12605" y="13679"/>
                      </a:moveTo>
                      <a:cubicBezTo>
                        <a:pt x="12556" y="13679"/>
                        <a:pt x="12535" y="13701"/>
                        <a:pt x="12535" y="13744"/>
                      </a:cubicBezTo>
                      <a:cubicBezTo>
                        <a:pt x="12535" y="13771"/>
                        <a:pt x="12556" y="13814"/>
                        <a:pt x="12605" y="13814"/>
                      </a:cubicBezTo>
                      <a:cubicBezTo>
                        <a:pt x="12627" y="13814"/>
                        <a:pt x="12670" y="13771"/>
                        <a:pt x="12670" y="13744"/>
                      </a:cubicBezTo>
                      <a:cubicBezTo>
                        <a:pt x="12670" y="13701"/>
                        <a:pt x="12627" y="13679"/>
                        <a:pt x="12605" y="13679"/>
                      </a:cubicBezTo>
                      <a:close/>
                      <a:moveTo>
                        <a:pt x="12875" y="13679"/>
                      </a:moveTo>
                      <a:cubicBezTo>
                        <a:pt x="12826" y="13679"/>
                        <a:pt x="12805" y="13701"/>
                        <a:pt x="12805" y="13744"/>
                      </a:cubicBezTo>
                      <a:cubicBezTo>
                        <a:pt x="12805" y="13771"/>
                        <a:pt x="12826" y="13814"/>
                        <a:pt x="12875" y="13814"/>
                      </a:cubicBezTo>
                      <a:cubicBezTo>
                        <a:pt x="12897" y="13814"/>
                        <a:pt x="12940" y="13771"/>
                        <a:pt x="12940" y="13744"/>
                      </a:cubicBezTo>
                      <a:cubicBezTo>
                        <a:pt x="12940" y="13701"/>
                        <a:pt x="12897" y="13679"/>
                        <a:pt x="12875" y="13679"/>
                      </a:cubicBezTo>
                      <a:close/>
                      <a:moveTo>
                        <a:pt x="13145" y="13679"/>
                      </a:moveTo>
                      <a:cubicBezTo>
                        <a:pt x="13097" y="13679"/>
                        <a:pt x="13075" y="13701"/>
                        <a:pt x="13075" y="13744"/>
                      </a:cubicBezTo>
                      <a:cubicBezTo>
                        <a:pt x="13075" y="13771"/>
                        <a:pt x="13097" y="13814"/>
                        <a:pt x="13145" y="13814"/>
                      </a:cubicBezTo>
                      <a:cubicBezTo>
                        <a:pt x="13167" y="13814"/>
                        <a:pt x="13210" y="13771"/>
                        <a:pt x="13210" y="13744"/>
                      </a:cubicBezTo>
                      <a:cubicBezTo>
                        <a:pt x="13210" y="13701"/>
                        <a:pt x="13167" y="13679"/>
                        <a:pt x="13145" y="13679"/>
                      </a:cubicBezTo>
                      <a:close/>
                      <a:moveTo>
                        <a:pt x="13415" y="13679"/>
                      </a:moveTo>
                      <a:cubicBezTo>
                        <a:pt x="13367" y="13679"/>
                        <a:pt x="13345" y="13701"/>
                        <a:pt x="13345" y="13744"/>
                      </a:cubicBezTo>
                      <a:cubicBezTo>
                        <a:pt x="13345" y="13771"/>
                        <a:pt x="13367" y="13814"/>
                        <a:pt x="13415" y="13814"/>
                      </a:cubicBezTo>
                      <a:cubicBezTo>
                        <a:pt x="13437" y="13814"/>
                        <a:pt x="13480" y="13771"/>
                        <a:pt x="13480" y="13744"/>
                      </a:cubicBezTo>
                      <a:cubicBezTo>
                        <a:pt x="13480" y="13701"/>
                        <a:pt x="13437" y="13679"/>
                        <a:pt x="13415" y="13679"/>
                      </a:cubicBezTo>
                      <a:close/>
                      <a:moveTo>
                        <a:pt x="13685" y="13679"/>
                      </a:moveTo>
                      <a:cubicBezTo>
                        <a:pt x="13637" y="13679"/>
                        <a:pt x="13615" y="13701"/>
                        <a:pt x="13615" y="13744"/>
                      </a:cubicBezTo>
                      <a:cubicBezTo>
                        <a:pt x="13615" y="13771"/>
                        <a:pt x="13637" y="13814"/>
                        <a:pt x="13685" y="13814"/>
                      </a:cubicBezTo>
                      <a:cubicBezTo>
                        <a:pt x="13707" y="13814"/>
                        <a:pt x="13750" y="13771"/>
                        <a:pt x="13750" y="13744"/>
                      </a:cubicBezTo>
                      <a:cubicBezTo>
                        <a:pt x="13750" y="13701"/>
                        <a:pt x="13707" y="13679"/>
                        <a:pt x="13685" y="13679"/>
                      </a:cubicBezTo>
                      <a:close/>
                      <a:moveTo>
                        <a:pt x="13955" y="13679"/>
                      </a:moveTo>
                      <a:cubicBezTo>
                        <a:pt x="13907" y="13679"/>
                        <a:pt x="13885" y="13701"/>
                        <a:pt x="13885" y="13744"/>
                      </a:cubicBezTo>
                      <a:cubicBezTo>
                        <a:pt x="13885" y="13771"/>
                        <a:pt x="13907" y="13814"/>
                        <a:pt x="13955" y="13814"/>
                      </a:cubicBezTo>
                      <a:cubicBezTo>
                        <a:pt x="13977" y="13814"/>
                        <a:pt x="14020" y="13771"/>
                        <a:pt x="14020" y="13744"/>
                      </a:cubicBezTo>
                      <a:cubicBezTo>
                        <a:pt x="14020" y="13701"/>
                        <a:pt x="13977" y="13679"/>
                        <a:pt x="13955" y="13679"/>
                      </a:cubicBezTo>
                      <a:close/>
                      <a:moveTo>
                        <a:pt x="14225" y="13679"/>
                      </a:moveTo>
                      <a:cubicBezTo>
                        <a:pt x="14177" y="13679"/>
                        <a:pt x="14155" y="13701"/>
                        <a:pt x="14155" y="13744"/>
                      </a:cubicBezTo>
                      <a:cubicBezTo>
                        <a:pt x="14155" y="13771"/>
                        <a:pt x="14177" y="13814"/>
                        <a:pt x="14225" y="13814"/>
                      </a:cubicBezTo>
                      <a:cubicBezTo>
                        <a:pt x="14247" y="13814"/>
                        <a:pt x="14290" y="13771"/>
                        <a:pt x="14290" y="13744"/>
                      </a:cubicBezTo>
                      <a:cubicBezTo>
                        <a:pt x="14290" y="13701"/>
                        <a:pt x="14247" y="13679"/>
                        <a:pt x="14225" y="13679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9"/>
                <p:cNvSpPr/>
                <p:nvPr/>
              </p:nvSpPr>
              <p:spPr>
                <a:xfrm rot="5400000" flipH="1">
                  <a:off x="2108853" y="-1869932"/>
                  <a:ext cx="1319009" cy="3310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5" h="28578" extrusionOk="0">
                      <a:moveTo>
                        <a:pt x="65" y="0"/>
                      </a:moveTo>
                      <a:cubicBezTo>
                        <a:pt x="44" y="0"/>
                        <a:pt x="1" y="22"/>
                        <a:pt x="1" y="70"/>
                      </a:cubicBezTo>
                      <a:cubicBezTo>
                        <a:pt x="1" y="92"/>
                        <a:pt x="44" y="135"/>
                        <a:pt x="65" y="135"/>
                      </a:cubicBezTo>
                      <a:cubicBezTo>
                        <a:pt x="114" y="135"/>
                        <a:pt x="136" y="92"/>
                        <a:pt x="136" y="70"/>
                      </a:cubicBezTo>
                      <a:cubicBezTo>
                        <a:pt x="136" y="22"/>
                        <a:pt x="114" y="0"/>
                        <a:pt x="65" y="0"/>
                      </a:cubicBezTo>
                      <a:close/>
                      <a:moveTo>
                        <a:pt x="65" y="270"/>
                      </a:moveTo>
                      <a:cubicBezTo>
                        <a:pt x="44" y="270"/>
                        <a:pt x="1" y="292"/>
                        <a:pt x="1" y="340"/>
                      </a:cubicBezTo>
                      <a:cubicBezTo>
                        <a:pt x="1" y="362"/>
                        <a:pt x="44" y="405"/>
                        <a:pt x="65" y="405"/>
                      </a:cubicBezTo>
                      <a:cubicBezTo>
                        <a:pt x="114" y="405"/>
                        <a:pt x="136" y="362"/>
                        <a:pt x="136" y="340"/>
                      </a:cubicBezTo>
                      <a:cubicBezTo>
                        <a:pt x="136" y="292"/>
                        <a:pt x="114" y="270"/>
                        <a:pt x="65" y="270"/>
                      </a:cubicBezTo>
                      <a:close/>
                      <a:moveTo>
                        <a:pt x="65" y="540"/>
                      </a:moveTo>
                      <a:cubicBezTo>
                        <a:pt x="44" y="540"/>
                        <a:pt x="1" y="562"/>
                        <a:pt x="1" y="610"/>
                      </a:cubicBezTo>
                      <a:cubicBezTo>
                        <a:pt x="1" y="632"/>
                        <a:pt x="44" y="675"/>
                        <a:pt x="65" y="675"/>
                      </a:cubicBezTo>
                      <a:cubicBezTo>
                        <a:pt x="114" y="675"/>
                        <a:pt x="136" y="632"/>
                        <a:pt x="136" y="610"/>
                      </a:cubicBezTo>
                      <a:cubicBezTo>
                        <a:pt x="136" y="562"/>
                        <a:pt x="114" y="540"/>
                        <a:pt x="65" y="540"/>
                      </a:cubicBezTo>
                      <a:close/>
                      <a:moveTo>
                        <a:pt x="65" y="810"/>
                      </a:moveTo>
                      <a:cubicBezTo>
                        <a:pt x="44" y="810"/>
                        <a:pt x="1" y="832"/>
                        <a:pt x="1" y="880"/>
                      </a:cubicBezTo>
                      <a:cubicBezTo>
                        <a:pt x="1" y="902"/>
                        <a:pt x="44" y="945"/>
                        <a:pt x="65" y="945"/>
                      </a:cubicBezTo>
                      <a:cubicBezTo>
                        <a:pt x="114" y="945"/>
                        <a:pt x="136" y="902"/>
                        <a:pt x="136" y="880"/>
                      </a:cubicBezTo>
                      <a:cubicBezTo>
                        <a:pt x="136" y="832"/>
                        <a:pt x="114" y="810"/>
                        <a:pt x="65" y="810"/>
                      </a:cubicBezTo>
                      <a:close/>
                      <a:moveTo>
                        <a:pt x="65" y="1080"/>
                      </a:moveTo>
                      <a:cubicBezTo>
                        <a:pt x="44" y="1080"/>
                        <a:pt x="1" y="1102"/>
                        <a:pt x="1" y="1150"/>
                      </a:cubicBezTo>
                      <a:cubicBezTo>
                        <a:pt x="1" y="1172"/>
                        <a:pt x="44" y="1215"/>
                        <a:pt x="65" y="1215"/>
                      </a:cubicBezTo>
                      <a:cubicBezTo>
                        <a:pt x="114" y="1215"/>
                        <a:pt x="136" y="1172"/>
                        <a:pt x="136" y="1150"/>
                      </a:cubicBezTo>
                      <a:cubicBezTo>
                        <a:pt x="136" y="1102"/>
                        <a:pt x="114" y="1080"/>
                        <a:pt x="65" y="1080"/>
                      </a:cubicBezTo>
                      <a:close/>
                      <a:moveTo>
                        <a:pt x="65" y="1350"/>
                      </a:moveTo>
                      <a:cubicBezTo>
                        <a:pt x="44" y="1350"/>
                        <a:pt x="1" y="1372"/>
                        <a:pt x="1" y="1420"/>
                      </a:cubicBezTo>
                      <a:cubicBezTo>
                        <a:pt x="1" y="1442"/>
                        <a:pt x="44" y="1485"/>
                        <a:pt x="65" y="1485"/>
                      </a:cubicBezTo>
                      <a:cubicBezTo>
                        <a:pt x="114" y="1485"/>
                        <a:pt x="136" y="1442"/>
                        <a:pt x="136" y="1420"/>
                      </a:cubicBezTo>
                      <a:cubicBezTo>
                        <a:pt x="136" y="1372"/>
                        <a:pt x="114" y="1350"/>
                        <a:pt x="65" y="1350"/>
                      </a:cubicBezTo>
                      <a:close/>
                      <a:moveTo>
                        <a:pt x="65" y="1620"/>
                      </a:moveTo>
                      <a:cubicBezTo>
                        <a:pt x="44" y="1620"/>
                        <a:pt x="1" y="1642"/>
                        <a:pt x="1" y="1690"/>
                      </a:cubicBezTo>
                      <a:cubicBezTo>
                        <a:pt x="1" y="1712"/>
                        <a:pt x="44" y="1755"/>
                        <a:pt x="65" y="1755"/>
                      </a:cubicBezTo>
                      <a:cubicBezTo>
                        <a:pt x="114" y="1755"/>
                        <a:pt x="136" y="1712"/>
                        <a:pt x="136" y="1690"/>
                      </a:cubicBezTo>
                      <a:cubicBezTo>
                        <a:pt x="136" y="1642"/>
                        <a:pt x="114" y="1620"/>
                        <a:pt x="65" y="1620"/>
                      </a:cubicBezTo>
                      <a:close/>
                      <a:moveTo>
                        <a:pt x="65" y="1890"/>
                      </a:moveTo>
                      <a:cubicBezTo>
                        <a:pt x="44" y="1890"/>
                        <a:pt x="1" y="1912"/>
                        <a:pt x="1" y="1960"/>
                      </a:cubicBezTo>
                      <a:cubicBezTo>
                        <a:pt x="1" y="1982"/>
                        <a:pt x="44" y="2025"/>
                        <a:pt x="65" y="2025"/>
                      </a:cubicBezTo>
                      <a:cubicBezTo>
                        <a:pt x="114" y="2025"/>
                        <a:pt x="136" y="1982"/>
                        <a:pt x="136" y="1960"/>
                      </a:cubicBezTo>
                      <a:cubicBezTo>
                        <a:pt x="136" y="1912"/>
                        <a:pt x="114" y="1890"/>
                        <a:pt x="65" y="1890"/>
                      </a:cubicBezTo>
                      <a:close/>
                      <a:moveTo>
                        <a:pt x="65" y="2160"/>
                      </a:moveTo>
                      <a:cubicBezTo>
                        <a:pt x="44" y="2160"/>
                        <a:pt x="1" y="2182"/>
                        <a:pt x="1" y="2230"/>
                      </a:cubicBezTo>
                      <a:cubicBezTo>
                        <a:pt x="1" y="2252"/>
                        <a:pt x="44" y="2295"/>
                        <a:pt x="65" y="2295"/>
                      </a:cubicBezTo>
                      <a:cubicBezTo>
                        <a:pt x="114" y="2295"/>
                        <a:pt x="136" y="2252"/>
                        <a:pt x="136" y="2230"/>
                      </a:cubicBezTo>
                      <a:cubicBezTo>
                        <a:pt x="136" y="2182"/>
                        <a:pt x="114" y="2160"/>
                        <a:pt x="65" y="2160"/>
                      </a:cubicBezTo>
                      <a:close/>
                      <a:moveTo>
                        <a:pt x="65" y="2430"/>
                      </a:moveTo>
                      <a:cubicBezTo>
                        <a:pt x="44" y="2430"/>
                        <a:pt x="1" y="2452"/>
                        <a:pt x="1" y="2500"/>
                      </a:cubicBezTo>
                      <a:cubicBezTo>
                        <a:pt x="1" y="2522"/>
                        <a:pt x="44" y="2565"/>
                        <a:pt x="65" y="2565"/>
                      </a:cubicBezTo>
                      <a:cubicBezTo>
                        <a:pt x="114" y="2565"/>
                        <a:pt x="136" y="2522"/>
                        <a:pt x="136" y="2500"/>
                      </a:cubicBezTo>
                      <a:cubicBezTo>
                        <a:pt x="136" y="2452"/>
                        <a:pt x="114" y="2430"/>
                        <a:pt x="65" y="2430"/>
                      </a:cubicBezTo>
                      <a:close/>
                      <a:moveTo>
                        <a:pt x="65" y="2700"/>
                      </a:moveTo>
                      <a:cubicBezTo>
                        <a:pt x="44" y="2700"/>
                        <a:pt x="1" y="2722"/>
                        <a:pt x="1" y="2770"/>
                      </a:cubicBezTo>
                      <a:cubicBezTo>
                        <a:pt x="1" y="2792"/>
                        <a:pt x="44" y="2835"/>
                        <a:pt x="65" y="2835"/>
                      </a:cubicBezTo>
                      <a:cubicBezTo>
                        <a:pt x="114" y="2835"/>
                        <a:pt x="136" y="2792"/>
                        <a:pt x="136" y="2770"/>
                      </a:cubicBezTo>
                      <a:cubicBezTo>
                        <a:pt x="136" y="2722"/>
                        <a:pt x="114" y="2700"/>
                        <a:pt x="65" y="2700"/>
                      </a:cubicBezTo>
                      <a:close/>
                      <a:moveTo>
                        <a:pt x="65" y="2970"/>
                      </a:moveTo>
                      <a:cubicBezTo>
                        <a:pt x="44" y="2970"/>
                        <a:pt x="1" y="2992"/>
                        <a:pt x="1" y="3040"/>
                      </a:cubicBezTo>
                      <a:cubicBezTo>
                        <a:pt x="1" y="3062"/>
                        <a:pt x="44" y="3105"/>
                        <a:pt x="65" y="3105"/>
                      </a:cubicBezTo>
                      <a:cubicBezTo>
                        <a:pt x="114" y="3105"/>
                        <a:pt x="136" y="3062"/>
                        <a:pt x="136" y="3040"/>
                      </a:cubicBezTo>
                      <a:cubicBezTo>
                        <a:pt x="136" y="2992"/>
                        <a:pt x="114" y="2970"/>
                        <a:pt x="65" y="2970"/>
                      </a:cubicBezTo>
                      <a:close/>
                      <a:moveTo>
                        <a:pt x="65" y="3240"/>
                      </a:moveTo>
                      <a:cubicBezTo>
                        <a:pt x="44" y="3240"/>
                        <a:pt x="1" y="3262"/>
                        <a:pt x="1" y="3310"/>
                      </a:cubicBezTo>
                      <a:cubicBezTo>
                        <a:pt x="1" y="3332"/>
                        <a:pt x="44" y="3375"/>
                        <a:pt x="65" y="3375"/>
                      </a:cubicBezTo>
                      <a:cubicBezTo>
                        <a:pt x="114" y="3375"/>
                        <a:pt x="136" y="3332"/>
                        <a:pt x="136" y="3310"/>
                      </a:cubicBezTo>
                      <a:cubicBezTo>
                        <a:pt x="136" y="3262"/>
                        <a:pt x="114" y="3240"/>
                        <a:pt x="65" y="3240"/>
                      </a:cubicBezTo>
                      <a:close/>
                      <a:moveTo>
                        <a:pt x="65" y="3510"/>
                      </a:moveTo>
                      <a:cubicBezTo>
                        <a:pt x="44" y="3510"/>
                        <a:pt x="1" y="3532"/>
                        <a:pt x="1" y="3580"/>
                      </a:cubicBezTo>
                      <a:cubicBezTo>
                        <a:pt x="1" y="3602"/>
                        <a:pt x="44" y="3645"/>
                        <a:pt x="65" y="3645"/>
                      </a:cubicBezTo>
                      <a:cubicBezTo>
                        <a:pt x="114" y="3645"/>
                        <a:pt x="136" y="3602"/>
                        <a:pt x="136" y="3580"/>
                      </a:cubicBezTo>
                      <a:cubicBezTo>
                        <a:pt x="136" y="3532"/>
                        <a:pt x="114" y="3510"/>
                        <a:pt x="65" y="3510"/>
                      </a:cubicBezTo>
                      <a:close/>
                      <a:moveTo>
                        <a:pt x="65" y="3780"/>
                      </a:moveTo>
                      <a:cubicBezTo>
                        <a:pt x="44" y="3780"/>
                        <a:pt x="1" y="3802"/>
                        <a:pt x="1" y="3850"/>
                      </a:cubicBezTo>
                      <a:cubicBezTo>
                        <a:pt x="1" y="3872"/>
                        <a:pt x="44" y="3915"/>
                        <a:pt x="65" y="3915"/>
                      </a:cubicBezTo>
                      <a:cubicBezTo>
                        <a:pt x="114" y="3915"/>
                        <a:pt x="136" y="3872"/>
                        <a:pt x="136" y="3850"/>
                      </a:cubicBezTo>
                      <a:cubicBezTo>
                        <a:pt x="136" y="3802"/>
                        <a:pt x="114" y="3780"/>
                        <a:pt x="65" y="3780"/>
                      </a:cubicBezTo>
                      <a:close/>
                      <a:moveTo>
                        <a:pt x="65" y="4050"/>
                      </a:moveTo>
                      <a:cubicBezTo>
                        <a:pt x="44" y="4050"/>
                        <a:pt x="1" y="4072"/>
                        <a:pt x="1" y="4120"/>
                      </a:cubicBezTo>
                      <a:cubicBezTo>
                        <a:pt x="1" y="4142"/>
                        <a:pt x="44" y="4185"/>
                        <a:pt x="65" y="4185"/>
                      </a:cubicBezTo>
                      <a:cubicBezTo>
                        <a:pt x="114" y="4185"/>
                        <a:pt x="136" y="4142"/>
                        <a:pt x="136" y="4120"/>
                      </a:cubicBezTo>
                      <a:cubicBezTo>
                        <a:pt x="136" y="4072"/>
                        <a:pt x="114" y="4050"/>
                        <a:pt x="65" y="4050"/>
                      </a:cubicBezTo>
                      <a:close/>
                      <a:moveTo>
                        <a:pt x="65" y="4320"/>
                      </a:moveTo>
                      <a:cubicBezTo>
                        <a:pt x="44" y="4320"/>
                        <a:pt x="1" y="4342"/>
                        <a:pt x="1" y="4390"/>
                      </a:cubicBezTo>
                      <a:cubicBezTo>
                        <a:pt x="1" y="4412"/>
                        <a:pt x="44" y="4455"/>
                        <a:pt x="65" y="4455"/>
                      </a:cubicBezTo>
                      <a:cubicBezTo>
                        <a:pt x="114" y="4455"/>
                        <a:pt x="136" y="4412"/>
                        <a:pt x="136" y="4390"/>
                      </a:cubicBezTo>
                      <a:cubicBezTo>
                        <a:pt x="136" y="4342"/>
                        <a:pt x="114" y="4320"/>
                        <a:pt x="65" y="4320"/>
                      </a:cubicBezTo>
                      <a:close/>
                      <a:moveTo>
                        <a:pt x="65" y="4590"/>
                      </a:moveTo>
                      <a:cubicBezTo>
                        <a:pt x="44" y="4590"/>
                        <a:pt x="1" y="4612"/>
                        <a:pt x="1" y="4660"/>
                      </a:cubicBezTo>
                      <a:cubicBezTo>
                        <a:pt x="1" y="4682"/>
                        <a:pt x="44" y="4725"/>
                        <a:pt x="65" y="4725"/>
                      </a:cubicBezTo>
                      <a:cubicBezTo>
                        <a:pt x="114" y="4725"/>
                        <a:pt x="136" y="4682"/>
                        <a:pt x="136" y="4660"/>
                      </a:cubicBezTo>
                      <a:cubicBezTo>
                        <a:pt x="136" y="4612"/>
                        <a:pt x="114" y="4590"/>
                        <a:pt x="65" y="4590"/>
                      </a:cubicBezTo>
                      <a:close/>
                      <a:moveTo>
                        <a:pt x="65" y="4860"/>
                      </a:moveTo>
                      <a:cubicBezTo>
                        <a:pt x="44" y="4860"/>
                        <a:pt x="1" y="4882"/>
                        <a:pt x="1" y="4930"/>
                      </a:cubicBezTo>
                      <a:cubicBezTo>
                        <a:pt x="1" y="4952"/>
                        <a:pt x="44" y="4995"/>
                        <a:pt x="65" y="4995"/>
                      </a:cubicBezTo>
                      <a:cubicBezTo>
                        <a:pt x="114" y="4995"/>
                        <a:pt x="136" y="4952"/>
                        <a:pt x="136" y="4930"/>
                      </a:cubicBezTo>
                      <a:cubicBezTo>
                        <a:pt x="136" y="4882"/>
                        <a:pt x="114" y="4860"/>
                        <a:pt x="65" y="4860"/>
                      </a:cubicBezTo>
                      <a:close/>
                      <a:moveTo>
                        <a:pt x="65" y="5130"/>
                      </a:moveTo>
                      <a:cubicBezTo>
                        <a:pt x="44" y="5130"/>
                        <a:pt x="1" y="5152"/>
                        <a:pt x="1" y="5200"/>
                      </a:cubicBezTo>
                      <a:cubicBezTo>
                        <a:pt x="1" y="5222"/>
                        <a:pt x="44" y="5265"/>
                        <a:pt x="65" y="5265"/>
                      </a:cubicBezTo>
                      <a:cubicBezTo>
                        <a:pt x="114" y="5265"/>
                        <a:pt x="136" y="5222"/>
                        <a:pt x="136" y="5200"/>
                      </a:cubicBezTo>
                      <a:cubicBezTo>
                        <a:pt x="136" y="5152"/>
                        <a:pt x="114" y="5130"/>
                        <a:pt x="65" y="5130"/>
                      </a:cubicBezTo>
                      <a:close/>
                      <a:moveTo>
                        <a:pt x="65" y="5400"/>
                      </a:moveTo>
                      <a:cubicBezTo>
                        <a:pt x="44" y="5400"/>
                        <a:pt x="1" y="5422"/>
                        <a:pt x="1" y="5470"/>
                      </a:cubicBezTo>
                      <a:cubicBezTo>
                        <a:pt x="1" y="5492"/>
                        <a:pt x="44" y="5535"/>
                        <a:pt x="65" y="5535"/>
                      </a:cubicBezTo>
                      <a:cubicBezTo>
                        <a:pt x="114" y="5535"/>
                        <a:pt x="136" y="5492"/>
                        <a:pt x="136" y="5470"/>
                      </a:cubicBezTo>
                      <a:cubicBezTo>
                        <a:pt x="136" y="5422"/>
                        <a:pt x="114" y="5400"/>
                        <a:pt x="65" y="5400"/>
                      </a:cubicBezTo>
                      <a:close/>
                      <a:moveTo>
                        <a:pt x="65" y="5670"/>
                      </a:moveTo>
                      <a:cubicBezTo>
                        <a:pt x="44" y="5670"/>
                        <a:pt x="1" y="5692"/>
                        <a:pt x="1" y="5740"/>
                      </a:cubicBezTo>
                      <a:cubicBezTo>
                        <a:pt x="1" y="5762"/>
                        <a:pt x="44" y="5805"/>
                        <a:pt x="65" y="5805"/>
                      </a:cubicBezTo>
                      <a:cubicBezTo>
                        <a:pt x="114" y="5805"/>
                        <a:pt x="136" y="5762"/>
                        <a:pt x="136" y="5740"/>
                      </a:cubicBezTo>
                      <a:cubicBezTo>
                        <a:pt x="136" y="5692"/>
                        <a:pt x="114" y="5670"/>
                        <a:pt x="65" y="5670"/>
                      </a:cubicBezTo>
                      <a:close/>
                      <a:moveTo>
                        <a:pt x="65" y="5940"/>
                      </a:moveTo>
                      <a:cubicBezTo>
                        <a:pt x="44" y="5940"/>
                        <a:pt x="1" y="5962"/>
                        <a:pt x="1" y="6010"/>
                      </a:cubicBezTo>
                      <a:cubicBezTo>
                        <a:pt x="1" y="6032"/>
                        <a:pt x="44" y="6075"/>
                        <a:pt x="65" y="6075"/>
                      </a:cubicBezTo>
                      <a:cubicBezTo>
                        <a:pt x="114" y="6075"/>
                        <a:pt x="136" y="6032"/>
                        <a:pt x="136" y="6010"/>
                      </a:cubicBezTo>
                      <a:cubicBezTo>
                        <a:pt x="136" y="5962"/>
                        <a:pt x="114" y="5940"/>
                        <a:pt x="65" y="5940"/>
                      </a:cubicBezTo>
                      <a:close/>
                      <a:moveTo>
                        <a:pt x="65" y="6210"/>
                      </a:moveTo>
                      <a:cubicBezTo>
                        <a:pt x="44" y="6210"/>
                        <a:pt x="1" y="6232"/>
                        <a:pt x="1" y="6280"/>
                      </a:cubicBezTo>
                      <a:cubicBezTo>
                        <a:pt x="1" y="6302"/>
                        <a:pt x="44" y="6345"/>
                        <a:pt x="65" y="6345"/>
                      </a:cubicBezTo>
                      <a:cubicBezTo>
                        <a:pt x="114" y="6345"/>
                        <a:pt x="136" y="6302"/>
                        <a:pt x="136" y="6280"/>
                      </a:cubicBezTo>
                      <a:cubicBezTo>
                        <a:pt x="136" y="6232"/>
                        <a:pt x="114" y="6210"/>
                        <a:pt x="65" y="6210"/>
                      </a:cubicBezTo>
                      <a:close/>
                      <a:moveTo>
                        <a:pt x="65" y="6480"/>
                      </a:moveTo>
                      <a:cubicBezTo>
                        <a:pt x="44" y="6480"/>
                        <a:pt x="1" y="6502"/>
                        <a:pt x="1" y="6550"/>
                      </a:cubicBezTo>
                      <a:cubicBezTo>
                        <a:pt x="1" y="6572"/>
                        <a:pt x="44" y="6615"/>
                        <a:pt x="65" y="6615"/>
                      </a:cubicBezTo>
                      <a:cubicBezTo>
                        <a:pt x="114" y="6615"/>
                        <a:pt x="136" y="6572"/>
                        <a:pt x="136" y="6550"/>
                      </a:cubicBezTo>
                      <a:cubicBezTo>
                        <a:pt x="136" y="6502"/>
                        <a:pt x="114" y="6480"/>
                        <a:pt x="65" y="6480"/>
                      </a:cubicBezTo>
                      <a:close/>
                      <a:moveTo>
                        <a:pt x="65" y="6750"/>
                      </a:moveTo>
                      <a:cubicBezTo>
                        <a:pt x="44" y="6750"/>
                        <a:pt x="1" y="6772"/>
                        <a:pt x="1" y="6820"/>
                      </a:cubicBezTo>
                      <a:cubicBezTo>
                        <a:pt x="1" y="6842"/>
                        <a:pt x="44" y="6885"/>
                        <a:pt x="65" y="6885"/>
                      </a:cubicBezTo>
                      <a:cubicBezTo>
                        <a:pt x="114" y="6885"/>
                        <a:pt x="136" y="6842"/>
                        <a:pt x="136" y="6820"/>
                      </a:cubicBezTo>
                      <a:cubicBezTo>
                        <a:pt x="136" y="6772"/>
                        <a:pt x="114" y="6750"/>
                        <a:pt x="65" y="6750"/>
                      </a:cubicBezTo>
                      <a:close/>
                      <a:moveTo>
                        <a:pt x="65" y="7020"/>
                      </a:moveTo>
                      <a:cubicBezTo>
                        <a:pt x="44" y="7020"/>
                        <a:pt x="1" y="7042"/>
                        <a:pt x="1" y="7090"/>
                      </a:cubicBezTo>
                      <a:cubicBezTo>
                        <a:pt x="1" y="7112"/>
                        <a:pt x="44" y="7155"/>
                        <a:pt x="65" y="7155"/>
                      </a:cubicBezTo>
                      <a:cubicBezTo>
                        <a:pt x="114" y="7155"/>
                        <a:pt x="136" y="7112"/>
                        <a:pt x="136" y="7090"/>
                      </a:cubicBezTo>
                      <a:cubicBezTo>
                        <a:pt x="136" y="7042"/>
                        <a:pt x="114" y="7020"/>
                        <a:pt x="65" y="7020"/>
                      </a:cubicBezTo>
                      <a:close/>
                      <a:moveTo>
                        <a:pt x="65" y="7290"/>
                      </a:moveTo>
                      <a:cubicBezTo>
                        <a:pt x="44" y="7290"/>
                        <a:pt x="1" y="7312"/>
                        <a:pt x="1" y="7361"/>
                      </a:cubicBezTo>
                      <a:cubicBezTo>
                        <a:pt x="1" y="7382"/>
                        <a:pt x="44" y="7425"/>
                        <a:pt x="65" y="7425"/>
                      </a:cubicBezTo>
                      <a:cubicBezTo>
                        <a:pt x="114" y="7425"/>
                        <a:pt x="136" y="7382"/>
                        <a:pt x="136" y="7361"/>
                      </a:cubicBezTo>
                      <a:cubicBezTo>
                        <a:pt x="136" y="7312"/>
                        <a:pt x="114" y="7290"/>
                        <a:pt x="65" y="7290"/>
                      </a:cubicBezTo>
                      <a:close/>
                      <a:moveTo>
                        <a:pt x="65" y="7560"/>
                      </a:moveTo>
                      <a:cubicBezTo>
                        <a:pt x="44" y="7560"/>
                        <a:pt x="1" y="7582"/>
                        <a:pt x="1" y="7631"/>
                      </a:cubicBezTo>
                      <a:cubicBezTo>
                        <a:pt x="1" y="7652"/>
                        <a:pt x="44" y="7695"/>
                        <a:pt x="65" y="7695"/>
                      </a:cubicBezTo>
                      <a:cubicBezTo>
                        <a:pt x="114" y="7695"/>
                        <a:pt x="136" y="7652"/>
                        <a:pt x="136" y="7631"/>
                      </a:cubicBezTo>
                      <a:cubicBezTo>
                        <a:pt x="136" y="7582"/>
                        <a:pt x="114" y="7560"/>
                        <a:pt x="65" y="7560"/>
                      </a:cubicBezTo>
                      <a:close/>
                      <a:moveTo>
                        <a:pt x="65" y="7830"/>
                      </a:moveTo>
                      <a:cubicBezTo>
                        <a:pt x="44" y="7830"/>
                        <a:pt x="1" y="7852"/>
                        <a:pt x="1" y="7901"/>
                      </a:cubicBezTo>
                      <a:cubicBezTo>
                        <a:pt x="1" y="7922"/>
                        <a:pt x="44" y="7965"/>
                        <a:pt x="65" y="7965"/>
                      </a:cubicBezTo>
                      <a:cubicBezTo>
                        <a:pt x="114" y="7965"/>
                        <a:pt x="136" y="7922"/>
                        <a:pt x="136" y="7901"/>
                      </a:cubicBezTo>
                      <a:cubicBezTo>
                        <a:pt x="136" y="7852"/>
                        <a:pt x="114" y="7830"/>
                        <a:pt x="65" y="7830"/>
                      </a:cubicBezTo>
                      <a:close/>
                      <a:moveTo>
                        <a:pt x="65" y="8100"/>
                      </a:moveTo>
                      <a:cubicBezTo>
                        <a:pt x="44" y="8100"/>
                        <a:pt x="1" y="8122"/>
                        <a:pt x="1" y="8171"/>
                      </a:cubicBezTo>
                      <a:cubicBezTo>
                        <a:pt x="1" y="8192"/>
                        <a:pt x="44" y="8235"/>
                        <a:pt x="65" y="8235"/>
                      </a:cubicBezTo>
                      <a:cubicBezTo>
                        <a:pt x="114" y="8235"/>
                        <a:pt x="136" y="8192"/>
                        <a:pt x="136" y="8171"/>
                      </a:cubicBezTo>
                      <a:cubicBezTo>
                        <a:pt x="136" y="8122"/>
                        <a:pt x="114" y="8100"/>
                        <a:pt x="65" y="8100"/>
                      </a:cubicBezTo>
                      <a:close/>
                      <a:moveTo>
                        <a:pt x="65" y="8370"/>
                      </a:moveTo>
                      <a:cubicBezTo>
                        <a:pt x="44" y="8370"/>
                        <a:pt x="1" y="8392"/>
                        <a:pt x="1" y="8441"/>
                      </a:cubicBezTo>
                      <a:cubicBezTo>
                        <a:pt x="1" y="8462"/>
                        <a:pt x="44" y="8505"/>
                        <a:pt x="65" y="8505"/>
                      </a:cubicBezTo>
                      <a:cubicBezTo>
                        <a:pt x="114" y="8505"/>
                        <a:pt x="136" y="8462"/>
                        <a:pt x="136" y="8441"/>
                      </a:cubicBezTo>
                      <a:cubicBezTo>
                        <a:pt x="136" y="8392"/>
                        <a:pt x="114" y="8370"/>
                        <a:pt x="65" y="8370"/>
                      </a:cubicBezTo>
                      <a:close/>
                      <a:moveTo>
                        <a:pt x="65" y="8640"/>
                      </a:moveTo>
                      <a:cubicBezTo>
                        <a:pt x="44" y="8640"/>
                        <a:pt x="1" y="8662"/>
                        <a:pt x="1" y="8711"/>
                      </a:cubicBezTo>
                      <a:cubicBezTo>
                        <a:pt x="1" y="8732"/>
                        <a:pt x="44" y="8775"/>
                        <a:pt x="65" y="8775"/>
                      </a:cubicBezTo>
                      <a:cubicBezTo>
                        <a:pt x="114" y="8775"/>
                        <a:pt x="136" y="8732"/>
                        <a:pt x="136" y="8711"/>
                      </a:cubicBezTo>
                      <a:cubicBezTo>
                        <a:pt x="136" y="8662"/>
                        <a:pt x="114" y="8640"/>
                        <a:pt x="65" y="8640"/>
                      </a:cubicBezTo>
                      <a:close/>
                      <a:moveTo>
                        <a:pt x="65" y="8910"/>
                      </a:moveTo>
                      <a:cubicBezTo>
                        <a:pt x="44" y="8910"/>
                        <a:pt x="1" y="8932"/>
                        <a:pt x="1" y="8981"/>
                      </a:cubicBezTo>
                      <a:cubicBezTo>
                        <a:pt x="1" y="9002"/>
                        <a:pt x="44" y="9045"/>
                        <a:pt x="65" y="9045"/>
                      </a:cubicBezTo>
                      <a:cubicBezTo>
                        <a:pt x="114" y="9045"/>
                        <a:pt x="136" y="9002"/>
                        <a:pt x="136" y="8981"/>
                      </a:cubicBezTo>
                      <a:cubicBezTo>
                        <a:pt x="136" y="8932"/>
                        <a:pt x="114" y="8910"/>
                        <a:pt x="65" y="8910"/>
                      </a:cubicBezTo>
                      <a:close/>
                      <a:moveTo>
                        <a:pt x="65" y="9180"/>
                      </a:moveTo>
                      <a:cubicBezTo>
                        <a:pt x="44" y="9180"/>
                        <a:pt x="1" y="9202"/>
                        <a:pt x="1" y="9251"/>
                      </a:cubicBezTo>
                      <a:cubicBezTo>
                        <a:pt x="1" y="9272"/>
                        <a:pt x="44" y="9315"/>
                        <a:pt x="65" y="9315"/>
                      </a:cubicBezTo>
                      <a:cubicBezTo>
                        <a:pt x="114" y="9315"/>
                        <a:pt x="136" y="9272"/>
                        <a:pt x="136" y="9251"/>
                      </a:cubicBezTo>
                      <a:cubicBezTo>
                        <a:pt x="136" y="9202"/>
                        <a:pt x="114" y="9180"/>
                        <a:pt x="65" y="9180"/>
                      </a:cubicBezTo>
                      <a:close/>
                      <a:moveTo>
                        <a:pt x="65" y="9450"/>
                      </a:moveTo>
                      <a:cubicBezTo>
                        <a:pt x="44" y="9450"/>
                        <a:pt x="1" y="9472"/>
                        <a:pt x="1" y="9521"/>
                      </a:cubicBezTo>
                      <a:cubicBezTo>
                        <a:pt x="1" y="9542"/>
                        <a:pt x="44" y="9585"/>
                        <a:pt x="65" y="9585"/>
                      </a:cubicBezTo>
                      <a:cubicBezTo>
                        <a:pt x="114" y="9585"/>
                        <a:pt x="136" y="9542"/>
                        <a:pt x="136" y="9521"/>
                      </a:cubicBezTo>
                      <a:cubicBezTo>
                        <a:pt x="136" y="9472"/>
                        <a:pt x="114" y="9450"/>
                        <a:pt x="65" y="9450"/>
                      </a:cubicBezTo>
                      <a:close/>
                      <a:moveTo>
                        <a:pt x="65" y="9720"/>
                      </a:moveTo>
                      <a:cubicBezTo>
                        <a:pt x="44" y="9720"/>
                        <a:pt x="1" y="9742"/>
                        <a:pt x="1" y="9791"/>
                      </a:cubicBezTo>
                      <a:cubicBezTo>
                        <a:pt x="1" y="9812"/>
                        <a:pt x="44" y="9855"/>
                        <a:pt x="65" y="9855"/>
                      </a:cubicBezTo>
                      <a:cubicBezTo>
                        <a:pt x="114" y="9855"/>
                        <a:pt x="136" y="9812"/>
                        <a:pt x="136" y="9791"/>
                      </a:cubicBezTo>
                      <a:cubicBezTo>
                        <a:pt x="136" y="9742"/>
                        <a:pt x="114" y="9720"/>
                        <a:pt x="65" y="9720"/>
                      </a:cubicBezTo>
                      <a:close/>
                      <a:moveTo>
                        <a:pt x="65" y="9990"/>
                      </a:moveTo>
                      <a:cubicBezTo>
                        <a:pt x="44" y="9990"/>
                        <a:pt x="1" y="10012"/>
                        <a:pt x="1" y="10061"/>
                      </a:cubicBezTo>
                      <a:cubicBezTo>
                        <a:pt x="1" y="10082"/>
                        <a:pt x="44" y="10125"/>
                        <a:pt x="65" y="10125"/>
                      </a:cubicBezTo>
                      <a:cubicBezTo>
                        <a:pt x="114" y="10125"/>
                        <a:pt x="136" y="10082"/>
                        <a:pt x="136" y="10061"/>
                      </a:cubicBezTo>
                      <a:cubicBezTo>
                        <a:pt x="136" y="10012"/>
                        <a:pt x="114" y="9990"/>
                        <a:pt x="65" y="9990"/>
                      </a:cubicBezTo>
                      <a:close/>
                      <a:moveTo>
                        <a:pt x="65" y="10260"/>
                      </a:moveTo>
                      <a:cubicBezTo>
                        <a:pt x="44" y="10260"/>
                        <a:pt x="1" y="10282"/>
                        <a:pt x="1" y="10331"/>
                      </a:cubicBezTo>
                      <a:cubicBezTo>
                        <a:pt x="1" y="10352"/>
                        <a:pt x="44" y="10395"/>
                        <a:pt x="65" y="10395"/>
                      </a:cubicBezTo>
                      <a:cubicBezTo>
                        <a:pt x="114" y="10395"/>
                        <a:pt x="136" y="10352"/>
                        <a:pt x="136" y="10331"/>
                      </a:cubicBezTo>
                      <a:cubicBezTo>
                        <a:pt x="136" y="10282"/>
                        <a:pt x="114" y="10260"/>
                        <a:pt x="65" y="10260"/>
                      </a:cubicBezTo>
                      <a:close/>
                      <a:moveTo>
                        <a:pt x="65" y="10530"/>
                      </a:moveTo>
                      <a:cubicBezTo>
                        <a:pt x="44" y="10530"/>
                        <a:pt x="1" y="10552"/>
                        <a:pt x="1" y="10601"/>
                      </a:cubicBezTo>
                      <a:cubicBezTo>
                        <a:pt x="1" y="10622"/>
                        <a:pt x="44" y="10665"/>
                        <a:pt x="65" y="10665"/>
                      </a:cubicBezTo>
                      <a:cubicBezTo>
                        <a:pt x="114" y="10665"/>
                        <a:pt x="136" y="10622"/>
                        <a:pt x="136" y="10601"/>
                      </a:cubicBezTo>
                      <a:cubicBezTo>
                        <a:pt x="136" y="10552"/>
                        <a:pt x="114" y="10530"/>
                        <a:pt x="65" y="10530"/>
                      </a:cubicBezTo>
                      <a:close/>
                      <a:moveTo>
                        <a:pt x="65" y="10800"/>
                      </a:moveTo>
                      <a:cubicBezTo>
                        <a:pt x="44" y="10800"/>
                        <a:pt x="1" y="10822"/>
                        <a:pt x="1" y="10871"/>
                      </a:cubicBezTo>
                      <a:cubicBezTo>
                        <a:pt x="1" y="10892"/>
                        <a:pt x="44" y="10935"/>
                        <a:pt x="65" y="10935"/>
                      </a:cubicBezTo>
                      <a:cubicBezTo>
                        <a:pt x="114" y="10935"/>
                        <a:pt x="136" y="10892"/>
                        <a:pt x="136" y="10871"/>
                      </a:cubicBezTo>
                      <a:cubicBezTo>
                        <a:pt x="136" y="10822"/>
                        <a:pt x="114" y="10800"/>
                        <a:pt x="65" y="10800"/>
                      </a:cubicBezTo>
                      <a:close/>
                      <a:moveTo>
                        <a:pt x="65" y="11070"/>
                      </a:moveTo>
                      <a:cubicBezTo>
                        <a:pt x="44" y="11070"/>
                        <a:pt x="1" y="11092"/>
                        <a:pt x="1" y="11141"/>
                      </a:cubicBezTo>
                      <a:cubicBezTo>
                        <a:pt x="1" y="11162"/>
                        <a:pt x="44" y="11205"/>
                        <a:pt x="65" y="11205"/>
                      </a:cubicBezTo>
                      <a:cubicBezTo>
                        <a:pt x="114" y="11205"/>
                        <a:pt x="136" y="11162"/>
                        <a:pt x="136" y="11141"/>
                      </a:cubicBezTo>
                      <a:cubicBezTo>
                        <a:pt x="136" y="11092"/>
                        <a:pt x="114" y="11070"/>
                        <a:pt x="65" y="11070"/>
                      </a:cubicBezTo>
                      <a:close/>
                      <a:moveTo>
                        <a:pt x="65" y="11340"/>
                      </a:moveTo>
                      <a:cubicBezTo>
                        <a:pt x="44" y="11340"/>
                        <a:pt x="1" y="11362"/>
                        <a:pt x="1" y="11411"/>
                      </a:cubicBezTo>
                      <a:cubicBezTo>
                        <a:pt x="1" y="11432"/>
                        <a:pt x="44" y="11475"/>
                        <a:pt x="65" y="11475"/>
                      </a:cubicBezTo>
                      <a:cubicBezTo>
                        <a:pt x="114" y="11475"/>
                        <a:pt x="136" y="11432"/>
                        <a:pt x="136" y="11411"/>
                      </a:cubicBezTo>
                      <a:cubicBezTo>
                        <a:pt x="136" y="11362"/>
                        <a:pt x="114" y="11340"/>
                        <a:pt x="65" y="11340"/>
                      </a:cubicBezTo>
                      <a:close/>
                      <a:moveTo>
                        <a:pt x="65" y="11610"/>
                      </a:moveTo>
                      <a:cubicBezTo>
                        <a:pt x="44" y="11610"/>
                        <a:pt x="1" y="11632"/>
                        <a:pt x="1" y="11681"/>
                      </a:cubicBezTo>
                      <a:cubicBezTo>
                        <a:pt x="1" y="11702"/>
                        <a:pt x="44" y="11745"/>
                        <a:pt x="65" y="11745"/>
                      </a:cubicBezTo>
                      <a:cubicBezTo>
                        <a:pt x="114" y="11745"/>
                        <a:pt x="136" y="11702"/>
                        <a:pt x="136" y="11681"/>
                      </a:cubicBezTo>
                      <a:cubicBezTo>
                        <a:pt x="136" y="11632"/>
                        <a:pt x="114" y="11610"/>
                        <a:pt x="65" y="11610"/>
                      </a:cubicBezTo>
                      <a:close/>
                      <a:moveTo>
                        <a:pt x="65" y="11880"/>
                      </a:moveTo>
                      <a:cubicBezTo>
                        <a:pt x="44" y="11880"/>
                        <a:pt x="1" y="11902"/>
                        <a:pt x="1" y="11951"/>
                      </a:cubicBezTo>
                      <a:cubicBezTo>
                        <a:pt x="1" y="11972"/>
                        <a:pt x="44" y="12016"/>
                        <a:pt x="65" y="12016"/>
                      </a:cubicBezTo>
                      <a:cubicBezTo>
                        <a:pt x="114" y="12016"/>
                        <a:pt x="136" y="11972"/>
                        <a:pt x="136" y="11951"/>
                      </a:cubicBezTo>
                      <a:cubicBezTo>
                        <a:pt x="136" y="11902"/>
                        <a:pt x="114" y="11880"/>
                        <a:pt x="65" y="11880"/>
                      </a:cubicBezTo>
                      <a:close/>
                      <a:moveTo>
                        <a:pt x="65" y="12151"/>
                      </a:moveTo>
                      <a:cubicBezTo>
                        <a:pt x="44" y="12151"/>
                        <a:pt x="1" y="12172"/>
                        <a:pt x="1" y="12221"/>
                      </a:cubicBezTo>
                      <a:cubicBezTo>
                        <a:pt x="1" y="12242"/>
                        <a:pt x="44" y="12286"/>
                        <a:pt x="65" y="12286"/>
                      </a:cubicBezTo>
                      <a:cubicBezTo>
                        <a:pt x="114" y="12286"/>
                        <a:pt x="136" y="12242"/>
                        <a:pt x="136" y="12221"/>
                      </a:cubicBezTo>
                      <a:cubicBezTo>
                        <a:pt x="136" y="12172"/>
                        <a:pt x="114" y="12151"/>
                        <a:pt x="65" y="12151"/>
                      </a:cubicBezTo>
                      <a:close/>
                      <a:moveTo>
                        <a:pt x="65" y="12421"/>
                      </a:moveTo>
                      <a:cubicBezTo>
                        <a:pt x="44" y="12421"/>
                        <a:pt x="1" y="12442"/>
                        <a:pt x="1" y="12491"/>
                      </a:cubicBezTo>
                      <a:cubicBezTo>
                        <a:pt x="1" y="12512"/>
                        <a:pt x="44" y="12556"/>
                        <a:pt x="65" y="12556"/>
                      </a:cubicBezTo>
                      <a:cubicBezTo>
                        <a:pt x="114" y="12556"/>
                        <a:pt x="136" y="12512"/>
                        <a:pt x="136" y="12491"/>
                      </a:cubicBezTo>
                      <a:cubicBezTo>
                        <a:pt x="136" y="12442"/>
                        <a:pt x="114" y="12421"/>
                        <a:pt x="65" y="12421"/>
                      </a:cubicBezTo>
                      <a:close/>
                      <a:moveTo>
                        <a:pt x="249" y="12534"/>
                      </a:moveTo>
                      <a:cubicBezTo>
                        <a:pt x="200" y="12534"/>
                        <a:pt x="179" y="12556"/>
                        <a:pt x="179" y="12599"/>
                      </a:cubicBezTo>
                      <a:cubicBezTo>
                        <a:pt x="179" y="12626"/>
                        <a:pt x="200" y="12669"/>
                        <a:pt x="249" y="12669"/>
                      </a:cubicBezTo>
                      <a:cubicBezTo>
                        <a:pt x="271" y="12669"/>
                        <a:pt x="314" y="12626"/>
                        <a:pt x="314" y="12599"/>
                      </a:cubicBezTo>
                      <a:cubicBezTo>
                        <a:pt x="314" y="12556"/>
                        <a:pt x="271" y="12534"/>
                        <a:pt x="249" y="12534"/>
                      </a:cubicBezTo>
                      <a:close/>
                      <a:moveTo>
                        <a:pt x="519" y="12534"/>
                      </a:moveTo>
                      <a:cubicBezTo>
                        <a:pt x="470" y="12534"/>
                        <a:pt x="449" y="12556"/>
                        <a:pt x="449" y="12599"/>
                      </a:cubicBezTo>
                      <a:cubicBezTo>
                        <a:pt x="449" y="12626"/>
                        <a:pt x="470" y="12669"/>
                        <a:pt x="519" y="12669"/>
                      </a:cubicBezTo>
                      <a:cubicBezTo>
                        <a:pt x="541" y="12669"/>
                        <a:pt x="584" y="12626"/>
                        <a:pt x="584" y="12599"/>
                      </a:cubicBezTo>
                      <a:cubicBezTo>
                        <a:pt x="584" y="12556"/>
                        <a:pt x="541" y="12534"/>
                        <a:pt x="519" y="12534"/>
                      </a:cubicBezTo>
                      <a:close/>
                      <a:moveTo>
                        <a:pt x="789" y="12534"/>
                      </a:moveTo>
                      <a:cubicBezTo>
                        <a:pt x="740" y="12534"/>
                        <a:pt x="719" y="12556"/>
                        <a:pt x="719" y="12599"/>
                      </a:cubicBezTo>
                      <a:cubicBezTo>
                        <a:pt x="719" y="12626"/>
                        <a:pt x="740" y="12669"/>
                        <a:pt x="789" y="12669"/>
                      </a:cubicBezTo>
                      <a:cubicBezTo>
                        <a:pt x="811" y="12669"/>
                        <a:pt x="854" y="12626"/>
                        <a:pt x="854" y="12599"/>
                      </a:cubicBezTo>
                      <a:cubicBezTo>
                        <a:pt x="854" y="12556"/>
                        <a:pt x="811" y="12534"/>
                        <a:pt x="789" y="12534"/>
                      </a:cubicBezTo>
                      <a:close/>
                      <a:moveTo>
                        <a:pt x="1059" y="12534"/>
                      </a:moveTo>
                      <a:cubicBezTo>
                        <a:pt x="1010" y="12534"/>
                        <a:pt x="989" y="12556"/>
                        <a:pt x="989" y="12599"/>
                      </a:cubicBezTo>
                      <a:cubicBezTo>
                        <a:pt x="989" y="12626"/>
                        <a:pt x="1010" y="12669"/>
                        <a:pt x="1059" y="12669"/>
                      </a:cubicBezTo>
                      <a:cubicBezTo>
                        <a:pt x="1081" y="12669"/>
                        <a:pt x="1124" y="12626"/>
                        <a:pt x="1124" y="12599"/>
                      </a:cubicBezTo>
                      <a:cubicBezTo>
                        <a:pt x="1124" y="12556"/>
                        <a:pt x="1081" y="12534"/>
                        <a:pt x="1059" y="12534"/>
                      </a:cubicBezTo>
                      <a:close/>
                      <a:moveTo>
                        <a:pt x="1329" y="12534"/>
                      </a:moveTo>
                      <a:cubicBezTo>
                        <a:pt x="1280" y="12534"/>
                        <a:pt x="1259" y="12556"/>
                        <a:pt x="1259" y="12599"/>
                      </a:cubicBezTo>
                      <a:cubicBezTo>
                        <a:pt x="1259" y="12626"/>
                        <a:pt x="1280" y="12669"/>
                        <a:pt x="1329" y="12669"/>
                      </a:cubicBezTo>
                      <a:cubicBezTo>
                        <a:pt x="1351" y="12669"/>
                        <a:pt x="1394" y="12626"/>
                        <a:pt x="1394" y="12599"/>
                      </a:cubicBezTo>
                      <a:cubicBezTo>
                        <a:pt x="1394" y="12556"/>
                        <a:pt x="1351" y="12534"/>
                        <a:pt x="1329" y="12534"/>
                      </a:cubicBezTo>
                      <a:close/>
                      <a:moveTo>
                        <a:pt x="1599" y="12534"/>
                      </a:moveTo>
                      <a:cubicBezTo>
                        <a:pt x="1550" y="12534"/>
                        <a:pt x="1529" y="12556"/>
                        <a:pt x="1529" y="12599"/>
                      </a:cubicBezTo>
                      <a:cubicBezTo>
                        <a:pt x="1529" y="12626"/>
                        <a:pt x="1550" y="12669"/>
                        <a:pt x="1599" y="12669"/>
                      </a:cubicBezTo>
                      <a:cubicBezTo>
                        <a:pt x="1621" y="12669"/>
                        <a:pt x="1664" y="12626"/>
                        <a:pt x="1664" y="12599"/>
                      </a:cubicBezTo>
                      <a:cubicBezTo>
                        <a:pt x="1664" y="12556"/>
                        <a:pt x="1621" y="12534"/>
                        <a:pt x="1599" y="12534"/>
                      </a:cubicBezTo>
                      <a:close/>
                      <a:moveTo>
                        <a:pt x="1869" y="12534"/>
                      </a:moveTo>
                      <a:cubicBezTo>
                        <a:pt x="1820" y="12534"/>
                        <a:pt x="1799" y="12556"/>
                        <a:pt x="1799" y="12599"/>
                      </a:cubicBezTo>
                      <a:cubicBezTo>
                        <a:pt x="1799" y="12626"/>
                        <a:pt x="1820" y="12669"/>
                        <a:pt x="1869" y="12669"/>
                      </a:cubicBezTo>
                      <a:cubicBezTo>
                        <a:pt x="1891" y="12669"/>
                        <a:pt x="1934" y="12626"/>
                        <a:pt x="1934" y="12599"/>
                      </a:cubicBezTo>
                      <a:cubicBezTo>
                        <a:pt x="1934" y="12556"/>
                        <a:pt x="1891" y="12534"/>
                        <a:pt x="1869" y="12534"/>
                      </a:cubicBezTo>
                      <a:close/>
                      <a:moveTo>
                        <a:pt x="2139" y="12534"/>
                      </a:moveTo>
                      <a:cubicBezTo>
                        <a:pt x="2090" y="12534"/>
                        <a:pt x="2069" y="12556"/>
                        <a:pt x="2069" y="12599"/>
                      </a:cubicBezTo>
                      <a:cubicBezTo>
                        <a:pt x="2069" y="12626"/>
                        <a:pt x="2090" y="12669"/>
                        <a:pt x="2139" y="12669"/>
                      </a:cubicBezTo>
                      <a:cubicBezTo>
                        <a:pt x="2161" y="12669"/>
                        <a:pt x="2204" y="12626"/>
                        <a:pt x="2204" y="12599"/>
                      </a:cubicBezTo>
                      <a:cubicBezTo>
                        <a:pt x="2204" y="12556"/>
                        <a:pt x="2161" y="12534"/>
                        <a:pt x="2139" y="12534"/>
                      </a:cubicBezTo>
                      <a:close/>
                      <a:moveTo>
                        <a:pt x="2409" y="12534"/>
                      </a:moveTo>
                      <a:cubicBezTo>
                        <a:pt x="2361" y="12534"/>
                        <a:pt x="2339" y="12556"/>
                        <a:pt x="2339" y="12599"/>
                      </a:cubicBezTo>
                      <a:cubicBezTo>
                        <a:pt x="2339" y="12626"/>
                        <a:pt x="2361" y="12669"/>
                        <a:pt x="2409" y="12669"/>
                      </a:cubicBezTo>
                      <a:cubicBezTo>
                        <a:pt x="2431" y="12669"/>
                        <a:pt x="2474" y="12626"/>
                        <a:pt x="2474" y="12599"/>
                      </a:cubicBezTo>
                      <a:cubicBezTo>
                        <a:pt x="2474" y="12556"/>
                        <a:pt x="2431" y="12534"/>
                        <a:pt x="2409" y="12534"/>
                      </a:cubicBezTo>
                      <a:close/>
                      <a:moveTo>
                        <a:pt x="2679" y="12534"/>
                      </a:moveTo>
                      <a:cubicBezTo>
                        <a:pt x="2631" y="12534"/>
                        <a:pt x="2609" y="12556"/>
                        <a:pt x="2609" y="12599"/>
                      </a:cubicBezTo>
                      <a:cubicBezTo>
                        <a:pt x="2609" y="12626"/>
                        <a:pt x="2631" y="12669"/>
                        <a:pt x="2679" y="12669"/>
                      </a:cubicBezTo>
                      <a:cubicBezTo>
                        <a:pt x="2701" y="12669"/>
                        <a:pt x="2744" y="12626"/>
                        <a:pt x="2744" y="12599"/>
                      </a:cubicBezTo>
                      <a:cubicBezTo>
                        <a:pt x="2744" y="12556"/>
                        <a:pt x="2701" y="12534"/>
                        <a:pt x="2679" y="12534"/>
                      </a:cubicBezTo>
                      <a:close/>
                      <a:moveTo>
                        <a:pt x="2949" y="12534"/>
                      </a:moveTo>
                      <a:cubicBezTo>
                        <a:pt x="2901" y="12534"/>
                        <a:pt x="2879" y="12556"/>
                        <a:pt x="2879" y="12599"/>
                      </a:cubicBezTo>
                      <a:cubicBezTo>
                        <a:pt x="2879" y="12626"/>
                        <a:pt x="2901" y="12669"/>
                        <a:pt x="2949" y="12669"/>
                      </a:cubicBezTo>
                      <a:cubicBezTo>
                        <a:pt x="2971" y="12669"/>
                        <a:pt x="3014" y="12626"/>
                        <a:pt x="3014" y="12599"/>
                      </a:cubicBezTo>
                      <a:cubicBezTo>
                        <a:pt x="3014" y="12556"/>
                        <a:pt x="2971" y="12534"/>
                        <a:pt x="2949" y="12534"/>
                      </a:cubicBezTo>
                      <a:close/>
                      <a:moveTo>
                        <a:pt x="3219" y="12534"/>
                      </a:moveTo>
                      <a:cubicBezTo>
                        <a:pt x="3171" y="12534"/>
                        <a:pt x="3149" y="12556"/>
                        <a:pt x="3149" y="12599"/>
                      </a:cubicBezTo>
                      <a:cubicBezTo>
                        <a:pt x="3149" y="12626"/>
                        <a:pt x="3171" y="12669"/>
                        <a:pt x="3219" y="12669"/>
                      </a:cubicBezTo>
                      <a:cubicBezTo>
                        <a:pt x="3241" y="12669"/>
                        <a:pt x="3284" y="12626"/>
                        <a:pt x="3284" y="12599"/>
                      </a:cubicBezTo>
                      <a:cubicBezTo>
                        <a:pt x="3284" y="12556"/>
                        <a:pt x="3241" y="12534"/>
                        <a:pt x="3219" y="12534"/>
                      </a:cubicBezTo>
                      <a:close/>
                      <a:moveTo>
                        <a:pt x="3489" y="12534"/>
                      </a:moveTo>
                      <a:cubicBezTo>
                        <a:pt x="3441" y="12534"/>
                        <a:pt x="3419" y="12556"/>
                        <a:pt x="3419" y="12599"/>
                      </a:cubicBezTo>
                      <a:cubicBezTo>
                        <a:pt x="3419" y="12626"/>
                        <a:pt x="3441" y="12669"/>
                        <a:pt x="3489" y="12669"/>
                      </a:cubicBezTo>
                      <a:cubicBezTo>
                        <a:pt x="3511" y="12669"/>
                        <a:pt x="3554" y="12626"/>
                        <a:pt x="3554" y="12599"/>
                      </a:cubicBezTo>
                      <a:cubicBezTo>
                        <a:pt x="3554" y="12556"/>
                        <a:pt x="3511" y="12534"/>
                        <a:pt x="3489" y="12534"/>
                      </a:cubicBezTo>
                      <a:close/>
                      <a:moveTo>
                        <a:pt x="3759" y="12534"/>
                      </a:moveTo>
                      <a:cubicBezTo>
                        <a:pt x="3711" y="12534"/>
                        <a:pt x="3689" y="12556"/>
                        <a:pt x="3689" y="12599"/>
                      </a:cubicBezTo>
                      <a:cubicBezTo>
                        <a:pt x="3689" y="12626"/>
                        <a:pt x="3711" y="12669"/>
                        <a:pt x="3759" y="12669"/>
                      </a:cubicBezTo>
                      <a:cubicBezTo>
                        <a:pt x="3781" y="12669"/>
                        <a:pt x="3824" y="12626"/>
                        <a:pt x="3824" y="12599"/>
                      </a:cubicBezTo>
                      <a:cubicBezTo>
                        <a:pt x="3824" y="12556"/>
                        <a:pt x="3781" y="12534"/>
                        <a:pt x="3759" y="12534"/>
                      </a:cubicBezTo>
                      <a:close/>
                      <a:moveTo>
                        <a:pt x="4029" y="12534"/>
                      </a:moveTo>
                      <a:cubicBezTo>
                        <a:pt x="3981" y="12534"/>
                        <a:pt x="3959" y="12556"/>
                        <a:pt x="3959" y="12599"/>
                      </a:cubicBezTo>
                      <a:cubicBezTo>
                        <a:pt x="3959" y="12626"/>
                        <a:pt x="3981" y="12669"/>
                        <a:pt x="4029" y="12669"/>
                      </a:cubicBezTo>
                      <a:cubicBezTo>
                        <a:pt x="4051" y="12669"/>
                        <a:pt x="4094" y="12626"/>
                        <a:pt x="4094" y="12599"/>
                      </a:cubicBezTo>
                      <a:cubicBezTo>
                        <a:pt x="4094" y="12556"/>
                        <a:pt x="4051" y="12534"/>
                        <a:pt x="4029" y="12534"/>
                      </a:cubicBezTo>
                      <a:close/>
                      <a:moveTo>
                        <a:pt x="4299" y="12534"/>
                      </a:moveTo>
                      <a:cubicBezTo>
                        <a:pt x="4251" y="12534"/>
                        <a:pt x="4229" y="12556"/>
                        <a:pt x="4229" y="12599"/>
                      </a:cubicBezTo>
                      <a:cubicBezTo>
                        <a:pt x="4229" y="12626"/>
                        <a:pt x="4251" y="12669"/>
                        <a:pt x="4299" y="12669"/>
                      </a:cubicBezTo>
                      <a:cubicBezTo>
                        <a:pt x="4321" y="12669"/>
                        <a:pt x="4364" y="12626"/>
                        <a:pt x="4364" y="12599"/>
                      </a:cubicBezTo>
                      <a:cubicBezTo>
                        <a:pt x="4364" y="12556"/>
                        <a:pt x="4321" y="12534"/>
                        <a:pt x="4299" y="12534"/>
                      </a:cubicBezTo>
                      <a:close/>
                      <a:moveTo>
                        <a:pt x="4569" y="12534"/>
                      </a:moveTo>
                      <a:cubicBezTo>
                        <a:pt x="4521" y="12534"/>
                        <a:pt x="4499" y="12556"/>
                        <a:pt x="4499" y="12599"/>
                      </a:cubicBezTo>
                      <a:cubicBezTo>
                        <a:pt x="4499" y="12626"/>
                        <a:pt x="4521" y="12669"/>
                        <a:pt x="4569" y="12669"/>
                      </a:cubicBezTo>
                      <a:cubicBezTo>
                        <a:pt x="4591" y="12669"/>
                        <a:pt x="4634" y="12626"/>
                        <a:pt x="4634" y="12599"/>
                      </a:cubicBezTo>
                      <a:cubicBezTo>
                        <a:pt x="4634" y="12556"/>
                        <a:pt x="4591" y="12534"/>
                        <a:pt x="4569" y="12534"/>
                      </a:cubicBezTo>
                      <a:close/>
                      <a:moveTo>
                        <a:pt x="4839" y="12534"/>
                      </a:moveTo>
                      <a:cubicBezTo>
                        <a:pt x="4791" y="12534"/>
                        <a:pt x="4769" y="12556"/>
                        <a:pt x="4769" y="12599"/>
                      </a:cubicBezTo>
                      <a:cubicBezTo>
                        <a:pt x="4769" y="12626"/>
                        <a:pt x="4791" y="12669"/>
                        <a:pt x="4839" y="12669"/>
                      </a:cubicBezTo>
                      <a:cubicBezTo>
                        <a:pt x="4861" y="12669"/>
                        <a:pt x="4904" y="12626"/>
                        <a:pt x="4904" y="12599"/>
                      </a:cubicBezTo>
                      <a:cubicBezTo>
                        <a:pt x="4904" y="12556"/>
                        <a:pt x="4861" y="12534"/>
                        <a:pt x="4839" y="12534"/>
                      </a:cubicBezTo>
                      <a:close/>
                      <a:moveTo>
                        <a:pt x="5017" y="12599"/>
                      </a:moveTo>
                      <a:cubicBezTo>
                        <a:pt x="4996" y="12599"/>
                        <a:pt x="4953" y="12626"/>
                        <a:pt x="4953" y="12669"/>
                      </a:cubicBezTo>
                      <a:cubicBezTo>
                        <a:pt x="4953" y="12691"/>
                        <a:pt x="4996" y="12734"/>
                        <a:pt x="5017" y="12734"/>
                      </a:cubicBezTo>
                      <a:cubicBezTo>
                        <a:pt x="5061" y="12734"/>
                        <a:pt x="5088" y="12691"/>
                        <a:pt x="5088" y="12669"/>
                      </a:cubicBezTo>
                      <a:cubicBezTo>
                        <a:pt x="5088" y="12626"/>
                        <a:pt x="5061" y="12599"/>
                        <a:pt x="5017" y="12599"/>
                      </a:cubicBezTo>
                      <a:close/>
                      <a:moveTo>
                        <a:pt x="5017" y="12869"/>
                      </a:moveTo>
                      <a:cubicBezTo>
                        <a:pt x="4996" y="12869"/>
                        <a:pt x="4953" y="12896"/>
                        <a:pt x="4953" y="12939"/>
                      </a:cubicBezTo>
                      <a:cubicBezTo>
                        <a:pt x="4953" y="12961"/>
                        <a:pt x="4996" y="13004"/>
                        <a:pt x="5017" y="13004"/>
                      </a:cubicBezTo>
                      <a:cubicBezTo>
                        <a:pt x="5061" y="13004"/>
                        <a:pt x="5088" y="12961"/>
                        <a:pt x="5088" y="12939"/>
                      </a:cubicBezTo>
                      <a:cubicBezTo>
                        <a:pt x="5088" y="12896"/>
                        <a:pt x="5061" y="12869"/>
                        <a:pt x="5017" y="12869"/>
                      </a:cubicBezTo>
                      <a:close/>
                      <a:moveTo>
                        <a:pt x="5017" y="13139"/>
                      </a:moveTo>
                      <a:cubicBezTo>
                        <a:pt x="4996" y="13139"/>
                        <a:pt x="4953" y="13166"/>
                        <a:pt x="4953" y="13209"/>
                      </a:cubicBezTo>
                      <a:cubicBezTo>
                        <a:pt x="4953" y="13231"/>
                        <a:pt x="4996" y="13274"/>
                        <a:pt x="5017" y="13274"/>
                      </a:cubicBezTo>
                      <a:cubicBezTo>
                        <a:pt x="5061" y="13274"/>
                        <a:pt x="5088" y="13231"/>
                        <a:pt x="5088" y="13209"/>
                      </a:cubicBezTo>
                      <a:cubicBezTo>
                        <a:pt x="5088" y="13166"/>
                        <a:pt x="5061" y="13139"/>
                        <a:pt x="5017" y="13139"/>
                      </a:cubicBezTo>
                      <a:close/>
                      <a:moveTo>
                        <a:pt x="5017" y="13409"/>
                      </a:moveTo>
                      <a:cubicBezTo>
                        <a:pt x="4996" y="13409"/>
                        <a:pt x="4953" y="13436"/>
                        <a:pt x="4953" y="13479"/>
                      </a:cubicBezTo>
                      <a:cubicBezTo>
                        <a:pt x="4953" y="13501"/>
                        <a:pt x="4996" y="13544"/>
                        <a:pt x="5017" y="13544"/>
                      </a:cubicBezTo>
                      <a:cubicBezTo>
                        <a:pt x="5061" y="13544"/>
                        <a:pt x="5088" y="13501"/>
                        <a:pt x="5088" y="13479"/>
                      </a:cubicBezTo>
                      <a:cubicBezTo>
                        <a:pt x="5088" y="13436"/>
                        <a:pt x="5061" y="13409"/>
                        <a:pt x="5017" y="13409"/>
                      </a:cubicBezTo>
                      <a:close/>
                      <a:moveTo>
                        <a:pt x="5017" y="13679"/>
                      </a:moveTo>
                      <a:cubicBezTo>
                        <a:pt x="4996" y="13679"/>
                        <a:pt x="4953" y="13706"/>
                        <a:pt x="4953" y="13749"/>
                      </a:cubicBezTo>
                      <a:cubicBezTo>
                        <a:pt x="4953" y="13771"/>
                        <a:pt x="4996" y="13814"/>
                        <a:pt x="5017" y="13814"/>
                      </a:cubicBezTo>
                      <a:cubicBezTo>
                        <a:pt x="5061" y="13814"/>
                        <a:pt x="5088" y="13771"/>
                        <a:pt x="5088" y="13749"/>
                      </a:cubicBezTo>
                      <a:cubicBezTo>
                        <a:pt x="5088" y="13706"/>
                        <a:pt x="5061" y="13679"/>
                        <a:pt x="5017" y="13679"/>
                      </a:cubicBezTo>
                      <a:close/>
                      <a:moveTo>
                        <a:pt x="5017" y="13949"/>
                      </a:moveTo>
                      <a:cubicBezTo>
                        <a:pt x="4996" y="13949"/>
                        <a:pt x="4953" y="13976"/>
                        <a:pt x="4953" y="14019"/>
                      </a:cubicBezTo>
                      <a:cubicBezTo>
                        <a:pt x="4953" y="14041"/>
                        <a:pt x="4996" y="14084"/>
                        <a:pt x="5017" y="14084"/>
                      </a:cubicBezTo>
                      <a:cubicBezTo>
                        <a:pt x="5061" y="14084"/>
                        <a:pt x="5088" y="14041"/>
                        <a:pt x="5088" y="14019"/>
                      </a:cubicBezTo>
                      <a:cubicBezTo>
                        <a:pt x="5088" y="13976"/>
                        <a:pt x="5061" y="13949"/>
                        <a:pt x="5017" y="13949"/>
                      </a:cubicBezTo>
                      <a:close/>
                      <a:moveTo>
                        <a:pt x="5017" y="14219"/>
                      </a:moveTo>
                      <a:cubicBezTo>
                        <a:pt x="4996" y="14219"/>
                        <a:pt x="4953" y="14246"/>
                        <a:pt x="4953" y="14289"/>
                      </a:cubicBezTo>
                      <a:cubicBezTo>
                        <a:pt x="4953" y="14311"/>
                        <a:pt x="4996" y="14354"/>
                        <a:pt x="5017" y="14354"/>
                      </a:cubicBezTo>
                      <a:cubicBezTo>
                        <a:pt x="5061" y="14354"/>
                        <a:pt x="5088" y="14311"/>
                        <a:pt x="5088" y="14289"/>
                      </a:cubicBezTo>
                      <a:cubicBezTo>
                        <a:pt x="5088" y="14246"/>
                        <a:pt x="5061" y="14219"/>
                        <a:pt x="5017" y="14219"/>
                      </a:cubicBezTo>
                      <a:close/>
                      <a:moveTo>
                        <a:pt x="5017" y="14489"/>
                      </a:moveTo>
                      <a:cubicBezTo>
                        <a:pt x="4996" y="14489"/>
                        <a:pt x="4953" y="14516"/>
                        <a:pt x="4953" y="14559"/>
                      </a:cubicBezTo>
                      <a:cubicBezTo>
                        <a:pt x="4953" y="14581"/>
                        <a:pt x="4996" y="14624"/>
                        <a:pt x="5017" y="14624"/>
                      </a:cubicBezTo>
                      <a:cubicBezTo>
                        <a:pt x="5061" y="14624"/>
                        <a:pt x="5088" y="14581"/>
                        <a:pt x="5088" y="14559"/>
                      </a:cubicBezTo>
                      <a:cubicBezTo>
                        <a:pt x="5088" y="14516"/>
                        <a:pt x="5061" y="14489"/>
                        <a:pt x="5017" y="14489"/>
                      </a:cubicBezTo>
                      <a:close/>
                      <a:moveTo>
                        <a:pt x="5017" y="14759"/>
                      </a:moveTo>
                      <a:cubicBezTo>
                        <a:pt x="4996" y="14759"/>
                        <a:pt x="4953" y="14786"/>
                        <a:pt x="4953" y="14829"/>
                      </a:cubicBezTo>
                      <a:cubicBezTo>
                        <a:pt x="4953" y="14851"/>
                        <a:pt x="4996" y="14894"/>
                        <a:pt x="5017" y="14894"/>
                      </a:cubicBezTo>
                      <a:cubicBezTo>
                        <a:pt x="5061" y="14894"/>
                        <a:pt x="5088" y="14851"/>
                        <a:pt x="5088" y="14829"/>
                      </a:cubicBezTo>
                      <a:cubicBezTo>
                        <a:pt x="5088" y="14786"/>
                        <a:pt x="5061" y="14759"/>
                        <a:pt x="5017" y="14759"/>
                      </a:cubicBezTo>
                      <a:close/>
                      <a:moveTo>
                        <a:pt x="5017" y="15029"/>
                      </a:moveTo>
                      <a:cubicBezTo>
                        <a:pt x="4996" y="15029"/>
                        <a:pt x="4953" y="15056"/>
                        <a:pt x="4953" y="15099"/>
                      </a:cubicBezTo>
                      <a:cubicBezTo>
                        <a:pt x="4953" y="15121"/>
                        <a:pt x="4996" y="15164"/>
                        <a:pt x="5017" y="15164"/>
                      </a:cubicBezTo>
                      <a:cubicBezTo>
                        <a:pt x="5061" y="15164"/>
                        <a:pt x="5088" y="15121"/>
                        <a:pt x="5088" y="15099"/>
                      </a:cubicBezTo>
                      <a:cubicBezTo>
                        <a:pt x="5088" y="15056"/>
                        <a:pt x="5061" y="15029"/>
                        <a:pt x="5017" y="15029"/>
                      </a:cubicBezTo>
                      <a:close/>
                      <a:moveTo>
                        <a:pt x="5017" y="15299"/>
                      </a:moveTo>
                      <a:cubicBezTo>
                        <a:pt x="4996" y="15299"/>
                        <a:pt x="4953" y="15326"/>
                        <a:pt x="4953" y="15369"/>
                      </a:cubicBezTo>
                      <a:cubicBezTo>
                        <a:pt x="4953" y="15391"/>
                        <a:pt x="4996" y="15434"/>
                        <a:pt x="5017" y="15434"/>
                      </a:cubicBezTo>
                      <a:cubicBezTo>
                        <a:pt x="5061" y="15434"/>
                        <a:pt x="5088" y="15391"/>
                        <a:pt x="5088" y="15369"/>
                      </a:cubicBezTo>
                      <a:cubicBezTo>
                        <a:pt x="5088" y="15326"/>
                        <a:pt x="5061" y="15299"/>
                        <a:pt x="5017" y="15299"/>
                      </a:cubicBezTo>
                      <a:close/>
                      <a:moveTo>
                        <a:pt x="5017" y="15569"/>
                      </a:moveTo>
                      <a:cubicBezTo>
                        <a:pt x="4996" y="15569"/>
                        <a:pt x="4953" y="15596"/>
                        <a:pt x="4953" y="15639"/>
                      </a:cubicBezTo>
                      <a:cubicBezTo>
                        <a:pt x="4953" y="15661"/>
                        <a:pt x="4996" y="15704"/>
                        <a:pt x="5017" y="15704"/>
                      </a:cubicBezTo>
                      <a:cubicBezTo>
                        <a:pt x="5061" y="15704"/>
                        <a:pt x="5088" y="15661"/>
                        <a:pt x="5088" y="15639"/>
                      </a:cubicBezTo>
                      <a:cubicBezTo>
                        <a:pt x="5088" y="15596"/>
                        <a:pt x="5061" y="15569"/>
                        <a:pt x="5017" y="15569"/>
                      </a:cubicBezTo>
                      <a:close/>
                      <a:moveTo>
                        <a:pt x="5017" y="15839"/>
                      </a:moveTo>
                      <a:cubicBezTo>
                        <a:pt x="4996" y="15839"/>
                        <a:pt x="4953" y="15866"/>
                        <a:pt x="4953" y="15909"/>
                      </a:cubicBezTo>
                      <a:cubicBezTo>
                        <a:pt x="4953" y="15931"/>
                        <a:pt x="4996" y="15974"/>
                        <a:pt x="5017" y="15974"/>
                      </a:cubicBezTo>
                      <a:cubicBezTo>
                        <a:pt x="5061" y="15974"/>
                        <a:pt x="5088" y="15931"/>
                        <a:pt x="5088" y="15909"/>
                      </a:cubicBezTo>
                      <a:cubicBezTo>
                        <a:pt x="5088" y="15866"/>
                        <a:pt x="5061" y="15839"/>
                        <a:pt x="5017" y="15839"/>
                      </a:cubicBezTo>
                      <a:close/>
                      <a:moveTo>
                        <a:pt x="5017" y="16109"/>
                      </a:moveTo>
                      <a:cubicBezTo>
                        <a:pt x="4996" y="16109"/>
                        <a:pt x="4953" y="16136"/>
                        <a:pt x="4953" y="16179"/>
                      </a:cubicBezTo>
                      <a:cubicBezTo>
                        <a:pt x="4953" y="16201"/>
                        <a:pt x="4996" y="16244"/>
                        <a:pt x="5017" y="16244"/>
                      </a:cubicBezTo>
                      <a:cubicBezTo>
                        <a:pt x="5061" y="16244"/>
                        <a:pt x="5088" y="16201"/>
                        <a:pt x="5088" y="16179"/>
                      </a:cubicBezTo>
                      <a:cubicBezTo>
                        <a:pt x="5088" y="16136"/>
                        <a:pt x="5061" y="16109"/>
                        <a:pt x="5017" y="16109"/>
                      </a:cubicBezTo>
                      <a:close/>
                      <a:moveTo>
                        <a:pt x="5017" y="16379"/>
                      </a:moveTo>
                      <a:cubicBezTo>
                        <a:pt x="4996" y="16379"/>
                        <a:pt x="4953" y="16406"/>
                        <a:pt x="4953" y="16449"/>
                      </a:cubicBezTo>
                      <a:cubicBezTo>
                        <a:pt x="4953" y="16471"/>
                        <a:pt x="4996" y="16514"/>
                        <a:pt x="5017" y="16514"/>
                      </a:cubicBezTo>
                      <a:cubicBezTo>
                        <a:pt x="5061" y="16514"/>
                        <a:pt x="5088" y="16471"/>
                        <a:pt x="5088" y="16449"/>
                      </a:cubicBezTo>
                      <a:cubicBezTo>
                        <a:pt x="5088" y="16406"/>
                        <a:pt x="5061" y="16379"/>
                        <a:pt x="5017" y="16379"/>
                      </a:cubicBezTo>
                      <a:close/>
                      <a:moveTo>
                        <a:pt x="5017" y="16649"/>
                      </a:moveTo>
                      <a:cubicBezTo>
                        <a:pt x="4996" y="16649"/>
                        <a:pt x="4953" y="16676"/>
                        <a:pt x="4953" y="16719"/>
                      </a:cubicBezTo>
                      <a:cubicBezTo>
                        <a:pt x="4953" y="16741"/>
                        <a:pt x="4996" y="16784"/>
                        <a:pt x="5017" y="16784"/>
                      </a:cubicBezTo>
                      <a:cubicBezTo>
                        <a:pt x="5061" y="16784"/>
                        <a:pt x="5088" y="16741"/>
                        <a:pt x="5088" y="16719"/>
                      </a:cubicBezTo>
                      <a:cubicBezTo>
                        <a:pt x="5088" y="16676"/>
                        <a:pt x="5061" y="16649"/>
                        <a:pt x="5017" y="16649"/>
                      </a:cubicBezTo>
                      <a:close/>
                      <a:moveTo>
                        <a:pt x="5017" y="16919"/>
                      </a:moveTo>
                      <a:cubicBezTo>
                        <a:pt x="4996" y="16919"/>
                        <a:pt x="4953" y="16946"/>
                        <a:pt x="4953" y="16989"/>
                      </a:cubicBezTo>
                      <a:cubicBezTo>
                        <a:pt x="4953" y="17011"/>
                        <a:pt x="4996" y="17054"/>
                        <a:pt x="5017" y="17054"/>
                      </a:cubicBezTo>
                      <a:cubicBezTo>
                        <a:pt x="5061" y="17054"/>
                        <a:pt x="5088" y="17011"/>
                        <a:pt x="5088" y="16989"/>
                      </a:cubicBezTo>
                      <a:cubicBezTo>
                        <a:pt x="5088" y="16946"/>
                        <a:pt x="5061" y="16919"/>
                        <a:pt x="5017" y="16919"/>
                      </a:cubicBezTo>
                      <a:close/>
                      <a:moveTo>
                        <a:pt x="5017" y="17189"/>
                      </a:moveTo>
                      <a:cubicBezTo>
                        <a:pt x="4996" y="17189"/>
                        <a:pt x="4953" y="17216"/>
                        <a:pt x="4953" y="17259"/>
                      </a:cubicBezTo>
                      <a:cubicBezTo>
                        <a:pt x="4953" y="17281"/>
                        <a:pt x="4996" y="17324"/>
                        <a:pt x="5017" y="17324"/>
                      </a:cubicBezTo>
                      <a:cubicBezTo>
                        <a:pt x="5061" y="17324"/>
                        <a:pt x="5088" y="17281"/>
                        <a:pt x="5088" y="17259"/>
                      </a:cubicBezTo>
                      <a:cubicBezTo>
                        <a:pt x="5088" y="17216"/>
                        <a:pt x="5061" y="17189"/>
                        <a:pt x="5017" y="17189"/>
                      </a:cubicBezTo>
                      <a:close/>
                      <a:moveTo>
                        <a:pt x="5017" y="17459"/>
                      </a:moveTo>
                      <a:cubicBezTo>
                        <a:pt x="4996" y="17459"/>
                        <a:pt x="4953" y="17486"/>
                        <a:pt x="4953" y="17529"/>
                      </a:cubicBezTo>
                      <a:cubicBezTo>
                        <a:pt x="4953" y="17551"/>
                        <a:pt x="4996" y="17594"/>
                        <a:pt x="5017" y="17594"/>
                      </a:cubicBezTo>
                      <a:cubicBezTo>
                        <a:pt x="5061" y="17594"/>
                        <a:pt x="5088" y="17551"/>
                        <a:pt x="5088" y="17529"/>
                      </a:cubicBezTo>
                      <a:cubicBezTo>
                        <a:pt x="5088" y="17486"/>
                        <a:pt x="5061" y="17459"/>
                        <a:pt x="5017" y="17459"/>
                      </a:cubicBezTo>
                      <a:close/>
                      <a:moveTo>
                        <a:pt x="5017" y="17729"/>
                      </a:moveTo>
                      <a:cubicBezTo>
                        <a:pt x="4996" y="17729"/>
                        <a:pt x="4953" y="17756"/>
                        <a:pt x="4953" y="17799"/>
                      </a:cubicBezTo>
                      <a:cubicBezTo>
                        <a:pt x="4953" y="17821"/>
                        <a:pt x="4996" y="17864"/>
                        <a:pt x="5017" y="17864"/>
                      </a:cubicBezTo>
                      <a:cubicBezTo>
                        <a:pt x="5061" y="17864"/>
                        <a:pt x="5088" y="17821"/>
                        <a:pt x="5088" y="17799"/>
                      </a:cubicBezTo>
                      <a:cubicBezTo>
                        <a:pt x="5088" y="17756"/>
                        <a:pt x="5061" y="17729"/>
                        <a:pt x="5017" y="17729"/>
                      </a:cubicBezTo>
                      <a:close/>
                      <a:moveTo>
                        <a:pt x="5017" y="17999"/>
                      </a:moveTo>
                      <a:cubicBezTo>
                        <a:pt x="4996" y="17999"/>
                        <a:pt x="4953" y="18026"/>
                        <a:pt x="4953" y="18069"/>
                      </a:cubicBezTo>
                      <a:cubicBezTo>
                        <a:pt x="4953" y="18091"/>
                        <a:pt x="4996" y="18134"/>
                        <a:pt x="5017" y="18134"/>
                      </a:cubicBezTo>
                      <a:cubicBezTo>
                        <a:pt x="5061" y="18134"/>
                        <a:pt x="5088" y="18091"/>
                        <a:pt x="5088" y="18069"/>
                      </a:cubicBezTo>
                      <a:cubicBezTo>
                        <a:pt x="5088" y="18026"/>
                        <a:pt x="5061" y="17999"/>
                        <a:pt x="5017" y="17999"/>
                      </a:cubicBezTo>
                      <a:close/>
                      <a:moveTo>
                        <a:pt x="5017" y="18269"/>
                      </a:moveTo>
                      <a:cubicBezTo>
                        <a:pt x="4996" y="18269"/>
                        <a:pt x="4953" y="18296"/>
                        <a:pt x="4953" y="18339"/>
                      </a:cubicBezTo>
                      <a:cubicBezTo>
                        <a:pt x="4953" y="18361"/>
                        <a:pt x="4996" y="18404"/>
                        <a:pt x="5017" y="18404"/>
                      </a:cubicBezTo>
                      <a:cubicBezTo>
                        <a:pt x="5061" y="18404"/>
                        <a:pt x="5088" y="18361"/>
                        <a:pt x="5088" y="18339"/>
                      </a:cubicBezTo>
                      <a:cubicBezTo>
                        <a:pt x="5088" y="18296"/>
                        <a:pt x="5061" y="18269"/>
                        <a:pt x="5017" y="18269"/>
                      </a:cubicBezTo>
                      <a:close/>
                      <a:moveTo>
                        <a:pt x="5017" y="18539"/>
                      </a:moveTo>
                      <a:cubicBezTo>
                        <a:pt x="4996" y="18539"/>
                        <a:pt x="4953" y="18566"/>
                        <a:pt x="4953" y="18609"/>
                      </a:cubicBezTo>
                      <a:cubicBezTo>
                        <a:pt x="4953" y="18631"/>
                        <a:pt x="4996" y="18674"/>
                        <a:pt x="5017" y="18674"/>
                      </a:cubicBezTo>
                      <a:cubicBezTo>
                        <a:pt x="5061" y="18674"/>
                        <a:pt x="5088" y="18631"/>
                        <a:pt x="5088" y="18609"/>
                      </a:cubicBezTo>
                      <a:cubicBezTo>
                        <a:pt x="5088" y="18566"/>
                        <a:pt x="5061" y="18539"/>
                        <a:pt x="5017" y="18539"/>
                      </a:cubicBezTo>
                      <a:close/>
                      <a:moveTo>
                        <a:pt x="5017" y="18809"/>
                      </a:moveTo>
                      <a:cubicBezTo>
                        <a:pt x="4996" y="18809"/>
                        <a:pt x="4953" y="18836"/>
                        <a:pt x="4953" y="18879"/>
                      </a:cubicBezTo>
                      <a:cubicBezTo>
                        <a:pt x="4953" y="18901"/>
                        <a:pt x="4996" y="18944"/>
                        <a:pt x="5017" y="18944"/>
                      </a:cubicBezTo>
                      <a:cubicBezTo>
                        <a:pt x="5061" y="18944"/>
                        <a:pt x="5088" y="18901"/>
                        <a:pt x="5088" y="18879"/>
                      </a:cubicBezTo>
                      <a:cubicBezTo>
                        <a:pt x="5088" y="18836"/>
                        <a:pt x="5061" y="18809"/>
                        <a:pt x="5017" y="18809"/>
                      </a:cubicBezTo>
                      <a:close/>
                      <a:moveTo>
                        <a:pt x="5017" y="19079"/>
                      </a:moveTo>
                      <a:cubicBezTo>
                        <a:pt x="4996" y="19079"/>
                        <a:pt x="4953" y="19106"/>
                        <a:pt x="4953" y="19149"/>
                      </a:cubicBezTo>
                      <a:cubicBezTo>
                        <a:pt x="4953" y="19171"/>
                        <a:pt x="4996" y="19214"/>
                        <a:pt x="5017" y="19214"/>
                      </a:cubicBezTo>
                      <a:cubicBezTo>
                        <a:pt x="5061" y="19214"/>
                        <a:pt x="5088" y="19171"/>
                        <a:pt x="5088" y="19149"/>
                      </a:cubicBezTo>
                      <a:cubicBezTo>
                        <a:pt x="5088" y="19106"/>
                        <a:pt x="5061" y="19079"/>
                        <a:pt x="5017" y="19079"/>
                      </a:cubicBezTo>
                      <a:close/>
                      <a:moveTo>
                        <a:pt x="4974" y="19398"/>
                      </a:moveTo>
                      <a:cubicBezTo>
                        <a:pt x="4953" y="19398"/>
                        <a:pt x="4953" y="19419"/>
                        <a:pt x="4953" y="19419"/>
                      </a:cubicBezTo>
                      <a:cubicBezTo>
                        <a:pt x="4953" y="19441"/>
                        <a:pt x="4996" y="19484"/>
                        <a:pt x="5017" y="19484"/>
                      </a:cubicBezTo>
                      <a:cubicBezTo>
                        <a:pt x="5061" y="19484"/>
                        <a:pt x="5088" y="19441"/>
                        <a:pt x="5088" y="19419"/>
                      </a:cubicBezTo>
                      <a:lnTo>
                        <a:pt x="5088" y="19398"/>
                      </a:lnTo>
                      <a:cubicBezTo>
                        <a:pt x="5088" y="19441"/>
                        <a:pt x="5061" y="19462"/>
                        <a:pt x="5017" y="19462"/>
                      </a:cubicBezTo>
                      <a:cubicBezTo>
                        <a:pt x="4996" y="19462"/>
                        <a:pt x="4974" y="19441"/>
                        <a:pt x="4974" y="19398"/>
                      </a:cubicBezTo>
                      <a:close/>
                      <a:moveTo>
                        <a:pt x="5017" y="19619"/>
                      </a:moveTo>
                      <a:cubicBezTo>
                        <a:pt x="4996" y="19619"/>
                        <a:pt x="4953" y="19646"/>
                        <a:pt x="4953" y="19689"/>
                      </a:cubicBezTo>
                      <a:cubicBezTo>
                        <a:pt x="4953" y="19711"/>
                        <a:pt x="4996" y="19754"/>
                        <a:pt x="5017" y="19754"/>
                      </a:cubicBezTo>
                      <a:cubicBezTo>
                        <a:pt x="5061" y="19754"/>
                        <a:pt x="5088" y="19711"/>
                        <a:pt x="5088" y="19689"/>
                      </a:cubicBezTo>
                      <a:cubicBezTo>
                        <a:pt x="5088" y="19646"/>
                        <a:pt x="5061" y="19619"/>
                        <a:pt x="5017" y="19619"/>
                      </a:cubicBezTo>
                      <a:close/>
                      <a:moveTo>
                        <a:pt x="5017" y="19889"/>
                      </a:moveTo>
                      <a:cubicBezTo>
                        <a:pt x="4996" y="19889"/>
                        <a:pt x="4953" y="19916"/>
                        <a:pt x="4953" y="19959"/>
                      </a:cubicBezTo>
                      <a:cubicBezTo>
                        <a:pt x="4953" y="19981"/>
                        <a:pt x="4996" y="20024"/>
                        <a:pt x="5017" y="20024"/>
                      </a:cubicBezTo>
                      <a:cubicBezTo>
                        <a:pt x="5061" y="20024"/>
                        <a:pt x="5088" y="19981"/>
                        <a:pt x="5088" y="19959"/>
                      </a:cubicBezTo>
                      <a:cubicBezTo>
                        <a:pt x="5088" y="19916"/>
                        <a:pt x="5061" y="19889"/>
                        <a:pt x="5017" y="19889"/>
                      </a:cubicBezTo>
                      <a:close/>
                      <a:moveTo>
                        <a:pt x="5017" y="20159"/>
                      </a:moveTo>
                      <a:cubicBezTo>
                        <a:pt x="4996" y="20159"/>
                        <a:pt x="4953" y="20186"/>
                        <a:pt x="4953" y="20229"/>
                      </a:cubicBezTo>
                      <a:cubicBezTo>
                        <a:pt x="4953" y="20251"/>
                        <a:pt x="4996" y="20294"/>
                        <a:pt x="5017" y="20294"/>
                      </a:cubicBezTo>
                      <a:cubicBezTo>
                        <a:pt x="5061" y="20294"/>
                        <a:pt x="5088" y="20251"/>
                        <a:pt x="5088" y="20229"/>
                      </a:cubicBezTo>
                      <a:cubicBezTo>
                        <a:pt x="5088" y="20186"/>
                        <a:pt x="5061" y="20159"/>
                        <a:pt x="5017" y="20159"/>
                      </a:cubicBezTo>
                      <a:close/>
                      <a:moveTo>
                        <a:pt x="5017" y="20429"/>
                      </a:moveTo>
                      <a:cubicBezTo>
                        <a:pt x="4996" y="20429"/>
                        <a:pt x="4953" y="20456"/>
                        <a:pt x="4953" y="20499"/>
                      </a:cubicBezTo>
                      <a:cubicBezTo>
                        <a:pt x="4953" y="20521"/>
                        <a:pt x="4996" y="20564"/>
                        <a:pt x="5017" y="20564"/>
                      </a:cubicBezTo>
                      <a:cubicBezTo>
                        <a:pt x="5061" y="20564"/>
                        <a:pt x="5088" y="20521"/>
                        <a:pt x="5088" y="20499"/>
                      </a:cubicBezTo>
                      <a:cubicBezTo>
                        <a:pt x="5088" y="20456"/>
                        <a:pt x="5061" y="20429"/>
                        <a:pt x="5017" y="20429"/>
                      </a:cubicBezTo>
                      <a:close/>
                      <a:moveTo>
                        <a:pt x="5017" y="20699"/>
                      </a:moveTo>
                      <a:cubicBezTo>
                        <a:pt x="4996" y="20699"/>
                        <a:pt x="4953" y="20726"/>
                        <a:pt x="4953" y="20769"/>
                      </a:cubicBezTo>
                      <a:cubicBezTo>
                        <a:pt x="4953" y="20791"/>
                        <a:pt x="4996" y="20834"/>
                        <a:pt x="5017" y="20834"/>
                      </a:cubicBezTo>
                      <a:cubicBezTo>
                        <a:pt x="5061" y="20834"/>
                        <a:pt x="5088" y="20791"/>
                        <a:pt x="5088" y="20769"/>
                      </a:cubicBezTo>
                      <a:cubicBezTo>
                        <a:pt x="5088" y="20726"/>
                        <a:pt x="5061" y="20699"/>
                        <a:pt x="5017" y="20699"/>
                      </a:cubicBezTo>
                      <a:close/>
                      <a:moveTo>
                        <a:pt x="5017" y="20969"/>
                      </a:moveTo>
                      <a:cubicBezTo>
                        <a:pt x="4996" y="20969"/>
                        <a:pt x="4953" y="20996"/>
                        <a:pt x="4953" y="21039"/>
                      </a:cubicBezTo>
                      <a:cubicBezTo>
                        <a:pt x="4953" y="21061"/>
                        <a:pt x="4996" y="21104"/>
                        <a:pt x="5017" y="21104"/>
                      </a:cubicBezTo>
                      <a:cubicBezTo>
                        <a:pt x="5061" y="21104"/>
                        <a:pt x="5088" y="21061"/>
                        <a:pt x="5088" y="21039"/>
                      </a:cubicBezTo>
                      <a:cubicBezTo>
                        <a:pt x="5088" y="20996"/>
                        <a:pt x="5061" y="20969"/>
                        <a:pt x="5017" y="20969"/>
                      </a:cubicBezTo>
                      <a:close/>
                      <a:moveTo>
                        <a:pt x="5017" y="21239"/>
                      </a:moveTo>
                      <a:cubicBezTo>
                        <a:pt x="4996" y="21239"/>
                        <a:pt x="4953" y="21266"/>
                        <a:pt x="4953" y="21309"/>
                      </a:cubicBezTo>
                      <a:cubicBezTo>
                        <a:pt x="4953" y="21331"/>
                        <a:pt x="4996" y="21374"/>
                        <a:pt x="5017" y="21374"/>
                      </a:cubicBezTo>
                      <a:cubicBezTo>
                        <a:pt x="5061" y="21374"/>
                        <a:pt x="5088" y="21331"/>
                        <a:pt x="5088" y="21309"/>
                      </a:cubicBezTo>
                      <a:cubicBezTo>
                        <a:pt x="5088" y="21266"/>
                        <a:pt x="5061" y="21239"/>
                        <a:pt x="5017" y="21239"/>
                      </a:cubicBezTo>
                      <a:close/>
                      <a:moveTo>
                        <a:pt x="5017" y="21509"/>
                      </a:moveTo>
                      <a:cubicBezTo>
                        <a:pt x="4996" y="21509"/>
                        <a:pt x="4953" y="21536"/>
                        <a:pt x="4953" y="21579"/>
                      </a:cubicBezTo>
                      <a:cubicBezTo>
                        <a:pt x="4953" y="21601"/>
                        <a:pt x="4996" y="21644"/>
                        <a:pt x="5017" y="21644"/>
                      </a:cubicBezTo>
                      <a:cubicBezTo>
                        <a:pt x="5061" y="21644"/>
                        <a:pt x="5088" y="21601"/>
                        <a:pt x="5088" y="21579"/>
                      </a:cubicBezTo>
                      <a:cubicBezTo>
                        <a:pt x="5088" y="21536"/>
                        <a:pt x="5061" y="21509"/>
                        <a:pt x="5017" y="21509"/>
                      </a:cubicBezTo>
                      <a:close/>
                      <a:moveTo>
                        <a:pt x="5017" y="21779"/>
                      </a:moveTo>
                      <a:cubicBezTo>
                        <a:pt x="4996" y="21779"/>
                        <a:pt x="4953" y="21806"/>
                        <a:pt x="4953" y="21849"/>
                      </a:cubicBezTo>
                      <a:cubicBezTo>
                        <a:pt x="4953" y="21871"/>
                        <a:pt x="4996" y="21914"/>
                        <a:pt x="5017" y="21914"/>
                      </a:cubicBezTo>
                      <a:cubicBezTo>
                        <a:pt x="5061" y="21914"/>
                        <a:pt x="5088" y="21871"/>
                        <a:pt x="5088" y="21849"/>
                      </a:cubicBezTo>
                      <a:cubicBezTo>
                        <a:pt x="5088" y="21806"/>
                        <a:pt x="5061" y="21779"/>
                        <a:pt x="5017" y="21779"/>
                      </a:cubicBezTo>
                      <a:close/>
                      <a:moveTo>
                        <a:pt x="5017" y="22049"/>
                      </a:moveTo>
                      <a:cubicBezTo>
                        <a:pt x="4996" y="22049"/>
                        <a:pt x="4953" y="22076"/>
                        <a:pt x="4953" y="22119"/>
                      </a:cubicBezTo>
                      <a:cubicBezTo>
                        <a:pt x="4953" y="22141"/>
                        <a:pt x="4996" y="22184"/>
                        <a:pt x="5017" y="22184"/>
                      </a:cubicBezTo>
                      <a:cubicBezTo>
                        <a:pt x="5061" y="22184"/>
                        <a:pt x="5088" y="22141"/>
                        <a:pt x="5088" y="22119"/>
                      </a:cubicBezTo>
                      <a:cubicBezTo>
                        <a:pt x="5088" y="22076"/>
                        <a:pt x="5061" y="22049"/>
                        <a:pt x="5017" y="22049"/>
                      </a:cubicBezTo>
                      <a:close/>
                      <a:moveTo>
                        <a:pt x="5017" y="22319"/>
                      </a:moveTo>
                      <a:cubicBezTo>
                        <a:pt x="4996" y="22319"/>
                        <a:pt x="4953" y="22346"/>
                        <a:pt x="4953" y="22389"/>
                      </a:cubicBezTo>
                      <a:cubicBezTo>
                        <a:pt x="4953" y="22411"/>
                        <a:pt x="4996" y="22454"/>
                        <a:pt x="5017" y="22454"/>
                      </a:cubicBezTo>
                      <a:cubicBezTo>
                        <a:pt x="5061" y="22454"/>
                        <a:pt x="5088" y="22411"/>
                        <a:pt x="5088" y="22389"/>
                      </a:cubicBezTo>
                      <a:cubicBezTo>
                        <a:pt x="5088" y="22346"/>
                        <a:pt x="5061" y="22319"/>
                        <a:pt x="5017" y="22319"/>
                      </a:cubicBezTo>
                      <a:close/>
                      <a:moveTo>
                        <a:pt x="5017" y="22589"/>
                      </a:moveTo>
                      <a:cubicBezTo>
                        <a:pt x="4996" y="22589"/>
                        <a:pt x="4953" y="22616"/>
                        <a:pt x="4953" y="22659"/>
                      </a:cubicBezTo>
                      <a:cubicBezTo>
                        <a:pt x="4953" y="22681"/>
                        <a:pt x="4996" y="22724"/>
                        <a:pt x="5017" y="22724"/>
                      </a:cubicBezTo>
                      <a:cubicBezTo>
                        <a:pt x="5061" y="22724"/>
                        <a:pt x="5088" y="22681"/>
                        <a:pt x="5088" y="22659"/>
                      </a:cubicBezTo>
                      <a:cubicBezTo>
                        <a:pt x="5088" y="22616"/>
                        <a:pt x="5061" y="22589"/>
                        <a:pt x="5017" y="22589"/>
                      </a:cubicBezTo>
                      <a:close/>
                      <a:moveTo>
                        <a:pt x="5017" y="22859"/>
                      </a:moveTo>
                      <a:cubicBezTo>
                        <a:pt x="4996" y="22859"/>
                        <a:pt x="4953" y="22886"/>
                        <a:pt x="4953" y="22929"/>
                      </a:cubicBezTo>
                      <a:cubicBezTo>
                        <a:pt x="4953" y="22951"/>
                        <a:pt x="4996" y="22994"/>
                        <a:pt x="5017" y="22994"/>
                      </a:cubicBezTo>
                      <a:cubicBezTo>
                        <a:pt x="5061" y="22994"/>
                        <a:pt x="5088" y="22951"/>
                        <a:pt x="5088" y="22929"/>
                      </a:cubicBezTo>
                      <a:cubicBezTo>
                        <a:pt x="5088" y="22886"/>
                        <a:pt x="5061" y="22859"/>
                        <a:pt x="5017" y="22859"/>
                      </a:cubicBezTo>
                      <a:close/>
                      <a:moveTo>
                        <a:pt x="5017" y="23129"/>
                      </a:moveTo>
                      <a:cubicBezTo>
                        <a:pt x="4996" y="23129"/>
                        <a:pt x="4953" y="23156"/>
                        <a:pt x="4953" y="23199"/>
                      </a:cubicBezTo>
                      <a:cubicBezTo>
                        <a:pt x="4953" y="23221"/>
                        <a:pt x="4996" y="23264"/>
                        <a:pt x="5017" y="23264"/>
                      </a:cubicBezTo>
                      <a:cubicBezTo>
                        <a:pt x="5061" y="23264"/>
                        <a:pt x="5088" y="23221"/>
                        <a:pt x="5088" y="23199"/>
                      </a:cubicBezTo>
                      <a:cubicBezTo>
                        <a:pt x="5088" y="23156"/>
                        <a:pt x="5061" y="23129"/>
                        <a:pt x="5017" y="23129"/>
                      </a:cubicBezTo>
                      <a:close/>
                      <a:moveTo>
                        <a:pt x="5017" y="23399"/>
                      </a:moveTo>
                      <a:cubicBezTo>
                        <a:pt x="4996" y="23399"/>
                        <a:pt x="4953" y="23426"/>
                        <a:pt x="4953" y="23469"/>
                      </a:cubicBezTo>
                      <a:cubicBezTo>
                        <a:pt x="4953" y="23491"/>
                        <a:pt x="4996" y="23534"/>
                        <a:pt x="5017" y="23534"/>
                      </a:cubicBezTo>
                      <a:cubicBezTo>
                        <a:pt x="5061" y="23534"/>
                        <a:pt x="5088" y="23491"/>
                        <a:pt x="5088" y="23469"/>
                      </a:cubicBezTo>
                      <a:cubicBezTo>
                        <a:pt x="5088" y="23426"/>
                        <a:pt x="5061" y="23399"/>
                        <a:pt x="5017" y="23399"/>
                      </a:cubicBezTo>
                      <a:close/>
                      <a:moveTo>
                        <a:pt x="5017" y="23669"/>
                      </a:moveTo>
                      <a:cubicBezTo>
                        <a:pt x="4996" y="23669"/>
                        <a:pt x="4953" y="23696"/>
                        <a:pt x="4953" y="23739"/>
                      </a:cubicBezTo>
                      <a:cubicBezTo>
                        <a:pt x="4953" y="23761"/>
                        <a:pt x="4996" y="23804"/>
                        <a:pt x="5017" y="23804"/>
                      </a:cubicBezTo>
                      <a:cubicBezTo>
                        <a:pt x="5061" y="23804"/>
                        <a:pt x="5088" y="23761"/>
                        <a:pt x="5088" y="23739"/>
                      </a:cubicBezTo>
                      <a:cubicBezTo>
                        <a:pt x="5088" y="23696"/>
                        <a:pt x="5061" y="23669"/>
                        <a:pt x="5017" y="23669"/>
                      </a:cubicBezTo>
                      <a:close/>
                      <a:moveTo>
                        <a:pt x="5017" y="23939"/>
                      </a:moveTo>
                      <a:cubicBezTo>
                        <a:pt x="4996" y="23939"/>
                        <a:pt x="4953" y="23966"/>
                        <a:pt x="4953" y="24009"/>
                      </a:cubicBezTo>
                      <a:cubicBezTo>
                        <a:pt x="4953" y="24031"/>
                        <a:pt x="4996" y="24074"/>
                        <a:pt x="5017" y="24074"/>
                      </a:cubicBezTo>
                      <a:cubicBezTo>
                        <a:pt x="5061" y="24074"/>
                        <a:pt x="5088" y="24031"/>
                        <a:pt x="5088" y="24009"/>
                      </a:cubicBezTo>
                      <a:cubicBezTo>
                        <a:pt x="5088" y="23966"/>
                        <a:pt x="5061" y="23939"/>
                        <a:pt x="5017" y="23939"/>
                      </a:cubicBezTo>
                      <a:close/>
                      <a:moveTo>
                        <a:pt x="5017" y="24209"/>
                      </a:moveTo>
                      <a:cubicBezTo>
                        <a:pt x="4996" y="24209"/>
                        <a:pt x="4953" y="24236"/>
                        <a:pt x="4953" y="24279"/>
                      </a:cubicBezTo>
                      <a:cubicBezTo>
                        <a:pt x="4953" y="24301"/>
                        <a:pt x="4996" y="24344"/>
                        <a:pt x="5017" y="24344"/>
                      </a:cubicBezTo>
                      <a:cubicBezTo>
                        <a:pt x="5061" y="24344"/>
                        <a:pt x="5088" y="24301"/>
                        <a:pt x="5088" y="24279"/>
                      </a:cubicBezTo>
                      <a:cubicBezTo>
                        <a:pt x="5088" y="24236"/>
                        <a:pt x="5061" y="24209"/>
                        <a:pt x="5017" y="24209"/>
                      </a:cubicBezTo>
                      <a:close/>
                      <a:moveTo>
                        <a:pt x="5017" y="24479"/>
                      </a:moveTo>
                      <a:cubicBezTo>
                        <a:pt x="4996" y="24479"/>
                        <a:pt x="4953" y="24506"/>
                        <a:pt x="4953" y="24549"/>
                      </a:cubicBezTo>
                      <a:cubicBezTo>
                        <a:pt x="4953" y="24571"/>
                        <a:pt x="4996" y="24614"/>
                        <a:pt x="5017" y="24614"/>
                      </a:cubicBezTo>
                      <a:cubicBezTo>
                        <a:pt x="5061" y="24614"/>
                        <a:pt x="5088" y="24571"/>
                        <a:pt x="5088" y="24549"/>
                      </a:cubicBezTo>
                      <a:cubicBezTo>
                        <a:pt x="5088" y="24506"/>
                        <a:pt x="5061" y="24479"/>
                        <a:pt x="5017" y="24479"/>
                      </a:cubicBezTo>
                      <a:close/>
                      <a:moveTo>
                        <a:pt x="5017" y="24749"/>
                      </a:moveTo>
                      <a:cubicBezTo>
                        <a:pt x="4996" y="24749"/>
                        <a:pt x="4953" y="24776"/>
                        <a:pt x="4953" y="24819"/>
                      </a:cubicBezTo>
                      <a:cubicBezTo>
                        <a:pt x="4953" y="24841"/>
                        <a:pt x="4996" y="24884"/>
                        <a:pt x="5017" y="24884"/>
                      </a:cubicBezTo>
                      <a:cubicBezTo>
                        <a:pt x="5061" y="24884"/>
                        <a:pt x="5088" y="24841"/>
                        <a:pt x="5088" y="24819"/>
                      </a:cubicBezTo>
                      <a:cubicBezTo>
                        <a:pt x="5088" y="24776"/>
                        <a:pt x="5061" y="24749"/>
                        <a:pt x="5017" y="24749"/>
                      </a:cubicBezTo>
                      <a:close/>
                      <a:moveTo>
                        <a:pt x="5017" y="25019"/>
                      </a:moveTo>
                      <a:cubicBezTo>
                        <a:pt x="4996" y="25019"/>
                        <a:pt x="4953" y="25046"/>
                        <a:pt x="4953" y="25089"/>
                      </a:cubicBezTo>
                      <a:cubicBezTo>
                        <a:pt x="4953" y="25111"/>
                        <a:pt x="4996" y="25154"/>
                        <a:pt x="5017" y="25154"/>
                      </a:cubicBezTo>
                      <a:cubicBezTo>
                        <a:pt x="5061" y="25154"/>
                        <a:pt x="5088" y="25111"/>
                        <a:pt x="5088" y="25089"/>
                      </a:cubicBezTo>
                      <a:cubicBezTo>
                        <a:pt x="5088" y="25046"/>
                        <a:pt x="5061" y="25019"/>
                        <a:pt x="5017" y="25019"/>
                      </a:cubicBezTo>
                      <a:close/>
                      <a:moveTo>
                        <a:pt x="5017" y="25289"/>
                      </a:moveTo>
                      <a:cubicBezTo>
                        <a:pt x="4996" y="25289"/>
                        <a:pt x="4953" y="25316"/>
                        <a:pt x="4953" y="25359"/>
                      </a:cubicBezTo>
                      <a:cubicBezTo>
                        <a:pt x="4953" y="25381"/>
                        <a:pt x="4996" y="25424"/>
                        <a:pt x="5017" y="25424"/>
                      </a:cubicBezTo>
                      <a:cubicBezTo>
                        <a:pt x="5061" y="25424"/>
                        <a:pt x="5088" y="25381"/>
                        <a:pt x="5088" y="25359"/>
                      </a:cubicBezTo>
                      <a:cubicBezTo>
                        <a:pt x="5088" y="25316"/>
                        <a:pt x="5061" y="25289"/>
                        <a:pt x="5017" y="25289"/>
                      </a:cubicBezTo>
                      <a:close/>
                      <a:moveTo>
                        <a:pt x="5017" y="25559"/>
                      </a:moveTo>
                      <a:cubicBezTo>
                        <a:pt x="4996" y="25559"/>
                        <a:pt x="4953" y="25586"/>
                        <a:pt x="4953" y="25629"/>
                      </a:cubicBezTo>
                      <a:cubicBezTo>
                        <a:pt x="4953" y="25651"/>
                        <a:pt x="4996" y="25694"/>
                        <a:pt x="5017" y="25694"/>
                      </a:cubicBezTo>
                      <a:cubicBezTo>
                        <a:pt x="5061" y="25694"/>
                        <a:pt x="5088" y="25651"/>
                        <a:pt x="5088" y="25629"/>
                      </a:cubicBezTo>
                      <a:cubicBezTo>
                        <a:pt x="5088" y="25586"/>
                        <a:pt x="5061" y="25559"/>
                        <a:pt x="5017" y="25559"/>
                      </a:cubicBezTo>
                      <a:close/>
                      <a:moveTo>
                        <a:pt x="5017" y="25829"/>
                      </a:moveTo>
                      <a:cubicBezTo>
                        <a:pt x="4996" y="25829"/>
                        <a:pt x="4953" y="25856"/>
                        <a:pt x="4953" y="25899"/>
                      </a:cubicBezTo>
                      <a:cubicBezTo>
                        <a:pt x="4953" y="25921"/>
                        <a:pt x="4996" y="25964"/>
                        <a:pt x="5017" y="25964"/>
                      </a:cubicBezTo>
                      <a:cubicBezTo>
                        <a:pt x="5061" y="25964"/>
                        <a:pt x="5088" y="25921"/>
                        <a:pt x="5088" y="25899"/>
                      </a:cubicBezTo>
                      <a:cubicBezTo>
                        <a:pt x="5088" y="25856"/>
                        <a:pt x="5061" y="25829"/>
                        <a:pt x="5017" y="25829"/>
                      </a:cubicBezTo>
                      <a:close/>
                      <a:moveTo>
                        <a:pt x="5017" y="26099"/>
                      </a:moveTo>
                      <a:cubicBezTo>
                        <a:pt x="4996" y="26099"/>
                        <a:pt x="4953" y="26126"/>
                        <a:pt x="4953" y="26169"/>
                      </a:cubicBezTo>
                      <a:cubicBezTo>
                        <a:pt x="4953" y="26191"/>
                        <a:pt x="4996" y="26234"/>
                        <a:pt x="5017" y="26234"/>
                      </a:cubicBezTo>
                      <a:cubicBezTo>
                        <a:pt x="5061" y="26234"/>
                        <a:pt x="5088" y="26191"/>
                        <a:pt x="5088" y="26169"/>
                      </a:cubicBezTo>
                      <a:cubicBezTo>
                        <a:pt x="5088" y="26126"/>
                        <a:pt x="5061" y="26099"/>
                        <a:pt x="5017" y="26099"/>
                      </a:cubicBezTo>
                      <a:close/>
                      <a:moveTo>
                        <a:pt x="5017" y="26369"/>
                      </a:moveTo>
                      <a:cubicBezTo>
                        <a:pt x="4996" y="26369"/>
                        <a:pt x="4953" y="26396"/>
                        <a:pt x="4953" y="26439"/>
                      </a:cubicBezTo>
                      <a:cubicBezTo>
                        <a:pt x="4953" y="26461"/>
                        <a:pt x="4996" y="26504"/>
                        <a:pt x="5017" y="26504"/>
                      </a:cubicBezTo>
                      <a:cubicBezTo>
                        <a:pt x="5061" y="26504"/>
                        <a:pt x="5088" y="26461"/>
                        <a:pt x="5088" y="26439"/>
                      </a:cubicBezTo>
                      <a:cubicBezTo>
                        <a:pt x="5088" y="26396"/>
                        <a:pt x="5061" y="26369"/>
                        <a:pt x="5017" y="26369"/>
                      </a:cubicBezTo>
                      <a:close/>
                      <a:moveTo>
                        <a:pt x="5017" y="26639"/>
                      </a:moveTo>
                      <a:cubicBezTo>
                        <a:pt x="4996" y="26639"/>
                        <a:pt x="4953" y="26666"/>
                        <a:pt x="4953" y="26710"/>
                      </a:cubicBezTo>
                      <a:cubicBezTo>
                        <a:pt x="4953" y="26731"/>
                        <a:pt x="4996" y="26774"/>
                        <a:pt x="5017" y="26774"/>
                      </a:cubicBezTo>
                      <a:cubicBezTo>
                        <a:pt x="5061" y="26774"/>
                        <a:pt x="5088" y="26731"/>
                        <a:pt x="5088" y="26710"/>
                      </a:cubicBezTo>
                      <a:cubicBezTo>
                        <a:pt x="5088" y="26666"/>
                        <a:pt x="5061" y="26639"/>
                        <a:pt x="5017" y="26639"/>
                      </a:cubicBezTo>
                      <a:close/>
                      <a:moveTo>
                        <a:pt x="5017" y="26909"/>
                      </a:moveTo>
                      <a:cubicBezTo>
                        <a:pt x="4996" y="26909"/>
                        <a:pt x="4953" y="26936"/>
                        <a:pt x="4953" y="26980"/>
                      </a:cubicBezTo>
                      <a:cubicBezTo>
                        <a:pt x="4953" y="27001"/>
                        <a:pt x="4996" y="27044"/>
                        <a:pt x="5017" y="27044"/>
                      </a:cubicBezTo>
                      <a:cubicBezTo>
                        <a:pt x="5061" y="27044"/>
                        <a:pt x="5088" y="27001"/>
                        <a:pt x="5088" y="26980"/>
                      </a:cubicBezTo>
                      <a:cubicBezTo>
                        <a:pt x="5088" y="26936"/>
                        <a:pt x="5061" y="26909"/>
                        <a:pt x="5017" y="26909"/>
                      </a:cubicBezTo>
                      <a:close/>
                      <a:moveTo>
                        <a:pt x="5017" y="27179"/>
                      </a:moveTo>
                      <a:cubicBezTo>
                        <a:pt x="4996" y="27179"/>
                        <a:pt x="4953" y="27206"/>
                        <a:pt x="4953" y="27250"/>
                      </a:cubicBezTo>
                      <a:cubicBezTo>
                        <a:pt x="4953" y="27271"/>
                        <a:pt x="4996" y="27314"/>
                        <a:pt x="5017" y="27314"/>
                      </a:cubicBezTo>
                      <a:cubicBezTo>
                        <a:pt x="5061" y="27314"/>
                        <a:pt x="5088" y="27271"/>
                        <a:pt x="5088" y="27250"/>
                      </a:cubicBezTo>
                      <a:cubicBezTo>
                        <a:pt x="5088" y="27206"/>
                        <a:pt x="5061" y="27179"/>
                        <a:pt x="5017" y="27179"/>
                      </a:cubicBezTo>
                      <a:close/>
                      <a:moveTo>
                        <a:pt x="5017" y="27449"/>
                      </a:moveTo>
                      <a:cubicBezTo>
                        <a:pt x="4996" y="27449"/>
                        <a:pt x="4953" y="27476"/>
                        <a:pt x="4953" y="27520"/>
                      </a:cubicBezTo>
                      <a:cubicBezTo>
                        <a:pt x="4953" y="27541"/>
                        <a:pt x="4996" y="27584"/>
                        <a:pt x="5017" y="27584"/>
                      </a:cubicBezTo>
                      <a:cubicBezTo>
                        <a:pt x="5061" y="27584"/>
                        <a:pt x="5088" y="27541"/>
                        <a:pt x="5088" y="27520"/>
                      </a:cubicBezTo>
                      <a:cubicBezTo>
                        <a:pt x="5088" y="27476"/>
                        <a:pt x="5061" y="27449"/>
                        <a:pt x="5017" y="27449"/>
                      </a:cubicBezTo>
                      <a:close/>
                      <a:moveTo>
                        <a:pt x="5017" y="27719"/>
                      </a:moveTo>
                      <a:cubicBezTo>
                        <a:pt x="4996" y="27719"/>
                        <a:pt x="4953" y="27746"/>
                        <a:pt x="4953" y="27790"/>
                      </a:cubicBezTo>
                      <a:cubicBezTo>
                        <a:pt x="4953" y="27811"/>
                        <a:pt x="4996" y="27854"/>
                        <a:pt x="5017" y="27854"/>
                      </a:cubicBezTo>
                      <a:cubicBezTo>
                        <a:pt x="5061" y="27854"/>
                        <a:pt x="5088" y="27811"/>
                        <a:pt x="5088" y="27790"/>
                      </a:cubicBezTo>
                      <a:cubicBezTo>
                        <a:pt x="5088" y="27746"/>
                        <a:pt x="5061" y="27719"/>
                        <a:pt x="5017" y="27719"/>
                      </a:cubicBezTo>
                      <a:close/>
                      <a:moveTo>
                        <a:pt x="5017" y="27989"/>
                      </a:moveTo>
                      <a:cubicBezTo>
                        <a:pt x="4996" y="27989"/>
                        <a:pt x="4953" y="28016"/>
                        <a:pt x="4953" y="28060"/>
                      </a:cubicBezTo>
                      <a:cubicBezTo>
                        <a:pt x="4953" y="28081"/>
                        <a:pt x="4996" y="28124"/>
                        <a:pt x="5017" y="28124"/>
                      </a:cubicBezTo>
                      <a:cubicBezTo>
                        <a:pt x="5061" y="28124"/>
                        <a:pt x="5088" y="28081"/>
                        <a:pt x="5088" y="28060"/>
                      </a:cubicBezTo>
                      <a:cubicBezTo>
                        <a:pt x="5088" y="28016"/>
                        <a:pt x="5061" y="27989"/>
                        <a:pt x="5017" y="27989"/>
                      </a:cubicBezTo>
                      <a:close/>
                      <a:moveTo>
                        <a:pt x="5017" y="28259"/>
                      </a:moveTo>
                      <a:cubicBezTo>
                        <a:pt x="4996" y="28259"/>
                        <a:pt x="4953" y="28286"/>
                        <a:pt x="4953" y="28330"/>
                      </a:cubicBezTo>
                      <a:cubicBezTo>
                        <a:pt x="4953" y="28351"/>
                        <a:pt x="4996" y="28394"/>
                        <a:pt x="5017" y="28394"/>
                      </a:cubicBezTo>
                      <a:cubicBezTo>
                        <a:pt x="5061" y="28394"/>
                        <a:pt x="5088" y="28351"/>
                        <a:pt x="5088" y="28330"/>
                      </a:cubicBezTo>
                      <a:cubicBezTo>
                        <a:pt x="5088" y="28286"/>
                        <a:pt x="5061" y="28259"/>
                        <a:pt x="5017" y="28259"/>
                      </a:cubicBezTo>
                      <a:close/>
                      <a:moveTo>
                        <a:pt x="5109" y="28443"/>
                      </a:moveTo>
                      <a:cubicBezTo>
                        <a:pt x="5088" y="28443"/>
                        <a:pt x="5039" y="28465"/>
                        <a:pt x="5039" y="28508"/>
                      </a:cubicBezTo>
                      <a:cubicBezTo>
                        <a:pt x="5039" y="28529"/>
                        <a:pt x="5088" y="28578"/>
                        <a:pt x="5109" y="28578"/>
                      </a:cubicBezTo>
                      <a:cubicBezTo>
                        <a:pt x="5152" y="28578"/>
                        <a:pt x="5174" y="28529"/>
                        <a:pt x="5174" y="28508"/>
                      </a:cubicBezTo>
                      <a:cubicBezTo>
                        <a:pt x="5174" y="28465"/>
                        <a:pt x="5152" y="28443"/>
                        <a:pt x="5109" y="28443"/>
                      </a:cubicBezTo>
                      <a:close/>
                      <a:moveTo>
                        <a:pt x="5379" y="28443"/>
                      </a:moveTo>
                      <a:cubicBezTo>
                        <a:pt x="5358" y="28443"/>
                        <a:pt x="5309" y="28465"/>
                        <a:pt x="5309" y="28508"/>
                      </a:cubicBezTo>
                      <a:cubicBezTo>
                        <a:pt x="5309" y="28529"/>
                        <a:pt x="5358" y="28578"/>
                        <a:pt x="5379" y="28578"/>
                      </a:cubicBezTo>
                      <a:cubicBezTo>
                        <a:pt x="5422" y="28578"/>
                        <a:pt x="5444" y="28529"/>
                        <a:pt x="5444" y="28508"/>
                      </a:cubicBezTo>
                      <a:cubicBezTo>
                        <a:pt x="5444" y="28465"/>
                        <a:pt x="5422" y="28443"/>
                        <a:pt x="5379" y="28443"/>
                      </a:cubicBezTo>
                      <a:close/>
                      <a:moveTo>
                        <a:pt x="5649" y="28443"/>
                      </a:moveTo>
                      <a:cubicBezTo>
                        <a:pt x="5628" y="28443"/>
                        <a:pt x="5579" y="28465"/>
                        <a:pt x="5579" y="28508"/>
                      </a:cubicBezTo>
                      <a:cubicBezTo>
                        <a:pt x="5579" y="28529"/>
                        <a:pt x="5628" y="28578"/>
                        <a:pt x="5649" y="28578"/>
                      </a:cubicBezTo>
                      <a:cubicBezTo>
                        <a:pt x="5692" y="28578"/>
                        <a:pt x="5714" y="28529"/>
                        <a:pt x="5714" y="28508"/>
                      </a:cubicBezTo>
                      <a:cubicBezTo>
                        <a:pt x="5714" y="28465"/>
                        <a:pt x="5692" y="28443"/>
                        <a:pt x="5649" y="28443"/>
                      </a:cubicBezTo>
                      <a:close/>
                      <a:moveTo>
                        <a:pt x="5919" y="28443"/>
                      </a:moveTo>
                      <a:cubicBezTo>
                        <a:pt x="5898" y="28443"/>
                        <a:pt x="5849" y="28465"/>
                        <a:pt x="5849" y="28508"/>
                      </a:cubicBezTo>
                      <a:cubicBezTo>
                        <a:pt x="5849" y="28529"/>
                        <a:pt x="5898" y="28578"/>
                        <a:pt x="5919" y="28578"/>
                      </a:cubicBezTo>
                      <a:cubicBezTo>
                        <a:pt x="5962" y="28578"/>
                        <a:pt x="5984" y="28529"/>
                        <a:pt x="5984" y="28508"/>
                      </a:cubicBezTo>
                      <a:cubicBezTo>
                        <a:pt x="5984" y="28465"/>
                        <a:pt x="5962" y="28443"/>
                        <a:pt x="5919" y="28443"/>
                      </a:cubicBezTo>
                      <a:close/>
                      <a:moveTo>
                        <a:pt x="6189" y="28443"/>
                      </a:moveTo>
                      <a:cubicBezTo>
                        <a:pt x="6168" y="28443"/>
                        <a:pt x="6119" y="28465"/>
                        <a:pt x="6119" y="28508"/>
                      </a:cubicBezTo>
                      <a:cubicBezTo>
                        <a:pt x="6119" y="28529"/>
                        <a:pt x="6168" y="28578"/>
                        <a:pt x="6189" y="28578"/>
                      </a:cubicBezTo>
                      <a:cubicBezTo>
                        <a:pt x="6233" y="28578"/>
                        <a:pt x="6254" y="28529"/>
                        <a:pt x="6254" y="28508"/>
                      </a:cubicBezTo>
                      <a:cubicBezTo>
                        <a:pt x="6254" y="28465"/>
                        <a:pt x="6233" y="28443"/>
                        <a:pt x="6189" y="28443"/>
                      </a:cubicBezTo>
                      <a:close/>
                      <a:moveTo>
                        <a:pt x="6459" y="28443"/>
                      </a:moveTo>
                      <a:cubicBezTo>
                        <a:pt x="6438" y="28443"/>
                        <a:pt x="6389" y="28465"/>
                        <a:pt x="6389" y="28508"/>
                      </a:cubicBezTo>
                      <a:cubicBezTo>
                        <a:pt x="6389" y="28529"/>
                        <a:pt x="6438" y="28578"/>
                        <a:pt x="6459" y="28578"/>
                      </a:cubicBezTo>
                      <a:cubicBezTo>
                        <a:pt x="6503" y="28578"/>
                        <a:pt x="6524" y="28529"/>
                        <a:pt x="6524" y="28508"/>
                      </a:cubicBezTo>
                      <a:cubicBezTo>
                        <a:pt x="6524" y="28465"/>
                        <a:pt x="6503" y="28443"/>
                        <a:pt x="6459" y="28443"/>
                      </a:cubicBezTo>
                      <a:close/>
                      <a:moveTo>
                        <a:pt x="6729" y="28443"/>
                      </a:moveTo>
                      <a:cubicBezTo>
                        <a:pt x="6708" y="28443"/>
                        <a:pt x="6659" y="28465"/>
                        <a:pt x="6659" y="28508"/>
                      </a:cubicBezTo>
                      <a:cubicBezTo>
                        <a:pt x="6659" y="28529"/>
                        <a:pt x="6708" y="28578"/>
                        <a:pt x="6729" y="28578"/>
                      </a:cubicBezTo>
                      <a:cubicBezTo>
                        <a:pt x="6773" y="28578"/>
                        <a:pt x="6794" y="28529"/>
                        <a:pt x="6794" y="28508"/>
                      </a:cubicBezTo>
                      <a:cubicBezTo>
                        <a:pt x="6794" y="28465"/>
                        <a:pt x="6773" y="28443"/>
                        <a:pt x="6729" y="28443"/>
                      </a:cubicBezTo>
                      <a:close/>
                      <a:moveTo>
                        <a:pt x="6999" y="28443"/>
                      </a:moveTo>
                      <a:cubicBezTo>
                        <a:pt x="6978" y="28443"/>
                        <a:pt x="6929" y="28465"/>
                        <a:pt x="6929" y="28508"/>
                      </a:cubicBezTo>
                      <a:cubicBezTo>
                        <a:pt x="6929" y="28529"/>
                        <a:pt x="6978" y="28578"/>
                        <a:pt x="6999" y="28578"/>
                      </a:cubicBezTo>
                      <a:cubicBezTo>
                        <a:pt x="7043" y="28578"/>
                        <a:pt x="7064" y="28529"/>
                        <a:pt x="7064" y="28508"/>
                      </a:cubicBezTo>
                      <a:cubicBezTo>
                        <a:pt x="7064" y="28465"/>
                        <a:pt x="7043" y="28443"/>
                        <a:pt x="6999" y="28443"/>
                      </a:cubicBezTo>
                      <a:close/>
                      <a:moveTo>
                        <a:pt x="7269" y="28443"/>
                      </a:moveTo>
                      <a:cubicBezTo>
                        <a:pt x="7248" y="28443"/>
                        <a:pt x="7199" y="28465"/>
                        <a:pt x="7199" y="28508"/>
                      </a:cubicBezTo>
                      <a:cubicBezTo>
                        <a:pt x="7199" y="28529"/>
                        <a:pt x="7248" y="28578"/>
                        <a:pt x="7269" y="28578"/>
                      </a:cubicBezTo>
                      <a:cubicBezTo>
                        <a:pt x="7313" y="28578"/>
                        <a:pt x="7334" y="28529"/>
                        <a:pt x="7334" y="28508"/>
                      </a:cubicBezTo>
                      <a:cubicBezTo>
                        <a:pt x="7334" y="28465"/>
                        <a:pt x="7313" y="28443"/>
                        <a:pt x="7269" y="28443"/>
                      </a:cubicBezTo>
                      <a:close/>
                      <a:moveTo>
                        <a:pt x="7539" y="28443"/>
                      </a:moveTo>
                      <a:cubicBezTo>
                        <a:pt x="7518" y="28443"/>
                        <a:pt x="7469" y="28465"/>
                        <a:pt x="7469" y="28508"/>
                      </a:cubicBezTo>
                      <a:cubicBezTo>
                        <a:pt x="7469" y="28529"/>
                        <a:pt x="7518" y="28578"/>
                        <a:pt x="7539" y="28578"/>
                      </a:cubicBezTo>
                      <a:cubicBezTo>
                        <a:pt x="7583" y="28578"/>
                        <a:pt x="7604" y="28529"/>
                        <a:pt x="7604" y="28508"/>
                      </a:cubicBezTo>
                      <a:cubicBezTo>
                        <a:pt x="7604" y="28465"/>
                        <a:pt x="7583" y="28443"/>
                        <a:pt x="7539" y="28443"/>
                      </a:cubicBezTo>
                      <a:close/>
                      <a:moveTo>
                        <a:pt x="7809" y="28443"/>
                      </a:moveTo>
                      <a:cubicBezTo>
                        <a:pt x="7788" y="28443"/>
                        <a:pt x="7739" y="28465"/>
                        <a:pt x="7739" y="28508"/>
                      </a:cubicBezTo>
                      <a:cubicBezTo>
                        <a:pt x="7739" y="28529"/>
                        <a:pt x="7788" y="28578"/>
                        <a:pt x="7809" y="28578"/>
                      </a:cubicBezTo>
                      <a:cubicBezTo>
                        <a:pt x="7853" y="28578"/>
                        <a:pt x="7874" y="28529"/>
                        <a:pt x="7874" y="28508"/>
                      </a:cubicBezTo>
                      <a:cubicBezTo>
                        <a:pt x="7874" y="28465"/>
                        <a:pt x="7853" y="28443"/>
                        <a:pt x="7809" y="28443"/>
                      </a:cubicBezTo>
                      <a:close/>
                      <a:moveTo>
                        <a:pt x="8079" y="28443"/>
                      </a:moveTo>
                      <a:cubicBezTo>
                        <a:pt x="8058" y="28443"/>
                        <a:pt x="8009" y="28465"/>
                        <a:pt x="8009" y="28508"/>
                      </a:cubicBezTo>
                      <a:cubicBezTo>
                        <a:pt x="8009" y="28529"/>
                        <a:pt x="8058" y="28578"/>
                        <a:pt x="8079" y="28578"/>
                      </a:cubicBezTo>
                      <a:cubicBezTo>
                        <a:pt x="8123" y="28578"/>
                        <a:pt x="8144" y="28529"/>
                        <a:pt x="8144" y="28508"/>
                      </a:cubicBezTo>
                      <a:cubicBezTo>
                        <a:pt x="8144" y="28465"/>
                        <a:pt x="8123" y="28443"/>
                        <a:pt x="8079" y="28443"/>
                      </a:cubicBezTo>
                      <a:close/>
                      <a:moveTo>
                        <a:pt x="8349" y="28443"/>
                      </a:moveTo>
                      <a:cubicBezTo>
                        <a:pt x="8328" y="28443"/>
                        <a:pt x="8279" y="28465"/>
                        <a:pt x="8279" y="28508"/>
                      </a:cubicBezTo>
                      <a:cubicBezTo>
                        <a:pt x="8279" y="28529"/>
                        <a:pt x="8328" y="28578"/>
                        <a:pt x="8349" y="28578"/>
                      </a:cubicBezTo>
                      <a:cubicBezTo>
                        <a:pt x="8393" y="28578"/>
                        <a:pt x="8414" y="28529"/>
                        <a:pt x="8414" y="28508"/>
                      </a:cubicBezTo>
                      <a:cubicBezTo>
                        <a:pt x="8414" y="28465"/>
                        <a:pt x="8393" y="28443"/>
                        <a:pt x="8349" y="28443"/>
                      </a:cubicBezTo>
                      <a:close/>
                      <a:moveTo>
                        <a:pt x="8619" y="28443"/>
                      </a:moveTo>
                      <a:cubicBezTo>
                        <a:pt x="8598" y="28443"/>
                        <a:pt x="8549" y="28465"/>
                        <a:pt x="8549" y="28508"/>
                      </a:cubicBezTo>
                      <a:cubicBezTo>
                        <a:pt x="8549" y="28529"/>
                        <a:pt x="8598" y="28578"/>
                        <a:pt x="8619" y="28578"/>
                      </a:cubicBezTo>
                      <a:cubicBezTo>
                        <a:pt x="8663" y="28578"/>
                        <a:pt x="8684" y="28529"/>
                        <a:pt x="8684" y="28508"/>
                      </a:cubicBezTo>
                      <a:cubicBezTo>
                        <a:pt x="8684" y="28465"/>
                        <a:pt x="8663" y="28443"/>
                        <a:pt x="8619" y="28443"/>
                      </a:cubicBezTo>
                      <a:close/>
                      <a:moveTo>
                        <a:pt x="8889" y="28443"/>
                      </a:moveTo>
                      <a:cubicBezTo>
                        <a:pt x="8868" y="28443"/>
                        <a:pt x="8819" y="28465"/>
                        <a:pt x="8819" y="28508"/>
                      </a:cubicBezTo>
                      <a:cubicBezTo>
                        <a:pt x="8819" y="28529"/>
                        <a:pt x="8868" y="28578"/>
                        <a:pt x="8889" y="28578"/>
                      </a:cubicBezTo>
                      <a:cubicBezTo>
                        <a:pt x="8933" y="28578"/>
                        <a:pt x="8954" y="28529"/>
                        <a:pt x="8954" y="28508"/>
                      </a:cubicBezTo>
                      <a:cubicBezTo>
                        <a:pt x="8954" y="28465"/>
                        <a:pt x="8933" y="28443"/>
                        <a:pt x="8889" y="28443"/>
                      </a:cubicBezTo>
                      <a:close/>
                      <a:moveTo>
                        <a:pt x="9159" y="28443"/>
                      </a:moveTo>
                      <a:cubicBezTo>
                        <a:pt x="9138" y="28443"/>
                        <a:pt x="9089" y="28465"/>
                        <a:pt x="9089" y="28508"/>
                      </a:cubicBezTo>
                      <a:cubicBezTo>
                        <a:pt x="9089" y="28529"/>
                        <a:pt x="9138" y="28578"/>
                        <a:pt x="9159" y="28578"/>
                      </a:cubicBezTo>
                      <a:lnTo>
                        <a:pt x="9181" y="28578"/>
                      </a:lnTo>
                      <a:cubicBezTo>
                        <a:pt x="9159" y="28556"/>
                        <a:pt x="9138" y="28529"/>
                        <a:pt x="9138" y="28508"/>
                      </a:cubicBezTo>
                      <a:cubicBezTo>
                        <a:pt x="9138" y="28486"/>
                        <a:pt x="9159" y="28443"/>
                        <a:pt x="9181" y="28443"/>
                      </a:cubicBezTo>
                      <a:close/>
                      <a:moveTo>
                        <a:pt x="9429" y="28443"/>
                      </a:moveTo>
                      <a:cubicBezTo>
                        <a:pt x="9408" y="28443"/>
                        <a:pt x="9359" y="28465"/>
                        <a:pt x="9359" y="28508"/>
                      </a:cubicBezTo>
                      <a:cubicBezTo>
                        <a:pt x="9359" y="28529"/>
                        <a:pt x="9408" y="28578"/>
                        <a:pt x="9429" y="28578"/>
                      </a:cubicBezTo>
                      <a:cubicBezTo>
                        <a:pt x="9473" y="28578"/>
                        <a:pt x="9494" y="28529"/>
                        <a:pt x="9494" y="28508"/>
                      </a:cubicBezTo>
                      <a:cubicBezTo>
                        <a:pt x="9494" y="28465"/>
                        <a:pt x="9473" y="28443"/>
                        <a:pt x="9429" y="28443"/>
                      </a:cubicBezTo>
                      <a:close/>
                      <a:moveTo>
                        <a:pt x="9699" y="28443"/>
                      </a:moveTo>
                      <a:cubicBezTo>
                        <a:pt x="9678" y="28443"/>
                        <a:pt x="9629" y="28465"/>
                        <a:pt x="9629" y="28508"/>
                      </a:cubicBezTo>
                      <a:cubicBezTo>
                        <a:pt x="9629" y="28529"/>
                        <a:pt x="9678" y="28578"/>
                        <a:pt x="9699" y="28578"/>
                      </a:cubicBezTo>
                      <a:cubicBezTo>
                        <a:pt x="9743" y="28578"/>
                        <a:pt x="9764" y="28529"/>
                        <a:pt x="9764" y="28508"/>
                      </a:cubicBezTo>
                      <a:cubicBezTo>
                        <a:pt x="9764" y="28465"/>
                        <a:pt x="9743" y="28443"/>
                        <a:pt x="9699" y="28443"/>
                      </a:cubicBezTo>
                      <a:close/>
                      <a:moveTo>
                        <a:pt x="9969" y="28443"/>
                      </a:moveTo>
                      <a:cubicBezTo>
                        <a:pt x="9948" y="28443"/>
                        <a:pt x="9899" y="28465"/>
                        <a:pt x="9899" y="28508"/>
                      </a:cubicBezTo>
                      <a:cubicBezTo>
                        <a:pt x="9899" y="28529"/>
                        <a:pt x="9948" y="28578"/>
                        <a:pt x="9969" y="28578"/>
                      </a:cubicBezTo>
                      <a:cubicBezTo>
                        <a:pt x="10013" y="28578"/>
                        <a:pt x="10034" y="28529"/>
                        <a:pt x="10034" y="28508"/>
                      </a:cubicBezTo>
                      <a:cubicBezTo>
                        <a:pt x="10034" y="28465"/>
                        <a:pt x="10013" y="28443"/>
                        <a:pt x="9969" y="28443"/>
                      </a:cubicBezTo>
                      <a:close/>
                      <a:moveTo>
                        <a:pt x="10240" y="28443"/>
                      </a:moveTo>
                      <a:cubicBezTo>
                        <a:pt x="10218" y="28443"/>
                        <a:pt x="10169" y="28465"/>
                        <a:pt x="10169" y="28508"/>
                      </a:cubicBezTo>
                      <a:cubicBezTo>
                        <a:pt x="10169" y="28529"/>
                        <a:pt x="10218" y="28578"/>
                        <a:pt x="10240" y="28578"/>
                      </a:cubicBezTo>
                      <a:cubicBezTo>
                        <a:pt x="10283" y="28578"/>
                        <a:pt x="10304" y="28529"/>
                        <a:pt x="10304" y="28508"/>
                      </a:cubicBezTo>
                      <a:cubicBezTo>
                        <a:pt x="10304" y="28465"/>
                        <a:pt x="10283" y="28443"/>
                        <a:pt x="10240" y="28443"/>
                      </a:cubicBezTo>
                      <a:close/>
                      <a:moveTo>
                        <a:pt x="10510" y="28443"/>
                      </a:moveTo>
                      <a:cubicBezTo>
                        <a:pt x="10488" y="28443"/>
                        <a:pt x="10439" y="28465"/>
                        <a:pt x="10439" y="28508"/>
                      </a:cubicBezTo>
                      <a:cubicBezTo>
                        <a:pt x="10439" y="28529"/>
                        <a:pt x="10488" y="28578"/>
                        <a:pt x="10510" y="28578"/>
                      </a:cubicBezTo>
                      <a:cubicBezTo>
                        <a:pt x="10553" y="28578"/>
                        <a:pt x="10574" y="28529"/>
                        <a:pt x="10574" y="28508"/>
                      </a:cubicBezTo>
                      <a:cubicBezTo>
                        <a:pt x="10574" y="28465"/>
                        <a:pt x="10553" y="28443"/>
                        <a:pt x="10510" y="28443"/>
                      </a:cubicBezTo>
                      <a:close/>
                      <a:moveTo>
                        <a:pt x="10780" y="28443"/>
                      </a:moveTo>
                      <a:cubicBezTo>
                        <a:pt x="10758" y="28443"/>
                        <a:pt x="10709" y="28465"/>
                        <a:pt x="10709" y="28508"/>
                      </a:cubicBezTo>
                      <a:cubicBezTo>
                        <a:pt x="10709" y="28529"/>
                        <a:pt x="10758" y="28578"/>
                        <a:pt x="10780" y="28578"/>
                      </a:cubicBezTo>
                      <a:cubicBezTo>
                        <a:pt x="10823" y="28578"/>
                        <a:pt x="10844" y="28529"/>
                        <a:pt x="10844" y="28508"/>
                      </a:cubicBezTo>
                      <a:cubicBezTo>
                        <a:pt x="10844" y="28465"/>
                        <a:pt x="10823" y="28443"/>
                        <a:pt x="10780" y="28443"/>
                      </a:cubicBezTo>
                      <a:close/>
                      <a:moveTo>
                        <a:pt x="11050" y="28443"/>
                      </a:moveTo>
                      <a:cubicBezTo>
                        <a:pt x="11028" y="28443"/>
                        <a:pt x="10979" y="28465"/>
                        <a:pt x="10979" y="28508"/>
                      </a:cubicBezTo>
                      <a:cubicBezTo>
                        <a:pt x="10979" y="28529"/>
                        <a:pt x="11028" y="28578"/>
                        <a:pt x="11050" y="28578"/>
                      </a:cubicBezTo>
                      <a:cubicBezTo>
                        <a:pt x="11093" y="28578"/>
                        <a:pt x="11114" y="28529"/>
                        <a:pt x="11114" y="28508"/>
                      </a:cubicBezTo>
                      <a:cubicBezTo>
                        <a:pt x="11114" y="28465"/>
                        <a:pt x="11093" y="28443"/>
                        <a:pt x="11050" y="28443"/>
                      </a:cubicBezTo>
                      <a:close/>
                      <a:moveTo>
                        <a:pt x="11320" y="28443"/>
                      </a:moveTo>
                      <a:cubicBezTo>
                        <a:pt x="11298" y="28443"/>
                        <a:pt x="11249" y="28465"/>
                        <a:pt x="11249" y="28508"/>
                      </a:cubicBezTo>
                      <a:cubicBezTo>
                        <a:pt x="11249" y="28529"/>
                        <a:pt x="11298" y="28578"/>
                        <a:pt x="11320" y="28578"/>
                      </a:cubicBezTo>
                      <a:cubicBezTo>
                        <a:pt x="11363" y="28578"/>
                        <a:pt x="11384" y="28529"/>
                        <a:pt x="11384" y="28508"/>
                      </a:cubicBezTo>
                      <a:cubicBezTo>
                        <a:pt x="11384" y="28465"/>
                        <a:pt x="11363" y="28443"/>
                        <a:pt x="11320" y="28443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9"/>
                <p:cNvSpPr/>
                <p:nvPr/>
              </p:nvSpPr>
              <p:spPr>
                <a:xfrm flipH="1">
                  <a:off x="-674872" y="3101968"/>
                  <a:ext cx="1319009" cy="3310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5" h="28578" extrusionOk="0">
                      <a:moveTo>
                        <a:pt x="65" y="0"/>
                      </a:moveTo>
                      <a:cubicBezTo>
                        <a:pt x="44" y="0"/>
                        <a:pt x="1" y="22"/>
                        <a:pt x="1" y="70"/>
                      </a:cubicBezTo>
                      <a:cubicBezTo>
                        <a:pt x="1" y="92"/>
                        <a:pt x="44" y="135"/>
                        <a:pt x="65" y="135"/>
                      </a:cubicBezTo>
                      <a:cubicBezTo>
                        <a:pt x="114" y="135"/>
                        <a:pt x="136" y="92"/>
                        <a:pt x="136" y="70"/>
                      </a:cubicBezTo>
                      <a:cubicBezTo>
                        <a:pt x="136" y="22"/>
                        <a:pt x="114" y="0"/>
                        <a:pt x="65" y="0"/>
                      </a:cubicBezTo>
                      <a:close/>
                      <a:moveTo>
                        <a:pt x="65" y="270"/>
                      </a:moveTo>
                      <a:cubicBezTo>
                        <a:pt x="44" y="270"/>
                        <a:pt x="1" y="292"/>
                        <a:pt x="1" y="340"/>
                      </a:cubicBezTo>
                      <a:cubicBezTo>
                        <a:pt x="1" y="362"/>
                        <a:pt x="44" y="405"/>
                        <a:pt x="65" y="405"/>
                      </a:cubicBezTo>
                      <a:cubicBezTo>
                        <a:pt x="114" y="405"/>
                        <a:pt x="136" y="362"/>
                        <a:pt x="136" y="340"/>
                      </a:cubicBezTo>
                      <a:cubicBezTo>
                        <a:pt x="136" y="292"/>
                        <a:pt x="114" y="270"/>
                        <a:pt x="65" y="270"/>
                      </a:cubicBezTo>
                      <a:close/>
                      <a:moveTo>
                        <a:pt x="65" y="540"/>
                      </a:moveTo>
                      <a:cubicBezTo>
                        <a:pt x="44" y="540"/>
                        <a:pt x="1" y="562"/>
                        <a:pt x="1" y="610"/>
                      </a:cubicBezTo>
                      <a:cubicBezTo>
                        <a:pt x="1" y="632"/>
                        <a:pt x="44" y="675"/>
                        <a:pt x="65" y="675"/>
                      </a:cubicBezTo>
                      <a:cubicBezTo>
                        <a:pt x="114" y="675"/>
                        <a:pt x="136" y="632"/>
                        <a:pt x="136" y="610"/>
                      </a:cubicBezTo>
                      <a:cubicBezTo>
                        <a:pt x="136" y="562"/>
                        <a:pt x="114" y="540"/>
                        <a:pt x="65" y="540"/>
                      </a:cubicBezTo>
                      <a:close/>
                      <a:moveTo>
                        <a:pt x="65" y="810"/>
                      </a:moveTo>
                      <a:cubicBezTo>
                        <a:pt x="44" y="810"/>
                        <a:pt x="1" y="832"/>
                        <a:pt x="1" y="880"/>
                      </a:cubicBezTo>
                      <a:cubicBezTo>
                        <a:pt x="1" y="902"/>
                        <a:pt x="44" y="945"/>
                        <a:pt x="65" y="945"/>
                      </a:cubicBezTo>
                      <a:cubicBezTo>
                        <a:pt x="114" y="945"/>
                        <a:pt x="136" y="902"/>
                        <a:pt x="136" y="880"/>
                      </a:cubicBezTo>
                      <a:cubicBezTo>
                        <a:pt x="136" y="832"/>
                        <a:pt x="114" y="810"/>
                        <a:pt x="65" y="810"/>
                      </a:cubicBezTo>
                      <a:close/>
                      <a:moveTo>
                        <a:pt x="65" y="1080"/>
                      </a:moveTo>
                      <a:cubicBezTo>
                        <a:pt x="44" y="1080"/>
                        <a:pt x="1" y="1102"/>
                        <a:pt x="1" y="1150"/>
                      </a:cubicBezTo>
                      <a:cubicBezTo>
                        <a:pt x="1" y="1172"/>
                        <a:pt x="44" y="1215"/>
                        <a:pt x="65" y="1215"/>
                      </a:cubicBezTo>
                      <a:cubicBezTo>
                        <a:pt x="114" y="1215"/>
                        <a:pt x="136" y="1172"/>
                        <a:pt x="136" y="1150"/>
                      </a:cubicBezTo>
                      <a:cubicBezTo>
                        <a:pt x="136" y="1102"/>
                        <a:pt x="114" y="1080"/>
                        <a:pt x="65" y="1080"/>
                      </a:cubicBezTo>
                      <a:close/>
                      <a:moveTo>
                        <a:pt x="65" y="1350"/>
                      </a:moveTo>
                      <a:cubicBezTo>
                        <a:pt x="44" y="1350"/>
                        <a:pt x="1" y="1372"/>
                        <a:pt x="1" y="1420"/>
                      </a:cubicBezTo>
                      <a:cubicBezTo>
                        <a:pt x="1" y="1442"/>
                        <a:pt x="44" y="1485"/>
                        <a:pt x="65" y="1485"/>
                      </a:cubicBezTo>
                      <a:cubicBezTo>
                        <a:pt x="114" y="1485"/>
                        <a:pt x="136" y="1442"/>
                        <a:pt x="136" y="1420"/>
                      </a:cubicBezTo>
                      <a:cubicBezTo>
                        <a:pt x="136" y="1372"/>
                        <a:pt x="114" y="1350"/>
                        <a:pt x="65" y="1350"/>
                      </a:cubicBezTo>
                      <a:close/>
                      <a:moveTo>
                        <a:pt x="65" y="1620"/>
                      </a:moveTo>
                      <a:cubicBezTo>
                        <a:pt x="44" y="1620"/>
                        <a:pt x="1" y="1642"/>
                        <a:pt x="1" y="1690"/>
                      </a:cubicBezTo>
                      <a:cubicBezTo>
                        <a:pt x="1" y="1712"/>
                        <a:pt x="44" y="1755"/>
                        <a:pt x="65" y="1755"/>
                      </a:cubicBezTo>
                      <a:cubicBezTo>
                        <a:pt x="114" y="1755"/>
                        <a:pt x="136" y="1712"/>
                        <a:pt x="136" y="1690"/>
                      </a:cubicBezTo>
                      <a:cubicBezTo>
                        <a:pt x="136" y="1642"/>
                        <a:pt x="114" y="1620"/>
                        <a:pt x="65" y="1620"/>
                      </a:cubicBezTo>
                      <a:close/>
                      <a:moveTo>
                        <a:pt x="65" y="1890"/>
                      </a:moveTo>
                      <a:cubicBezTo>
                        <a:pt x="44" y="1890"/>
                        <a:pt x="1" y="1912"/>
                        <a:pt x="1" y="1960"/>
                      </a:cubicBezTo>
                      <a:cubicBezTo>
                        <a:pt x="1" y="1982"/>
                        <a:pt x="44" y="2025"/>
                        <a:pt x="65" y="2025"/>
                      </a:cubicBezTo>
                      <a:cubicBezTo>
                        <a:pt x="114" y="2025"/>
                        <a:pt x="136" y="1982"/>
                        <a:pt x="136" y="1960"/>
                      </a:cubicBezTo>
                      <a:cubicBezTo>
                        <a:pt x="136" y="1912"/>
                        <a:pt x="114" y="1890"/>
                        <a:pt x="65" y="1890"/>
                      </a:cubicBezTo>
                      <a:close/>
                      <a:moveTo>
                        <a:pt x="65" y="2160"/>
                      </a:moveTo>
                      <a:cubicBezTo>
                        <a:pt x="44" y="2160"/>
                        <a:pt x="1" y="2182"/>
                        <a:pt x="1" y="2230"/>
                      </a:cubicBezTo>
                      <a:cubicBezTo>
                        <a:pt x="1" y="2252"/>
                        <a:pt x="44" y="2295"/>
                        <a:pt x="65" y="2295"/>
                      </a:cubicBezTo>
                      <a:cubicBezTo>
                        <a:pt x="114" y="2295"/>
                        <a:pt x="136" y="2252"/>
                        <a:pt x="136" y="2230"/>
                      </a:cubicBezTo>
                      <a:cubicBezTo>
                        <a:pt x="136" y="2182"/>
                        <a:pt x="114" y="2160"/>
                        <a:pt x="65" y="2160"/>
                      </a:cubicBezTo>
                      <a:close/>
                      <a:moveTo>
                        <a:pt x="65" y="2430"/>
                      </a:moveTo>
                      <a:cubicBezTo>
                        <a:pt x="44" y="2430"/>
                        <a:pt x="1" y="2452"/>
                        <a:pt x="1" y="2500"/>
                      </a:cubicBezTo>
                      <a:cubicBezTo>
                        <a:pt x="1" y="2522"/>
                        <a:pt x="44" y="2565"/>
                        <a:pt x="65" y="2565"/>
                      </a:cubicBezTo>
                      <a:cubicBezTo>
                        <a:pt x="114" y="2565"/>
                        <a:pt x="136" y="2522"/>
                        <a:pt x="136" y="2500"/>
                      </a:cubicBezTo>
                      <a:cubicBezTo>
                        <a:pt x="136" y="2452"/>
                        <a:pt x="114" y="2430"/>
                        <a:pt x="65" y="2430"/>
                      </a:cubicBezTo>
                      <a:close/>
                      <a:moveTo>
                        <a:pt x="65" y="2700"/>
                      </a:moveTo>
                      <a:cubicBezTo>
                        <a:pt x="44" y="2700"/>
                        <a:pt x="1" y="2722"/>
                        <a:pt x="1" y="2770"/>
                      </a:cubicBezTo>
                      <a:cubicBezTo>
                        <a:pt x="1" y="2792"/>
                        <a:pt x="44" y="2835"/>
                        <a:pt x="65" y="2835"/>
                      </a:cubicBezTo>
                      <a:cubicBezTo>
                        <a:pt x="114" y="2835"/>
                        <a:pt x="136" y="2792"/>
                        <a:pt x="136" y="2770"/>
                      </a:cubicBezTo>
                      <a:cubicBezTo>
                        <a:pt x="136" y="2722"/>
                        <a:pt x="114" y="2700"/>
                        <a:pt x="65" y="2700"/>
                      </a:cubicBezTo>
                      <a:close/>
                      <a:moveTo>
                        <a:pt x="65" y="2970"/>
                      </a:moveTo>
                      <a:cubicBezTo>
                        <a:pt x="44" y="2970"/>
                        <a:pt x="1" y="2992"/>
                        <a:pt x="1" y="3040"/>
                      </a:cubicBezTo>
                      <a:cubicBezTo>
                        <a:pt x="1" y="3062"/>
                        <a:pt x="44" y="3105"/>
                        <a:pt x="65" y="3105"/>
                      </a:cubicBezTo>
                      <a:cubicBezTo>
                        <a:pt x="114" y="3105"/>
                        <a:pt x="136" y="3062"/>
                        <a:pt x="136" y="3040"/>
                      </a:cubicBezTo>
                      <a:cubicBezTo>
                        <a:pt x="136" y="2992"/>
                        <a:pt x="114" y="2970"/>
                        <a:pt x="65" y="2970"/>
                      </a:cubicBezTo>
                      <a:close/>
                      <a:moveTo>
                        <a:pt x="65" y="3240"/>
                      </a:moveTo>
                      <a:cubicBezTo>
                        <a:pt x="44" y="3240"/>
                        <a:pt x="1" y="3262"/>
                        <a:pt x="1" y="3310"/>
                      </a:cubicBezTo>
                      <a:cubicBezTo>
                        <a:pt x="1" y="3332"/>
                        <a:pt x="44" y="3375"/>
                        <a:pt x="65" y="3375"/>
                      </a:cubicBezTo>
                      <a:cubicBezTo>
                        <a:pt x="114" y="3375"/>
                        <a:pt x="136" y="3332"/>
                        <a:pt x="136" y="3310"/>
                      </a:cubicBezTo>
                      <a:cubicBezTo>
                        <a:pt x="136" y="3262"/>
                        <a:pt x="114" y="3240"/>
                        <a:pt x="65" y="3240"/>
                      </a:cubicBezTo>
                      <a:close/>
                      <a:moveTo>
                        <a:pt x="65" y="3510"/>
                      </a:moveTo>
                      <a:cubicBezTo>
                        <a:pt x="44" y="3510"/>
                        <a:pt x="1" y="3532"/>
                        <a:pt x="1" y="3580"/>
                      </a:cubicBezTo>
                      <a:cubicBezTo>
                        <a:pt x="1" y="3602"/>
                        <a:pt x="44" y="3645"/>
                        <a:pt x="65" y="3645"/>
                      </a:cubicBezTo>
                      <a:cubicBezTo>
                        <a:pt x="114" y="3645"/>
                        <a:pt x="136" y="3602"/>
                        <a:pt x="136" y="3580"/>
                      </a:cubicBezTo>
                      <a:cubicBezTo>
                        <a:pt x="136" y="3532"/>
                        <a:pt x="114" y="3510"/>
                        <a:pt x="65" y="3510"/>
                      </a:cubicBezTo>
                      <a:close/>
                      <a:moveTo>
                        <a:pt x="65" y="3780"/>
                      </a:moveTo>
                      <a:cubicBezTo>
                        <a:pt x="44" y="3780"/>
                        <a:pt x="1" y="3802"/>
                        <a:pt x="1" y="3850"/>
                      </a:cubicBezTo>
                      <a:cubicBezTo>
                        <a:pt x="1" y="3872"/>
                        <a:pt x="44" y="3915"/>
                        <a:pt x="65" y="3915"/>
                      </a:cubicBezTo>
                      <a:cubicBezTo>
                        <a:pt x="114" y="3915"/>
                        <a:pt x="136" y="3872"/>
                        <a:pt x="136" y="3850"/>
                      </a:cubicBezTo>
                      <a:cubicBezTo>
                        <a:pt x="136" y="3802"/>
                        <a:pt x="114" y="3780"/>
                        <a:pt x="65" y="3780"/>
                      </a:cubicBezTo>
                      <a:close/>
                      <a:moveTo>
                        <a:pt x="65" y="4050"/>
                      </a:moveTo>
                      <a:cubicBezTo>
                        <a:pt x="44" y="4050"/>
                        <a:pt x="1" y="4072"/>
                        <a:pt x="1" y="4120"/>
                      </a:cubicBezTo>
                      <a:cubicBezTo>
                        <a:pt x="1" y="4142"/>
                        <a:pt x="44" y="4185"/>
                        <a:pt x="65" y="4185"/>
                      </a:cubicBezTo>
                      <a:cubicBezTo>
                        <a:pt x="114" y="4185"/>
                        <a:pt x="136" y="4142"/>
                        <a:pt x="136" y="4120"/>
                      </a:cubicBezTo>
                      <a:cubicBezTo>
                        <a:pt x="136" y="4072"/>
                        <a:pt x="114" y="4050"/>
                        <a:pt x="65" y="4050"/>
                      </a:cubicBezTo>
                      <a:close/>
                      <a:moveTo>
                        <a:pt x="65" y="4320"/>
                      </a:moveTo>
                      <a:cubicBezTo>
                        <a:pt x="44" y="4320"/>
                        <a:pt x="1" y="4342"/>
                        <a:pt x="1" y="4390"/>
                      </a:cubicBezTo>
                      <a:cubicBezTo>
                        <a:pt x="1" y="4412"/>
                        <a:pt x="44" y="4455"/>
                        <a:pt x="65" y="4455"/>
                      </a:cubicBezTo>
                      <a:cubicBezTo>
                        <a:pt x="114" y="4455"/>
                        <a:pt x="136" y="4412"/>
                        <a:pt x="136" y="4390"/>
                      </a:cubicBezTo>
                      <a:cubicBezTo>
                        <a:pt x="136" y="4342"/>
                        <a:pt x="114" y="4320"/>
                        <a:pt x="65" y="4320"/>
                      </a:cubicBezTo>
                      <a:close/>
                      <a:moveTo>
                        <a:pt x="65" y="4590"/>
                      </a:moveTo>
                      <a:cubicBezTo>
                        <a:pt x="44" y="4590"/>
                        <a:pt x="1" y="4612"/>
                        <a:pt x="1" y="4660"/>
                      </a:cubicBezTo>
                      <a:cubicBezTo>
                        <a:pt x="1" y="4682"/>
                        <a:pt x="44" y="4725"/>
                        <a:pt x="65" y="4725"/>
                      </a:cubicBezTo>
                      <a:cubicBezTo>
                        <a:pt x="114" y="4725"/>
                        <a:pt x="136" y="4682"/>
                        <a:pt x="136" y="4660"/>
                      </a:cubicBezTo>
                      <a:cubicBezTo>
                        <a:pt x="136" y="4612"/>
                        <a:pt x="114" y="4590"/>
                        <a:pt x="65" y="4590"/>
                      </a:cubicBezTo>
                      <a:close/>
                      <a:moveTo>
                        <a:pt x="65" y="4860"/>
                      </a:moveTo>
                      <a:cubicBezTo>
                        <a:pt x="44" y="4860"/>
                        <a:pt x="1" y="4882"/>
                        <a:pt x="1" y="4930"/>
                      </a:cubicBezTo>
                      <a:cubicBezTo>
                        <a:pt x="1" y="4952"/>
                        <a:pt x="44" y="4995"/>
                        <a:pt x="65" y="4995"/>
                      </a:cubicBezTo>
                      <a:cubicBezTo>
                        <a:pt x="114" y="4995"/>
                        <a:pt x="136" y="4952"/>
                        <a:pt x="136" y="4930"/>
                      </a:cubicBezTo>
                      <a:cubicBezTo>
                        <a:pt x="136" y="4882"/>
                        <a:pt x="114" y="4860"/>
                        <a:pt x="65" y="4860"/>
                      </a:cubicBezTo>
                      <a:close/>
                      <a:moveTo>
                        <a:pt x="65" y="5130"/>
                      </a:moveTo>
                      <a:cubicBezTo>
                        <a:pt x="44" y="5130"/>
                        <a:pt x="1" y="5152"/>
                        <a:pt x="1" y="5200"/>
                      </a:cubicBezTo>
                      <a:cubicBezTo>
                        <a:pt x="1" y="5222"/>
                        <a:pt x="44" y="5265"/>
                        <a:pt x="65" y="5265"/>
                      </a:cubicBezTo>
                      <a:cubicBezTo>
                        <a:pt x="114" y="5265"/>
                        <a:pt x="136" y="5222"/>
                        <a:pt x="136" y="5200"/>
                      </a:cubicBezTo>
                      <a:cubicBezTo>
                        <a:pt x="136" y="5152"/>
                        <a:pt x="114" y="5130"/>
                        <a:pt x="65" y="5130"/>
                      </a:cubicBezTo>
                      <a:close/>
                      <a:moveTo>
                        <a:pt x="65" y="5400"/>
                      </a:moveTo>
                      <a:cubicBezTo>
                        <a:pt x="44" y="5400"/>
                        <a:pt x="1" y="5422"/>
                        <a:pt x="1" y="5470"/>
                      </a:cubicBezTo>
                      <a:cubicBezTo>
                        <a:pt x="1" y="5492"/>
                        <a:pt x="44" y="5535"/>
                        <a:pt x="65" y="5535"/>
                      </a:cubicBezTo>
                      <a:cubicBezTo>
                        <a:pt x="114" y="5535"/>
                        <a:pt x="136" y="5492"/>
                        <a:pt x="136" y="5470"/>
                      </a:cubicBezTo>
                      <a:cubicBezTo>
                        <a:pt x="136" y="5422"/>
                        <a:pt x="114" y="5400"/>
                        <a:pt x="65" y="5400"/>
                      </a:cubicBezTo>
                      <a:close/>
                      <a:moveTo>
                        <a:pt x="65" y="5670"/>
                      </a:moveTo>
                      <a:cubicBezTo>
                        <a:pt x="44" y="5670"/>
                        <a:pt x="1" y="5692"/>
                        <a:pt x="1" y="5740"/>
                      </a:cubicBezTo>
                      <a:cubicBezTo>
                        <a:pt x="1" y="5762"/>
                        <a:pt x="44" y="5805"/>
                        <a:pt x="65" y="5805"/>
                      </a:cubicBezTo>
                      <a:cubicBezTo>
                        <a:pt x="114" y="5805"/>
                        <a:pt x="136" y="5762"/>
                        <a:pt x="136" y="5740"/>
                      </a:cubicBezTo>
                      <a:cubicBezTo>
                        <a:pt x="136" y="5692"/>
                        <a:pt x="114" y="5670"/>
                        <a:pt x="65" y="5670"/>
                      </a:cubicBezTo>
                      <a:close/>
                      <a:moveTo>
                        <a:pt x="65" y="5940"/>
                      </a:moveTo>
                      <a:cubicBezTo>
                        <a:pt x="44" y="5940"/>
                        <a:pt x="1" y="5962"/>
                        <a:pt x="1" y="6010"/>
                      </a:cubicBezTo>
                      <a:cubicBezTo>
                        <a:pt x="1" y="6032"/>
                        <a:pt x="44" y="6075"/>
                        <a:pt x="65" y="6075"/>
                      </a:cubicBezTo>
                      <a:cubicBezTo>
                        <a:pt x="114" y="6075"/>
                        <a:pt x="136" y="6032"/>
                        <a:pt x="136" y="6010"/>
                      </a:cubicBezTo>
                      <a:cubicBezTo>
                        <a:pt x="136" y="5962"/>
                        <a:pt x="114" y="5940"/>
                        <a:pt x="65" y="5940"/>
                      </a:cubicBezTo>
                      <a:close/>
                      <a:moveTo>
                        <a:pt x="65" y="6210"/>
                      </a:moveTo>
                      <a:cubicBezTo>
                        <a:pt x="44" y="6210"/>
                        <a:pt x="1" y="6232"/>
                        <a:pt x="1" y="6280"/>
                      </a:cubicBezTo>
                      <a:cubicBezTo>
                        <a:pt x="1" y="6302"/>
                        <a:pt x="44" y="6345"/>
                        <a:pt x="65" y="6345"/>
                      </a:cubicBezTo>
                      <a:cubicBezTo>
                        <a:pt x="114" y="6345"/>
                        <a:pt x="136" y="6302"/>
                        <a:pt x="136" y="6280"/>
                      </a:cubicBezTo>
                      <a:cubicBezTo>
                        <a:pt x="136" y="6232"/>
                        <a:pt x="114" y="6210"/>
                        <a:pt x="65" y="6210"/>
                      </a:cubicBezTo>
                      <a:close/>
                      <a:moveTo>
                        <a:pt x="65" y="6480"/>
                      </a:moveTo>
                      <a:cubicBezTo>
                        <a:pt x="44" y="6480"/>
                        <a:pt x="1" y="6502"/>
                        <a:pt x="1" y="6550"/>
                      </a:cubicBezTo>
                      <a:cubicBezTo>
                        <a:pt x="1" y="6572"/>
                        <a:pt x="44" y="6615"/>
                        <a:pt x="65" y="6615"/>
                      </a:cubicBezTo>
                      <a:cubicBezTo>
                        <a:pt x="114" y="6615"/>
                        <a:pt x="136" y="6572"/>
                        <a:pt x="136" y="6550"/>
                      </a:cubicBezTo>
                      <a:cubicBezTo>
                        <a:pt x="136" y="6502"/>
                        <a:pt x="114" y="6480"/>
                        <a:pt x="65" y="6480"/>
                      </a:cubicBezTo>
                      <a:close/>
                      <a:moveTo>
                        <a:pt x="65" y="6750"/>
                      </a:moveTo>
                      <a:cubicBezTo>
                        <a:pt x="44" y="6750"/>
                        <a:pt x="1" y="6772"/>
                        <a:pt x="1" y="6820"/>
                      </a:cubicBezTo>
                      <a:cubicBezTo>
                        <a:pt x="1" y="6842"/>
                        <a:pt x="44" y="6885"/>
                        <a:pt x="65" y="6885"/>
                      </a:cubicBezTo>
                      <a:cubicBezTo>
                        <a:pt x="114" y="6885"/>
                        <a:pt x="136" y="6842"/>
                        <a:pt x="136" y="6820"/>
                      </a:cubicBezTo>
                      <a:cubicBezTo>
                        <a:pt x="136" y="6772"/>
                        <a:pt x="114" y="6750"/>
                        <a:pt x="65" y="6750"/>
                      </a:cubicBezTo>
                      <a:close/>
                      <a:moveTo>
                        <a:pt x="65" y="7020"/>
                      </a:moveTo>
                      <a:cubicBezTo>
                        <a:pt x="44" y="7020"/>
                        <a:pt x="1" y="7042"/>
                        <a:pt x="1" y="7090"/>
                      </a:cubicBezTo>
                      <a:cubicBezTo>
                        <a:pt x="1" y="7112"/>
                        <a:pt x="44" y="7155"/>
                        <a:pt x="65" y="7155"/>
                      </a:cubicBezTo>
                      <a:cubicBezTo>
                        <a:pt x="114" y="7155"/>
                        <a:pt x="136" y="7112"/>
                        <a:pt x="136" y="7090"/>
                      </a:cubicBezTo>
                      <a:cubicBezTo>
                        <a:pt x="136" y="7042"/>
                        <a:pt x="114" y="7020"/>
                        <a:pt x="65" y="7020"/>
                      </a:cubicBezTo>
                      <a:close/>
                      <a:moveTo>
                        <a:pt x="65" y="7290"/>
                      </a:moveTo>
                      <a:cubicBezTo>
                        <a:pt x="44" y="7290"/>
                        <a:pt x="1" y="7312"/>
                        <a:pt x="1" y="7361"/>
                      </a:cubicBezTo>
                      <a:cubicBezTo>
                        <a:pt x="1" y="7382"/>
                        <a:pt x="44" y="7425"/>
                        <a:pt x="65" y="7425"/>
                      </a:cubicBezTo>
                      <a:cubicBezTo>
                        <a:pt x="114" y="7425"/>
                        <a:pt x="136" y="7382"/>
                        <a:pt x="136" y="7361"/>
                      </a:cubicBezTo>
                      <a:cubicBezTo>
                        <a:pt x="136" y="7312"/>
                        <a:pt x="114" y="7290"/>
                        <a:pt x="65" y="7290"/>
                      </a:cubicBezTo>
                      <a:close/>
                      <a:moveTo>
                        <a:pt x="65" y="7560"/>
                      </a:moveTo>
                      <a:cubicBezTo>
                        <a:pt x="44" y="7560"/>
                        <a:pt x="1" y="7582"/>
                        <a:pt x="1" y="7631"/>
                      </a:cubicBezTo>
                      <a:cubicBezTo>
                        <a:pt x="1" y="7652"/>
                        <a:pt x="44" y="7695"/>
                        <a:pt x="65" y="7695"/>
                      </a:cubicBezTo>
                      <a:cubicBezTo>
                        <a:pt x="114" y="7695"/>
                        <a:pt x="136" y="7652"/>
                        <a:pt x="136" y="7631"/>
                      </a:cubicBezTo>
                      <a:cubicBezTo>
                        <a:pt x="136" y="7582"/>
                        <a:pt x="114" y="7560"/>
                        <a:pt x="65" y="7560"/>
                      </a:cubicBezTo>
                      <a:close/>
                      <a:moveTo>
                        <a:pt x="65" y="7830"/>
                      </a:moveTo>
                      <a:cubicBezTo>
                        <a:pt x="44" y="7830"/>
                        <a:pt x="1" y="7852"/>
                        <a:pt x="1" y="7901"/>
                      </a:cubicBezTo>
                      <a:cubicBezTo>
                        <a:pt x="1" y="7922"/>
                        <a:pt x="44" y="7965"/>
                        <a:pt x="65" y="7965"/>
                      </a:cubicBezTo>
                      <a:cubicBezTo>
                        <a:pt x="114" y="7965"/>
                        <a:pt x="136" y="7922"/>
                        <a:pt x="136" y="7901"/>
                      </a:cubicBezTo>
                      <a:cubicBezTo>
                        <a:pt x="136" y="7852"/>
                        <a:pt x="114" y="7830"/>
                        <a:pt x="65" y="7830"/>
                      </a:cubicBezTo>
                      <a:close/>
                      <a:moveTo>
                        <a:pt x="65" y="8100"/>
                      </a:moveTo>
                      <a:cubicBezTo>
                        <a:pt x="44" y="8100"/>
                        <a:pt x="1" y="8122"/>
                        <a:pt x="1" y="8171"/>
                      </a:cubicBezTo>
                      <a:cubicBezTo>
                        <a:pt x="1" y="8192"/>
                        <a:pt x="44" y="8235"/>
                        <a:pt x="65" y="8235"/>
                      </a:cubicBezTo>
                      <a:cubicBezTo>
                        <a:pt x="114" y="8235"/>
                        <a:pt x="136" y="8192"/>
                        <a:pt x="136" y="8171"/>
                      </a:cubicBezTo>
                      <a:cubicBezTo>
                        <a:pt x="136" y="8122"/>
                        <a:pt x="114" y="8100"/>
                        <a:pt x="65" y="8100"/>
                      </a:cubicBezTo>
                      <a:close/>
                      <a:moveTo>
                        <a:pt x="65" y="8370"/>
                      </a:moveTo>
                      <a:cubicBezTo>
                        <a:pt x="44" y="8370"/>
                        <a:pt x="1" y="8392"/>
                        <a:pt x="1" y="8441"/>
                      </a:cubicBezTo>
                      <a:cubicBezTo>
                        <a:pt x="1" y="8462"/>
                        <a:pt x="44" y="8505"/>
                        <a:pt x="65" y="8505"/>
                      </a:cubicBezTo>
                      <a:cubicBezTo>
                        <a:pt x="114" y="8505"/>
                        <a:pt x="136" y="8462"/>
                        <a:pt x="136" y="8441"/>
                      </a:cubicBezTo>
                      <a:cubicBezTo>
                        <a:pt x="136" y="8392"/>
                        <a:pt x="114" y="8370"/>
                        <a:pt x="65" y="8370"/>
                      </a:cubicBezTo>
                      <a:close/>
                      <a:moveTo>
                        <a:pt x="65" y="8640"/>
                      </a:moveTo>
                      <a:cubicBezTo>
                        <a:pt x="44" y="8640"/>
                        <a:pt x="1" y="8662"/>
                        <a:pt x="1" y="8711"/>
                      </a:cubicBezTo>
                      <a:cubicBezTo>
                        <a:pt x="1" y="8732"/>
                        <a:pt x="44" y="8775"/>
                        <a:pt x="65" y="8775"/>
                      </a:cubicBezTo>
                      <a:cubicBezTo>
                        <a:pt x="114" y="8775"/>
                        <a:pt x="136" y="8732"/>
                        <a:pt x="136" y="8711"/>
                      </a:cubicBezTo>
                      <a:cubicBezTo>
                        <a:pt x="136" y="8662"/>
                        <a:pt x="114" y="8640"/>
                        <a:pt x="65" y="8640"/>
                      </a:cubicBezTo>
                      <a:close/>
                      <a:moveTo>
                        <a:pt x="65" y="8910"/>
                      </a:moveTo>
                      <a:cubicBezTo>
                        <a:pt x="44" y="8910"/>
                        <a:pt x="1" y="8932"/>
                        <a:pt x="1" y="8981"/>
                      </a:cubicBezTo>
                      <a:cubicBezTo>
                        <a:pt x="1" y="9002"/>
                        <a:pt x="44" y="9045"/>
                        <a:pt x="65" y="9045"/>
                      </a:cubicBezTo>
                      <a:cubicBezTo>
                        <a:pt x="114" y="9045"/>
                        <a:pt x="136" y="9002"/>
                        <a:pt x="136" y="8981"/>
                      </a:cubicBezTo>
                      <a:cubicBezTo>
                        <a:pt x="136" y="8932"/>
                        <a:pt x="114" y="8910"/>
                        <a:pt x="65" y="8910"/>
                      </a:cubicBezTo>
                      <a:close/>
                      <a:moveTo>
                        <a:pt x="65" y="9180"/>
                      </a:moveTo>
                      <a:cubicBezTo>
                        <a:pt x="44" y="9180"/>
                        <a:pt x="1" y="9202"/>
                        <a:pt x="1" y="9251"/>
                      </a:cubicBezTo>
                      <a:cubicBezTo>
                        <a:pt x="1" y="9272"/>
                        <a:pt x="44" y="9315"/>
                        <a:pt x="65" y="9315"/>
                      </a:cubicBezTo>
                      <a:cubicBezTo>
                        <a:pt x="114" y="9315"/>
                        <a:pt x="136" y="9272"/>
                        <a:pt x="136" y="9251"/>
                      </a:cubicBezTo>
                      <a:cubicBezTo>
                        <a:pt x="136" y="9202"/>
                        <a:pt x="114" y="9180"/>
                        <a:pt x="65" y="9180"/>
                      </a:cubicBezTo>
                      <a:close/>
                      <a:moveTo>
                        <a:pt x="65" y="9450"/>
                      </a:moveTo>
                      <a:cubicBezTo>
                        <a:pt x="44" y="9450"/>
                        <a:pt x="1" y="9472"/>
                        <a:pt x="1" y="9521"/>
                      </a:cubicBezTo>
                      <a:cubicBezTo>
                        <a:pt x="1" y="9542"/>
                        <a:pt x="44" y="9585"/>
                        <a:pt x="65" y="9585"/>
                      </a:cubicBezTo>
                      <a:cubicBezTo>
                        <a:pt x="114" y="9585"/>
                        <a:pt x="136" y="9542"/>
                        <a:pt x="136" y="9521"/>
                      </a:cubicBezTo>
                      <a:cubicBezTo>
                        <a:pt x="136" y="9472"/>
                        <a:pt x="114" y="9450"/>
                        <a:pt x="65" y="9450"/>
                      </a:cubicBezTo>
                      <a:close/>
                      <a:moveTo>
                        <a:pt x="65" y="9720"/>
                      </a:moveTo>
                      <a:cubicBezTo>
                        <a:pt x="44" y="9720"/>
                        <a:pt x="1" y="9742"/>
                        <a:pt x="1" y="9791"/>
                      </a:cubicBezTo>
                      <a:cubicBezTo>
                        <a:pt x="1" y="9812"/>
                        <a:pt x="44" y="9855"/>
                        <a:pt x="65" y="9855"/>
                      </a:cubicBezTo>
                      <a:cubicBezTo>
                        <a:pt x="114" y="9855"/>
                        <a:pt x="136" y="9812"/>
                        <a:pt x="136" y="9791"/>
                      </a:cubicBezTo>
                      <a:cubicBezTo>
                        <a:pt x="136" y="9742"/>
                        <a:pt x="114" y="9720"/>
                        <a:pt x="65" y="9720"/>
                      </a:cubicBezTo>
                      <a:close/>
                      <a:moveTo>
                        <a:pt x="65" y="9990"/>
                      </a:moveTo>
                      <a:cubicBezTo>
                        <a:pt x="44" y="9990"/>
                        <a:pt x="1" y="10012"/>
                        <a:pt x="1" y="10061"/>
                      </a:cubicBezTo>
                      <a:cubicBezTo>
                        <a:pt x="1" y="10082"/>
                        <a:pt x="44" y="10125"/>
                        <a:pt x="65" y="10125"/>
                      </a:cubicBezTo>
                      <a:cubicBezTo>
                        <a:pt x="114" y="10125"/>
                        <a:pt x="136" y="10082"/>
                        <a:pt x="136" y="10061"/>
                      </a:cubicBezTo>
                      <a:cubicBezTo>
                        <a:pt x="136" y="10012"/>
                        <a:pt x="114" y="9990"/>
                        <a:pt x="65" y="9990"/>
                      </a:cubicBezTo>
                      <a:close/>
                      <a:moveTo>
                        <a:pt x="65" y="10260"/>
                      </a:moveTo>
                      <a:cubicBezTo>
                        <a:pt x="44" y="10260"/>
                        <a:pt x="1" y="10282"/>
                        <a:pt x="1" y="10331"/>
                      </a:cubicBezTo>
                      <a:cubicBezTo>
                        <a:pt x="1" y="10352"/>
                        <a:pt x="44" y="10395"/>
                        <a:pt x="65" y="10395"/>
                      </a:cubicBezTo>
                      <a:cubicBezTo>
                        <a:pt x="114" y="10395"/>
                        <a:pt x="136" y="10352"/>
                        <a:pt x="136" y="10331"/>
                      </a:cubicBezTo>
                      <a:cubicBezTo>
                        <a:pt x="136" y="10282"/>
                        <a:pt x="114" y="10260"/>
                        <a:pt x="65" y="10260"/>
                      </a:cubicBezTo>
                      <a:close/>
                      <a:moveTo>
                        <a:pt x="65" y="10530"/>
                      </a:moveTo>
                      <a:cubicBezTo>
                        <a:pt x="44" y="10530"/>
                        <a:pt x="1" y="10552"/>
                        <a:pt x="1" y="10601"/>
                      </a:cubicBezTo>
                      <a:cubicBezTo>
                        <a:pt x="1" y="10622"/>
                        <a:pt x="44" y="10665"/>
                        <a:pt x="65" y="10665"/>
                      </a:cubicBezTo>
                      <a:cubicBezTo>
                        <a:pt x="114" y="10665"/>
                        <a:pt x="136" y="10622"/>
                        <a:pt x="136" y="10601"/>
                      </a:cubicBezTo>
                      <a:cubicBezTo>
                        <a:pt x="136" y="10552"/>
                        <a:pt x="114" y="10530"/>
                        <a:pt x="65" y="10530"/>
                      </a:cubicBezTo>
                      <a:close/>
                      <a:moveTo>
                        <a:pt x="65" y="10800"/>
                      </a:moveTo>
                      <a:cubicBezTo>
                        <a:pt x="44" y="10800"/>
                        <a:pt x="1" y="10822"/>
                        <a:pt x="1" y="10871"/>
                      </a:cubicBezTo>
                      <a:cubicBezTo>
                        <a:pt x="1" y="10892"/>
                        <a:pt x="44" y="10935"/>
                        <a:pt x="65" y="10935"/>
                      </a:cubicBezTo>
                      <a:cubicBezTo>
                        <a:pt x="114" y="10935"/>
                        <a:pt x="136" y="10892"/>
                        <a:pt x="136" y="10871"/>
                      </a:cubicBezTo>
                      <a:cubicBezTo>
                        <a:pt x="136" y="10822"/>
                        <a:pt x="114" y="10800"/>
                        <a:pt x="65" y="10800"/>
                      </a:cubicBezTo>
                      <a:close/>
                      <a:moveTo>
                        <a:pt x="65" y="11070"/>
                      </a:moveTo>
                      <a:cubicBezTo>
                        <a:pt x="44" y="11070"/>
                        <a:pt x="1" y="11092"/>
                        <a:pt x="1" y="11141"/>
                      </a:cubicBezTo>
                      <a:cubicBezTo>
                        <a:pt x="1" y="11162"/>
                        <a:pt x="44" y="11205"/>
                        <a:pt x="65" y="11205"/>
                      </a:cubicBezTo>
                      <a:cubicBezTo>
                        <a:pt x="114" y="11205"/>
                        <a:pt x="136" y="11162"/>
                        <a:pt x="136" y="11141"/>
                      </a:cubicBezTo>
                      <a:cubicBezTo>
                        <a:pt x="136" y="11092"/>
                        <a:pt x="114" y="11070"/>
                        <a:pt x="65" y="11070"/>
                      </a:cubicBezTo>
                      <a:close/>
                      <a:moveTo>
                        <a:pt x="65" y="11340"/>
                      </a:moveTo>
                      <a:cubicBezTo>
                        <a:pt x="44" y="11340"/>
                        <a:pt x="1" y="11362"/>
                        <a:pt x="1" y="11411"/>
                      </a:cubicBezTo>
                      <a:cubicBezTo>
                        <a:pt x="1" y="11432"/>
                        <a:pt x="44" y="11475"/>
                        <a:pt x="65" y="11475"/>
                      </a:cubicBezTo>
                      <a:cubicBezTo>
                        <a:pt x="114" y="11475"/>
                        <a:pt x="136" y="11432"/>
                        <a:pt x="136" y="11411"/>
                      </a:cubicBezTo>
                      <a:cubicBezTo>
                        <a:pt x="136" y="11362"/>
                        <a:pt x="114" y="11340"/>
                        <a:pt x="65" y="11340"/>
                      </a:cubicBezTo>
                      <a:close/>
                      <a:moveTo>
                        <a:pt x="65" y="11610"/>
                      </a:moveTo>
                      <a:cubicBezTo>
                        <a:pt x="44" y="11610"/>
                        <a:pt x="1" y="11632"/>
                        <a:pt x="1" y="11681"/>
                      </a:cubicBezTo>
                      <a:cubicBezTo>
                        <a:pt x="1" y="11702"/>
                        <a:pt x="44" y="11745"/>
                        <a:pt x="65" y="11745"/>
                      </a:cubicBezTo>
                      <a:cubicBezTo>
                        <a:pt x="114" y="11745"/>
                        <a:pt x="136" y="11702"/>
                        <a:pt x="136" y="11681"/>
                      </a:cubicBezTo>
                      <a:cubicBezTo>
                        <a:pt x="136" y="11632"/>
                        <a:pt x="114" y="11610"/>
                        <a:pt x="65" y="11610"/>
                      </a:cubicBezTo>
                      <a:close/>
                      <a:moveTo>
                        <a:pt x="65" y="11880"/>
                      </a:moveTo>
                      <a:cubicBezTo>
                        <a:pt x="44" y="11880"/>
                        <a:pt x="1" y="11902"/>
                        <a:pt x="1" y="11951"/>
                      </a:cubicBezTo>
                      <a:cubicBezTo>
                        <a:pt x="1" y="11972"/>
                        <a:pt x="44" y="12016"/>
                        <a:pt x="65" y="12016"/>
                      </a:cubicBezTo>
                      <a:cubicBezTo>
                        <a:pt x="114" y="12016"/>
                        <a:pt x="136" y="11972"/>
                        <a:pt x="136" y="11951"/>
                      </a:cubicBezTo>
                      <a:cubicBezTo>
                        <a:pt x="136" y="11902"/>
                        <a:pt x="114" y="11880"/>
                        <a:pt x="65" y="11880"/>
                      </a:cubicBezTo>
                      <a:close/>
                      <a:moveTo>
                        <a:pt x="65" y="12151"/>
                      </a:moveTo>
                      <a:cubicBezTo>
                        <a:pt x="44" y="12151"/>
                        <a:pt x="1" y="12172"/>
                        <a:pt x="1" y="12221"/>
                      </a:cubicBezTo>
                      <a:cubicBezTo>
                        <a:pt x="1" y="12242"/>
                        <a:pt x="44" y="12286"/>
                        <a:pt x="65" y="12286"/>
                      </a:cubicBezTo>
                      <a:cubicBezTo>
                        <a:pt x="114" y="12286"/>
                        <a:pt x="136" y="12242"/>
                        <a:pt x="136" y="12221"/>
                      </a:cubicBezTo>
                      <a:cubicBezTo>
                        <a:pt x="136" y="12172"/>
                        <a:pt x="114" y="12151"/>
                        <a:pt x="65" y="12151"/>
                      </a:cubicBezTo>
                      <a:close/>
                      <a:moveTo>
                        <a:pt x="65" y="12421"/>
                      </a:moveTo>
                      <a:cubicBezTo>
                        <a:pt x="44" y="12421"/>
                        <a:pt x="1" y="12442"/>
                        <a:pt x="1" y="12491"/>
                      </a:cubicBezTo>
                      <a:cubicBezTo>
                        <a:pt x="1" y="12512"/>
                        <a:pt x="44" y="12556"/>
                        <a:pt x="65" y="12556"/>
                      </a:cubicBezTo>
                      <a:cubicBezTo>
                        <a:pt x="114" y="12556"/>
                        <a:pt x="136" y="12512"/>
                        <a:pt x="136" y="12491"/>
                      </a:cubicBezTo>
                      <a:cubicBezTo>
                        <a:pt x="136" y="12442"/>
                        <a:pt x="114" y="12421"/>
                        <a:pt x="65" y="12421"/>
                      </a:cubicBezTo>
                      <a:close/>
                      <a:moveTo>
                        <a:pt x="249" y="12534"/>
                      </a:moveTo>
                      <a:cubicBezTo>
                        <a:pt x="200" y="12534"/>
                        <a:pt x="179" y="12556"/>
                        <a:pt x="179" y="12599"/>
                      </a:cubicBezTo>
                      <a:cubicBezTo>
                        <a:pt x="179" y="12626"/>
                        <a:pt x="200" y="12669"/>
                        <a:pt x="249" y="12669"/>
                      </a:cubicBezTo>
                      <a:cubicBezTo>
                        <a:pt x="271" y="12669"/>
                        <a:pt x="314" y="12626"/>
                        <a:pt x="314" y="12599"/>
                      </a:cubicBezTo>
                      <a:cubicBezTo>
                        <a:pt x="314" y="12556"/>
                        <a:pt x="271" y="12534"/>
                        <a:pt x="249" y="12534"/>
                      </a:cubicBezTo>
                      <a:close/>
                      <a:moveTo>
                        <a:pt x="519" y="12534"/>
                      </a:moveTo>
                      <a:cubicBezTo>
                        <a:pt x="470" y="12534"/>
                        <a:pt x="449" y="12556"/>
                        <a:pt x="449" y="12599"/>
                      </a:cubicBezTo>
                      <a:cubicBezTo>
                        <a:pt x="449" y="12626"/>
                        <a:pt x="470" y="12669"/>
                        <a:pt x="519" y="12669"/>
                      </a:cubicBezTo>
                      <a:cubicBezTo>
                        <a:pt x="541" y="12669"/>
                        <a:pt x="584" y="12626"/>
                        <a:pt x="584" y="12599"/>
                      </a:cubicBezTo>
                      <a:cubicBezTo>
                        <a:pt x="584" y="12556"/>
                        <a:pt x="541" y="12534"/>
                        <a:pt x="519" y="12534"/>
                      </a:cubicBezTo>
                      <a:close/>
                      <a:moveTo>
                        <a:pt x="789" y="12534"/>
                      </a:moveTo>
                      <a:cubicBezTo>
                        <a:pt x="740" y="12534"/>
                        <a:pt x="719" y="12556"/>
                        <a:pt x="719" y="12599"/>
                      </a:cubicBezTo>
                      <a:cubicBezTo>
                        <a:pt x="719" y="12626"/>
                        <a:pt x="740" y="12669"/>
                        <a:pt x="789" y="12669"/>
                      </a:cubicBezTo>
                      <a:cubicBezTo>
                        <a:pt x="811" y="12669"/>
                        <a:pt x="854" y="12626"/>
                        <a:pt x="854" y="12599"/>
                      </a:cubicBezTo>
                      <a:cubicBezTo>
                        <a:pt x="854" y="12556"/>
                        <a:pt x="811" y="12534"/>
                        <a:pt x="789" y="12534"/>
                      </a:cubicBezTo>
                      <a:close/>
                      <a:moveTo>
                        <a:pt x="1059" y="12534"/>
                      </a:moveTo>
                      <a:cubicBezTo>
                        <a:pt x="1010" y="12534"/>
                        <a:pt x="989" y="12556"/>
                        <a:pt x="989" y="12599"/>
                      </a:cubicBezTo>
                      <a:cubicBezTo>
                        <a:pt x="989" y="12626"/>
                        <a:pt x="1010" y="12669"/>
                        <a:pt x="1059" y="12669"/>
                      </a:cubicBezTo>
                      <a:cubicBezTo>
                        <a:pt x="1081" y="12669"/>
                        <a:pt x="1124" y="12626"/>
                        <a:pt x="1124" y="12599"/>
                      </a:cubicBezTo>
                      <a:cubicBezTo>
                        <a:pt x="1124" y="12556"/>
                        <a:pt x="1081" y="12534"/>
                        <a:pt x="1059" y="12534"/>
                      </a:cubicBezTo>
                      <a:close/>
                      <a:moveTo>
                        <a:pt x="1329" y="12534"/>
                      </a:moveTo>
                      <a:cubicBezTo>
                        <a:pt x="1280" y="12534"/>
                        <a:pt x="1259" y="12556"/>
                        <a:pt x="1259" y="12599"/>
                      </a:cubicBezTo>
                      <a:cubicBezTo>
                        <a:pt x="1259" y="12626"/>
                        <a:pt x="1280" y="12669"/>
                        <a:pt x="1329" y="12669"/>
                      </a:cubicBezTo>
                      <a:cubicBezTo>
                        <a:pt x="1351" y="12669"/>
                        <a:pt x="1394" y="12626"/>
                        <a:pt x="1394" y="12599"/>
                      </a:cubicBezTo>
                      <a:cubicBezTo>
                        <a:pt x="1394" y="12556"/>
                        <a:pt x="1351" y="12534"/>
                        <a:pt x="1329" y="12534"/>
                      </a:cubicBezTo>
                      <a:close/>
                      <a:moveTo>
                        <a:pt x="1599" y="12534"/>
                      </a:moveTo>
                      <a:cubicBezTo>
                        <a:pt x="1550" y="12534"/>
                        <a:pt x="1529" y="12556"/>
                        <a:pt x="1529" y="12599"/>
                      </a:cubicBezTo>
                      <a:cubicBezTo>
                        <a:pt x="1529" y="12626"/>
                        <a:pt x="1550" y="12669"/>
                        <a:pt x="1599" y="12669"/>
                      </a:cubicBezTo>
                      <a:cubicBezTo>
                        <a:pt x="1621" y="12669"/>
                        <a:pt x="1664" y="12626"/>
                        <a:pt x="1664" y="12599"/>
                      </a:cubicBezTo>
                      <a:cubicBezTo>
                        <a:pt x="1664" y="12556"/>
                        <a:pt x="1621" y="12534"/>
                        <a:pt x="1599" y="12534"/>
                      </a:cubicBezTo>
                      <a:close/>
                      <a:moveTo>
                        <a:pt x="1869" y="12534"/>
                      </a:moveTo>
                      <a:cubicBezTo>
                        <a:pt x="1820" y="12534"/>
                        <a:pt x="1799" y="12556"/>
                        <a:pt x="1799" y="12599"/>
                      </a:cubicBezTo>
                      <a:cubicBezTo>
                        <a:pt x="1799" y="12626"/>
                        <a:pt x="1820" y="12669"/>
                        <a:pt x="1869" y="12669"/>
                      </a:cubicBezTo>
                      <a:cubicBezTo>
                        <a:pt x="1891" y="12669"/>
                        <a:pt x="1934" y="12626"/>
                        <a:pt x="1934" y="12599"/>
                      </a:cubicBezTo>
                      <a:cubicBezTo>
                        <a:pt x="1934" y="12556"/>
                        <a:pt x="1891" y="12534"/>
                        <a:pt x="1869" y="12534"/>
                      </a:cubicBezTo>
                      <a:close/>
                      <a:moveTo>
                        <a:pt x="2139" y="12534"/>
                      </a:moveTo>
                      <a:cubicBezTo>
                        <a:pt x="2090" y="12534"/>
                        <a:pt x="2069" y="12556"/>
                        <a:pt x="2069" y="12599"/>
                      </a:cubicBezTo>
                      <a:cubicBezTo>
                        <a:pt x="2069" y="12626"/>
                        <a:pt x="2090" y="12669"/>
                        <a:pt x="2139" y="12669"/>
                      </a:cubicBezTo>
                      <a:cubicBezTo>
                        <a:pt x="2161" y="12669"/>
                        <a:pt x="2204" y="12626"/>
                        <a:pt x="2204" y="12599"/>
                      </a:cubicBezTo>
                      <a:cubicBezTo>
                        <a:pt x="2204" y="12556"/>
                        <a:pt x="2161" y="12534"/>
                        <a:pt x="2139" y="12534"/>
                      </a:cubicBezTo>
                      <a:close/>
                      <a:moveTo>
                        <a:pt x="2409" y="12534"/>
                      </a:moveTo>
                      <a:cubicBezTo>
                        <a:pt x="2361" y="12534"/>
                        <a:pt x="2339" y="12556"/>
                        <a:pt x="2339" y="12599"/>
                      </a:cubicBezTo>
                      <a:cubicBezTo>
                        <a:pt x="2339" y="12626"/>
                        <a:pt x="2361" y="12669"/>
                        <a:pt x="2409" y="12669"/>
                      </a:cubicBezTo>
                      <a:cubicBezTo>
                        <a:pt x="2431" y="12669"/>
                        <a:pt x="2474" y="12626"/>
                        <a:pt x="2474" y="12599"/>
                      </a:cubicBezTo>
                      <a:cubicBezTo>
                        <a:pt x="2474" y="12556"/>
                        <a:pt x="2431" y="12534"/>
                        <a:pt x="2409" y="12534"/>
                      </a:cubicBezTo>
                      <a:close/>
                      <a:moveTo>
                        <a:pt x="2679" y="12534"/>
                      </a:moveTo>
                      <a:cubicBezTo>
                        <a:pt x="2631" y="12534"/>
                        <a:pt x="2609" y="12556"/>
                        <a:pt x="2609" y="12599"/>
                      </a:cubicBezTo>
                      <a:cubicBezTo>
                        <a:pt x="2609" y="12626"/>
                        <a:pt x="2631" y="12669"/>
                        <a:pt x="2679" y="12669"/>
                      </a:cubicBezTo>
                      <a:cubicBezTo>
                        <a:pt x="2701" y="12669"/>
                        <a:pt x="2744" y="12626"/>
                        <a:pt x="2744" y="12599"/>
                      </a:cubicBezTo>
                      <a:cubicBezTo>
                        <a:pt x="2744" y="12556"/>
                        <a:pt x="2701" y="12534"/>
                        <a:pt x="2679" y="12534"/>
                      </a:cubicBezTo>
                      <a:close/>
                      <a:moveTo>
                        <a:pt x="2949" y="12534"/>
                      </a:moveTo>
                      <a:cubicBezTo>
                        <a:pt x="2901" y="12534"/>
                        <a:pt x="2879" y="12556"/>
                        <a:pt x="2879" y="12599"/>
                      </a:cubicBezTo>
                      <a:cubicBezTo>
                        <a:pt x="2879" y="12626"/>
                        <a:pt x="2901" y="12669"/>
                        <a:pt x="2949" y="12669"/>
                      </a:cubicBezTo>
                      <a:cubicBezTo>
                        <a:pt x="2971" y="12669"/>
                        <a:pt x="3014" y="12626"/>
                        <a:pt x="3014" y="12599"/>
                      </a:cubicBezTo>
                      <a:cubicBezTo>
                        <a:pt x="3014" y="12556"/>
                        <a:pt x="2971" y="12534"/>
                        <a:pt x="2949" y="12534"/>
                      </a:cubicBezTo>
                      <a:close/>
                      <a:moveTo>
                        <a:pt x="3219" y="12534"/>
                      </a:moveTo>
                      <a:cubicBezTo>
                        <a:pt x="3171" y="12534"/>
                        <a:pt x="3149" y="12556"/>
                        <a:pt x="3149" y="12599"/>
                      </a:cubicBezTo>
                      <a:cubicBezTo>
                        <a:pt x="3149" y="12626"/>
                        <a:pt x="3171" y="12669"/>
                        <a:pt x="3219" y="12669"/>
                      </a:cubicBezTo>
                      <a:cubicBezTo>
                        <a:pt x="3241" y="12669"/>
                        <a:pt x="3284" y="12626"/>
                        <a:pt x="3284" y="12599"/>
                      </a:cubicBezTo>
                      <a:cubicBezTo>
                        <a:pt x="3284" y="12556"/>
                        <a:pt x="3241" y="12534"/>
                        <a:pt x="3219" y="12534"/>
                      </a:cubicBezTo>
                      <a:close/>
                      <a:moveTo>
                        <a:pt x="3489" y="12534"/>
                      </a:moveTo>
                      <a:cubicBezTo>
                        <a:pt x="3441" y="12534"/>
                        <a:pt x="3419" y="12556"/>
                        <a:pt x="3419" y="12599"/>
                      </a:cubicBezTo>
                      <a:cubicBezTo>
                        <a:pt x="3419" y="12626"/>
                        <a:pt x="3441" y="12669"/>
                        <a:pt x="3489" y="12669"/>
                      </a:cubicBezTo>
                      <a:cubicBezTo>
                        <a:pt x="3511" y="12669"/>
                        <a:pt x="3554" y="12626"/>
                        <a:pt x="3554" y="12599"/>
                      </a:cubicBezTo>
                      <a:cubicBezTo>
                        <a:pt x="3554" y="12556"/>
                        <a:pt x="3511" y="12534"/>
                        <a:pt x="3489" y="12534"/>
                      </a:cubicBezTo>
                      <a:close/>
                      <a:moveTo>
                        <a:pt x="3759" y="12534"/>
                      </a:moveTo>
                      <a:cubicBezTo>
                        <a:pt x="3711" y="12534"/>
                        <a:pt x="3689" y="12556"/>
                        <a:pt x="3689" y="12599"/>
                      </a:cubicBezTo>
                      <a:cubicBezTo>
                        <a:pt x="3689" y="12626"/>
                        <a:pt x="3711" y="12669"/>
                        <a:pt x="3759" y="12669"/>
                      </a:cubicBezTo>
                      <a:cubicBezTo>
                        <a:pt x="3781" y="12669"/>
                        <a:pt x="3824" y="12626"/>
                        <a:pt x="3824" y="12599"/>
                      </a:cubicBezTo>
                      <a:cubicBezTo>
                        <a:pt x="3824" y="12556"/>
                        <a:pt x="3781" y="12534"/>
                        <a:pt x="3759" y="12534"/>
                      </a:cubicBezTo>
                      <a:close/>
                      <a:moveTo>
                        <a:pt x="4029" y="12534"/>
                      </a:moveTo>
                      <a:cubicBezTo>
                        <a:pt x="3981" y="12534"/>
                        <a:pt x="3959" y="12556"/>
                        <a:pt x="3959" y="12599"/>
                      </a:cubicBezTo>
                      <a:cubicBezTo>
                        <a:pt x="3959" y="12626"/>
                        <a:pt x="3981" y="12669"/>
                        <a:pt x="4029" y="12669"/>
                      </a:cubicBezTo>
                      <a:cubicBezTo>
                        <a:pt x="4051" y="12669"/>
                        <a:pt x="4094" y="12626"/>
                        <a:pt x="4094" y="12599"/>
                      </a:cubicBezTo>
                      <a:cubicBezTo>
                        <a:pt x="4094" y="12556"/>
                        <a:pt x="4051" y="12534"/>
                        <a:pt x="4029" y="12534"/>
                      </a:cubicBezTo>
                      <a:close/>
                      <a:moveTo>
                        <a:pt x="4299" y="12534"/>
                      </a:moveTo>
                      <a:cubicBezTo>
                        <a:pt x="4251" y="12534"/>
                        <a:pt x="4229" y="12556"/>
                        <a:pt x="4229" y="12599"/>
                      </a:cubicBezTo>
                      <a:cubicBezTo>
                        <a:pt x="4229" y="12626"/>
                        <a:pt x="4251" y="12669"/>
                        <a:pt x="4299" y="12669"/>
                      </a:cubicBezTo>
                      <a:cubicBezTo>
                        <a:pt x="4321" y="12669"/>
                        <a:pt x="4364" y="12626"/>
                        <a:pt x="4364" y="12599"/>
                      </a:cubicBezTo>
                      <a:cubicBezTo>
                        <a:pt x="4364" y="12556"/>
                        <a:pt x="4321" y="12534"/>
                        <a:pt x="4299" y="12534"/>
                      </a:cubicBezTo>
                      <a:close/>
                      <a:moveTo>
                        <a:pt x="4569" y="12534"/>
                      </a:moveTo>
                      <a:cubicBezTo>
                        <a:pt x="4521" y="12534"/>
                        <a:pt x="4499" y="12556"/>
                        <a:pt x="4499" y="12599"/>
                      </a:cubicBezTo>
                      <a:cubicBezTo>
                        <a:pt x="4499" y="12626"/>
                        <a:pt x="4521" y="12669"/>
                        <a:pt x="4569" y="12669"/>
                      </a:cubicBezTo>
                      <a:cubicBezTo>
                        <a:pt x="4591" y="12669"/>
                        <a:pt x="4634" y="12626"/>
                        <a:pt x="4634" y="12599"/>
                      </a:cubicBezTo>
                      <a:cubicBezTo>
                        <a:pt x="4634" y="12556"/>
                        <a:pt x="4591" y="12534"/>
                        <a:pt x="4569" y="12534"/>
                      </a:cubicBezTo>
                      <a:close/>
                      <a:moveTo>
                        <a:pt x="4839" y="12534"/>
                      </a:moveTo>
                      <a:cubicBezTo>
                        <a:pt x="4791" y="12534"/>
                        <a:pt x="4769" y="12556"/>
                        <a:pt x="4769" y="12599"/>
                      </a:cubicBezTo>
                      <a:cubicBezTo>
                        <a:pt x="4769" y="12626"/>
                        <a:pt x="4791" y="12669"/>
                        <a:pt x="4839" y="12669"/>
                      </a:cubicBezTo>
                      <a:cubicBezTo>
                        <a:pt x="4861" y="12669"/>
                        <a:pt x="4904" y="12626"/>
                        <a:pt x="4904" y="12599"/>
                      </a:cubicBezTo>
                      <a:cubicBezTo>
                        <a:pt x="4904" y="12556"/>
                        <a:pt x="4861" y="12534"/>
                        <a:pt x="4839" y="12534"/>
                      </a:cubicBezTo>
                      <a:close/>
                      <a:moveTo>
                        <a:pt x="5017" y="12599"/>
                      </a:moveTo>
                      <a:cubicBezTo>
                        <a:pt x="4996" y="12599"/>
                        <a:pt x="4953" y="12626"/>
                        <a:pt x="4953" y="12669"/>
                      </a:cubicBezTo>
                      <a:cubicBezTo>
                        <a:pt x="4953" y="12691"/>
                        <a:pt x="4996" y="12734"/>
                        <a:pt x="5017" y="12734"/>
                      </a:cubicBezTo>
                      <a:cubicBezTo>
                        <a:pt x="5061" y="12734"/>
                        <a:pt x="5088" y="12691"/>
                        <a:pt x="5088" y="12669"/>
                      </a:cubicBezTo>
                      <a:cubicBezTo>
                        <a:pt x="5088" y="12626"/>
                        <a:pt x="5061" y="12599"/>
                        <a:pt x="5017" y="12599"/>
                      </a:cubicBezTo>
                      <a:close/>
                      <a:moveTo>
                        <a:pt x="5017" y="12869"/>
                      </a:moveTo>
                      <a:cubicBezTo>
                        <a:pt x="4996" y="12869"/>
                        <a:pt x="4953" y="12896"/>
                        <a:pt x="4953" y="12939"/>
                      </a:cubicBezTo>
                      <a:cubicBezTo>
                        <a:pt x="4953" y="12961"/>
                        <a:pt x="4996" y="13004"/>
                        <a:pt x="5017" y="13004"/>
                      </a:cubicBezTo>
                      <a:cubicBezTo>
                        <a:pt x="5061" y="13004"/>
                        <a:pt x="5088" y="12961"/>
                        <a:pt x="5088" y="12939"/>
                      </a:cubicBezTo>
                      <a:cubicBezTo>
                        <a:pt x="5088" y="12896"/>
                        <a:pt x="5061" y="12869"/>
                        <a:pt x="5017" y="12869"/>
                      </a:cubicBezTo>
                      <a:close/>
                      <a:moveTo>
                        <a:pt x="5017" y="13139"/>
                      </a:moveTo>
                      <a:cubicBezTo>
                        <a:pt x="4996" y="13139"/>
                        <a:pt x="4953" y="13166"/>
                        <a:pt x="4953" y="13209"/>
                      </a:cubicBezTo>
                      <a:cubicBezTo>
                        <a:pt x="4953" y="13231"/>
                        <a:pt x="4996" y="13274"/>
                        <a:pt x="5017" y="13274"/>
                      </a:cubicBezTo>
                      <a:cubicBezTo>
                        <a:pt x="5061" y="13274"/>
                        <a:pt x="5088" y="13231"/>
                        <a:pt x="5088" y="13209"/>
                      </a:cubicBezTo>
                      <a:cubicBezTo>
                        <a:pt x="5088" y="13166"/>
                        <a:pt x="5061" y="13139"/>
                        <a:pt x="5017" y="13139"/>
                      </a:cubicBezTo>
                      <a:close/>
                      <a:moveTo>
                        <a:pt x="5017" y="13409"/>
                      </a:moveTo>
                      <a:cubicBezTo>
                        <a:pt x="4996" y="13409"/>
                        <a:pt x="4953" y="13436"/>
                        <a:pt x="4953" y="13479"/>
                      </a:cubicBezTo>
                      <a:cubicBezTo>
                        <a:pt x="4953" y="13501"/>
                        <a:pt x="4996" y="13544"/>
                        <a:pt x="5017" y="13544"/>
                      </a:cubicBezTo>
                      <a:cubicBezTo>
                        <a:pt x="5061" y="13544"/>
                        <a:pt x="5088" y="13501"/>
                        <a:pt x="5088" y="13479"/>
                      </a:cubicBezTo>
                      <a:cubicBezTo>
                        <a:pt x="5088" y="13436"/>
                        <a:pt x="5061" y="13409"/>
                        <a:pt x="5017" y="13409"/>
                      </a:cubicBezTo>
                      <a:close/>
                      <a:moveTo>
                        <a:pt x="5017" y="13679"/>
                      </a:moveTo>
                      <a:cubicBezTo>
                        <a:pt x="4996" y="13679"/>
                        <a:pt x="4953" y="13706"/>
                        <a:pt x="4953" y="13749"/>
                      </a:cubicBezTo>
                      <a:cubicBezTo>
                        <a:pt x="4953" y="13771"/>
                        <a:pt x="4996" y="13814"/>
                        <a:pt x="5017" y="13814"/>
                      </a:cubicBezTo>
                      <a:cubicBezTo>
                        <a:pt x="5061" y="13814"/>
                        <a:pt x="5088" y="13771"/>
                        <a:pt x="5088" y="13749"/>
                      </a:cubicBezTo>
                      <a:cubicBezTo>
                        <a:pt x="5088" y="13706"/>
                        <a:pt x="5061" y="13679"/>
                        <a:pt x="5017" y="13679"/>
                      </a:cubicBezTo>
                      <a:close/>
                      <a:moveTo>
                        <a:pt x="5017" y="13949"/>
                      </a:moveTo>
                      <a:cubicBezTo>
                        <a:pt x="4996" y="13949"/>
                        <a:pt x="4953" y="13976"/>
                        <a:pt x="4953" y="14019"/>
                      </a:cubicBezTo>
                      <a:cubicBezTo>
                        <a:pt x="4953" y="14041"/>
                        <a:pt x="4996" y="14084"/>
                        <a:pt x="5017" y="14084"/>
                      </a:cubicBezTo>
                      <a:cubicBezTo>
                        <a:pt x="5061" y="14084"/>
                        <a:pt x="5088" y="14041"/>
                        <a:pt x="5088" y="14019"/>
                      </a:cubicBezTo>
                      <a:cubicBezTo>
                        <a:pt x="5088" y="13976"/>
                        <a:pt x="5061" y="13949"/>
                        <a:pt x="5017" y="13949"/>
                      </a:cubicBezTo>
                      <a:close/>
                      <a:moveTo>
                        <a:pt x="5017" y="14219"/>
                      </a:moveTo>
                      <a:cubicBezTo>
                        <a:pt x="4996" y="14219"/>
                        <a:pt x="4953" y="14246"/>
                        <a:pt x="4953" y="14289"/>
                      </a:cubicBezTo>
                      <a:cubicBezTo>
                        <a:pt x="4953" y="14311"/>
                        <a:pt x="4996" y="14354"/>
                        <a:pt x="5017" y="14354"/>
                      </a:cubicBezTo>
                      <a:cubicBezTo>
                        <a:pt x="5061" y="14354"/>
                        <a:pt x="5088" y="14311"/>
                        <a:pt x="5088" y="14289"/>
                      </a:cubicBezTo>
                      <a:cubicBezTo>
                        <a:pt x="5088" y="14246"/>
                        <a:pt x="5061" y="14219"/>
                        <a:pt x="5017" y="14219"/>
                      </a:cubicBezTo>
                      <a:close/>
                      <a:moveTo>
                        <a:pt x="5017" y="14489"/>
                      </a:moveTo>
                      <a:cubicBezTo>
                        <a:pt x="4996" y="14489"/>
                        <a:pt x="4953" y="14516"/>
                        <a:pt x="4953" y="14559"/>
                      </a:cubicBezTo>
                      <a:cubicBezTo>
                        <a:pt x="4953" y="14581"/>
                        <a:pt x="4996" y="14624"/>
                        <a:pt x="5017" y="14624"/>
                      </a:cubicBezTo>
                      <a:cubicBezTo>
                        <a:pt x="5061" y="14624"/>
                        <a:pt x="5088" y="14581"/>
                        <a:pt x="5088" y="14559"/>
                      </a:cubicBezTo>
                      <a:cubicBezTo>
                        <a:pt x="5088" y="14516"/>
                        <a:pt x="5061" y="14489"/>
                        <a:pt x="5017" y="14489"/>
                      </a:cubicBezTo>
                      <a:close/>
                      <a:moveTo>
                        <a:pt x="5017" y="14759"/>
                      </a:moveTo>
                      <a:cubicBezTo>
                        <a:pt x="4996" y="14759"/>
                        <a:pt x="4953" y="14786"/>
                        <a:pt x="4953" y="14829"/>
                      </a:cubicBezTo>
                      <a:cubicBezTo>
                        <a:pt x="4953" y="14851"/>
                        <a:pt x="4996" y="14894"/>
                        <a:pt x="5017" y="14894"/>
                      </a:cubicBezTo>
                      <a:cubicBezTo>
                        <a:pt x="5061" y="14894"/>
                        <a:pt x="5088" y="14851"/>
                        <a:pt x="5088" y="14829"/>
                      </a:cubicBezTo>
                      <a:cubicBezTo>
                        <a:pt x="5088" y="14786"/>
                        <a:pt x="5061" y="14759"/>
                        <a:pt x="5017" y="14759"/>
                      </a:cubicBezTo>
                      <a:close/>
                      <a:moveTo>
                        <a:pt x="5017" y="15029"/>
                      </a:moveTo>
                      <a:cubicBezTo>
                        <a:pt x="4996" y="15029"/>
                        <a:pt x="4953" y="15056"/>
                        <a:pt x="4953" y="15099"/>
                      </a:cubicBezTo>
                      <a:cubicBezTo>
                        <a:pt x="4953" y="15121"/>
                        <a:pt x="4996" y="15164"/>
                        <a:pt x="5017" y="15164"/>
                      </a:cubicBezTo>
                      <a:cubicBezTo>
                        <a:pt x="5061" y="15164"/>
                        <a:pt x="5088" y="15121"/>
                        <a:pt x="5088" y="15099"/>
                      </a:cubicBezTo>
                      <a:cubicBezTo>
                        <a:pt x="5088" y="15056"/>
                        <a:pt x="5061" y="15029"/>
                        <a:pt x="5017" y="15029"/>
                      </a:cubicBezTo>
                      <a:close/>
                      <a:moveTo>
                        <a:pt x="5017" y="15299"/>
                      </a:moveTo>
                      <a:cubicBezTo>
                        <a:pt x="4996" y="15299"/>
                        <a:pt x="4953" y="15326"/>
                        <a:pt x="4953" y="15369"/>
                      </a:cubicBezTo>
                      <a:cubicBezTo>
                        <a:pt x="4953" y="15391"/>
                        <a:pt x="4996" y="15434"/>
                        <a:pt x="5017" y="15434"/>
                      </a:cubicBezTo>
                      <a:cubicBezTo>
                        <a:pt x="5061" y="15434"/>
                        <a:pt x="5088" y="15391"/>
                        <a:pt x="5088" y="15369"/>
                      </a:cubicBezTo>
                      <a:cubicBezTo>
                        <a:pt x="5088" y="15326"/>
                        <a:pt x="5061" y="15299"/>
                        <a:pt x="5017" y="15299"/>
                      </a:cubicBezTo>
                      <a:close/>
                      <a:moveTo>
                        <a:pt x="5017" y="15569"/>
                      </a:moveTo>
                      <a:cubicBezTo>
                        <a:pt x="4996" y="15569"/>
                        <a:pt x="4953" y="15596"/>
                        <a:pt x="4953" y="15639"/>
                      </a:cubicBezTo>
                      <a:cubicBezTo>
                        <a:pt x="4953" y="15661"/>
                        <a:pt x="4996" y="15704"/>
                        <a:pt x="5017" y="15704"/>
                      </a:cubicBezTo>
                      <a:cubicBezTo>
                        <a:pt x="5061" y="15704"/>
                        <a:pt x="5088" y="15661"/>
                        <a:pt x="5088" y="15639"/>
                      </a:cubicBezTo>
                      <a:cubicBezTo>
                        <a:pt x="5088" y="15596"/>
                        <a:pt x="5061" y="15569"/>
                        <a:pt x="5017" y="15569"/>
                      </a:cubicBezTo>
                      <a:close/>
                      <a:moveTo>
                        <a:pt x="5017" y="15839"/>
                      </a:moveTo>
                      <a:cubicBezTo>
                        <a:pt x="4996" y="15839"/>
                        <a:pt x="4953" y="15866"/>
                        <a:pt x="4953" y="15909"/>
                      </a:cubicBezTo>
                      <a:cubicBezTo>
                        <a:pt x="4953" y="15931"/>
                        <a:pt x="4996" y="15974"/>
                        <a:pt x="5017" y="15974"/>
                      </a:cubicBezTo>
                      <a:cubicBezTo>
                        <a:pt x="5061" y="15974"/>
                        <a:pt x="5088" y="15931"/>
                        <a:pt x="5088" y="15909"/>
                      </a:cubicBezTo>
                      <a:cubicBezTo>
                        <a:pt x="5088" y="15866"/>
                        <a:pt x="5061" y="15839"/>
                        <a:pt x="5017" y="15839"/>
                      </a:cubicBezTo>
                      <a:close/>
                      <a:moveTo>
                        <a:pt x="5017" y="16109"/>
                      </a:moveTo>
                      <a:cubicBezTo>
                        <a:pt x="4996" y="16109"/>
                        <a:pt x="4953" y="16136"/>
                        <a:pt x="4953" y="16179"/>
                      </a:cubicBezTo>
                      <a:cubicBezTo>
                        <a:pt x="4953" y="16201"/>
                        <a:pt x="4996" y="16244"/>
                        <a:pt x="5017" y="16244"/>
                      </a:cubicBezTo>
                      <a:cubicBezTo>
                        <a:pt x="5061" y="16244"/>
                        <a:pt x="5088" y="16201"/>
                        <a:pt x="5088" y="16179"/>
                      </a:cubicBezTo>
                      <a:cubicBezTo>
                        <a:pt x="5088" y="16136"/>
                        <a:pt x="5061" y="16109"/>
                        <a:pt x="5017" y="16109"/>
                      </a:cubicBezTo>
                      <a:close/>
                      <a:moveTo>
                        <a:pt x="5017" y="16379"/>
                      </a:moveTo>
                      <a:cubicBezTo>
                        <a:pt x="4996" y="16379"/>
                        <a:pt x="4953" y="16406"/>
                        <a:pt x="4953" y="16449"/>
                      </a:cubicBezTo>
                      <a:cubicBezTo>
                        <a:pt x="4953" y="16471"/>
                        <a:pt x="4996" y="16514"/>
                        <a:pt x="5017" y="16514"/>
                      </a:cubicBezTo>
                      <a:cubicBezTo>
                        <a:pt x="5061" y="16514"/>
                        <a:pt x="5088" y="16471"/>
                        <a:pt x="5088" y="16449"/>
                      </a:cubicBezTo>
                      <a:cubicBezTo>
                        <a:pt x="5088" y="16406"/>
                        <a:pt x="5061" y="16379"/>
                        <a:pt x="5017" y="16379"/>
                      </a:cubicBezTo>
                      <a:close/>
                      <a:moveTo>
                        <a:pt x="5017" y="16649"/>
                      </a:moveTo>
                      <a:cubicBezTo>
                        <a:pt x="4996" y="16649"/>
                        <a:pt x="4953" y="16676"/>
                        <a:pt x="4953" y="16719"/>
                      </a:cubicBezTo>
                      <a:cubicBezTo>
                        <a:pt x="4953" y="16741"/>
                        <a:pt x="4996" y="16784"/>
                        <a:pt x="5017" y="16784"/>
                      </a:cubicBezTo>
                      <a:cubicBezTo>
                        <a:pt x="5061" y="16784"/>
                        <a:pt x="5088" y="16741"/>
                        <a:pt x="5088" y="16719"/>
                      </a:cubicBezTo>
                      <a:cubicBezTo>
                        <a:pt x="5088" y="16676"/>
                        <a:pt x="5061" y="16649"/>
                        <a:pt x="5017" y="16649"/>
                      </a:cubicBezTo>
                      <a:close/>
                      <a:moveTo>
                        <a:pt x="5017" y="16919"/>
                      </a:moveTo>
                      <a:cubicBezTo>
                        <a:pt x="4996" y="16919"/>
                        <a:pt x="4953" y="16946"/>
                        <a:pt x="4953" y="16989"/>
                      </a:cubicBezTo>
                      <a:cubicBezTo>
                        <a:pt x="4953" y="17011"/>
                        <a:pt x="4996" y="17054"/>
                        <a:pt x="5017" y="17054"/>
                      </a:cubicBezTo>
                      <a:cubicBezTo>
                        <a:pt x="5061" y="17054"/>
                        <a:pt x="5088" y="17011"/>
                        <a:pt x="5088" y="16989"/>
                      </a:cubicBezTo>
                      <a:cubicBezTo>
                        <a:pt x="5088" y="16946"/>
                        <a:pt x="5061" y="16919"/>
                        <a:pt x="5017" y="16919"/>
                      </a:cubicBezTo>
                      <a:close/>
                      <a:moveTo>
                        <a:pt x="5017" y="17189"/>
                      </a:moveTo>
                      <a:cubicBezTo>
                        <a:pt x="4996" y="17189"/>
                        <a:pt x="4953" y="17216"/>
                        <a:pt x="4953" y="17259"/>
                      </a:cubicBezTo>
                      <a:cubicBezTo>
                        <a:pt x="4953" y="17281"/>
                        <a:pt x="4996" y="17324"/>
                        <a:pt x="5017" y="17324"/>
                      </a:cubicBezTo>
                      <a:cubicBezTo>
                        <a:pt x="5061" y="17324"/>
                        <a:pt x="5088" y="17281"/>
                        <a:pt x="5088" y="17259"/>
                      </a:cubicBezTo>
                      <a:cubicBezTo>
                        <a:pt x="5088" y="17216"/>
                        <a:pt x="5061" y="17189"/>
                        <a:pt x="5017" y="17189"/>
                      </a:cubicBezTo>
                      <a:close/>
                      <a:moveTo>
                        <a:pt x="5017" y="17459"/>
                      </a:moveTo>
                      <a:cubicBezTo>
                        <a:pt x="4996" y="17459"/>
                        <a:pt x="4953" y="17486"/>
                        <a:pt x="4953" y="17529"/>
                      </a:cubicBezTo>
                      <a:cubicBezTo>
                        <a:pt x="4953" y="17551"/>
                        <a:pt x="4996" y="17594"/>
                        <a:pt x="5017" y="17594"/>
                      </a:cubicBezTo>
                      <a:cubicBezTo>
                        <a:pt x="5061" y="17594"/>
                        <a:pt x="5088" y="17551"/>
                        <a:pt x="5088" y="17529"/>
                      </a:cubicBezTo>
                      <a:cubicBezTo>
                        <a:pt x="5088" y="17486"/>
                        <a:pt x="5061" y="17459"/>
                        <a:pt x="5017" y="17459"/>
                      </a:cubicBezTo>
                      <a:close/>
                      <a:moveTo>
                        <a:pt x="5017" y="17729"/>
                      </a:moveTo>
                      <a:cubicBezTo>
                        <a:pt x="4996" y="17729"/>
                        <a:pt x="4953" y="17756"/>
                        <a:pt x="4953" y="17799"/>
                      </a:cubicBezTo>
                      <a:cubicBezTo>
                        <a:pt x="4953" y="17821"/>
                        <a:pt x="4996" y="17864"/>
                        <a:pt x="5017" y="17864"/>
                      </a:cubicBezTo>
                      <a:cubicBezTo>
                        <a:pt x="5061" y="17864"/>
                        <a:pt x="5088" y="17821"/>
                        <a:pt x="5088" y="17799"/>
                      </a:cubicBezTo>
                      <a:cubicBezTo>
                        <a:pt x="5088" y="17756"/>
                        <a:pt x="5061" y="17729"/>
                        <a:pt x="5017" y="17729"/>
                      </a:cubicBezTo>
                      <a:close/>
                      <a:moveTo>
                        <a:pt x="5017" y="17999"/>
                      </a:moveTo>
                      <a:cubicBezTo>
                        <a:pt x="4996" y="17999"/>
                        <a:pt x="4953" y="18026"/>
                        <a:pt x="4953" y="18069"/>
                      </a:cubicBezTo>
                      <a:cubicBezTo>
                        <a:pt x="4953" y="18091"/>
                        <a:pt x="4996" y="18134"/>
                        <a:pt x="5017" y="18134"/>
                      </a:cubicBezTo>
                      <a:cubicBezTo>
                        <a:pt x="5061" y="18134"/>
                        <a:pt x="5088" y="18091"/>
                        <a:pt x="5088" y="18069"/>
                      </a:cubicBezTo>
                      <a:cubicBezTo>
                        <a:pt x="5088" y="18026"/>
                        <a:pt x="5061" y="17999"/>
                        <a:pt x="5017" y="17999"/>
                      </a:cubicBezTo>
                      <a:close/>
                      <a:moveTo>
                        <a:pt x="5017" y="18269"/>
                      </a:moveTo>
                      <a:cubicBezTo>
                        <a:pt x="4996" y="18269"/>
                        <a:pt x="4953" y="18296"/>
                        <a:pt x="4953" y="18339"/>
                      </a:cubicBezTo>
                      <a:cubicBezTo>
                        <a:pt x="4953" y="18361"/>
                        <a:pt x="4996" y="18404"/>
                        <a:pt x="5017" y="18404"/>
                      </a:cubicBezTo>
                      <a:cubicBezTo>
                        <a:pt x="5061" y="18404"/>
                        <a:pt x="5088" y="18361"/>
                        <a:pt x="5088" y="18339"/>
                      </a:cubicBezTo>
                      <a:cubicBezTo>
                        <a:pt x="5088" y="18296"/>
                        <a:pt x="5061" y="18269"/>
                        <a:pt x="5017" y="18269"/>
                      </a:cubicBezTo>
                      <a:close/>
                      <a:moveTo>
                        <a:pt x="5017" y="18539"/>
                      </a:moveTo>
                      <a:cubicBezTo>
                        <a:pt x="4996" y="18539"/>
                        <a:pt x="4953" y="18566"/>
                        <a:pt x="4953" y="18609"/>
                      </a:cubicBezTo>
                      <a:cubicBezTo>
                        <a:pt x="4953" y="18631"/>
                        <a:pt x="4996" y="18674"/>
                        <a:pt x="5017" y="18674"/>
                      </a:cubicBezTo>
                      <a:cubicBezTo>
                        <a:pt x="5061" y="18674"/>
                        <a:pt x="5088" y="18631"/>
                        <a:pt x="5088" y="18609"/>
                      </a:cubicBezTo>
                      <a:cubicBezTo>
                        <a:pt x="5088" y="18566"/>
                        <a:pt x="5061" y="18539"/>
                        <a:pt x="5017" y="18539"/>
                      </a:cubicBezTo>
                      <a:close/>
                      <a:moveTo>
                        <a:pt x="5017" y="18809"/>
                      </a:moveTo>
                      <a:cubicBezTo>
                        <a:pt x="4996" y="18809"/>
                        <a:pt x="4953" y="18836"/>
                        <a:pt x="4953" y="18879"/>
                      </a:cubicBezTo>
                      <a:cubicBezTo>
                        <a:pt x="4953" y="18901"/>
                        <a:pt x="4996" y="18944"/>
                        <a:pt x="5017" y="18944"/>
                      </a:cubicBezTo>
                      <a:cubicBezTo>
                        <a:pt x="5061" y="18944"/>
                        <a:pt x="5088" y="18901"/>
                        <a:pt x="5088" y="18879"/>
                      </a:cubicBezTo>
                      <a:cubicBezTo>
                        <a:pt x="5088" y="18836"/>
                        <a:pt x="5061" y="18809"/>
                        <a:pt x="5017" y="18809"/>
                      </a:cubicBezTo>
                      <a:close/>
                      <a:moveTo>
                        <a:pt x="5017" y="19079"/>
                      </a:moveTo>
                      <a:cubicBezTo>
                        <a:pt x="4996" y="19079"/>
                        <a:pt x="4953" y="19106"/>
                        <a:pt x="4953" y="19149"/>
                      </a:cubicBezTo>
                      <a:cubicBezTo>
                        <a:pt x="4953" y="19171"/>
                        <a:pt x="4996" y="19214"/>
                        <a:pt x="5017" y="19214"/>
                      </a:cubicBezTo>
                      <a:cubicBezTo>
                        <a:pt x="5061" y="19214"/>
                        <a:pt x="5088" y="19171"/>
                        <a:pt x="5088" y="19149"/>
                      </a:cubicBezTo>
                      <a:cubicBezTo>
                        <a:pt x="5088" y="19106"/>
                        <a:pt x="5061" y="19079"/>
                        <a:pt x="5017" y="19079"/>
                      </a:cubicBezTo>
                      <a:close/>
                      <a:moveTo>
                        <a:pt x="4974" y="19398"/>
                      </a:moveTo>
                      <a:cubicBezTo>
                        <a:pt x="4953" y="19398"/>
                        <a:pt x="4953" y="19419"/>
                        <a:pt x="4953" y="19419"/>
                      </a:cubicBezTo>
                      <a:cubicBezTo>
                        <a:pt x="4953" y="19441"/>
                        <a:pt x="4996" y="19484"/>
                        <a:pt x="5017" y="19484"/>
                      </a:cubicBezTo>
                      <a:cubicBezTo>
                        <a:pt x="5061" y="19484"/>
                        <a:pt x="5088" y="19441"/>
                        <a:pt x="5088" y="19419"/>
                      </a:cubicBezTo>
                      <a:lnTo>
                        <a:pt x="5088" y="19398"/>
                      </a:lnTo>
                      <a:cubicBezTo>
                        <a:pt x="5088" y="19441"/>
                        <a:pt x="5061" y="19462"/>
                        <a:pt x="5017" y="19462"/>
                      </a:cubicBezTo>
                      <a:cubicBezTo>
                        <a:pt x="4996" y="19462"/>
                        <a:pt x="4974" y="19441"/>
                        <a:pt x="4974" y="19398"/>
                      </a:cubicBezTo>
                      <a:close/>
                      <a:moveTo>
                        <a:pt x="5017" y="19619"/>
                      </a:moveTo>
                      <a:cubicBezTo>
                        <a:pt x="4996" y="19619"/>
                        <a:pt x="4953" y="19646"/>
                        <a:pt x="4953" y="19689"/>
                      </a:cubicBezTo>
                      <a:cubicBezTo>
                        <a:pt x="4953" y="19711"/>
                        <a:pt x="4996" y="19754"/>
                        <a:pt x="5017" y="19754"/>
                      </a:cubicBezTo>
                      <a:cubicBezTo>
                        <a:pt x="5061" y="19754"/>
                        <a:pt x="5088" y="19711"/>
                        <a:pt x="5088" y="19689"/>
                      </a:cubicBezTo>
                      <a:cubicBezTo>
                        <a:pt x="5088" y="19646"/>
                        <a:pt x="5061" y="19619"/>
                        <a:pt x="5017" y="19619"/>
                      </a:cubicBezTo>
                      <a:close/>
                      <a:moveTo>
                        <a:pt x="5017" y="19889"/>
                      </a:moveTo>
                      <a:cubicBezTo>
                        <a:pt x="4996" y="19889"/>
                        <a:pt x="4953" y="19916"/>
                        <a:pt x="4953" y="19959"/>
                      </a:cubicBezTo>
                      <a:cubicBezTo>
                        <a:pt x="4953" y="19981"/>
                        <a:pt x="4996" y="20024"/>
                        <a:pt x="5017" y="20024"/>
                      </a:cubicBezTo>
                      <a:cubicBezTo>
                        <a:pt x="5061" y="20024"/>
                        <a:pt x="5088" y="19981"/>
                        <a:pt x="5088" y="19959"/>
                      </a:cubicBezTo>
                      <a:cubicBezTo>
                        <a:pt x="5088" y="19916"/>
                        <a:pt x="5061" y="19889"/>
                        <a:pt x="5017" y="19889"/>
                      </a:cubicBezTo>
                      <a:close/>
                      <a:moveTo>
                        <a:pt x="5017" y="20159"/>
                      </a:moveTo>
                      <a:cubicBezTo>
                        <a:pt x="4996" y="20159"/>
                        <a:pt x="4953" y="20186"/>
                        <a:pt x="4953" y="20229"/>
                      </a:cubicBezTo>
                      <a:cubicBezTo>
                        <a:pt x="4953" y="20251"/>
                        <a:pt x="4996" y="20294"/>
                        <a:pt x="5017" y="20294"/>
                      </a:cubicBezTo>
                      <a:cubicBezTo>
                        <a:pt x="5061" y="20294"/>
                        <a:pt x="5088" y="20251"/>
                        <a:pt x="5088" y="20229"/>
                      </a:cubicBezTo>
                      <a:cubicBezTo>
                        <a:pt x="5088" y="20186"/>
                        <a:pt x="5061" y="20159"/>
                        <a:pt x="5017" y="20159"/>
                      </a:cubicBezTo>
                      <a:close/>
                      <a:moveTo>
                        <a:pt x="5017" y="20429"/>
                      </a:moveTo>
                      <a:cubicBezTo>
                        <a:pt x="4996" y="20429"/>
                        <a:pt x="4953" y="20456"/>
                        <a:pt x="4953" y="20499"/>
                      </a:cubicBezTo>
                      <a:cubicBezTo>
                        <a:pt x="4953" y="20521"/>
                        <a:pt x="4996" y="20564"/>
                        <a:pt x="5017" y="20564"/>
                      </a:cubicBezTo>
                      <a:cubicBezTo>
                        <a:pt x="5061" y="20564"/>
                        <a:pt x="5088" y="20521"/>
                        <a:pt x="5088" y="20499"/>
                      </a:cubicBezTo>
                      <a:cubicBezTo>
                        <a:pt x="5088" y="20456"/>
                        <a:pt x="5061" y="20429"/>
                        <a:pt x="5017" y="20429"/>
                      </a:cubicBezTo>
                      <a:close/>
                      <a:moveTo>
                        <a:pt x="5017" y="20699"/>
                      </a:moveTo>
                      <a:cubicBezTo>
                        <a:pt x="4996" y="20699"/>
                        <a:pt x="4953" y="20726"/>
                        <a:pt x="4953" y="20769"/>
                      </a:cubicBezTo>
                      <a:cubicBezTo>
                        <a:pt x="4953" y="20791"/>
                        <a:pt x="4996" y="20834"/>
                        <a:pt x="5017" y="20834"/>
                      </a:cubicBezTo>
                      <a:cubicBezTo>
                        <a:pt x="5061" y="20834"/>
                        <a:pt x="5088" y="20791"/>
                        <a:pt x="5088" y="20769"/>
                      </a:cubicBezTo>
                      <a:cubicBezTo>
                        <a:pt x="5088" y="20726"/>
                        <a:pt x="5061" y="20699"/>
                        <a:pt x="5017" y="20699"/>
                      </a:cubicBezTo>
                      <a:close/>
                      <a:moveTo>
                        <a:pt x="5017" y="20969"/>
                      </a:moveTo>
                      <a:cubicBezTo>
                        <a:pt x="4996" y="20969"/>
                        <a:pt x="4953" y="20996"/>
                        <a:pt x="4953" y="21039"/>
                      </a:cubicBezTo>
                      <a:cubicBezTo>
                        <a:pt x="4953" y="21061"/>
                        <a:pt x="4996" y="21104"/>
                        <a:pt x="5017" y="21104"/>
                      </a:cubicBezTo>
                      <a:cubicBezTo>
                        <a:pt x="5061" y="21104"/>
                        <a:pt x="5088" y="21061"/>
                        <a:pt x="5088" y="21039"/>
                      </a:cubicBezTo>
                      <a:cubicBezTo>
                        <a:pt x="5088" y="20996"/>
                        <a:pt x="5061" y="20969"/>
                        <a:pt x="5017" y="20969"/>
                      </a:cubicBezTo>
                      <a:close/>
                      <a:moveTo>
                        <a:pt x="5017" y="21239"/>
                      </a:moveTo>
                      <a:cubicBezTo>
                        <a:pt x="4996" y="21239"/>
                        <a:pt x="4953" y="21266"/>
                        <a:pt x="4953" y="21309"/>
                      </a:cubicBezTo>
                      <a:cubicBezTo>
                        <a:pt x="4953" y="21331"/>
                        <a:pt x="4996" y="21374"/>
                        <a:pt x="5017" y="21374"/>
                      </a:cubicBezTo>
                      <a:cubicBezTo>
                        <a:pt x="5061" y="21374"/>
                        <a:pt x="5088" y="21331"/>
                        <a:pt x="5088" y="21309"/>
                      </a:cubicBezTo>
                      <a:cubicBezTo>
                        <a:pt x="5088" y="21266"/>
                        <a:pt x="5061" y="21239"/>
                        <a:pt x="5017" y="21239"/>
                      </a:cubicBezTo>
                      <a:close/>
                      <a:moveTo>
                        <a:pt x="5017" y="21509"/>
                      </a:moveTo>
                      <a:cubicBezTo>
                        <a:pt x="4996" y="21509"/>
                        <a:pt x="4953" y="21536"/>
                        <a:pt x="4953" y="21579"/>
                      </a:cubicBezTo>
                      <a:cubicBezTo>
                        <a:pt x="4953" y="21601"/>
                        <a:pt x="4996" y="21644"/>
                        <a:pt x="5017" y="21644"/>
                      </a:cubicBezTo>
                      <a:cubicBezTo>
                        <a:pt x="5061" y="21644"/>
                        <a:pt x="5088" y="21601"/>
                        <a:pt x="5088" y="21579"/>
                      </a:cubicBezTo>
                      <a:cubicBezTo>
                        <a:pt x="5088" y="21536"/>
                        <a:pt x="5061" y="21509"/>
                        <a:pt x="5017" y="21509"/>
                      </a:cubicBezTo>
                      <a:close/>
                      <a:moveTo>
                        <a:pt x="5017" y="21779"/>
                      </a:moveTo>
                      <a:cubicBezTo>
                        <a:pt x="4996" y="21779"/>
                        <a:pt x="4953" y="21806"/>
                        <a:pt x="4953" y="21849"/>
                      </a:cubicBezTo>
                      <a:cubicBezTo>
                        <a:pt x="4953" y="21871"/>
                        <a:pt x="4996" y="21914"/>
                        <a:pt x="5017" y="21914"/>
                      </a:cubicBezTo>
                      <a:cubicBezTo>
                        <a:pt x="5061" y="21914"/>
                        <a:pt x="5088" y="21871"/>
                        <a:pt x="5088" y="21849"/>
                      </a:cubicBezTo>
                      <a:cubicBezTo>
                        <a:pt x="5088" y="21806"/>
                        <a:pt x="5061" y="21779"/>
                        <a:pt x="5017" y="21779"/>
                      </a:cubicBezTo>
                      <a:close/>
                      <a:moveTo>
                        <a:pt x="5017" y="22049"/>
                      </a:moveTo>
                      <a:cubicBezTo>
                        <a:pt x="4996" y="22049"/>
                        <a:pt x="4953" y="22076"/>
                        <a:pt x="4953" y="22119"/>
                      </a:cubicBezTo>
                      <a:cubicBezTo>
                        <a:pt x="4953" y="22141"/>
                        <a:pt x="4996" y="22184"/>
                        <a:pt x="5017" y="22184"/>
                      </a:cubicBezTo>
                      <a:cubicBezTo>
                        <a:pt x="5061" y="22184"/>
                        <a:pt x="5088" y="22141"/>
                        <a:pt x="5088" y="22119"/>
                      </a:cubicBezTo>
                      <a:cubicBezTo>
                        <a:pt x="5088" y="22076"/>
                        <a:pt x="5061" y="22049"/>
                        <a:pt x="5017" y="22049"/>
                      </a:cubicBezTo>
                      <a:close/>
                      <a:moveTo>
                        <a:pt x="5017" y="22319"/>
                      </a:moveTo>
                      <a:cubicBezTo>
                        <a:pt x="4996" y="22319"/>
                        <a:pt x="4953" y="22346"/>
                        <a:pt x="4953" y="22389"/>
                      </a:cubicBezTo>
                      <a:cubicBezTo>
                        <a:pt x="4953" y="22411"/>
                        <a:pt x="4996" y="22454"/>
                        <a:pt x="5017" y="22454"/>
                      </a:cubicBezTo>
                      <a:cubicBezTo>
                        <a:pt x="5061" y="22454"/>
                        <a:pt x="5088" y="22411"/>
                        <a:pt x="5088" y="22389"/>
                      </a:cubicBezTo>
                      <a:cubicBezTo>
                        <a:pt x="5088" y="22346"/>
                        <a:pt x="5061" y="22319"/>
                        <a:pt x="5017" y="22319"/>
                      </a:cubicBezTo>
                      <a:close/>
                      <a:moveTo>
                        <a:pt x="5017" y="22589"/>
                      </a:moveTo>
                      <a:cubicBezTo>
                        <a:pt x="4996" y="22589"/>
                        <a:pt x="4953" y="22616"/>
                        <a:pt x="4953" y="22659"/>
                      </a:cubicBezTo>
                      <a:cubicBezTo>
                        <a:pt x="4953" y="22681"/>
                        <a:pt x="4996" y="22724"/>
                        <a:pt x="5017" y="22724"/>
                      </a:cubicBezTo>
                      <a:cubicBezTo>
                        <a:pt x="5061" y="22724"/>
                        <a:pt x="5088" y="22681"/>
                        <a:pt x="5088" y="22659"/>
                      </a:cubicBezTo>
                      <a:cubicBezTo>
                        <a:pt x="5088" y="22616"/>
                        <a:pt x="5061" y="22589"/>
                        <a:pt x="5017" y="22589"/>
                      </a:cubicBezTo>
                      <a:close/>
                      <a:moveTo>
                        <a:pt x="5017" y="22859"/>
                      </a:moveTo>
                      <a:cubicBezTo>
                        <a:pt x="4996" y="22859"/>
                        <a:pt x="4953" y="22886"/>
                        <a:pt x="4953" y="22929"/>
                      </a:cubicBezTo>
                      <a:cubicBezTo>
                        <a:pt x="4953" y="22951"/>
                        <a:pt x="4996" y="22994"/>
                        <a:pt x="5017" y="22994"/>
                      </a:cubicBezTo>
                      <a:cubicBezTo>
                        <a:pt x="5061" y="22994"/>
                        <a:pt x="5088" y="22951"/>
                        <a:pt x="5088" y="22929"/>
                      </a:cubicBezTo>
                      <a:cubicBezTo>
                        <a:pt x="5088" y="22886"/>
                        <a:pt x="5061" y="22859"/>
                        <a:pt x="5017" y="22859"/>
                      </a:cubicBezTo>
                      <a:close/>
                      <a:moveTo>
                        <a:pt x="5017" y="23129"/>
                      </a:moveTo>
                      <a:cubicBezTo>
                        <a:pt x="4996" y="23129"/>
                        <a:pt x="4953" y="23156"/>
                        <a:pt x="4953" y="23199"/>
                      </a:cubicBezTo>
                      <a:cubicBezTo>
                        <a:pt x="4953" y="23221"/>
                        <a:pt x="4996" y="23264"/>
                        <a:pt x="5017" y="23264"/>
                      </a:cubicBezTo>
                      <a:cubicBezTo>
                        <a:pt x="5061" y="23264"/>
                        <a:pt x="5088" y="23221"/>
                        <a:pt x="5088" y="23199"/>
                      </a:cubicBezTo>
                      <a:cubicBezTo>
                        <a:pt x="5088" y="23156"/>
                        <a:pt x="5061" y="23129"/>
                        <a:pt x="5017" y="23129"/>
                      </a:cubicBezTo>
                      <a:close/>
                      <a:moveTo>
                        <a:pt x="5017" y="23399"/>
                      </a:moveTo>
                      <a:cubicBezTo>
                        <a:pt x="4996" y="23399"/>
                        <a:pt x="4953" y="23426"/>
                        <a:pt x="4953" y="23469"/>
                      </a:cubicBezTo>
                      <a:cubicBezTo>
                        <a:pt x="4953" y="23491"/>
                        <a:pt x="4996" y="23534"/>
                        <a:pt x="5017" y="23534"/>
                      </a:cubicBezTo>
                      <a:cubicBezTo>
                        <a:pt x="5061" y="23534"/>
                        <a:pt x="5088" y="23491"/>
                        <a:pt x="5088" y="23469"/>
                      </a:cubicBezTo>
                      <a:cubicBezTo>
                        <a:pt x="5088" y="23426"/>
                        <a:pt x="5061" y="23399"/>
                        <a:pt x="5017" y="23399"/>
                      </a:cubicBezTo>
                      <a:close/>
                      <a:moveTo>
                        <a:pt x="5017" y="23669"/>
                      </a:moveTo>
                      <a:cubicBezTo>
                        <a:pt x="4996" y="23669"/>
                        <a:pt x="4953" y="23696"/>
                        <a:pt x="4953" y="23739"/>
                      </a:cubicBezTo>
                      <a:cubicBezTo>
                        <a:pt x="4953" y="23761"/>
                        <a:pt x="4996" y="23804"/>
                        <a:pt x="5017" y="23804"/>
                      </a:cubicBezTo>
                      <a:cubicBezTo>
                        <a:pt x="5061" y="23804"/>
                        <a:pt x="5088" y="23761"/>
                        <a:pt x="5088" y="23739"/>
                      </a:cubicBezTo>
                      <a:cubicBezTo>
                        <a:pt x="5088" y="23696"/>
                        <a:pt x="5061" y="23669"/>
                        <a:pt x="5017" y="23669"/>
                      </a:cubicBezTo>
                      <a:close/>
                      <a:moveTo>
                        <a:pt x="5017" y="23939"/>
                      </a:moveTo>
                      <a:cubicBezTo>
                        <a:pt x="4996" y="23939"/>
                        <a:pt x="4953" y="23966"/>
                        <a:pt x="4953" y="24009"/>
                      </a:cubicBezTo>
                      <a:cubicBezTo>
                        <a:pt x="4953" y="24031"/>
                        <a:pt x="4996" y="24074"/>
                        <a:pt x="5017" y="24074"/>
                      </a:cubicBezTo>
                      <a:cubicBezTo>
                        <a:pt x="5061" y="24074"/>
                        <a:pt x="5088" y="24031"/>
                        <a:pt x="5088" y="24009"/>
                      </a:cubicBezTo>
                      <a:cubicBezTo>
                        <a:pt x="5088" y="23966"/>
                        <a:pt x="5061" y="23939"/>
                        <a:pt x="5017" y="23939"/>
                      </a:cubicBezTo>
                      <a:close/>
                      <a:moveTo>
                        <a:pt x="5017" y="24209"/>
                      </a:moveTo>
                      <a:cubicBezTo>
                        <a:pt x="4996" y="24209"/>
                        <a:pt x="4953" y="24236"/>
                        <a:pt x="4953" y="24279"/>
                      </a:cubicBezTo>
                      <a:cubicBezTo>
                        <a:pt x="4953" y="24301"/>
                        <a:pt x="4996" y="24344"/>
                        <a:pt x="5017" y="24344"/>
                      </a:cubicBezTo>
                      <a:cubicBezTo>
                        <a:pt x="5061" y="24344"/>
                        <a:pt x="5088" y="24301"/>
                        <a:pt x="5088" y="24279"/>
                      </a:cubicBezTo>
                      <a:cubicBezTo>
                        <a:pt x="5088" y="24236"/>
                        <a:pt x="5061" y="24209"/>
                        <a:pt x="5017" y="24209"/>
                      </a:cubicBezTo>
                      <a:close/>
                      <a:moveTo>
                        <a:pt x="5017" y="24479"/>
                      </a:moveTo>
                      <a:cubicBezTo>
                        <a:pt x="4996" y="24479"/>
                        <a:pt x="4953" y="24506"/>
                        <a:pt x="4953" y="24549"/>
                      </a:cubicBezTo>
                      <a:cubicBezTo>
                        <a:pt x="4953" y="24571"/>
                        <a:pt x="4996" y="24614"/>
                        <a:pt x="5017" y="24614"/>
                      </a:cubicBezTo>
                      <a:cubicBezTo>
                        <a:pt x="5061" y="24614"/>
                        <a:pt x="5088" y="24571"/>
                        <a:pt x="5088" y="24549"/>
                      </a:cubicBezTo>
                      <a:cubicBezTo>
                        <a:pt x="5088" y="24506"/>
                        <a:pt x="5061" y="24479"/>
                        <a:pt x="5017" y="24479"/>
                      </a:cubicBezTo>
                      <a:close/>
                      <a:moveTo>
                        <a:pt x="5017" y="24749"/>
                      </a:moveTo>
                      <a:cubicBezTo>
                        <a:pt x="4996" y="24749"/>
                        <a:pt x="4953" y="24776"/>
                        <a:pt x="4953" y="24819"/>
                      </a:cubicBezTo>
                      <a:cubicBezTo>
                        <a:pt x="4953" y="24841"/>
                        <a:pt x="4996" y="24884"/>
                        <a:pt x="5017" y="24884"/>
                      </a:cubicBezTo>
                      <a:cubicBezTo>
                        <a:pt x="5061" y="24884"/>
                        <a:pt x="5088" y="24841"/>
                        <a:pt x="5088" y="24819"/>
                      </a:cubicBezTo>
                      <a:cubicBezTo>
                        <a:pt x="5088" y="24776"/>
                        <a:pt x="5061" y="24749"/>
                        <a:pt x="5017" y="24749"/>
                      </a:cubicBezTo>
                      <a:close/>
                      <a:moveTo>
                        <a:pt x="5017" y="25019"/>
                      </a:moveTo>
                      <a:cubicBezTo>
                        <a:pt x="4996" y="25019"/>
                        <a:pt x="4953" y="25046"/>
                        <a:pt x="4953" y="25089"/>
                      </a:cubicBezTo>
                      <a:cubicBezTo>
                        <a:pt x="4953" y="25111"/>
                        <a:pt x="4996" y="25154"/>
                        <a:pt x="5017" y="25154"/>
                      </a:cubicBezTo>
                      <a:cubicBezTo>
                        <a:pt x="5061" y="25154"/>
                        <a:pt x="5088" y="25111"/>
                        <a:pt x="5088" y="25089"/>
                      </a:cubicBezTo>
                      <a:cubicBezTo>
                        <a:pt x="5088" y="25046"/>
                        <a:pt x="5061" y="25019"/>
                        <a:pt x="5017" y="25019"/>
                      </a:cubicBezTo>
                      <a:close/>
                      <a:moveTo>
                        <a:pt x="5017" y="25289"/>
                      </a:moveTo>
                      <a:cubicBezTo>
                        <a:pt x="4996" y="25289"/>
                        <a:pt x="4953" y="25316"/>
                        <a:pt x="4953" y="25359"/>
                      </a:cubicBezTo>
                      <a:cubicBezTo>
                        <a:pt x="4953" y="25381"/>
                        <a:pt x="4996" y="25424"/>
                        <a:pt x="5017" y="25424"/>
                      </a:cubicBezTo>
                      <a:cubicBezTo>
                        <a:pt x="5061" y="25424"/>
                        <a:pt x="5088" y="25381"/>
                        <a:pt x="5088" y="25359"/>
                      </a:cubicBezTo>
                      <a:cubicBezTo>
                        <a:pt x="5088" y="25316"/>
                        <a:pt x="5061" y="25289"/>
                        <a:pt x="5017" y="25289"/>
                      </a:cubicBezTo>
                      <a:close/>
                      <a:moveTo>
                        <a:pt x="5017" y="25559"/>
                      </a:moveTo>
                      <a:cubicBezTo>
                        <a:pt x="4996" y="25559"/>
                        <a:pt x="4953" y="25586"/>
                        <a:pt x="4953" y="25629"/>
                      </a:cubicBezTo>
                      <a:cubicBezTo>
                        <a:pt x="4953" y="25651"/>
                        <a:pt x="4996" y="25694"/>
                        <a:pt x="5017" y="25694"/>
                      </a:cubicBezTo>
                      <a:cubicBezTo>
                        <a:pt x="5061" y="25694"/>
                        <a:pt x="5088" y="25651"/>
                        <a:pt x="5088" y="25629"/>
                      </a:cubicBezTo>
                      <a:cubicBezTo>
                        <a:pt x="5088" y="25586"/>
                        <a:pt x="5061" y="25559"/>
                        <a:pt x="5017" y="25559"/>
                      </a:cubicBezTo>
                      <a:close/>
                      <a:moveTo>
                        <a:pt x="5017" y="25829"/>
                      </a:moveTo>
                      <a:cubicBezTo>
                        <a:pt x="4996" y="25829"/>
                        <a:pt x="4953" y="25856"/>
                        <a:pt x="4953" y="25899"/>
                      </a:cubicBezTo>
                      <a:cubicBezTo>
                        <a:pt x="4953" y="25921"/>
                        <a:pt x="4996" y="25964"/>
                        <a:pt x="5017" y="25964"/>
                      </a:cubicBezTo>
                      <a:cubicBezTo>
                        <a:pt x="5061" y="25964"/>
                        <a:pt x="5088" y="25921"/>
                        <a:pt x="5088" y="25899"/>
                      </a:cubicBezTo>
                      <a:cubicBezTo>
                        <a:pt x="5088" y="25856"/>
                        <a:pt x="5061" y="25829"/>
                        <a:pt x="5017" y="25829"/>
                      </a:cubicBezTo>
                      <a:close/>
                      <a:moveTo>
                        <a:pt x="5017" y="26099"/>
                      </a:moveTo>
                      <a:cubicBezTo>
                        <a:pt x="4996" y="26099"/>
                        <a:pt x="4953" y="26126"/>
                        <a:pt x="4953" y="26169"/>
                      </a:cubicBezTo>
                      <a:cubicBezTo>
                        <a:pt x="4953" y="26191"/>
                        <a:pt x="4996" y="26234"/>
                        <a:pt x="5017" y="26234"/>
                      </a:cubicBezTo>
                      <a:cubicBezTo>
                        <a:pt x="5061" y="26234"/>
                        <a:pt x="5088" y="26191"/>
                        <a:pt x="5088" y="26169"/>
                      </a:cubicBezTo>
                      <a:cubicBezTo>
                        <a:pt x="5088" y="26126"/>
                        <a:pt x="5061" y="26099"/>
                        <a:pt x="5017" y="26099"/>
                      </a:cubicBezTo>
                      <a:close/>
                      <a:moveTo>
                        <a:pt x="5017" y="26369"/>
                      </a:moveTo>
                      <a:cubicBezTo>
                        <a:pt x="4996" y="26369"/>
                        <a:pt x="4953" y="26396"/>
                        <a:pt x="4953" y="26439"/>
                      </a:cubicBezTo>
                      <a:cubicBezTo>
                        <a:pt x="4953" y="26461"/>
                        <a:pt x="4996" y="26504"/>
                        <a:pt x="5017" y="26504"/>
                      </a:cubicBezTo>
                      <a:cubicBezTo>
                        <a:pt x="5061" y="26504"/>
                        <a:pt x="5088" y="26461"/>
                        <a:pt x="5088" y="26439"/>
                      </a:cubicBezTo>
                      <a:cubicBezTo>
                        <a:pt x="5088" y="26396"/>
                        <a:pt x="5061" y="26369"/>
                        <a:pt x="5017" y="26369"/>
                      </a:cubicBezTo>
                      <a:close/>
                      <a:moveTo>
                        <a:pt x="5017" y="26639"/>
                      </a:moveTo>
                      <a:cubicBezTo>
                        <a:pt x="4996" y="26639"/>
                        <a:pt x="4953" y="26666"/>
                        <a:pt x="4953" y="26710"/>
                      </a:cubicBezTo>
                      <a:cubicBezTo>
                        <a:pt x="4953" y="26731"/>
                        <a:pt x="4996" y="26774"/>
                        <a:pt x="5017" y="26774"/>
                      </a:cubicBezTo>
                      <a:cubicBezTo>
                        <a:pt x="5061" y="26774"/>
                        <a:pt x="5088" y="26731"/>
                        <a:pt x="5088" y="26710"/>
                      </a:cubicBezTo>
                      <a:cubicBezTo>
                        <a:pt x="5088" y="26666"/>
                        <a:pt x="5061" y="26639"/>
                        <a:pt x="5017" y="26639"/>
                      </a:cubicBezTo>
                      <a:close/>
                      <a:moveTo>
                        <a:pt x="5017" y="26909"/>
                      </a:moveTo>
                      <a:cubicBezTo>
                        <a:pt x="4996" y="26909"/>
                        <a:pt x="4953" y="26936"/>
                        <a:pt x="4953" y="26980"/>
                      </a:cubicBezTo>
                      <a:cubicBezTo>
                        <a:pt x="4953" y="27001"/>
                        <a:pt x="4996" y="27044"/>
                        <a:pt x="5017" y="27044"/>
                      </a:cubicBezTo>
                      <a:cubicBezTo>
                        <a:pt x="5061" y="27044"/>
                        <a:pt x="5088" y="27001"/>
                        <a:pt x="5088" y="26980"/>
                      </a:cubicBezTo>
                      <a:cubicBezTo>
                        <a:pt x="5088" y="26936"/>
                        <a:pt x="5061" y="26909"/>
                        <a:pt x="5017" y="26909"/>
                      </a:cubicBezTo>
                      <a:close/>
                      <a:moveTo>
                        <a:pt x="5017" y="27179"/>
                      </a:moveTo>
                      <a:cubicBezTo>
                        <a:pt x="4996" y="27179"/>
                        <a:pt x="4953" y="27206"/>
                        <a:pt x="4953" y="27250"/>
                      </a:cubicBezTo>
                      <a:cubicBezTo>
                        <a:pt x="4953" y="27271"/>
                        <a:pt x="4996" y="27314"/>
                        <a:pt x="5017" y="27314"/>
                      </a:cubicBezTo>
                      <a:cubicBezTo>
                        <a:pt x="5061" y="27314"/>
                        <a:pt x="5088" y="27271"/>
                        <a:pt x="5088" y="27250"/>
                      </a:cubicBezTo>
                      <a:cubicBezTo>
                        <a:pt x="5088" y="27206"/>
                        <a:pt x="5061" y="27179"/>
                        <a:pt x="5017" y="27179"/>
                      </a:cubicBezTo>
                      <a:close/>
                      <a:moveTo>
                        <a:pt x="5017" y="27449"/>
                      </a:moveTo>
                      <a:cubicBezTo>
                        <a:pt x="4996" y="27449"/>
                        <a:pt x="4953" y="27476"/>
                        <a:pt x="4953" y="27520"/>
                      </a:cubicBezTo>
                      <a:cubicBezTo>
                        <a:pt x="4953" y="27541"/>
                        <a:pt x="4996" y="27584"/>
                        <a:pt x="5017" y="27584"/>
                      </a:cubicBezTo>
                      <a:cubicBezTo>
                        <a:pt x="5061" y="27584"/>
                        <a:pt x="5088" y="27541"/>
                        <a:pt x="5088" y="27520"/>
                      </a:cubicBezTo>
                      <a:cubicBezTo>
                        <a:pt x="5088" y="27476"/>
                        <a:pt x="5061" y="27449"/>
                        <a:pt x="5017" y="27449"/>
                      </a:cubicBezTo>
                      <a:close/>
                      <a:moveTo>
                        <a:pt x="5017" y="27719"/>
                      </a:moveTo>
                      <a:cubicBezTo>
                        <a:pt x="4996" y="27719"/>
                        <a:pt x="4953" y="27746"/>
                        <a:pt x="4953" y="27790"/>
                      </a:cubicBezTo>
                      <a:cubicBezTo>
                        <a:pt x="4953" y="27811"/>
                        <a:pt x="4996" y="27854"/>
                        <a:pt x="5017" y="27854"/>
                      </a:cubicBezTo>
                      <a:cubicBezTo>
                        <a:pt x="5061" y="27854"/>
                        <a:pt x="5088" y="27811"/>
                        <a:pt x="5088" y="27790"/>
                      </a:cubicBezTo>
                      <a:cubicBezTo>
                        <a:pt x="5088" y="27746"/>
                        <a:pt x="5061" y="27719"/>
                        <a:pt x="5017" y="27719"/>
                      </a:cubicBezTo>
                      <a:close/>
                      <a:moveTo>
                        <a:pt x="5017" y="27989"/>
                      </a:moveTo>
                      <a:cubicBezTo>
                        <a:pt x="4996" y="27989"/>
                        <a:pt x="4953" y="28016"/>
                        <a:pt x="4953" y="28060"/>
                      </a:cubicBezTo>
                      <a:cubicBezTo>
                        <a:pt x="4953" y="28081"/>
                        <a:pt x="4996" y="28124"/>
                        <a:pt x="5017" y="28124"/>
                      </a:cubicBezTo>
                      <a:cubicBezTo>
                        <a:pt x="5061" y="28124"/>
                        <a:pt x="5088" y="28081"/>
                        <a:pt x="5088" y="28060"/>
                      </a:cubicBezTo>
                      <a:cubicBezTo>
                        <a:pt x="5088" y="28016"/>
                        <a:pt x="5061" y="27989"/>
                        <a:pt x="5017" y="27989"/>
                      </a:cubicBezTo>
                      <a:close/>
                      <a:moveTo>
                        <a:pt x="5017" y="28259"/>
                      </a:moveTo>
                      <a:cubicBezTo>
                        <a:pt x="4996" y="28259"/>
                        <a:pt x="4953" y="28286"/>
                        <a:pt x="4953" y="28330"/>
                      </a:cubicBezTo>
                      <a:cubicBezTo>
                        <a:pt x="4953" y="28351"/>
                        <a:pt x="4996" y="28394"/>
                        <a:pt x="5017" y="28394"/>
                      </a:cubicBezTo>
                      <a:cubicBezTo>
                        <a:pt x="5061" y="28394"/>
                        <a:pt x="5088" y="28351"/>
                        <a:pt x="5088" y="28330"/>
                      </a:cubicBezTo>
                      <a:cubicBezTo>
                        <a:pt x="5088" y="28286"/>
                        <a:pt x="5061" y="28259"/>
                        <a:pt x="5017" y="28259"/>
                      </a:cubicBezTo>
                      <a:close/>
                      <a:moveTo>
                        <a:pt x="5109" y="28443"/>
                      </a:moveTo>
                      <a:cubicBezTo>
                        <a:pt x="5088" y="28443"/>
                        <a:pt x="5039" y="28465"/>
                        <a:pt x="5039" y="28508"/>
                      </a:cubicBezTo>
                      <a:cubicBezTo>
                        <a:pt x="5039" y="28529"/>
                        <a:pt x="5088" y="28578"/>
                        <a:pt x="5109" y="28578"/>
                      </a:cubicBezTo>
                      <a:cubicBezTo>
                        <a:pt x="5152" y="28578"/>
                        <a:pt x="5174" y="28529"/>
                        <a:pt x="5174" y="28508"/>
                      </a:cubicBezTo>
                      <a:cubicBezTo>
                        <a:pt x="5174" y="28465"/>
                        <a:pt x="5152" y="28443"/>
                        <a:pt x="5109" y="28443"/>
                      </a:cubicBezTo>
                      <a:close/>
                      <a:moveTo>
                        <a:pt x="5379" y="28443"/>
                      </a:moveTo>
                      <a:cubicBezTo>
                        <a:pt x="5358" y="28443"/>
                        <a:pt x="5309" y="28465"/>
                        <a:pt x="5309" y="28508"/>
                      </a:cubicBezTo>
                      <a:cubicBezTo>
                        <a:pt x="5309" y="28529"/>
                        <a:pt x="5358" y="28578"/>
                        <a:pt x="5379" y="28578"/>
                      </a:cubicBezTo>
                      <a:cubicBezTo>
                        <a:pt x="5422" y="28578"/>
                        <a:pt x="5444" y="28529"/>
                        <a:pt x="5444" y="28508"/>
                      </a:cubicBezTo>
                      <a:cubicBezTo>
                        <a:pt x="5444" y="28465"/>
                        <a:pt x="5422" y="28443"/>
                        <a:pt x="5379" y="28443"/>
                      </a:cubicBezTo>
                      <a:close/>
                      <a:moveTo>
                        <a:pt x="5649" y="28443"/>
                      </a:moveTo>
                      <a:cubicBezTo>
                        <a:pt x="5628" y="28443"/>
                        <a:pt x="5579" y="28465"/>
                        <a:pt x="5579" y="28508"/>
                      </a:cubicBezTo>
                      <a:cubicBezTo>
                        <a:pt x="5579" y="28529"/>
                        <a:pt x="5628" y="28578"/>
                        <a:pt x="5649" y="28578"/>
                      </a:cubicBezTo>
                      <a:cubicBezTo>
                        <a:pt x="5692" y="28578"/>
                        <a:pt x="5714" y="28529"/>
                        <a:pt x="5714" y="28508"/>
                      </a:cubicBezTo>
                      <a:cubicBezTo>
                        <a:pt x="5714" y="28465"/>
                        <a:pt x="5692" y="28443"/>
                        <a:pt x="5649" y="28443"/>
                      </a:cubicBezTo>
                      <a:close/>
                      <a:moveTo>
                        <a:pt x="5919" y="28443"/>
                      </a:moveTo>
                      <a:cubicBezTo>
                        <a:pt x="5898" y="28443"/>
                        <a:pt x="5849" y="28465"/>
                        <a:pt x="5849" y="28508"/>
                      </a:cubicBezTo>
                      <a:cubicBezTo>
                        <a:pt x="5849" y="28529"/>
                        <a:pt x="5898" y="28578"/>
                        <a:pt x="5919" y="28578"/>
                      </a:cubicBezTo>
                      <a:cubicBezTo>
                        <a:pt x="5962" y="28578"/>
                        <a:pt x="5984" y="28529"/>
                        <a:pt x="5984" y="28508"/>
                      </a:cubicBezTo>
                      <a:cubicBezTo>
                        <a:pt x="5984" y="28465"/>
                        <a:pt x="5962" y="28443"/>
                        <a:pt x="5919" y="28443"/>
                      </a:cubicBezTo>
                      <a:close/>
                      <a:moveTo>
                        <a:pt x="6189" y="28443"/>
                      </a:moveTo>
                      <a:cubicBezTo>
                        <a:pt x="6168" y="28443"/>
                        <a:pt x="6119" y="28465"/>
                        <a:pt x="6119" y="28508"/>
                      </a:cubicBezTo>
                      <a:cubicBezTo>
                        <a:pt x="6119" y="28529"/>
                        <a:pt x="6168" y="28578"/>
                        <a:pt x="6189" y="28578"/>
                      </a:cubicBezTo>
                      <a:cubicBezTo>
                        <a:pt x="6233" y="28578"/>
                        <a:pt x="6254" y="28529"/>
                        <a:pt x="6254" y="28508"/>
                      </a:cubicBezTo>
                      <a:cubicBezTo>
                        <a:pt x="6254" y="28465"/>
                        <a:pt x="6233" y="28443"/>
                        <a:pt x="6189" y="28443"/>
                      </a:cubicBezTo>
                      <a:close/>
                      <a:moveTo>
                        <a:pt x="6459" y="28443"/>
                      </a:moveTo>
                      <a:cubicBezTo>
                        <a:pt x="6438" y="28443"/>
                        <a:pt x="6389" y="28465"/>
                        <a:pt x="6389" y="28508"/>
                      </a:cubicBezTo>
                      <a:cubicBezTo>
                        <a:pt x="6389" y="28529"/>
                        <a:pt x="6438" y="28578"/>
                        <a:pt x="6459" y="28578"/>
                      </a:cubicBezTo>
                      <a:cubicBezTo>
                        <a:pt x="6503" y="28578"/>
                        <a:pt x="6524" y="28529"/>
                        <a:pt x="6524" y="28508"/>
                      </a:cubicBezTo>
                      <a:cubicBezTo>
                        <a:pt x="6524" y="28465"/>
                        <a:pt x="6503" y="28443"/>
                        <a:pt x="6459" y="28443"/>
                      </a:cubicBezTo>
                      <a:close/>
                      <a:moveTo>
                        <a:pt x="6729" y="28443"/>
                      </a:moveTo>
                      <a:cubicBezTo>
                        <a:pt x="6708" y="28443"/>
                        <a:pt x="6659" y="28465"/>
                        <a:pt x="6659" y="28508"/>
                      </a:cubicBezTo>
                      <a:cubicBezTo>
                        <a:pt x="6659" y="28529"/>
                        <a:pt x="6708" y="28578"/>
                        <a:pt x="6729" y="28578"/>
                      </a:cubicBezTo>
                      <a:cubicBezTo>
                        <a:pt x="6773" y="28578"/>
                        <a:pt x="6794" y="28529"/>
                        <a:pt x="6794" y="28508"/>
                      </a:cubicBezTo>
                      <a:cubicBezTo>
                        <a:pt x="6794" y="28465"/>
                        <a:pt x="6773" y="28443"/>
                        <a:pt x="6729" y="28443"/>
                      </a:cubicBezTo>
                      <a:close/>
                      <a:moveTo>
                        <a:pt x="6999" y="28443"/>
                      </a:moveTo>
                      <a:cubicBezTo>
                        <a:pt x="6978" y="28443"/>
                        <a:pt x="6929" y="28465"/>
                        <a:pt x="6929" y="28508"/>
                      </a:cubicBezTo>
                      <a:cubicBezTo>
                        <a:pt x="6929" y="28529"/>
                        <a:pt x="6978" y="28578"/>
                        <a:pt x="6999" y="28578"/>
                      </a:cubicBezTo>
                      <a:cubicBezTo>
                        <a:pt x="7043" y="28578"/>
                        <a:pt x="7064" y="28529"/>
                        <a:pt x="7064" y="28508"/>
                      </a:cubicBezTo>
                      <a:cubicBezTo>
                        <a:pt x="7064" y="28465"/>
                        <a:pt x="7043" y="28443"/>
                        <a:pt x="6999" y="28443"/>
                      </a:cubicBezTo>
                      <a:close/>
                      <a:moveTo>
                        <a:pt x="7269" y="28443"/>
                      </a:moveTo>
                      <a:cubicBezTo>
                        <a:pt x="7248" y="28443"/>
                        <a:pt x="7199" y="28465"/>
                        <a:pt x="7199" y="28508"/>
                      </a:cubicBezTo>
                      <a:cubicBezTo>
                        <a:pt x="7199" y="28529"/>
                        <a:pt x="7248" y="28578"/>
                        <a:pt x="7269" y="28578"/>
                      </a:cubicBezTo>
                      <a:cubicBezTo>
                        <a:pt x="7313" y="28578"/>
                        <a:pt x="7334" y="28529"/>
                        <a:pt x="7334" y="28508"/>
                      </a:cubicBezTo>
                      <a:cubicBezTo>
                        <a:pt x="7334" y="28465"/>
                        <a:pt x="7313" y="28443"/>
                        <a:pt x="7269" y="28443"/>
                      </a:cubicBezTo>
                      <a:close/>
                      <a:moveTo>
                        <a:pt x="7539" y="28443"/>
                      </a:moveTo>
                      <a:cubicBezTo>
                        <a:pt x="7518" y="28443"/>
                        <a:pt x="7469" y="28465"/>
                        <a:pt x="7469" y="28508"/>
                      </a:cubicBezTo>
                      <a:cubicBezTo>
                        <a:pt x="7469" y="28529"/>
                        <a:pt x="7518" y="28578"/>
                        <a:pt x="7539" y="28578"/>
                      </a:cubicBezTo>
                      <a:cubicBezTo>
                        <a:pt x="7583" y="28578"/>
                        <a:pt x="7604" y="28529"/>
                        <a:pt x="7604" y="28508"/>
                      </a:cubicBezTo>
                      <a:cubicBezTo>
                        <a:pt x="7604" y="28465"/>
                        <a:pt x="7583" y="28443"/>
                        <a:pt x="7539" y="28443"/>
                      </a:cubicBezTo>
                      <a:close/>
                      <a:moveTo>
                        <a:pt x="7809" y="28443"/>
                      </a:moveTo>
                      <a:cubicBezTo>
                        <a:pt x="7788" y="28443"/>
                        <a:pt x="7739" y="28465"/>
                        <a:pt x="7739" y="28508"/>
                      </a:cubicBezTo>
                      <a:cubicBezTo>
                        <a:pt x="7739" y="28529"/>
                        <a:pt x="7788" y="28578"/>
                        <a:pt x="7809" y="28578"/>
                      </a:cubicBezTo>
                      <a:cubicBezTo>
                        <a:pt x="7853" y="28578"/>
                        <a:pt x="7874" y="28529"/>
                        <a:pt x="7874" y="28508"/>
                      </a:cubicBezTo>
                      <a:cubicBezTo>
                        <a:pt x="7874" y="28465"/>
                        <a:pt x="7853" y="28443"/>
                        <a:pt x="7809" y="28443"/>
                      </a:cubicBezTo>
                      <a:close/>
                      <a:moveTo>
                        <a:pt x="8079" y="28443"/>
                      </a:moveTo>
                      <a:cubicBezTo>
                        <a:pt x="8058" y="28443"/>
                        <a:pt x="8009" y="28465"/>
                        <a:pt x="8009" y="28508"/>
                      </a:cubicBezTo>
                      <a:cubicBezTo>
                        <a:pt x="8009" y="28529"/>
                        <a:pt x="8058" y="28578"/>
                        <a:pt x="8079" y="28578"/>
                      </a:cubicBezTo>
                      <a:cubicBezTo>
                        <a:pt x="8123" y="28578"/>
                        <a:pt x="8144" y="28529"/>
                        <a:pt x="8144" y="28508"/>
                      </a:cubicBezTo>
                      <a:cubicBezTo>
                        <a:pt x="8144" y="28465"/>
                        <a:pt x="8123" y="28443"/>
                        <a:pt x="8079" y="28443"/>
                      </a:cubicBezTo>
                      <a:close/>
                      <a:moveTo>
                        <a:pt x="8349" y="28443"/>
                      </a:moveTo>
                      <a:cubicBezTo>
                        <a:pt x="8328" y="28443"/>
                        <a:pt x="8279" y="28465"/>
                        <a:pt x="8279" y="28508"/>
                      </a:cubicBezTo>
                      <a:cubicBezTo>
                        <a:pt x="8279" y="28529"/>
                        <a:pt x="8328" y="28578"/>
                        <a:pt x="8349" y="28578"/>
                      </a:cubicBezTo>
                      <a:cubicBezTo>
                        <a:pt x="8393" y="28578"/>
                        <a:pt x="8414" y="28529"/>
                        <a:pt x="8414" y="28508"/>
                      </a:cubicBezTo>
                      <a:cubicBezTo>
                        <a:pt x="8414" y="28465"/>
                        <a:pt x="8393" y="28443"/>
                        <a:pt x="8349" y="28443"/>
                      </a:cubicBezTo>
                      <a:close/>
                      <a:moveTo>
                        <a:pt x="8619" y="28443"/>
                      </a:moveTo>
                      <a:cubicBezTo>
                        <a:pt x="8598" y="28443"/>
                        <a:pt x="8549" y="28465"/>
                        <a:pt x="8549" y="28508"/>
                      </a:cubicBezTo>
                      <a:cubicBezTo>
                        <a:pt x="8549" y="28529"/>
                        <a:pt x="8598" y="28578"/>
                        <a:pt x="8619" y="28578"/>
                      </a:cubicBezTo>
                      <a:cubicBezTo>
                        <a:pt x="8663" y="28578"/>
                        <a:pt x="8684" y="28529"/>
                        <a:pt x="8684" y="28508"/>
                      </a:cubicBezTo>
                      <a:cubicBezTo>
                        <a:pt x="8684" y="28465"/>
                        <a:pt x="8663" y="28443"/>
                        <a:pt x="8619" y="28443"/>
                      </a:cubicBezTo>
                      <a:close/>
                      <a:moveTo>
                        <a:pt x="8889" y="28443"/>
                      </a:moveTo>
                      <a:cubicBezTo>
                        <a:pt x="8868" y="28443"/>
                        <a:pt x="8819" y="28465"/>
                        <a:pt x="8819" y="28508"/>
                      </a:cubicBezTo>
                      <a:cubicBezTo>
                        <a:pt x="8819" y="28529"/>
                        <a:pt x="8868" y="28578"/>
                        <a:pt x="8889" y="28578"/>
                      </a:cubicBezTo>
                      <a:cubicBezTo>
                        <a:pt x="8933" y="28578"/>
                        <a:pt x="8954" y="28529"/>
                        <a:pt x="8954" y="28508"/>
                      </a:cubicBezTo>
                      <a:cubicBezTo>
                        <a:pt x="8954" y="28465"/>
                        <a:pt x="8933" y="28443"/>
                        <a:pt x="8889" y="28443"/>
                      </a:cubicBezTo>
                      <a:close/>
                      <a:moveTo>
                        <a:pt x="9159" y="28443"/>
                      </a:moveTo>
                      <a:cubicBezTo>
                        <a:pt x="9138" y="28443"/>
                        <a:pt x="9089" y="28465"/>
                        <a:pt x="9089" y="28508"/>
                      </a:cubicBezTo>
                      <a:cubicBezTo>
                        <a:pt x="9089" y="28529"/>
                        <a:pt x="9138" y="28578"/>
                        <a:pt x="9159" y="28578"/>
                      </a:cubicBezTo>
                      <a:lnTo>
                        <a:pt x="9181" y="28578"/>
                      </a:lnTo>
                      <a:cubicBezTo>
                        <a:pt x="9159" y="28556"/>
                        <a:pt x="9138" y="28529"/>
                        <a:pt x="9138" y="28508"/>
                      </a:cubicBezTo>
                      <a:cubicBezTo>
                        <a:pt x="9138" y="28486"/>
                        <a:pt x="9159" y="28443"/>
                        <a:pt x="9181" y="28443"/>
                      </a:cubicBezTo>
                      <a:close/>
                      <a:moveTo>
                        <a:pt x="9429" y="28443"/>
                      </a:moveTo>
                      <a:cubicBezTo>
                        <a:pt x="9408" y="28443"/>
                        <a:pt x="9359" y="28465"/>
                        <a:pt x="9359" y="28508"/>
                      </a:cubicBezTo>
                      <a:cubicBezTo>
                        <a:pt x="9359" y="28529"/>
                        <a:pt x="9408" y="28578"/>
                        <a:pt x="9429" y="28578"/>
                      </a:cubicBezTo>
                      <a:cubicBezTo>
                        <a:pt x="9473" y="28578"/>
                        <a:pt x="9494" y="28529"/>
                        <a:pt x="9494" y="28508"/>
                      </a:cubicBezTo>
                      <a:cubicBezTo>
                        <a:pt x="9494" y="28465"/>
                        <a:pt x="9473" y="28443"/>
                        <a:pt x="9429" y="28443"/>
                      </a:cubicBezTo>
                      <a:close/>
                      <a:moveTo>
                        <a:pt x="9699" y="28443"/>
                      </a:moveTo>
                      <a:cubicBezTo>
                        <a:pt x="9678" y="28443"/>
                        <a:pt x="9629" y="28465"/>
                        <a:pt x="9629" y="28508"/>
                      </a:cubicBezTo>
                      <a:cubicBezTo>
                        <a:pt x="9629" y="28529"/>
                        <a:pt x="9678" y="28578"/>
                        <a:pt x="9699" y="28578"/>
                      </a:cubicBezTo>
                      <a:cubicBezTo>
                        <a:pt x="9743" y="28578"/>
                        <a:pt x="9764" y="28529"/>
                        <a:pt x="9764" y="28508"/>
                      </a:cubicBezTo>
                      <a:cubicBezTo>
                        <a:pt x="9764" y="28465"/>
                        <a:pt x="9743" y="28443"/>
                        <a:pt x="9699" y="28443"/>
                      </a:cubicBezTo>
                      <a:close/>
                      <a:moveTo>
                        <a:pt x="9969" y="28443"/>
                      </a:moveTo>
                      <a:cubicBezTo>
                        <a:pt x="9948" y="28443"/>
                        <a:pt x="9899" y="28465"/>
                        <a:pt x="9899" y="28508"/>
                      </a:cubicBezTo>
                      <a:cubicBezTo>
                        <a:pt x="9899" y="28529"/>
                        <a:pt x="9948" y="28578"/>
                        <a:pt x="9969" y="28578"/>
                      </a:cubicBezTo>
                      <a:cubicBezTo>
                        <a:pt x="10013" y="28578"/>
                        <a:pt x="10034" y="28529"/>
                        <a:pt x="10034" y="28508"/>
                      </a:cubicBezTo>
                      <a:cubicBezTo>
                        <a:pt x="10034" y="28465"/>
                        <a:pt x="10013" y="28443"/>
                        <a:pt x="9969" y="28443"/>
                      </a:cubicBezTo>
                      <a:close/>
                      <a:moveTo>
                        <a:pt x="10240" y="28443"/>
                      </a:moveTo>
                      <a:cubicBezTo>
                        <a:pt x="10218" y="28443"/>
                        <a:pt x="10169" y="28465"/>
                        <a:pt x="10169" y="28508"/>
                      </a:cubicBezTo>
                      <a:cubicBezTo>
                        <a:pt x="10169" y="28529"/>
                        <a:pt x="10218" y="28578"/>
                        <a:pt x="10240" y="28578"/>
                      </a:cubicBezTo>
                      <a:cubicBezTo>
                        <a:pt x="10283" y="28578"/>
                        <a:pt x="10304" y="28529"/>
                        <a:pt x="10304" y="28508"/>
                      </a:cubicBezTo>
                      <a:cubicBezTo>
                        <a:pt x="10304" y="28465"/>
                        <a:pt x="10283" y="28443"/>
                        <a:pt x="10240" y="28443"/>
                      </a:cubicBezTo>
                      <a:close/>
                      <a:moveTo>
                        <a:pt x="10510" y="28443"/>
                      </a:moveTo>
                      <a:cubicBezTo>
                        <a:pt x="10488" y="28443"/>
                        <a:pt x="10439" y="28465"/>
                        <a:pt x="10439" y="28508"/>
                      </a:cubicBezTo>
                      <a:cubicBezTo>
                        <a:pt x="10439" y="28529"/>
                        <a:pt x="10488" y="28578"/>
                        <a:pt x="10510" y="28578"/>
                      </a:cubicBezTo>
                      <a:cubicBezTo>
                        <a:pt x="10553" y="28578"/>
                        <a:pt x="10574" y="28529"/>
                        <a:pt x="10574" y="28508"/>
                      </a:cubicBezTo>
                      <a:cubicBezTo>
                        <a:pt x="10574" y="28465"/>
                        <a:pt x="10553" y="28443"/>
                        <a:pt x="10510" y="28443"/>
                      </a:cubicBezTo>
                      <a:close/>
                      <a:moveTo>
                        <a:pt x="10780" y="28443"/>
                      </a:moveTo>
                      <a:cubicBezTo>
                        <a:pt x="10758" y="28443"/>
                        <a:pt x="10709" y="28465"/>
                        <a:pt x="10709" y="28508"/>
                      </a:cubicBezTo>
                      <a:cubicBezTo>
                        <a:pt x="10709" y="28529"/>
                        <a:pt x="10758" y="28578"/>
                        <a:pt x="10780" y="28578"/>
                      </a:cubicBezTo>
                      <a:cubicBezTo>
                        <a:pt x="10823" y="28578"/>
                        <a:pt x="10844" y="28529"/>
                        <a:pt x="10844" y="28508"/>
                      </a:cubicBezTo>
                      <a:cubicBezTo>
                        <a:pt x="10844" y="28465"/>
                        <a:pt x="10823" y="28443"/>
                        <a:pt x="10780" y="28443"/>
                      </a:cubicBezTo>
                      <a:close/>
                      <a:moveTo>
                        <a:pt x="11050" y="28443"/>
                      </a:moveTo>
                      <a:cubicBezTo>
                        <a:pt x="11028" y="28443"/>
                        <a:pt x="10979" y="28465"/>
                        <a:pt x="10979" y="28508"/>
                      </a:cubicBezTo>
                      <a:cubicBezTo>
                        <a:pt x="10979" y="28529"/>
                        <a:pt x="11028" y="28578"/>
                        <a:pt x="11050" y="28578"/>
                      </a:cubicBezTo>
                      <a:cubicBezTo>
                        <a:pt x="11093" y="28578"/>
                        <a:pt x="11114" y="28529"/>
                        <a:pt x="11114" y="28508"/>
                      </a:cubicBezTo>
                      <a:cubicBezTo>
                        <a:pt x="11114" y="28465"/>
                        <a:pt x="11093" y="28443"/>
                        <a:pt x="11050" y="28443"/>
                      </a:cubicBezTo>
                      <a:close/>
                      <a:moveTo>
                        <a:pt x="11320" y="28443"/>
                      </a:moveTo>
                      <a:cubicBezTo>
                        <a:pt x="11298" y="28443"/>
                        <a:pt x="11249" y="28465"/>
                        <a:pt x="11249" y="28508"/>
                      </a:cubicBezTo>
                      <a:cubicBezTo>
                        <a:pt x="11249" y="28529"/>
                        <a:pt x="11298" y="28578"/>
                        <a:pt x="11320" y="28578"/>
                      </a:cubicBezTo>
                      <a:cubicBezTo>
                        <a:pt x="11363" y="28578"/>
                        <a:pt x="11384" y="28529"/>
                        <a:pt x="11384" y="28508"/>
                      </a:cubicBezTo>
                      <a:cubicBezTo>
                        <a:pt x="11384" y="28465"/>
                        <a:pt x="11363" y="28443"/>
                        <a:pt x="11320" y="28443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0" name="Google Shape;230;p9"/>
              <p:cNvSpPr/>
              <p:nvPr/>
            </p:nvSpPr>
            <p:spPr>
              <a:xfrm rot="10800000">
                <a:off x="8572637" y="1017730"/>
                <a:ext cx="1850784" cy="996121"/>
              </a:xfrm>
              <a:custGeom>
                <a:avLst/>
                <a:gdLst/>
                <a:ahLst/>
                <a:cxnLst/>
                <a:rect l="l" t="t" r="r" b="b"/>
                <a:pathLst>
                  <a:path w="15975" h="8598" extrusionOk="0">
                    <a:moveTo>
                      <a:pt x="15909" y="1"/>
                    </a:moveTo>
                    <a:cubicBezTo>
                      <a:pt x="15861" y="1"/>
                      <a:pt x="15839" y="22"/>
                      <a:pt x="15839" y="66"/>
                    </a:cubicBezTo>
                    <a:cubicBezTo>
                      <a:pt x="15839" y="93"/>
                      <a:pt x="15861" y="136"/>
                      <a:pt x="15909" y="136"/>
                    </a:cubicBezTo>
                    <a:cubicBezTo>
                      <a:pt x="15931" y="136"/>
                      <a:pt x="15974" y="93"/>
                      <a:pt x="15974" y="66"/>
                    </a:cubicBezTo>
                    <a:cubicBezTo>
                      <a:pt x="15974" y="22"/>
                      <a:pt x="15931" y="1"/>
                      <a:pt x="15909" y="1"/>
                    </a:cubicBezTo>
                    <a:close/>
                    <a:moveTo>
                      <a:pt x="15909" y="271"/>
                    </a:moveTo>
                    <a:cubicBezTo>
                      <a:pt x="15861" y="271"/>
                      <a:pt x="15839" y="292"/>
                      <a:pt x="15839" y="336"/>
                    </a:cubicBezTo>
                    <a:cubicBezTo>
                      <a:pt x="15839" y="363"/>
                      <a:pt x="15861" y="406"/>
                      <a:pt x="15909" y="406"/>
                    </a:cubicBezTo>
                    <a:cubicBezTo>
                      <a:pt x="15931" y="406"/>
                      <a:pt x="15974" y="363"/>
                      <a:pt x="15974" y="336"/>
                    </a:cubicBezTo>
                    <a:cubicBezTo>
                      <a:pt x="15974" y="292"/>
                      <a:pt x="15931" y="271"/>
                      <a:pt x="15909" y="271"/>
                    </a:cubicBezTo>
                    <a:close/>
                    <a:moveTo>
                      <a:pt x="15909" y="541"/>
                    </a:moveTo>
                    <a:cubicBezTo>
                      <a:pt x="15861" y="541"/>
                      <a:pt x="15839" y="562"/>
                      <a:pt x="15839" y="606"/>
                    </a:cubicBezTo>
                    <a:cubicBezTo>
                      <a:pt x="15839" y="633"/>
                      <a:pt x="15861" y="676"/>
                      <a:pt x="15909" y="676"/>
                    </a:cubicBezTo>
                    <a:cubicBezTo>
                      <a:pt x="15931" y="676"/>
                      <a:pt x="15974" y="633"/>
                      <a:pt x="15974" y="606"/>
                    </a:cubicBezTo>
                    <a:cubicBezTo>
                      <a:pt x="15974" y="562"/>
                      <a:pt x="15931" y="541"/>
                      <a:pt x="15909" y="541"/>
                    </a:cubicBezTo>
                    <a:close/>
                    <a:moveTo>
                      <a:pt x="15909" y="811"/>
                    </a:moveTo>
                    <a:cubicBezTo>
                      <a:pt x="15861" y="811"/>
                      <a:pt x="15839" y="832"/>
                      <a:pt x="15839" y="876"/>
                    </a:cubicBezTo>
                    <a:cubicBezTo>
                      <a:pt x="15839" y="903"/>
                      <a:pt x="15861" y="946"/>
                      <a:pt x="15909" y="946"/>
                    </a:cubicBezTo>
                    <a:cubicBezTo>
                      <a:pt x="15931" y="946"/>
                      <a:pt x="15974" y="903"/>
                      <a:pt x="15974" y="876"/>
                    </a:cubicBezTo>
                    <a:cubicBezTo>
                      <a:pt x="15974" y="832"/>
                      <a:pt x="15931" y="811"/>
                      <a:pt x="15909" y="811"/>
                    </a:cubicBezTo>
                    <a:close/>
                    <a:moveTo>
                      <a:pt x="15909" y="1081"/>
                    </a:moveTo>
                    <a:cubicBezTo>
                      <a:pt x="15861" y="1081"/>
                      <a:pt x="15839" y="1102"/>
                      <a:pt x="15839" y="1146"/>
                    </a:cubicBezTo>
                    <a:cubicBezTo>
                      <a:pt x="15839" y="1173"/>
                      <a:pt x="15861" y="1216"/>
                      <a:pt x="15909" y="1216"/>
                    </a:cubicBezTo>
                    <a:cubicBezTo>
                      <a:pt x="15931" y="1216"/>
                      <a:pt x="15974" y="1173"/>
                      <a:pt x="15974" y="1146"/>
                    </a:cubicBezTo>
                    <a:cubicBezTo>
                      <a:pt x="15974" y="1102"/>
                      <a:pt x="15931" y="1081"/>
                      <a:pt x="15909" y="1081"/>
                    </a:cubicBezTo>
                    <a:close/>
                    <a:moveTo>
                      <a:pt x="15909" y="1351"/>
                    </a:moveTo>
                    <a:cubicBezTo>
                      <a:pt x="15861" y="1351"/>
                      <a:pt x="15839" y="1372"/>
                      <a:pt x="15839" y="1416"/>
                    </a:cubicBezTo>
                    <a:cubicBezTo>
                      <a:pt x="15839" y="1443"/>
                      <a:pt x="15861" y="1486"/>
                      <a:pt x="15909" y="1486"/>
                    </a:cubicBezTo>
                    <a:cubicBezTo>
                      <a:pt x="15931" y="1486"/>
                      <a:pt x="15974" y="1443"/>
                      <a:pt x="15974" y="1416"/>
                    </a:cubicBezTo>
                    <a:cubicBezTo>
                      <a:pt x="15974" y="1372"/>
                      <a:pt x="15931" y="1351"/>
                      <a:pt x="15909" y="1351"/>
                    </a:cubicBezTo>
                    <a:close/>
                    <a:moveTo>
                      <a:pt x="15909" y="1621"/>
                    </a:moveTo>
                    <a:cubicBezTo>
                      <a:pt x="15861" y="1621"/>
                      <a:pt x="15839" y="1642"/>
                      <a:pt x="15839" y="1686"/>
                    </a:cubicBezTo>
                    <a:cubicBezTo>
                      <a:pt x="15839" y="1713"/>
                      <a:pt x="15861" y="1756"/>
                      <a:pt x="15909" y="1756"/>
                    </a:cubicBezTo>
                    <a:cubicBezTo>
                      <a:pt x="15931" y="1756"/>
                      <a:pt x="15974" y="1713"/>
                      <a:pt x="15974" y="1686"/>
                    </a:cubicBezTo>
                    <a:cubicBezTo>
                      <a:pt x="15974" y="1642"/>
                      <a:pt x="15931" y="1621"/>
                      <a:pt x="15909" y="1621"/>
                    </a:cubicBezTo>
                    <a:close/>
                    <a:moveTo>
                      <a:pt x="15909" y="1891"/>
                    </a:moveTo>
                    <a:cubicBezTo>
                      <a:pt x="15861" y="1891"/>
                      <a:pt x="15839" y="1912"/>
                      <a:pt x="15839" y="1956"/>
                    </a:cubicBezTo>
                    <a:cubicBezTo>
                      <a:pt x="15839" y="1983"/>
                      <a:pt x="15861" y="2026"/>
                      <a:pt x="15909" y="2026"/>
                    </a:cubicBezTo>
                    <a:cubicBezTo>
                      <a:pt x="15931" y="2026"/>
                      <a:pt x="15974" y="1983"/>
                      <a:pt x="15974" y="1956"/>
                    </a:cubicBezTo>
                    <a:cubicBezTo>
                      <a:pt x="15974" y="1912"/>
                      <a:pt x="15931" y="1891"/>
                      <a:pt x="15909" y="1891"/>
                    </a:cubicBezTo>
                    <a:close/>
                    <a:moveTo>
                      <a:pt x="11319" y="2161"/>
                    </a:moveTo>
                    <a:cubicBezTo>
                      <a:pt x="11270" y="2161"/>
                      <a:pt x="11249" y="2182"/>
                      <a:pt x="11249" y="2226"/>
                    </a:cubicBezTo>
                    <a:cubicBezTo>
                      <a:pt x="11249" y="2253"/>
                      <a:pt x="11270" y="2296"/>
                      <a:pt x="11319" y="2296"/>
                    </a:cubicBezTo>
                    <a:cubicBezTo>
                      <a:pt x="11341" y="2296"/>
                      <a:pt x="11384" y="2253"/>
                      <a:pt x="11384" y="2226"/>
                    </a:cubicBezTo>
                    <a:cubicBezTo>
                      <a:pt x="11384" y="2182"/>
                      <a:pt x="11341" y="2161"/>
                      <a:pt x="11319" y="2161"/>
                    </a:cubicBezTo>
                    <a:close/>
                    <a:moveTo>
                      <a:pt x="11589" y="2161"/>
                    </a:moveTo>
                    <a:cubicBezTo>
                      <a:pt x="11540" y="2161"/>
                      <a:pt x="11519" y="2182"/>
                      <a:pt x="11519" y="2226"/>
                    </a:cubicBezTo>
                    <a:cubicBezTo>
                      <a:pt x="11519" y="2253"/>
                      <a:pt x="11540" y="2296"/>
                      <a:pt x="11589" y="2296"/>
                    </a:cubicBezTo>
                    <a:cubicBezTo>
                      <a:pt x="11611" y="2296"/>
                      <a:pt x="11654" y="2253"/>
                      <a:pt x="11654" y="2226"/>
                    </a:cubicBezTo>
                    <a:cubicBezTo>
                      <a:pt x="11654" y="2182"/>
                      <a:pt x="11611" y="2161"/>
                      <a:pt x="11589" y="2161"/>
                    </a:cubicBezTo>
                    <a:close/>
                    <a:moveTo>
                      <a:pt x="11859" y="2161"/>
                    </a:moveTo>
                    <a:cubicBezTo>
                      <a:pt x="11810" y="2161"/>
                      <a:pt x="11789" y="2182"/>
                      <a:pt x="11789" y="2226"/>
                    </a:cubicBezTo>
                    <a:cubicBezTo>
                      <a:pt x="11789" y="2253"/>
                      <a:pt x="11810" y="2296"/>
                      <a:pt x="11859" y="2296"/>
                    </a:cubicBezTo>
                    <a:cubicBezTo>
                      <a:pt x="11881" y="2296"/>
                      <a:pt x="11924" y="2253"/>
                      <a:pt x="11924" y="2226"/>
                    </a:cubicBezTo>
                    <a:cubicBezTo>
                      <a:pt x="11924" y="2182"/>
                      <a:pt x="11881" y="2161"/>
                      <a:pt x="11859" y="2161"/>
                    </a:cubicBezTo>
                    <a:close/>
                    <a:moveTo>
                      <a:pt x="12129" y="2161"/>
                    </a:moveTo>
                    <a:cubicBezTo>
                      <a:pt x="12080" y="2161"/>
                      <a:pt x="12059" y="2182"/>
                      <a:pt x="12059" y="2226"/>
                    </a:cubicBezTo>
                    <a:cubicBezTo>
                      <a:pt x="12059" y="2253"/>
                      <a:pt x="12080" y="2296"/>
                      <a:pt x="12129" y="2296"/>
                    </a:cubicBezTo>
                    <a:cubicBezTo>
                      <a:pt x="12151" y="2296"/>
                      <a:pt x="12194" y="2253"/>
                      <a:pt x="12194" y="2226"/>
                    </a:cubicBezTo>
                    <a:cubicBezTo>
                      <a:pt x="12194" y="2182"/>
                      <a:pt x="12151" y="2161"/>
                      <a:pt x="12129" y="2161"/>
                    </a:cubicBezTo>
                    <a:close/>
                    <a:moveTo>
                      <a:pt x="12399" y="2161"/>
                    </a:moveTo>
                    <a:cubicBezTo>
                      <a:pt x="12350" y="2161"/>
                      <a:pt x="12329" y="2182"/>
                      <a:pt x="12329" y="2226"/>
                    </a:cubicBezTo>
                    <a:cubicBezTo>
                      <a:pt x="12329" y="2253"/>
                      <a:pt x="12350" y="2296"/>
                      <a:pt x="12399" y="2296"/>
                    </a:cubicBezTo>
                    <a:cubicBezTo>
                      <a:pt x="12421" y="2296"/>
                      <a:pt x="12464" y="2253"/>
                      <a:pt x="12464" y="2226"/>
                    </a:cubicBezTo>
                    <a:cubicBezTo>
                      <a:pt x="12464" y="2182"/>
                      <a:pt x="12421" y="2161"/>
                      <a:pt x="12399" y="2161"/>
                    </a:cubicBezTo>
                    <a:close/>
                    <a:moveTo>
                      <a:pt x="12669" y="2161"/>
                    </a:moveTo>
                    <a:cubicBezTo>
                      <a:pt x="12620" y="2161"/>
                      <a:pt x="12599" y="2182"/>
                      <a:pt x="12599" y="2226"/>
                    </a:cubicBezTo>
                    <a:cubicBezTo>
                      <a:pt x="12599" y="2253"/>
                      <a:pt x="12620" y="2296"/>
                      <a:pt x="12669" y="2296"/>
                    </a:cubicBezTo>
                    <a:cubicBezTo>
                      <a:pt x="12691" y="2296"/>
                      <a:pt x="12734" y="2253"/>
                      <a:pt x="12734" y="2226"/>
                    </a:cubicBezTo>
                    <a:cubicBezTo>
                      <a:pt x="12734" y="2182"/>
                      <a:pt x="12691" y="2161"/>
                      <a:pt x="12669" y="2161"/>
                    </a:cubicBezTo>
                    <a:close/>
                    <a:moveTo>
                      <a:pt x="12939" y="2161"/>
                    </a:moveTo>
                    <a:cubicBezTo>
                      <a:pt x="12891" y="2161"/>
                      <a:pt x="12869" y="2182"/>
                      <a:pt x="12869" y="2226"/>
                    </a:cubicBezTo>
                    <a:cubicBezTo>
                      <a:pt x="12869" y="2253"/>
                      <a:pt x="12891" y="2296"/>
                      <a:pt x="12939" y="2296"/>
                    </a:cubicBezTo>
                    <a:cubicBezTo>
                      <a:pt x="12961" y="2296"/>
                      <a:pt x="13004" y="2253"/>
                      <a:pt x="13004" y="2226"/>
                    </a:cubicBezTo>
                    <a:cubicBezTo>
                      <a:pt x="13004" y="2182"/>
                      <a:pt x="12961" y="2161"/>
                      <a:pt x="12939" y="2161"/>
                    </a:cubicBezTo>
                    <a:close/>
                    <a:moveTo>
                      <a:pt x="13209" y="2161"/>
                    </a:moveTo>
                    <a:cubicBezTo>
                      <a:pt x="13161" y="2161"/>
                      <a:pt x="13139" y="2182"/>
                      <a:pt x="13139" y="2226"/>
                    </a:cubicBezTo>
                    <a:cubicBezTo>
                      <a:pt x="13139" y="2253"/>
                      <a:pt x="13161" y="2296"/>
                      <a:pt x="13209" y="2296"/>
                    </a:cubicBezTo>
                    <a:cubicBezTo>
                      <a:pt x="13231" y="2296"/>
                      <a:pt x="13274" y="2253"/>
                      <a:pt x="13274" y="2226"/>
                    </a:cubicBezTo>
                    <a:cubicBezTo>
                      <a:pt x="13274" y="2182"/>
                      <a:pt x="13231" y="2161"/>
                      <a:pt x="13209" y="2161"/>
                    </a:cubicBezTo>
                    <a:close/>
                    <a:moveTo>
                      <a:pt x="13479" y="2161"/>
                    </a:moveTo>
                    <a:cubicBezTo>
                      <a:pt x="13431" y="2161"/>
                      <a:pt x="13409" y="2182"/>
                      <a:pt x="13409" y="2226"/>
                    </a:cubicBezTo>
                    <a:cubicBezTo>
                      <a:pt x="13409" y="2253"/>
                      <a:pt x="13431" y="2296"/>
                      <a:pt x="13479" y="2296"/>
                    </a:cubicBezTo>
                    <a:cubicBezTo>
                      <a:pt x="13501" y="2296"/>
                      <a:pt x="13544" y="2253"/>
                      <a:pt x="13544" y="2226"/>
                    </a:cubicBezTo>
                    <a:cubicBezTo>
                      <a:pt x="13544" y="2182"/>
                      <a:pt x="13501" y="2161"/>
                      <a:pt x="13479" y="2161"/>
                    </a:cubicBezTo>
                    <a:close/>
                    <a:moveTo>
                      <a:pt x="13749" y="2161"/>
                    </a:moveTo>
                    <a:cubicBezTo>
                      <a:pt x="13701" y="2161"/>
                      <a:pt x="13679" y="2182"/>
                      <a:pt x="13679" y="2226"/>
                    </a:cubicBezTo>
                    <a:cubicBezTo>
                      <a:pt x="13679" y="2253"/>
                      <a:pt x="13701" y="2296"/>
                      <a:pt x="13749" y="2296"/>
                    </a:cubicBezTo>
                    <a:cubicBezTo>
                      <a:pt x="13771" y="2296"/>
                      <a:pt x="13814" y="2253"/>
                      <a:pt x="13814" y="2226"/>
                    </a:cubicBezTo>
                    <a:cubicBezTo>
                      <a:pt x="13814" y="2182"/>
                      <a:pt x="13771" y="2161"/>
                      <a:pt x="13749" y="2161"/>
                    </a:cubicBezTo>
                    <a:close/>
                    <a:moveTo>
                      <a:pt x="14019" y="2161"/>
                    </a:moveTo>
                    <a:cubicBezTo>
                      <a:pt x="13971" y="2161"/>
                      <a:pt x="13949" y="2182"/>
                      <a:pt x="13949" y="2226"/>
                    </a:cubicBezTo>
                    <a:cubicBezTo>
                      <a:pt x="13949" y="2253"/>
                      <a:pt x="13971" y="2296"/>
                      <a:pt x="14019" y="2296"/>
                    </a:cubicBezTo>
                    <a:cubicBezTo>
                      <a:pt x="14041" y="2296"/>
                      <a:pt x="14084" y="2253"/>
                      <a:pt x="14084" y="2226"/>
                    </a:cubicBezTo>
                    <a:cubicBezTo>
                      <a:pt x="14084" y="2182"/>
                      <a:pt x="14041" y="2161"/>
                      <a:pt x="14019" y="2161"/>
                    </a:cubicBezTo>
                    <a:close/>
                    <a:moveTo>
                      <a:pt x="14289" y="2161"/>
                    </a:moveTo>
                    <a:cubicBezTo>
                      <a:pt x="14241" y="2161"/>
                      <a:pt x="14219" y="2182"/>
                      <a:pt x="14219" y="2226"/>
                    </a:cubicBezTo>
                    <a:cubicBezTo>
                      <a:pt x="14219" y="2253"/>
                      <a:pt x="14241" y="2296"/>
                      <a:pt x="14289" y="2296"/>
                    </a:cubicBezTo>
                    <a:cubicBezTo>
                      <a:pt x="14311" y="2296"/>
                      <a:pt x="14354" y="2253"/>
                      <a:pt x="14354" y="2226"/>
                    </a:cubicBezTo>
                    <a:cubicBezTo>
                      <a:pt x="14354" y="2182"/>
                      <a:pt x="14311" y="2161"/>
                      <a:pt x="14289" y="2161"/>
                    </a:cubicBezTo>
                    <a:close/>
                    <a:moveTo>
                      <a:pt x="14559" y="2161"/>
                    </a:moveTo>
                    <a:cubicBezTo>
                      <a:pt x="14511" y="2161"/>
                      <a:pt x="14489" y="2182"/>
                      <a:pt x="14489" y="2226"/>
                    </a:cubicBezTo>
                    <a:cubicBezTo>
                      <a:pt x="14489" y="2253"/>
                      <a:pt x="14511" y="2296"/>
                      <a:pt x="14559" y="2296"/>
                    </a:cubicBezTo>
                    <a:cubicBezTo>
                      <a:pt x="14581" y="2296"/>
                      <a:pt x="14624" y="2253"/>
                      <a:pt x="14624" y="2226"/>
                    </a:cubicBezTo>
                    <a:cubicBezTo>
                      <a:pt x="14624" y="2182"/>
                      <a:pt x="14581" y="2161"/>
                      <a:pt x="14559" y="2161"/>
                    </a:cubicBezTo>
                    <a:close/>
                    <a:moveTo>
                      <a:pt x="14829" y="2161"/>
                    </a:moveTo>
                    <a:cubicBezTo>
                      <a:pt x="14781" y="2161"/>
                      <a:pt x="14759" y="2182"/>
                      <a:pt x="14759" y="2226"/>
                    </a:cubicBezTo>
                    <a:cubicBezTo>
                      <a:pt x="14759" y="2253"/>
                      <a:pt x="14781" y="2296"/>
                      <a:pt x="14829" y="2296"/>
                    </a:cubicBezTo>
                    <a:cubicBezTo>
                      <a:pt x="14851" y="2296"/>
                      <a:pt x="14894" y="2253"/>
                      <a:pt x="14894" y="2226"/>
                    </a:cubicBezTo>
                    <a:cubicBezTo>
                      <a:pt x="14894" y="2182"/>
                      <a:pt x="14851" y="2161"/>
                      <a:pt x="14829" y="2161"/>
                    </a:cubicBezTo>
                    <a:close/>
                    <a:moveTo>
                      <a:pt x="15099" y="2161"/>
                    </a:moveTo>
                    <a:cubicBezTo>
                      <a:pt x="15051" y="2161"/>
                      <a:pt x="15029" y="2182"/>
                      <a:pt x="15029" y="2226"/>
                    </a:cubicBezTo>
                    <a:cubicBezTo>
                      <a:pt x="15029" y="2253"/>
                      <a:pt x="15051" y="2296"/>
                      <a:pt x="15099" y="2296"/>
                    </a:cubicBezTo>
                    <a:cubicBezTo>
                      <a:pt x="15121" y="2296"/>
                      <a:pt x="15164" y="2253"/>
                      <a:pt x="15164" y="2226"/>
                    </a:cubicBezTo>
                    <a:cubicBezTo>
                      <a:pt x="15164" y="2182"/>
                      <a:pt x="15121" y="2161"/>
                      <a:pt x="15099" y="2161"/>
                    </a:cubicBezTo>
                    <a:close/>
                    <a:moveTo>
                      <a:pt x="15369" y="2161"/>
                    </a:moveTo>
                    <a:cubicBezTo>
                      <a:pt x="15321" y="2161"/>
                      <a:pt x="15299" y="2182"/>
                      <a:pt x="15299" y="2226"/>
                    </a:cubicBezTo>
                    <a:cubicBezTo>
                      <a:pt x="15299" y="2253"/>
                      <a:pt x="15321" y="2296"/>
                      <a:pt x="15369" y="2296"/>
                    </a:cubicBezTo>
                    <a:cubicBezTo>
                      <a:pt x="15391" y="2296"/>
                      <a:pt x="15434" y="2253"/>
                      <a:pt x="15434" y="2226"/>
                    </a:cubicBezTo>
                    <a:cubicBezTo>
                      <a:pt x="15434" y="2182"/>
                      <a:pt x="15391" y="2161"/>
                      <a:pt x="15369" y="2161"/>
                    </a:cubicBezTo>
                    <a:close/>
                    <a:moveTo>
                      <a:pt x="15639" y="2161"/>
                    </a:moveTo>
                    <a:cubicBezTo>
                      <a:pt x="15591" y="2161"/>
                      <a:pt x="15569" y="2182"/>
                      <a:pt x="15569" y="2226"/>
                    </a:cubicBezTo>
                    <a:cubicBezTo>
                      <a:pt x="15569" y="2253"/>
                      <a:pt x="15591" y="2296"/>
                      <a:pt x="15639" y="2296"/>
                    </a:cubicBezTo>
                    <a:cubicBezTo>
                      <a:pt x="15661" y="2296"/>
                      <a:pt x="15704" y="2253"/>
                      <a:pt x="15704" y="2226"/>
                    </a:cubicBezTo>
                    <a:cubicBezTo>
                      <a:pt x="15704" y="2182"/>
                      <a:pt x="15661" y="2161"/>
                      <a:pt x="15639" y="2161"/>
                    </a:cubicBezTo>
                    <a:close/>
                    <a:moveTo>
                      <a:pt x="15909" y="2161"/>
                    </a:moveTo>
                    <a:cubicBezTo>
                      <a:pt x="15861" y="2161"/>
                      <a:pt x="15839" y="2182"/>
                      <a:pt x="15839" y="2226"/>
                    </a:cubicBezTo>
                    <a:cubicBezTo>
                      <a:pt x="15839" y="2253"/>
                      <a:pt x="15861" y="2296"/>
                      <a:pt x="15909" y="2296"/>
                    </a:cubicBezTo>
                    <a:cubicBezTo>
                      <a:pt x="15931" y="2296"/>
                      <a:pt x="15974" y="2253"/>
                      <a:pt x="15974" y="2226"/>
                    </a:cubicBezTo>
                    <a:cubicBezTo>
                      <a:pt x="15974" y="2182"/>
                      <a:pt x="15931" y="2161"/>
                      <a:pt x="15909" y="2161"/>
                    </a:cubicBezTo>
                    <a:close/>
                    <a:moveTo>
                      <a:pt x="11162" y="2274"/>
                    </a:moveTo>
                    <a:cubicBezTo>
                      <a:pt x="11135" y="2274"/>
                      <a:pt x="11092" y="2317"/>
                      <a:pt x="11092" y="2339"/>
                    </a:cubicBezTo>
                    <a:cubicBezTo>
                      <a:pt x="11092" y="2388"/>
                      <a:pt x="11135" y="2409"/>
                      <a:pt x="11162" y="2409"/>
                    </a:cubicBezTo>
                    <a:cubicBezTo>
                      <a:pt x="11206" y="2409"/>
                      <a:pt x="11227" y="2388"/>
                      <a:pt x="11227" y="2339"/>
                    </a:cubicBezTo>
                    <a:cubicBezTo>
                      <a:pt x="11227" y="2317"/>
                      <a:pt x="11206" y="2274"/>
                      <a:pt x="11162" y="2274"/>
                    </a:cubicBezTo>
                    <a:close/>
                    <a:moveTo>
                      <a:pt x="11162" y="2544"/>
                    </a:moveTo>
                    <a:cubicBezTo>
                      <a:pt x="11135" y="2544"/>
                      <a:pt x="11092" y="2587"/>
                      <a:pt x="11092" y="2609"/>
                    </a:cubicBezTo>
                    <a:cubicBezTo>
                      <a:pt x="11092" y="2658"/>
                      <a:pt x="11135" y="2679"/>
                      <a:pt x="11162" y="2679"/>
                    </a:cubicBezTo>
                    <a:cubicBezTo>
                      <a:pt x="11206" y="2679"/>
                      <a:pt x="11227" y="2658"/>
                      <a:pt x="11227" y="2609"/>
                    </a:cubicBezTo>
                    <a:cubicBezTo>
                      <a:pt x="11227" y="2587"/>
                      <a:pt x="11206" y="2544"/>
                      <a:pt x="11162" y="2544"/>
                    </a:cubicBezTo>
                    <a:close/>
                    <a:moveTo>
                      <a:pt x="11162" y="2814"/>
                    </a:moveTo>
                    <a:cubicBezTo>
                      <a:pt x="11135" y="2814"/>
                      <a:pt x="11092" y="2857"/>
                      <a:pt x="11092" y="2879"/>
                    </a:cubicBezTo>
                    <a:cubicBezTo>
                      <a:pt x="11092" y="2928"/>
                      <a:pt x="11135" y="2949"/>
                      <a:pt x="11162" y="2949"/>
                    </a:cubicBezTo>
                    <a:cubicBezTo>
                      <a:pt x="11206" y="2949"/>
                      <a:pt x="11227" y="2928"/>
                      <a:pt x="11227" y="2879"/>
                    </a:cubicBezTo>
                    <a:cubicBezTo>
                      <a:pt x="11227" y="2857"/>
                      <a:pt x="11206" y="2814"/>
                      <a:pt x="11162" y="2814"/>
                    </a:cubicBezTo>
                    <a:close/>
                    <a:moveTo>
                      <a:pt x="11162" y="3084"/>
                    </a:moveTo>
                    <a:cubicBezTo>
                      <a:pt x="11135" y="3084"/>
                      <a:pt x="11092" y="3127"/>
                      <a:pt x="11092" y="3149"/>
                    </a:cubicBezTo>
                    <a:cubicBezTo>
                      <a:pt x="11092" y="3198"/>
                      <a:pt x="11135" y="3219"/>
                      <a:pt x="11162" y="3219"/>
                    </a:cubicBezTo>
                    <a:cubicBezTo>
                      <a:pt x="11206" y="3219"/>
                      <a:pt x="11227" y="3198"/>
                      <a:pt x="11227" y="3149"/>
                    </a:cubicBezTo>
                    <a:cubicBezTo>
                      <a:pt x="11227" y="3127"/>
                      <a:pt x="11206" y="3084"/>
                      <a:pt x="11162" y="3084"/>
                    </a:cubicBezTo>
                    <a:close/>
                    <a:moveTo>
                      <a:pt x="11162" y="3354"/>
                    </a:moveTo>
                    <a:cubicBezTo>
                      <a:pt x="11135" y="3354"/>
                      <a:pt x="11092" y="3398"/>
                      <a:pt x="11092" y="3419"/>
                    </a:cubicBezTo>
                    <a:cubicBezTo>
                      <a:pt x="11092" y="3468"/>
                      <a:pt x="11135" y="3489"/>
                      <a:pt x="11162" y="3489"/>
                    </a:cubicBezTo>
                    <a:cubicBezTo>
                      <a:pt x="11206" y="3489"/>
                      <a:pt x="11227" y="3468"/>
                      <a:pt x="11227" y="3419"/>
                    </a:cubicBezTo>
                    <a:cubicBezTo>
                      <a:pt x="11227" y="3398"/>
                      <a:pt x="11206" y="3354"/>
                      <a:pt x="11162" y="3354"/>
                    </a:cubicBezTo>
                    <a:close/>
                    <a:moveTo>
                      <a:pt x="11162" y="3624"/>
                    </a:moveTo>
                    <a:cubicBezTo>
                      <a:pt x="11135" y="3624"/>
                      <a:pt x="11092" y="3668"/>
                      <a:pt x="11092" y="3689"/>
                    </a:cubicBezTo>
                    <a:cubicBezTo>
                      <a:pt x="11092" y="3738"/>
                      <a:pt x="11135" y="3759"/>
                      <a:pt x="11162" y="3759"/>
                    </a:cubicBezTo>
                    <a:cubicBezTo>
                      <a:pt x="11206" y="3759"/>
                      <a:pt x="11227" y="3738"/>
                      <a:pt x="11227" y="3689"/>
                    </a:cubicBezTo>
                    <a:cubicBezTo>
                      <a:pt x="11227" y="3668"/>
                      <a:pt x="11206" y="3624"/>
                      <a:pt x="11162" y="3624"/>
                    </a:cubicBezTo>
                    <a:close/>
                    <a:moveTo>
                      <a:pt x="11162" y="3894"/>
                    </a:moveTo>
                    <a:cubicBezTo>
                      <a:pt x="11135" y="3894"/>
                      <a:pt x="11092" y="3938"/>
                      <a:pt x="11092" y="3959"/>
                    </a:cubicBezTo>
                    <a:cubicBezTo>
                      <a:pt x="11092" y="4008"/>
                      <a:pt x="11135" y="4029"/>
                      <a:pt x="11162" y="4029"/>
                    </a:cubicBezTo>
                    <a:cubicBezTo>
                      <a:pt x="11206" y="4029"/>
                      <a:pt x="11227" y="4008"/>
                      <a:pt x="11227" y="3959"/>
                    </a:cubicBezTo>
                    <a:cubicBezTo>
                      <a:pt x="11227" y="3938"/>
                      <a:pt x="11206" y="3894"/>
                      <a:pt x="11162" y="3894"/>
                    </a:cubicBezTo>
                    <a:close/>
                    <a:moveTo>
                      <a:pt x="11162" y="4164"/>
                    </a:moveTo>
                    <a:cubicBezTo>
                      <a:pt x="11135" y="4164"/>
                      <a:pt x="11092" y="4208"/>
                      <a:pt x="11092" y="4229"/>
                    </a:cubicBezTo>
                    <a:cubicBezTo>
                      <a:pt x="11092" y="4278"/>
                      <a:pt x="11135" y="4299"/>
                      <a:pt x="11162" y="4299"/>
                    </a:cubicBezTo>
                    <a:cubicBezTo>
                      <a:pt x="11206" y="4299"/>
                      <a:pt x="11227" y="4278"/>
                      <a:pt x="11227" y="4229"/>
                    </a:cubicBezTo>
                    <a:cubicBezTo>
                      <a:pt x="11227" y="4208"/>
                      <a:pt x="11206" y="4164"/>
                      <a:pt x="11162" y="4164"/>
                    </a:cubicBezTo>
                    <a:close/>
                    <a:moveTo>
                      <a:pt x="11162" y="4434"/>
                    </a:moveTo>
                    <a:cubicBezTo>
                      <a:pt x="11135" y="4434"/>
                      <a:pt x="11092" y="4478"/>
                      <a:pt x="11092" y="4499"/>
                    </a:cubicBezTo>
                    <a:cubicBezTo>
                      <a:pt x="11092" y="4548"/>
                      <a:pt x="11135" y="4569"/>
                      <a:pt x="11162" y="4569"/>
                    </a:cubicBezTo>
                    <a:cubicBezTo>
                      <a:pt x="11206" y="4569"/>
                      <a:pt x="11227" y="4548"/>
                      <a:pt x="11227" y="4499"/>
                    </a:cubicBezTo>
                    <a:cubicBezTo>
                      <a:pt x="11227" y="4478"/>
                      <a:pt x="11206" y="4434"/>
                      <a:pt x="11162" y="4434"/>
                    </a:cubicBezTo>
                    <a:close/>
                    <a:moveTo>
                      <a:pt x="11162" y="4704"/>
                    </a:moveTo>
                    <a:cubicBezTo>
                      <a:pt x="11135" y="4704"/>
                      <a:pt x="11092" y="4748"/>
                      <a:pt x="11092" y="4769"/>
                    </a:cubicBezTo>
                    <a:cubicBezTo>
                      <a:pt x="11092" y="4818"/>
                      <a:pt x="11135" y="4839"/>
                      <a:pt x="11162" y="4839"/>
                    </a:cubicBezTo>
                    <a:cubicBezTo>
                      <a:pt x="11206" y="4839"/>
                      <a:pt x="11227" y="4818"/>
                      <a:pt x="11227" y="4769"/>
                    </a:cubicBezTo>
                    <a:cubicBezTo>
                      <a:pt x="11227" y="4748"/>
                      <a:pt x="11206" y="4704"/>
                      <a:pt x="11162" y="4704"/>
                    </a:cubicBezTo>
                    <a:close/>
                    <a:moveTo>
                      <a:pt x="11162" y="4974"/>
                    </a:moveTo>
                    <a:cubicBezTo>
                      <a:pt x="11135" y="4974"/>
                      <a:pt x="11092" y="5018"/>
                      <a:pt x="11092" y="5039"/>
                    </a:cubicBezTo>
                    <a:cubicBezTo>
                      <a:pt x="11092" y="5088"/>
                      <a:pt x="11135" y="5109"/>
                      <a:pt x="11162" y="5109"/>
                    </a:cubicBezTo>
                    <a:cubicBezTo>
                      <a:pt x="11206" y="5109"/>
                      <a:pt x="11227" y="5088"/>
                      <a:pt x="11227" y="5039"/>
                    </a:cubicBezTo>
                    <a:cubicBezTo>
                      <a:pt x="11227" y="5018"/>
                      <a:pt x="11206" y="4974"/>
                      <a:pt x="11162" y="4974"/>
                    </a:cubicBezTo>
                    <a:close/>
                    <a:moveTo>
                      <a:pt x="11162" y="5244"/>
                    </a:moveTo>
                    <a:cubicBezTo>
                      <a:pt x="11135" y="5244"/>
                      <a:pt x="11092" y="5288"/>
                      <a:pt x="11092" y="5309"/>
                    </a:cubicBezTo>
                    <a:cubicBezTo>
                      <a:pt x="11092" y="5358"/>
                      <a:pt x="11135" y="5379"/>
                      <a:pt x="11162" y="5379"/>
                    </a:cubicBezTo>
                    <a:cubicBezTo>
                      <a:pt x="11206" y="5379"/>
                      <a:pt x="11227" y="5358"/>
                      <a:pt x="11227" y="5309"/>
                    </a:cubicBezTo>
                    <a:cubicBezTo>
                      <a:pt x="11227" y="5288"/>
                      <a:pt x="11206" y="5244"/>
                      <a:pt x="11162" y="5244"/>
                    </a:cubicBezTo>
                    <a:close/>
                    <a:moveTo>
                      <a:pt x="11162" y="5514"/>
                    </a:moveTo>
                    <a:cubicBezTo>
                      <a:pt x="11135" y="5514"/>
                      <a:pt x="11092" y="5558"/>
                      <a:pt x="11092" y="5579"/>
                    </a:cubicBezTo>
                    <a:cubicBezTo>
                      <a:pt x="11092" y="5628"/>
                      <a:pt x="11135" y="5649"/>
                      <a:pt x="11162" y="5649"/>
                    </a:cubicBezTo>
                    <a:cubicBezTo>
                      <a:pt x="11206" y="5649"/>
                      <a:pt x="11227" y="5628"/>
                      <a:pt x="11227" y="5579"/>
                    </a:cubicBezTo>
                    <a:cubicBezTo>
                      <a:pt x="11227" y="5558"/>
                      <a:pt x="11206" y="5514"/>
                      <a:pt x="11162" y="5514"/>
                    </a:cubicBezTo>
                    <a:close/>
                    <a:moveTo>
                      <a:pt x="11162" y="5784"/>
                    </a:moveTo>
                    <a:cubicBezTo>
                      <a:pt x="11135" y="5784"/>
                      <a:pt x="11092" y="5828"/>
                      <a:pt x="11092" y="5849"/>
                    </a:cubicBezTo>
                    <a:cubicBezTo>
                      <a:pt x="11092" y="5898"/>
                      <a:pt x="11135" y="5919"/>
                      <a:pt x="11162" y="5919"/>
                    </a:cubicBezTo>
                    <a:cubicBezTo>
                      <a:pt x="11206" y="5919"/>
                      <a:pt x="11227" y="5898"/>
                      <a:pt x="11227" y="5849"/>
                    </a:cubicBezTo>
                    <a:cubicBezTo>
                      <a:pt x="11227" y="5828"/>
                      <a:pt x="11206" y="5784"/>
                      <a:pt x="11162" y="5784"/>
                    </a:cubicBezTo>
                    <a:close/>
                    <a:moveTo>
                      <a:pt x="11162" y="6054"/>
                    </a:moveTo>
                    <a:cubicBezTo>
                      <a:pt x="11135" y="6054"/>
                      <a:pt x="11092" y="6098"/>
                      <a:pt x="11092" y="6119"/>
                    </a:cubicBezTo>
                    <a:cubicBezTo>
                      <a:pt x="11092" y="6168"/>
                      <a:pt x="11135" y="6189"/>
                      <a:pt x="11162" y="6189"/>
                    </a:cubicBezTo>
                    <a:cubicBezTo>
                      <a:pt x="11206" y="6189"/>
                      <a:pt x="11227" y="6168"/>
                      <a:pt x="11227" y="6119"/>
                    </a:cubicBezTo>
                    <a:cubicBezTo>
                      <a:pt x="11227" y="6098"/>
                      <a:pt x="11206" y="6054"/>
                      <a:pt x="11162" y="6054"/>
                    </a:cubicBezTo>
                    <a:close/>
                    <a:moveTo>
                      <a:pt x="11162" y="6324"/>
                    </a:moveTo>
                    <a:cubicBezTo>
                      <a:pt x="11135" y="6324"/>
                      <a:pt x="11092" y="6368"/>
                      <a:pt x="11092" y="6389"/>
                    </a:cubicBezTo>
                    <a:cubicBezTo>
                      <a:pt x="11092" y="6438"/>
                      <a:pt x="11135" y="6459"/>
                      <a:pt x="11162" y="6459"/>
                    </a:cubicBezTo>
                    <a:cubicBezTo>
                      <a:pt x="11206" y="6459"/>
                      <a:pt x="11227" y="6438"/>
                      <a:pt x="11227" y="6389"/>
                    </a:cubicBezTo>
                    <a:cubicBezTo>
                      <a:pt x="11227" y="6368"/>
                      <a:pt x="11206" y="6324"/>
                      <a:pt x="11162" y="6324"/>
                    </a:cubicBezTo>
                    <a:close/>
                    <a:moveTo>
                      <a:pt x="11162" y="6594"/>
                    </a:moveTo>
                    <a:cubicBezTo>
                      <a:pt x="11135" y="6594"/>
                      <a:pt x="11092" y="6638"/>
                      <a:pt x="11092" y="6659"/>
                    </a:cubicBezTo>
                    <a:cubicBezTo>
                      <a:pt x="11092" y="6708"/>
                      <a:pt x="11135" y="6729"/>
                      <a:pt x="11162" y="6729"/>
                    </a:cubicBezTo>
                    <a:cubicBezTo>
                      <a:pt x="11206" y="6729"/>
                      <a:pt x="11227" y="6708"/>
                      <a:pt x="11227" y="6659"/>
                    </a:cubicBezTo>
                    <a:cubicBezTo>
                      <a:pt x="11227" y="6638"/>
                      <a:pt x="11206" y="6594"/>
                      <a:pt x="11162" y="6594"/>
                    </a:cubicBezTo>
                    <a:close/>
                    <a:moveTo>
                      <a:pt x="11162" y="6864"/>
                    </a:moveTo>
                    <a:cubicBezTo>
                      <a:pt x="11135" y="6864"/>
                      <a:pt x="11092" y="6908"/>
                      <a:pt x="11092" y="6929"/>
                    </a:cubicBezTo>
                    <a:cubicBezTo>
                      <a:pt x="11092" y="6978"/>
                      <a:pt x="11135" y="6999"/>
                      <a:pt x="11162" y="6999"/>
                    </a:cubicBezTo>
                    <a:cubicBezTo>
                      <a:pt x="11206" y="6999"/>
                      <a:pt x="11227" y="6978"/>
                      <a:pt x="11227" y="6929"/>
                    </a:cubicBezTo>
                    <a:cubicBezTo>
                      <a:pt x="11227" y="6908"/>
                      <a:pt x="11206" y="6864"/>
                      <a:pt x="11162" y="6864"/>
                    </a:cubicBezTo>
                    <a:close/>
                    <a:moveTo>
                      <a:pt x="11162" y="7134"/>
                    </a:moveTo>
                    <a:cubicBezTo>
                      <a:pt x="11135" y="7134"/>
                      <a:pt x="11092" y="7178"/>
                      <a:pt x="11092" y="7199"/>
                    </a:cubicBezTo>
                    <a:cubicBezTo>
                      <a:pt x="11092" y="7248"/>
                      <a:pt x="11135" y="7269"/>
                      <a:pt x="11162" y="7269"/>
                    </a:cubicBezTo>
                    <a:cubicBezTo>
                      <a:pt x="11206" y="7269"/>
                      <a:pt x="11227" y="7248"/>
                      <a:pt x="11227" y="7199"/>
                    </a:cubicBezTo>
                    <a:cubicBezTo>
                      <a:pt x="11227" y="7178"/>
                      <a:pt x="11206" y="7134"/>
                      <a:pt x="11162" y="7134"/>
                    </a:cubicBezTo>
                    <a:close/>
                    <a:moveTo>
                      <a:pt x="11162" y="7404"/>
                    </a:moveTo>
                    <a:cubicBezTo>
                      <a:pt x="11135" y="7404"/>
                      <a:pt x="11092" y="7448"/>
                      <a:pt x="11092" y="7469"/>
                    </a:cubicBezTo>
                    <a:cubicBezTo>
                      <a:pt x="11092" y="7518"/>
                      <a:pt x="11135" y="7539"/>
                      <a:pt x="11162" y="7539"/>
                    </a:cubicBezTo>
                    <a:cubicBezTo>
                      <a:pt x="11206" y="7539"/>
                      <a:pt x="11227" y="7518"/>
                      <a:pt x="11227" y="7469"/>
                    </a:cubicBezTo>
                    <a:cubicBezTo>
                      <a:pt x="11227" y="7448"/>
                      <a:pt x="11206" y="7404"/>
                      <a:pt x="11162" y="7404"/>
                    </a:cubicBezTo>
                    <a:close/>
                    <a:moveTo>
                      <a:pt x="11162" y="7674"/>
                    </a:moveTo>
                    <a:cubicBezTo>
                      <a:pt x="11135" y="7674"/>
                      <a:pt x="11092" y="7718"/>
                      <a:pt x="11092" y="7739"/>
                    </a:cubicBezTo>
                    <a:cubicBezTo>
                      <a:pt x="11092" y="7788"/>
                      <a:pt x="11135" y="7809"/>
                      <a:pt x="11162" y="7809"/>
                    </a:cubicBezTo>
                    <a:cubicBezTo>
                      <a:pt x="11206" y="7809"/>
                      <a:pt x="11227" y="7788"/>
                      <a:pt x="11227" y="7739"/>
                    </a:cubicBezTo>
                    <a:cubicBezTo>
                      <a:pt x="11227" y="7718"/>
                      <a:pt x="11206" y="7674"/>
                      <a:pt x="11162" y="7674"/>
                    </a:cubicBezTo>
                    <a:close/>
                    <a:moveTo>
                      <a:pt x="11162" y="7944"/>
                    </a:moveTo>
                    <a:cubicBezTo>
                      <a:pt x="11135" y="7944"/>
                      <a:pt x="11092" y="7988"/>
                      <a:pt x="11092" y="8009"/>
                    </a:cubicBezTo>
                    <a:cubicBezTo>
                      <a:pt x="11092" y="8058"/>
                      <a:pt x="11135" y="8080"/>
                      <a:pt x="11162" y="8080"/>
                    </a:cubicBezTo>
                    <a:cubicBezTo>
                      <a:pt x="11206" y="8080"/>
                      <a:pt x="11227" y="8058"/>
                      <a:pt x="11227" y="8009"/>
                    </a:cubicBezTo>
                    <a:cubicBezTo>
                      <a:pt x="11227" y="7988"/>
                      <a:pt x="11206" y="7944"/>
                      <a:pt x="11162" y="7944"/>
                    </a:cubicBezTo>
                    <a:close/>
                    <a:moveTo>
                      <a:pt x="11162" y="8215"/>
                    </a:moveTo>
                    <a:cubicBezTo>
                      <a:pt x="11135" y="8215"/>
                      <a:pt x="11092" y="8258"/>
                      <a:pt x="11092" y="8279"/>
                    </a:cubicBezTo>
                    <a:cubicBezTo>
                      <a:pt x="11092" y="8328"/>
                      <a:pt x="11135" y="8350"/>
                      <a:pt x="11162" y="8350"/>
                    </a:cubicBezTo>
                    <a:cubicBezTo>
                      <a:pt x="11206" y="8350"/>
                      <a:pt x="11227" y="8328"/>
                      <a:pt x="11227" y="8279"/>
                    </a:cubicBezTo>
                    <a:cubicBezTo>
                      <a:pt x="11227" y="8258"/>
                      <a:pt x="11206" y="8215"/>
                      <a:pt x="11162" y="8215"/>
                    </a:cubicBezTo>
                    <a:close/>
                    <a:moveTo>
                      <a:pt x="65" y="8463"/>
                    </a:moveTo>
                    <a:cubicBezTo>
                      <a:pt x="65" y="8485"/>
                      <a:pt x="43" y="8485"/>
                      <a:pt x="22" y="8485"/>
                    </a:cubicBezTo>
                    <a:cubicBezTo>
                      <a:pt x="22" y="8485"/>
                      <a:pt x="0" y="8506"/>
                      <a:pt x="0" y="8528"/>
                    </a:cubicBezTo>
                    <a:cubicBezTo>
                      <a:pt x="0" y="8571"/>
                      <a:pt x="22" y="8598"/>
                      <a:pt x="65" y="8598"/>
                    </a:cubicBezTo>
                    <a:cubicBezTo>
                      <a:pt x="113" y="8598"/>
                      <a:pt x="135" y="8571"/>
                      <a:pt x="135" y="8528"/>
                    </a:cubicBezTo>
                    <a:cubicBezTo>
                      <a:pt x="135" y="8506"/>
                      <a:pt x="113" y="8463"/>
                      <a:pt x="65" y="8463"/>
                    </a:cubicBezTo>
                    <a:close/>
                    <a:moveTo>
                      <a:pt x="335" y="8463"/>
                    </a:moveTo>
                    <a:cubicBezTo>
                      <a:pt x="292" y="8463"/>
                      <a:pt x="270" y="8485"/>
                      <a:pt x="270" y="8528"/>
                    </a:cubicBezTo>
                    <a:cubicBezTo>
                      <a:pt x="270" y="8571"/>
                      <a:pt x="292" y="8598"/>
                      <a:pt x="335" y="8598"/>
                    </a:cubicBezTo>
                    <a:cubicBezTo>
                      <a:pt x="383" y="8598"/>
                      <a:pt x="405" y="8571"/>
                      <a:pt x="405" y="8528"/>
                    </a:cubicBezTo>
                    <a:cubicBezTo>
                      <a:pt x="405" y="8485"/>
                      <a:pt x="383" y="8463"/>
                      <a:pt x="335" y="8463"/>
                    </a:cubicBezTo>
                    <a:close/>
                    <a:moveTo>
                      <a:pt x="605" y="8463"/>
                    </a:moveTo>
                    <a:cubicBezTo>
                      <a:pt x="562" y="8463"/>
                      <a:pt x="540" y="8485"/>
                      <a:pt x="540" y="8528"/>
                    </a:cubicBezTo>
                    <a:cubicBezTo>
                      <a:pt x="540" y="8571"/>
                      <a:pt x="562" y="8598"/>
                      <a:pt x="605" y="8598"/>
                    </a:cubicBezTo>
                    <a:cubicBezTo>
                      <a:pt x="653" y="8598"/>
                      <a:pt x="675" y="8571"/>
                      <a:pt x="675" y="8528"/>
                    </a:cubicBezTo>
                    <a:cubicBezTo>
                      <a:pt x="675" y="8485"/>
                      <a:pt x="653" y="8463"/>
                      <a:pt x="605" y="8463"/>
                    </a:cubicBezTo>
                    <a:close/>
                    <a:moveTo>
                      <a:pt x="875" y="8463"/>
                    </a:moveTo>
                    <a:cubicBezTo>
                      <a:pt x="832" y="8463"/>
                      <a:pt x="810" y="8485"/>
                      <a:pt x="810" y="8528"/>
                    </a:cubicBezTo>
                    <a:cubicBezTo>
                      <a:pt x="810" y="8571"/>
                      <a:pt x="832" y="8598"/>
                      <a:pt x="875" y="8598"/>
                    </a:cubicBezTo>
                    <a:cubicBezTo>
                      <a:pt x="923" y="8598"/>
                      <a:pt x="945" y="8571"/>
                      <a:pt x="945" y="8528"/>
                    </a:cubicBezTo>
                    <a:cubicBezTo>
                      <a:pt x="945" y="8485"/>
                      <a:pt x="923" y="8463"/>
                      <a:pt x="875" y="8463"/>
                    </a:cubicBezTo>
                    <a:close/>
                    <a:moveTo>
                      <a:pt x="1145" y="8463"/>
                    </a:moveTo>
                    <a:cubicBezTo>
                      <a:pt x="1102" y="8463"/>
                      <a:pt x="1080" y="8485"/>
                      <a:pt x="1080" y="8528"/>
                    </a:cubicBezTo>
                    <a:cubicBezTo>
                      <a:pt x="1080" y="8571"/>
                      <a:pt x="1102" y="8598"/>
                      <a:pt x="1145" y="8598"/>
                    </a:cubicBezTo>
                    <a:cubicBezTo>
                      <a:pt x="1194" y="8598"/>
                      <a:pt x="1215" y="8571"/>
                      <a:pt x="1215" y="8528"/>
                    </a:cubicBezTo>
                    <a:cubicBezTo>
                      <a:pt x="1215" y="8485"/>
                      <a:pt x="1194" y="8463"/>
                      <a:pt x="1145" y="8463"/>
                    </a:cubicBezTo>
                    <a:close/>
                    <a:moveTo>
                      <a:pt x="1415" y="8463"/>
                    </a:moveTo>
                    <a:cubicBezTo>
                      <a:pt x="1372" y="8463"/>
                      <a:pt x="1350" y="8485"/>
                      <a:pt x="1350" y="8528"/>
                    </a:cubicBezTo>
                    <a:cubicBezTo>
                      <a:pt x="1350" y="8571"/>
                      <a:pt x="1372" y="8598"/>
                      <a:pt x="1415" y="8598"/>
                    </a:cubicBezTo>
                    <a:cubicBezTo>
                      <a:pt x="1464" y="8598"/>
                      <a:pt x="1485" y="8571"/>
                      <a:pt x="1485" y="8528"/>
                    </a:cubicBezTo>
                    <a:cubicBezTo>
                      <a:pt x="1485" y="8485"/>
                      <a:pt x="1464" y="8463"/>
                      <a:pt x="1415" y="8463"/>
                    </a:cubicBezTo>
                    <a:close/>
                    <a:moveTo>
                      <a:pt x="1685" y="8463"/>
                    </a:moveTo>
                    <a:cubicBezTo>
                      <a:pt x="1642" y="8463"/>
                      <a:pt x="1620" y="8485"/>
                      <a:pt x="1620" y="8528"/>
                    </a:cubicBezTo>
                    <a:cubicBezTo>
                      <a:pt x="1620" y="8571"/>
                      <a:pt x="1642" y="8598"/>
                      <a:pt x="1685" y="8598"/>
                    </a:cubicBezTo>
                    <a:cubicBezTo>
                      <a:pt x="1734" y="8598"/>
                      <a:pt x="1755" y="8571"/>
                      <a:pt x="1755" y="8528"/>
                    </a:cubicBezTo>
                    <a:cubicBezTo>
                      <a:pt x="1755" y="8485"/>
                      <a:pt x="1734" y="8463"/>
                      <a:pt x="1685" y="8463"/>
                    </a:cubicBezTo>
                    <a:close/>
                    <a:moveTo>
                      <a:pt x="1955" y="8463"/>
                    </a:moveTo>
                    <a:cubicBezTo>
                      <a:pt x="1912" y="8463"/>
                      <a:pt x="1890" y="8485"/>
                      <a:pt x="1890" y="8528"/>
                    </a:cubicBezTo>
                    <a:cubicBezTo>
                      <a:pt x="1890" y="8571"/>
                      <a:pt x="1912" y="8598"/>
                      <a:pt x="1955" y="8598"/>
                    </a:cubicBezTo>
                    <a:cubicBezTo>
                      <a:pt x="2004" y="8598"/>
                      <a:pt x="2025" y="8571"/>
                      <a:pt x="2025" y="8528"/>
                    </a:cubicBezTo>
                    <a:cubicBezTo>
                      <a:pt x="2025" y="8485"/>
                      <a:pt x="2004" y="8463"/>
                      <a:pt x="1955" y="8463"/>
                    </a:cubicBezTo>
                    <a:close/>
                    <a:moveTo>
                      <a:pt x="2225" y="8463"/>
                    </a:moveTo>
                    <a:cubicBezTo>
                      <a:pt x="2182" y="8463"/>
                      <a:pt x="2160" y="8485"/>
                      <a:pt x="2160" y="8528"/>
                    </a:cubicBezTo>
                    <a:cubicBezTo>
                      <a:pt x="2160" y="8571"/>
                      <a:pt x="2182" y="8598"/>
                      <a:pt x="2225" y="8598"/>
                    </a:cubicBezTo>
                    <a:cubicBezTo>
                      <a:pt x="2274" y="8598"/>
                      <a:pt x="2295" y="8571"/>
                      <a:pt x="2295" y="8528"/>
                    </a:cubicBezTo>
                    <a:cubicBezTo>
                      <a:pt x="2295" y="8485"/>
                      <a:pt x="2274" y="8463"/>
                      <a:pt x="2225" y="8463"/>
                    </a:cubicBezTo>
                    <a:close/>
                    <a:moveTo>
                      <a:pt x="2495" y="8463"/>
                    </a:moveTo>
                    <a:cubicBezTo>
                      <a:pt x="2452" y="8463"/>
                      <a:pt x="2430" y="8485"/>
                      <a:pt x="2430" y="8528"/>
                    </a:cubicBezTo>
                    <a:cubicBezTo>
                      <a:pt x="2430" y="8571"/>
                      <a:pt x="2452" y="8598"/>
                      <a:pt x="2495" y="8598"/>
                    </a:cubicBezTo>
                    <a:cubicBezTo>
                      <a:pt x="2544" y="8598"/>
                      <a:pt x="2565" y="8571"/>
                      <a:pt x="2565" y="8528"/>
                    </a:cubicBezTo>
                    <a:cubicBezTo>
                      <a:pt x="2565" y="8485"/>
                      <a:pt x="2544" y="8463"/>
                      <a:pt x="2495" y="8463"/>
                    </a:cubicBezTo>
                    <a:close/>
                    <a:moveTo>
                      <a:pt x="2765" y="8463"/>
                    </a:moveTo>
                    <a:cubicBezTo>
                      <a:pt x="2722" y="8463"/>
                      <a:pt x="2700" y="8485"/>
                      <a:pt x="2700" y="8528"/>
                    </a:cubicBezTo>
                    <a:cubicBezTo>
                      <a:pt x="2700" y="8571"/>
                      <a:pt x="2722" y="8598"/>
                      <a:pt x="2765" y="8598"/>
                    </a:cubicBezTo>
                    <a:cubicBezTo>
                      <a:pt x="2814" y="8598"/>
                      <a:pt x="2835" y="8571"/>
                      <a:pt x="2835" y="8528"/>
                    </a:cubicBezTo>
                    <a:cubicBezTo>
                      <a:pt x="2835" y="8485"/>
                      <a:pt x="2814" y="8463"/>
                      <a:pt x="2765" y="8463"/>
                    </a:cubicBezTo>
                    <a:close/>
                    <a:moveTo>
                      <a:pt x="3035" y="8463"/>
                    </a:moveTo>
                    <a:cubicBezTo>
                      <a:pt x="2992" y="8463"/>
                      <a:pt x="2970" y="8485"/>
                      <a:pt x="2970" y="8528"/>
                    </a:cubicBezTo>
                    <a:cubicBezTo>
                      <a:pt x="2970" y="8571"/>
                      <a:pt x="2992" y="8598"/>
                      <a:pt x="3035" y="8598"/>
                    </a:cubicBezTo>
                    <a:cubicBezTo>
                      <a:pt x="3084" y="8598"/>
                      <a:pt x="3105" y="8571"/>
                      <a:pt x="3105" y="8528"/>
                    </a:cubicBezTo>
                    <a:cubicBezTo>
                      <a:pt x="3105" y="8485"/>
                      <a:pt x="3084" y="8463"/>
                      <a:pt x="3035" y="8463"/>
                    </a:cubicBezTo>
                    <a:close/>
                    <a:moveTo>
                      <a:pt x="3305" y="8463"/>
                    </a:moveTo>
                    <a:cubicBezTo>
                      <a:pt x="3262" y="8463"/>
                      <a:pt x="3240" y="8485"/>
                      <a:pt x="3240" y="8528"/>
                    </a:cubicBezTo>
                    <a:cubicBezTo>
                      <a:pt x="3240" y="8571"/>
                      <a:pt x="3262" y="8598"/>
                      <a:pt x="3305" y="8598"/>
                    </a:cubicBezTo>
                    <a:cubicBezTo>
                      <a:pt x="3354" y="8598"/>
                      <a:pt x="3375" y="8571"/>
                      <a:pt x="3375" y="8528"/>
                    </a:cubicBezTo>
                    <a:cubicBezTo>
                      <a:pt x="3375" y="8485"/>
                      <a:pt x="3354" y="8463"/>
                      <a:pt x="3305" y="8463"/>
                    </a:cubicBezTo>
                    <a:close/>
                    <a:moveTo>
                      <a:pt x="3575" y="8463"/>
                    </a:moveTo>
                    <a:cubicBezTo>
                      <a:pt x="3532" y="8463"/>
                      <a:pt x="3510" y="8485"/>
                      <a:pt x="3510" y="8528"/>
                    </a:cubicBezTo>
                    <a:cubicBezTo>
                      <a:pt x="3510" y="8571"/>
                      <a:pt x="3532" y="8598"/>
                      <a:pt x="3575" y="8598"/>
                    </a:cubicBezTo>
                    <a:cubicBezTo>
                      <a:pt x="3624" y="8598"/>
                      <a:pt x="3645" y="8571"/>
                      <a:pt x="3645" y="8528"/>
                    </a:cubicBezTo>
                    <a:cubicBezTo>
                      <a:pt x="3645" y="8485"/>
                      <a:pt x="3624" y="8463"/>
                      <a:pt x="3575" y="8463"/>
                    </a:cubicBezTo>
                    <a:close/>
                    <a:moveTo>
                      <a:pt x="3845" y="8463"/>
                    </a:moveTo>
                    <a:cubicBezTo>
                      <a:pt x="3802" y="8463"/>
                      <a:pt x="3780" y="8485"/>
                      <a:pt x="3780" y="8528"/>
                    </a:cubicBezTo>
                    <a:cubicBezTo>
                      <a:pt x="3780" y="8571"/>
                      <a:pt x="3802" y="8598"/>
                      <a:pt x="3845" y="8598"/>
                    </a:cubicBezTo>
                    <a:cubicBezTo>
                      <a:pt x="3894" y="8598"/>
                      <a:pt x="3915" y="8571"/>
                      <a:pt x="3915" y="8528"/>
                    </a:cubicBezTo>
                    <a:cubicBezTo>
                      <a:pt x="3915" y="8485"/>
                      <a:pt x="3894" y="8463"/>
                      <a:pt x="3845" y="8463"/>
                    </a:cubicBezTo>
                    <a:close/>
                    <a:moveTo>
                      <a:pt x="4115" y="8463"/>
                    </a:moveTo>
                    <a:cubicBezTo>
                      <a:pt x="4072" y="8463"/>
                      <a:pt x="4050" y="8485"/>
                      <a:pt x="4050" y="8528"/>
                    </a:cubicBezTo>
                    <a:cubicBezTo>
                      <a:pt x="4050" y="8571"/>
                      <a:pt x="4072" y="8598"/>
                      <a:pt x="4115" y="8598"/>
                    </a:cubicBezTo>
                    <a:cubicBezTo>
                      <a:pt x="4164" y="8598"/>
                      <a:pt x="4185" y="8571"/>
                      <a:pt x="4185" y="8528"/>
                    </a:cubicBezTo>
                    <a:cubicBezTo>
                      <a:pt x="4185" y="8485"/>
                      <a:pt x="4164" y="8463"/>
                      <a:pt x="4115" y="8463"/>
                    </a:cubicBezTo>
                    <a:close/>
                    <a:moveTo>
                      <a:pt x="4385" y="8463"/>
                    </a:moveTo>
                    <a:cubicBezTo>
                      <a:pt x="4342" y="8463"/>
                      <a:pt x="4320" y="8485"/>
                      <a:pt x="4320" y="8528"/>
                    </a:cubicBezTo>
                    <a:cubicBezTo>
                      <a:pt x="4320" y="8571"/>
                      <a:pt x="4342" y="8598"/>
                      <a:pt x="4385" y="8598"/>
                    </a:cubicBezTo>
                    <a:cubicBezTo>
                      <a:pt x="4434" y="8598"/>
                      <a:pt x="4455" y="8571"/>
                      <a:pt x="4455" y="8528"/>
                    </a:cubicBezTo>
                    <a:cubicBezTo>
                      <a:pt x="4455" y="8485"/>
                      <a:pt x="4434" y="8463"/>
                      <a:pt x="4385" y="8463"/>
                    </a:cubicBezTo>
                    <a:close/>
                    <a:moveTo>
                      <a:pt x="4655" y="8463"/>
                    </a:moveTo>
                    <a:cubicBezTo>
                      <a:pt x="4612" y="8463"/>
                      <a:pt x="4590" y="8485"/>
                      <a:pt x="4590" y="8528"/>
                    </a:cubicBezTo>
                    <a:cubicBezTo>
                      <a:pt x="4590" y="8571"/>
                      <a:pt x="4612" y="8598"/>
                      <a:pt x="4655" y="8598"/>
                    </a:cubicBezTo>
                    <a:cubicBezTo>
                      <a:pt x="4704" y="8598"/>
                      <a:pt x="4725" y="8571"/>
                      <a:pt x="4725" y="8528"/>
                    </a:cubicBezTo>
                    <a:cubicBezTo>
                      <a:pt x="4725" y="8485"/>
                      <a:pt x="4704" y="8463"/>
                      <a:pt x="4655" y="8463"/>
                    </a:cubicBezTo>
                    <a:close/>
                    <a:moveTo>
                      <a:pt x="4925" y="8463"/>
                    </a:moveTo>
                    <a:cubicBezTo>
                      <a:pt x="4882" y="8463"/>
                      <a:pt x="4860" y="8485"/>
                      <a:pt x="4860" y="8528"/>
                    </a:cubicBezTo>
                    <a:cubicBezTo>
                      <a:pt x="4860" y="8571"/>
                      <a:pt x="4882" y="8598"/>
                      <a:pt x="4925" y="8598"/>
                    </a:cubicBezTo>
                    <a:cubicBezTo>
                      <a:pt x="4974" y="8598"/>
                      <a:pt x="4995" y="8571"/>
                      <a:pt x="4995" y="8528"/>
                    </a:cubicBezTo>
                    <a:cubicBezTo>
                      <a:pt x="4995" y="8485"/>
                      <a:pt x="4974" y="8463"/>
                      <a:pt x="4925" y="8463"/>
                    </a:cubicBezTo>
                    <a:close/>
                    <a:moveTo>
                      <a:pt x="5195" y="8463"/>
                    </a:moveTo>
                    <a:cubicBezTo>
                      <a:pt x="5152" y="8463"/>
                      <a:pt x="5130" y="8485"/>
                      <a:pt x="5130" y="8528"/>
                    </a:cubicBezTo>
                    <a:cubicBezTo>
                      <a:pt x="5130" y="8571"/>
                      <a:pt x="5152" y="8598"/>
                      <a:pt x="5195" y="8598"/>
                    </a:cubicBezTo>
                    <a:cubicBezTo>
                      <a:pt x="5244" y="8598"/>
                      <a:pt x="5265" y="8571"/>
                      <a:pt x="5265" y="8528"/>
                    </a:cubicBezTo>
                    <a:cubicBezTo>
                      <a:pt x="5265" y="8485"/>
                      <a:pt x="5244" y="8463"/>
                      <a:pt x="5195" y="8463"/>
                    </a:cubicBezTo>
                    <a:close/>
                    <a:moveTo>
                      <a:pt x="5465" y="8463"/>
                    </a:moveTo>
                    <a:cubicBezTo>
                      <a:pt x="5422" y="8463"/>
                      <a:pt x="5400" y="8485"/>
                      <a:pt x="5400" y="8528"/>
                    </a:cubicBezTo>
                    <a:cubicBezTo>
                      <a:pt x="5400" y="8571"/>
                      <a:pt x="5422" y="8598"/>
                      <a:pt x="5465" y="8598"/>
                    </a:cubicBezTo>
                    <a:cubicBezTo>
                      <a:pt x="5514" y="8598"/>
                      <a:pt x="5535" y="8571"/>
                      <a:pt x="5535" y="8528"/>
                    </a:cubicBezTo>
                    <a:cubicBezTo>
                      <a:pt x="5535" y="8485"/>
                      <a:pt x="5514" y="8463"/>
                      <a:pt x="5465" y="8463"/>
                    </a:cubicBezTo>
                    <a:close/>
                    <a:moveTo>
                      <a:pt x="5735" y="8463"/>
                    </a:moveTo>
                    <a:cubicBezTo>
                      <a:pt x="5692" y="8463"/>
                      <a:pt x="5670" y="8485"/>
                      <a:pt x="5670" y="8528"/>
                    </a:cubicBezTo>
                    <a:cubicBezTo>
                      <a:pt x="5670" y="8571"/>
                      <a:pt x="5692" y="8598"/>
                      <a:pt x="5735" y="8598"/>
                    </a:cubicBezTo>
                    <a:cubicBezTo>
                      <a:pt x="5784" y="8598"/>
                      <a:pt x="5805" y="8571"/>
                      <a:pt x="5805" y="8528"/>
                    </a:cubicBezTo>
                    <a:cubicBezTo>
                      <a:pt x="5805" y="8485"/>
                      <a:pt x="5784" y="8463"/>
                      <a:pt x="5735" y="8463"/>
                    </a:cubicBezTo>
                    <a:close/>
                    <a:moveTo>
                      <a:pt x="6005" y="8463"/>
                    </a:moveTo>
                    <a:cubicBezTo>
                      <a:pt x="5962" y="8463"/>
                      <a:pt x="5940" y="8485"/>
                      <a:pt x="5940" y="8528"/>
                    </a:cubicBezTo>
                    <a:cubicBezTo>
                      <a:pt x="5940" y="8571"/>
                      <a:pt x="5962" y="8598"/>
                      <a:pt x="6005" y="8598"/>
                    </a:cubicBezTo>
                    <a:cubicBezTo>
                      <a:pt x="6054" y="8598"/>
                      <a:pt x="6075" y="8571"/>
                      <a:pt x="6075" y="8528"/>
                    </a:cubicBezTo>
                    <a:cubicBezTo>
                      <a:pt x="6075" y="8485"/>
                      <a:pt x="6054" y="8463"/>
                      <a:pt x="6005" y="8463"/>
                    </a:cubicBezTo>
                    <a:close/>
                    <a:moveTo>
                      <a:pt x="6275" y="8463"/>
                    </a:moveTo>
                    <a:cubicBezTo>
                      <a:pt x="6232" y="8463"/>
                      <a:pt x="6210" y="8485"/>
                      <a:pt x="6210" y="8528"/>
                    </a:cubicBezTo>
                    <a:cubicBezTo>
                      <a:pt x="6210" y="8571"/>
                      <a:pt x="6232" y="8598"/>
                      <a:pt x="6275" y="8598"/>
                    </a:cubicBezTo>
                    <a:cubicBezTo>
                      <a:pt x="6324" y="8598"/>
                      <a:pt x="6345" y="8571"/>
                      <a:pt x="6345" y="8528"/>
                    </a:cubicBezTo>
                    <a:cubicBezTo>
                      <a:pt x="6345" y="8485"/>
                      <a:pt x="6324" y="8463"/>
                      <a:pt x="6275" y="8463"/>
                    </a:cubicBezTo>
                    <a:close/>
                    <a:moveTo>
                      <a:pt x="6545" y="8463"/>
                    </a:moveTo>
                    <a:cubicBezTo>
                      <a:pt x="6502" y="8463"/>
                      <a:pt x="6480" y="8485"/>
                      <a:pt x="6480" y="8528"/>
                    </a:cubicBezTo>
                    <a:cubicBezTo>
                      <a:pt x="6480" y="8571"/>
                      <a:pt x="6502" y="8598"/>
                      <a:pt x="6545" y="8598"/>
                    </a:cubicBezTo>
                    <a:cubicBezTo>
                      <a:pt x="6594" y="8598"/>
                      <a:pt x="6615" y="8571"/>
                      <a:pt x="6615" y="8528"/>
                    </a:cubicBezTo>
                    <a:cubicBezTo>
                      <a:pt x="6615" y="8485"/>
                      <a:pt x="6594" y="8463"/>
                      <a:pt x="6545" y="8463"/>
                    </a:cubicBezTo>
                    <a:close/>
                    <a:moveTo>
                      <a:pt x="6815" y="8463"/>
                    </a:moveTo>
                    <a:cubicBezTo>
                      <a:pt x="6772" y="8463"/>
                      <a:pt x="6750" y="8485"/>
                      <a:pt x="6750" y="8528"/>
                    </a:cubicBezTo>
                    <a:cubicBezTo>
                      <a:pt x="6750" y="8571"/>
                      <a:pt x="6772" y="8598"/>
                      <a:pt x="6815" y="8598"/>
                    </a:cubicBezTo>
                    <a:cubicBezTo>
                      <a:pt x="6864" y="8598"/>
                      <a:pt x="6885" y="8571"/>
                      <a:pt x="6885" y="8528"/>
                    </a:cubicBezTo>
                    <a:cubicBezTo>
                      <a:pt x="6885" y="8485"/>
                      <a:pt x="6864" y="8463"/>
                      <a:pt x="6815" y="8463"/>
                    </a:cubicBezTo>
                    <a:close/>
                    <a:moveTo>
                      <a:pt x="7085" y="8463"/>
                    </a:moveTo>
                    <a:cubicBezTo>
                      <a:pt x="7042" y="8463"/>
                      <a:pt x="7020" y="8485"/>
                      <a:pt x="7020" y="8528"/>
                    </a:cubicBezTo>
                    <a:cubicBezTo>
                      <a:pt x="7020" y="8571"/>
                      <a:pt x="7042" y="8598"/>
                      <a:pt x="7085" y="8598"/>
                    </a:cubicBezTo>
                    <a:cubicBezTo>
                      <a:pt x="7134" y="8598"/>
                      <a:pt x="7155" y="8571"/>
                      <a:pt x="7155" y="8528"/>
                    </a:cubicBezTo>
                    <a:cubicBezTo>
                      <a:pt x="7155" y="8485"/>
                      <a:pt x="7134" y="8463"/>
                      <a:pt x="7085" y="8463"/>
                    </a:cubicBezTo>
                    <a:close/>
                    <a:moveTo>
                      <a:pt x="7355" y="8463"/>
                    </a:moveTo>
                    <a:cubicBezTo>
                      <a:pt x="7312" y="8463"/>
                      <a:pt x="7290" y="8485"/>
                      <a:pt x="7290" y="8528"/>
                    </a:cubicBezTo>
                    <a:cubicBezTo>
                      <a:pt x="7290" y="8571"/>
                      <a:pt x="7312" y="8598"/>
                      <a:pt x="7355" y="8598"/>
                    </a:cubicBezTo>
                    <a:cubicBezTo>
                      <a:pt x="7404" y="8598"/>
                      <a:pt x="7425" y="8571"/>
                      <a:pt x="7425" y="8528"/>
                    </a:cubicBezTo>
                    <a:cubicBezTo>
                      <a:pt x="7425" y="8485"/>
                      <a:pt x="7404" y="8463"/>
                      <a:pt x="7355" y="8463"/>
                    </a:cubicBezTo>
                    <a:close/>
                    <a:moveTo>
                      <a:pt x="7625" y="8463"/>
                    </a:moveTo>
                    <a:cubicBezTo>
                      <a:pt x="7582" y="8463"/>
                      <a:pt x="7560" y="8485"/>
                      <a:pt x="7560" y="8528"/>
                    </a:cubicBezTo>
                    <a:cubicBezTo>
                      <a:pt x="7560" y="8571"/>
                      <a:pt x="7582" y="8598"/>
                      <a:pt x="7625" y="8598"/>
                    </a:cubicBezTo>
                    <a:cubicBezTo>
                      <a:pt x="7674" y="8598"/>
                      <a:pt x="7695" y="8571"/>
                      <a:pt x="7695" y="8528"/>
                    </a:cubicBezTo>
                    <a:cubicBezTo>
                      <a:pt x="7695" y="8485"/>
                      <a:pt x="7674" y="8463"/>
                      <a:pt x="7625" y="8463"/>
                    </a:cubicBezTo>
                    <a:close/>
                    <a:moveTo>
                      <a:pt x="7895" y="8463"/>
                    </a:moveTo>
                    <a:cubicBezTo>
                      <a:pt x="7852" y="8463"/>
                      <a:pt x="7830" y="8485"/>
                      <a:pt x="7830" y="8528"/>
                    </a:cubicBezTo>
                    <a:cubicBezTo>
                      <a:pt x="7830" y="8571"/>
                      <a:pt x="7852" y="8598"/>
                      <a:pt x="7895" y="8598"/>
                    </a:cubicBezTo>
                    <a:cubicBezTo>
                      <a:pt x="7944" y="8598"/>
                      <a:pt x="7965" y="8571"/>
                      <a:pt x="7965" y="8528"/>
                    </a:cubicBezTo>
                    <a:cubicBezTo>
                      <a:pt x="7965" y="8485"/>
                      <a:pt x="7944" y="8463"/>
                      <a:pt x="7895" y="8463"/>
                    </a:cubicBezTo>
                    <a:close/>
                    <a:moveTo>
                      <a:pt x="8165" y="8463"/>
                    </a:moveTo>
                    <a:cubicBezTo>
                      <a:pt x="8122" y="8463"/>
                      <a:pt x="8100" y="8485"/>
                      <a:pt x="8100" y="8528"/>
                    </a:cubicBezTo>
                    <a:cubicBezTo>
                      <a:pt x="8100" y="8571"/>
                      <a:pt x="8122" y="8598"/>
                      <a:pt x="8165" y="8598"/>
                    </a:cubicBezTo>
                    <a:cubicBezTo>
                      <a:pt x="8214" y="8598"/>
                      <a:pt x="8235" y="8571"/>
                      <a:pt x="8235" y="8528"/>
                    </a:cubicBezTo>
                    <a:cubicBezTo>
                      <a:pt x="8235" y="8485"/>
                      <a:pt x="8214" y="8463"/>
                      <a:pt x="8165" y="8463"/>
                    </a:cubicBezTo>
                    <a:close/>
                    <a:moveTo>
                      <a:pt x="8435" y="8463"/>
                    </a:moveTo>
                    <a:cubicBezTo>
                      <a:pt x="8392" y="8463"/>
                      <a:pt x="8370" y="8485"/>
                      <a:pt x="8370" y="8528"/>
                    </a:cubicBezTo>
                    <a:cubicBezTo>
                      <a:pt x="8370" y="8571"/>
                      <a:pt x="8392" y="8598"/>
                      <a:pt x="8435" y="8598"/>
                    </a:cubicBezTo>
                    <a:cubicBezTo>
                      <a:pt x="8484" y="8598"/>
                      <a:pt x="8505" y="8571"/>
                      <a:pt x="8505" y="8528"/>
                    </a:cubicBezTo>
                    <a:cubicBezTo>
                      <a:pt x="8505" y="8485"/>
                      <a:pt x="8484" y="8463"/>
                      <a:pt x="8435" y="8463"/>
                    </a:cubicBezTo>
                    <a:close/>
                    <a:moveTo>
                      <a:pt x="8705" y="8463"/>
                    </a:moveTo>
                    <a:cubicBezTo>
                      <a:pt x="8662" y="8463"/>
                      <a:pt x="8640" y="8485"/>
                      <a:pt x="8640" y="8528"/>
                    </a:cubicBezTo>
                    <a:cubicBezTo>
                      <a:pt x="8640" y="8571"/>
                      <a:pt x="8662" y="8598"/>
                      <a:pt x="8705" y="8598"/>
                    </a:cubicBezTo>
                    <a:cubicBezTo>
                      <a:pt x="8754" y="8598"/>
                      <a:pt x="8775" y="8571"/>
                      <a:pt x="8775" y="8528"/>
                    </a:cubicBezTo>
                    <a:cubicBezTo>
                      <a:pt x="8775" y="8485"/>
                      <a:pt x="8754" y="8463"/>
                      <a:pt x="8705" y="8463"/>
                    </a:cubicBezTo>
                    <a:close/>
                    <a:moveTo>
                      <a:pt x="8975" y="8463"/>
                    </a:moveTo>
                    <a:cubicBezTo>
                      <a:pt x="8932" y="8463"/>
                      <a:pt x="8911" y="8485"/>
                      <a:pt x="8911" y="8528"/>
                    </a:cubicBezTo>
                    <a:cubicBezTo>
                      <a:pt x="8911" y="8571"/>
                      <a:pt x="8932" y="8598"/>
                      <a:pt x="8975" y="8598"/>
                    </a:cubicBezTo>
                    <a:cubicBezTo>
                      <a:pt x="9024" y="8598"/>
                      <a:pt x="9046" y="8571"/>
                      <a:pt x="9046" y="8528"/>
                    </a:cubicBezTo>
                    <a:cubicBezTo>
                      <a:pt x="9046" y="8485"/>
                      <a:pt x="9024" y="8463"/>
                      <a:pt x="8975" y="8463"/>
                    </a:cubicBezTo>
                    <a:close/>
                    <a:moveTo>
                      <a:pt x="9245" y="8463"/>
                    </a:moveTo>
                    <a:cubicBezTo>
                      <a:pt x="9202" y="8463"/>
                      <a:pt x="9181" y="8485"/>
                      <a:pt x="9181" y="8528"/>
                    </a:cubicBezTo>
                    <a:cubicBezTo>
                      <a:pt x="9181" y="8571"/>
                      <a:pt x="9202" y="8598"/>
                      <a:pt x="9245" y="8598"/>
                    </a:cubicBezTo>
                    <a:cubicBezTo>
                      <a:pt x="9294" y="8598"/>
                      <a:pt x="9316" y="8571"/>
                      <a:pt x="9316" y="8528"/>
                    </a:cubicBezTo>
                    <a:cubicBezTo>
                      <a:pt x="9316" y="8485"/>
                      <a:pt x="9294" y="8463"/>
                      <a:pt x="9245" y="8463"/>
                    </a:cubicBezTo>
                    <a:close/>
                    <a:moveTo>
                      <a:pt x="9515" y="8463"/>
                    </a:moveTo>
                    <a:cubicBezTo>
                      <a:pt x="9472" y="8463"/>
                      <a:pt x="9451" y="8485"/>
                      <a:pt x="9451" y="8528"/>
                    </a:cubicBezTo>
                    <a:cubicBezTo>
                      <a:pt x="9451" y="8571"/>
                      <a:pt x="9472" y="8598"/>
                      <a:pt x="9515" y="8598"/>
                    </a:cubicBezTo>
                    <a:cubicBezTo>
                      <a:pt x="9564" y="8598"/>
                      <a:pt x="9586" y="8571"/>
                      <a:pt x="9586" y="8528"/>
                    </a:cubicBezTo>
                    <a:cubicBezTo>
                      <a:pt x="9586" y="8485"/>
                      <a:pt x="9564" y="8463"/>
                      <a:pt x="9515" y="8463"/>
                    </a:cubicBezTo>
                    <a:close/>
                    <a:moveTo>
                      <a:pt x="9785" y="8463"/>
                    </a:moveTo>
                    <a:cubicBezTo>
                      <a:pt x="9742" y="8463"/>
                      <a:pt x="9721" y="8485"/>
                      <a:pt x="9721" y="8528"/>
                    </a:cubicBezTo>
                    <a:cubicBezTo>
                      <a:pt x="9721" y="8571"/>
                      <a:pt x="9742" y="8598"/>
                      <a:pt x="9785" y="8598"/>
                    </a:cubicBezTo>
                    <a:cubicBezTo>
                      <a:pt x="9834" y="8598"/>
                      <a:pt x="9856" y="8571"/>
                      <a:pt x="9856" y="8528"/>
                    </a:cubicBezTo>
                    <a:cubicBezTo>
                      <a:pt x="9856" y="8485"/>
                      <a:pt x="9834" y="8463"/>
                      <a:pt x="9785" y="8463"/>
                    </a:cubicBezTo>
                    <a:close/>
                    <a:moveTo>
                      <a:pt x="10055" y="8463"/>
                    </a:moveTo>
                    <a:cubicBezTo>
                      <a:pt x="10012" y="8463"/>
                      <a:pt x="9991" y="8485"/>
                      <a:pt x="9991" y="8528"/>
                    </a:cubicBezTo>
                    <a:cubicBezTo>
                      <a:pt x="9991" y="8571"/>
                      <a:pt x="10012" y="8598"/>
                      <a:pt x="10055" y="8598"/>
                    </a:cubicBezTo>
                    <a:cubicBezTo>
                      <a:pt x="10104" y="8598"/>
                      <a:pt x="10126" y="8571"/>
                      <a:pt x="10126" y="8528"/>
                    </a:cubicBezTo>
                    <a:cubicBezTo>
                      <a:pt x="10126" y="8485"/>
                      <a:pt x="10104" y="8463"/>
                      <a:pt x="10055" y="8463"/>
                    </a:cubicBezTo>
                    <a:close/>
                    <a:moveTo>
                      <a:pt x="10325" y="8463"/>
                    </a:moveTo>
                    <a:cubicBezTo>
                      <a:pt x="10282" y="8463"/>
                      <a:pt x="10261" y="8485"/>
                      <a:pt x="10261" y="8528"/>
                    </a:cubicBezTo>
                    <a:cubicBezTo>
                      <a:pt x="10261" y="8571"/>
                      <a:pt x="10282" y="8598"/>
                      <a:pt x="10325" y="8598"/>
                    </a:cubicBezTo>
                    <a:cubicBezTo>
                      <a:pt x="10374" y="8598"/>
                      <a:pt x="10396" y="8571"/>
                      <a:pt x="10396" y="8528"/>
                    </a:cubicBezTo>
                    <a:cubicBezTo>
                      <a:pt x="10396" y="8485"/>
                      <a:pt x="10374" y="8463"/>
                      <a:pt x="10325" y="8463"/>
                    </a:cubicBezTo>
                    <a:close/>
                    <a:moveTo>
                      <a:pt x="10595" y="8463"/>
                    </a:moveTo>
                    <a:cubicBezTo>
                      <a:pt x="10552" y="8463"/>
                      <a:pt x="10531" y="8485"/>
                      <a:pt x="10531" y="8528"/>
                    </a:cubicBezTo>
                    <a:cubicBezTo>
                      <a:pt x="10531" y="8571"/>
                      <a:pt x="10552" y="8598"/>
                      <a:pt x="10595" y="8598"/>
                    </a:cubicBezTo>
                    <a:cubicBezTo>
                      <a:pt x="10644" y="8598"/>
                      <a:pt x="10666" y="8571"/>
                      <a:pt x="10666" y="8528"/>
                    </a:cubicBezTo>
                    <a:cubicBezTo>
                      <a:pt x="10666" y="8485"/>
                      <a:pt x="10644" y="8463"/>
                      <a:pt x="10595" y="8463"/>
                    </a:cubicBezTo>
                    <a:close/>
                    <a:moveTo>
                      <a:pt x="10865" y="8463"/>
                    </a:moveTo>
                    <a:cubicBezTo>
                      <a:pt x="10822" y="8463"/>
                      <a:pt x="10801" y="8485"/>
                      <a:pt x="10801" y="8528"/>
                    </a:cubicBezTo>
                    <a:cubicBezTo>
                      <a:pt x="10801" y="8571"/>
                      <a:pt x="10822" y="8598"/>
                      <a:pt x="10865" y="8598"/>
                    </a:cubicBezTo>
                    <a:cubicBezTo>
                      <a:pt x="10914" y="8598"/>
                      <a:pt x="10936" y="8571"/>
                      <a:pt x="10936" y="8528"/>
                    </a:cubicBezTo>
                    <a:cubicBezTo>
                      <a:pt x="10936" y="8485"/>
                      <a:pt x="10914" y="8463"/>
                      <a:pt x="10865" y="8463"/>
                    </a:cubicBezTo>
                    <a:close/>
                    <a:moveTo>
                      <a:pt x="11135" y="8463"/>
                    </a:moveTo>
                    <a:cubicBezTo>
                      <a:pt x="11092" y="8463"/>
                      <a:pt x="11071" y="8485"/>
                      <a:pt x="11071" y="8528"/>
                    </a:cubicBezTo>
                    <a:cubicBezTo>
                      <a:pt x="11071" y="8571"/>
                      <a:pt x="11092" y="8598"/>
                      <a:pt x="11135" y="8598"/>
                    </a:cubicBezTo>
                    <a:cubicBezTo>
                      <a:pt x="11184" y="8598"/>
                      <a:pt x="11206" y="8571"/>
                      <a:pt x="11206" y="8528"/>
                    </a:cubicBezTo>
                    <a:cubicBezTo>
                      <a:pt x="11206" y="8485"/>
                      <a:pt x="11184" y="8463"/>
                      <a:pt x="11135" y="846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1" name="Google Shape;231;p9"/>
            <p:cNvSpPr/>
            <p:nvPr/>
          </p:nvSpPr>
          <p:spPr>
            <a:xfrm rot="5400000">
              <a:off x="7463190" y="-1392119"/>
              <a:ext cx="1577366" cy="2145403"/>
            </a:xfrm>
            <a:custGeom>
              <a:avLst/>
              <a:gdLst/>
              <a:ahLst/>
              <a:cxnLst/>
              <a:rect l="l" t="t" r="r" b="b"/>
              <a:pathLst>
                <a:path w="13615" h="18518" extrusionOk="0">
                  <a:moveTo>
                    <a:pt x="13544" y="0"/>
                  </a:moveTo>
                  <a:cubicBezTo>
                    <a:pt x="13523" y="0"/>
                    <a:pt x="13480" y="22"/>
                    <a:pt x="13480" y="65"/>
                  </a:cubicBezTo>
                  <a:cubicBezTo>
                    <a:pt x="13480" y="92"/>
                    <a:pt x="13523" y="135"/>
                    <a:pt x="13544" y="135"/>
                  </a:cubicBezTo>
                  <a:cubicBezTo>
                    <a:pt x="13593" y="135"/>
                    <a:pt x="13615" y="92"/>
                    <a:pt x="13615" y="65"/>
                  </a:cubicBezTo>
                  <a:cubicBezTo>
                    <a:pt x="13615" y="22"/>
                    <a:pt x="13593" y="0"/>
                    <a:pt x="13544" y="0"/>
                  </a:cubicBezTo>
                  <a:close/>
                  <a:moveTo>
                    <a:pt x="13544" y="270"/>
                  </a:moveTo>
                  <a:cubicBezTo>
                    <a:pt x="13523" y="270"/>
                    <a:pt x="13480" y="292"/>
                    <a:pt x="13480" y="335"/>
                  </a:cubicBezTo>
                  <a:cubicBezTo>
                    <a:pt x="13480" y="362"/>
                    <a:pt x="13523" y="405"/>
                    <a:pt x="13544" y="405"/>
                  </a:cubicBezTo>
                  <a:cubicBezTo>
                    <a:pt x="13593" y="405"/>
                    <a:pt x="13615" y="362"/>
                    <a:pt x="13615" y="335"/>
                  </a:cubicBezTo>
                  <a:cubicBezTo>
                    <a:pt x="13615" y="292"/>
                    <a:pt x="13593" y="270"/>
                    <a:pt x="13544" y="270"/>
                  </a:cubicBezTo>
                  <a:close/>
                  <a:moveTo>
                    <a:pt x="13544" y="540"/>
                  </a:moveTo>
                  <a:cubicBezTo>
                    <a:pt x="13523" y="540"/>
                    <a:pt x="13480" y="562"/>
                    <a:pt x="13480" y="605"/>
                  </a:cubicBezTo>
                  <a:cubicBezTo>
                    <a:pt x="13480" y="632"/>
                    <a:pt x="13523" y="675"/>
                    <a:pt x="13544" y="675"/>
                  </a:cubicBezTo>
                  <a:cubicBezTo>
                    <a:pt x="13593" y="675"/>
                    <a:pt x="13615" y="632"/>
                    <a:pt x="13615" y="605"/>
                  </a:cubicBezTo>
                  <a:cubicBezTo>
                    <a:pt x="13615" y="562"/>
                    <a:pt x="13593" y="540"/>
                    <a:pt x="13544" y="540"/>
                  </a:cubicBezTo>
                  <a:close/>
                  <a:moveTo>
                    <a:pt x="13544" y="810"/>
                  </a:moveTo>
                  <a:cubicBezTo>
                    <a:pt x="13523" y="810"/>
                    <a:pt x="13480" y="832"/>
                    <a:pt x="13480" y="875"/>
                  </a:cubicBezTo>
                  <a:cubicBezTo>
                    <a:pt x="13480" y="902"/>
                    <a:pt x="13523" y="945"/>
                    <a:pt x="13544" y="945"/>
                  </a:cubicBezTo>
                  <a:cubicBezTo>
                    <a:pt x="13593" y="945"/>
                    <a:pt x="13615" y="902"/>
                    <a:pt x="13615" y="875"/>
                  </a:cubicBezTo>
                  <a:cubicBezTo>
                    <a:pt x="13615" y="832"/>
                    <a:pt x="13593" y="810"/>
                    <a:pt x="13544" y="810"/>
                  </a:cubicBezTo>
                  <a:close/>
                  <a:moveTo>
                    <a:pt x="13544" y="1080"/>
                  </a:moveTo>
                  <a:cubicBezTo>
                    <a:pt x="13523" y="1080"/>
                    <a:pt x="13480" y="1102"/>
                    <a:pt x="13480" y="1145"/>
                  </a:cubicBezTo>
                  <a:cubicBezTo>
                    <a:pt x="13480" y="1172"/>
                    <a:pt x="13523" y="1215"/>
                    <a:pt x="13544" y="1215"/>
                  </a:cubicBezTo>
                  <a:cubicBezTo>
                    <a:pt x="13593" y="1215"/>
                    <a:pt x="13615" y="1172"/>
                    <a:pt x="13615" y="1145"/>
                  </a:cubicBezTo>
                  <a:cubicBezTo>
                    <a:pt x="13615" y="1102"/>
                    <a:pt x="13593" y="1080"/>
                    <a:pt x="13544" y="1080"/>
                  </a:cubicBezTo>
                  <a:close/>
                  <a:moveTo>
                    <a:pt x="13544" y="1350"/>
                  </a:moveTo>
                  <a:cubicBezTo>
                    <a:pt x="13523" y="1350"/>
                    <a:pt x="13480" y="1372"/>
                    <a:pt x="13480" y="1415"/>
                  </a:cubicBezTo>
                  <a:cubicBezTo>
                    <a:pt x="13480" y="1442"/>
                    <a:pt x="13523" y="1485"/>
                    <a:pt x="13544" y="1485"/>
                  </a:cubicBezTo>
                  <a:cubicBezTo>
                    <a:pt x="13593" y="1485"/>
                    <a:pt x="13615" y="1442"/>
                    <a:pt x="13615" y="1415"/>
                  </a:cubicBezTo>
                  <a:cubicBezTo>
                    <a:pt x="13615" y="1372"/>
                    <a:pt x="13593" y="1350"/>
                    <a:pt x="13544" y="1350"/>
                  </a:cubicBezTo>
                  <a:close/>
                  <a:moveTo>
                    <a:pt x="13544" y="1620"/>
                  </a:moveTo>
                  <a:cubicBezTo>
                    <a:pt x="13523" y="1620"/>
                    <a:pt x="13480" y="1642"/>
                    <a:pt x="13480" y="1685"/>
                  </a:cubicBezTo>
                  <a:cubicBezTo>
                    <a:pt x="13480" y="1712"/>
                    <a:pt x="13523" y="1755"/>
                    <a:pt x="13544" y="1755"/>
                  </a:cubicBezTo>
                  <a:cubicBezTo>
                    <a:pt x="13593" y="1755"/>
                    <a:pt x="13615" y="1712"/>
                    <a:pt x="13615" y="1685"/>
                  </a:cubicBezTo>
                  <a:cubicBezTo>
                    <a:pt x="13615" y="1642"/>
                    <a:pt x="13593" y="1620"/>
                    <a:pt x="13544" y="1620"/>
                  </a:cubicBezTo>
                  <a:close/>
                  <a:moveTo>
                    <a:pt x="13544" y="1890"/>
                  </a:moveTo>
                  <a:cubicBezTo>
                    <a:pt x="13523" y="1890"/>
                    <a:pt x="13480" y="1912"/>
                    <a:pt x="13480" y="1955"/>
                  </a:cubicBezTo>
                  <a:cubicBezTo>
                    <a:pt x="13480" y="1982"/>
                    <a:pt x="13523" y="2025"/>
                    <a:pt x="13544" y="2025"/>
                  </a:cubicBezTo>
                  <a:cubicBezTo>
                    <a:pt x="13593" y="2025"/>
                    <a:pt x="13615" y="1982"/>
                    <a:pt x="13615" y="1955"/>
                  </a:cubicBezTo>
                  <a:cubicBezTo>
                    <a:pt x="13615" y="1912"/>
                    <a:pt x="13593" y="1890"/>
                    <a:pt x="13544" y="1890"/>
                  </a:cubicBezTo>
                  <a:close/>
                  <a:moveTo>
                    <a:pt x="13544" y="2160"/>
                  </a:moveTo>
                  <a:cubicBezTo>
                    <a:pt x="13523" y="2160"/>
                    <a:pt x="13480" y="2182"/>
                    <a:pt x="13480" y="2225"/>
                  </a:cubicBezTo>
                  <a:cubicBezTo>
                    <a:pt x="13480" y="2252"/>
                    <a:pt x="13523" y="2295"/>
                    <a:pt x="13544" y="2295"/>
                  </a:cubicBezTo>
                  <a:cubicBezTo>
                    <a:pt x="13593" y="2295"/>
                    <a:pt x="13615" y="2252"/>
                    <a:pt x="13615" y="2225"/>
                  </a:cubicBezTo>
                  <a:cubicBezTo>
                    <a:pt x="13615" y="2182"/>
                    <a:pt x="13593" y="2160"/>
                    <a:pt x="13544" y="2160"/>
                  </a:cubicBezTo>
                  <a:close/>
                  <a:moveTo>
                    <a:pt x="13544" y="2431"/>
                  </a:moveTo>
                  <a:cubicBezTo>
                    <a:pt x="13523" y="2431"/>
                    <a:pt x="13480" y="2452"/>
                    <a:pt x="13480" y="2495"/>
                  </a:cubicBezTo>
                  <a:cubicBezTo>
                    <a:pt x="13480" y="2522"/>
                    <a:pt x="13523" y="2566"/>
                    <a:pt x="13544" y="2566"/>
                  </a:cubicBezTo>
                  <a:cubicBezTo>
                    <a:pt x="13593" y="2566"/>
                    <a:pt x="13615" y="2522"/>
                    <a:pt x="13615" y="2495"/>
                  </a:cubicBezTo>
                  <a:cubicBezTo>
                    <a:pt x="13615" y="2452"/>
                    <a:pt x="13593" y="2431"/>
                    <a:pt x="13544" y="2431"/>
                  </a:cubicBezTo>
                  <a:close/>
                  <a:moveTo>
                    <a:pt x="13544" y="2701"/>
                  </a:moveTo>
                  <a:cubicBezTo>
                    <a:pt x="13523" y="2701"/>
                    <a:pt x="13480" y="2722"/>
                    <a:pt x="13480" y="2765"/>
                  </a:cubicBezTo>
                  <a:cubicBezTo>
                    <a:pt x="13480" y="2792"/>
                    <a:pt x="13523" y="2836"/>
                    <a:pt x="13544" y="2836"/>
                  </a:cubicBezTo>
                  <a:cubicBezTo>
                    <a:pt x="13593" y="2836"/>
                    <a:pt x="13615" y="2792"/>
                    <a:pt x="13615" y="2765"/>
                  </a:cubicBezTo>
                  <a:cubicBezTo>
                    <a:pt x="13615" y="2722"/>
                    <a:pt x="13593" y="2701"/>
                    <a:pt x="13544" y="2701"/>
                  </a:cubicBezTo>
                  <a:close/>
                  <a:moveTo>
                    <a:pt x="13544" y="2971"/>
                  </a:moveTo>
                  <a:cubicBezTo>
                    <a:pt x="13523" y="2971"/>
                    <a:pt x="13480" y="2992"/>
                    <a:pt x="13480" y="3035"/>
                  </a:cubicBezTo>
                  <a:cubicBezTo>
                    <a:pt x="13480" y="3062"/>
                    <a:pt x="13523" y="3106"/>
                    <a:pt x="13544" y="3106"/>
                  </a:cubicBezTo>
                  <a:cubicBezTo>
                    <a:pt x="13593" y="3106"/>
                    <a:pt x="13615" y="3062"/>
                    <a:pt x="13615" y="3035"/>
                  </a:cubicBezTo>
                  <a:cubicBezTo>
                    <a:pt x="13615" y="2992"/>
                    <a:pt x="13593" y="2971"/>
                    <a:pt x="13544" y="2971"/>
                  </a:cubicBezTo>
                  <a:close/>
                  <a:moveTo>
                    <a:pt x="13544" y="3241"/>
                  </a:moveTo>
                  <a:cubicBezTo>
                    <a:pt x="13523" y="3241"/>
                    <a:pt x="13480" y="3262"/>
                    <a:pt x="13480" y="3305"/>
                  </a:cubicBezTo>
                  <a:cubicBezTo>
                    <a:pt x="13480" y="3332"/>
                    <a:pt x="13523" y="3376"/>
                    <a:pt x="13544" y="3376"/>
                  </a:cubicBezTo>
                  <a:cubicBezTo>
                    <a:pt x="13593" y="3376"/>
                    <a:pt x="13615" y="3332"/>
                    <a:pt x="13615" y="3305"/>
                  </a:cubicBezTo>
                  <a:cubicBezTo>
                    <a:pt x="13615" y="3262"/>
                    <a:pt x="13593" y="3241"/>
                    <a:pt x="13544" y="3241"/>
                  </a:cubicBezTo>
                  <a:close/>
                  <a:moveTo>
                    <a:pt x="13544" y="3511"/>
                  </a:moveTo>
                  <a:cubicBezTo>
                    <a:pt x="13523" y="3511"/>
                    <a:pt x="13480" y="3532"/>
                    <a:pt x="13480" y="3575"/>
                  </a:cubicBezTo>
                  <a:cubicBezTo>
                    <a:pt x="13480" y="3602"/>
                    <a:pt x="13523" y="3646"/>
                    <a:pt x="13544" y="3646"/>
                  </a:cubicBezTo>
                  <a:cubicBezTo>
                    <a:pt x="13593" y="3646"/>
                    <a:pt x="13615" y="3602"/>
                    <a:pt x="13615" y="3575"/>
                  </a:cubicBezTo>
                  <a:cubicBezTo>
                    <a:pt x="13615" y="3532"/>
                    <a:pt x="13593" y="3511"/>
                    <a:pt x="13544" y="3511"/>
                  </a:cubicBezTo>
                  <a:close/>
                  <a:moveTo>
                    <a:pt x="13544" y="3781"/>
                  </a:moveTo>
                  <a:cubicBezTo>
                    <a:pt x="13523" y="3781"/>
                    <a:pt x="13480" y="3802"/>
                    <a:pt x="13480" y="3845"/>
                  </a:cubicBezTo>
                  <a:cubicBezTo>
                    <a:pt x="13480" y="3872"/>
                    <a:pt x="13523" y="3916"/>
                    <a:pt x="13544" y="3916"/>
                  </a:cubicBezTo>
                  <a:cubicBezTo>
                    <a:pt x="13593" y="3916"/>
                    <a:pt x="13615" y="3872"/>
                    <a:pt x="13615" y="3845"/>
                  </a:cubicBezTo>
                  <a:cubicBezTo>
                    <a:pt x="13615" y="3802"/>
                    <a:pt x="13593" y="3781"/>
                    <a:pt x="13544" y="3781"/>
                  </a:cubicBezTo>
                  <a:close/>
                  <a:moveTo>
                    <a:pt x="13544" y="4051"/>
                  </a:moveTo>
                  <a:cubicBezTo>
                    <a:pt x="13523" y="4051"/>
                    <a:pt x="13480" y="4072"/>
                    <a:pt x="13480" y="4115"/>
                  </a:cubicBezTo>
                  <a:cubicBezTo>
                    <a:pt x="13480" y="4142"/>
                    <a:pt x="13523" y="4186"/>
                    <a:pt x="13544" y="4186"/>
                  </a:cubicBezTo>
                  <a:cubicBezTo>
                    <a:pt x="13593" y="4186"/>
                    <a:pt x="13615" y="4142"/>
                    <a:pt x="13615" y="4115"/>
                  </a:cubicBezTo>
                  <a:cubicBezTo>
                    <a:pt x="13615" y="4072"/>
                    <a:pt x="13593" y="4051"/>
                    <a:pt x="13544" y="4051"/>
                  </a:cubicBezTo>
                  <a:close/>
                  <a:moveTo>
                    <a:pt x="13544" y="4321"/>
                  </a:moveTo>
                  <a:cubicBezTo>
                    <a:pt x="13523" y="4321"/>
                    <a:pt x="13480" y="4342"/>
                    <a:pt x="13480" y="4385"/>
                  </a:cubicBezTo>
                  <a:cubicBezTo>
                    <a:pt x="13480" y="4412"/>
                    <a:pt x="13523" y="4456"/>
                    <a:pt x="13544" y="4456"/>
                  </a:cubicBezTo>
                  <a:cubicBezTo>
                    <a:pt x="13593" y="4456"/>
                    <a:pt x="13615" y="4412"/>
                    <a:pt x="13615" y="4385"/>
                  </a:cubicBezTo>
                  <a:cubicBezTo>
                    <a:pt x="13615" y="4342"/>
                    <a:pt x="13593" y="4321"/>
                    <a:pt x="13544" y="4321"/>
                  </a:cubicBezTo>
                  <a:close/>
                  <a:moveTo>
                    <a:pt x="13544" y="4591"/>
                  </a:moveTo>
                  <a:cubicBezTo>
                    <a:pt x="13523" y="4591"/>
                    <a:pt x="13480" y="4612"/>
                    <a:pt x="13480" y="4655"/>
                  </a:cubicBezTo>
                  <a:cubicBezTo>
                    <a:pt x="13480" y="4682"/>
                    <a:pt x="13523" y="4726"/>
                    <a:pt x="13544" y="4726"/>
                  </a:cubicBezTo>
                  <a:cubicBezTo>
                    <a:pt x="13593" y="4726"/>
                    <a:pt x="13615" y="4682"/>
                    <a:pt x="13615" y="4655"/>
                  </a:cubicBezTo>
                  <a:cubicBezTo>
                    <a:pt x="13615" y="4612"/>
                    <a:pt x="13593" y="4591"/>
                    <a:pt x="13544" y="4591"/>
                  </a:cubicBezTo>
                  <a:close/>
                  <a:moveTo>
                    <a:pt x="13544" y="4861"/>
                  </a:moveTo>
                  <a:cubicBezTo>
                    <a:pt x="13523" y="4861"/>
                    <a:pt x="13480" y="4882"/>
                    <a:pt x="13480" y="4925"/>
                  </a:cubicBezTo>
                  <a:cubicBezTo>
                    <a:pt x="13480" y="4952"/>
                    <a:pt x="13523" y="4996"/>
                    <a:pt x="13544" y="4996"/>
                  </a:cubicBezTo>
                  <a:cubicBezTo>
                    <a:pt x="13593" y="4996"/>
                    <a:pt x="13615" y="4952"/>
                    <a:pt x="13615" y="4925"/>
                  </a:cubicBezTo>
                  <a:cubicBezTo>
                    <a:pt x="13615" y="4882"/>
                    <a:pt x="13593" y="4861"/>
                    <a:pt x="13544" y="4861"/>
                  </a:cubicBezTo>
                  <a:close/>
                  <a:moveTo>
                    <a:pt x="13544" y="5131"/>
                  </a:moveTo>
                  <a:cubicBezTo>
                    <a:pt x="13523" y="5131"/>
                    <a:pt x="13480" y="5152"/>
                    <a:pt x="13480" y="5195"/>
                  </a:cubicBezTo>
                  <a:cubicBezTo>
                    <a:pt x="13480" y="5222"/>
                    <a:pt x="13523" y="5266"/>
                    <a:pt x="13544" y="5266"/>
                  </a:cubicBezTo>
                  <a:cubicBezTo>
                    <a:pt x="13593" y="5266"/>
                    <a:pt x="13615" y="5222"/>
                    <a:pt x="13615" y="5195"/>
                  </a:cubicBezTo>
                  <a:cubicBezTo>
                    <a:pt x="13615" y="5152"/>
                    <a:pt x="13593" y="5131"/>
                    <a:pt x="13544" y="5131"/>
                  </a:cubicBezTo>
                  <a:close/>
                  <a:moveTo>
                    <a:pt x="13544" y="5401"/>
                  </a:moveTo>
                  <a:cubicBezTo>
                    <a:pt x="13523" y="5401"/>
                    <a:pt x="13480" y="5422"/>
                    <a:pt x="13480" y="5465"/>
                  </a:cubicBezTo>
                  <a:cubicBezTo>
                    <a:pt x="13480" y="5492"/>
                    <a:pt x="13523" y="5536"/>
                    <a:pt x="13544" y="5536"/>
                  </a:cubicBezTo>
                  <a:cubicBezTo>
                    <a:pt x="13593" y="5536"/>
                    <a:pt x="13615" y="5492"/>
                    <a:pt x="13615" y="5465"/>
                  </a:cubicBezTo>
                  <a:cubicBezTo>
                    <a:pt x="13615" y="5422"/>
                    <a:pt x="13593" y="5401"/>
                    <a:pt x="13544" y="5401"/>
                  </a:cubicBezTo>
                  <a:close/>
                  <a:moveTo>
                    <a:pt x="13544" y="5671"/>
                  </a:moveTo>
                  <a:cubicBezTo>
                    <a:pt x="13523" y="5671"/>
                    <a:pt x="13480" y="5692"/>
                    <a:pt x="13480" y="5735"/>
                  </a:cubicBezTo>
                  <a:cubicBezTo>
                    <a:pt x="13480" y="5762"/>
                    <a:pt x="13523" y="5806"/>
                    <a:pt x="13544" y="5806"/>
                  </a:cubicBezTo>
                  <a:cubicBezTo>
                    <a:pt x="13593" y="5806"/>
                    <a:pt x="13615" y="5762"/>
                    <a:pt x="13615" y="5735"/>
                  </a:cubicBezTo>
                  <a:cubicBezTo>
                    <a:pt x="13615" y="5692"/>
                    <a:pt x="13593" y="5671"/>
                    <a:pt x="13544" y="5671"/>
                  </a:cubicBezTo>
                  <a:close/>
                  <a:moveTo>
                    <a:pt x="13544" y="5941"/>
                  </a:moveTo>
                  <a:cubicBezTo>
                    <a:pt x="13523" y="5941"/>
                    <a:pt x="13480" y="5962"/>
                    <a:pt x="13480" y="6005"/>
                  </a:cubicBezTo>
                  <a:cubicBezTo>
                    <a:pt x="13480" y="6032"/>
                    <a:pt x="13523" y="6076"/>
                    <a:pt x="13544" y="6076"/>
                  </a:cubicBezTo>
                  <a:cubicBezTo>
                    <a:pt x="13593" y="6076"/>
                    <a:pt x="13615" y="6032"/>
                    <a:pt x="13615" y="6005"/>
                  </a:cubicBezTo>
                  <a:cubicBezTo>
                    <a:pt x="13615" y="5962"/>
                    <a:pt x="13593" y="5941"/>
                    <a:pt x="13544" y="5941"/>
                  </a:cubicBezTo>
                  <a:close/>
                  <a:moveTo>
                    <a:pt x="13544" y="6211"/>
                  </a:moveTo>
                  <a:cubicBezTo>
                    <a:pt x="13523" y="6211"/>
                    <a:pt x="13480" y="6232"/>
                    <a:pt x="13480" y="6275"/>
                  </a:cubicBezTo>
                  <a:cubicBezTo>
                    <a:pt x="13480" y="6302"/>
                    <a:pt x="13523" y="6346"/>
                    <a:pt x="13544" y="6346"/>
                  </a:cubicBezTo>
                  <a:cubicBezTo>
                    <a:pt x="13593" y="6346"/>
                    <a:pt x="13615" y="6302"/>
                    <a:pt x="13615" y="6275"/>
                  </a:cubicBezTo>
                  <a:cubicBezTo>
                    <a:pt x="13615" y="6232"/>
                    <a:pt x="13593" y="6211"/>
                    <a:pt x="13544" y="6211"/>
                  </a:cubicBezTo>
                  <a:close/>
                  <a:moveTo>
                    <a:pt x="13544" y="6481"/>
                  </a:moveTo>
                  <a:cubicBezTo>
                    <a:pt x="13523" y="6481"/>
                    <a:pt x="13480" y="6502"/>
                    <a:pt x="13480" y="6545"/>
                  </a:cubicBezTo>
                  <a:cubicBezTo>
                    <a:pt x="13480" y="6572"/>
                    <a:pt x="13523" y="6616"/>
                    <a:pt x="13544" y="6616"/>
                  </a:cubicBezTo>
                  <a:cubicBezTo>
                    <a:pt x="13593" y="6616"/>
                    <a:pt x="13615" y="6572"/>
                    <a:pt x="13615" y="6545"/>
                  </a:cubicBezTo>
                  <a:cubicBezTo>
                    <a:pt x="13615" y="6502"/>
                    <a:pt x="13593" y="6481"/>
                    <a:pt x="13544" y="6481"/>
                  </a:cubicBezTo>
                  <a:close/>
                  <a:moveTo>
                    <a:pt x="13544" y="6751"/>
                  </a:moveTo>
                  <a:cubicBezTo>
                    <a:pt x="13523" y="6751"/>
                    <a:pt x="13480" y="6772"/>
                    <a:pt x="13480" y="6815"/>
                  </a:cubicBezTo>
                  <a:cubicBezTo>
                    <a:pt x="13480" y="6842"/>
                    <a:pt x="13523" y="6886"/>
                    <a:pt x="13544" y="6886"/>
                  </a:cubicBezTo>
                  <a:cubicBezTo>
                    <a:pt x="13593" y="6886"/>
                    <a:pt x="13615" y="6842"/>
                    <a:pt x="13615" y="6815"/>
                  </a:cubicBezTo>
                  <a:cubicBezTo>
                    <a:pt x="13615" y="6772"/>
                    <a:pt x="13593" y="6751"/>
                    <a:pt x="13544" y="6751"/>
                  </a:cubicBezTo>
                  <a:close/>
                  <a:moveTo>
                    <a:pt x="13544" y="7021"/>
                  </a:moveTo>
                  <a:cubicBezTo>
                    <a:pt x="13523" y="7021"/>
                    <a:pt x="13480" y="7042"/>
                    <a:pt x="13480" y="7085"/>
                  </a:cubicBezTo>
                  <a:cubicBezTo>
                    <a:pt x="13480" y="7112"/>
                    <a:pt x="13523" y="7156"/>
                    <a:pt x="13544" y="7156"/>
                  </a:cubicBezTo>
                  <a:cubicBezTo>
                    <a:pt x="13593" y="7156"/>
                    <a:pt x="13615" y="7112"/>
                    <a:pt x="13615" y="7085"/>
                  </a:cubicBezTo>
                  <a:cubicBezTo>
                    <a:pt x="13615" y="7042"/>
                    <a:pt x="13593" y="7021"/>
                    <a:pt x="13544" y="7021"/>
                  </a:cubicBezTo>
                  <a:close/>
                  <a:moveTo>
                    <a:pt x="13544" y="7291"/>
                  </a:moveTo>
                  <a:cubicBezTo>
                    <a:pt x="13523" y="7291"/>
                    <a:pt x="13480" y="7312"/>
                    <a:pt x="13480" y="7356"/>
                  </a:cubicBezTo>
                  <a:cubicBezTo>
                    <a:pt x="13480" y="7383"/>
                    <a:pt x="13523" y="7426"/>
                    <a:pt x="13544" y="7426"/>
                  </a:cubicBezTo>
                  <a:cubicBezTo>
                    <a:pt x="13593" y="7426"/>
                    <a:pt x="13615" y="7383"/>
                    <a:pt x="13615" y="7356"/>
                  </a:cubicBezTo>
                  <a:cubicBezTo>
                    <a:pt x="13615" y="7312"/>
                    <a:pt x="13593" y="7291"/>
                    <a:pt x="13544" y="7291"/>
                  </a:cubicBezTo>
                  <a:close/>
                  <a:moveTo>
                    <a:pt x="13544" y="7561"/>
                  </a:moveTo>
                  <a:cubicBezTo>
                    <a:pt x="13523" y="7561"/>
                    <a:pt x="13480" y="7582"/>
                    <a:pt x="13480" y="7626"/>
                  </a:cubicBezTo>
                  <a:cubicBezTo>
                    <a:pt x="13480" y="7653"/>
                    <a:pt x="13523" y="7696"/>
                    <a:pt x="13544" y="7696"/>
                  </a:cubicBezTo>
                  <a:cubicBezTo>
                    <a:pt x="13593" y="7696"/>
                    <a:pt x="13615" y="7653"/>
                    <a:pt x="13615" y="7626"/>
                  </a:cubicBezTo>
                  <a:cubicBezTo>
                    <a:pt x="13615" y="7582"/>
                    <a:pt x="13593" y="7561"/>
                    <a:pt x="13544" y="7561"/>
                  </a:cubicBezTo>
                  <a:close/>
                  <a:moveTo>
                    <a:pt x="13544" y="7831"/>
                  </a:moveTo>
                  <a:cubicBezTo>
                    <a:pt x="13523" y="7831"/>
                    <a:pt x="13480" y="7852"/>
                    <a:pt x="13480" y="7896"/>
                  </a:cubicBezTo>
                  <a:cubicBezTo>
                    <a:pt x="13480" y="7923"/>
                    <a:pt x="13523" y="7966"/>
                    <a:pt x="13544" y="7966"/>
                  </a:cubicBezTo>
                  <a:cubicBezTo>
                    <a:pt x="13593" y="7966"/>
                    <a:pt x="13615" y="7923"/>
                    <a:pt x="13615" y="7896"/>
                  </a:cubicBezTo>
                  <a:cubicBezTo>
                    <a:pt x="13615" y="7852"/>
                    <a:pt x="13593" y="7831"/>
                    <a:pt x="13544" y="7831"/>
                  </a:cubicBezTo>
                  <a:close/>
                  <a:moveTo>
                    <a:pt x="13544" y="8101"/>
                  </a:moveTo>
                  <a:cubicBezTo>
                    <a:pt x="13523" y="8101"/>
                    <a:pt x="13480" y="8122"/>
                    <a:pt x="13480" y="8166"/>
                  </a:cubicBezTo>
                  <a:cubicBezTo>
                    <a:pt x="13480" y="8193"/>
                    <a:pt x="13523" y="8236"/>
                    <a:pt x="13544" y="8236"/>
                  </a:cubicBezTo>
                  <a:cubicBezTo>
                    <a:pt x="13593" y="8236"/>
                    <a:pt x="13615" y="8193"/>
                    <a:pt x="13615" y="8166"/>
                  </a:cubicBezTo>
                  <a:cubicBezTo>
                    <a:pt x="13615" y="8122"/>
                    <a:pt x="13593" y="8101"/>
                    <a:pt x="13544" y="8101"/>
                  </a:cubicBezTo>
                  <a:close/>
                  <a:moveTo>
                    <a:pt x="13544" y="8371"/>
                  </a:moveTo>
                  <a:cubicBezTo>
                    <a:pt x="13523" y="8371"/>
                    <a:pt x="13480" y="8392"/>
                    <a:pt x="13480" y="8436"/>
                  </a:cubicBezTo>
                  <a:cubicBezTo>
                    <a:pt x="13480" y="8463"/>
                    <a:pt x="13523" y="8506"/>
                    <a:pt x="13544" y="8506"/>
                  </a:cubicBezTo>
                  <a:cubicBezTo>
                    <a:pt x="13593" y="8506"/>
                    <a:pt x="13615" y="8463"/>
                    <a:pt x="13615" y="8436"/>
                  </a:cubicBezTo>
                  <a:cubicBezTo>
                    <a:pt x="13615" y="8392"/>
                    <a:pt x="13593" y="8371"/>
                    <a:pt x="13544" y="8371"/>
                  </a:cubicBezTo>
                  <a:close/>
                  <a:moveTo>
                    <a:pt x="13544" y="8641"/>
                  </a:moveTo>
                  <a:cubicBezTo>
                    <a:pt x="13523" y="8641"/>
                    <a:pt x="13480" y="8662"/>
                    <a:pt x="13480" y="8706"/>
                  </a:cubicBezTo>
                  <a:cubicBezTo>
                    <a:pt x="13480" y="8733"/>
                    <a:pt x="13523" y="8776"/>
                    <a:pt x="13544" y="8776"/>
                  </a:cubicBezTo>
                  <a:cubicBezTo>
                    <a:pt x="13593" y="8776"/>
                    <a:pt x="13615" y="8733"/>
                    <a:pt x="13615" y="8706"/>
                  </a:cubicBezTo>
                  <a:cubicBezTo>
                    <a:pt x="13615" y="8662"/>
                    <a:pt x="13593" y="8641"/>
                    <a:pt x="13544" y="8641"/>
                  </a:cubicBezTo>
                  <a:close/>
                  <a:moveTo>
                    <a:pt x="13544" y="8911"/>
                  </a:moveTo>
                  <a:cubicBezTo>
                    <a:pt x="13523" y="8911"/>
                    <a:pt x="13480" y="8932"/>
                    <a:pt x="13480" y="8976"/>
                  </a:cubicBezTo>
                  <a:cubicBezTo>
                    <a:pt x="13480" y="9003"/>
                    <a:pt x="13523" y="9046"/>
                    <a:pt x="13544" y="9046"/>
                  </a:cubicBezTo>
                  <a:cubicBezTo>
                    <a:pt x="13593" y="9046"/>
                    <a:pt x="13615" y="9003"/>
                    <a:pt x="13615" y="8976"/>
                  </a:cubicBezTo>
                  <a:cubicBezTo>
                    <a:pt x="13615" y="8932"/>
                    <a:pt x="13593" y="8911"/>
                    <a:pt x="13544" y="8911"/>
                  </a:cubicBezTo>
                  <a:close/>
                  <a:moveTo>
                    <a:pt x="13544" y="9181"/>
                  </a:moveTo>
                  <a:cubicBezTo>
                    <a:pt x="13523" y="9181"/>
                    <a:pt x="13480" y="9202"/>
                    <a:pt x="13480" y="9246"/>
                  </a:cubicBezTo>
                  <a:cubicBezTo>
                    <a:pt x="13480" y="9273"/>
                    <a:pt x="13523" y="9316"/>
                    <a:pt x="13544" y="9316"/>
                  </a:cubicBezTo>
                  <a:cubicBezTo>
                    <a:pt x="13593" y="9316"/>
                    <a:pt x="13615" y="9273"/>
                    <a:pt x="13615" y="9246"/>
                  </a:cubicBezTo>
                  <a:cubicBezTo>
                    <a:pt x="13615" y="9202"/>
                    <a:pt x="13593" y="9181"/>
                    <a:pt x="13544" y="9181"/>
                  </a:cubicBezTo>
                  <a:close/>
                  <a:moveTo>
                    <a:pt x="13544" y="9451"/>
                  </a:moveTo>
                  <a:cubicBezTo>
                    <a:pt x="13523" y="9451"/>
                    <a:pt x="13480" y="9472"/>
                    <a:pt x="13480" y="9516"/>
                  </a:cubicBezTo>
                  <a:cubicBezTo>
                    <a:pt x="13480" y="9543"/>
                    <a:pt x="13523" y="9586"/>
                    <a:pt x="13544" y="9586"/>
                  </a:cubicBezTo>
                  <a:cubicBezTo>
                    <a:pt x="13593" y="9586"/>
                    <a:pt x="13615" y="9543"/>
                    <a:pt x="13615" y="9516"/>
                  </a:cubicBezTo>
                  <a:cubicBezTo>
                    <a:pt x="13615" y="9472"/>
                    <a:pt x="13593" y="9451"/>
                    <a:pt x="13544" y="9451"/>
                  </a:cubicBezTo>
                  <a:close/>
                  <a:moveTo>
                    <a:pt x="13544" y="9721"/>
                  </a:moveTo>
                  <a:cubicBezTo>
                    <a:pt x="13523" y="9721"/>
                    <a:pt x="13480" y="9742"/>
                    <a:pt x="13480" y="9786"/>
                  </a:cubicBezTo>
                  <a:cubicBezTo>
                    <a:pt x="13480" y="9813"/>
                    <a:pt x="13523" y="9856"/>
                    <a:pt x="13544" y="9856"/>
                  </a:cubicBezTo>
                  <a:cubicBezTo>
                    <a:pt x="13593" y="9856"/>
                    <a:pt x="13615" y="9813"/>
                    <a:pt x="13615" y="9786"/>
                  </a:cubicBezTo>
                  <a:cubicBezTo>
                    <a:pt x="13615" y="9742"/>
                    <a:pt x="13593" y="9721"/>
                    <a:pt x="13544" y="9721"/>
                  </a:cubicBezTo>
                  <a:close/>
                  <a:moveTo>
                    <a:pt x="13544" y="9991"/>
                  </a:moveTo>
                  <a:cubicBezTo>
                    <a:pt x="13523" y="9991"/>
                    <a:pt x="13480" y="10012"/>
                    <a:pt x="13480" y="10056"/>
                  </a:cubicBezTo>
                  <a:cubicBezTo>
                    <a:pt x="13480" y="10083"/>
                    <a:pt x="13523" y="10126"/>
                    <a:pt x="13544" y="10126"/>
                  </a:cubicBezTo>
                  <a:cubicBezTo>
                    <a:pt x="13593" y="10126"/>
                    <a:pt x="13615" y="10083"/>
                    <a:pt x="13615" y="10056"/>
                  </a:cubicBezTo>
                  <a:cubicBezTo>
                    <a:pt x="13615" y="10012"/>
                    <a:pt x="13593" y="9991"/>
                    <a:pt x="13544" y="9991"/>
                  </a:cubicBezTo>
                  <a:close/>
                  <a:moveTo>
                    <a:pt x="13544" y="10261"/>
                  </a:moveTo>
                  <a:cubicBezTo>
                    <a:pt x="13523" y="10261"/>
                    <a:pt x="13480" y="10282"/>
                    <a:pt x="13480" y="10326"/>
                  </a:cubicBezTo>
                  <a:cubicBezTo>
                    <a:pt x="13480" y="10353"/>
                    <a:pt x="13523" y="10396"/>
                    <a:pt x="13544" y="10396"/>
                  </a:cubicBezTo>
                  <a:cubicBezTo>
                    <a:pt x="13593" y="10396"/>
                    <a:pt x="13615" y="10353"/>
                    <a:pt x="13615" y="10326"/>
                  </a:cubicBezTo>
                  <a:cubicBezTo>
                    <a:pt x="13615" y="10282"/>
                    <a:pt x="13593" y="10261"/>
                    <a:pt x="13544" y="10261"/>
                  </a:cubicBezTo>
                  <a:close/>
                  <a:moveTo>
                    <a:pt x="13544" y="10531"/>
                  </a:moveTo>
                  <a:cubicBezTo>
                    <a:pt x="13523" y="10531"/>
                    <a:pt x="13480" y="10552"/>
                    <a:pt x="13480" y="10596"/>
                  </a:cubicBezTo>
                  <a:cubicBezTo>
                    <a:pt x="13480" y="10623"/>
                    <a:pt x="13523" y="10666"/>
                    <a:pt x="13544" y="10666"/>
                  </a:cubicBezTo>
                  <a:cubicBezTo>
                    <a:pt x="13593" y="10666"/>
                    <a:pt x="13615" y="10623"/>
                    <a:pt x="13615" y="10596"/>
                  </a:cubicBezTo>
                  <a:cubicBezTo>
                    <a:pt x="13615" y="10552"/>
                    <a:pt x="13593" y="10531"/>
                    <a:pt x="13544" y="10531"/>
                  </a:cubicBezTo>
                  <a:close/>
                  <a:moveTo>
                    <a:pt x="13544" y="10801"/>
                  </a:moveTo>
                  <a:cubicBezTo>
                    <a:pt x="13523" y="10801"/>
                    <a:pt x="13480" y="10822"/>
                    <a:pt x="13480" y="10866"/>
                  </a:cubicBezTo>
                  <a:cubicBezTo>
                    <a:pt x="13480" y="10893"/>
                    <a:pt x="13523" y="10936"/>
                    <a:pt x="13544" y="10936"/>
                  </a:cubicBezTo>
                  <a:cubicBezTo>
                    <a:pt x="13593" y="10936"/>
                    <a:pt x="13615" y="10893"/>
                    <a:pt x="13615" y="10866"/>
                  </a:cubicBezTo>
                  <a:cubicBezTo>
                    <a:pt x="13615" y="10822"/>
                    <a:pt x="13593" y="10801"/>
                    <a:pt x="13544" y="10801"/>
                  </a:cubicBezTo>
                  <a:close/>
                  <a:moveTo>
                    <a:pt x="13544" y="11071"/>
                  </a:moveTo>
                  <a:cubicBezTo>
                    <a:pt x="13523" y="11071"/>
                    <a:pt x="13480" y="11092"/>
                    <a:pt x="13480" y="11136"/>
                  </a:cubicBezTo>
                  <a:cubicBezTo>
                    <a:pt x="13480" y="11163"/>
                    <a:pt x="13523" y="11206"/>
                    <a:pt x="13544" y="11206"/>
                  </a:cubicBezTo>
                  <a:cubicBezTo>
                    <a:pt x="13593" y="11206"/>
                    <a:pt x="13615" y="11163"/>
                    <a:pt x="13615" y="11136"/>
                  </a:cubicBezTo>
                  <a:cubicBezTo>
                    <a:pt x="13615" y="11092"/>
                    <a:pt x="13593" y="11071"/>
                    <a:pt x="13544" y="11071"/>
                  </a:cubicBezTo>
                  <a:close/>
                  <a:moveTo>
                    <a:pt x="13544" y="11341"/>
                  </a:moveTo>
                  <a:cubicBezTo>
                    <a:pt x="13523" y="11341"/>
                    <a:pt x="13480" y="11362"/>
                    <a:pt x="13480" y="11406"/>
                  </a:cubicBezTo>
                  <a:cubicBezTo>
                    <a:pt x="13480" y="11433"/>
                    <a:pt x="13523" y="11476"/>
                    <a:pt x="13544" y="11476"/>
                  </a:cubicBezTo>
                  <a:cubicBezTo>
                    <a:pt x="13593" y="11476"/>
                    <a:pt x="13615" y="11433"/>
                    <a:pt x="13615" y="11406"/>
                  </a:cubicBezTo>
                  <a:cubicBezTo>
                    <a:pt x="13615" y="11362"/>
                    <a:pt x="13593" y="11341"/>
                    <a:pt x="13544" y="11341"/>
                  </a:cubicBezTo>
                  <a:close/>
                  <a:moveTo>
                    <a:pt x="13544" y="11611"/>
                  </a:moveTo>
                  <a:cubicBezTo>
                    <a:pt x="13523" y="11611"/>
                    <a:pt x="13480" y="11632"/>
                    <a:pt x="13480" y="11676"/>
                  </a:cubicBezTo>
                  <a:cubicBezTo>
                    <a:pt x="13480" y="11703"/>
                    <a:pt x="13523" y="11746"/>
                    <a:pt x="13544" y="11746"/>
                  </a:cubicBezTo>
                  <a:cubicBezTo>
                    <a:pt x="13593" y="11746"/>
                    <a:pt x="13615" y="11703"/>
                    <a:pt x="13615" y="11676"/>
                  </a:cubicBezTo>
                  <a:cubicBezTo>
                    <a:pt x="13615" y="11632"/>
                    <a:pt x="13593" y="11611"/>
                    <a:pt x="13544" y="11611"/>
                  </a:cubicBezTo>
                  <a:close/>
                  <a:moveTo>
                    <a:pt x="13544" y="11881"/>
                  </a:moveTo>
                  <a:cubicBezTo>
                    <a:pt x="13523" y="11881"/>
                    <a:pt x="13480" y="11902"/>
                    <a:pt x="13480" y="11946"/>
                  </a:cubicBezTo>
                  <a:cubicBezTo>
                    <a:pt x="13480" y="11973"/>
                    <a:pt x="13523" y="12016"/>
                    <a:pt x="13544" y="12016"/>
                  </a:cubicBezTo>
                  <a:cubicBezTo>
                    <a:pt x="13593" y="12016"/>
                    <a:pt x="13615" y="11973"/>
                    <a:pt x="13615" y="11946"/>
                  </a:cubicBezTo>
                  <a:cubicBezTo>
                    <a:pt x="13615" y="11902"/>
                    <a:pt x="13593" y="11881"/>
                    <a:pt x="13544" y="11881"/>
                  </a:cubicBezTo>
                  <a:close/>
                  <a:moveTo>
                    <a:pt x="13544" y="12151"/>
                  </a:moveTo>
                  <a:cubicBezTo>
                    <a:pt x="13523" y="12151"/>
                    <a:pt x="13480" y="12173"/>
                    <a:pt x="13480" y="12216"/>
                  </a:cubicBezTo>
                  <a:cubicBezTo>
                    <a:pt x="13480" y="12243"/>
                    <a:pt x="13523" y="12286"/>
                    <a:pt x="13544" y="12286"/>
                  </a:cubicBezTo>
                  <a:cubicBezTo>
                    <a:pt x="13593" y="12286"/>
                    <a:pt x="13615" y="12243"/>
                    <a:pt x="13615" y="12216"/>
                  </a:cubicBezTo>
                  <a:cubicBezTo>
                    <a:pt x="13615" y="12173"/>
                    <a:pt x="13593" y="12151"/>
                    <a:pt x="13544" y="12151"/>
                  </a:cubicBezTo>
                  <a:close/>
                  <a:moveTo>
                    <a:pt x="13544" y="12421"/>
                  </a:moveTo>
                  <a:cubicBezTo>
                    <a:pt x="13523" y="12421"/>
                    <a:pt x="13480" y="12443"/>
                    <a:pt x="13480" y="12486"/>
                  </a:cubicBezTo>
                  <a:cubicBezTo>
                    <a:pt x="13480" y="12513"/>
                    <a:pt x="13523" y="12556"/>
                    <a:pt x="13544" y="12556"/>
                  </a:cubicBezTo>
                  <a:cubicBezTo>
                    <a:pt x="13593" y="12556"/>
                    <a:pt x="13615" y="12513"/>
                    <a:pt x="13615" y="12486"/>
                  </a:cubicBezTo>
                  <a:cubicBezTo>
                    <a:pt x="13615" y="12443"/>
                    <a:pt x="13593" y="12421"/>
                    <a:pt x="13544" y="12421"/>
                  </a:cubicBezTo>
                  <a:close/>
                  <a:moveTo>
                    <a:pt x="13544" y="12691"/>
                  </a:moveTo>
                  <a:cubicBezTo>
                    <a:pt x="13523" y="12691"/>
                    <a:pt x="13480" y="12713"/>
                    <a:pt x="13480" y="12756"/>
                  </a:cubicBezTo>
                  <a:cubicBezTo>
                    <a:pt x="13480" y="12783"/>
                    <a:pt x="13523" y="12826"/>
                    <a:pt x="13544" y="12826"/>
                  </a:cubicBezTo>
                  <a:cubicBezTo>
                    <a:pt x="13593" y="12826"/>
                    <a:pt x="13615" y="12783"/>
                    <a:pt x="13615" y="12756"/>
                  </a:cubicBezTo>
                  <a:cubicBezTo>
                    <a:pt x="13615" y="12713"/>
                    <a:pt x="13593" y="12691"/>
                    <a:pt x="13544" y="12691"/>
                  </a:cubicBezTo>
                  <a:close/>
                  <a:moveTo>
                    <a:pt x="13544" y="12961"/>
                  </a:moveTo>
                  <a:cubicBezTo>
                    <a:pt x="13523" y="12961"/>
                    <a:pt x="13480" y="12983"/>
                    <a:pt x="13480" y="13026"/>
                  </a:cubicBezTo>
                  <a:cubicBezTo>
                    <a:pt x="13480" y="13053"/>
                    <a:pt x="13523" y="13096"/>
                    <a:pt x="13544" y="13096"/>
                  </a:cubicBezTo>
                  <a:cubicBezTo>
                    <a:pt x="13593" y="13096"/>
                    <a:pt x="13615" y="13053"/>
                    <a:pt x="13615" y="13026"/>
                  </a:cubicBezTo>
                  <a:cubicBezTo>
                    <a:pt x="13615" y="12983"/>
                    <a:pt x="13593" y="12961"/>
                    <a:pt x="13544" y="12961"/>
                  </a:cubicBezTo>
                  <a:close/>
                  <a:moveTo>
                    <a:pt x="13544" y="13231"/>
                  </a:moveTo>
                  <a:cubicBezTo>
                    <a:pt x="13523" y="13231"/>
                    <a:pt x="13480" y="13253"/>
                    <a:pt x="13480" y="13296"/>
                  </a:cubicBezTo>
                  <a:cubicBezTo>
                    <a:pt x="13480" y="13323"/>
                    <a:pt x="13523" y="13366"/>
                    <a:pt x="13544" y="13366"/>
                  </a:cubicBezTo>
                  <a:cubicBezTo>
                    <a:pt x="13593" y="13366"/>
                    <a:pt x="13615" y="13323"/>
                    <a:pt x="13615" y="13296"/>
                  </a:cubicBezTo>
                  <a:cubicBezTo>
                    <a:pt x="13615" y="13253"/>
                    <a:pt x="13593" y="13231"/>
                    <a:pt x="13544" y="13231"/>
                  </a:cubicBezTo>
                  <a:close/>
                  <a:moveTo>
                    <a:pt x="13544" y="13501"/>
                  </a:moveTo>
                  <a:cubicBezTo>
                    <a:pt x="13523" y="13501"/>
                    <a:pt x="13480" y="13523"/>
                    <a:pt x="13480" y="13566"/>
                  </a:cubicBezTo>
                  <a:cubicBezTo>
                    <a:pt x="13480" y="13593"/>
                    <a:pt x="13523" y="13636"/>
                    <a:pt x="13544" y="13636"/>
                  </a:cubicBezTo>
                  <a:cubicBezTo>
                    <a:pt x="13593" y="13636"/>
                    <a:pt x="13615" y="13593"/>
                    <a:pt x="13615" y="13566"/>
                  </a:cubicBezTo>
                  <a:cubicBezTo>
                    <a:pt x="13615" y="13523"/>
                    <a:pt x="13593" y="13501"/>
                    <a:pt x="13544" y="13501"/>
                  </a:cubicBezTo>
                  <a:close/>
                  <a:moveTo>
                    <a:pt x="13544" y="13771"/>
                  </a:moveTo>
                  <a:cubicBezTo>
                    <a:pt x="13523" y="13771"/>
                    <a:pt x="13480" y="13793"/>
                    <a:pt x="13480" y="13836"/>
                  </a:cubicBezTo>
                  <a:cubicBezTo>
                    <a:pt x="13480" y="13863"/>
                    <a:pt x="13523" y="13906"/>
                    <a:pt x="13544" y="13906"/>
                  </a:cubicBezTo>
                  <a:cubicBezTo>
                    <a:pt x="13593" y="13906"/>
                    <a:pt x="13615" y="13863"/>
                    <a:pt x="13615" y="13836"/>
                  </a:cubicBezTo>
                  <a:cubicBezTo>
                    <a:pt x="13615" y="13793"/>
                    <a:pt x="13593" y="13771"/>
                    <a:pt x="13544" y="13771"/>
                  </a:cubicBezTo>
                  <a:close/>
                  <a:moveTo>
                    <a:pt x="13544" y="14041"/>
                  </a:moveTo>
                  <a:cubicBezTo>
                    <a:pt x="13523" y="14041"/>
                    <a:pt x="13480" y="14063"/>
                    <a:pt x="13480" y="14106"/>
                  </a:cubicBezTo>
                  <a:cubicBezTo>
                    <a:pt x="13480" y="14133"/>
                    <a:pt x="13523" y="14176"/>
                    <a:pt x="13544" y="14176"/>
                  </a:cubicBezTo>
                  <a:cubicBezTo>
                    <a:pt x="13593" y="14176"/>
                    <a:pt x="13615" y="14133"/>
                    <a:pt x="13615" y="14106"/>
                  </a:cubicBezTo>
                  <a:cubicBezTo>
                    <a:pt x="13615" y="14063"/>
                    <a:pt x="13593" y="14041"/>
                    <a:pt x="13544" y="14041"/>
                  </a:cubicBezTo>
                  <a:close/>
                  <a:moveTo>
                    <a:pt x="13544" y="14311"/>
                  </a:moveTo>
                  <a:cubicBezTo>
                    <a:pt x="13523" y="14311"/>
                    <a:pt x="13480" y="14333"/>
                    <a:pt x="13480" y="14376"/>
                  </a:cubicBezTo>
                  <a:cubicBezTo>
                    <a:pt x="13480" y="14403"/>
                    <a:pt x="13523" y="14446"/>
                    <a:pt x="13544" y="14446"/>
                  </a:cubicBezTo>
                  <a:cubicBezTo>
                    <a:pt x="13593" y="14446"/>
                    <a:pt x="13615" y="14403"/>
                    <a:pt x="13615" y="14376"/>
                  </a:cubicBezTo>
                  <a:cubicBezTo>
                    <a:pt x="13615" y="14333"/>
                    <a:pt x="13593" y="14311"/>
                    <a:pt x="13544" y="14311"/>
                  </a:cubicBezTo>
                  <a:close/>
                  <a:moveTo>
                    <a:pt x="13544" y="14581"/>
                  </a:moveTo>
                  <a:cubicBezTo>
                    <a:pt x="13523" y="14581"/>
                    <a:pt x="13480" y="14603"/>
                    <a:pt x="13480" y="14646"/>
                  </a:cubicBezTo>
                  <a:cubicBezTo>
                    <a:pt x="13480" y="14673"/>
                    <a:pt x="13523" y="14716"/>
                    <a:pt x="13544" y="14716"/>
                  </a:cubicBezTo>
                  <a:cubicBezTo>
                    <a:pt x="13593" y="14716"/>
                    <a:pt x="13615" y="14673"/>
                    <a:pt x="13615" y="14646"/>
                  </a:cubicBezTo>
                  <a:cubicBezTo>
                    <a:pt x="13615" y="14603"/>
                    <a:pt x="13593" y="14581"/>
                    <a:pt x="13544" y="14581"/>
                  </a:cubicBezTo>
                  <a:close/>
                  <a:moveTo>
                    <a:pt x="13544" y="14851"/>
                  </a:moveTo>
                  <a:cubicBezTo>
                    <a:pt x="13523" y="14851"/>
                    <a:pt x="13480" y="14873"/>
                    <a:pt x="13480" y="14916"/>
                  </a:cubicBezTo>
                  <a:cubicBezTo>
                    <a:pt x="13480" y="14943"/>
                    <a:pt x="13523" y="14986"/>
                    <a:pt x="13544" y="14986"/>
                  </a:cubicBezTo>
                  <a:cubicBezTo>
                    <a:pt x="13593" y="14986"/>
                    <a:pt x="13615" y="14943"/>
                    <a:pt x="13615" y="14916"/>
                  </a:cubicBezTo>
                  <a:cubicBezTo>
                    <a:pt x="13615" y="14873"/>
                    <a:pt x="13593" y="14851"/>
                    <a:pt x="13544" y="14851"/>
                  </a:cubicBezTo>
                  <a:close/>
                  <a:moveTo>
                    <a:pt x="13544" y="15121"/>
                  </a:moveTo>
                  <a:cubicBezTo>
                    <a:pt x="13523" y="15121"/>
                    <a:pt x="13480" y="15143"/>
                    <a:pt x="13480" y="15186"/>
                  </a:cubicBezTo>
                  <a:cubicBezTo>
                    <a:pt x="13480" y="15213"/>
                    <a:pt x="13523" y="15256"/>
                    <a:pt x="13544" y="15256"/>
                  </a:cubicBezTo>
                  <a:cubicBezTo>
                    <a:pt x="13593" y="15256"/>
                    <a:pt x="13615" y="15213"/>
                    <a:pt x="13615" y="15186"/>
                  </a:cubicBezTo>
                  <a:cubicBezTo>
                    <a:pt x="13615" y="15143"/>
                    <a:pt x="13593" y="15121"/>
                    <a:pt x="13544" y="15121"/>
                  </a:cubicBezTo>
                  <a:close/>
                  <a:moveTo>
                    <a:pt x="71" y="15143"/>
                  </a:moveTo>
                  <a:cubicBezTo>
                    <a:pt x="44" y="15143"/>
                    <a:pt x="0" y="15164"/>
                    <a:pt x="0" y="15213"/>
                  </a:cubicBezTo>
                  <a:cubicBezTo>
                    <a:pt x="0" y="15234"/>
                    <a:pt x="44" y="15278"/>
                    <a:pt x="71" y="15278"/>
                  </a:cubicBezTo>
                  <a:cubicBezTo>
                    <a:pt x="114" y="15278"/>
                    <a:pt x="135" y="15234"/>
                    <a:pt x="135" y="15213"/>
                  </a:cubicBezTo>
                  <a:cubicBezTo>
                    <a:pt x="135" y="15164"/>
                    <a:pt x="114" y="15143"/>
                    <a:pt x="71" y="15143"/>
                  </a:cubicBezTo>
                  <a:close/>
                  <a:moveTo>
                    <a:pt x="341" y="15143"/>
                  </a:moveTo>
                  <a:cubicBezTo>
                    <a:pt x="314" y="15143"/>
                    <a:pt x="270" y="15164"/>
                    <a:pt x="270" y="15213"/>
                  </a:cubicBezTo>
                  <a:cubicBezTo>
                    <a:pt x="270" y="15234"/>
                    <a:pt x="314" y="15278"/>
                    <a:pt x="341" y="15278"/>
                  </a:cubicBezTo>
                  <a:cubicBezTo>
                    <a:pt x="384" y="15278"/>
                    <a:pt x="405" y="15234"/>
                    <a:pt x="405" y="15213"/>
                  </a:cubicBezTo>
                  <a:cubicBezTo>
                    <a:pt x="405" y="15164"/>
                    <a:pt x="384" y="15143"/>
                    <a:pt x="341" y="15143"/>
                  </a:cubicBezTo>
                  <a:close/>
                  <a:moveTo>
                    <a:pt x="611" y="15143"/>
                  </a:moveTo>
                  <a:cubicBezTo>
                    <a:pt x="584" y="15143"/>
                    <a:pt x="540" y="15164"/>
                    <a:pt x="540" y="15213"/>
                  </a:cubicBezTo>
                  <a:cubicBezTo>
                    <a:pt x="540" y="15234"/>
                    <a:pt x="584" y="15278"/>
                    <a:pt x="611" y="15278"/>
                  </a:cubicBezTo>
                  <a:cubicBezTo>
                    <a:pt x="654" y="15278"/>
                    <a:pt x="675" y="15234"/>
                    <a:pt x="675" y="15213"/>
                  </a:cubicBezTo>
                  <a:cubicBezTo>
                    <a:pt x="675" y="15164"/>
                    <a:pt x="654" y="15143"/>
                    <a:pt x="611" y="15143"/>
                  </a:cubicBezTo>
                  <a:close/>
                  <a:moveTo>
                    <a:pt x="881" y="15143"/>
                  </a:moveTo>
                  <a:cubicBezTo>
                    <a:pt x="854" y="15143"/>
                    <a:pt x="810" y="15164"/>
                    <a:pt x="810" y="15213"/>
                  </a:cubicBezTo>
                  <a:cubicBezTo>
                    <a:pt x="810" y="15234"/>
                    <a:pt x="854" y="15278"/>
                    <a:pt x="881" y="15278"/>
                  </a:cubicBezTo>
                  <a:cubicBezTo>
                    <a:pt x="924" y="15278"/>
                    <a:pt x="945" y="15234"/>
                    <a:pt x="945" y="15213"/>
                  </a:cubicBezTo>
                  <a:cubicBezTo>
                    <a:pt x="945" y="15164"/>
                    <a:pt x="924" y="15143"/>
                    <a:pt x="881" y="15143"/>
                  </a:cubicBezTo>
                  <a:close/>
                  <a:moveTo>
                    <a:pt x="1151" y="15143"/>
                  </a:moveTo>
                  <a:cubicBezTo>
                    <a:pt x="1124" y="15143"/>
                    <a:pt x="1080" y="15164"/>
                    <a:pt x="1080" y="15213"/>
                  </a:cubicBezTo>
                  <a:cubicBezTo>
                    <a:pt x="1080" y="15234"/>
                    <a:pt x="1124" y="15278"/>
                    <a:pt x="1151" y="15278"/>
                  </a:cubicBezTo>
                  <a:cubicBezTo>
                    <a:pt x="1194" y="15278"/>
                    <a:pt x="1215" y="15234"/>
                    <a:pt x="1215" y="15213"/>
                  </a:cubicBezTo>
                  <a:cubicBezTo>
                    <a:pt x="1215" y="15164"/>
                    <a:pt x="1194" y="15143"/>
                    <a:pt x="1151" y="15143"/>
                  </a:cubicBezTo>
                  <a:close/>
                  <a:moveTo>
                    <a:pt x="1421" y="15143"/>
                  </a:moveTo>
                  <a:cubicBezTo>
                    <a:pt x="1394" y="15143"/>
                    <a:pt x="1351" y="15164"/>
                    <a:pt x="1351" y="15213"/>
                  </a:cubicBezTo>
                  <a:cubicBezTo>
                    <a:pt x="1351" y="15234"/>
                    <a:pt x="1394" y="15278"/>
                    <a:pt x="1421" y="15278"/>
                  </a:cubicBezTo>
                  <a:cubicBezTo>
                    <a:pt x="1464" y="15278"/>
                    <a:pt x="1486" y="15234"/>
                    <a:pt x="1486" y="15213"/>
                  </a:cubicBezTo>
                  <a:cubicBezTo>
                    <a:pt x="1486" y="15164"/>
                    <a:pt x="1464" y="15143"/>
                    <a:pt x="1421" y="15143"/>
                  </a:cubicBezTo>
                  <a:close/>
                  <a:moveTo>
                    <a:pt x="1691" y="15143"/>
                  </a:moveTo>
                  <a:cubicBezTo>
                    <a:pt x="1664" y="15143"/>
                    <a:pt x="1621" y="15164"/>
                    <a:pt x="1621" y="15213"/>
                  </a:cubicBezTo>
                  <a:cubicBezTo>
                    <a:pt x="1621" y="15234"/>
                    <a:pt x="1664" y="15278"/>
                    <a:pt x="1691" y="15278"/>
                  </a:cubicBezTo>
                  <a:cubicBezTo>
                    <a:pt x="1734" y="15278"/>
                    <a:pt x="1756" y="15234"/>
                    <a:pt x="1756" y="15213"/>
                  </a:cubicBezTo>
                  <a:cubicBezTo>
                    <a:pt x="1756" y="15164"/>
                    <a:pt x="1734" y="15143"/>
                    <a:pt x="1691" y="15143"/>
                  </a:cubicBezTo>
                  <a:close/>
                  <a:moveTo>
                    <a:pt x="1961" y="15143"/>
                  </a:moveTo>
                  <a:cubicBezTo>
                    <a:pt x="1934" y="15143"/>
                    <a:pt x="1891" y="15164"/>
                    <a:pt x="1891" y="15213"/>
                  </a:cubicBezTo>
                  <a:cubicBezTo>
                    <a:pt x="1891" y="15234"/>
                    <a:pt x="1934" y="15278"/>
                    <a:pt x="1961" y="15278"/>
                  </a:cubicBezTo>
                  <a:cubicBezTo>
                    <a:pt x="2004" y="15278"/>
                    <a:pt x="2026" y="15234"/>
                    <a:pt x="2026" y="15213"/>
                  </a:cubicBezTo>
                  <a:cubicBezTo>
                    <a:pt x="2026" y="15164"/>
                    <a:pt x="2004" y="15143"/>
                    <a:pt x="1961" y="15143"/>
                  </a:cubicBezTo>
                  <a:close/>
                  <a:moveTo>
                    <a:pt x="2231" y="15143"/>
                  </a:moveTo>
                  <a:cubicBezTo>
                    <a:pt x="2204" y="15143"/>
                    <a:pt x="2161" y="15164"/>
                    <a:pt x="2161" y="15213"/>
                  </a:cubicBezTo>
                  <a:cubicBezTo>
                    <a:pt x="2161" y="15234"/>
                    <a:pt x="2204" y="15278"/>
                    <a:pt x="2231" y="15278"/>
                  </a:cubicBezTo>
                  <a:cubicBezTo>
                    <a:pt x="2274" y="15278"/>
                    <a:pt x="2296" y="15234"/>
                    <a:pt x="2296" y="15213"/>
                  </a:cubicBezTo>
                  <a:cubicBezTo>
                    <a:pt x="2296" y="15164"/>
                    <a:pt x="2274" y="15143"/>
                    <a:pt x="2231" y="15143"/>
                  </a:cubicBezTo>
                  <a:close/>
                  <a:moveTo>
                    <a:pt x="2501" y="15143"/>
                  </a:moveTo>
                  <a:cubicBezTo>
                    <a:pt x="2474" y="15143"/>
                    <a:pt x="2431" y="15164"/>
                    <a:pt x="2431" y="15213"/>
                  </a:cubicBezTo>
                  <a:cubicBezTo>
                    <a:pt x="2431" y="15234"/>
                    <a:pt x="2474" y="15278"/>
                    <a:pt x="2501" y="15278"/>
                  </a:cubicBezTo>
                  <a:cubicBezTo>
                    <a:pt x="2544" y="15278"/>
                    <a:pt x="2566" y="15234"/>
                    <a:pt x="2566" y="15213"/>
                  </a:cubicBezTo>
                  <a:cubicBezTo>
                    <a:pt x="2566" y="15164"/>
                    <a:pt x="2544" y="15143"/>
                    <a:pt x="2501" y="15143"/>
                  </a:cubicBezTo>
                  <a:close/>
                  <a:moveTo>
                    <a:pt x="2771" y="15143"/>
                  </a:moveTo>
                  <a:cubicBezTo>
                    <a:pt x="2744" y="15143"/>
                    <a:pt x="2701" y="15164"/>
                    <a:pt x="2701" y="15213"/>
                  </a:cubicBezTo>
                  <a:cubicBezTo>
                    <a:pt x="2701" y="15234"/>
                    <a:pt x="2744" y="15278"/>
                    <a:pt x="2771" y="15278"/>
                  </a:cubicBezTo>
                  <a:cubicBezTo>
                    <a:pt x="2814" y="15278"/>
                    <a:pt x="2836" y="15234"/>
                    <a:pt x="2836" y="15213"/>
                  </a:cubicBezTo>
                  <a:cubicBezTo>
                    <a:pt x="2836" y="15164"/>
                    <a:pt x="2814" y="15143"/>
                    <a:pt x="2771" y="15143"/>
                  </a:cubicBezTo>
                  <a:close/>
                  <a:moveTo>
                    <a:pt x="3041" y="15143"/>
                  </a:moveTo>
                  <a:cubicBezTo>
                    <a:pt x="3014" y="15143"/>
                    <a:pt x="2971" y="15164"/>
                    <a:pt x="2971" y="15213"/>
                  </a:cubicBezTo>
                  <a:cubicBezTo>
                    <a:pt x="2971" y="15234"/>
                    <a:pt x="3014" y="15278"/>
                    <a:pt x="3041" y="15278"/>
                  </a:cubicBezTo>
                  <a:cubicBezTo>
                    <a:pt x="3084" y="15278"/>
                    <a:pt x="3106" y="15234"/>
                    <a:pt x="3106" y="15213"/>
                  </a:cubicBezTo>
                  <a:cubicBezTo>
                    <a:pt x="3106" y="15164"/>
                    <a:pt x="3084" y="15143"/>
                    <a:pt x="3041" y="15143"/>
                  </a:cubicBezTo>
                  <a:close/>
                  <a:moveTo>
                    <a:pt x="3311" y="15143"/>
                  </a:moveTo>
                  <a:cubicBezTo>
                    <a:pt x="3284" y="15143"/>
                    <a:pt x="3241" y="15164"/>
                    <a:pt x="3241" y="15213"/>
                  </a:cubicBezTo>
                  <a:cubicBezTo>
                    <a:pt x="3241" y="15234"/>
                    <a:pt x="3284" y="15278"/>
                    <a:pt x="3311" y="15278"/>
                  </a:cubicBezTo>
                  <a:cubicBezTo>
                    <a:pt x="3332" y="15278"/>
                    <a:pt x="3354" y="15256"/>
                    <a:pt x="3376" y="15256"/>
                  </a:cubicBezTo>
                  <a:cubicBezTo>
                    <a:pt x="3354" y="15234"/>
                    <a:pt x="3354" y="15213"/>
                    <a:pt x="3354" y="15213"/>
                  </a:cubicBezTo>
                  <a:cubicBezTo>
                    <a:pt x="3354" y="15186"/>
                    <a:pt x="3354" y="15164"/>
                    <a:pt x="3376" y="15164"/>
                  </a:cubicBezTo>
                  <a:cubicBezTo>
                    <a:pt x="3354" y="15143"/>
                    <a:pt x="3332" y="15143"/>
                    <a:pt x="3311" y="15143"/>
                  </a:cubicBezTo>
                  <a:close/>
                  <a:moveTo>
                    <a:pt x="3581" y="15143"/>
                  </a:moveTo>
                  <a:cubicBezTo>
                    <a:pt x="3554" y="15143"/>
                    <a:pt x="3511" y="15164"/>
                    <a:pt x="3511" y="15213"/>
                  </a:cubicBezTo>
                  <a:cubicBezTo>
                    <a:pt x="3511" y="15234"/>
                    <a:pt x="3554" y="15278"/>
                    <a:pt x="3581" y="15278"/>
                  </a:cubicBezTo>
                  <a:cubicBezTo>
                    <a:pt x="3624" y="15278"/>
                    <a:pt x="3646" y="15234"/>
                    <a:pt x="3646" y="15213"/>
                  </a:cubicBezTo>
                  <a:cubicBezTo>
                    <a:pt x="3646" y="15164"/>
                    <a:pt x="3624" y="15143"/>
                    <a:pt x="3581" y="15143"/>
                  </a:cubicBezTo>
                  <a:close/>
                  <a:moveTo>
                    <a:pt x="3851" y="15143"/>
                  </a:moveTo>
                  <a:cubicBezTo>
                    <a:pt x="3824" y="15143"/>
                    <a:pt x="3781" y="15164"/>
                    <a:pt x="3781" y="15213"/>
                  </a:cubicBezTo>
                  <a:cubicBezTo>
                    <a:pt x="3781" y="15234"/>
                    <a:pt x="3824" y="15278"/>
                    <a:pt x="3851" y="15278"/>
                  </a:cubicBezTo>
                  <a:cubicBezTo>
                    <a:pt x="3894" y="15278"/>
                    <a:pt x="3916" y="15234"/>
                    <a:pt x="3916" y="15213"/>
                  </a:cubicBezTo>
                  <a:cubicBezTo>
                    <a:pt x="3916" y="15164"/>
                    <a:pt x="3894" y="15143"/>
                    <a:pt x="3851" y="15143"/>
                  </a:cubicBezTo>
                  <a:close/>
                  <a:moveTo>
                    <a:pt x="4121" y="15143"/>
                  </a:moveTo>
                  <a:cubicBezTo>
                    <a:pt x="4094" y="15143"/>
                    <a:pt x="4051" y="15164"/>
                    <a:pt x="4051" y="15213"/>
                  </a:cubicBezTo>
                  <a:cubicBezTo>
                    <a:pt x="4051" y="15234"/>
                    <a:pt x="4094" y="15278"/>
                    <a:pt x="4121" y="15278"/>
                  </a:cubicBezTo>
                  <a:cubicBezTo>
                    <a:pt x="4164" y="15278"/>
                    <a:pt x="4186" y="15234"/>
                    <a:pt x="4186" y="15213"/>
                  </a:cubicBezTo>
                  <a:cubicBezTo>
                    <a:pt x="4186" y="15164"/>
                    <a:pt x="4164" y="15143"/>
                    <a:pt x="4121" y="15143"/>
                  </a:cubicBezTo>
                  <a:close/>
                  <a:moveTo>
                    <a:pt x="4391" y="15143"/>
                  </a:moveTo>
                  <a:cubicBezTo>
                    <a:pt x="4364" y="15143"/>
                    <a:pt x="4321" y="15164"/>
                    <a:pt x="4321" y="15213"/>
                  </a:cubicBezTo>
                  <a:cubicBezTo>
                    <a:pt x="4321" y="15234"/>
                    <a:pt x="4364" y="15278"/>
                    <a:pt x="4391" y="15278"/>
                  </a:cubicBezTo>
                  <a:cubicBezTo>
                    <a:pt x="4434" y="15278"/>
                    <a:pt x="4456" y="15234"/>
                    <a:pt x="4456" y="15213"/>
                  </a:cubicBezTo>
                  <a:cubicBezTo>
                    <a:pt x="4456" y="15164"/>
                    <a:pt x="4434" y="15143"/>
                    <a:pt x="4391" y="15143"/>
                  </a:cubicBezTo>
                  <a:close/>
                  <a:moveTo>
                    <a:pt x="4661" y="15143"/>
                  </a:moveTo>
                  <a:cubicBezTo>
                    <a:pt x="4634" y="15143"/>
                    <a:pt x="4591" y="15164"/>
                    <a:pt x="4591" y="15213"/>
                  </a:cubicBezTo>
                  <a:cubicBezTo>
                    <a:pt x="4591" y="15234"/>
                    <a:pt x="4634" y="15278"/>
                    <a:pt x="4661" y="15278"/>
                  </a:cubicBezTo>
                  <a:cubicBezTo>
                    <a:pt x="4704" y="15278"/>
                    <a:pt x="4726" y="15234"/>
                    <a:pt x="4726" y="15213"/>
                  </a:cubicBezTo>
                  <a:cubicBezTo>
                    <a:pt x="4726" y="15164"/>
                    <a:pt x="4704" y="15143"/>
                    <a:pt x="4661" y="15143"/>
                  </a:cubicBezTo>
                  <a:close/>
                  <a:moveTo>
                    <a:pt x="4931" y="15143"/>
                  </a:moveTo>
                  <a:cubicBezTo>
                    <a:pt x="4904" y="15143"/>
                    <a:pt x="4861" y="15164"/>
                    <a:pt x="4861" y="15213"/>
                  </a:cubicBezTo>
                  <a:cubicBezTo>
                    <a:pt x="4861" y="15234"/>
                    <a:pt x="4904" y="15278"/>
                    <a:pt x="4931" y="15278"/>
                  </a:cubicBezTo>
                  <a:cubicBezTo>
                    <a:pt x="4974" y="15278"/>
                    <a:pt x="4996" y="15234"/>
                    <a:pt x="4996" y="15213"/>
                  </a:cubicBezTo>
                  <a:cubicBezTo>
                    <a:pt x="4996" y="15164"/>
                    <a:pt x="4974" y="15143"/>
                    <a:pt x="4931" y="15143"/>
                  </a:cubicBezTo>
                  <a:close/>
                  <a:moveTo>
                    <a:pt x="5201" y="15143"/>
                  </a:moveTo>
                  <a:cubicBezTo>
                    <a:pt x="5174" y="15143"/>
                    <a:pt x="5131" y="15164"/>
                    <a:pt x="5131" y="15213"/>
                  </a:cubicBezTo>
                  <a:cubicBezTo>
                    <a:pt x="5131" y="15234"/>
                    <a:pt x="5174" y="15278"/>
                    <a:pt x="5201" y="15278"/>
                  </a:cubicBezTo>
                  <a:cubicBezTo>
                    <a:pt x="5244" y="15278"/>
                    <a:pt x="5266" y="15234"/>
                    <a:pt x="5266" y="15213"/>
                  </a:cubicBezTo>
                  <a:cubicBezTo>
                    <a:pt x="5266" y="15164"/>
                    <a:pt x="5244" y="15143"/>
                    <a:pt x="5201" y="15143"/>
                  </a:cubicBezTo>
                  <a:close/>
                  <a:moveTo>
                    <a:pt x="5471" y="15143"/>
                  </a:moveTo>
                  <a:cubicBezTo>
                    <a:pt x="5444" y="15143"/>
                    <a:pt x="5401" y="15164"/>
                    <a:pt x="5401" y="15213"/>
                  </a:cubicBezTo>
                  <a:cubicBezTo>
                    <a:pt x="5401" y="15234"/>
                    <a:pt x="5444" y="15278"/>
                    <a:pt x="5471" y="15278"/>
                  </a:cubicBezTo>
                  <a:cubicBezTo>
                    <a:pt x="5514" y="15278"/>
                    <a:pt x="5536" y="15234"/>
                    <a:pt x="5536" y="15213"/>
                  </a:cubicBezTo>
                  <a:cubicBezTo>
                    <a:pt x="5536" y="15164"/>
                    <a:pt x="5514" y="15143"/>
                    <a:pt x="5471" y="15143"/>
                  </a:cubicBezTo>
                  <a:close/>
                  <a:moveTo>
                    <a:pt x="5741" y="15143"/>
                  </a:moveTo>
                  <a:cubicBezTo>
                    <a:pt x="5714" y="15143"/>
                    <a:pt x="5671" y="15164"/>
                    <a:pt x="5671" y="15213"/>
                  </a:cubicBezTo>
                  <a:cubicBezTo>
                    <a:pt x="5671" y="15234"/>
                    <a:pt x="5714" y="15278"/>
                    <a:pt x="5741" y="15278"/>
                  </a:cubicBezTo>
                  <a:cubicBezTo>
                    <a:pt x="5784" y="15278"/>
                    <a:pt x="5806" y="15234"/>
                    <a:pt x="5806" y="15213"/>
                  </a:cubicBezTo>
                  <a:cubicBezTo>
                    <a:pt x="5806" y="15164"/>
                    <a:pt x="5784" y="15143"/>
                    <a:pt x="5741" y="15143"/>
                  </a:cubicBezTo>
                  <a:close/>
                  <a:moveTo>
                    <a:pt x="6011" y="15143"/>
                  </a:moveTo>
                  <a:cubicBezTo>
                    <a:pt x="5984" y="15143"/>
                    <a:pt x="5941" y="15164"/>
                    <a:pt x="5941" y="15213"/>
                  </a:cubicBezTo>
                  <a:cubicBezTo>
                    <a:pt x="5941" y="15234"/>
                    <a:pt x="5984" y="15278"/>
                    <a:pt x="6011" y="15278"/>
                  </a:cubicBezTo>
                  <a:cubicBezTo>
                    <a:pt x="6054" y="15278"/>
                    <a:pt x="6076" y="15234"/>
                    <a:pt x="6076" y="15213"/>
                  </a:cubicBezTo>
                  <a:cubicBezTo>
                    <a:pt x="6076" y="15164"/>
                    <a:pt x="6054" y="15143"/>
                    <a:pt x="6011" y="15143"/>
                  </a:cubicBezTo>
                  <a:close/>
                  <a:moveTo>
                    <a:pt x="6281" y="15143"/>
                  </a:moveTo>
                  <a:cubicBezTo>
                    <a:pt x="6254" y="15143"/>
                    <a:pt x="6211" y="15164"/>
                    <a:pt x="6211" y="15213"/>
                  </a:cubicBezTo>
                  <a:cubicBezTo>
                    <a:pt x="6211" y="15234"/>
                    <a:pt x="6254" y="15278"/>
                    <a:pt x="6281" y="15278"/>
                  </a:cubicBezTo>
                  <a:cubicBezTo>
                    <a:pt x="6324" y="15278"/>
                    <a:pt x="6346" y="15234"/>
                    <a:pt x="6346" y="15213"/>
                  </a:cubicBezTo>
                  <a:cubicBezTo>
                    <a:pt x="6346" y="15164"/>
                    <a:pt x="6324" y="15143"/>
                    <a:pt x="6281" y="15143"/>
                  </a:cubicBezTo>
                  <a:close/>
                  <a:moveTo>
                    <a:pt x="6551" y="15143"/>
                  </a:moveTo>
                  <a:cubicBezTo>
                    <a:pt x="6524" y="15143"/>
                    <a:pt x="6481" y="15164"/>
                    <a:pt x="6481" y="15213"/>
                  </a:cubicBezTo>
                  <a:cubicBezTo>
                    <a:pt x="6481" y="15234"/>
                    <a:pt x="6524" y="15278"/>
                    <a:pt x="6551" y="15278"/>
                  </a:cubicBezTo>
                  <a:cubicBezTo>
                    <a:pt x="6594" y="15278"/>
                    <a:pt x="6616" y="15234"/>
                    <a:pt x="6616" y="15213"/>
                  </a:cubicBezTo>
                  <a:cubicBezTo>
                    <a:pt x="6616" y="15164"/>
                    <a:pt x="6594" y="15143"/>
                    <a:pt x="6551" y="15143"/>
                  </a:cubicBezTo>
                  <a:close/>
                  <a:moveTo>
                    <a:pt x="6821" y="15143"/>
                  </a:moveTo>
                  <a:cubicBezTo>
                    <a:pt x="6794" y="15143"/>
                    <a:pt x="6751" y="15164"/>
                    <a:pt x="6751" y="15213"/>
                  </a:cubicBezTo>
                  <a:cubicBezTo>
                    <a:pt x="6751" y="15234"/>
                    <a:pt x="6794" y="15278"/>
                    <a:pt x="6821" y="15278"/>
                  </a:cubicBezTo>
                  <a:cubicBezTo>
                    <a:pt x="6864" y="15278"/>
                    <a:pt x="6886" y="15234"/>
                    <a:pt x="6886" y="15213"/>
                  </a:cubicBezTo>
                  <a:cubicBezTo>
                    <a:pt x="6886" y="15164"/>
                    <a:pt x="6864" y="15143"/>
                    <a:pt x="6821" y="15143"/>
                  </a:cubicBezTo>
                  <a:close/>
                  <a:moveTo>
                    <a:pt x="7091" y="15143"/>
                  </a:moveTo>
                  <a:cubicBezTo>
                    <a:pt x="7064" y="15143"/>
                    <a:pt x="7021" y="15164"/>
                    <a:pt x="7021" y="15213"/>
                  </a:cubicBezTo>
                  <a:cubicBezTo>
                    <a:pt x="7021" y="15234"/>
                    <a:pt x="7064" y="15278"/>
                    <a:pt x="7091" y="15278"/>
                  </a:cubicBezTo>
                  <a:cubicBezTo>
                    <a:pt x="7134" y="15278"/>
                    <a:pt x="7156" y="15234"/>
                    <a:pt x="7156" y="15213"/>
                  </a:cubicBezTo>
                  <a:cubicBezTo>
                    <a:pt x="7156" y="15164"/>
                    <a:pt x="7134" y="15143"/>
                    <a:pt x="7091" y="15143"/>
                  </a:cubicBezTo>
                  <a:close/>
                  <a:moveTo>
                    <a:pt x="7361" y="15143"/>
                  </a:moveTo>
                  <a:cubicBezTo>
                    <a:pt x="7334" y="15143"/>
                    <a:pt x="7291" y="15164"/>
                    <a:pt x="7291" y="15213"/>
                  </a:cubicBezTo>
                  <a:cubicBezTo>
                    <a:pt x="7291" y="15234"/>
                    <a:pt x="7334" y="15278"/>
                    <a:pt x="7361" y="15278"/>
                  </a:cubicBezTo>
                  <a:cubicBezTo>
                    <a:pt x="7404" y="15278"/>
                    <a:pt x="7426" y="15234"/>
                    <a:pt x="7426" y="15213"/>
                  </a:cubicBezTo>
                  <a:cubicBezTo>
                    <a:pt x="7426" y="15164"/>
                    <a:pt x="7404" y="15143"/>
                    <a:pt x="7361" y="15143"/>
                  </a:cubicBezTo>
                  <a:close/>
                  <a:moveTo>
                    <a:pt x="7631" y="15143"/>
                  </a:moveTo>
                  <a:cubicBezTo>
                    <a:pt x="7604" y="15143"/>
                    <a:pt x="7561" y="15164"/>
                    <a:pt x="7561" y="15213"/>
                  </a:cubicBezTo>
                  <a:cubicBezTo>
                    <a:pt x="7561" y="15234"/>
                    <a:pt x="7604" y="15278"/>
                    <a:pt x="7631" y="15278"/>
                  </a:cubicBezTo>
                  <a:cubicBezTo>
                    <a:pt x="7674" y="15278"/>
                    <a:pt x="7696" y="15234"/>
                    <a:pt x="7696" y="15213"/>
                  </a:cubicBezTo>
                  <a:cubicBezTo>
                    <a:pt x="7696" y="15164"/>
                    <a:pt x="7674" y="15143"/>
                    <a:pt x="7631" y="15143"/>
                  </a:cubicBezTo>
                  <a:close/>
                  <a:moveTo>
                    <a:pt x="7901" y="15143"/>
                  </a:moveTo>
                  <a:cubicBezTo>
                    <a:pt x="7874" y="15143"/>
                    <a:pt x="7831" y="15164"/>
                    <a:pt x="7831" y="15213"/>
                  </a:cubicBezTo>
                  <a:cubicBezTo>
                    <a:pt x="7831" y="15234"/>
                    <a:pt x="7874" y="15278"/>
                    <a:pt x="7901" y="15278"/>
                  </a:cubicBezTo>
                  <a:cubicBezTo>
                    <a:pt x="7944" y="15278"/>
                    <a:pt x="7966" y="15234"/>
                    <a:pt x="7966" y="15213"/>
                  </a:cubicBezTo>
                  <a:cubicBezTo>
                    <a:pt x="7966" y="15164"/>
                    <a:pt x="7944" y="15143"/>
                    <a:pt x="7901" y="15143"/>
                  </a:cubicBezTo>
                  <a:close/>
                  <a:moveTo>
                    <a:pt x="8171" y="15143"/>
                  </a:moveTo>
                  <a:cubicBezTo>
                    <a:pt x="8144" y="15143"/>
                    <a:pt x="8101" y="15164"/>
                    <a:pt x="8101" y="15213"/>
                  </a:cubicBezTo>
                  <a:cubicBezTo>
                    <a:pt x="8101" y="15234"/>
                    <a:pt x="8144" y="15278"/>
                    <a:pt x="8171" y="15278"/>
                  </a:cubicBezTo>
                  <a:cubicBezTo>
                    <a:pt x="8214" y="15278"/>
                    <a:pt x="8236" y="15234"/>
                    <a:pt x="8236" y="15213"/>
                  </a:cubicBezTo>
                  <a:cubicBezTo>
                    <a:pt x="8236" y="15164"/>
                    <a:pt x="8214" y="15143"/>
                    <a:pt x="8171" y="15143"/>
                  </a:cubicBezTo>
                  <a:close/>
                  <a:moveTo>
                    <a:pt x="8441" y="15143"/>
                  </a:moveTo>
                  <a:cubicBezTo>
                    <a:pt x="8414" y="15143"/>
                    <a:pt x="8371" y="15164"/>
                    <a:pt x="8371" y="15213"/>
                  </a:cubicBezTo>
                  <a:cubicBezTo>
                    <a:pt x="8371" y="15234"/>
                    <a:pt x="8414" y="15278"/>
                    <a:pt x="8441" y="15278"/>
                  </a:cubicBezTo>
                  <a:cubicBezTo>
                    <a:pt x="8484" y="15278"/>
                    <a:pt x="8506" y="15234"/>
                    <a:pt x="8506" y="15213"/>
                  </a:cubicBezTo>
                  <a:cubicBezTo>
                    <a:pt x="8506" y="15164"/>
                    <a:pt x="8484" y="15143"/>
                    <a:pt x="8441" y="15143"/>
                  </a:cubicBezTo>
                  <a:close/>
                  <a:moveTo>
                    <a:pt x="8711" y="15143"/>
                  </a:moveTo>
                  <a:cubicBezTo>
                    <a:pt x="8684" y="15143"/>
                    <a:pt x="8641" y="15164"/>
                    <a:pt x="8641" y="15213"/>
                  </a:cubicBezTo>
                  <a:cubicBezTo>
                    <a:pt x="8641" y="15234"/>
                    <a:pt x="8684" y="15278"/>
                    <a:pt x="8711" y="15278"/>
                  </a:cubicBezTo>
                  <a:cubicBezTo>
                    <a:pt x="8754" y="15278"/>
                    <a:pt x="8776" y="15234"/>
                    <a:pt x="8776" y="15213"/>
                  </a:cubicBezTo>
                  <a:cubicBezTo>
                    <a:pt x="8776" y="15164"/>
                    <a:pt x="8754" y="15143"/>
                    <a:pt x="8711" y="15143"/>
                  </a:cubicBezTo>
                  <a:close/>
                  <a:moveTo>
                    <a:pt x="8981" y="15143"/>
                  </a:moveTo>
                  <a:cubicBezTo>
                    <a:pt x="8954" y="15143"/>
                    <a:pt x="8911" y="15164"/>
                    <a:pt x="8911" y="15213"/>
                  </a:cubicBezTo>
                  <a:cubicBezTo>
                    <a:pt x="8911" y="15234"/>
                    <a:pt x="8954" y="15278"/>
                    <a:pt x="8981" y="15278"/>
                  </a:cubicBezTo>
                  <a:cubicBezTo>
                    <a:pt x="9024" y="15278"/>
                    <a:pt x="9046" y="15234"/>
                    <a:pt x="9046" y="15213"/>
                  </a:cubicBezTo>
                  <a:cubicBezTo>
                    <a:pt x="9046" y="15164"/>
                    <a:pt x="9024" y="15143"/>
                    <a:pt x="8981" y="15143"/>
                  </a:cubicBezTo>
                  <a:close/>
                  <a:moveTo>
                    <a:pt x="9251" y="15143"/>
                  </a:moveTo>
                  <a:cubicBezTo>
                    <a:pt x="9224" y="15143"/>
                    <a:pt x="9181" y="15164"/>
                    <a:pt x="9181" y="15213"/>
                  </a:cubicBezTo>
                  <a:cubicBezTo>
                    <a:pt x="9181" y="15234"/>
                    <a:pt x="9224" y="15278"/>
                    <a:pt x="9251" y="15278"/>
                  </a:cubicBezTo>
                  <a:cubicBezTo>
                    <a:pt x="9294" y="15278"/>
                    <a:pt x="9316" y="15234"/>
                    <a:pt x="9316" y="15213"/>
                  </a:cubicBezTo>
                  <a:cubicBezTo>
                    <a:pt x="9316" y="15164"/>
                    <a:pt x="9294" y="15143"/>
                    <a:pt x="9251" y="15143"/>
                  </a:cubicBezTo>
                  <a:close/>
                  <a:moveTo>
                    <a:pt x="9521" y="15143"/>
                  </a:moveTo>
                  <a:cubicBezTo>
                    <a:pt x="9494" y="15143"/>
                    <a:pt x="9451" y="15164"/>
                    <a:pt x="9451" y="15213"/>
                  </a:cubicBezTo>
                  <a:cubicBezTo>
                    <a:pt x="9451" y="15234"/>
                    <a:pt x="9494" y="15278"/>
                    <a:pt x="9521" y="15278"/>
                  </a:cubicBezTo>
                  <a:cubicBezTo>
                    <a:pt x="9564" y="15278"/>
                    <a:pt x="9586" y="15234"/>
                    <a:pt x="9586" y="15213"/>
                  </a:cubicBezTo>
                  <a:cubicBezTo>
                    <a:pt x="9586" y="15164"/>
                    <a:pt x="9564" y="15143"/>
                    <a:pt x="9521" y="15143"/>
                  </a:cubicBezTo>
                  <a:close/>
                  <a:moveTo>
                    <a:pt x="9791" y="15143"/>
                  </a:moveTo>
                  <a:cubicBezTo>
                    <a:pt x="9764" y="15143"/>
                    <a:pt x="9721" y="15164"/>
                    <a:pt x="9721" y="15213"/>
                  </a:cubicBezTo>
                  <a:cubicBezTo>
                    <a:pt x="9721" y="15234"/>
                    <a:pt x="9764" y="15278"/>
                    <a:pt x="9791" y="15278"/>
                  </a:cubicBezTo>
                  <a:cubicBezTo>
                    <a:pt x="9834" y="15278"/>
                    <a:pt x="9856" y="15234"/>
                    <a:pt x="9856" y="15213"/>
                  </a:cubicBezTo>
                  <a:cubicBezTo>
                    <a:pt x="9856" y="15164"/>
                    <a:pt x="9834" y="15143"/>
                    <a:pt x="9791" y="15143"/>
                  </a:cubicBezTo>
                  <a:close/>
                  <a:moveTo>
                    <a:pt x="10061" y="15143"/>
                  </a:moveTo>
                  <a:cubicBezTo>
                    <a:pt x="10034" y="15143"/>
                    <a:pt x="9991" y="15164"/>
                    <a:pt x="9991" y="15213"/>
                  </a:cubicBezTo>
                  <a:cubicBezTo>
                    <a:pt x="9991" y="15234"/>
                    <a:pt x="10034" y="15278"/>
                    <a:pt x="10061" y="15278"/>
                  </a:cubicBezTo>
                  <a:cubicBezTo>
                    <a:pt x="10104" y="15278"/>
                    <a:pt x="10126" y="15234"/>
                    <a:pt x="10126" y="15213"/>
                  </a:cubicBezTo>
                  <a:cubicBezTo>
                    <a:pt x="10126" y="15164"/>
                    <a:pt x="10104" y="15143"/>
                    <a:pt x="10061" y="15143"/>
                  </a:cubicBezTo>
                  <a:close/>
                  <a:moveTo>
                    <a:pt x="10331" y="15143"/>
                  </a:moveTo>
                  <a:cubicBezTo>
                    <a:pt x="10304" y="15143"/>
                    <a:pt x="10261" y="15164"/>
                    <a:pt x="10261" y="15213"/>
                  </a:cubicBezTo>
                  <a:cubicBezTo>
                    <a:pt x="10261" y="15234"/>
                    <a:pt x="10304" y="15278"/>
                    <a:pt x="10331" y="15278"/>
                  </a:cubicBezTo>
                  <a:cubicBezTo>
                    <a:pt x="10374" y="15278"/>
                    <a:pt x="10396" y="15234"/>
                    <a:pt x="10396" y="15213"/>
                  </a:cubicBezTo>
                  <a:cubicBezTo>
                    <a:pt x="10396" y="15164"/>
                    <a:pt x="10374" y="15143"/>
                    <a:pt x="10331" y="15143"/>
                  </a:cubicBezTo>
                  <a:close/>
                  <a:moveTo>
                    <a:pt x="10601" y="15143"/>
                  </a:moveTo>
                  <a:cubicBezTo>
                    <a:pt x="10574" y="15143"/>
                    <a:pt x="10531" y="15164"/>
                    <a:pt x="10531" y="15213"/>
                  </a:cubicBezTo>
                  <a:cubicBezTo>
                    <a:pt x="10531" y="15234"/>
                    <a:pt x="10574" y="15278"/>
                    <a:pt x="10601" y="15278"/>
                  </a:cubicBezTo>
                  <a:cubicBezTo>
                    <a:pt x="10644" y="15278"/>
                    <a:pt x="10666" y="15234"/>
                    <a:pt x="10666" y="15213"/>
                  </a:cubicBezTo>
                  <a:cubicBezTo>
                    <a:pt x="10666" y="15164"/>
                    <a:pt x="10644" y="15143"/>
                    <a:pt x="10601" y="15143"/>
                  </a:cubicBezTo>
                  <a:close/>
                  <a:moveTo>
                    <a:pt x="10871" y="15143"/>
                  </a:moveTo>
                  <a:cubicBezTo>
                    <a:pt x="10844" y="15143"/>
                    <a:pt x="10801" y="15164"/>
                    <a:pt x="10801" y="15213"/>
                  </a:cubicBezTo>
                  <a:cubicBezTo>
                    <a:pt x="10801" y="15234"/>
                    <a:pt x="10844" y="15278"/>
                    <a:pt x="10871" y="15278"/>
                  </a:cubicBezTo>
                  <a:cubicBezTo>
                    <a:pt x="10914" y="15278"/>
                    <a:pt x="10936" y="15234"/>
                    <a:pt x="10936" y="15213"/>
                  </a:cubicBezTo>
                  <a:cubicBezTo>
                    <a:pt x="10936" y="15164"/>
                    <a:pt x="10914" y="15143"/>
                    <a:pt x="10871" y="15143"/>
                  </a:cubicBezTo>
                  <a:close/>
                  <a:moveTo>
                    <a:pt x="11141" y="15143"/>
                  </a:moveTo>
                  <a:cubicBezTo>
                    <a:pt x="11114" y="15143"/>
                    <a:pt x="11071" y="15164"/>
                    <a:pt x="11071" y="15213"/>
                  </a:cubicBezTo>
                  <a:cubicBezTo>
                    <a:pt x="11071" y="15234"/>
                    <a:pt x="11114" y="15278"/>
                    <a:pt x="11141" y="15278"/>
                  </a:cubicBezTo>
                  <a:cubicBezTo>
                    <a:pt x="11184" y="15278"/>
                    <a:pt x="11206" y="15234"/>
                    <a:pt x="11206" y="15213"/>
                  </a:cubicBezTo>
                  <a:cubicBezTo>
                    <a:pt x="11206" y="15164"/>
                    <a:pt x="11184" y="15143"/>
                    <a:pt x="11141" y="15143"/>
                  </a:cubicBezTo>
                  <a:close/>
                  <a:moveTo>
                    <a:pt x="11411" y="15143"/>
                  </a:moveTo>
                  <a:cubicBezTo>
                    <a:pt x="11384" y="15143"/>
                    <a:pt x="11341" y="15164"/>
                    <a:pt x="11341" y="15213"/>
                  </a:cubicBezTo>
                  <a:cubicBezTo>
                    <a:pt x="11341" y="15234"/>
                    <a:pt x="11384" y="15278"/>
                    <a:pt x="11411" y="15278"/>
                  </a:cubicBezTo>
                  <a:cubicBezTo>
                    <a:pt x="11454" y="15278"/>
                    <a:pt x="11476" y="15234"/>
                    <a:pt x="11476" y="15213"/>
                  </a:cubicBezTo>
                  <a:cubicBezTo>
                    <a:pt x="11476" y="15164"/>
                    <a:pt x="11454" y="15143"/>
                    <a:pt x="11411" y="15143"/>
                  </a:cubicBezTo>
                  <a:close/>
                  <a:moveTo>
                    <a:pt x="11681" y="15143"/>
                  </a:moveTo>
                  <a:cubicBezTo>
                    <a:pt x="11654" y="15143"/>
                    <a:pt x="11611" y="15164"/>
                    <a:pt x="11611" y="15213"/>
                  </a:cubicBezTo>
                  <a:cubicBezTo>
                    <a:pt x="11611" y="15234"/>
                    <a:pt x="11654" y="15278"/>
                    <a:pt x="11681" y="15278"/>
                  </a:cubicBezTo>
                  <a:cubicBezTo>
                    <a:pt x="11724" y="15278"/>
                    <a:pt x="11746" y="15234"/>
                    <a:pt x="11746" y="15213"/>
                  </a:cubicBezTo>
                  <a:cubicBezTo>
                    <a:pt x="11746" y="15164"/>
                    <a:pt x="11724" y="15143"/>
                    <a:pt x="11681" y="15143"/>
                  </a:cubicBezTo>
                  <a:close/>
                  <a:moveTo>
                    <a:pt x="11951" y="15143"/>
                  </a:moveTo>
                  <a:cubicBezTo>
                    <a:pt x="11924" y="15143"/>
                    <a:pt x="11881" y="15164"/>
                    <a:pt x="11881" y="15213"/>
                  </a:cubicBezTo>
                  <a:cubicBezTo>
                    <a:pt x="11881" y="15234"/>
                    <a:pt x="11924" y="15278"/>
                    <a:pt x="11951" y="15278"/>
                  </a:cubicBezTo>
                  <a:cubicBezTo>
                    <a:pt x="11994" y="15278"/>
                    <a:pt x="12016" y="15234"/>
                    <a:pt x="12016" y="15213"/>
                  </a:cubicBezTo>
                  <a:cubicBezTo>
                    <a:pt x="12016" y="15164"/>
                    <a:pt x="11994" y="15143"/>
                    <a:pt x="11951" y="15143"/>
                  </a:cubicBezTo>
                  <a:close/>
                  <a:moveTo>
                    <a:pt x="12221" y="15143"/>
                  </a:moveTo>
                  <a:cubicBezTo>
                    <a:pt x="12194" y="15143"/>
                    <a:pt x="12151" y="15164"/>
                    <a:pt x="12151" y="15213"/>
                  </a:cubicBezTo>
                  <a:cubicBezTo>
                    <a:pt x="12151" y="15234"/>
                    <a:pt x="12194" y="15278"/>
                    <a:pt x="12221" y="15278"/>
                  </a:cubicBezTo>
                  <a:cubicBezTo>
                    <a:pt x="12264" y="15278"/>
                    <a:pt x="12286" y="15234"/>
                    <a:pt x="12286" y="15213"/>
                  </a:cubicBezTo>
                  <a:cubicBezTo>
                    <a:pt x="12286" y="15164"/>
                    <a:pt x="12264" y="15143"/>
                    <a:pt x="12221" y="15143"/>
                  </a:cubicBezTo>
                  <a:close/>
                  <a:moveTo>
                    <a:pt x="12491" y="15143"/>
                  </a:moveTo>
                  <a:cubicBezTo>
                    <a:pt x="12464" y="15143"/>
                    <a:pt x="12421" y="15164"/>
                    <a:pt x="12421" y="15213"/>
                  </a:cubicBezTo>
                  <a:cubicBezTo>
                    <a:pt x="12421" y="15234"/>
                    <a:pt x="12464" y="15278"/>
                    <a:pt x="12491" y="15278"/>
                  </a:cubicBezTo>
                  <a:cubicBezTo>
                    <a:pt x="12534" y="15278"/>
                    <a:pt x="12556" y="15234"/>
                    <a:pt x="12556" y="15213"/>
                  </a:cubicBezTo>
                  <a:cubicBezTo>
                    <a:pt x="12556" y="15164"/>
                    <a:pt x="12534" y="15143"/>
                    <a:pt x="12491" y="15143"/>
                  </a:cubicBezTo>
                  <a:close/>
                  <a:moveTo>
                    <a:pt x="12761" y="15143"/>
                  </a:moveTo>
                  <a:cubicBezTo>
                    <a:pt x="12734" y="15143"/>
                    <a:pt x="12691" y="15164"/>
                    <a:pt x="12691" y="15213"/>
                  </a:cubicBezTo>
                  <a:cubicBezTo>
                    <a:pt x="12691" y="15234"/>
                    <a:pt x="12734" y="15278"/>
                    <a:pt x="12761" y="15278"/>
                  </a:cubicBezTo>
                  <a:cubicBezTo>
                    <a:pt x="12804" y="15278"/>
                    <a:pt x="12826" y="15234"/>
                    <a:pt x="12826" y="15213"/>
                  </a:cubicBezTo>
                  <a:cubicBezTo>
                    <a:pt x="12826" y="15164"/>
                    <a:pt x="12804" y="15143"/>
                    <a:pt x="12761" y="15143"/>
                  </a:cubicBezTo>
                  <a:close/>
                  <a:moveTo>
                    <a:pt x="13031" y="15143"/>
                  </a:moveTo>
                  <a:cubicBezTo>
                    <a:pt x="13004" y="15143"/>
                    <a:pt x="12961" y="15164"/>
                    <a:pt x="12961" y="15213"/>
                  </a:cubicBezTo>
                  <a:cubicBezTo>
                    <a:pt x="12961" y="15234"/>
                    <a:pt x="13004" y="15278"/>
                    <a:pt x="13031" y="15278"/>
                  </a:cubicBezTo>
                  <a:cubicBezTo>
                    <a:pt x="13074" y="15278"/>
                    <a:pt x="13096" y="15234"/>
                    <a:pt x="13096" y="15213"/>
                  </a:cubicBezTo>
                  <a:cubicBezTo>
                    <a:pt x="13096" y="15164"/>
                    <a:pt x="13074" y="15143"/>
                    <a:pt x="13031" y="15143"/>
                  </a:cubicBezTo>
                  <a:close/>
                  <a:moveTo>
                    <a:pt x="13301" y="15143"/>
                  </a:moveTo>
                  <a:cubicBezTo>
                    <a:pt x="13274" y="15143"/>
                    <a:pt x="13231" y="15164"/>
                    <a:pt x="13231" y="15213"/>
                  </a:cubicBezTo>
                  <a:cubicBezTo>
                    <a:pt x="13231" y="15234"/>
                    <a:pt x="13274" y="15278"/>
                    <a:pt x="13301" y="15278"/>
                  </a:cubicBezTo>
                  <a:cubicBezTo>
                    <a:pt x="13345" y="15278"/>
                    <a:pt x="13366" y="15234"/>
                    <a:pt x="13366" y="15213"/>
                  </a:cubicBezTo>
                  <a:cubicBezTo>
                    <a:pt x="13366" y="15164"/>
                    <a:pt x="13345" y="15143"/>
                    <a:pt x="13301" y="15143"/>
                  </a:cubicBezTo>
                  <a:close/>
                  <a:moveTo>
                    <a:pt x="71" y="15413"/>
                  </a:moveTo>
                  <a:cubicBezTo>
                    <a:pt x="44" y="15413"/>
                    <a:pt x="0" y="15434"/>
                    <a:pt x="0" y="15483"/>
                  </a:cubicBezTo>
                  <a:cubicBezTo>
                    <a:pt x="0" y="15504"/>
                    <a:pt x="44" y="15548"/>
                    <a:pt x="71" y="15548"/>
                  </a:cubicBezTo>
                  <a:cubicBezTo>
                    <a:pt x="114" y="15548"/>
                    <a:pt x="135" y="15504"/>
                    <a:pt x="135" y="15483"/>
                  </a:cubicBezTo>
                  <a:cubicBezTo>
                    <a:pt x="135" y="15434"/>
                    <a:pt x="114" y="15413"/>
                    <a:pt x="71" y="15413"/>
                  </a:cubicBezTo>
                  <a:close/>
                  <a:moveTo>
                    <a:pt x="71" y="15683"/>
                  </a:moveTo>
                  <a:cubicBezTo>
                    <a:pt x="44" y="15683"/>
                    <a:pt x="0" y="15704"/>
                    <a:pt x="0" y="15753"/>
                  </a:cubicBezTo>
                  <a:cubicBezTo>
                    <a:pt x="0" y="15774"/>
                    <a:pt x="44" y="15818"/>
                    <a:pt x="71" y="15818"/>
                  </a:cubicBezTo>
                  <a:cubicBezTo>
                    <a:pt x="114" y="15818"/>
                    <a:pt x="135" y="15774"/>
                    <a:pt x="135" y="15753"/>
                  </a:cubicBezTo>
                  <a:cubicBezTo>
                    <a:pt x="135" y="15704"/>
                    <a:pt x="114" y="15683"/>
                    <a:pt x="71" y="15683"/>
                  </a:cubicBezTo>
                  <a:close/>
                  <a:moveTo>
                    <a:pt x="71" y="15953"/>
                  </a:moveTo>
                  <a:cubicBezTo>
                    <a:pt x="44" y="15953"/>
                    <a:pt x="0" y="15974"/>
                    <a:pt x="0" y="16023"/>
                  </a:cubicBezTo>
                  <a:cubicBezTo>
                    <a:pt x="0" y="16044"/>
                    <a:pt x="44" y="16088"/>
                    <a:pt x="71" y="16088"/>
                  </a:cubicBezTo>
                  <a:cubicBezTo>
                    <a:pt x="114" y="16088"/>
                    <a:pt x="135" y="16044"/>
                    <a:pt x="135" y="16023"/>
                  </a:cubicBezTo>
                  <a:cubicBezTo>
                    <a:pt x="135" y="15974"/>
                    <a:pt x="114" y="15953"/>
                    <a:pt x="71" y="15953"/>
                  </a:cubicBezTo>
                  <a:close/>
                  <a:moveTo>
                    <a:pt x="71" y="16223"/>
                  </a:moveTo>
                  <a:cubicBezTo>
                    <a:pt x="44" y="16223"/>
                    <a:pt x="0" y="16244"/>
                    <a:pt x="0" y="16293"/>
                  </a:cubicBezTo>
                  <a:cubicBezTo>
                    <a:pt x="0" y="16314"/>
                    <a:pt x="44" y="16358"/>
                    <a:pt x="71" y="16358"/>
                  </a:cubicBezTo>
                  <a:cubicBezTo>
                    <a:pt x="114" y="16358"/>
                    <a:pt x="135" y="16314"/>
                    <a:pt x="135" y="16293"/>
                  </a:cubicBezTo>
                  <a:cubicBezTo>
                    <a:pt x="135" y="16244"/>
                    <a:pt x="114" y="16223"/>
                    <a:pt x="71" y="16223"/>
                  </a:cubicBezTo>
                  <a:close/>
                  <a:moveTo>
                    <a:pt x="71" y="16493"/>
                  </a:moveTo>
                  <a:cubicBezTo>
                    <a:pt x="44" y="16493"/>
                    <a:pt x="0" y="16514"/>
                    <a:pt x="0" y="16563"/>
                  </a:cubicBezTo>
                  <a:cubicBezTo>
                    <a:pt x="0" y="16584"/>
                    <a:pt x="44" y="16628"/>
                    <a:pt x="71" y="16628"/>
                  </a:cubicBezTo>
                  <a:cubicBezTo>
                    <a:pt x="114" y="16628"/>
                    <a:pt x="135" y="16584"/>
                    <a:pt x="135" y="16563"/>
                  </a:cubicBezTo>
                  <a:cubicBezTo>
                    <a:pt x="135" y="16514"/>
                    <a:pt x="114" y="16493"/>
                    <a:pt x="71" y="16493"/>
                  </a:cubicBezTo>
                  <a:close/>
                  <a:moveTo>
                    <a:pt x="71" y="16763"/>
                  </a:moveTo>
                  <a:cubicBezTo>
                    <a:pt x="44" y="16763"/>
                    <a:pt x="0" y="16784"/>
                    <a:pt x="0" y="16833"/>
                  </a:cubicBezTo>
                  <a:cubicBezTo>
                    <a:pt x="0" y="16854"/>
                    <a:pt x="44" y="16898"/>
                    <a:pt x="71" y="16898"/>
                  </a:cubicBezTo>
                  <a:cubicBezTo>
                    <a:pt x="114" y="16898"/>
                    <a:pt x="135" y="16854"/>
                    <a:pt x="135" y="16833"/>
                  </a:cubicBezTo>
                  <a:cubicBezTo>
                    <a:pt x="135" y="16784"/>
                    <a:pt x="114" y="16763"/>
                    <a:pt x="71" y="16763"/>
                  </a:cubicBezTo>
                  <a:close/>
                  <a:moveTo>
                    <a:pt x="71" y="17033"/>
                  </a:moveTo>
                  <a:cubicBezTo>
                    <a:pt x="44" y="17033"/>
                    <a:pt x="0" y="17054"/>
                    <a:pt x="0" y="17103"/>
                  </a:cubicBezTo>
                  <a:cubicBezTo>
                    <a:pt x="0" y="17125"/>
                    <a:pt x="44" y="17168"/>
                    <a:pt x="71" y="17168"/>
                  </a:cubicBezTo>
                  <a:cubicBezTo>
                    <a:pt x="114" y="17168"/>
                    <a:pt x="135" y="17125"/>
                    <a:pt x="135" y="17103"/>
                  </a:cubicBezTo>
                  <a:cubicBezTo>
                    <a:pt x="135" y="17054"/>
                    <a:pt x="114" y="17033"/>
                    <a:pt x="71" y="17033"/>
                  </a:cubicBezTo>
                  <a:close/>
                  <a:moveTo>
                    <a:pt x="71" y="17303"/>
                  </a:moveTo>
                  <a:cubicBezTo>
                    <a:pt x="44" y="17303"/>
                    <a:pt x="0" y="17324"/>
                    <a:pt x="0" y="17373"/>
                  </a:cubicBezTo>
                  <a:cubicBezTo>
                    <a:pt x="0" y="17395"/>
                    <a:pt x="44" y="17438"/>
                    <a:pt x="71" y="17438"/>
                  </a:cubicBezTo>
                  <a:cubicBezTo>
                    <a:pt x="114" y="17438"/>
                    <a:pt x="135" y="17395"/>
                    <a:pt x="135" y="17373"/>
                  </a:cubicBezTo>
                  <a:cubicBezTo>
                    <a:pt x="135" y="17324"/>
                    <a:pt x="114" y="17303"/>
                    <a:pt x="71" y="17303"/>
                  </a:cubicBezTo>
                  <a:close/>
                  <a:moveTo>
                    <a:pt x="71" y="17573"/>
                  </a:moveTo>
                  <a:cubicBezTo>
                    <a:pt x="44" y="17573"/>
                    <a:pt x="0" y="17594"/>
                    <a:pt x="0" y="17643"/>
                  </a:cubicBezTo>
                  <a:cubicBezTo>
                    <a:pt x="0" y="17665"/>
                    <a:pt x="44" y="17708"/>
                    <a:pt x="71" y="17708"/>
                  </a:cubicBezTo>
                  <a:cubicBezTo>
                    <a:pt x="114" y="17708"/>
                    <a:pt x="135" y="17665"/>
                    <a:pt x="135" y="17643"/>
                  </a:cubicBezTo>
                  <a:cubicBezTo>
                    <a:pt x="135" y="17594"/>
                    <a:pt x="114" y="17573"/>
                    <a:pt x="71" y="17573"/>
                  </a:cubicBezTo>
                  <a:close/>
                  <a:moveTo>
                    <a:pt x="71" y="17843"/>
                  </a:moveTo>
                  <a:cubicBezTo>
                    <a:pt x="44" y="17843"/>
                    <a:pt x="0" y="17864"/>
                    <a:pt x="0" y="17913"/>
                  </a:cubicBezTo>
                  <a:cubicBezTo>
                    <a:pt x="0" y="17935"/>
                    <a:pt x="44" y="17978"/>
                    <a:pt x="71" y="17978"/>
                  </a:cubicBezTo>
                  <a:cubicBezTo>
                    <a:pt x="114" y="17978"/>
                    <a:pt x="135" y="17935"/>
                    <a:pt x="135" y="17913"/>
                  </a:cubicBezTo>
                  <a:cubicBezTo>
                    <a:pt x="135" y="17864"/>
                    <a:pt x="114" y="17843"/>
                    <a:pt x="71" y="17843"/>
                  </a:cubicBezTo>
                  <a:close/>
                  <a:moveTo>
                    <a:pt x="71" y="18113"/>
                  </a:moveTo>
                  <a:cubicBezTo>
                    <a:pt x="44" y="18113"/>
                    <a:pt x="0" y="18134"/>
                    <a:pt x="0" y="18183"/>
                  </a:cubicBezTo>
                  <a:cubicBezTo>
                    <a:pt x="0" y="18205"/>
                    <a:pt x="44" y="18248"/>
                    <a:pt x="71" y="18248"/>
                  </a:cubicBezTo>
                  <a:cubicBezTo>
                    <a:pt x="114" y="18248"/>
                    <a:pt x="135" y="18205"/>
                    <a:pt x="135" y="18183"/>
                  </a:cubicBezTo>
                  <a:cubicBezTo>
                    <a:pt x="135" y="18134"/>
                    <a:pt x="114" y="18113"/>
                    <a:pt x="71" y="18113"/>
                  </a:cubicBezTo>
                  <a:close/>
                  <a:moveTo>
                    <a:pt x="71" y="18383"/>
                  </a:moveTo>
                  <a:cubicBezTo>
                    <a:pt x="44" y="18383"/>
                    <a:pt x="0" y="18404"/>
                    <a:pt x="0" y="18453"/>
                  </a:cubicBezTo>
                  <a:cubicBezTo>
                    <a:pt x="0" y="18475"/>
                    <a:pt x="44" y="18518"/>
                    <a:pt x="71" y="18518"/>
                  </a:cubicBezTo>
                  <a:cubicBezTo>
                    <a:pt x="114" y="18518"/>
                    <a:pt x="135" y="18475"/>
                    <a:pt x="135" y="18453"/>
                  </a:cubicBezTo>
                  <a:cubicBezTo>
                    <a:pt x="135" y="18404"/>
                    <a:pt x="114" y="18383"/>
                    <a:pt x="71" y="1838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  <p:sp>
        <p:nvSpPr>
          <p:cNvPr id="233" name="Google Shape;23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10797"/>
            <a:ext cx="734700" cy="6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104654"/>
            <a:ext cx="734700" cy="6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1310797"/>
            <a:ext cx="734700" cy="6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5" y="3104654"/>
            <a:ext cx="734700" cy="6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310797"/>
            <a:ext cx="734700" cy="6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3104654"/>
            <a:ext cx="734700" cy="6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276" name="Google Shape;276;p13"/>
          <p:cNvSpPr txBox="1">
            <a:spLocks noGrp="1"/>
          </p:cNvSpPr>
          <p:nvPr>
            <p:ph type="subTitle" idx="1"/>
          </p:nvPr>
        </p:nvSpPr>
        <p:spPr>
          <a:xfrm>
            <a:off x="720000" y="1961013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 dirty="0"/>
          </a:p>
        </p:txBody>
      </p:sp>
      <p:sp>
        <p:nvSpPr>
          <p:cNvPr id="277" name="Google Shape;277;p13"/>
          <p:cNvSpPr txBox="1">
            <a:spLocks noGrp="1"/>
          </p:cNvSpPr>
          <p:nvPr>
            <p:ph type="subTitle" idx="8"/>
          </p:nvPr>
        </p:nvSpPr>
        <p:spPr>
          <a:xfrm>
            <a:off x="3419275" y="1961013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9"/>
          </p:nvPr>
        </p:nvSpPr>
        <p:spPr>
          <a:xfrm>
            <a:off x="6118550" y="1961013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 dirty="0"/>
          </a:p>
        </p:txBody>
      </p:sp>
      <p:sp>
        <p:nvSpPr>
          <p:cNvPr id="279" name="Google Shape;279;p13"/>
          <p:cNvSpPr txBox="1">
            <a:spLocks noGrp="1"/>
          </p:cNvSpPr>
          <p:nvPr>
            <p:ph type="subTitle" idx="13"/>
          </p:nvPr>
        </p:nvSpPr>
        <p:spPr>
          <a:xfrm>
            <a:off x="720000" y="3754888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 dirty="0"/>
          </a:p>
        </p:txBody>
      </p:sp>
      <p:sp>
        <p:nvSpPr>
          <p:cNvPr id="280" name="Google Shape;280;p13"/>
          <p:cNvSpPr txBox="1">
            <a:spLocks noGrp="1"/>
          </p:cNvSpPr>
          <p:nvPr>
            <p:ph type="subTitle" idx="14"/>
          </p:nvPr>
        </p:nvSpPr>
        <p:spPr>
          <a:xfrm>
            <a:off x="3419275" y="3754888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 dirty="0"/>
          </a:p>
        </p:txBody>
      </p:sp>
      <p:sp>
        <p:nvSpPr>
          <p:cNvPr id="281" name="Google Shape;281;p13"/>
          <p:cNvSpPr txBox="1">
            <a:spLocks noGrp="1"/>
          </p:cNvSpPr>
          <p:nvPr>
            <p:ph type="subTitle" idx="15"/>
          </p:nvPr>
        </p:nvSpPr>
        <p:spPr>
          <a:xfrm>
            <a:off x="6118550" y="3754888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 dirty="0"/>
          </a:p>
        </p:txBody>
      </p:sp>
      <p:grpSp>
        <p:nvGrpSpPr>
          <p:cNvPr id="282" name="Google Shape;282;p13"/>
          <p:cNvGrpSpPr/>
          <p:nvPr/>
        </p:nvGrpSpPr>
        <p:grpSpPr>
          <a:xfrm rot="10800000">
            <a:off x="-1021497" y="-1352006"/>
            <a:ext cx="10825854" cy="6716283"/>
            <a:chOff x="-310705" y="2631803"/>
            <a:chExt cx="4311715" cy="2674957"/>
          </a:xfrm>
        </p:grpSpPr>
        <p:sp>
          <p:nvSpPr>
            <p:cNvPr id="283" name="Google Shape;283;p13"/>
            <p:cNvSpPr/>
            <p:nvPr/>
          </p:nvSpPr>
          <p:spPr>
            <a:xfrm>
              <a:off x="2404104" y="4580814"/>
              <a:ext cx="6275" cy="127861"/>
            </a:xfrm>
            <a:custGeom>
              <a:avLst/>
              <a:gdLst/>
              <a:ahLst/>
              <a:cxnLst/>
              <a:rect l="l" t="t" r="r" b="b"/>
              <a:pathLst>
                <a:path w="136" h="2771" extrusionOk="0">
                  <a:moveTo>
                    <a:pt x="65" y="1"/>
                  </a:moveTo>
                  <a:cubicBezTo>
                    <a:pt x="22" y="1"/>
                    <a:pt x="1" y="49"/>
                    <a:pt x="1" y="71"/>
                  </a:cubicBezTo>
                  <a:cubicBezTo>
                    <a:pt x="1" y="114"/>
                    <a:pt x="22" y="136"/>
                    <a:pt x="65" y="136"/>
                  </a:cubicBezTo>
                  <a:cubicBezTo>
                    <a:pt x="87" y="136"/>
                    <a:pt x="136" y="114"/>
                    <a:pt x="136" y="71"/>
                  </a:cubicBezTo>
                  <a:cubicBezTo>
                    <a:pt x="136" y="49"/>
                    <a:pt x="87" y="1"/>
                    <a:pt x="65" y="1"/>
                  </a:cubicBezTo>
                  <a:close/>
                  <a:moveTo>
                    <a:pt x="65" y="271"/>
                  </a:moveTo>
                  <a:cubicBezTo>
                    <a:pt x="22" y="271"/>
                    <a:pt x="1" y="298"/>
                    <a:pt x="1" y="341"/>
                  </a:cubicBezTo>
                  <a:cubicBezTo>
                    <a:pt x="1" y="384"/>
                    <a:pt x="22" y="406"/>
                    <a:pt x="65" y="406"/>
                  </a:cubicBezTo>
                  <a:cubicBezTo>
                    <a:pt x="87" y="406"/>
                    <a:pt x="136" y="384"/>
                    <a:pt x="136" y="341"/>
                  </a:cubicBezTo>
                  <a:cubicBezTo>
                    <a:pt x="136" y="298"/>
                    <a:pt x="87" y="271"/>
                    <a:pt x="65" y="271"/>
                  </a:cubicBezTo>
                  <a:close/>
                  <a:moveTo>
                    <a:pt x="65" y="541"/>
                  </a:moveTo>
                  <a:cubicBezTo>
                    <a:pt x="22" y="541"/>
                    <a:pt x="1" y="568"/>
                    <a:pt x="1" y="611"/>
                  </a:cubicBezTo>
                  <a:cubicBezTo>
                    <a:pt x="1" y="632"/>
                    <a:pt x="22" y="676"/>
                    <a:pt x="65" y="676"/>
                  </a:cubicBezTo>
                  <a:cubicBezTo>
                    <a:pt x="87" y="676"/>
                    <a:pt x="136" y="632"/>
                    <a:pt x="136" y="611"/>
                  </a:cubicBezTo>
                  <a:cubicBezTo>
                    <a:pt x="136" y="568"/>
                    <a:pt x="87" y="541"/>
                    <a:pt x="65" y="541"/>
                  </a:cubicBezTo>
                  <a:close/>
                  <a:moveTo>
                    <a:pt x="65" y="789"/>
                  </a:moveTo>
                  <a:cubicBezTo>
                    <a:pt x="22" y="789"/>
                    <a:pt x="1" y="838"/>
                    <a:pt x="1" y="859"/>
                  </a:cubicBezTo>
                  <a:cubicBezTo>
                    <a:pt x="1" y="902"/>
                    <a:pt x="22" y="924"/>
                    <a:pt x="65" y="924"/>
                  </a:cubicBezTo>
                  <a:cubicBezTo>
                    <a:pt x="87" y="924"/>
                    <a:pt x="136" y="902"/>
                    <a:pt x="136" y="859"/>
                  </a:cubicBezTo>
                  <a:cubicBezTo>
                    <a:pt x="136" y="838"/>
                    <a:pt x="87" y="789"/>
                    <a:pt x="65" y="789"/>
                  </a:cubicBezTo>
                  <a:close/>
                  <a:moveTo>
                    <a:pt x="65" y="1059"/>
                  </a:moveTo>
                  <a:cubicBezTo>
                    <a:pt x="22" y="1059"/>
                    <a:pt x="1" y="1081"/>
                    <a:pt x="1" y="1129"/>
                  </a:cubicBezTo>
                  <a:cubicBezTo>
                    <a:pt x="1" y="1172"/>
                    <a:pt x="22" y="1194"/>
                    <a:pt x="65" y="1194"/>
                  </a:cubicBezTo>
                  <a:cubicBezTo>
                    <a:pt x="87" y="1194"/>
                    <a:pt x="136" y="1172"/>
                    <a:pt x="136" y="1129"/>
                  </a:cubicBezTo>
                  <a:cubicBezTo>
                    <a:pt x="136" y="1081"/>
                    <a:pt x="87" y="1059"/>
                    <a:pt x="65" y="1059"/>
                  </a:cubicBezTo>
                  <a:close/>
                  <a:moveTo>
                    <a:pt x="65" y="1329"/>
                  </a:moveTo>
                  <a:cubicBezTo>
                    <a:pt x="22" y="1329"/>
                    <a:pt x="1" y="1351"/>
                    <a:pt x="1" y="1399"/>
                  </a:cubicBezTo>
                  <a:cubicBezTo>
                    <a:pt x="1" y="1421"/>
                    <a:pt x="22" y="1464"/>
                    <a:pt x="65" y="1464"/>
                  </a:cubicBezTo>
                  <a:cubicBezTo>
                    <a:pt x="87" y="1464"/>
                    <a:pt x="136" y="1421"/>
                    <a:pt x="136" y="1399"/>
                  </a:cubicBezTo>
                  <a:cubicBezTo>
                    <a:pt x="136" y="1351"/>
                    <a:pt x="87" y="1329"/>
                    <a:pt x="65" y="1329"/>
                  </a:cubicBezTo>
                  <a:close/>
                  <a:moveTo>
                    <a:pt x="65" y="1577"/>
                  </a:moveTo>
                  <a:cubicBezTo>
                    <a:pt x="22" y="1577"/>
                    <a:pt x="1" y="1621"/>
                    <a:pt x="1" y="1648"/>
                  </a:cubicBezTo>
                  <a:cubicBezTo>
                    <a:pt x="1" y="1691"/>
                    <a:pt x="22" y="1712"/>
                    <a:pt x="65" y="1712"/>
                  </a:cubicBezTo>
                  <a:cubicBezTo>
                    <a:pt x="87" y="1712"/>
                    <a:pt x="136" y="1691"/>
                    <a:pt x="136" y="1648"/>
                  </a:cubicBezTo>
                  <a:cubicBezTo>
                    <a:pt x="136" y="1621"/>
                    <a:pt x="87" y="1577"/>
                    <a:pt x="65" y="1577"/>
                  </a:cubicBezTo>
                  <a:close/>
                  <a:moveTo>
                    <a:pt x="65" y="1847"/>
                  </a:moveTo>
                  <a:cubicBezTo>
                    <a:pt x="22" y="1847"/>
                    <a:pt x="1" y="1869"/>
                    <a:pt x="1" y="1918"/>
                  </a:cubicBezTo>
                  <a:cubicBezTo>
                    <a:pt x="1" y="1961"/>
                    <a:pt x="22" y="1982"/>
                    <a:pt x="65" y="1982"/>
                  </a:cubicBezTo>
                  <a:cubicBezTo>
                    <a:pt x="87" y="1982"/>
                    <a:pt x="136" y="1961"/>
                    <a:pt x="136" y="1918"/>
                  </a:cubicBezTo>
                  <a:cubicBezTo>
                    <a:pt x="136" y="1869"/>
                    <a:pt x="87" y="1847"/>
                    <a:pt x="65" y="1847"/>
                  </a:cubicBezTo>
                  <a:close/>
                  <a:moveTo>
                    <a:pt x="65" y="2117"/>
                  </a:moveTo>
                  <a:cubicBezTo>
                    <a:pt x="22" y="2117"/>
                    <a:pt x="1" y="2139"/>
                    <a:pt x="1" y="2188"/>
                  </a:cubicBezTo>
                  <a:cubicBezTo>
                    <a:pt x="1" y="2209"/>
                    <a:pt x="22" y="2252"/>
                    <a:pt x="65" y="2252"/>
                  </a:cubicBezTo>
                  <a:cubicBezTo>
                    <a:pt x="87" y="2252"/>
                    <a:pt x="136" y="2209"/>
                    <a:pt x="136" y="2188"/>
                  </a:cubicBezTo>
                  <a:cubicBezTo>
                    <a:pt x="136" y="2139"/>
                    <a:pt x="87" y="2117"/>
                    <a:pt x="65" y="2117"/>
                  </a:cubicBezTo>
                  <a:close/>
                  <a:moveTo>
                    <a:pt x="65" y="2366"/>
                  </a:moveTo>
                  <a:cubicBezTo>
                    <a:pt x="22" y="2366"/>
                    <a:pt x="1" y="2409"/>
                    <a:pt x="1" y="2431"/>
                  </a:cubicBezTo>
                  <a:cubicBezTo>
                    <a:pt x="1" y="2479"/>
                    <a:pt x="22" y="2501"/>
                    <a:pt x="65" y="2501"/>
                  </a:cubicBezTo>
                  <a:cubicBezTo>
                    <a:pt x="87" y="2501"/>
                    <a:pt x="136" y="2479"/>
                    <a:pt x="136" y="2431"/>
                  </a:cubicBezTo>
                  <a:cubicBezTo>
                    <a:pt x="136" y="2409"/>
                    <a:pt x="87" y="2366"/>
                    <a:pt x="65" y="2366"/>
                  </a:cubicBezTo>
                  <a:close/>
                  <a:moveTo>
                    <a:pt x="65" y="2636"/>
                  </a:moveTo>
                  <a:cubicBezTo>
                    <a:pt x="22" y="2636"/>
                    <a:pt x="1" y="2657"/>
                    <a:pt x="1" y="2701"/>
                  </a:cubicBezTo>
                  <a:cubicBezTo>
                    <a:pt x="1" y="2749"/>
                    <a:pt x="22" y="2771"/>
                    <a:pt x="65" y="2771"/>
                  </a:cubicBezTo>
                  <a:cubicBezTo>
                    <a:pt x="87" y="2771"/>
                    <a:pt x="136" y="2749"/>
                    <a:pt x="136" y="2701"/>
                  </a:cubicBezTo>
                  <a:cubicBezTo>
                    <a:pt x="136" y="2657"/>
                    <a:pt x="87" y="2636"/>
                    <a:pt x="65" y="2636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2404096" y="4714858"/>
              <a:ext cx="494186" cy="6275"/>
            </a:xfrm>
            <a:custGeom>
              <a:avLst/>
              <a:gdLst/>
              <a:ahLst/>
              <a:cxnLst/>
              <a:rect l="l" t="t" r="r" b="b"/>
              <a:pathLst>
                <a:path w="10710" h="136" extrusionOk="0">
                  <a:moveTo>
                    <a:pt x="65" y="1"/>
                  </a:moveTo>
                  <a:cubicBezTo>
                    <a:pt x="22" y="1"/>
                    <a:pt x="1" y="23"/>
                    <a:pt x="1" y="66"/>
                  </a:cubicBezTo>
                  <a:cubicBezTo>
                    <a:pt x="1" y="93"/>
                    <a:pt x="22" y="136"/>
                    <a:pt x="65" y="136"/>
                  </a:cubicBezTo>
                  <a:cubicBezTo>
                    <a:pt x="114" y="136"/>
                    <a:pt x="136" y="93"/>
                    <a:pt x="136" y="66"/>
                  </a:cubicBezTo>
                  <a:cubicBezTo>
                    <a:pt x="136" y="23"/>
                    <a:pt x="114" y="1"/>
                    <a:pt x="65" y="1"/>
                  </a:cubicBezTo>
                  <a:close/>
                  <a:moveTo>
                    <a:pt x="336" y="1"/>
                  </a:moveTo>
                  <a:cubicBezTo>
                    <a:pt x="292" y="1"/>
                    <a:pt x="271" y="23"/>
                    <a:pt x="271" y="66"/>
                  </a:cubicBezTo>
                  <a:cubicBezTo>
                    <a:pt x="271" y="93"/>
                    <a:pt x="292" y="136"/>
                    <a:pt x="336" y="136"/>
                  </a:cubicBezTo>
                  <a:cubicBezTo>
                    <a:pt x="384" y="136"/>
                    <a:pt x="406" y="93"/>
                    <a:pt x="406" y="66"/>
                  </a:cubicBezTo>
                  <a:cubicBezTo>
                    <a:pt x="406" y="23"/>
                    <a:pt x="384" y="1"/>
                    <a:pt x="336" y="1"/>
                  </a:cubicBezTo>
                  <a:close/>
                  <a:moveTo>
                    <a:pt x="606" y="1"/>
                  </a:moveTo>
                  <a:cubicBezTo>
                    <a:pt x="562" y="1"/>
                    <a:pt x="541" y="23"/>
                    <a:pt x="541" y="66"/>
                  </a:cubicBezTo>
                  <a:cubicBezTo>
                    <a:pt x="541" y="93"/>
                    <a:pt x="562" y="136"/>
                    <a:pt x="606" y="136"/>
                  </a:cubicBezTo>
                  <a:cubicBezTo>
                    <a:pt x="654" y="136"/>
                    <a:pt x="676" y="93"/>
                    <a:pt x="676" y="66"/>
                  </a:cubicBezTo>
                  <a:cubicBezTo>
                    <a:pt x="676" y="23"/>
                    <a:pt x="654" y="1"/>
                    <a:pt x="606" y="1"/>
                  </a:cubicBezTo>
                  <a:close/>
                  <a:moveTo>
                    <a:pt x="876" y="1"/>
                  </a:moveTo>
                  <a:cubicBezTo>
                    <a:pt x="832" y="1"/>
                    <a:pt x="811" y="23"/>
                    <a:pt x="811" y="66"/>
                  </a:cubicBezTo>
                  <a:cubicBezTo>
                    <a:pt x="811" y="93"/>
                    <a:pt x="832" y="136"/>
                    <a:pt x="876" y="136"/>
                  </a:cubicBezTo>
                  <a:cubicBezTo>
                    <a:pt x="924" y="136"/>
                    <a:pt x="946" y="93"/>
                    <a:pt x="946" y="66"/>
                  </a:cubicBezTo>
                  <a:cubicBezTo>
                    <a:pt x="946" y="23"/>
                    <a:pt x="924" y="1"/>
                    <a:pt x="876" y="1"/>
                  </a:cubicBezTo>
                  <a:close/>
                  <a:moveTo>
                    <a:pt x="1146" y="1"/>
                  </a:moveTo>
                  <a:cubicBezTo>
                    <a:pt x="1102" y="1"/>
                    <a:pt x="1081" y="23"/>
                    <a:pt x="1081" y="66"/>
                  </a:cubicBezTo>
                  <a:cubicBezTo>
                    <a:pt x="1081" y="93"/>
                    <a:pt x="1102" y="136"/>
                    <a:pt x="1146" y="136"/>
                  </a:cubicBezTo>
                  <a:cubicBezTo>
                    <a:pt x="1194" y="136"/>
                    <a:pt x="1216" y="93"/>
                    <a:pt x="1216" y="66"/>
                  </a:cubicBezTo>
                  <a:cubicBezTo>
                    <a:pt x="1216" y="23"/>
                    <a:pt x="1194" y="1"/>
                    <a:pt x="1146" y="1"/>
                  </a:cubicBezTo>
                  <a:close/>
                  <a:moveTo>
                    <a:pt x="1416" y="1"/>
                  </a:moveTo>
                  <a:cubicBezTo>
                    <a:pt x="1394" y="1"/>
                    <a:pt x="1351" y="23"/>
                    <a:pt x="1351" y="66"/>
                  </a:cubicBezTo>
                  <a:cubicBezTo>
                    <a:pt x="1351" y="93"/>
                    <a:pt x="1394" y="136"/>
                    <a:pt x="1416" y="136"/>
                  </a:cubicBezTo>
                  <a:cubicBezTo>
                    <a:pt x="1464" y="136"/>
                    <a:pt x="1486" y="93"/>
                    <a:pt x="1486" y="66"/>
                  </a:cubicBezTo>
                  <a:cubicBezTo>
                    <a:pt x="1486" y="23"/>
                    <a:pt x="1464" y="1"/>
                    <a:pt x="1416" y="1"/>
                  </a:cubicBezTo>
                  <a:close/>
                  <a:moveTo>
                    <a:pt x="1686" y="1"/>
                  </a:moveTo>
                  <a:cubicBezTo>
                    <a:pt x="1664" y="1"/>
                    <a:pt x="1621" y="23"/>
                    <a:pt x="1621" y="66"/>
                  </a:cubicBezTo>
                  <a:cubicBezTo>
                    <a:pt x="1621" y="93"/>
                    <a:pt x="1664" y="136"/>
                    <a:pt x="1686" y="136"/>
                  </a:cubicBezTo>
                  <a:cubicBezTo>
                    <a:pt x="1734" y="136"/>
                    <a:pt x="1756" y="93"/>
                    <a:pt x="1756" y="66"/>
                  </a:cubicBezTo>
                  <a:cubicBezTo>
                    <a:pt x="1756" y="23"/>
                    <a:pt x="1734" y="1"/>
                    <a:pt x="1686" y="1"/>
                  </a:cubicBezTo>
                  <a:close/>
                  <a:moveTo>
                    <a:pt x="1956" y="1"/>
                  </a:moveTo>
                  <a:cubicBezTo>
                    <a:pt x="1934" y="1"/>
                    <a:pt x="1891" y="23"/>
                    <a:pt x="1891" y="66"/>
                  </a:cubicBezTo>
                  <a:cubicBezTo>
                    <a:pt x="1891" y="93"/>
                    <a:pt x="1934" y="136"/>
                    <a:pt x="1956" y="136"/>
                  </a:cubicBezTo>
                  <a:cubicBezTo>
                    <a:pt x="2004" y="136"/>
                    <a:pt x="2026" y="93"/>
                    <a:pt x="2026" y="66"/>
                  </a:cubicBezTo>
                  <a:cubicBezTo>
                    <a:pt x="2026" y="23"/>
                    <a:pt x="2004" y="1"/>
                    <a:pt x="1956" y="1"/>
                  </a:cubicBezTo>
                  <a:close/>
                  <a:moveTo>
                    <a:pt x="2226" y="1"/>
                  </a:moveTo>
                  <a:cubicBezTo>
                    <a:pt x="2204" y="1"/>
                    <a:pt x="2161" y="23"/>
                    <a:pt x="2161" y="66"/>
                  </a:cubicBezTo>
                  <a:cubicBezTo>
                    <a:pt x="2161" y="93"/>
                    <a:pt x="2204" y="136"/>
                    <a:pt x="2226" y="136"/>
                  </a:cubicBezTo>
                  <a:cubicBezTo>
                    <a:pt x="2274" y="136"/>
                    <a:pt x="2296" y="93"/>
                    <a:pt x="2296" y="66"/>
                  </a:cubicBezTo>
                  <a:cubicBezTo>
                    <a:pt x="2296" y="23"/>
                    <a:pt x="2274" y="1"/>
                    <a:pt x="2226" y="1"/>
                  </a:cubicBezTo>
                  <a:close/>
                  <a:moveTo>
                    <a:pt x="2496" y="1"/>
                  </a:moveTo>
                  <a:cubicBezTo>
                    <a:pt x="2474" y="1"/>
                    <a:pt x="2431" y="23"/>
                    <a:pt x="2431" y="66"/>
                  </a:cubicBezTo>
                  <a:cubicBezTo>
                    <a:pt x="2431" y="93"/>
                    <a:pt x="2474" y="136"/>
                    <a:pt x="2496" y="136"/>
                  </a:cubicBezTo>
                  <a:cubicBezTo>
                    <a:pt x="2544" y="136"/>
                    <a:pt x="2566" y="93"/>
                    <a:pt x="2566" y="66"/>
                  </a:cubicBezTo>
                  <a:cubicBezTo>
                    <a:pt x="2566" y="23"/>
                    <a:pt x="2544" y="1"/>
                    <a:pt x="2496" y="1"/>
                  </a:cubicBezTo>
                  <a:close/>
                  <a:moveTo>
                    <a:pt x="2766" y="1"/>
                  </a:moveTo>
                  <a:cubicBezTo>
                    <a:pt x="2744" y="1"/>
                    <a:pt x="2701" y="23"/>
                    <a:pt x="2701" y="66"/>
                  </a:cubicBezTo>
                  <a:cubicBezTo>
                    <a:pt x="2701" y="93"/>
                    <a:pt x="2744" y="136"/>
                    <a:pt x="2766" y="136"/>
                  </a:cubicBezTo>
                  <a:cubicBezTo>
                    <a:pt x="2814" y="136"/>
                    <a:pt x="2836" y="93"/>
                    <a:pt x="2836" y="66"/>
                  </a:cubicBezTo>
                  <a:cubicBezTo>
                    <a:pt x="2836" y="23"/>
                    <a:pt x="2814" y="1"/>
                    <a:pt x="2766" y="1"/>
                  </a:cubicBezTo>
                  <a:close/>
                  <a:moveTo>
                    <a:pt x="3057" y="1"/>
                  </a:moveTo>
                  <a:cubicBezTo>
                    <a:pt x="3014" y="1"/>
                    <a:pt x="2992" y="23"/>
                    <a:pt x="2992" y="66"/>
                  </a:cubicBezTo>
                  <a:cubicBezTo>
                    <a:pt x="2992" y="93"/>
                    <a:pt x="3014" y="136"/>
                    <a:pt x="3057" y="136"/>
                  </a:cubicBezTo>
                  <a:cubicBezTo>
                    <a:pt x="3084" y="136"/>
                    <a:pt x="3127" y="93"/>
                    <a:pt x="3127" y="66"/>
                  </a:cubicBezTo>
                  <a:cubicBezTo>
                    <a:pt x="3127" y="23"/>
                    <a:pt x="3084" y="1"/>
                    <a:pt x="3057" y="1"/>
                  </a:cubicBezTo>
                  <a:close/>
                  <a:moveTo>
                    <a:pt x="3327" y="1"/>
                  </a:moveTo>
                  <a:cubicBezTo>
                    <a:pt x="3284" y="1"/>
                    <a:pt x="3262" y="23"/>
                    <a:pt x="3262" y="66"/>
                  </a:cubicBezTo>
                  <a:cubicBezTo>
                    <a:pt x="3262" y="93"/>
                    <a:pt x="3284" y="136"/>
                    <a:pt x="3327" y="136"/>
                  </a:cubicBezTo>
                  <a:cubicBezTo>
                    <a:pt x="3354" y="136"/>
                    <a:pt x="3397" y="93"/>
                    <a:pt x="3397" y="66"/>
                  </a:cubicBezTo>
                  <a:cubicBezTo>
                    <a:pt x="3397" y="23"/>
                    <a:pt x="3354" y="1"/>
                    <a:pt x="3327" y="1"/>
                  </a:cubicBezTo>
                  <a:close/>
                  <a:moveTo>
                    <a:pt x="3597" y="1"/>
                  </a:moveTo>
                  <a:cubicBezTo>
                    <a:pt x="3554" y="1"/>
                    <a:pt x="3532" y="23"/>
                    <a:pt x="3532" y="66"/>
                  </a:cubicBezTo>
                  <a:cubicBezTo>
                    <a:pt x="3532" y="93"/>
                    <a:pt x="3554" y="136"/>
                    <a:pt x="3597" y="136"/>
                  </a:cubicBezTo>
                  <a:cubicBezTo>
                    <a:pt x="3624" y="136"/>
                    <a:pt x="3667" y="93"/>
                    <a:pt x="3667" y="66"/>
                  </a:cubicBezTo>
                  <a:cubicBezTo>
                    <a:pt x="3667" y="23"/>
                    <a:pt x="3624" y="1"/>
                    <a:pt x="3597" y="1"/>
                  </a:cubicBezTo>
                  <a:close/>
                  <a:moveTo>
                    <a:pt x="3867" y="1"/>
                  </a:moveTo>
                  <a:cubicBezTo>
                    <a:pt x="3824" y="1"/>
                    <a:pt x="3802" y="23"/>
                    <a:pt x="3802" y="66"/>
                  </a:cubicBezTo>
                  <a:cubicBezTo>
                    <a:pt x="3802" y="93"/>
                    <a:pt x="3824" y="136"/>
                    <a:pt x="3867" y="136"/>
                  </a:cubicBezTo>
                  <a:cubicBezTo>
                    <a:pt x="3894" y="136"/>
                    <a:pt x="3937" y="93"/>
                    <a:pt x="3937" y="66"/>
                  </a:cubicBezTo>
                  <a:cubicBezTo>
                    <a:pt x="3937" y="23"/>
                    <a:pt x="3894" y="1"/>
                    <a:pt x="3867" y="1"/>
                  </a:cubicBezTo>
                  <a:close/>
                  <a:moveTo>
                    <a:pt x="4137" y="1"/>
                  </a:moveTo>
                  <a:cubicBezTo>
                    <a:pt x="4094" y="1"/>
                    <a:pt x="4072" y="23"/>
                    <a:pt x="4072" y="66"/>
                  </a:cubicBezTo>
                  <a:cubicBezTo>
                    <a:pt x="4072" y="93"/>
                    <a:pt x="4094" y="136"/>
                    <a:pt x="4137" y="136"/>
                  </a:cubicBezTo>
                  <a:cubicBezTo>
                    <a:pt x="4164" y="136"/>
                    <a:pt x="4208" y="93"/>
                    <a:pt x="4208" y="66"/>
                  </a:cubicBezTo>
                  <a:cubicBezTo>
                    <a:pt x="4208" y="23"/>
                    <a:pt x="4164" y="1"/>
                    <a:pt x="4137" y="1"/>
                  </a:cubicBezTo>
                  <a:close/>
                  <a:moveTo>
                    <a:pt x="4407" y="1"/>
                  </a:moveTo>
                  <a:cubicBezTo>
                    <a:pt x="4364" y="1"/>
                    <a:pt x="4343" y="23"/>
                    <a:pt x="4343" y="66"/>
                  </a:cubicBezTo>
                  <a:cubicBezTo>
                    <a:pt x="4343" y="93"/>
                    <a:pt x="4364" y="136"/>
                    <a:pt x="4407" y="136"/>
                  </a:cubicBezTo>
                  <a:cubicBezTo>
                    <a:pt x="4456" y="136"/>
                    <a:pt x="4478" y="93"/>
                    <a:pt x="4478" y="66"/>
                  </a:cubicBezTo>
                  <a:cubicBezTo>
                    <a:pt x="4478" y="23"/>
                    <a:pt x="4456" y="1"/>
                    <a:pt x="4407" y="1"/>
                  </a:cubicBezTo>
                  <a:close/>
                  <a:moveTo>
                    <a:pt x="4677" y="1"/>
                  </a:moveTo>
                  <a:cubicBezTo>
                    <a:pt x="4634" y="1"/>
                    <a:pt x="4613" y="23"/>
                    <a:pt x="4613" y="66"/>
                  </a:cubicBezTo>
                  <a:cubicBezTo>
                    <a:pt x="4613" y="93"/>
                    <a:pt x="4634" y="136"/>
                    <a:pt x="4677" y="136"/>
                  </a:cubicBezTo>
                  <a:cubicBezTo>
                    <a:pt x="4726" y="136"/>
                    <a:pt x="4748" y="93"/>
                    <a:pt x="4748" y="66"/>
                  </a:cubicBezTo>
                  <a:cubicBezTo>
                    <a:pt x="4748" y="23"/>
                    <a:pt x="4726" y="1"/>
                    <a:pt x="4677" y="1"/>
                  </a:cubicBezTo>
                  <a:close/>
                  <a:moveTo>
                    <a:pt x="4947" y="1"/>
                  </a:moveTo>
                  <a:cubicBezTo>
                    <a:pt x="4904" y="1"/>
                    <a:pt x="4883" y="23"/>
                    <a:pt x="4883" y="66"/>
                  </a:cubicBezTo>
                  <a:cubicBezTo>
                    <a:pt x="4883" y="93"/>
                    <a:pt x="4904" y="136"/>
                    <a:pt x="4947" y="136"/>
                  </a:cubicBezTo>
                  <a:cubicBezTo>
                    <a:pt x="4996" y="136"/>
                    <a:pt x="5018" y="93"/>
                    <a:pt x="5018" y="66"/>
                  </a:cubicBezTo>
                  <a:cubicBezTo>
                    <a:pt x="5018" y="23"/>
                    <a:pt x="4996" y="1"/>
                    <a:pt x="4947" y="1"/>
                  </a:cubicBezTo>
                  <a:close/>
                  <a:moveTo>
                    <a:pt x="5217" y="1"/>
                  </a:moveTo>
                  <a:cubicBezTo>
                    <a:pt x="5174" y="1"/>
                    <a:pt x="5153" y="23"/>
                    <a:pt x="5153" y="66"/>
                  </a:cubicBezTo>
                  <a:cubicBezTo>
                    <a:pt x="5153" y="93"/>
                    <a:pt x="5174" y="136"/>
                    <a:pt x="5217" y="136"/>
                  </a:cubicBezTo>
                  <a:cubicBezTo>
                    <a:pt x="5266" y="136"/>
                    <a:pt x="5288" y="93"/>
                    <a:pt x="5288" y="66"/>
                  </a:cubicBezTo>
                  <a:cubicBezTo>
                    <a:pt x="5288" y="23"/>
                    <a:pt x="5266" y="1"/>
                    <a:pt x="5217" y="1"/>
                  </a:cubicBezTo>
                  <a:close/>
                  <a:moveTo>
                    <a:pt x="5487" y="1"/>
                  </a:moveTo>
                  <a:cubicBezTo>
                    <a:pt x="5444" y="1"/>
                    <a:pt x="5423" y="23"/>
                    <a:pt x="5423" y="66"/>
                  </a:cubicBezTo>
                  <a:cubicBezTo>
                    <a:pt x="5423" y="93"/>
                    <a:pt x="5444" y="136"/>
                    <a:pt x="5487" y="136"/>
                  </a:cubicBezTo>
                  <a:cubicBezTo>
                    <a:pt x="5536" y="136"/>
                    <a:pt x="5558" y="93"/>
                    <a:pt x="5558" y="66"/>
                  </a:cubicBezTo>
                  <a:cubicBezTo>
                    <a:pt x="5558" y="23"/>
                    <a:pt x="5536" y="1"/>
                    <a:pt x="5487" y="1"/>
                  </a:cubicBezTo>
                  <a:close/>
                  <a:moveTo>
                    <a:pt x="5757" y="1"/>
                  </a:moveTo>
                  <a:cubicBezTo>
                    <a:pt x="5736" y="1"/>
                    <a:pt x="5693" y="23"/>
                    <a:pt x="5693" y="66"/>
                  </a:cubicBezTo>
                  <a:cubicBezTo>
                    <a:pt x="5693" y="93"/>
                    <a:pt x="5736" y="136"/>
                    <a:pt x="5757" y="136"/>
                  </a:cubicBezTo>
                  <a:cubicBezTo>
                    <a:pt x="5806" y="136"/>
                    <a:pt x="5828" y="93"/>
                    <a:pt x="5828" y="66"/>
                  </a:cubicBezTo>
                  <a:cubicBezTo>
                    <a:pt x="5828" y="23"/>
                    <a:pt x="5806" y="1"/>
                    <a:pt x="5757" y="1"/>
                  </a:cubicBezTo>
                  <a:close/>
                  <a:moveTo>
                    <a:pt x="6027" y="1"/>
                  </a:moveTo>
                  <a:cubicBezTo>
                    <a:pt x="6006" y="1"/>
                    <a:pt x="5963" y="23"/>
                    <a:pt x="5963" y="66"/>
                  </a:cubicBezTo>
                  <a:cubicBezTo>
                    <a:pt x="5963" y="93"/>
                    <a:pt x="6006" y="136"/>
                    <a:pt x="6027" y="136"/>
                  </a:cubicBezTo>
                  <a:cubicBezTo>
                    <a:pt x="6076" y="136"/>
                    <a:pt x="6098" y="93"/>
                    <a:pt x="6098" y="66"/>
                  </a:cubicBezTo>
                  <a:cubicBezTo>
                    <a:pt x="6098" y="23"/>
                    <a:pt x="6076" y="1"/>
                    <a:pt x="6027" y="1"/>
                  </a:cubicBezTo>
                  <a:close/>
                  <a:moveTo>
                    <a:pt x="6297" y="1"/>
                  </a:moveTo>
                  <a:cubicBezTo>
                    <a:pt x="6276" y="1"/>
                    <a:pt x="6233" y="23"/>
                    <a:pt x="6233" y="66"/>
                  </a:cubicBezTo>
                  <a:cubicBezTo>
                    <a:pt x="6233" y="93"/>
                    <a:pt x="6276" y="136"/>
                    <a:pt x="6297" y="136"/>
                  </a:cubicBezTo>
                  <a:cubicBezTo>
                    <a:pt x="6346" y="136"/>
                    <a:pt x="6368" y="93"/>
                    <a:pt x="6368" y="66"/>
                  </a:cubicBezTo>
                  <a:cubicBezTo>
                    <a:pt x="6368" y="23"/>
                    <a:pt x="6346" y="1"/>
                    <a:pt x="6297" y="1"/>
                  </a:cubicBezTo>
                  <a:close/>
                  <a:moveTo>
                    <a:pt x="6567" y="1"/>
                  </a:moveTo>
                  <a:cubicBezTo>
                    <a:pt x="6546" y="1"/>
                    <a:pt x="6503" y="23"/>
                    <a:pt x="6503" y="66"/>
                  </a:cubicBezTo>
                  <a:cubicBezTo>
                    <a:pt x="6503" y="93"/>
                    <a:pt x="6546" y="136"/>
                    <a:pt x="6567" y="136"/>
                  </a:cubicBezTo>
                  <a:cubicBezTo>
                    <a:pt x="6616" y="136"/>
                    <a:pt x="6638" y="93"/>
                    <a:pt x="6638" y="66"/>
                  </a:cubicBezTo>
                  <a:cubicBezTo>
                    <a:pt x="6638" y="23"/>
                    <a:pt x="6616" y="1"/>
                    <a:pt x="6567" y="1"/>
                  </a:cubicBezTo>
                  <a:close/>
                  <a:moveTo>
                    <a:pt x="6837" y="1"/>
                  </a:moveTo>
                  <a:cubicBezTo>
                    <a:pt x="6816" y="1"/>
                    <a:pt x="6773" y="23"/>
                    <a:pt x="6773" y="66"/>
                  </a:cubicBezTo>
                  <a:cubicBezTo>
                    <a:pt x="6773" y="93"/>
                    <a:pt x="6816" y="136"/>
                    <a:pt x="6837" y="136"/>
                  </a:cubicBezTo>
                  <a:cubicBezTo>
                    <a:pt x="6886" y="136"/>
                    <a:pt x="6908" y="93"/>
                    <a:pt x="6908" y="66"/>
                  </a:cubicBezTo>
                  <a:cubicBezTo>
                    <a:pt x="6908" y="23"/>
                    <a:pt x="6886" y="1"/>
                    <a:pt x="6837" y="1"/>
                  </a:cubicBezTo>
                  <a:close/>
                  <a:moveTo>
                    <a:pt x="7134" y="1"/>
                  </a:moveTo>
                  <a:cubicBezTo>
                    <a:pt x="7086" y="1"/>
                    <a:pt x="7064" y="23"/>
                    <a:pt x="7064" y="66"/>
                  </a:cubicBezTo>
                  <a:cubicBezTo>
                    <a:pt x="7064" y="93"/>
                    <a:pt x="7086" y="136"/>
                    <a:pt x="7134" y="136"/>
                  </a:cubicBezTo>
                  <a:cubicBezTo>
                    <a:pt x="7156" y="136"/>
                    <a:pt x="7199" y="93"/>
                    <a:pt x="7199" y="66"/>
                  </a:cubicBezTo>
                  <a:cubicBezTo>
                    <a:pt x="7199" y="23"/>
                    <a:pt x="7156" y="1"/>
                    <a:pt x="7134" y="1"/>
                  </a:cubicBezTo>
                  <a:close/>
                  <a:moveTo>
                    <a:pt x="7404" y="1"/>
                  </a:moveTo>
                  <a:cubicBezTo>
                    <a:pt x="7356" y="1"/>
                    <a:pt x="7334" y="23"/>
                    <a:pt x="7334" y="66"/>
                  </a:cubicBezTo>
                  <a:cubicBezTo>
                    <a:pt x="7334" y="93"/>
                    <a:pt x="7356" y="136"/>
                    <a:pt x="7404" y="136"/>
                  </a:cubicBezTo>
                  <a:cubicBezTo>
                    <a:pt x="7426" y="136"/>
                    <a:pt x="7469" y="93"/>
                    <a:pt x="7469" y="66"/>
                  </a:cubicBezTo>
                  <a:cubicBezTo>
                    <a:pt x="7469" y="23"/>
                    <a:pt x="7426" y="1"/>
                    <a:pt x="7404" y="1"/>
                  </a:cubicBezTo>
                  <a:close/>
                  <a:moveTo>
                    <a:pt x="7674" y="1"/>
                  </a:moveTo>
                  <a:cubicBezTo>
                    <a:pt x="7626" y="1"/>
                    <a:pt x="7604" y="23"/>
                    <a:pt x="7604" y="66"/>
                  </a:cubicBezTo>
                  <a:cubicBezTo>
                    <a:pt x="7604" y="93"/>
                    <a:pt x="7626" y="136"/>
                    <a:pt x="7674" y="136"/>
                  </a:cubicBezTo>
                  <a:cubicBezTo>
                    <a:pt x="7696" y="136"/>
                    <a:pt x="7739" y="93"/>
                    <a:pt x="7739" y="66"/>
                  </a:cubicBezTo>
                  <a:cubicBezTo>
                    <a:pt x="7739" y="23"/>
                    <a:pt x="7696" y="1"/>
                    <a:pt x="7674" y="1"/>
                  </a:cubicBezTo>
                  <a:close/>
                  <a:moveTo>
                    <a:pt x="7944" y="1"/>
                  </a:moveTo>
                  <a:cubicBezTo>
                    <a:pt x="7896" y="1"/>
                    <a:pt x="7874" y="23"/>
                    <a:pt x="7874" y="66"/>
                  </a:cubicBezTo>
                  <a:cubicBezTo>
                    <a:pt x="7874" y="93"/>
                    <a:pt x="7896" y="136"/>
                    <a:pt x="7944" y="136"/>
                  </a:cubicBezTo>
                  <a:cubicBezTo>
                    <a:pt x="7966" y="136"/>
                    <a:pt x="8009" y="93"/>
                    <a:pt x="8009" y="66"/>
                  </a:cubicBezTo>
                  <a:cubicBezTo>
                    <a:pt x="8009" y="23"/>
                    <a:pt x="7966" y="1"/>
                    <a:pt x="7944" y="1"/>
                  </a:cubicBezTo>
                  <a:close/>
                  <a:moveTo>
                    <a:pt x="8215" y="1"/>
                  </a:moveTo>
                  <a:cubicBezTo>
                    <a:pt x="8166" y="1"/>
                    <a:pt x="8144" y="23"/>
                    <a:pt x="8144" y="66"/>
                  </a:cubicBezTo>
                  <a:cubicBezTo>
                    <a:pt x="8144" y="93"/>
                    <a:pt x="8166" y="136"/>
                    <a:pt x="8215" y="136"/>
                  </a:cubicBezTo>
                  <a:cubicBezTo>
                    <a:pt x="8236" y="136"/>
                    <a:pt x="8279" y="93"/>
                    <a:pt x="8279" y="66"/>
                  </a:cubicBezTo>
                  <a:cubicBezTo>
                    <a:pt x="8279" y="23"/>
                    <a:pt x="8236" y="1"/>
                    <a:pt x="8215" y="1"/>
                  </a:cubicBezTo>
                  <a:close/>
                  <a:moveTo>
                    <a:pt x="8485" y="1"/>
                  </a:moveTo>
                  <a:cubicBezTo>
                    <a:pt x="8436" y="1"/>
                    <a:pt x="8414" y="23"/>
                    <a:pt x="8414" y="66"/>
                  </a:cubicBezTo>
                  <a:cubicBezTo>
                    <a:pt x="8414" y="93"/>
                    <a:pt x="8436" y="136"/>
                    <a:pt x="8485" y="136"/>
                  </a:cubicBezTo>
                  <a:cubicBezTo>
                    <a:pt x="8506" y="136"/>
                    <a:pt x="8549" y="93"/>
                    <a:pt x="8549" y="66"/>
                  </a:cubicBezTo>
                  <a:cubicBezTo>
                    <a:pt x="8549" y="23"/>
                    <a:pt x="8506" y="1"/>
                    <a:pt x="8485" y="1"/>
                  </a:cubicBezTo>
                  <a:close/>
                  <a:moveTo>
                    <a:pt x="8755" y="1"/>
                  </a:moveTo>
                  <a:cubicBezTo>
                    <a:pt x="8706" y="1"/>
                    <a:pt x="8684" y="23"/>
                    <a:pt x="8684" y="66"/>
                  </a:cubicBezTo>
                  <a:cubicBezTo>
                    <a:pt x="8684" y="93"/>
                    <a:pt x="8706" y="136"/>
                    <a:pt x="8755" y="136"/>
                  </a:cubicBezTo>
                  <a:cubicBezTo>
                    <a:pt x="8798" y="136"/>
                    <a:pt x="8819" y="93"/>
                    <a:pt x="8819" y="66"/>
                  </a:cubicBezTo>
                  <a:cubicBezTo>
                    <a:pt x="8819" y="23"/>
                    <a:pt x="8798" y="1"/>
                    <a:pt x="8755" y="1"/>
                  </a:cubicBezTo>
                  <a:close/>
                  <a:moveTo>
                    <a:pt x="9025" y="1"/>
                  </a:moveTo>
                  <a:cubicBezTo>
                    <a:pt x="8976" y="1"/>
                    <a:pt x="8954" y="23"/>
                    <a:pt x="8954" y="66"/>
                  </a:cubicBezTo>
                  <a:cubicBezTo>
                    <a:pt x="8954" y="93"/>
                    <a:pt x="8976" y="136"/>
                    <a:pt x="9025" y="136"/>
                  </a:cubicBezTo>
                  <a:cubicBezTo>
                    <a:pt x="9068" y="136"/>
                    <a:pt x="9089" y="93"/>
                    <a:pt x="9089" y="66"/>
                  </a:cubicBezTo>
                  <a:cubicBezTo>
                    <a:pt x="9089" y="23"/>
                    <a:pt x="9068" y="1"/>
                    <a:pt x="9025" y="1"/>
                  </a:cubicBezTo>
                  <a:close/>
                  <a:moveTo>
                    <a:pt x="9295" y="1"/>
                  </a:moveTo>
                  <a:cubicBezTo>
                    <a:pt x="9246" y="1"/>
                    <a:pt x="9224" y="23"/>
                    <a:pt x="9224" y="66"/>
                  </a:cubicBezTo>
                  <a:cubicBezTo>
                    <a:pt x="9224" y="93"/>
                    <a:pt x="9246" y="136"/>
                    <a:pt x="9295" y="136"/>
                  </a:cubicBezTo>
                  <a:cubicBezTo>
                    <a:pt x="9338" y="136"/>
                    <a:pt x="9359" y="93"/>
                    <a:pt x="9359" y="66"/>
                  </a:cubicBezTo>
                  <a:cubicBezTo>
                    <a:pt x="9359" y="23"/>
                    <a:pt x="9338" y="1"/>
                    <a:pt x="9295" y="1"/>
                  </a:cubicBezTo>
                  <a:close/>
                  <a:moveTo>
                    <a:pt x="9565" y="1"/>
                  </a:moveTo>
                  <a:cubicBezTo>
                    <a:pt x="9516" y="1"/>
                    <a:pt x="9494" y="23"/>
                    <a:pt x="9494" y="66"/>
                  </a:cubicBezTo>
                  <a:cubicBezTo>
                    <a:pt x="9494" y="93"/>
                    <a:pt x="9516" y="136"/>
                    <a:pt x="9565" y="136"/>
                  </a:cubicBezTo>
                  <a:cubicBezTo>
                    <a:pt x="9608" y="136"/>
                    <a:pt x="9629" y="93"/>
                    <a:pt x="9629" y="66"/>
                  </a:cubicBezTo>
                  <a:cubicBezTo>
                    <a:pt x="9629" y="23"/>
                    <a:pt x="9608" y="1"/>
                    <a:pt x="9565" y="1"/>
                  </a:cubicBezTo>
                  <a:close/>
                  <a:moveTo>
                    <a:pt x="9835" y="1"/>
                  </a:moveTo>
                  <a:cubicBezTo>
                    <a:pt x="9786" y="1"/>
                    <a:pt x="9764" y="23"/>
                    <a:pt x="9764" y="66"/>
                  </a:cubicBezTo>
                  <a:cubicBezTo>
                    <a:pt x="9764" y="93"/>
                    <a:pt x="9786" y="136"/>
                    <a:pt x="9835" y="136"/>
                  </a:cubicBezTo>
                  <a:cubicBezTo>
                    <a:pt x="9878" y="136"/>
                    <a:pt x="9899" y="93"/>
                    <a:pt x="9899" y="66"/>
                  </a:cubicBezTo>
                  <a:cubicBezTo>
                    <a:pt x="9899" y="23"/>
                    <a:pt x="9878" y="1"/>
                    <a:pt x="9835" y="1"/>
                  </a:cubicBezTo>
                  <a:close/>
                  <a:moveTo>
                    <a:pt x="10105" y="1"/>
                  </a:moveTo>
                  <a:cubicBezTo>
                    <a:pt x="10078" y="1"/>
                    <a:pt x="10034" y="23"/>
                    <a:pt x="10034" y="66"/>
                  </a:cubicBezTo>
                  <a:cubicBezTo>
                    <a:pt x="10034" y="93"/>
                    <a:pt x="10078" y="136"/>
                    <a:pt x="10105" y="136"/>
                  </a:cubicBezTo>
                  <a:cubicBezTo>
                    <a:pt x="10148" y="136"/>
                    <a:pt x="10169" y="93"/>
                    <a:pt x="10169" y="66"/>
                  </a:cubicBezTo>
                  <a:cubicBezTo>
                    <a:pt x="10169" y="23"/>
                    <a:pt x="10148" y="1"/>
                    <a:pt x="10105" y="1"/>
                  </a:cubicBezTo>
                  <a:close/>
                  <a:moveTo>
                    <a:pt x="10375" y="1"/>
                  </a:moveTo>
                  <a:cubicBezTo>
                    <a:pt x="10348" y="1"/>
                    <a:pt x="10304" y="23"/>
                    <a:pt x="10304" y="66"/>
                  </a:cubicBezTo>
                  <a:cubicBezTo>
                    <a:pt x="10304" y="93"/>
                    <a:pt x="10348" y="136"/>
                    <a:pt x="10375" y="136"/>
                  </a:cubicBezTo>
                  <a:cubicBezTo>
                    <a:pt x="10418" y="136"/>
                    <a:pt x="10439" y="93"/>
                    <a:pt x="10439" y="66"/>
                  </a:cubicBezTo>
                  <a:cubicBezTo>
                    <a:pt x="10439" y="23"/>
                    <a:pt x="10418" y="1"/>
                    <a:pt x="10375" y="1"/>
                  </a:cubicBezTo>
                  <a:close/>
                  <a:moveTo>
                    <a:pt x="10645" y="1"/>
                  </a:moveTo>
                  <a:cubicBezTo>
                    <a:pt x="10618" y="1"/>
                    <a:pt x="10574" y="23"/>
                    <a:pt x="10574" y="66"/>
                  </a:cubicBezTo>
                  <a:cubicBezTo>
                    <a:pt x="10574" y="93"/>
                    <a:pt x="10618" y="136"/>
                    <a:pt x="10645" y="136"/>
                  </a:cubicBezTo>
                  <a:cubicBezTo>
                    <a:pt x="10688" y="136"/>
                    <a:pt x="10709" y="93"/>
                    <a:pt x="10709" y="66"/>
                  </a:cubicBezTo>
                  <a:cubicBezTo>
                    <a:pt x="10709" y="23"/>
                    <a:pt x="10688" y="1"/>
                    <a:pt x="10645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3372779" y="3040551"/>
              <a:ext cx="628230" cy="854467"/>
            </a:xfrm>
            <a:custGeom>
              <a:avLst/>
              <a:gdLst/>
              <a:ahLst/>
              <a:cxnLst/>
              <a:rect l="l" t="t" r="r" b="b"/>
              <a:pathLst>
                <a:path w="13615" h="18518" extrusionOk="0">
                  <a:moveTo>
                    <a:pt x="13544" y="0"/>
                  </a:moveTo>
                  <a:cubicBezTo>
                    <a:pt x="13523" y="0"/>
                    <a:pt x="13480" y="22"/>
                    <a:pt x="13480" y="65"/>
                  </a:cubicBezTo>
                  <a:cubicBezTo>
                    <a:pt x="13480" y="92"/>
                    <a:pt x="13523" y="135"/>
                    <a:pt x="13544" y="135"/>
                  </a:cubicBezTo>
                  <a:cubicBezTo>
                    <a:pt x="13593" y="135"/>
                    <a:pt x="13615" y="92"/>
                    <a:pt x="13615" y="65"/>
                  </a:cubicBezTo>
                  <a:cubicBezTo>
                    <a:pt x="13615" y="22"/>
                    <a:pt x="13593" y="0"/>
                    <a:pt x="13544" y="0"/>
                  </a:cubicBezTo>
                  <a:close/>
                  <a:moveTo>
                    <a:pt x="13544" y="270"/>
                  </a:moveTo>
                  <a:cubicBezTo>
                    <a:pt x="13523" y="270"/>
                    <a:pt x="13480" y="292"/>
                    <a:pt x="13480" y="335"/>
                  </a:cubicBezTo>
                  <a:cubicBezTo>
                    <a:pt x="13480" y="362"/>
                    <a:pt x="13523" y="405"/>
                    <a:pt x="13544" y="405"/>
                  </a:cubicBezTo>
                  <a:cubicBezTo>
                    <a:pt x="13593" y="405"/>
                    <a:pt x="13615" y="362"/>
                    <a:pt x="13615" y="335"/>
                  </a:cubicBezTo>
                  <a:cubicBezTo>
                    <a:pt x="13615" y="292"/>
                    <a:pt x="13593" y="270"/>
                    <a:pt x="13544" y="270"/>
                  </a:cubicBezTo>
                  <a:close/>
                  <a:moveTo>
                    <a:pt x="13544" y="540"/>
                  </a:moveTo>
                  <a:cubicBezTo>
                    <a:pt x="13523" y="540"/>
                    <a:pt x="13480" y="562"/>
                    <a:pt x="13480" y="605"/>
                  </a:cubicBezTo>
                  <a:cubicBezTo>
                    <a:pt x="13480" y="632"/>
                    <a:pt x="13523" y="675"/>
                    <a:pt x="13544" y="675"/>
                  </a:cubicBezTo>
                  <a:cubicBezTo>
                    <a:pt x="13593" y="675"/>
                    <a:pt x="13615" y="632"/>
                    <a:pt x="13615" y="605"/>
                  </a:cubicBezTo>
                  <a:cubicBezTo>
                    <a:pt x="13615" y="562"/>
                    <a:pt x="13593" y="540"/>
                    <a:pt x="13544" y="540"/>
                  </a:cubicBezTo>
                  <a:close/>
                  <a:moveTo>
                    <a:pt x="13544" y="810"/>
                  </a:moveTo>
                  <a:cubicBezTo>
                    <a:pt x="13523" y="810"/>
                    <a:pt x="13480" y="832"/>
                    <a:pt x="13480" y="875"/>
                  </a:cubicBezTo>
                  <a:cubicBezTo>
                    <a:pt x="13480" y="902"/>
                    <a:pt x="13523" y="945"/>
                    <a:pt x="13544" y="945"/>
                  </a:cubicBezTo>
                  <a:cubicBezTo>
                    <a:pt x="13593" y="945"/>
                    <a:pt x="13615" y="902"/>
                    <a:pt x="13615" y="875"/>
                  </a:cubicBezTo>
                  <a:cubicBezTo>
                    <a:pt x="13615" y="832"/>
                    <a:pt x="13593" y="810"/>
                    <a:pt x="13544" y="810"/>
                  </a:cubicBezTo>
                  <a:close/>
                  <a:moveTo>
                    <a:pt x="13544" y="1080"/>
                  </a:moveTo>
                  <a:cubicBezTo>
                    <a:pt x="13523" y="1080"/>
                    <a:pt x="13480" y="1102"/>
                    <a:pt x="13480" y="1145"/>
                  </a:cubicBezTo>
                  <a:cubicBezTo>
                    <a:pt x="13480" y="1172"/>
                    <a:pt x="13523" y="1215"/>
                    <a:pt x="13544" y="1215"/>
                  </a:cubicBezTo>
                  <a:cubicBezTo>
                    <a:pt x="13593" y="1215"/>
                    <a:pt x="13615" y="1172"/>
                    <a:pt x="13615" y="1145"/>
                  </a:cubicBezTo>
                  <a:cubicBezTo>
                    <a:pt x="13615" y="1102"/>
                    <a:pt x="13593" y="1080"/>
                    <a:pt x="13544" y="1080"/>
                  </a:cubicBezTo>
                  <a:close/>
                  <a:moveTo>
                    <a:pt x="13544" y="1350"/>
                  </a:moveTo>
                  <a:cubicBezTo>
                    <a:pt x="13523" y="1350"/>
                    <a:pt x="13480" y="1372"/>
                    <a:pt x="13480" y="1415"/>
                  </a:cubicBezTo>
                  <a:cubicBezTo>
                    <a:pt x="13480" y="1442"/>
                    <a:pt x="13523" y="1485"/>
                    <a:pt x="13544" y="1485"/>
                  </a:cubicBezTo>
                  <a:cubicBezTo>
                    <a:pt x="13593" y="1485"/>
                    <a:pt x="13615" y="1442"/>
                    <a:pt x="13615" y="1415"/>
                  </a:cubicBezTo>
                  <a:cubicBezTo>
                    <a:pt x="13615" y="1372"/>
                    <a:pt x="13593" y="1350"/>
                    <a:pt x="13544" y="1350"/>
                  </a:cubicBezTo>
                  <a:close/>
                  <a:moveTo>
                    <a:pt x="13544" y="1620"/>
                  </a:moveTo>
                  <a:cubicBezTo>
                    <a:pt x="13523" y="1620"/>
                    <a:pt x="13480" y="1642"/>
                    <a:pt x="13480" y="1685"/>
                  </a:cubicBezTo>
                  <a:cubicBezTo>
                    <a:pt x="13480" y="1712"/>
                    <a:pt x="13523" y="1755"/>
                    <a:pt x="13544" y="1755"/>
                  </a:cubicBezTo>
                  <a:cubicBezTo>
                    <a:pt x="13593" y="1755"/>
                    <a:pt x="13615" y="1712"/>
                    <a:pt x="13615" y="1685"/>
                  </a:cubicBezTo>
                  <a:cubicBezTo>
                    <a:pt x="13615" y="1642"/>
                    <a:pt x="13593" y="1620"/>
                    <a:pt x="13544" y="1620"/>
                  </a:cubicBezTo>
                  <a:close/>
                  <a:moveTo>
                    <a:pt x="13544" y="1890"/>
                  </a:moveTo>
                  <a:cubicBezTo>
                    <a:pt x="13523" y="1890"/>
                    <a:pt x="13480" y="1912"/>
                    <a:pt x="13480" y="1955"/>
                  </a:cubicBezTo>
                  <a:cubicBezTo>
                    <a:pt x="13480" y="1982"/>
                    <a:pt x="13523" y="2025"/>
                    <a:pt x="13544" y="2025"/>
                  </a:cubicBezTo>
                  <a:cubicBezTo>
                    <a:pt x="13593" y="2025"/>
                    <a:pt x="13615" y="1982"/>
                    <a:pt x="13615" y="1955"/>
                  </a:cubicBezTo>
                  <a:cubicBezTo>
                    <a:pt x="13615" y="1912"/>
                    <a:pt x="13593" y="1890"/>
                    <a:pt x="13544" y="1890"/>
                  </a:cubicBezTo>
                  <a:close/>
                  <a:moveTo>
                    <a:pt x="13544" y="2160"/>
                  </a:moveTo>
                  <a:cubicBezTo>
                    <a:pt x="13523" y="2160"/>
                    <a:pt x="13480" y="2182"/>
                    <a:pt x="13480" y="2225"/>
                  </a:cubicBezTo>
                  <a:cubicBezTo>
                    <a:pt x="13480" y="2252"/>
                    <a:pt x="13523" y="2295"/>
                    <a:pt x="13544" y="2295"/>
                  </a:cubicBezTo>
                  <a:cubicBezTo>
                    <a:pt x="13593" y="2295"/>
                    <a:pt x="13615" y="2252"/>
                    <a:pt x="13615" y="2225"/>
                  </a:cubicBezTo>
                  <a:cubicBezTo>
                    <a:pt x="13615" y="2182"/>
                    <a:pt x="13593" y="2160"/>
                    <a:pt x="13544" y="2160"/>
                  </a:cubicBezTo>
                  <a:close/>
                  <a:moveTo>
                    <a:pt x="13544" y="2431"/>
                  </a:moveTo>
                  <a:cubicBezTo>
                    <a:pt x="13523" y="2431"/>
                    <a:pt x="13480" y="2452"/>
                    <a:pt x="13480" y="2495"/>
                  </a:cubicBezTo>
                  <a:cubicBezTo>
                    <a:pt x="13480" y="2522"/>
                    <a:pt x="13523" y="2566"/>
                    <a:pt x="13544" y="2566"/>
                  </a:cubicBezTo>
                  <a:cubicBezTo>
                    <a:pt x="13593" y="2566"/>
                    <a:pt x="13615" y="2522"/>
                    <a:pt x="13615" y="2495"/>
                  </a:cubicBezTo>
                  <a:cubicBezTo>
                    <a:pt x="13615" y="2452"/>
                    <a:pt x="13593" y="2431"/>
                    <a:pt x="13544" y="2431"/>
                  </a:cubicBezTo>
                  <a:close/>
                  <a:moveTo>
                    <a:pt x="13544" y="2701"/>
                  </a:moveTo>
                  <a:cubicBezTo>
                    <a:pt x="13523" y="2701"/>
                    <a:pt x="13480" y="2722"/>
                    <a:pt x="13480" y="2765"/>
                  </a:cubicBezTo>
                  <a:cubicBezTo>
                    <a:pt x="13480" y="2792"/>
                    <a:pt x="13523" y="2836"/>
                    <a:pt x="13544" y="2836"/>
                  </a:cubicBezTo>
                  <a:cubicBezTo>
                    <a:pt x="13593" y="2836"/>
                    <a:pt x="13615" y="2792"/>
                    <a:pt x="13615" y="2765"/>
                  </a:cubicBezTo>
                  <a:cubicBezTo>
                    <a:pt x="13615" y="2722"/>
                    <a:pt x="13593" y="2701"/>
                    <a:pt x="13544" y="2701"/>
                  </a:cubicBezTo>
                  <a:close/>
                  <a:moveTo>
                    <a:pt x="13544" y="2971"/>
                  </a:moveTo>
                  <a:cubicBezTo>
                    <a:pt x="13523" y="2971"/>
                    <a:pt x="13480" y="2992"/>
                    <a:pt x="13480" y="3035"/>
                  </a:cubicBezTo>
                  <a:cubicBezTo>
                    <a:pt x="13480" y="3062"/>
                    <a:pt x="13523" y="3106"/>
                    <a:pt x="13544" y="3106"/>
                  </a:cubicBezTo>
                  <a:cubicBezTo>
                    <a:pt x="13593" y="3106"/>
                    <a:pt x="13615" y="3062"/>
                    <a:pt x="13615" y="3035"/>
                  </a:cubicBezTo>
                  <a:cubicBezTo>
                    <a:pt x="13615" y="2992"/>
                    <a:pt x="13593" y="2971"/>
                    <a:pt x="13544" y="2971"/>
                  </a:cubicBezTo>
                  <a:close/>
                  <a:moveTo>
                    <a:pt x="13544" y="3241"/>
                  </a:moveTo>
                  <a:cubicBezTo>
                    <a:pt x="13523" y="3241"/>
                    <a:pt x="13480" y="3262"/>
                    <a:pt x="13480" y="3305"/>
                  </a:cubicBezTo>
                  <a:cubicBezTo>
                    <a:pt x="13480" y="3332"/>
                    <a:pt x="13523" y="3376"/>
                    <a:pt x="13544" y="3376"/>
                  </a:cubicBezTo>
                  <a:cubicBezTo>
                    <a:pt x="13593" y="3376"/>
                    <a:pt x="13615" y="3332"/>
                    <a:pt x="13615" y="3305"/>
                  </a:cubicBezTo>
                  <a:cubicBezTo>
                    <a:pt x="13615" y="3262"/>
                    <a:pt x="13593" y="3241"/>
                    <a:pt x="13544" y="3241"/>
                  </a:cubicBezTo>
                  <a:close/>
                  <a:moveTo>
                    <a:pt x="13544" y="3511"/>
                  </a:moveTo>
                  <a:cubicBezTo>
                    <a:pt x="13523" y="3511"/>
                    <a:pt x="13480" y="3532"/>
                    <a:pt x="13480" y="3575"/>
                  </a:cubicBezTo>
                  <a:cubicBezTo>
                    <a:pt x="13480" y="3602"/>
                    <a:pt x="13523" y="3646"/>
                    <a:pt x="13544" y="3646"/>
                  </a:cubicBezTo>
                  <a:cubicBezTo>
                    <a:pt x="13593" y="3646"/>
                    <a:pt x="13615" y="3602"/>
                    <a:pt x="13615" y="3575"/>
                  </a:cubicBezTo>
                  <a:cubicBezTo>
                    <a:pt x="13615" y="3532"/>
                    <a:pt x="13593" y="3511"/>
                    <a:pt x="13544" y="3511"/>
                  </a:cubicBezTo>
                  <a:close/>
                  <a:moveTo>
                    <a:pt x="13544" y="3781"/>
                  </a:moveTo>
                  <a:cubicBezTo>
                    <a:pt x="13523" y="3781"/>
                    <a:pt x="13480" y="3802"/>
                    <a:pt x="13480" y="3845"/>
                  </a:cubicBezTo>
                  <a:cubicBezTo>
                    <a:pt x="13480" y="3872"/>
                    <a:pt x="13523" y="3916"/>
                    <a:pt x="13544" y="3916"/>
                  </a:cubicBezTo>
                  <a:cubicBezTo>
                    <a:pt x="13593" y="3916"/>
                    <a:pt x="13615" y="3872"/>
                    <a:pt x="13615" y="3845"/>
                  </a:cubicBezTo>
                  <a:cubicBezTo>
                    <a:pt x="13615" y="3802"/>
                    <a:pt x="13593" y="3781"/>
                    <a:pt x="13544" y="3781"/>
                  </a:cubicBezTo>
                  <a:close/>
                  <a:moveTo>
                    <a:pt x="13544" y="4051"/>
                  </a:moveTo>
                  <a:cubicBezTo>
                    <a:pt x="13523" y="4051"/>
                    <a:pt x="13480" y="4072"/>
                    <a:pt x="13480" y="4115"/>
                  </a:cubicBezTo>
                  <a:cubicBezTo>
                    <a:pt x="13480" y="4142"/>
                    <a:pt x="13523" y="4186"/>
                    <a:pt x="13544" y="4186"/>
                  </a:cubicBezTo>
                  <a:cubicBezTo>
                    <a:pt x="13593" y="4186"/>
                    <a:pt x="13615" y="4142"/>
                    <a:pt x="13615" y="4115"/>
                  </a:cubicBezTo>
                  <a:cubicBezTo>
                    <a:pt x="13615" y="4072"/>
                    <a:pt x="13593" y="4051"/>
                    <a:pt x="13544" y="4051"/>
                  </a:cubicBezTo>
                  <a:close/>
                  <a:moveTo>
                    <a:pt x="13544" y="4321"/>
                  </a:moveTo>
                  <a:cubicBezTo>
                    <a:pt x="13523" y="4321"/>
                    <a:pt x="13480" y="4342"/>
                    <a:pt x="13480" y="4385"/>
                  </a:cubicBezTo>
                  <a:cubicBezTo>
                    <a:pt x="13480" y="4412"/>
                    <a:pt x="13523" y="4456"/>
                    <a:pt x="13544" y="4456"/>
                  </a:cubicBezTo>
                  <a:cubicBezTo>
                    <a:pt x="13593" y="4456"/>
                    <a:pt x="13615" y="4412"/>
                    <a:pt x="13615" y="4385"/>
                  </a:cubicBezTo>
                  <a:cubicBezTo>
                    <a:pt x="13615" y="4342"/>
                    <a:pt x="13593" y="4321"/>
                    <a:pt x="13544" y="4321"/>
                  </a:cubicBezTo>
                  <a:close/>
                  <a:moveTo>
                    <a:pt x="13544" y="4591"/>
                  </a:moveTo>
                  <a:cubicBezTo>
                    <a:pt x="13523" y="4591"/>
                    <a:pt x="13480" y="4612"/>
                    <a:pt x="13480" y="4655"/>
                  </a:cubicBezTo>
                  <a:cubicBezTo>
                    <a:pt x="13480" y="4682"/>
                    <a:pt x="13523" y="4726"/>
                    <a:pt x="13544" y="4726"/>
                  </a:cubicBezTo>
                  <a:cubicBezTo>
                    <a:pt x="13593" y="4726"/>
                    <a:pt x="13615" y="4682"/>
                    <a:pt x="13615" y="4655"/>
                  </a:cubicBezTo>
                  <a:cubicBezTo>
                    <a:pt x="13615" y="4612"/>
                    <a:pt x="13593" y="4591"/>
                    <a:pt x="13544" y="4591"/>
                  </a:cubicBezTo>
                  <a:close/>
                  <a:moveTo>
                    <a:pt x="13544" y="4861"/>
                  </a:moveTo>
                  <a:cubicBezTo>
                    <a:pt x="13523" y="4861"/>
                    <a:pt x="13480" y="4882"/>
                    <a:pt x="13480" y="4925"/>
                  </a:cubicBezTo>
                  <a:cubicBezTo>
                    <a:pt x="13480" y="4952"/>
                    <a:pt x="13523" y="4996"/>
                    <a:pt x="13544" y="4996"/>
                  </a:cubicBezTo>
                  <a:cubicBezTo>
                    <a:pt x="13593" y="4996"/>
                    <a:pt x="13615" y="4952"/>
                    <a:pt x="13615" y="4925"/>
                  </a:cubicBezTo>
                  <a:cubicBezTo>
                    <a:pt x="13615" y="4882"/>
                    <a:pt x="13593" y="4861"/>
                    <a:pt x="13544" y="4861"/>
                  </a:cubicBezTo>
                  <a:close/>
                  <a:moveTo>
                    <a:pt x="13544" y="5131"/>
                  </a:moveTo>
                  <a:cubicBezTo>
                    <a:pt x="13523" y="5131"/>
                    <a:pt x="13480" y="5152"/>
                    <a:pt x="13480" y="5195"/>
                  </a:cubicBezTo>
                  <a:cubicBezTo>
                    <a:pt x="13480" y="5222"/>
                    <a:pt x="13523" y="5266"/>
                    <a:pt x="13544" y="5266"/>
                  </a:cubicBezTo>
                  <a:cubicBezTo>
                    <a:pt x="13593" y="5266"/>
                    <a:pt x="13615" y="5222"/>
                    <a:pt x="13615" y="5195"/>
                  </a:cubicBezTo>
                  <a:cubicBezTo>
                    <a:pt x="13615" y="5152"/>
                    <a:pt x="13593" y="5131"/>
                    <a:pt x="13544" y="5131"/>
                  </a:cubicBezTo>
                  <a:close/>
                  <a:moveTo>
                    <a:pt x="13544" y="5401"/>
                  </a:moveTo>
                  <a:cubicBezTo>
                    <a:pt x="13523" y="5401"/>
                    <a:pt x="13480" y="5422"/>
                    <a:pt x="13480" y="5465"/>
                  </a:cubicBezTo>
                  <a:cubicBezTo>
                    <a:pt x="13480" y="5492"/>
                    <a:pt x="13523" y="5536"/>
                    <a:pt x="13544" y="5536"/>
                  </a:cubicBezTo>
                  <a:cubicBezTo>
                    <a:pt x="13593" y="5536"/>
                    <a:pt x="13615" y="5492"/>
                    <a:pt x="13615" y="5465"/>
                  </a:cubicBezTo>
                  <a:cubicBezTo>
                    <a:pt x="13615" y="5422"/>
                    <a:pt x="13593" y="5401"/>
                    <a:pt x="13544" y="5401"/>
                  </a:cubicBezTo>
                  <a:close/>
                  <a:moveTo>
                    <a:pt x="13544" y="5671"/>
                  </a:moveTo>
                  <a:cubicBezTo>
                    <a:pt x="13523" y="5671"/>
                    <a:pt x="13480" y="5692"/>
                    <a:pt x="13480" y="5735"/>
                  </a:cubicBezTo>
                  <a:cubicBezTo>
                    <a:pt x="13480" y="5762"/>
                    <a:pt x="13523" y="5806"/>
                    <a:pt x="13544" y="5806"/>
                  </a:cubicBezTo>
                  <a:cubicBezTo>
                    <a:pt x="13593" y="5806"/>
                    <a:pt x="13615" y="5762"/>
                    <a:pt x="13615" y="5735"/>
                  </a:cubicBezTo>
                  <a:cubicBezTo>
                    <a:pt x="13615" y="5692"/>
                    <a:pt x="13593" y="5671"/>
                    <a:pt x="13544" y="5671"/>
                  </a:cubicBezTo>
                  <a:close/>
                  <a:moveTo>
                    <a:pt x="13544" y="5941"/>
                  </a:moveTo>
                  <a:cubicBezTo>
                    <a:pt x="13523" y="5941"/>
                    <a:pt x="13480" y="5962"/>
                    <a:pt x="13480" y="6005"/>
                  </a:cubicBezTo>
                  <a:cubicBezTo>
                    <a:pt x="13480" y="6032"/>
                    <a:pt x="13523" y="6076"/>
                    <a:pt x="13544" y="6076"/>
                  </a:cubicBezTo>
                  <a:cubicBezTo>
                    <a:pt x="13593" y="6076"/>
                    <a:pt x="13615" y="6032"/>
                    <a:pt x="13615" y="6005"/>
                  </a:cubicBezTo>
                  <a:cubicBezTo>
                    <a:pt x="13615" y="5962"/>
                    <a:pt x="13593" y="5941"/>
                    <a:pt x="13544" y="5941"/>
                  </a:cubicBezTo>
                  <a:close/>
                  <a:moveTo>
                    <a:pt x="13544" y="6211"/>
                  </a:moveTo>
                  <a:cubicBezTo>
                    <a:pt x="13523" y="6211"/>
                    <a:pt x="13480" y="6232"/>
                    <a:pt x="13480" y="6275"/>
                  </a:cubicBezTo>
                  <a:cubicBezTo>
                    <a:pt x="13480" y="6302"/>
                    <a:pt x="13523" y="6346"/>
                    <a:pt x="13544" y="6346"/>
                  </a:cubicBezTo>
                  <a:cubicBezTo>
                    <a:pt x="13593" y="6346"/>
                    <a:pt x="13615" y="6302"/>
                    <a:pt x="13615" y="6275"/>
                  </a:cubicBezTo>
                  <a:cubicBezTo>
                    <a:pt x="13615" y="6232"/>
                    <a:pt x="13593" y="6211"/>
                    <a:pt x="13544" y="6211"/>
                  </a:cubicBezTo>
                  <a:close/>
                  <a:moveTo>
                    <a:pt x="13544" y="6481"/>
                  </a:moveTo>
                  <a:cubicBezTo>
                    <a:pt x="13523" y="6481"/>
                    <a:pt x="13480" y="6502"/>
                    <a:pt x="13480" y="6545"/>
                  </a:cubicBezTo>
                  <a:cubicBezTo>
                    <a:pt x="13480" y="6572"/>
                    <a:pt x="13523" y="6616"/>
                    <a:pt x="13544" y="6616"/>
                  </a:cubicBezTo>
                  <a:cubicBezTo>
                    <a:pt x="13593" y="6616"/>
                    <a:pt x="13615" y="6572"/>
                    <a:pt x="13615" y="6545"/>
                  </a:cubicBezTo>
                  <a:cubicBezTo>
                    <a:pt x="13615" y="6502"/>
                    <a:pt x="13593" y="6481"/>
                    <a:pt x="13544" y="6481"/>
                  </a:cubicBezTo>
                  <a:close/>
                  <a:moveTo>
                    <a:pt x="13544" y="6751"/>
                  </a:moveTo>
                  <a:cubicBezTo>
                    <a:pt x="13523" y="6751"/>
                    <a:pt x="13480" y="6772"/>
                    <a:pt x="13480" y="6815"/>
                  </a:cubicBezTo>
                  <a:cubicBezTo>
                    <a:pt x="13480" y="6842"/>
                    <a:pt x="13523" y="6886"/>
                    <a:pt x="13544" y="6886"/>
                  </a:cubicBezTo>
                  <a:cubicBezTo>
                    <a:pt x="13593" y="6886"/>
                    <a:pt x="13615" y="6842"/>
                    <a:pt x="13615" y="6815"/>
                  </a:cubicBezTo>
                  <a:cubicBezTo>
                    <a:pt x="13615" y="6772"/>
                    <a:pt x="13593" y="6751"/>
                    <a:pt x="13544" y="6751"/>
                  </a:cubicBezTo>
                  <a:close/>
                  <a:moveTo>
                    <a:pt x="13544" y="7021"/>
                  </a:moveTo>
                  <a:cubicBezTo>
                    <a:pt x="13523" y="7021"/>
                    <a:pt x="13480" y="7042"/>
                    <a:pt x="13480" y="7085"/>
                  </a:cubicBezTo>
                  <a:cubicBezTo>
                    <a:pt x="13480" y="7112"/>
                    <a:pt x="13523" y="7156"/>
                    <a:pt x="13544" y="7156"/>
                  </a:cubicBezTo>
                  <a:cubicBezTo>
                    <a:pt x="13593" y="7156"/>
                    <a:pt x="13615" y="7112"/>
                    <a:pt x="13615" y="7085"/>
                  </a:cubicBezTo>
                  <a:cubicBezTo>
                    <a:pt x="13615" y="7042"/>
                    <a:pt x="13593" y="7021"/>
                    <a:pt x="13544" y="7021"/>
                  </a:cubicBezTo>
                  <a:close/>
                  <a:moveTo>
                    <a:pt x="13544" y="7291"/>
                  </a:moveTo>
                  <a:cubicBezTo>
                    <a:pt x="13523" y="7291"/>
                    <a:pt x="13480" y="7312"/>
                    <a:pt x="13480" y="7356"/>
                  </a:cubicBezTo>
                  <a:cubicBezTo>
                    <a:pt x="13480" y="7383"/>
                    <a:pt x="13523" y="7426"/>
                    <a:pt x="13544" y="7426"/>
                  </a:cubicBezTo>
                  <a:cubicBezTo>
                    <a:pt x="13593" y="7426"/>
                    <a:pt x="13615" y="7383"/>
                    <a:pt x="13615" y="7356"/>
                  </a:cubicBezTo>
                  <a:cubicBezTo>
                    <a:pt x="13615" y="7312"/>
                    <a:pt x="13593" y="7291"/>
                    <a:pt x="13544" y="7291"/>
                  </a:cubicBezTo>
                  <a:close/>
                  <a:moveTo>
                    <a:pt x="13544" y="7561"/>
                  </a:moveTo>
                  <a:cubicBezTo>
                    <a:pt x="13523" y="7561"/>
                    <a:pt x="13480" y="7582"/>
                    <a:pt x="13480" y="7626"/>
                  </a:cubicBezTo>
                  <a:cubicBezTo>
                    <a:pt x="13480" y="7653"/>
                    <a:pt x="13523" y="7696"/>
                    <a:pt x="13544" y="7696"/>
                  </a:cubicBezTo>
                  <a:cubicBezTo>
                    <a:pt x="13593" y="7696"/>
                    <a:pt x="13615" y="7653"/>
                    <a:pt x="13615" y="7626"/>
                  </a:cubicBezTo>
                  <a:cubicBezTo>
                    <a:pt x="13615" y="7582"/>
                    <a:pt x="13593" y="7561"/>
                    <a:pt x="13544" y="7561"/>
                  </a:cubicBezTo>
                  <a:close/>
                  <a:moveTo>
                    <a:pt x="13544" y="7831"/>
                  </a:moveTo>
                  <a:cubicBezTo>
                    <a:pt x="13523" y="7831"/>
                    <a:pt x="13480" y="7852"/>
                    <a:pt x="13480" y="7896"/>
                  </a:cubicBezTo>
                  <a:cubicBezTo>
                    <a:pt x="13480" y="7923"/>
                    <a:pt x="13523" y="7966"/>
                    <a:pt x="13544" y="7966"/>
                  </a:cubicBezTo>
                  <a:cubicBezTo>
                    <a:pt x="13593" y="7966"/>
                    <a:pt x="13615" y="7923"/>
                    <a:pt x="13615" y="7896"/>
                  </a:cubicBezTo>
                  <a:cubicBezTo>
                    <a:pt x="13615" y="7852"/>
                    <a:pt x="13593" y="7831"/>
                    <a:pt x="13544" y="7831"/>
                  </a:cubicBezTo>
                  <a:close/>
                  <a:moveTo>
                    <a:pt x="13544" y="8101"/>
                  </a:moveTo>
                  <a:cubicBezTo>
                    <a:pt x="13523" y="8101"/>
                    <a:pt x="13480" y="8122"/>
                    <a:pt x="13480" y="8166"/>
                  </a:cubicBezTo>
                  <a:cubicBezTo>
                    <a:pt x="13480" y="8193"/>
                    <a:pt x="13523" y="8236"/>
                    <a:pt x="13544" y="8236"/>
                  </a:cubicBezTo>
                  <a:cubicBezTo>
                    <a:pt x="13593" y="8236"/>
                    <a:pt x="13615" y="8193"/>
                    <a:pt x="13615" y="8166"/>
                  </a:cubicBezTo>
                  <a:cubicBezTo>
                    <a:pt x="13615" y="8122"/>
                    <a:pt x="13593" y="8101"/>
                    <a:pt x="13544" y="8101"/>
                  </a:cubicBezTo>
                  <a:close/>
                  <a:moveTo>
                    <a:pt x="13544" y="8371"/>
                  </a:moveTo>
                  <a:cubicBezTo>
                    <a:pt x="13523" y="8371"/>
                    <a:pt x="13480" y="8392"/>
                    <a:pt x="13480" y="8436"/>
                  </a:cubicBezTo>
                  <a:cubicBezTo>
                    <a:pt x="13480" y="8463"/>
                    <a:pt x="13523" y="8506"/>
                    <a:pt x="13544" y="8506"/>
                  </a:cubicBezTo>
                  <a:cubicBezTo>
                    <a:pt x="13593" y="8506"/>
                    <a:pt x="13615" y="8463"/>
                    <a:pt x="13615" y="8436"/>
                  </a:cubicBezTo>
                  <a:cubicBezTo>
                    <a:pt x="13615" y="8392"/>
                    <a:pt x="13593" y="8371"/>
                    <a:pt x="13544" y="8371"/>
                  </a:cubicBezTo>
                  <a:close/>
                  <a:moveTo>
                    <a:pt x="13544" y="8641"/>
                  </a:moveTo>
                  <a:cubicBezTo>
                    <a:pt x="13523" y="8641"/>
                    <a:pt x="13480" y="8662"/>
                    <a:pt x="13480" y="8706"/>
                  </a:cubicBezTo>
                  <a:cubicBezTo>
                    <a:pt x="13480" y="8733"/>
                    <a:pt x="13523" y="8776"/>
                    <a:pt x="13544" y="8776"/>
                  </a:cubicBezTo>
                  <a:cubicBezTo>
                    <a:pt x="13593" y="8776"/>
                    <a:pt x="13615" y="8733"/>
                    <a:pt x="13615" y="8706"/>
                  </a:cubicBezTo>
                  <a:cubicBezTo>
                    <a:pt x="13615" y="8662"/>
                    <a:pt x="13593" y="8641"/>
                    <a:pt x="13544" y="8641"/>
                  </a:cubicBezTo>
                  <a:close/>
                  <a:moveTo>
                    <a:pt x="13544" y="8911"/>
                  </a:moveTo>
                  <a:cubicBezTo>
                    <a:pt x="13523" y="8911"/>
                    <a:pt x="13480" y="8932"/>
                    <a:pt x="13480" y="8976"/>
                  </a:cubicBezTo>
                  <a:cubicBezTo>
                    <a:pt x="13480" y="9003"/>
                    <a:pt x="13523" y="9046"/>
                    <a:pt x="13544" y="9046"/>
                  </a:cubicBezTo>
                  <a:cubicBezTo>
                    <a:pt x="13593" y="9046"/>
                    <a:pt x="13615" y="9003"/>
                    <a:pt x="13615" y="8976"/>
                  </a:cubicBezTo>
                  <a:cubicBezTo>
                    <a:pt x="13615" y="8932"/>
                    <a:pt x="13593" y="8911"/>
                    <a:pt x="13544" y="8911"/>
                  </a:cubicBezTo>
                  <a:close/>
                  <a:moveTo>
                    <a:pt x="13544" y="9181"/>
                  </a:moveTo>
                  <a:cubicBezTo>
                    <a:pt x="13523" y="9181"/>
                    <a:pt x="13480" y="9202"/>
                    <a:pt x="13480" y="9246"/>
                  </a:cubicBezTo>
                  <a:cubicBezTo>
                    <a:pt x="13480" y="9273"/>
                    <a:pt x="13523" y="9316"/>
                    <a:pt x="13544" y="9316"/>
                  </a:cubicBezTo>
                  <a:cubicBezTo>
                    <a:pt x="13593" y="9316"/>
                    <a:pt x="13615" y="9273"/>
                    <a:pt x="13615" y="9246"/>
                  </a:cubicBezTo>
                  <a:cubicBezTo>
                    <a:pt x="13615" y="9202"/>
                    <a:pt x="13593" y="9181"/>
                    <a:pt x="13544" y="9181"/>
                  </a:cubicBezTo>
                  <a:close/>
                  <a:moveTo>
                    <a:pt x="13544" y="9451"/>
                  </a:moveTo>
                  <a:cubicBezTo>
                    <a:pt x="13523" y="9451"/>
                    <a:pt x="13480" y="9472"/>
                    <a:pt x="13480" y="9516"/>
                  </a:cubicBezTo>
                  <a:cubicBezTo>
                    <a:pt x="13480" y="9543"/>
                    <a:pt x="13523" y="9586"/>
                    <a:pt x="13544" y="9586"/>
                  </a:cubicBezTo>
                  <a:cubicBezTo>
                    <a:pt x="13593" y="9586"/>
                    <a:pt x="13615" y="9543"/>
                    <a:pt x="13615" y="9516"/>
                  </a:cubicBezTo>
                  <a:cubicBezTo>
                    <a:pt x="13615" y="9472"/>
                    <a:pt x="13593" y="9451"/>
                    <a:pt x="13544" y="9451"/>
                  </a:cubicBezTo>
                  <a:close/>
                  <a:moveTo>
                    <a:pt x="13544" y="9721"/>
                  </a:moveTo>
                  <a:cubicBezTo>
                    <a:pt x="13523" y="9721"/>
                    <a:pt x="13480" y="9742"/>
                    <a:pt x="13480" y="9786"/>
                  </a:cubicBezTo>
                  <a:cubicBezTo>
                    <a:pt x="13480" y="9813"/>
                    <a:pt x="13523" y="9856"/>
                    <a:pt x="13544" y="9856"/>
                  </a:cubicBezTo>
                  <a:cubicBezTo>
                    <a:pt x="13593" y="9856"/>
                    <a:pt x="13615" y="9813"/>
                    <a:pt x="13615" y="9786"/>
                  </a:cubicBezTo>
                  <a:cubicBezTo>
                    <a:pt x="13615" y="9742"/>
                    <a:pt x="13593" y="9721"/>
                    <a:pt x="13544" y="9721"/>
                  </a:cubicBezTo>
                  <a:close/>
                  <a:moveTo>
                    <a:pt x="13544" y="9991"/>
                  </a:moveTo>
                  <a:cubicBezTo>
                    <a:pt x="13523" y="9991"/>
                    <a:pt x="13480" y="10012"/>
                    <a:pt x="13480" y="10056"/>
                  </a:cubicBezTo>
                  <a:cubicBezTo>
                    <a:pt x="13480" y="10083"/>
                    <a:pt x="13523" y="10126"/>
                    <a:pt x="13544" y="10126"/>
                  </a:cubicBezTo>
                  <a:cubicBezTo>
                    <a:pt x="13593" y="10126"/>
                    <a:pt x="13615" y="10083"/>
                    <a:pt x="13615" y="10056"/>
                  </a:cubicBezTo>
                  <a:cubicBezTo>
                    <a:pt x="13615" y="10012"/>
                    <a:pt x="13593" y="9991"/>
                    <a:pt x="13544" y="9991"/>
                  </a:cubicBezTo>
                  <a:close/>
                  <a:moveTo>
                    <a:pt x="13544" y="10261"/>
                  </a:moveTo>
                  <a:cubicBezTo>
                    <a:pt x="13523" y="10261"/>
                    <a:pt x="13480" y="10282"/>
                    <a:pt x="13480" y="10326"/>
                  </a:cubicBezTo>
                  <a:cubicBezTo>
                    <a:pt x="13480" y="10353"/>
                    <a:pt x="13523" y="10396"/>
                    <a:pt x="13544" y="10396"/>
                  </a:cubicBezTo>
                  <a:cubicBezTo>
                    <a:pt x="13593" y="10396"/>
                    <a:pt x="13615" y="10353"/>
                    <a:pt x="13615" y="10326"/>
                  </a:cubicBezTo>
                  <a:cubicBezTo>
                    <a:pt x="13615" y="10282"/>
                    <a:pt x="13593" y="10261"/>
                    <a:pt x="13544" y="10261"/>
                  </a:cubicBezTo>
                  <a:close/>
                  <a:moveTo>
                    <a:pt x="13544" y="10531"/>
                  </a:moveTo>
                  <a:cubicBezTo>
                    <a:pt x="13523" y="10531"/>
                    <a:pt x="13480" y="10552"/>
                    <a:pt x="13480" y="10596"/>
                  </a:cubicBezTo>
                  <a:cubicBezTo>
                    <a:pt x="13480" y="10623"/>
                    <a:pt x="13523" y="10666"/>
                    <a:pt x="13544" y="10666"/>
                  </a:cubicBezTo>
                  <a:cubicBezTo>
                    <a:pt x="13593" y="10666"/>
                    <a:pt x="13615" y="10623"/>
                    <a:pt x="13615" y="10596"/>
                  </a:cubicBezTo>
                  <a:cubicBezTo>
                    <a:pt x="13615" y="10552"/>
                    <a:pt x="13593" y="10531"/>
                    <a:pt x="13544" y="10531"/>
                  </a:cubicBezTo>
                  <a:close/>
                  <a:moveTo>
                    <a:pt x="13544" y="10801"/>
                  </a:moveTo>
                  <a:cubicBezTo>
                    <a:pt x="13523" y="10801"/>
                    <a:pt x="13480" y="10822"/>
                    <a:pt x="13480" y="10866"/>
                  </a:cubicBezTo>
                  <a:cubicBezTo>
                    <a:pt x="13480" y="10893"/>
                    <a:pt x="13523" y="10936"/>
                    <a:pt x="13544" y="10936"/>
                  </a:cubicBezTo>
                  <a:cubicBezTo>
                    <a:pt x="13593" y="10936"/>
                    <a:pt x="13615" y="10893"/>
                    <a:pt x="13615" y="10866"/>
                  </a:cubicBezTo>
                  <a:cubicBezTo>
                    <a:pt x="13615" y="10822"/>
                    <a:pt x="13593" y="10801"/>
                    <a:pt x="13544" y="10801"/>
                  </a:cubicBezTo>
                  <a:close/>
                  <a:moveTo>
                    <a:pt x="13544" y="11071"/>
                  </a:moveTo>
                  <a:cubicBezTo>
                    <a:pt x="13523" y="11071"/>
                    <a:pt x="13480" y="11092"/>
                    <a:pt x="13480" y="11136"/>
                  </a:cubicBezTo>
                  <a:cubicBezTo>
                    <a:pt x="13480" y="11163"/>
                    <a:pt x="13523" y="11206"/>
                    <a:pt x="13544" y="11206"/>
                  </a:cubicBezTo>
                  <a:cubicBezTo>
                    <a:pt x="13593" y="11206"/>
                    <a:pt x="13615" y="11163"/>
                    <a:pt x="13615" y="11136"/>
                  </a:cubicBezTo>
                  <a:cubicBezTo>
                    <a:pt x="13615" y="11092"/>
                    <a:pt x="13593" y="11071"/>
                    <a:pt x="13544" y="11071"/>
                  </a:cubicBezTo>
                  <a:close/>
                  <a:moveTo>
                    <a:pt x="13544" y="11341"/>
                  </a:moveTo>
                  <a:cubicBezTo>
                    <a:pt x="13523" y="11341"/>
                    <a:pt x="13480" y="11362"/>
                    <a:pt x="13480" y="11406"/>
                  </a:cubicBezTo>
                  <a:cubicBezTo>
                    <a:pt x="13480" y="11433"/>
                    <a:pt x="13523" y="11476"/>
                    <a:pt x="13544" y="11476"/>
                  </a:cubicBezTo>
                  <a:cubicBezTo>
                    <a:pt x="13593" y="11476"/>
                    <a:pt x="13615" y="11433"/>
                    <a:pt x="13615" y="11406"/>
                  </a:cubicBezTo>
                  <a:cubicBezTo>
                    <a:pt x="13615" y="11362"/>
                    <a:pt x="13593" y="11341"/>
                    <a:pt x="13544" y="11341"/>
                  </a:cubicBezTo>
                  <a:close/>
                  <a:moveTo>
                    <a:pt x="13544" y="11611"/>
                  </a:moveTo>
                  <a:cubicBezTo>
                    <a:pt x="13523" y="11611"/>
                    <a:pt x="13480" y="11632"/>
                    <a:pt x="13480" y="11676"/>
                  </a:cubicBezTo>
                  <a:cubicBezTo>
                    <a:pt x="13480" y="11703"/>
                    <a:pt x="13523" y="11746"/>
                    <a:pt x="13544" y="11746"/>
                  </a:cubicBezTo>
                  <a:cubicBezTo>
                    <a:pt x="13593" y="11746"/>
                    <a:pt x="13615" y="11703"/>
                    <a:pt x="13615" y="11676"/>
                  </a:cubicBezTo>
                  <a:cubicBezTo>
                    <a:pt x="13615" y="11632"/>
                    <a:pt x="13593" y="11611"/>
                    <a:pt x="13544" y="11611"/>
                  </a:cubicBezTo>
                  <a:close/>
                  <a:moveTo>
                    <a:pt x="13544" y="11881"/>
                  </a:moveTo>
                  <a:cubicBezTo>
                    <a:pt x="13523" y="11881"/>
                    <a:pt x="13480" y="11902"/>
                    <a:pt x="13480" y="11946"/>
                  </a:cubicBezTo>
                  <a:cubicBezTo>
                    <a:pt x="13480" y="11973"/>
                    <a:pt x="13523" y="12016"/>
                    <a:pt x="13544" y="12016"/>
                  </a:cubicBezTo>
                  <a:cubicBezTo>
                    <a:pt x="13593" y="12016"/>
                    <a:pt x="13615" y="11973"/>
                    <a:pt x="13615" y="11946"/>
                  </a:cubicBezTo>
                  <a:cubicBezTo>
                    <a:pt x="13615" y="11902"/>
                    <a:pt x="13593" y="11881"/>
                    <a:pt x="13544" y="11881"/>
                  </a:cubicBezTo>
                  <a:close/>
                  <a:moveTo>
                    <a:pt x="13544" y="12151"/>
                  </a:moveTo>
                  <a:cubicBezTo>
                    <a:pt x="13523" y="12151"/>
                    <a:pt x="13480" y="12173"/>
                    <a:pt x="13480" y="12216"/>
                  </a:cubicBezTo>
                  <a:cubicBezTo>
                    <a:pt x="13480" y="12243"/>
                    <a:pt x="13523" y="12286"/>
                    <a:pt x="13544" y="12286"/>
                  </a:cubicBezTo>
                  <a:cubicBezTo>
                    <a:pt x="13593" y="12286"/>
                    <a:pt x="13615" y="12243"/>
                    <a:pt x="13615" y="12216"/>
                  </a:cubicBezTo>
                  <a:cubicBezTo>
                    <a:pt x="13615" y="12173"/>
                    <a:pt x="13593" y="12151"/>
                    <a:pt x="13544" y="12151"/>
                  </a:cubicBezTo>
                  <a:close/>
                  <a:moveTo>
                    <a:pt x="13544" y="12421"/>
                  </a:moveTo>
                  <a:cubicBezTo>
                    <a:pt x="13523" y="12421"/>
                    <a:pt x="13480" y="12443"/>
                    <a:pt x="13480" y="12486"/>
                  </a:cubicBezTo>
                  <a:cubicBezTo>
                    <a:pt x="13480" y="12513"/>
                    <a:pt x="13523" y="12556"/>
                    <a:pt x="13544" y="12556"/>
                  </a:cubicBezTo>
                  <a:cubicBezTo>
                    <a:pt x="13593" y="12556"/>
                    <a:pt x="13615" y="12513"/>
                    <a:pt x="13615" y="12486"/>
                  </a:cubicBezTo>
                  <a:cubicBezTo>
                    <a:pt x="13615" y="12443"/>
                    <a:pt x="13593" y="12421"/>
                    <a:pt x="13544" y="12421"/>
                  </a:cubicBezTo>
                  <a:close/>
                  <a:moveTo>
                    <a:pt x="13544" y="12691"/>
                  </a:moveTo>
                  <a:cubicBezTo>
                    <a:pt x="13523" y="12691"/>
                    <a:pt x="13480" y="12713"/>
                    <a:pt x="13480" y="12756"/>
                  </a:cubicBezTo>
                  <a:cubicBezTo>
                    <a:pt x="13480" y="12783"/>
                    <a:pt x="13523" y="12826"/>
                    <a:pt x="13544" y="12826"/>
                  </a:cubicBezTo>
                  <a:cubicBezTo>
                    <a:pt x="13593" y="12826"/>
                    <a:pt x="13615" y="12783"/>
                    <a:pt x="13615" y="12756"/>
                  </a:cubicBezTo>
                  <a:cubicBezTo>
                    <a:pt x="13615" y="12713"/>
                    <a:pt x="13593" y="12691"/>
                    <a:pt x="13544" y="12691"/>
                  </a:cubicBezTo>
                  <a:close/>
                  <a:moveTo>
                    <a:pt x="13544" y="12961"/>
                  </a:moveTo>
                  <a:cubicBezTo>
                    <a:pt x="13523" y="12961"/>
                    <a:pt x="13480" y="12983"/>
                    <a:pt x="13480" y="13026"/>
                  </a:cubicBezTo>
                  <a:cubicBezTo>
                    <a:pt x="13480" y="13053"/>
                    <a:pt x="13523" y="13096"/>
                    <a:pt x="13544" y="13096"/>
                  </a:cubicBezTo>
                  <a:cubicBezTo>
                    <a:pt x="13593" y="13096"/>
                    <a:pt x="13615" y="13053"/>
                    <a:pt x="13615" y="13026"/>
                  </a:cubicBezTo>
                  <a:cubicBezTo>
                    <a:pt x="13615" y="12983"/>
                    <a:pt x="13593" y="12961"/>
                    <a:pt x="13544" y="12961"/>
                  </a:cubicBezTo>
                  <a:close/>
                  <a:moveTo>
                    <a:pt x="13544" y="13231"/>
                  </a:moveTo>
                  <a:cubicBezTo>
                    <a:pt x="13523" y="13231"/>
                    <a:pt x="13480" y="13253"/>
                    <a:pt x="13480" y="13296"/>
                  </a:cubicBezTo>
                  <a:cubicBezTo>
                    <a:pt x="13480" y="13323"/>
                    <a:pt x="13523" y="13366"/>
                    <a:pt x="13544" y="13366"/>
                  </a:cubicBezTo>
                  <a:cubicBezTo>
                    <a:pt x="13593" y="13366"/>
                    <a:pt x="13615" y="13323"/>
                    <a:pt x="13615" y="13296"/>
                  </a:cubicBezTo>
                  <a:cubicBezTo>
                    <a:pt x="13615" y="13253"/>
                    <a:pt x="13593" y="13231"/>
                    <a:pt x="13544" y="13231"/>
                  </a:cubicBezTo>
                  <a:close/>
                  <a:moveTo>
                    <a:pt x="13544" y="13501"/>
                  </a:moveTo>
                  <a:cubicBezTo>
                    <a:pt x="13523" y="13501"/>
                    <a:pt x="13480" y="13523"/>
                    <a:pt x="13480" y="13566"/>
                  </a:cubicBezTo>
                  <a:cubicBezTo>
                    <a:pt x="13480" y="13593"/>
                    <a:pt x="13523" y="13636"/>
                    <a:pt x="13544" y="13636"/>
                  </a:cubicBezTo>
                  <a:cubicBezTo>
                    <a:pt x="13593" y="13636"/>
                    <a:pt x="13615" y="13593"/>
                    <a:pt x="13615" y="13566"/>
                  </a:cubicBezTo>
                  <a:cubicBezTo>
                    <a:pt x="13615" y="13523"/>
                    <a:pt x="13593" y="13501"/>
                    <a:pt x="13544" y="13501"/>
                  </a:cubicBezTo>
                  <a:close/>
                  <a:moveTo>
                    <a:pt x="13544" y="13771"/>
                  </a:moveTo>
                  <a:cubicBezTo>
                    <a:pt x="13523" y="13771"/>
                    <a:pt x="13480" y="13793"/>
                    <a:pt x="13480" y="13836"/>
                  </a:cubicBezTo>
                  <a:cubicBezTo>
                    <a:pt x="13480" y="13863"/>
                    <a:pt x="13523" y="13906"/>
                    <a:pt x="13544" y="13906"/>
                  </a:cubicBezTo>
                  <a:cubicBezTo>
                    <a:pt x="13593" y="13906"/>
                    <a:pt x="13615" y="13863"/>
                    <a:pt x="13615" y="13836"/>
                  </a:cubicBezTo>
                  <a:cubicBezTo>
                    <a:pt x="13615" y="13793"/>
                    <a:pt x="13593" y="13771"/>
                    <a:pt x="13544" y="13771"/>
                  </a:cubicBezTo>
                  <a:close/>
                  <a:moveTo>
                    <a:pt x="13544" y="14041"/>
                  </a:moveTo>
                  <a:cubicBezTo>
                    <a:pt x="13523" y="14041"/>
                    <a:pt x="13480" y="14063"/>
                    <a:pt x="13480" y="14106"/>
                  </a:cubicBezTo>
                  <a:cubicBezTo>
                    <a:pt x="13480" y="14133"/>
                    <a:pt x="13523" y="14176"/>
                    <a:pt x="13544" y="14176"/>
                  </a:cubicBezTo>
                  <a:cubicBezTo>
                    <a:pt x="13593" y="14176"/>
                    <a:pt x="13615" y="14133"/>
                    <a:pt x="13615" y="14106"/>
                  </a:cubicBezTo>
                  <a:cubicBezTo>
                    <a:pt x="13615" y="14063"/>
                    <a:pt x="13593" y="14041"/>
                    <a:pt x="13544" y="14041"/>
                  </a:cubicBezTo>
                  <a:close/>
                  <a:moveTo>
                    <a:pt x="13544" y="14311"/>
                  </a:moveTo>
                  <a:cubicBezTo>
                    <a:pt x="13523" y="14311"/>
                    <a:pt x="13480" y="14333"/>
                    <a:pt x="13480" y="14376"/>
                  </a:cubicBezTo>
                  <a:cubicBezTo>
                    <a:pt x="13480" y="14403"/>
                    <a:pt x="13523" y="14446"/>
                    <a:pt x="13544" y="14446"/>
                  </a:cubicBezTo>
                  <a:cubicBezTo>
                    <a:pt x="13593" y="14446"/>
                    <a:pt x="13615" y="14403"/>
                    <a:pt x="13615" y="14376"/>
                  </a:cubicBezTo>
                  <a:cubicBezTo>
                    <a:pt x="13615" y="14333"/>
                    <a:pt x="13593" y="14311"/>
                    <a:pt x="13544" y="14311"/>
                  </a:cubicBezTo>
                  <a:close/>
                  <a:moveTo>
                    <a:pt x="13544" y="14581"/>
                  </a:moveTo>
                  <a:cubicBezTo>
                    <a:pt x="13523" y="14581"/>
                    <a:pt x="13480" y="14603"/>
                    <a:pt x="13480" y="14646"/>
                  </a:cubicBezTo>
                  <a:cubicBezTo>
                    <a:pt x="13480" y="14673"/>
                    <a:pt x="13523" y="14716"/>
                    <a:pt x="13544" y="14716"/>
                  </a:cubicBezTo>
                  <a:cubicBezTo>
                    <a:pt x="13593" y="14716"/>
                    <a:pt x="13615" y="14673"/>
                    <a:pt x="13615" y="14646"/>
                  </a:cubicBezTo>
                  <a:cubicBezTo>
                    <a:pt x="13615" y="14603"/>
                    <a:pt x="13593" y="14581"/>
                    <a:pt x="13544" y="14581"/>
                  </a:cubicBezTo>
                  <a:close/>
                  <a:moveTo>
                    <a:pt x="13544" y="14851"/>
                  </a:moveTo>
                  <a:cubicBezTo>
                    <a:pt x="13523" y="14851"/>
                    <a:pt x="13480" y="14873"/>
                    <a:pt x="13480" y="14916"/>
                  </a:cubicBezTo>
                  <a:cubicBezTo>
                    <a:pt x="13480" y="14943"/>
                    <a:pt x="13523" y="14986"/>
                    <a:pt x="13544" y="14986"/>
                  </a:cubicBezTo>
                  <a:cubicBezTo>
                    <a:pt x="13593" y="14986"/>
                    <a:pt x="13615" y="14943"/>
                    <a:pt x="13615" y="14916"/>
                  </a:cubicBezTo>
                  <a:cubicBezTo>
                    <a:pt x="13615" y="14873"/>
                    <a:pt x="13593" y="14851"/>
                    <a:pt x="13544" y="14851"/>
                  </a:cubicBezTo>
                  <a:close/>
                  <a:moveTo>
                    <a:pt x="13544" y="15121"/>
                  </a:moveTo>
                  <a:cubicBezTo>
                    <a:pt x="13523" y="15121"/>
                    <a:pt x="13480" y="15143"/>
                    <a:pt x="13480" y="15186"/>
                  </a:cubicBezTo>
                  <a:cubicBezTo>
                    <a:pt x="13480" y="15213"/>
                    <a:pt x="13523" y="15256"/>
                    <a:pt x="13544" y="15256"/>
                  </a:cubicBezTo>
                  <a:cubicBezTo>
                    <a:pt x="13593" y="15256"/>
                    <a:pt x="13615" y="15213"/>
                    <a:pt x="13615" y="15186"/>
                  </a:cubicBezTo>
                  <a:cubicBezTo>
                    <a:pt x="13615" y="15143"/>
                    <a:pt x="13593" y="15121"/>
                    <a:pt x="13544" y="15121"/>
                  </a:cubicBezTo>
                  <a:close/>
                  <a:moveTo>
                    <a:pt x="71" y="15143"/>
                  </a:moveTo>
                  <a:cubicBezTo>
                    <a:pt x="44" y="15143"/>
                    <a:pt x="0" y="15164"/>
                    <a:pt x="0" y="15213"/>
                  </a:cubicBezTo>
                  <a:cubicBezTo>
                    <a:pt x="0" y="15234"/>
                    <a:pt x="44" y="15278"/>
                    <a:pt x="71" y="15278"/>
                  </a:cubicBezTo>
                  <a:cubicBezTo>
                    <a:pt x="114" y="15278"/>
                    <a:pt x="135" y="15234"/>
                    <a:pt x="135" y="15213"/>
                  </a:cubicBezTo>
                  <a:cubicBezTo>
                    <a:pt x="135" y="15164"/>
                    <a:pt x="114" y="15143"/>
                    <a:pt x="71" y="15143"/>
                  </a:cubicBezTo>
                  <a:close/>
                  <a:moveTo>
                    <a:pt x="341" y="15143"/>
                  </a:moveTo>
                  <a:cubicBezTo>
                    <a:pt x="314" y="15143"/>
                    <a:pt x="270" y="15164"/>
                    <a:pt x="270" y="15213"/>
                  </a:cubicBezTo>
                  <a:cubicBezTo>
                    <a:pt x="270" y="15234"/>
                    <a:pt x="314" y="15278"/>
                    <a:pt x="341" y="15278"/>
                  </a:cubicBezTo>
                  <a:cubicBezTo>
                    <a:pt x="384" y="15278"/>
                    <a:pt x="405" y="15234"/>
                    <a:pt x="405" y="15213"/>
                  </a:cubicBezTo>
                  <a:cubicBezTo>
                    <a:pt x="405" y="15164"/>
                    <a:pt x="384" y="15143"/>
                    <a:pt x="341" y="15143"/>
                  </a:cubicBezTo>
                  <a:close/>
                  <a:moveTo>
                    <a:pt x="611" y="15143"/>
                  </a:moveTo>
                  <a:cubicBezTo>
                    <a:pt x="584" y="15143"/>
                    <a:pt x="540" y="15164"/>
                    <a:pt x="540" y="15213"/>
                  </a:cubicBezTo>
                  <a:cubicBezTo>
                    <a:pt x="540" y="15234"/>
                    <a:pt x="584" y="15278"/>
                    <a:pt x="611" y="15278"/>
                  </a:cubicBezTo>
                  <a:cubicBezTo>
                    <a:pt x="654" y="15278"/>
                    <a:pt x="675" y="15234"/>
                    <a:pt x="675" y="15213"/>
                  </a:cubicBezTo>
                  <a:cubicBezTo>
                    <a:pt x="675" y="15164"/>
                    <a:pt x="654" y="15143"/>
                    <a:pt x="611" y="15143"/>
                  </a:cubicBezTo>
                  <a:close/>
                  <a:moveTo>
                    <a:pt x="881" y="15143"/>
                  </a:moveTo>
                  <a:cubicBezTo>
                    <a:pt x="854" y="15143"/>
                    <a:pt x="810" y="15164"/>
                    <a:pt x="810" y="15213"/>
                  </a:cubicBezTo>
                  <a:cubicBezTo>
                    <a:pt x="810" y="15234"/>
                    <a:pt x="854" y="15278"/>
                    <a:pt x="881" y="15278"/>
                  </a:cubicBezTo>
                  <a:cubicBezTo>
                    <a:pt x="924" y="15278"/>
                    <a:pt x="945" y="15234"/>
                    <a:pt x="945" y="15213"/>
                  </a:cubicBezTo>
                  <a:cubicBezTo>
                    <a:pt x="945" y="15164"/>
                    <a:pt x="924" y="15143"/>
                    <a:pt x="881" y="15143"/>
                  </a:cubicBezTo>
                  <a:close/>
                  <a:moveTo>
                    <a:pt x="1151" y="15143"/>
                  </a:moveTo>
                  <a:cubicBezTo>
                    <a:pt x="1124" y="15143"/>
                    <a:pt x="1080" y="15164"/>
                    <a:pt x="1080" y="15213"/>
                  </a:cubicBezTo>
                  <a:cubicBezTo>
                    <a:pt x="1080" y="15234"/>
                    <a:pt x="1124" y="15278"/>
                    <a:pt x="1151" y="15278"/>
                  </a:cubicBezTo>
                  <a:cubicBezTo>
                    <a:pt x="1194" y="15278"/>
                    <a:pt x="1215" y="15234"/>
                    <a:pt x="1215" y="15213"/>
                  </a:cubicBezTo>
                  <a:cubicBezTo>
                    <a:pt x="1215" y="15164"/>
                    <a:pt x="1194" y="15143"/>
                    <a:pt x="1151" y="15143"/>
                  </a:cubicBezTo>
                  <a:close/>
                  <a:moveTo>
                    <a:pt x="1421" y="15143"/>
                  </a:moveTo>
                  <a:cubicBezTo>
                    <a:pt x="1394" y="15143"/>
                    <a:pt x="1351" y="15164"/>
                    <a:pt x="1351" y="15213"/>
                  </a:cubicBezTo>
                  <a:cubicBezTo>
                    <a:pt x="1351" y="15234"/>
                    <a:pt x="1394" y="15278"/>
                    <a:pt x="1421" y="15278"/>
                  </a:cubicBezTo>
                  <a:cubicBezTo>
                    <a:pt x="1464" y="15278"/>
                    <a:pt x="1486" y="15234"/>
                    <a:pt x="1486" y="15213"/>
                  </a:cubicBezTo>
                  <a:cubicBezTo>
                    <a:pt x="1486" y="15164"/>
                    <a:pt x="1464" y="15143"/>
                    <a:pt x="1421" y="15143"/>
                  </a:cubicBezTo>
                  <a:close/>
                  <a:moveTo>
                    <a:pt x="1691" y="15143"/>
                  </a:moveTo>
                  <a:cubicBezTo>
                    <a:pt x="1664" y="15143"/>
                    <a:pt x="1621" y="15164"/>
                    <a:pt x="1621" y="15213"/>
                  </a:cubicBezTo>
                  <a:cubicBezTo>
                    <a:pt x="1621" y="15234"/>
                    <a:pt x="1664" y="15278"/>
                    <a:pt x="1691" y="15278"/>
                  </a:cubicBezTo>
                  <a:cubicBezTo>
                    <a:pt x="1734" y="15278"/>
                    <a:pt x="1756" y="15234"/>
                    <a:pt x="1756" y="15213"/>
                  </a:cubicBezTo>
                  <a:cubicBezTo>
                    <a:pt x="1756" y="15164"/>
                    <a:pt x="1734" y="15143"/>
                    <a:pt x="1691" y="15143"/>
                  </a:cubicBezTo>
                  <a:close/>
                  <a:moveTo>
                    <a:pt x="1961" y="15143"/>
                  </a:moveTo>
                  <a:cubicBezTo>
                    <a:pt x="1934" y="15143"/>
                    <a:pt x="1891" y="15164"/>
                    <a:pt x="1891" y="15213"/>
                  </a:cubicBezTo>
                  <a:cubicBezTo>
                    <a:pt x="1891" y="15234"/>
                    <a:pt x="1934" y="15278"/>
                    <a:pt x="1961" y="15278"/>
                  </a:cubicBezTo>
                  <a:cubicBezTo>
                    <a:pt x="2004" y="15278"/>
                    <a:pt x="2026" y="15234"/>
                    <a:pt x="2026" y="15213"/>
                  </a:cubicBezTo>
                  <a:cubicBezTo>
                    <a:pt x="2026" y="15164"/>
                    <a:pt x="2004" y="15143"/>
                    <a:pt x="1961" y="15143"/>
                  </a:cubicBezTo>
                  <a:close/>
                  <a:moveTo>
                    <a:pt x="2231" y="15143"/>
                  </a:moveTo>
                  <a:cubicBezTo>
                    <a:pt x="2204" y="15143"/>
                    <a:pt x="2161" y="15164"/>
                    <a:pt x="2161" y="15213"/>
                  </a:cubicBezTo>
                  <a:cubicBezTo>
                    <a:pt x="2161" y="15234"/>
                    <a:pt x="2204" y="15278"/>
                    <a:pt x="2231" y="15278"/>
                  </a:cubicBezTo>
                  <a:cubicBezTo>
                    <a:pt x="2274" y="15278"/>
                    <a:pt x="2296" y="15234"/>
                    <a:pt x="2296" y="15213"/>
                  </a:cubicBezTo>
                  <a:cubicBezTo>
                    <a:pt x="2296" y="15164"/>
                    <a:pt x="2274" y="15143"/>
                    <a:pt x="2231" y="15143"/>
                  </a:cubicBezTo>
                  <a:close/>
                  <a:moveTo>
                    <a:pt x="2501" y="15143"/>
                  </a:moveTo>
                  <a:cubicBezTo>
                    <a:pt x="2474" y="15143"/>
                    <a:pt x="2431" y="15164"/>
                    <a:pt x="2431" y="15213"/>
                  </a:cubicBezTo>
                  <a:cubicBezTo>
                    <a:pt x="2431" y="15234"/>
                    <a:pt x="2474" y="15278"/>
                    <a:pt x="2501" y="15278"/>
                  </a:cubicBezTo>
                  <a:cubicBezTo>
                    <a:pt x="2544" y="15278"/>
                    <a:pt x="2566" y="15234"/>
                    <a:pt x="2566" y="15213"/>
                  </a:cubicBezTo>
                  <a:cubicBezTo>
                    <a:pt x="2566" y="15164"/>
                    <a:pt x="2544" y="15143"/>
                    <a:pt x="2501" y="15143"/>
                  </a:cubicBezTo>
                  <a:close/>
                  <a:moveTo>
                    <a:pt x="2771" y="15143"/>
                  </a:moveTo>
                  <a:cubicBezTo>
                    <a:pt x="2744" y="15143"/>
                    <a:pt x="2701" y="15164"/>
                    <a:pt x="2701" y="15213"/>
                  </a:cubicBezTo>
                  <a:cubicBezTo>
                    <a:pt x="2701" y="15234"/>
                    <a:pt x="2744" y="15278"/>
                    <a:pt x="2771" y="15278"/>
                  </a:cubicBezTo>
                  <a:cubicBezTo>
                    <a:pt x="2814" y="15278"/>
                    <a:pt x="2836" y="15234"/>
                    <a:pt x="2836" y="15213"/>
                  </a:cubicBezTo>
                  <a:cubicBezTo>
                    <a:pt x="2836" y="15164"/>
                    <a:pt x="2814" y="15143"/>
                    <a:pt x="2771" y="15143"/>
                  </a:cubicBezTo>
                  <a:close/>
                  <a:moveTo>
                    <a:pt x="3041" y="15143"/>
                  </a:moveTo>
                  <a:cubicBezTo>
                    <a:pt x="3014" y="15143"/>
                    <a:pt x="2971" y="15164"/>
                    <a:pt x="2971" y="15213"/>
                  </a:cubicBezTo>
                  <a:cubicBezTo>
                    <a:pt x="2971" y="15234"/>
                    <a:pt x="3014" y="15278"/>
                    <a:pt x="3041" y="15278"/>
                  </a:cubicBezTo>
                  <a:cubicBezTo>
                    <a:pt x="3084" y="15278"/>
                    <a:pt x="3106" y="15234"/>
                    <a:pt x="3106" y="15213"/>
                  </a:cubicBezTo>
                  <a:cubicBezTo>
                    <a:pt x="3106" y="15164"/>
                    <a:pt x="3084" y="15143"/>
                    <a:pt x="3041" y="15143"/>
                  </a:cubicBezTo>
                  <a:close/>
                  <a:moveTo>
                    <a:pt x="3311" y="15143"/>
                  </a:moveTo>
                  <a:cubicBezTo>
                    <a:pt x="3284" y="15143"/>
                    <a:pt x="3241" y="15164"/>
                    <a:pt x="3241" y="15213"/>
                  </a:cubicBezTo>
                  <a:cubicBezTo>
                    <a:pt x="3241" y="15234"/>
                    <a:pt x="3284" y="15278"/>
                    <a:pt x="3311" y="15278"/>
                  </a:cubicBezTo>
                  <a:cubicBezTo>
                    <a:pt x="3332" y="15278"/>
                    <a:pt x="3354" y="15256"/>
                    <a:pt x="3376" y="15256"/>
                  </a:cubicBezTo>
                  <a:cubicBezTo>
                    <a:pt x="3354" y="15234"/>
                    <a:pt x="3354" y="15213"/>
                    <a:pt x="3354" y="15213"/>
                  </a:cubicBezTo>
                  <a:cubicBezTo>
                    <a:pt x="3354" y="15186"/>
                    <a:pt x="3354" y="15164"/>
                    <a:pt x="3376" y="15164"/>
                  </a:cubicBezTo>
                  <a:cubicBezTo>
                    <a:pt x="3354" y="15143"/>
                    <a:pt x="3332" y="15143"/>
                    <a:pt x="3311" y="15143"/>
                  </a:cubicBezTo>
                  <a:close/>
                  <a:moveTo>
                    <a:pt x="3581" y="15143"/>
                  </a:moveTo>
                  <a:cubicBezTo>
                    <a:pt x="3554" y="15143"/>
                    <a:pt x="3511" y="15164"/>
                    <a:pt x="3511" y="15213"/>
                  </a:cubicBezTo>
                  <a:cubicBezTo>
                    <a:pt x="3511" y="15234"/>
                    <a:pt x="3554" y="15278"/>
                    <a:pt x="3581" y="15278"/>
                  </a:cubicBezTo>
                  <a:cubicBezTo>
                    <a:pt x="3624" y="15278"/>
                    <a:pt x="3646" y="15234"/>
                    <a:pt x="3646" y="15213"/>
                  </a:cubicBezTo>
                  <a:cubicBezTo>
                    <a:pt x="3646" y="15164"/>
                    <a:pt x="3624" y="15143"/>
                    <a:pt x="3581" y="15143"/>
                  </a:cubicBezTo>
                  <a:close/>
                  <a:moveTo>
                    <a:pt x="3851" y="15143"/>
                  </a:moveTo>
                  <a:cubicBezTo>
                    <a:pt x="3824" y="15143"/>
                    <a:pt x="3781" y="15164"/>
                    <a:pt x="3781" y="15213"/>
                  </a:cubicBezTo>
                  <a:cubicBezTo>
                    <a:pt x="3781" y="15234"/>
                    <a:pt x="3824" y="15278"/>
                    <a:pt x="3851" y="15278"/>
                  </a:cubicBezTo>
                  <a:cubicBezTo>
                    <a:pt x="3894" y="15278"/>
                    <a:pt x="3916" y="15234"/>
                    <a:pt x="3916" y="15213"/>
                  </a:cubicBezTo>
                  <a:cubicBezTo>
                    <a:pt x="3916" y="15164"/>
                    <a:pt x="3894" y="15143"/>
                    <a:pt x="3851" y="15143"/>
                  </a:cubicBezTo>
                  <a:close/>
                  <a:moveTo>
                    <a:pt x="4121" y="15143"/>
                  </a:moveTo>
                  <a:cubicBezTo>
                    <a:pt x="4094" y="15143"/>
                    <a:pt x="4051" y="15164"/>
                    <a:pt x="4051" y="15213"/>
                  </a:cubicBezTo>
                  <a:cubicBezTo>
                    <a:pt x="4051" y="15234"/>
                    <a:pt x="4094" y="15278"/>
                    <a:pt x="4121" y="15278"/>
                  </a:cubicBezTo>
                  <a:cubicBezTo>
                    <a:pt x="4164" y="15278"/>
                    <a:pt x="4186" y="15234"/>
                    <a:pt x="4186" y="15213"/>
                  </a:cubicBezTo>
                  <a:cubicBezTo>
                    <a:pt x="4186" y="15164"/>
                    <a:pt x="4164" y="15143"/>
                    <a:pt x="4121" y="15143"/>
                  </a:cubicBezTo>
                  <a:close/>
                  <a:moveTo>
                    <a:pt x="4391" y="15143"/>
                  </a:moveTo>
                  <a:cubicBezTo>
                    <a:pt x="4364" y="15143"/>
                    <a:pt x="4321" y="15164"/>
                    <a:pt x="4321" y="15213"/>
                  </a:cubicBezTo>
                  <a:cubicBezTo>
                    <a:pt x="4321" y="15234"/>
                    <a:pt x="4364" y="15278"/>
                    <a:pt x="4391" y="15278"/>
                  </a:cubicBezTo>
                  <a:cubicBezTo>
                    <a:pt x="4434" y="15278"/>
                    <a:pt x="4456" y="15234"/>
                    <a:pt x="4456" y="15213"/>
                  </a:cubicBezTo>
                  <a:cubicBezTo>
                    <a:pt x="4456" y="15164"/>
                    <a:pt x="4434" y="15143"/>
                    <a:pt x="4391" y="15143"/>
                  </a:cubicBezTo>
                  <a:close/>
                  <a:moveTo>
                    <a:pt x="4661" y="15143"/>
                  </a:moveTo>
                  <a:cubicBezTo>
                    <a:pt x="4634" y="15143"/>
                    <a:pt x="4591" y="15164"/>
                    <a:pt x="4591" y="15213"/>
                  </a:cubicBezTo>
                  <a:cubicBezTo>
                    <a:pt x="4591" y="15234"/>
                    <a:pt x="4634" y="15278"/>
                    <a:pt x="4661" y="15278"/>
                  </a:cubicBezTo>
                  <a:cubicBezTo>
                    <a:pt x="4704" y="15278"/>
                    <a:pt x="4726" y="15234"/>
                    <a:pt x="4726" y="15213"/>
                  </a:cubicBezTo>
                  <a:cubicBezTo>
                    <a:pt x="4726" y="15164"/>
                    <a:pt x="4704" y="15143"/>
                    <a:pt x="4661" y="15143"/>
                  </a:cubicBezTo>
                  <a:close/>
                  <a:moveTo>
                    <a:pt x="4931" y="15143"/>
                  </a:moveTo>
                  <a:cubicBezTo>
                    <a:pt x="4904" y="15143"/>
                    <a:pt x="4861" y="15164"/>
                    <a:pt x="4861" y="15213"/>
                  </a:cubicBezTo>
                  <a:cubicBezTo>
                    <a:pt x="4861" y="15234"/>
                    <a:pt x="4904" y="15278"/>
                    <a:pt x="4931" y="15278"/>
                  </a:cubicBezTo>
                  <a:cubicBezTo>
                    <a:pt x="4974" y="15278"/>
                    <a:pt x="4996" y="15234"/>
                    <a:pt x="4996" y="15213"/>
                  </a:cubicBezTo>
                  <a:cubicBezTo>
                    <a:pt x="4996" y="15164"/>
                    <a:pt x="4974" y="15143"/>
                    <a:pt x="4931" y="15143"/>
                  </a:cubicBezTo>
                  <a:close/>
                  <a:moveTo>
                    <a:pt x="5201" y="15143"/>
                  </a:moveTo>
                  <a:cubicBezTo>
                    <a:pt x="5174" y="15143"/>
                    <a:pt x="5131" y="15164"/>
                    <a:pt x="5131" y="15213"/>
                  </a:cubicBezTo>
                  <a:cubicBezTo>
                    <a:pt x="5131" y="15234"/>
                    <a:pt x="5174" y="15278"/>
                    <a:pt x="5201" y="15278"/>
                  </a:cubicBezTo>
                  <a:cubicBezTo>
                    <a:pt x="5244" y="15278"/>
                    <a:pt x="5266" y="15234"/>
                    <a:pt x="5266" y="15213"/>
                  </a:cubicBezTo>
                  <a:cubicBezTo>
                    <a:pt x="5266" y="15164"/>
                    <a:pt x="5244" y="15143"/>
                    <a:pt x="5201" y="15143"/>
                  </a:cubicBezTo>
                  <a:close/>
                  <a:moveTo>
                    <a:pt x="5471" y="15143"/>
                  </a:moveTo>
                  <a:cubicBezTo>
                    <a:pt x="5444" y="15143"/>
                    <a:pt x="5401" y="15164"/>
                    <a:pt x="5401" y="15213"/>
                  </a:cubicBezTo>
                  <a:cubicBezTo>
                    <a:pt x="5401" y="15234"/>
                    <a:pt x="5444" y="15278"/>
                    <a:pt x="5471" y="15278"/>
                  </a:cubicBezTo>
                  <a:cubicBezTo>
                    <a:pt x="5514" y="15278"/>
                    <a:pt x="5536" y="15234"/>
                    <a:pt x="5536" y="15213"/>
                  </a:cubicBezTo>
                  <a:cubicBezTo>
                    <a:pt x="5536" y="15164"/>
                    <a:pt x="5514" y="15143"/>
                    <a:pt x="5471" y="15143"/>
                  </a:cubicBezTo>
                  <a:close/>
                  <a:moveTo>
                    <a:pt x="5741" y="15143"/>
                  </a:moveTo>
                  <a:cubicBezTo>
                    <a:pt x="5714" y="15143"/>
                    <a:pt x="5671" y="15164"/>
                    <a:pt x="5671" y="15213"/>
                  </a:cubicBezTo>
                  <a:cubicBezTo>
                    <a:pt x="5671" y="15234"/>
                    <a:pt x="5714" y="15278"/>
                    <a:pt x="5741" y="15278"/>
                  </a:cubicBezTo>
                  <a:cubicBezTo>
                    <a:pt x="5784" y="15278"/>
                    <a:pt x="5806" y="15234"/>
                    <a:pt x="5806" y="15213"/>
                  </a:cubicBezTo>
                  <a:cubicBezTo>
                    <a:pt x="5806" y="15164"/>
                    <a:pt x="5784" y="15143"/>
                    <a:pt x="5741" y="15143"/>
                  </a:cubicBezTo>
                  <a:close/>
                  <a:moveTo>
                    <a:pt x="6011" y="15143"/>
                  </a:moveTo>
                  <a:cubicBezTo>
                    <a:pt x="5984" y="15143"/>
                    <a:pt x="5941" y="15164"/>
                    <a:pt x="5941" y="15213"/>
                  </a:cubicBezTo>
                  <a:cubicBezTo>
                    <a:pt x="5941" y="15234"/>
                    <a:pt x="5984" y="15278"/>
                    <a:pt x="6011" y="15278"/>
                  </a:cubicBezTo>
                  <a:cubicBezTo>
                    <a:pt x="6054" y="15278"/>
                    <a:pt x="6076" y="15234"/>
                    <a:pt x="6076" y="15213"/>
                  </a:cubicBezTo>
                  <a:cubicBezTo>
                    <a:pt x="6076" y="15164"/>
                    <a:pt x="6054" y="15143"/>
                    <a:pt x="6011" y="15143"/>
                  </a:cubicBezTo>
                  <a:close/>
                  <a:moveTo>
                    <a:pt x="6281" y="15143"/>
                  </a:moveTo>
                  <a:cubicBezTo>
                    <a:pt x="6254" y="15143"/>
                    <a:pt x="6211" y="15164"/>
                    <a:pt x="6211" y="15213"/>
                  </a:cubicBezTo>
                  <a:cubicBezTo>
                    <a:pt x="6211" y="15234"/>
                    <a:pt x="6254" y="15278"/>
                    <a:pt x="6281" y="15278"/>
                  </a:cubicBezTo>
                  <a:cubicBezTo>
                    <a:pt x="6324" y="15278"/>
                    <a:pt x="6346" y="15234"/>
                    <a:pt x="6346" y="15213"/>
                  </a:cubicBezTo>
                  <a:cubicBezTo>
                    <a:pt x="6346" y="15164"/>
                    <a:pt x="6324" y="15143"/>
                    <a:pt x="6281" y="15143"/>
                  </a:cubicBezTo>
                  <a:close/>
                  <a:moveTo>
                    <a:pt x="6551" y="15143"/>
                  </a:moveTo>
                  <a:cubicBezTo>
                    <a:pt x="6524" y="15143"/>
                    <a:pt x="6481" y="15164"/>
                    <a:pt x="6481" y="15213"/>
                  </a:cubicBezTo>
                  <a:cubicBezTo>
                    <a:pt x="6481" y="15234"/>
                    <a:pt x="6524" y="15278"/>
                    <a:pt x="6551" y="15278"/>
                  </a:cubicBezTo>
                  <a:cubicBezTo>
                    <a:pt x="6594" y="15278"/>
                    <a:pt x="6616" y="15234"/>
                    <a:pt x="6616" y="15213"/>
                  </a:cubicBezTo>
                  <a:cubicBezTo>
                    <a:pt x="6616" y="15164"/>
                    <a:pt x="6594" y="15143"/>
                    <a:pt x="6551" y="15143"/>
                  </a:cubicBezTo>
                  <a:close/>
                  <a:moveTo>
                    <a:pt x="6821" y="15143"/>
                  </a:moveTo>
                  <a:cubicBezTo>
                    <a:pt x="6794" y="15143"/>
                    <a:pt x="6751" y="15164"/>
                    <a:pt x="6751" y="15213"/>
                  </a:cubicBezTo>
                  <a:cubicBezTo>
                    <a:pt x="6751" y="15234"/>
                    <a:pt x="6794" y="15278"/>
                    <a:pt x="6821" y="15278"/>
                  </a:cubicBezTo>
                  <a:cubicBezTo>
                    <a:pt x="6864" y="15278"/>
                    <a:pt x="6886" y="15234"/>
                    <a:pt x="6886" y="15213"/>
                  </a:cubicBezTo>
                  <a:cubicBezTo>
                    <a:pt x="6886" y="15164"/>
                    <a:pt x="6864" y="15143"/>
                    <a:pt x="6821" y="15143"/>
                  </a:cubicBezTo>
                  <a:close/>
                  <a:moveTo>
                    <a:pt x="7091" y="15143"/>
                  </a:moveTo>
                  <a:cubicBezTo>
                    <a:pt x="7064" y="15143"/>
                    <a:pt x="7021" y="15164"/>
                    <a:pt x="7021" y="15213"/>
                  </a:cubicBezTo>
                  <a:cubicBezTo>
                    <a:pt x="7021" y="15234"/>
                    <a:pt x="7064" y="15278"/>
                    <a:pt x="7091" y="15278"/>
                  </a:cubicBezTo>
                  <a:cubicBezTo>
                    <a:pt x="7134" y="15278"/>
                    <a:pt x="7156" y="15234"/>
                    <a:pt x="7156" y="15213"/>
                  </a:cubicBezTo>
                  <a:cubicBezTo>
                    <a:pt x="7156" y="15164"/>
                    <a:pt x="7134" y="15143"/>
                    <a:pt x="7091" y="15143"/>
                  </a:cubicBezTo>
                  <a:close/>
                  <a:moveTo>
                    <a:pt x="7361" y="15143"/>
                  </a:moveTo>
                  <a:cubicBezTo>
                    <a:pt x="7334" y="15143"/>
                    <a:pt x="7291" y="15164"/>
                    <a:pt x="7291" y="15213"/>
                  </a:cubicBezTo>
                  <a:cubicBezTo>
                    <a:pt x="7291" y="15234"/>
                    <a:pt x="7334" y="15278"/>
                    <a:pt x="7361" y="15278"/>
                  </a:cubicBezTo>
                  <a:cubicBezTo>
                    <a:pt x="7404" y="15278"/>
                    <a:pt x="7426" y="15234"/>
                    <a:pt x="7426" y="15213"/>
                  </a:cubicBezTo>
                  <a:cubicBezTo>
                    <a:pt x="7426" y="15164"/>
                    <a:pt x="7404" y="15143"/>
                    <a:pt x="7361" y="15143"/>
                  </a:cubicBezTo>
                  <a:close/>
                  <a:moveTo>
                    <a:pt x="7631" y="15143"/>
                  </a:moveTo>
                  <a:cubicBezTo>
                    <a:pt x="7604" y="15143"/>
                    <a:pt x="7561" y="15164"/>
                    <a:pt x="7561" y="15213"/>
                  </a:cubicBezTo>
                  <a:cubicBezTo>
                    <a:pt x="7561" y="15234"/>
                    <a:pt x="7604" y="15278"/>
                    <a:pt x="7631" y="15278"/>
                  </a:cubicBezTo>
                  <a:cubicBezTo>
                    <a:pt x="7674" y="15278"/>
                    <a:pt x="7696" y="15234"/>
                    <a:pt x="7696" y="15213"/>
                  </a:cubicBezTo>
                  <a:cubicBezTo>
                    <a:pt x="7696" y="15164"/>
                    <a:pt x="7674" y="15143"/>
                    <a:pt x="7631" y="15143"/>
                  </a:cubicBezTo>
                  <a:close/>
                  <a:moveTo>
                    <a:pt x="7901" y="15143"/>
                  </a:moveTo>
                  <a:cubicBezTo>
                    <a:pt x="7874" y="15143"/>
                    <a:pt x="7831" y="15164"/>
                    <a:pt x="7831" y="15213"/>
                  </a:cubicBezTo>
                  <a:cubicBezTo>
                    <a:pt x="7831" y="15234"/>
                    <a:pt x="7874" y="15278"/>
                    <a:pt x="7901" y="15278"/>
                  </a:cubicBezTo>
                  <a:cubicBezTo>
                    <a:pt x="7944" y="15278"/>
                    <a:pt x="7966" y="15234"/>
                    <a:pt x="7966" y="15213"/>
                  </a:cubicBezTo>
                  <a:cubicBezTo>
                    <a:pt x="7966" y="15164"/>
                    <a:pt x="7944" y="15143"/>
                    <a:pt x="7901" y="15143"/>
                  </a:cubicBezTo>
                  <a:close/>
                  <a:moveTo>
                    <a:pt x="8171" y="15143"/>
                  </a:moveTo>
                  <a:cubicBezTo>
                    <a:pt x="8144" y="15143"/>
                    <a:pt x="8101" y="15164"/>
                    <a:pt x="8101" y="15213"/>
                  </a:cubicBezTo>
                  <a:cubicBezTo>
                    <a:pt x="8101" y="15234"/>
                    <a:pt x="8144" y="15278"/>
                    <a:pt x="8171" y="15278"/>
                  </a:cubicBezTo>
                  <a:cubicBezTo>
                    <a:pt x="8214" y="15278"/>
                    <a:pt x="8236" y="15234"/>
                    <a:pt x="8236" y="15213"/>
                  </a:cubicBezTo>
                  <a:cubicBezTo>
                    <a:pt x="8236" y="15164"/>
                    <a:pt x="8214" y="15143"/>
                    <a:pt x="8171" y="15143"/>
                  </a:cubicBezTo>
                  <a:close/>
                  <a:moveTo>
                    <a:pt x="8441" y="15143"/>
                  </a:moveTo>
                  <a:cubicBezTo>
                    <a:pt x="8414" y="15143"/>
                    <a:pt x="8371" y="15164"/>
                    <a:pt x="8371" y="15213"/>
                  </a:cubicBezTo>
                  <a:cubicBezTo>
                    <a:pt x="8371" y="15234"/>
                    <a:pt x="8414" y="15278"/>
                    <a:pt x="8441" y="15278"/>
                  </a:cubicBezTo>
                  <a:cubicBezTo>
                    <a:pt x="8484" y="15278"/>
                    <a:pt x="8506" y="15234"/>
                    <a:pt x="8506" y="15213"/>
                  </a:cubicBezTo>
                  <a:cubicBezTo>
                    <a:pt x="8506" y="15164"/>
                    <a:pt x="8484" y="15143"/>
                    <a:pt x="8441" y="15143"/>
                  </a:cubicBezTo>
                  <a:close/>
                  <a:moveTo>
                    <a:pt x="8711" y="15143"/>
                  </a:moveTo>
                  <a:cubicBezTo>
                    <a:pt x="8684" y="15143"/>
                    <a:pt x="8641" y="15164"/>
                    <a:pt x="8641" y="15213"/>
                  </a:cubicBezTo>
                  <a:cubicBezTo>
                    <a:pt x="8641" y="15234"/>
                    <a:pt x="8684" y="15278"/>
                    <a:pt x="8711" y="15278"/>
                  </a:cubicBezTo>
                  <a:cubicBezTo>
                    <a:pt x="8754" y="15278"/>
                    <a:pt x="8776" y="15234"/>
                    <a:pt x="8776" y="15213"/>
                  </a:cubicBezTo>
                  <a:cubicBezTo>
                    <a:pt x="8776" y="15164"/>
                    <a:pt x="8754" y="15143"/>
                    <a:pt x="8711" y="15143"/>
                  </a:cubicBezTo>
                  <a:close/>
                  <a:moveTo>
                    <a:pt x="8981" y="15143"/>
                  </a:moveTo>
                  <a:cubicBezTo>
                    <a:pt x="8954" y="15143"/>
                    <a:pt x="8911" y="15164"/>
                    <a:pt x="8911" y="15213"/>
                  </a:cubicBezTo>
                  <a:cubicBezTo>
                    <a:pt x="8911" y="15234"/>
                    <a:pt x="8954" y="15278"/>
                    <a:pt x="8981" y="15278"/>
                  </a:cubicBezTo>
                  <a:cubicBezTo>
                    <a:pt x="9024" y="15278"/>
                    <a:pt x="9046" y="15234"/>
                    <a:pt x="9046" y="15213"/>
                  </a:cubicBezTo>
                  <a:cubicBezTo>
                    <a:pt x="9046" y="15164"/>
                    <a:pt x="9024" y="15143"/>
                    <a:pt x="8981" y="15143"/>
                  </a:cubicBezTo>
                  <a:close/>
                  <a:moveTo>
                    <a:pt x="9251" y="15143"/>
                  </a:moveTo>
                  <a:cubicBezTo>
                    <a:pt x="9224" y="15143"/>
                    <a:pt x="9181" y="15164"/>
                    <a:pt x="9181" y="15213"/>
                  </a:cubicBezTo>
                  <a:cubicBezTo>
                    <a:pt x="9181" y="15234"/>
                    <a:pt x="9224" y="15278"/>
                    <a:pt x="9251" y="15278"/>
                  </a:cubicBezTo>
                  <a:cubicBezTo>
                    <a:pt x="9294" y="15278"/>
                    <a:pt x="9316" y="15234"/>
                    <a:pt x="9316" y="15213"/>
                  </a:cubicBezTo>
                  <a:cubicBezTo>
                    <a:pt x="9316" y="15164"/>
                    <a:pt x="9294" y="15143"/>
                    <a:pt x="9251" y="15143"/>
                  </a:cubicBezTo>
                  <a:close/>
                  <a:moveTo>
                    <a:pt x="9521" y="15143"/>
                  </a:moveTo>
                  <a:cubicBezTo>
                    <a:pt x="9494" y="15143"/>
                    <a:pt x="9451" y="15164"/>
                    <a:pt x="9451" y="15213"/>
                  </a:cubicBezTo>
                  <a:cubicBezTo>
                    <a:pt x="9451" y="15234"/>
                    <a:pt x="9494" y="15278"/>
                    <a:pt x="9521" y="15278"/>
                  </a:cubicBezTo>
                  <a:cubicBezTo>
                    <a:pt x="9564" y="15278"/>
                    <a:pt x="9586" y="15234"/>
                    <a:pt x="9586" y="15213"/>
                  </a:cubicBezTo>
                  <a:cubicBezTo>
                    <a:pt x="9586" y="15164"/>
                    <a:pt x="9564" y="15143"/>
                    <a:pt x="9521" y="15143"/>
                  </a:cubicBezTo>
                  <a:close/>
                  <a:moveTo>
                    <a:pt x="9791" y="15143"/>
                  </a:moveTo>
                  <a:cubicBezTo>
                    <a:pt x="9764" y="15143"/>
                    <a:pt x="9721" y="15164"/>
                    <a:pt x="9721" y="15213"/>
                  </a:cubicBezTo>
                  <a:cubicBezTo>
                    <a:pt x="9721" y="15234"/>
                    <a:pt x="9764" y="15278"/>
                    <a:pt x="9791" y="15278"/>
                  </a:cubicBezTo>
                  <a:cubicBezTo>
                    <a:pt x="9834" y="15278"/>
                    <a:pt x="9856" y="15234"/>
                    <a:pt x="9856" y="15213"/>
                  </a:cubicBezTo>
                  <a:cubicBezTo>
                    <a:pt x="9856" y="15164"/>
                    <a:pt x="9834" y="15143"/>
                    <a:pt x="9791" y="15143"/>
                  </a:cubicBezTo>
                  <a:close/>
                  <a:moveTo>
                    <a:pt x="10061" y="15143"/>
                  </a:moveTo>
                  <a:cubicBezTo>
                    <a:pt x="10034" y="15143"/>
                    <a:pt x="9991" y="15164"/>
                    <a:pt x="9991" y="15213"/>
                  </a:cubicBezTo>
                  <a:cubicBezTo>
                    <a:pt x="9991" y="15234"/>
                    <a:pt x="10034" y="15278"/>
                    <a:pt x="10061" y="15278"/>
                  </a:cubicBezTo>
                  <a:cubicBezTo>
                    <a:pt x="10104" y="15278"/>
                    <a:pt x="10126" y="15234"/>
                    <a:pt x="10126" y="15213"/>
                  </a:cubicBezTo>
                  <a:cubicBezTo>
                    <a:pt x="10126" y="15164"/>
                    <a:pt x="10104" y="15143"/>
                    <a:pt x="10061" y="15143"/>
                  </a:cubicBezTo>
                  <a:close/>
                  <a:moveTo>
                    <a:pt x="10331" y="15143"/>
                  </a:moveTo>
                  <a:cubicBezTo>
                    <a:pt x="10304" y="15143"/>
                    <a:pt x="10261" y="15164"/>
                    <a:pt x="10261" y="15213"/>
                  </a:cubicBezTo>
                  <a:cubicBezTo>
                    <a:pt x="10261" y="15234"/>
                    <a:pt x="10304" y="15278"/>
                    <a:pt x="10331" y="15278"/>
                  </a:cubicBezTo>
                  <a:cubicBezTo>
                    <a:pt x="10374" y="15278"/>
                    <a:pt x="10396" y="15234"/>
                    <a:pt x="10396" y="15213"/>
                  </a:cubicBezTo>
                  <a:cubicBezTo>
                    <a:pt x="10396" y="15164"/>
                    <a:pt x="10374" y="15143"/>
                    <a:pt x="10331" y="15143"/>
                  </a:cubicBezTo>
                  <a:close/>
                  <a:moveTo>
                    <a:pt x="10601" y="15143"/>
                  </a:moveTo>
                  <a:cubicBezTo>
                    <a:pt x="10574" y="15143"/>
                    <a:pt x="10531" y="15164"/>
                    <a:pt x="10531" y="15213"/>
                  </a:cubicBezTo>
                  <a:cubicBezTo>
                    <a:pt x="10531" y="15234"/>
                    <a:pt x="10574" y="15278"/>
                    <a:pt x="10601" y="15278"/>
                  </a:cubicBezTo>
                  <a:cubicBezTo>
                    <a:pt x="10644" y="15278"/>
                    <a:pt x="10666" y="15234"/>
                    <a:pt x="10666" y="15213"/>
                  </a:cubicBezTo>
                  <a:cubicBezTo>
                    <a:pt x="10666" y="15164"/>
                    <a:pt x="10644" y="15143"/>
                    <a:pt x="10601" y="15143"/>
                  </a:cubicBezTo>
                  <a:close/>
                  <a:moveTo>
                    <a:pt x="10871" y="15143"/>
                  </a:moveTo>
                  <a:cubicBezTo>
                    <a:pt x="10844" y="15143"/>
                    <a:pt x="10801" y="15164"/>
                    <a:pt x="10801" y="15213"/>
                  </a:cubicBezTo>
                  <a:cubicBezTo>
                    <a:pt x="10801" y="15234"/>
                    <a:pt x="10844" y="15278"/>
                    <a:pt x="10871" y="15278"/>
                  </a:cubicBezTo>
                  <a:cubicBezTo>
                    <a:pt x="10914" y="15278"/>
                    <a:pt x="10936" y="15234"/>
                    <a:pt x="10936" y="15213"/>
                  </a:cubicBezTo>
                  <a:cubicBezTo>
                    <a:pt x="10936" y="15164"/>
                    <a:pt x="10914" y="15143"/>
                    <a:pt x="10871" y="15143"/>
                  </a:cubicBezTo>
                  <a:close/>
                  <a:moveTo>
                    <a:pt x="11141" y="15143"/>
                  </a:moveTo>
                  <a:cubicBezTo>
                    <a:pt x="11114" y="15143"/>
                    <a:pt x="11071" y="15164"/>
                    <a:pt x="11071" y="15213"/>
                  </a:cubicBezTo>
                  <a:cubicBezTo>
                    <a:pt x="11071" y="15234"/>
                    <a:pt x="11114" y="15278"/>
                    <a:pt x="11141" y="15278"/>
                  </a:cubicBezTo>
                  <a:cubicBezTo>
                    <a:pt x="11184" y="15278"/>
                    <a:pt x="11206" y="15234"/>
                    <a:pt x="11206" y="15213"/>
                  </a:cubicBezTo>
                  <a:cubicBezTo>
                    <a:pt x="11206" y="15164"/>
                    <a:pt x="11184" y="15143"/>
                    <a:pt x="11141" y="15143"/>
                  </a:cubicBezTo>
                  <a:close/>
                  <a:moveTo>
                    <a:pt x="11411" y="15143"/>
                  </a:moveTo>
                  <a:cubicBezTo>
                    <a:pt x="11384" y="15143"/>
                    <a:pt x="11341" y="15164"/>
                    <a:pt x="11341" y="15213"/>
                  </a:cubicBezTo>
                  <a:cubicBezTo>
                    <a:pt x="11341" y="15234"/>
                    <a:pt x="11384" y="15278"/>
                    <a:pt x="11411" y="15278"/>
                  </a:cubicBezTo>
                  <a:cubicBezTo>
                    <a:pt x="11454" y="15278"/>
                    <a:pt x="11476" y="15234"/>
                    <a:pt x="11476" y="15213"/>
                  </a:cubicBezTo>
                  <a:cubicBezTo>
                    <a:pt x="11476" y="15164"/>
                    <a:pt x="11454" y="15143"/>
                    <a:pt x="11411" y="15143"/>
                  </a:cubicBezTo>
                  <a:close/>
                  <a:moveTo>
                    <a:pt x="11681" y="15143"/>
                  </a:moveTo>
                  <a:cubicBezTo>
                    <a:pt x="11654" y="15143"/>
                    <a:pt x="11611" y="15164"/>
                    <a:pt x="11611" y="15213"/>
                  </a:cubicBezTo>
                  <a:cubicBezTo>
                    <a:pt x="11611" y="15234"/>
                    <a:pt x="11654" y="15278"/>
                    <a:pt x="11681" y="15278"/>
                  </a:cubicBezTo>
                  <a:cubicBezTo>
                    <a:pt x="11724" y="15278"/>
                    <a:pt x="11746" y="15234"/>
                    <a:pt x="11746" y="15213"/>
                  </a:cubicBezTo>
                  <a:cubicBezTo>
                    <a:pt x="11746" y="15164"/>
                    <a:pt x="11724" y="15143"/>
                    <a:pt x="11681" y="15143"/>
                  </a:cubicBezTo>
                  <a:close/>
                  <a:moveTo>
                    <a:pt x="11951" y="15143"/>
                  </a:moveTo>
                  <a:cubicBezTo>
                    <a:pt x="11924" y="15143"/>
                    <a:pt x="11881" y="15164"/>
                    <a:pt x="11881" y="15213"/>
                  </a:cubicBezTo>
                  <a:cubicBezTo>
                    <a:pt x="11881" y="15234"/>
                    <a:pt x="11924" y="15278"/>
                    <a:pt x="11951" y="15278"/>
                  </a:cubicBezTo>
                  <a:cubicBezTo>
                    <a:pt x="11994" y="15278"/>
                    <a:pt x="12016" y="15234"/>
                    <a:pt x="12016" y="15213"/>
                  </a:cubicBezTo>
                  <a:cubicBezTo>
                    <a:pt x="12016" y="15164"/>
                    <a:pt x="11994" y="15143"/>
                    <a:pt x="11951" y="15143"/>
                  </a:cubicBezTo>
                  <a:close/>
                  <a:moveTo>
                    <a:pt x="12221" y="15143"/>
                  </a:moveTo>
                  <a:cubicBezTo>
                    <a:pt x="12194" y="15143"/>
                    <a:pt x="12151" y="15164"/>
                    <a:pt x="12151" y="15213"/>
                  </a:cubicBezTo>
                  <a:cubicBezTo>
                    <a:pt x="12151" y="15234"/>
                    <a:pt x="12194" y="15278"/>
                    <a:pt x="12221" y="15278"/>
                  </a:cubicBezTo>
                  <a:cubicBezTo>
                    <a:pt x="12264" y="15278"/>
                    <a:pt x="12286" y="15234"/>
                    <a:pt x="12286" y="15213"/>
                  </a:cubicBezTo>
                  <a:cubicBezTo>
                    <a:pt x="12286" y="15164"/>
                    <a:pt x="12264" y="15143"/>
                    <a:pt x="12221" y="15143"/>
                  </a:cubicBezTo>
                  <a:close/>
                  <a:moveTo>
                    <a:pt x="12491" y="15143"/>
                  </a:moveTo>
                  <a:cubicBezTo>
                    <a:pt x="12464" y="15143"/>
                    <a:pt x="12421" y="15164"/>
                    <a:pt x="12421" y="15213"/>
                  </a:cubicBezTo>
                  <a:cubicBezTo>
                    <a:pt x="12421" y="15234"/>
                    <a:pt x="12464" y="15278"/>
                    <a:pt x="12491" y="15278"/>
                  </a:cubicBezTo>
                  <a:cubicBezTo>
                    <a:pt x="12534" y="15278"/>
                    <a:pt x="12556" y="15234"/>
                    <a:pt x="12556" y="15213"/>
                  </a:cubicBezTo>
                  <a:cubicBezTo>
                    <a:pt x="12556" y="15164"/>
                    <a:pt x="12534" y="15143"/>
                    <a:pt x="12491" y="15143"/>
                  </a:cubicBezTo>
                  <a:close/>
                  <a:moveTo>
                    <a:pt x="12761" y="15143"/>
                  </a:moveTo>
                  <a:cubicBezTo>
                    <a:pt x="12734" y="15143"/>
                    <a:pt x="12691" y="15164"/>
                    <a:pt x="12691" y="15213"/>
                  </a:cubicBezTo>
                  <a:cubicBezTo>
                    <a:pt x="12691" y="15234"/>
                    <a:pt x="12734" y="15278"/>
                    <a:pt x="12761" y="15278"/>
                  </a:cubicBezTo>
                  <a:cubicBezTo>
                    <a:pt x="12804" y="15278"/>
                    <a:pt x="12826" y="15234"/>
                    <a:pt x="12826" y="15213"/>
                  </a:cubicBezTo>
                  <a:cubicBezTo>
                    <a:pt x="12826" y="15164"/>
                    <a:pt x="12804" y="15143"/>
                    <a:pt x="12761" y="15143"/>
                  </a:cubicBezTo>
                  <a:close/>
                  <a:moveTo>
                    <a:pt x="13031" y="15143"/>
                  </a:moveTo>
                  <a:cubicBezTo>
                    <a:pt x="13004" y="15143"/>
                    <a:pt x="12961" y="15164"/>
                    <a:pt x="12961" y="15213"/>
                  </a:cubicBezTo>
                  <a:cubicBezTo>
                    <a:pt x="12961" y="15234"/>
                    <a:pt x="13004" y="15278"/>
                    <a:pt x="13031" y="15278"/>
                  </a:cubicBezTo>
                  <a:cubicBezTo>
                    <a:pt x="13074" y="15278"/>
                    <a:pt x="13096" y="15234"/>
                    <a:pt x="13096" y="15213"/>
                  </a:cubicBezTo>
                  <a:cubicBezTo>
                    <a:pt x="13096" y="15164"/>
                    <a:pt x="13074" y="15143"/>
                    <a:pt x="13031" y="15143"/>
                  </a:cubicBezTo>
                  <a:close/>
                  <a:moveTo>
                    <a:pt x="13301" y="15143"/>
                  </a:moveTo>
                  <a:cubicBezTo>
                    <a:pt x="13274" y="15143"/>
                    <a:pt x="13231" y="15164"/>
                    <a:pt x="13231" y="15213"/>
                  </a:cubicBezTo>
                  <a:cubicBezTo>
                    <a:pt x="13231" y="15234"/>
                    <a:pt x="13274" y="15278"/>
                    <a:pt x="13301" y="15278"/>
                  </a:cubicBezTo>
                  <a:cubicBezTo>
                    <a:pt x="13345" y="15278"/>
                    <a:pt x="13366" y="15234"/>
                    <a:pt x="13366" y="15213"/>
                  </a:cubicBezTo>
                  <a:cubicBezTo>
                    <a:pt x="13366" y="15164"/>
                    <a:pt x="13345" y="15143"/>
                    <a:pt x="13301" y="15143"/>
                  </a:cubicBezTo>
                  <a:close/>
                  <a:moveTo>
                    <a:pt x="71" y="15413"/>
                  </a:moveTo>
                  <a:cubicBezTo>
                    <a:pt x="44" y="15413"/>
                    <a:pt x="0" y="15434"/>
                    <a:pt x="0" y="15483"/>
                  </a:cubicBezTo>
                  <a:cubicBezTo>
                    <a:pt x="0" y="15504"/>
                    <a:pt x="44" y="15548"/>
                    <a:pt x="71" y="15548"/>
                  </a:cubicBezTo>
                  <a:cubicBezTo>
                    <a:pt x="114" y="15548"/>
                    <a:pt x="135" y="15504"/>
                    <a:pt x="135" y="15483"/>
                  </a:cubicBezTo>
                  <a:cubicBezTo>
                    <a:pt x="135" y="15434"/>
                    <a:pt x="114" y="15413"/>
                    <a:pt x="71" y="15413"/>
                  </a:cubicBezTo>
                  <a:close/>
                  <a:moveTo>
                    <a:pt x="71" y="15683"/>
                  </a:moveTo>
                  <a:cubicBezTo>
                    <a:pt x="44" y="15683"/>
                    <a:pt x="0" y="15704"/>
                    <a:pt x="0" y="15753"/>
                  </a:cubicBezTo>
                  <a:cubicBezTo>
                    <a:pt x="0" y="15774"/>
                    <a:pt x="44" y="15818"/>
                    <a:pt x="71" y="15818"/>
                  </a:cubicBezTo>
                  <a:cubicBezTo>
                    <a:pt x="114" y="15818"/>
                    <a:pt x="135" y="15774"/>
                    <a:pt x="135" y="15753"/>
                  </a:cubicBezTo>
                  <a:cubicBezTo>
                    <a:pt x="135" y="15704"/>
                    <a:pt x="114" y="15683"/>
                    <a:pt x="71" y="15683"/>
                  </a:cubicBezTo>
                  <a:close/>
                  <a:moveTo>
                    <a:pt x="71" y="15953"/>
                  </a:moveTo>
                  <a:cubicBezTo>
                    <a:pt x="44" y="15953"/>
                    <a:pt x="0" y="15974"/>
                    <a:pt x="0" y="16023"/>
                  </a:cubicBezTo>
                  <a:cubicBezTo>
                    <a:pt x="0" y="16044"/>
                    <a:pt x="44" y="16088"/>
                    <a:pt x="71" y="16088"/>
                  </a:cubicBezTo>
                  <a:cubicBezTo>
                    <a:pt x="114" y="16088"/>
                    <a:pt x="135" y="16044"/>
                    <a:pt x="135" y="16023"/>
                  </a:cubicBezTo>
                  <a:cubicBezTo>
                    <a:pt x="135" y="15974"/>
                    <a:pt x="114" y="15953"/>
                    <a:pt x="71" y="15953"/>
                  </a:cubicBezTo>
                  <a:close/>
                  <a:moveTo>
                    <a:pt x="71" y="16223"/>
                  </a:moveTo>
                  <a:cubicBezTo>
                    <a:pt x="44" y="16223"/>
                    <a:pt x="0" y="16244"/>
                    <a:pt x="0" y="16293"/>
                  </a:cubicBezTo>
                  <a:cubicBezTo>
                    <a:pt x="0" y="16314"/>
                    <a:pt x="44" y="16358"/>
                    <a:pt x="71" y="16358"/>
                  </a:cubicBezTo>
                  <a:cubicBezTo>
                    <a:pt x="114" y="16358"/>
                    <a:pt x="135" y="16314"/>
                    <a:pt x="135" y="16293"/>
                  </a:cubicBezTo>
                  <a:cubicBezTo>
                    <a:pt x="135" y="16244"/>
                    <a:pt x="114" y="16223"/>
                    <a:pt x="71" y="16223"/>
                  </a:cubicBezTo>
                  <a:close/>
                  <a:moveTo>
                    <a:pt x="71" y="16493"/>
                  </a:moveTo>
                  <a:cubicBezTo>
                    <a:pt x="44" y="16493"/>
                    <a:pt x="0" y="16514"/>
                    <a:pt x="0" y="16563"/>
                  </a:cubicBezTo>
                  <a:cubicBezTo>
                    <a:pt x="0" y="16584"/>
                    <a:pt x="44" y="16628"/>
                    <a:pt x="71" y="16628"/>
                  </a:cubicBezTo>
                  <a:cubicBezTo>
                    <a:pt x="114" y="16628"/>
                    <a:pt x="135" y="16584"/>
                    <a:pt x="135" y="16563"/>
                  </a:cubicBezTo>
                  <a:cubicBezTo>
                    <a:pt x="135" y="16514"/>
                    <a:pt x="114" y="16493"/>
                    <a:pt x="71" y="16493"/>
                  </a:cubicBezTo>
                  <a:close/>
                  <a:moveTo>
                    <a:pt x="71" y="16763"/>
                  </a:moveTo>
                  <a:cubicBezTo>
                    <a:pt x="44" y="16763"/>
                    <a:pt x="0" y="16784"/>
                    <a:pt x="0" y="16833"/>
                  </a:cubicBezTo>
                  <a:cubicBezTo>
                    <a:pt x="0" y="16854"/>
                    <a:pt x="44" y="16898"/>
                    <a:pt x="71" y="16898"/>
                  </a:cubicBezTo>
                  <a:cubicBezTo>
                    <a:pt x="114" y="16898"/>
                    <a:pt x="135" y="16854"/>
                    <a:pt x="135" y="16833"/>
                  </a:cubicBezTo>
                  <a:cubicBezTo>
                    <a:pt x="135" y="16784"/>
                    <a:pt x="114" y="16763"/>
                    <a:pt x="71" y="16763"/>
                  </a:cubicBezTo>
                  <a:close/>
                  <a:moveTo>
                    <a:pt x="71" y="17033"/>
                  </a:moveTo>
                  <a:cubicBezTo>
                    <a:pt x="44" y="17033"/>
                    <a:pt x="0" y="17054"/>
                    <a:pt x="0" y="17103"/>
                  </a:cubicBezTo>
                  <a:cubicBezTo>
                    <a:pt x="0" y="17125"/>
                    <a:pt x="44" y="17168"/>
                    <a:pt x="71" y="17168"/>
                  </a:cubicBezTo>
                  <a:cubicBezTo>
                    <a:pt x="114" y="17168"/>
                    <a:pt x="135" y="17125"/>
                    <a:pt x="135" y="17103"/>
                  </a:cubicBezTo>
                  <a:cubicBezTo>
                    <a:pt x="135" y="17054"/>
                    <a:pt x="114" y="17033"/>
                    <a:pt x="71" y="17033"/>
                  </a:cubicBezTo>
                  <a:close/>
                  <a:moveTo>
                    <a:pt x="71" y="17303"/>
                  </a:moveTo>
                  <a:cubicBezTo>
                    <a:pt x="44" y="17303"/>
                    <a:pt x="0" y="17324"/>
                    <a:pt x="0" y="17373"/>
                  </a:cubicBezTo>
                  <a:cubicBezTo>
                    <a:pt x="0" y="17395"/>
                    <a:pt x="44" y="17438"/>
                    <a:pt x="71" y="17438"/>
                  </a:cubicBezTo>
                  <a:cubicBezTo>
                    <a:pt x="114" y="17438"/>
                    <a:pt x="135" y="17395"/>
                    <a:pt x="135" y="17373"/>
                  </a:cubicBezTo>
                  <a:cubicBezTo>
                    <a:pt x="135" y="17324"/>
                    <a:pt x="114" y="17303"/>
                    <a:pt x="71" y="17303"/>
                  </a:cubicBezTo>
                  <a:close/>
                  <a:moveTo>
                    <a:pt x="71" y="17573"/>
                  </a:moveTo>
                  <a:cubicBezTo>
                    <a:pt x="44" y="17573"/>
                    <a:pt x="0" y="17594"/>
                    <a:pt x="0" y="17643"/>
                  </a:cubicBezTo>
                  <a:cubicBezTo>
                    <a:pt x="0" y="17665"/>
                    <a:pt x="44" y="17708"/>
                    <a:pt x="71" y="17708"/>
                  </a:cubicBezTo>
                  <a:cubicBezTo>
                    <a:pt x="114" y="17708"/>
                    <a:pt x="135" y="17665"/>
                    <a:pt x="135" y="17643"/>
                  </a:cubicBezTo>
                  <a:cubicBezTo>
                    <a:pt x="135" y="17594"/>
                    <a:pt x="114" y="17573"/>
                    <a:pt x="71" y="17573"/>
                  </a:cubicBezTo>
                  <a:close/>
                  <a:moveTo>
                    <a:pt x="71" y="17843"/>
                  </a:moveTo>
                  <a:cubicBezTo>
                    <a:pt x="44" y="17843"/>
                    <a:pt x="0" y="17864"/>
                    <a:pt x="0" y="17913"/>
                  </a:cubicBezTo>
                  <a:cubicBezTo>
                    <a:pt x="0" y="17935"/>
                    <a:pt x="44" y="17978"/>
                    <a:pt x="71" y="17978"/>
                  </a:cubicBezTo>
                  <a:cubicBezTo>
                    <a:pt x="114" y="17978"/>
                    <a:pt x="135" y="17935"/>
                    <a:pt x="135" y="17913"/>
                  </a:cubicBezTo>
                  <a:cubicBezTo>
                    <a:pt x="135" y="17864"/>
                    <a:pt x="114" y="17843"/>
                    <a:pt x="71" y="17843"/>
                  </a:cubicBezTo>
                  <a:close/>
                  <a:moveTo>
                    <a:pt x="71" y="18113"/>
                  </a:moveTo>
                  <a:cubicBezTo>
                    <a:pt x="44" y="18113"/>
                    <a:pt x="0" y="18134"/>
                    <a:pt x="0" y="18183"/>
                  </a:cubicBezTo>
                  <a:cubicBezTo>
                    <a:pt x="0" y="18205"/>
                    <a:pt x="44" y="18248"/>
                    <a:pt x="71" y="18248"/>
                  </a:cubicBezTo>
                  <a:cubicBezTo>
                    <a:pt x="114" y="18248"/>
                    <a:pt x="135" y="18205"/>
                    <a:pt x="135" y="18183"/>
                  </a:cubicBezTo>
                  <a:cubicBezTo>
                    <a:pt x="135" y="18134"/>
                    <a:pt x="114" y="18113"/>
                    <a:pt x="71" y="18113"/>
                  </a:cubicBezTo>
                  <a:close/>
                  <a:moveTo>
                    <a:pt x="71" y="18383"/>
                  </a:moveTo>
                  <a:cubicBezTo>
                    <a:pt x="44" y="18383"/>
                    <a:pt x="0" y="18404"/>
                    <a:pt x="0" y="18453"/>
                  </a:cubicBezTo>
                  <a:cubicBezTo>
                    <a:pt x="0" y="18475"/>
                    <a:pt x="44" y="18518"/>
                    <a:pt x="71" y="18518"/>
                  </a:cubicBezTo>
                  <a:cubicBezTo>
                    <a:pt x="114" y="18518"/>
                    <a:pt x="135" y="18475"/>
                    <a:pt x="135" y="18453"/>
                  </a:cubicBezTo>
                  <a:cubicBezTo>
                    <a:pt x="135" y="18404"/>
                    <a:pt x="114" y="18383"/>
                    <a:pt x="71" y="1838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-310705" y="2752640"/>
              <a:ext cx="525332" cy="1318660"/>
            </a:xfrm>
            <a:custGeom>
              <a:avLst/>
              <a:gdLst/>
              <a:ahLst/>
              <a:cxnLst/>
              <a:rect l="l" t="t" r="r" b="b"/>
              <a:pathLst>
                <a:path w="11385" h="28578" extrusionOk="0">
                  <a:moveTo>
                    <a:pt x="65" y="0"/>
                  </a:moveTo>
                  <a:cubicBezTo>
                    <a:pt x="44" y="0"/>
                    <a:pt x="1" y="22"/>
                    <a:pt x="1" y="70"/>
                  </a:cubicBezTo>
                  <a:cubicBezTo>
                    <a:pt x="1" y="92"/>
                    <a:pt x="44" y="135"/>
                    <a:pt x="65" y="135"/>
                  </a:cubicBezTo>
                  <a:cubicBezTo>
                    <a:pt x="114" y="135"/>
                    <a:pt x="136" y="92"/>
                    <a:pt x="136" y="70"/>
                  </a:cubicBezTo>
                  <a:cubicBezTo>
                    <a:pt x="136" y="22"/>
                    <a:pt x="114" y="0"/>
                    <a:pt x="65" y="0"/>
                  </a:cubicBezTo>
                  <a:close/>
                  <a:moveTo>
                    <a:pt x="65" y="270"/>
                  </a:moveTo>
                  <a:cubicBezTo>
                    <a:pt x="44" y="270"/>
                    <a:pt x="1" y="292"/>
                    <a:pt x="1" y="340"/>
                  </a:cubicBezTo>
                  <a:cubicBezTo>
                    <a:pt x="1" y="362"/>
                    <a:pt x="44" y="405"/>
                    <a:pt x="65" y="405"/>
                  </a:cubicBezTo>
                  <a:cubicBezTo>
                    <a:pt x="114" y="405"/>
                    <a:pt x="136" y="362"/>
                    <a:pt x="136" y="340"/>
                  </a:cubicBezTo>
                  <a:cubicBezTo>
                    <a:pt x="136" y="292"/>
                    <a:pt x="114" y="270"/>
                    <a:pt x="65" y="270"/>
                  </a:cubicBezTo>
                  <a:close/>
                  <a:moveTo>
                    <a:pt x="65" y="540"/>
                  </a:moveTo>
                  <a:cubicBezTo>
                    <a:pt x="44" y="540"/>
                    <a:pt x="1" y="562"/>
                    <a:pt x="1" y="610"/>
                  </a:cubicBezTo>
                  <a:cubicBezTo>
                    <a:pt x="1" y="632"/>
                    <a:pt x="44" y="675"/>
                    <a:pt x="65" y="675"/>
                  </a:cubicBezTo>
                  <a:cubicBezTo>
                    <a:pt x="114" y="675"/>
                    <a:pt x="136" y="632"/>
                    <a:pt x="136" y="610"/>
                  </a:cubicBezTo>
                  <a:cubicBezTo>
                    <a:pt x="136" y="562"/>
                    <a:pt x="114" y="540"/>
                    <a:pt x="65" y="540"/>
                  </a:cubicBezTo>
                  <a:close/>
                  <a:moveTo>
                    <a:pt x="65" y="810"/>
                  </a:moveTo>
                  <a:cubicBezTo>
                    <a:pt x="44" y="810"/>
                    <a:pt x="1" y="832"/>
                    <a:pt x="1" y="880"/>
                  </a:cubicBezTo>
                  <a:cubicBezTo>
                    <a:pt x="1" y="902"/>
                    <a:pt x="44" y="945"/>
                    <a:pt x="65" y="945"/>
                  </a:cubicBezTo>
                  <a:cubicBezTo>
                    <a:pt x="114" y="945"/>
                    <a:pt x="136" y="902"/>
                    <a:pt x="136" y="880"/>
                  </a:cubicBezTo>
                  <a:cubicBezTo>
                    <a:pt x="136" y="832"/>
                    <a:pt x="114" y="810"/>
                    <a:pt x="65" y="810"/>
                  </a:cubicBezTo>
                  <a:close/>
                  <a:moveTo>
                    <a:pt x="65" y="1080"/>
                  </a:moveTo>
                  <a:cubicBezTo>
                    <a:pt x="44" y="1080"/>
                    <a:pt x="1" y="1102"/>
                    <a:pt x="1" y="1150"/>
                  </a:cubicBezTo>
                  <a:cubicBezTo>
                    <a:pt x="1" y="1172"/>
                    <a:pt x="44" y="1215"/>
                    <a:pt x="65" y="1215"/>
                  </a:cubicBezTo>
                  <a:cubicBezTo>
                    <a:pt x="114" y="1215"/>
                    <a:pt x="136" y="1172"/>
                    <a:pt x="136" y="1150"/>
                  </a:cubicBezTo>
                  <a:cubicBezTo>
                    <a:pt x="136" y="1102"/>
                    <a:pt x="114" y="1080"/>
                    <a:pt x="65" y="1080"/>
                  </a:cubicBezTo>
                  <a:close/>
                  <a:moveTo>
                    <a:pt x="65" y="1350"/>
                  </a:moveTo>
                  <a:cubicBezTo>
                    <a:pt x="44" y="1350"/>
                    <a:pt x="1" y="1372"/>
                    <a:pt x="1" y="1420"/>
                  </a:cubicBezTo>
                  <a:cubicBezTo>
                    <a:pt x="1" y="1442"/>
                    <a:pt x="44" y="1485"/>
                    <a:pt x="65" y="1485"/>
                  </a:cubicBezTo>
                  <a:cubicBezTo>
                    <a:pt x="114" y="1485"/>
                    <a:pt x="136" y="1442"/>
                    <a:pt x="136" y="1420"/>
                  </a:cubicBezTo>
                  <a:cubicBezTo>
                    <a:pt x="136" y="1372"/>
                    <a:pt x="114" y="1350"/>
                    <a:pt x="65" y="1350"/>
                  </a:cubicBezTo>
                  <a:close/>
                  <a:moveTo>
                    <a:pt x="65" y="1620"/>
                  </a:moveTo>
                  <a:cubicBezTo>
                    <a:pt x="44" y="1620"/>
                    <a:pt x="1" y="1642"/>
                    <a:pt x="1" y="1690"/>
                  </a:cubicBezTo>
                  <a:cubicBezTo>
                    <a:pt x="1" y="1712"/>
                    <a:pt x="44" y="1755"/>
                    <a:pt x="65" y="1755"/>
                  </a:cubicBezTo>
                  <a:cubicBezTo>
                    <a:pt x="114" y="1755"/>
                    <a:pt x="136" y="1712"/>
                    <a:pt x="136" y="1690"/>
                  </a:cubicBezTo>
                  <a:cubicBezTo>
                    <a:pt x="136" y="1642"/>
                    <a:pt x="114" y="1620"/>
                    <a:pt x="65" y="1620"/>
                  </a:cubicBezTo>
                  <a:close/>
                  <a:moveTo>
                    <a:pt x="65" y="1890"/>
                  </a:moveTo>
                  <a:cubicBezTo>
                    <a:pt x="44" y="1890"/>
                    <a:pt x="1" y="1912"/>
                    <a:pt x="1" y="1960"/>
                  </a:cubicBezTo>
                  <a:cubicBezTo>
                    <a:pt x="1" y="1982"/>
                    <a:pt x="44" y="2025"/>
                    <a:pt x="65" y="2025"/>
                  </a:cubicBezTo>
                  <a:cubicBezTo>
                    <a:pt x="114" y="2025"/>
                    <a:pt x="136" y="1982"/>
                    <a:pt x="136" y="1960"/>
                  </a:cubicBezTo>
                  <a:cubicBezTo>
                    <a:pt x="136" y="1912"/>
                    <a:pt x="114" y="1890"/>
                    <a:pt x="65" y="1890"/>
                  </a:cubicBezTo>
                  <a:close/>
                  <a:moveTo>
                    <a:pt x="65" y="2160"/>
                  </a:moveTo>
                  <a:cubicBezTo>
                    <a:pt x="44" y="2160"/>
                    <a:pt x="1" y="2182"/>
                    <a:pt x="1" y="2230"/>
                  </a:cubicBezTo>
                  <a:cubicBezTo>
                    <a:pt x="1" y="2252"/>
                    <a:pt x="44" y="2295"/>
                    <a:pt x="65" y="2295"/>
                  </a:cubicBezTo>
                  <a:cubicBezTo>
                    <a:pt x="114" y="2295"/>
                    <a:pt x="136" y="2252"/>
                    <a:pt x="136" y="2230"/>
                  </a:cubicBezTo>
                  <a:cubicBezTo>
                    <a:pt x="136" y="2182"/>
                    <a:pt x="114" y="2160"/>
                    <a:pt x="65" y="2160"/>
                  </a:cubicBezTo>
                  <a:close/>
                  <a:moveTo>
                    <a:pt x="65" y="2430"/>
                  </a:moveTo>
                  <a:cubicBezTo>
                    <a:pt x="44" y="2430"/>
                    <a:pt x="1" y="2452"/>
                    <a:pt x="1" y="2500"/>
                  </a:cubicBezTo>
                  <a:cubicBezTo>
                    <a:pt x="1" y="2522"/>
                    <a:pt x="44" y="2565"/>
                    <a:pt x="65" y="2565"/>
                  </a:cubicBezTo>
                  <a:cubicBezTo>
                    <a:pt x="114" y="2565"/>
                    <a:pt x="136" y="2522"/>
                    <a:pt x="136" y="2500"/>
                  </a:cubicBezTo>
                  <a:cubicBezTo>
                    <a:pt x="136" y="2452"/>
                    <a:pt x="114" y="2430"/>
                    <a:pt x="65" y="2430"/>
                  </a:cubicBezTo>
                  <a:close/>
                  <a:moveTo>
                    <a:pt x="65" y="2700"/>
                  </a:moveTo>
                  <a:cubicBezTo>
                    <a:pt x="44" y="2700"/>
                    <a:pt x="1" y="2722"/>
                    <a:pt x="1" y="2770"/>
                  </a:cubicBezTo>
                  <a:cubicBezTo>
                    <a:pt x="1" y="2792"/>
                    <a:pt x="44" y="2835"/>
                    <a:pt x="65" y="2835"/>
                  </a:cubicBezTo>
                  <a:cubicBezTo>
                    <a:pt x="114" y="2835"/>
                    <a:pt x="136" y="2792"/>
                    <a:pt x="136" y="2770"/>
                  </a:cubicBezTo>
                  <a:cubicBezTo>
                    <a:pt x="136" y="2722"/>
                    <a:pt x="114" y="2700"/>
                    <a:pt x="65" y="2700"/>
                  </a:cubicBezTo>
                  <a:close/>
                  <a:moveTo>
                    <a:pt x="65" y="2970"/>
                  </a:moveTo>
                  <a:cubicBezTo>
                    <a:pt x="44" y="2970"/>
                    <a:pt x="1" y="2992"/>
                    <a:pt x="1" y="3040"/>
                  </a:cubicBezTo>
                  <a:cubicBezTo>
                    <a:pt x="1" y="3062"/>
                    <a:pt x="44" y="3105"/>
                    <a:pt x="65" y="3105"/>
                  </a:cubicBezTo>
                  <a:cubicBezTo>
                    <a:pt x="114" y="3105"/>
                    <a:pt x="136" y="3062"/>
                    <a:pt x="136" y="3040"/>
                  </a:cubicBezTo>
                  <a:cubicBezTo>
                    <a:pt x="136" y="2992"/>
                    <a:pt x="114" y="2970"/>
                    <a:pt x="65" y="2970"/>
                  </a:cubicBezTo>
                  <a:close/>
                  <a:moveTo>
                    <a:pt x="65" y="3240"/>
                  </a:moveTo>
                  <a:cubicBezTo>
                    <a:pt x="44" y="3240"/>
                    <a:pt x="1" y="3262"/>
                    <a:pt x="1" y="3310"/>
                  </a:cubicBezTo>
                  <a:cubicBezTo>
                    <a:pt x="1" y="3332"/>
                    <a:pt x="44" y="3375"/>
                    <a:pt x="65" y="3375"/>
                  </a:cubicBezTo>
                  <a:cubicBezTo>
                    <a:pt x="114" y="3375"/>
                    <a:pt x="136" y="3332"/>
                    <a:pt x="136" y="3310"/>
                  </a:cubicBezTo>
                  <a:cubicBezTo>
                    <a:pt x="136" y="3262"/>
                    <a:pt x="114" y="3240"/>
                    <a:pt x="65" y="3240"/>
                  </a:cubicBezTo>
                  <a:close/>
                  <a:moveTo>
                    <a:pt x="65" y="3510"/>
                  </a:moveTo>
                  <a:cubicBezTo>
                    <a:pt x="44" y="3510"/>
                    <a:pt x="1" y="3532"/>
                    <a:pt x="1" y="3580"/>
                  </a:cubicBezTo>
                  <a:cubicBezTo>
                    <a:pt x="1" y="3602"/>
                    <a:pt x="44" y="3645"/>
                    <a:pt x="65" y="3645"/>
                  </a:cubicBezTo>
                  <a:cubicBezTo>
                    <a:pt x="114" y="3645"/>
                    <a:pt x="136" y="3602"/>
                    <a:pt x="136" y="3580"/>
                  </a:cubicBezTo>
                  <a:cubicBezTo>
                    <a:pt x="136" y="3532"/>
                    <a:pt x="114" y="3510"/>
                    <a:pt x="65" y="3510"/>
                  </a:cubicBezTo>
                  <a:close/>
                  <a:moveTo>
                    <a:pt x="65" y="3780"/>
                  </a:moveTo>
                  <a:cubicBezTo>
                    <a:pt x="44" y="3780"/>
                    <a:pt x="1" y="3802"/>
                    <a:pt x="1" y="3850"/>
                  </a:cubicBezTo>
                  <a:cubicBezTo>
                    <a:pt x="1" y="3872"/>
                    <a:pt x="44" y="3915"/>
                    <a:pt x="65" y="3915"/>
                  </a:cubicBezTo>
                  <a:cubicBezTo>
                    <a:pt x="114" y="3915"/>
                    <a:pt x="136" y="3872"/>
                    <a:pt x="136" y="3850"/>
                  </a:cubicBezTo>
                  <a:cubicBezTo>
                    <a:pt x="136" y="3802"/>
                    <a:pt x="114" y="3780"/>
                    <a:pt x="65" y="3780"/>
                  </a:cubicBezTo>
                  <a:close/>
                  <a:moveTo>
                    <a:pt x="65" y="4050"/>
                  </a:moveTo>
                  <a:cubicBezTo>
                    <a:pt x="44" y="4050"/>
                    <a:pt x="1" y="4072"/>
                    <a:pt x="1" y="4120"/>
                  </a:cubicBezTo>
                  <a:cubicBezTo>
                    <a:pt x="1" y="4142"/>
                    <a:pt x="44" y="4185"/>
                    <a:pt x="65" y="4185"/>
                  </a:cubicBezTo>
                  <a:cubicBezTo>
                    <a:pt x="114" y="4185"/>
                    <a:pt x="136" y="4142"/>
                    <a:pt x="136" y="4120"/>
                  </a:cubicBezTo>
                  <a:cubicBezTo>
                    <a:pt x="136" y="4072"/>
                    <a:pt x="114" y="4050"/>
                    <a:pt x="65" y="4050"/>
                  </a:cubicBezTo>
                  <a:close/>
                  <a:moveTo>
                    <a:pt x="65" y="4320"/>
                  </a:moveTo>
                  <a:cubicBezTo>
                    <a:pt x="44" y="4320"/>
                    <a:pt x="1" y="4342"/>
                    <a:pt x="1" y="4390"/>
                  </a:cubicBezTo>
                  <a:cubicBezTo>
                    <a:pt x="1" y="4412"/>
                    <a:pt x="44" y="4455"/>
                    <a:pt x="65" y="4455"/>
                  </a:cubicBezTo>
                  <a:cubicBezTo>
                    <a:pt x="114" y="4455"/>
                    <a:pt x="136" y="4412"/>
                    <a:pt x="136" y="4390"/>
                  </a:cubicBezTo>
                  <a:cubicBezTo>
                    <a:pt x="136" y="4342"/>
                    <a:pt x="114" y="4320"/>
                    <a:pt x="65" y="4320"/>
                  </a:cubicBezTo>
                  <a:close/>
                  <a:moveTo>
                    <a:pt x="65" y="4590"/>
                  </a:moveTo>
                  <a:cubicBezTo>
                    <a:pt x="44" y="4590"/>
                    <a:pt x="1" y="4612"/>
                    <a:pt x="1" y="4660"/>
                  </a:cubicBezTo>
                  <a:cubicBezTo>
                    <a:pt x="1" y="4682"/>
                    <a:pt x="44" y="4725"/>
                    <a:pt x="65" y="4725"/>
                  </a:cubicBezTo>
                  <a:cubicBezTo>
                    <a:pt x="114" y="4725"/>
                    <a:pt x="136" y="4682"/>
                    <a:pt x="136" y="4660"/>
                  </a:cubicBezTo>
                  <a:cubicBezTo>
                    <a:pt x="136" y="4612"/>
                    <a:pt x="114" y="4590"/>
                    <a:pt x="65" y="4590"/>
                  </a:cubicBezTo>
                  <a:close/>
                  <a:moveTo>
                    <a:pt x="65" y="4860"/>
                  </a:moveTo>
                  <a:cubicBezTo>
                    <a:pt x="44" y="4860"/>
                    <a:pt x="1" y="4882"/>
                    <a:pt x="1" y="4930"/>
                  </a:cubicBezTo>
                  <a:cubicBezTo>
                    <a:pt x="1" y="4952"/>
                    <a:pt x="44" y="4995"/>
                    <a:pt x="65" y="4995"/>
                  </a:cubicBezTo>
                  <a:cubicBezTo>
                    <a:pt x="114" y="4995"/>
                    <a:pt x="136" y="4952"/>
                    <a:pt x="136" y="4930"/>
                  </a:cubicBezTo>
                  <a:cubicBezTo>
                    <a:pt x="136" y="4882"/>
                    <a:pt x="114" y="4860"/>
                    <a:pt x="65" y="4860"/>
                  </a:cubicBezTo>
                  <a:close/>
                  <a:moveTo>
                    <a:pt x="65" y="5130"/>
                  </a:moveTo>
                  <a:cubicBezTo>
                    <a:pt x="44" y="5130"/>
                    <a:pt x="1" y="5152"/>
                    <a:pt x="1" y="5200"/>
                  </a:cubicBezTo>
                  <a:cubicBezTo>
                    <a:pt x="1" y="5222"/>
                    <a:pt x="44" y="5265"/>
                    <a:pt x="65" y="5265"/>
                  </a:cubicBezTo>
                  <a:cubicBezTo>
                    <a:pt x="114" y="5265"/>
                    <a:pt x="136" y="5222"/>
                    <a:pt x="136" y="5200"/>
                  </a:cubicBezTo>
                  <a:cubicBezTo>
                    <a:pt x="136" y="5152"/>
                    <a:pt x="114" y="5130"/>
                    <a:pt x="65" y="5130"/>
                  </a:cubicBezTo>
                  <a:close/>
                  <a:moveTo>
                    <a:pt x="65" y="5400"/>
                  </a:moveTo>
                  <a:cubicBezTo>
                    <a:pt x="44" y="5400"/>
                    <a:pt x="1" y="5422"/>
                    <a:pt x="1" y="5470"/>
                  </a:cubicBezTo>
                  <a:cubicBezTo>
                    <a:pt x="1" y="5492"/>
                    <a:pt x="44" y="5535"/>
                    <a:pt x="65" y="5535"/>
                  </a:cubicBezTo>
                  <a:cubicBezTo>
                    <a:pt x="114" y="5535"/>
                    <a:pt x="136" y="5492"/>
                    <a:pt x="136" y="5470"/>
                  </a:cubicBezTo>
                  <a:cubicBezTo>
                    <a:pt x="136" y="5422"/>
                    <a:pt x="114" y="5400"/>
                    <a:pt x="65" y="5400"/>
                  </a:cubicBezTo>
                  <a:close/>
                  <a:moveTo>
                    <a:pt x="65" y="5670"/>
                  </a:moveTo>
                  <a:cubicBezTo>
                    <a:pt x="44" y="5670"/>
                    <a:pt x="1" y="5692"/>
                    <a:pt x="1" y="5740"/>
                  </a:cubicBezTo>
                  <a:cubicBezTo>
                    <a:pt x="1" y="5762"/>
                    <a:pt x="44" y="5805"/>
                    <a:pt x="65" y="5805"/>
                  </a:cubicBezTo>
                  <a:cubicBezTo>
                    <a:pt x="114" y="5805"/>
                    <a:pt x="136" y="5762"/>
                    <a:pt x="136" y="5740"/>
                  </a:cubicBezTo>
                  <a:cubicBezTo>
                    <a:pt x="136" y="5692"/>
                    <a:pt x="114" y="5670"/>
                    <a:pt x="65" y="5670"/>
                  </a:cubicBezTo>
                  <a:close/>
                  <a:moveTo>
                    <a:pt x="65" y="5940"/>
                  </a:moveTo>
                  <a:cubicBezTo>
                    <a:pt x="44" y="5940"/>
                    <a:pt x="1" y="5962"/>
                    <a:pt x="1" y="6010"/>
                  </a:cubicBezTo>
                  <a:cubicBezTo>
                    <a:pt x="1" y="6032"/>
                    <a:pt x="44" y="6075"/>
                    <a:pt x="65" y="6075"/>
                  </a:cubicBezTo>
                  <a:cubicBezTo>
                    <a:pt x="114" y="6075"/>
                    <a:pt x="136" y="6032"/>
                    <a:pt x="136" y="6010"/>
                  </a:cubicBezTo>
                  <a:cubicBezTo>
                    <a:pt x="136" y="5962"/>
                    <a:pt x="114" y="5940"/>
                    <a:pt x="65" y="5940"/>
                  </a:cubicBezTo>
                  <a:close/>
                  <a:moveTo>
                    <a:pt x="65" y="6210"/>
                  </a:moveTo>
                  <a:cubicBezTo>
                    <a:pt x="44" y="6210"/>
                    <a:pt x="1" y="6232"/>
                    <a:pt x="1" y="6280"/>
                  </a:cubicBezTo>
                  <a:cubicBezTo>
                    <a:pt x="1" y="6302"/>
                    <a:pt x="44" y="6345"/>
                    <a:pt x="65" y="6345"/>
                  </a:cubicBezTo>
                  <a:cubicBezTo>
                    <a:pt x="114" y="6345"/>
                    <a:pt x="136" y="6302"/>
                    <a:pt x="136" y="6280"/>
                  </a:cubicBezTo>
                  <a:cubicBezTo>
                    <a:pt x="136" y="6232"/>
                    <a:pt x="114" y="6210"/>
                    <a:pt x="65" y="6210"/>
                  </a:cubicBezTo>
                  <a:close/>
                  <a:moveTo>
                    <a:pt x="65" y="6480"/>
                  </a:moveTo>
                  <a:cubicBezTo>
                    <a:pt x="44" y="6480"/>
                    <a:pt x="1" y="6502"/>
                    <a:pt x="1" y="6550"/>
                  </a:cubicBezTo>
                  <a:cubicBezTo>
                    <a:pt x="1" y="6572"/>
                    <a:pt x="44" y="6615"/>
                    <a:pt x="65" y="6615"/>
                  </a:cubicBezTo>
                  <a:cubicBezTo>
                    <a:pt x="114" y="6615"/>
                    <a:pt x="136" y="6572"/>
                    <a:pt x="136" y="6550"/>
                  </a:cubicBezTo>
                  <a:cubicBezTo>
                    <a:pt x="136" y="6502"/>
                    <a:pt x="114" y="6480"/>
                    <a:pt x="65" y="6480"/>
                  </a:cubicBezTo>
                  <a:close/>
                  <a:moveTo>
                    <a:pt x="65" y="6750"/>
                  </a:moveTo>
                  <a:cubicBezTo>
                    <a:pt x="44" y="6750"/>
                    <a:pt x="1" y="6772"/>
                    <a:pt x="1" y="6820"/>
                  </a:cubicBezTo>
                  <a:cubicBezTo>
                    <a:pt x="1" y="6842"/>
                    <a:pt x="44" y="6885"/>
                    <a:pt x="65" y="6885"/>
                  </a:cubicBezTo>
                  <a:cubicBezTo>
                    <a:pt x="114" y="6885"/>
                    <a:pt x="136" y="6842"/>
                    <a:pt x="136" y="6820"/>
                  </a:cubicBezTo>
                  <a:cubicBezTo>
                    <a:pt x="136" y="6772"/>
                    <a:pt x="114" y="6750"/>
                    <a:pt x="65" y="6750"/>
                  </a:cubicBezTo>
                  <a:close/>
                  <a:moveTo>
                    <a:pt x="65" y="7020"/>
                  </a:moveTo>
                  <a:cubicBezTo>
                    <a:pt x="44" y="7020"/>
                    <a:pt x="1" y="7042"/>
                    <a:pt x="1" y="7090"/>
                  </a:cubicBezTo>
                  <a:cubicBezTo>
                    <a:pt x="1" y="7112"/>
                    <a:pt x="44" y="7155"/>
                    <a:pt x="65" y="7155"/>
                  </a:cubicBezTo>
                  <a:cubicBezTo>
                    <a:pt x="114" y="7155"/>
                    <a:pt x="136" y="7112"/>
                    <a:pt x="136" y="7090"/>
                  </a:cubicBezTo>
                  <a:cubicBezTo>
                    <a:pt x="136" y="7042"/>
                    <a:pt x="114" y="7020"/>
                    <a:pt x="65" y="7020"/>
                  </a:cubicBezTo>
                  <a:close/>
                  <a:moveTo>
                    <a:pt x="65" y="7290"/>
                  </a:moveTo>
                  <a:cubicBezTo>
                    <a:pt x="44" y="7290"/>
                    <a:pt x="1" y="7312"/>
                    <a:pt x="1" y="7361"/>
                  </a:cubicBezTo>
                  <a:cubicBezTo>
                    <a:pt x="1" y="7382"/>
                    <a:pt x="44" y="7425"/>
                    <a:pt x="65" y="7425"/>
                  </a:cubicBezTo>
                  <a:cubicBezTo>
                    <a:pt x="114" y="7425"/>
                    <a:pt x="136" y="7382"/>
                    <a:pt x="136" y="7361"/>
                  </a:cubicBezTo>
                  <a:cubicBezTo>
                    <a:pt x="136" y="7312"/>
                    <a:pt x="114" y="7290"/>
                    <a:pt x="65" y="7290"/>
                  </a:cubicBezTo>
                  <a:close/>
                  <a:moveTo>
                    <a:pt x="65" y="7560"/>
                  </a:moveTo>
                  <a:cubicBezTo>
                    <a:pt x="44" y="7560"/>
                    <a:pt x="1" y="7582"/>
                    <a:pt x="1" y="7631"/>
                  </a:cubicBezTo>
                  <a:cubicBezTo>
                    <a:pt x="1" y="7652"/>
                    <a:pt x="44" y="7695"/>
                    <a:pt x="65" y="7695"/>
                  </a:cubicBezTo>
                  <a:cubicBezTo>
                    <a:pt x="114" y="7695"/>
                    <a:pt x="136" y="7652"/>
                    <a:pt x="136" y="7631"/>
                  </a:cubicBezTo>
                  <a:cubicBezTo>
                    <a:pt x="136" y="7582"/>
                    <a:pt x="114" y="7560"/>
                    <a:pt x="65" y="7560"/>
                  </a:cubicBezTo>
                  <a:close/>
                  <a:moveTo>
                    <a:pt x="65" y="7830"/>
                  </a:moveTo>
                  <a:cubicBezTo>
                    <a:pt x="44" y="7830"/>
                    <a:pt x="1" y="7852"/>
                    <a:pt x="1" y="7901"/>
                  </a:cubicBezTo>
                  <a:cubicBezTo>
                    <a:pt x="1" y="7922"/>
                    <a:pt x="44" y="7965"/>
                    <a:pt x="65" y="7965"/>
                  </a:cubicBezTo>
                  <a:cubicBezTo>
                    <a:pt x="114" y="7965"/>
                    <a:pt x="136" y="7922"/>
                    <a:pt x="136" y="7901"/>
                  </a:cubicBezTo>
                  <a:cubicBezTo>
                    <a:pt x="136" y="7852"/>
                    <a:pt x="114" y="7830"/>
                    <a:pt x="65" y="7830"/>
                  </a:cubicBezTo>
                  <a:close/>
                  <a:moveTo>
                    <a:pt x="65" y="8100"/>
                  </a:moveTo>
                  <a:cubicBezTo>
                    <a:pt x="44" y="8100"/>
                    <a:pt x="1" y="8122"/>
                    <a:pt x="1" y="8171"/>
                  </a:cubicBezTo>
                  <a:cubicBezTo>
                    <a:pt x="1" y="8192"/>
                    <a:pt x="44" y="8235"/>
                    <a:pt x="65" y="8235"/>
                  </a:cubicBezTo>
                  <a:cubicBezTo>
                    <a:pt x="114" y="8235"/>
                    <a:pt x="136" y="8192"/>
                    <a:pt x="136" y="8171"/>
                  </a:cubicBezTo>
                  <a:cubicBezTo>
                    <a:pt x="136" y="8122"/>
                    <a:pt x="114" y="8100"/>
                    <a:pt x="65" y="8100"/>
                  </a:cubicBezTo>
                  <a:close/>
                  <a:moveTo>
                    <a:pt x="65" y="8370"/>
                  </a:moveTo>
                  <a:cubicBezTo>
                    <a:pt x="44" y="8370"/>
                    <a:pt x="1" y="8392"/>
                    <a:pt x="1" y="8441"/>
                  </a:cubicBezTo>
                  <a:cubicBezTo>
                    <a:pt x="1" y="8462"/>
                    <a:pt x="44" y="8505"/>
                    <a:pt x="65" y="8505"/>
                  </a:cubicBezTo>
                  <a:cubicBezTo>
                    <a:pt x="114" y="8505"/>
                    <a:pt x="136" y="8462"/>
                    <a:pt x="136" y="8441"/>
                  </a:cubicBezTo>
                  <a:cubicBezTo>
                    <a:pt x="136" y="8392"/>
                    <a:pt x="114" y="8370"/>
                    <a:pt x="65" y="8370"/>
                  </a:cubicBezTo>
                  <a:close/>
                  <a:moveTo>
                    <a:pt x="65" y="8640"/>
                  </a:moveTo>
                  <a:cubicBezTo>
                    <a:pt x="44" y="8640"/>
                    <a:pt x="1" y="8662"/>
                    <a:pt x="1" y="8711"/>
                  </a:cubicBezTo>
                  <a:cubicBezTo>
                    <a:pt x="1" y="8732"/>
                    <a:pt x="44" y="8775"/>
                    <a:pt x="65" y="8775"/>
                  </a:cubicBezTo>
                  <a:cubicBezTo>
                    <a:pt x="114" y="8775"/>
                    <a:pt x="136" y="8732"/>
                    <a:pt x="136" y="8711"/>
                  </a:cubicBezTo>
                  <a:cubicBezTo>
                    <a:pt x="136" y="8662"/>
                    <a:pt x="114" y="8640"/>
                    <a:pt x="65" y="8640"/>
                  </a:cubicBezTo>
                  <a:close/>
                  <a:moveTo>
                    <a:pt x="65" y="8910"/>
                  </a:moveTo>
                  <a:cubicBezTo>
                    <a:pt x="44" y="8910"/>
                    <a:pt x="1" y="8932"/>
                    <a:pt x="1" y="8981"/>
                  </a:cubicBezTo>
                  <a:cubicBezTo>
                    <a:pt x="1" y="9002"/>
                    <a:pt x="44" y="9045"/>
                    <a:pt x="65" y="9045"/>
                  </a:cubicBezTo>
                  <a:cubicBezTo>
                    <a:pt x="114" y="9045"/>
                    <a:pt x="136" y="9002"/>
                    <a:pt x="136" y="8981"/>
                  </a:cubicBezTo>
                  <a:cubicBezTo>
                    <a:pt x="136" y="8932"/>
                    <a:pt x="114" y="8910"/>
                    <a:pt x="65" y="8910"/>
                  </a:cubicBezTo>
                  <a:close/>
                  <a:moveTo>
                    <a:pt x="65" y="9180"/>
                  </a:moveTo>
                  <a:cubicBezTo>
                    <a:pt x="44" y="9180"/>
                    <a:pt x="1" y="9202"/>
                    <a:pt x="1" y="9251"/>
                  </a:cubicBezTo>
                  <a:cubicBezTo>
                    <a:pt x="1" y="9272"/>
                    <a:pt x="44" y="9315"/>
                    <a:pt x="65" y="9315"/>
                  </a:cubicBezTo>
                  <a:cubicBezTo>
                    <a:pt x="114" y="9315"/>
                    <a:pt x="136" y="9272"/>
                    <a:pt x="136" y="9251"/>
                  </a:cubicBezTo>
                  <a:cubicBezTo>
                    <a:pt x="136" y="9202"/>
                    <a:pt x="114" y="9180"/>
                    <a:pt x="65" y="9180"/>
                  </a:cubicBezTo>
                  <a:close/>
                  <a:moveTo>
                    <a:pt x="65" y="9450"/>
                  </a:moveTo>
                  <a:cubicBezTo>
                    <a:pt x="44" y="9450"/>
                    <a:pt x="1" y="9472"/>
                    <a:pt x="1" y="9521"/>
                  </a:cubicBezTo>
                  <a:cubicBezTo>
                    <a:pt x="1" y="9542"/>
                    <a:pt x="44" y="9585"/>
                    <a:pt x="65" y="9585"/>
                  </a:cubicBezTo>
                  <a:cubicBezTo>
                    <a:pt x="114" y="9585"/>
                    <a:pt x="136" y="9542"/>
                    <a:pt x="136" y="9521"/>
                  </a:cubicBezTo>
                  <a:cubicBezTo>
                    <a:pt x="136" y="9472"/>
                    <a:pt x="114" y="9450"/>
                    <a:pt x="65" y="9450"/>
                  </a:cubicBezTo>
                  <a:close/>
                  <a:moveTo>
                    <a:pt x="65" y="9720"/>
                  </a:moveTo>
                  <a:cubicBezTo>
                    <a:pt x="44" y="9720"/>
                    <a:pt x="1" y="9742"/>
                    <a:pt x="1" y="9791"/>
                  </a:cubicBezTo>
                  <a:cubicBezTo>
                    <a:pt x="1" y="9812"/>
                    <a:pt x="44" y="9855"/>
                    <a:pt x="65" y="9855"/>
                  </a:cubicBezTo>
                  <a:cubicBezTo>
                    <a:pt x="114" y="9855"/>
                    <a:pt x="136" y="9812"/>
                    <a:pt x="136" y="9791"/>
                  </a:cubicBezTo>
                  <a:cubicBezTo>
                    <a:pt x="136" y="9742"/>
                    <a:pt x="114" y="9720"/>
                    <a:pt x="65" y="9720"/>
                  </a:cubicBezTo>
                  <a:close/>
                  <a:moveTo>
                    <a:pt x="65" y="9990"/>
                  </a:moveTo>
                  <a:cubicBezTo>
                    <a:pt x="44" y="9990"/>
                    <a:pt x="1" y="10012"/>
                    <a:pt x="1" y="10061"/>
                  </a:cubicBezTo>
                  <a:cubicBezTo>
                    <a:pt x="1" y="10082"/>
                    <a:pt x="44" y="10125"/>
                    <a:pt x="65" y="10125"/>
                  </a:cubicBezTo>
                  <a:cubicBezTo>
                    <a:pt x="114" y="10125"/>
                    <a:pt x="136" y="10082"/>
                    <a:pt x="136" y="10061"/>
                  </a:cubicBezTo>
                  <a:cubicBezTo>
                    <a:pt x="136" y="10012"/>
                    <a:pt x="114" y="9990"/>
                    <a:pt x="65" y="9990"/>
                  </a:cubicBezTo>
                  <a:close/>
                  <a:moveTo>
                    <a:pt x="65" y="10260"/>
                  </a:moveTo>
                  <a:cubicBezTo>
                    <a:pt x="44" y="10260"/>
                    <a:pt x="1" y="10282"/>
                    <a:pt x="1" y="10331"/>
                  </a:cubicBezTo>
                  <a:cubicBezTo>
                    <a:pt x="1" y="10352"/>
                    <a:pt x="44" y="10395"/>
                    <a:pt x="65" y="10395"/>
                  </a:cubicBezTo>
                  <a:cubicBezTo>
                    <a:pt x="114" y="10395"/>
                    <a:pt x="136" y="10352"/>
                    <a:pt x="136" y="10331"/>
                  </a:cubicBezTo>
                  <a:cubicBezTo>
                    <a:pt x="136" y="10282"/>
                    <a:pt x="114" y="10260"/>
                    <a:pt x="65" y="10260"/>
                  </a:cubicBezTo>
                  <a:close/>
                  <a:moveTo>
                    <a:pt x="65" y="10530"/>
                  </a:moveTo>
                  <a:cubicBezTo>
                    <a:pt x="44" y="10530"/>
                    <a:pt x="1" y="10552"/>
                    <a:pt x="1" y="10601"/>
                  </a:cubicBezTo>
                  <a:cubicBezTo>
                    <a:pt x="1" y="10622"/>
                    <a:pt x="44" y="10665"/>
                    <a:pt x="65" y="10665"/>
                  </a:cubicBezTo>
                  <a:cubicBezTo>
                    <a:pt x="114" y="10665"/>
                    <a:pt x="136" y="10622"/>
                    <a:pt x="136" y="10601"/>
                  </a:cubicBezTo>
                  <a:cubicBezTo>
                    <a:pt x="136" y="10552"/>
                    <a:pt x="114" y="10530"/>
                    <a:pt x="65" y="10530"/>
                  </a:cubicBezTo>
                  <a:close/>
                  <a:moveTo>
                    <a:pt x="65" y="10800"/>
                  </a:moveTo>
                  <a:cubicBezTo>
                    <a:pt x="44" y="10800"/>
                    <a:pt x="1" y="10822"/>
                    <a:pt x="1" y="10871"/>
                  </a:cubicBezTo>
                  <a:cubicBezTo>
                    <a:pt x="1" y="10892"/>
                    <a:pt x="44" y="10935"/>
                    <a:pt x="65" y="10935"/>
                  </a:cubicBezTo>
                  <a:cubicBezTo>
                    <a:pt x="114" y="10935"/>
                    <a:pt x="136" y="10892"/>
                    <a:pt x="136" y="10871"/>
                  </a:cubicBezTo>
                  <a:cubicBezTo>
                    <a:pt x="136" y="10822"/>
                    <a:pt x="114" y="10800"/>
                    <a:pt x="65" y="10800"/>
                  </a:cubicBezTo>
                  <a:close/>
                  <a:moveTo>
                    <a:pt x="65" y="11070"/>
                  </a:moveTo>
                  <a:cubicBezTo>
                    <a:pt x="44" y="11070"/>
                    <a:pt x="1" y="11092"/>
                    <a:pt x="1" y="11141"/>
                  </a:cubicBezTo>
                  <a:cubicBezTo>
                    <a:pt x="1" y="11162"/>
                    <a:pt x="44" y="11205"/>
                    <a:pt x="65" y="11205"/>
                  </a:cubicBezTo>
                  <a:cubicBezTo>
                    <a:pt x="114" y="11205"/>
                    <a:pt x="136" y="11162"/>
                    <a:pt x="136" y="11141"/>
                  </a:cubicBezTo>
                  <a:cubicBezTo>
                    <a:pt x="136" y="11092"/>
                    <a:pt x="114" y="11070"/>
                    <a:pt x="65" y="11070"/>
                  </a:cubicBezTo>
                  <a:close/>
                  <a:moveTo>
                    <a:pt x="65" y="11340"/>
                  </a:moveTo>
                  <a:cubicBezTo>
                    <a:pt x="44" y="11340"/>
                    <a:pt x="1" y="11362"/>
                    <a:pt x="1" y="11411"/>
                  </a:cubicBezTo>
                  <a:cubicBezTo>
                    <a:pt x="1" y="11432"/>
                    <a:pt x="44" y="11475"/>
                    <a:pt x="65" y="11475"/>
                  </a:cubicBezTo>
                  <a:cubicBezTo>
                    <a:pt x="114" y="11475"/>
                    <a:pt x="136" y="11432"/>
                    <a:pt x="136" y="11411"/>
                  </a:cubicBezTo>
                  <a:cubicBezTo>
                    <a:pt x="136" y="11362"/>
                    <a:pt x="114" y="11340"/>
                    <a:pt x="65" y="11340"/>
                  </a:cubicBezTo>
                  <a:close/>
                  <a:moveTo>
                    <a:pt x="65" y="11610"/>
                  </a:moveTo>
                  <a:cubicBezTo>
                    <a:pt x="44" y="11610"/>
                    <a:pt x="1" y="11632"/>
                    <a:pt x="1" y="11681"/>
                  </a:cubicBezTo>
                  <a:cubicBezTo>
                    <a:pt x="1" y="11702"/>
                    <a:pt x="44" y="11745"/>
                    <a:pt x="65" y="11745"/>
                  </a:cubicBezTo>
                  <a:cubicBezTo>
                    <a:pt x="114" y="11745"/>
                    <a:pt x="136" y="11702"/>
                    <a:pt x="136" y="11681"/>
                  </a:cubicBezTo>
                  <a:cubicBezTo>
                    <a:pt x="136" y="11632"/>
                    <a:pt x="114" y="11610"/>
                    <a:pt x="65" y="11610"/>
                  </a:cubicBezTo>
                  <a:close/>
                  <a:moveTo>
                    <a:pt x="65" y="11880"/>
                  </a:moveTo>
                  <a:cubicBezTo>
                    <a:pt x="44" y="11880"/>
                    <a:pt x="1" y="11902"/>
                    <a:pt x="1" y="11951"/>
                  </a:cubicBezTo>
                  <a:cubicBezTo>
                    <a:pt x="1" y="11972"/>
                    <a:pt x="44" y="12016"/>
                    <a:pt x="65" y="12016"/>
                  </a:cubicBezTo>
                  <a:cubicBezTo>
                    <a:pt x="114" y="12016"/>
                    <a:pt x="136" y="11972"/>
                    <a:pt x="136" y="11951"/>
                  </a:cubicBezTo>
                  <a:cubicBezTo>
                    <a:pt x="136" y="11902"/>
                    <a:pt x="114" y="11880"/>
                    <a:pt x="65" y="11880"/>
                  </a:cubicBezTo>
                  <a:close/>
                  <a:moveTo>
                    <a:pt x="65" y="12151"/>
                  </a:moveTo>
                  <a:cubicBezTo>
                    <a:pt x="44" y="12151"/>
                    <a:pt x="1" y="12172"/>
                    <a:pt x="1" y="12221"/>
                  </a:cubicBezTo>
                  <a:cubicBezTo>
                    <a:pt x="1" y="12242"/>
                    <a:pt x="44" y="12286"/>
                    <a:pt x="65" y="12286"/>
                  </a:cubicBezTo>
                  <a:cubicBezTo>
                    <a:pt x="114" y="12286"/>
                    <a:pt x="136" y="12242"/>
                    <a:pt x="136" y="12221"/>
                  </a:cubicBezTo>
                  <a:cubicBezTo>
                    <a:pt x="136" y="12172"/>
                    <a:pt x="114" y="12151"/>
                    <a:pt x="65" y="12151"/>
                  </a:cubicBezTo>
                  <a:close/>
                  <a:moveTo>
                    <a:pt x="65" y="12421"/>
                  </a:moveTo>
                  <a:cubicBezTo>
                    <a:pt x="44" y="12421"/>
                    <a:pt x="1" y="12442"/>
                    <a:pt x="1" y="12491"/>
                  </a:cubicBezTo>
                  <a:cubicBezTo>
                    <a:pt x="1" y="12512"/>
                    <a:pt x="44" y="12556"/>
                    <a:pt x="65" y="12556"/>
                  </a:cubicBezTo>
                  <a:cubicBezTo>
                    <a:pt x="114" y="12556"/>
                    <a:pt x="136" y="12512"/>
                    <a:pt x="136" y="12491"/>
                  </a:cubicBezTo>
                  <a:cubicBezTo>
                    <a:pt x="136" y="12442"/>
                    <a:pt x="114" y="12421"/>
                    <a:pt x="65" y="12421"/>
                  </a:cubicBezTo>
                  <a:close/>
                  <a:moveTo>
                    <a:pt x="249" y="12534"/>
                  </a:moveTo>
                  <a:cubicBezTo>
                    <a:pt x="200" y="12534"/>
                    <a:pt x="179" y="12556"/>
                    <a:pt x="179" y="12599"/>
                  </a:cubicBezTo>
                  <a:cubicBezTo>
                    <a:pt x="179" y="12626"/>
                    <a:pt x="200" y="12669"/>
                    <a:pt x="249" y="12669"/>
                  </a:cubicBezTo>
                  <a:cubicBezTo>
                    <a:pt x="271" y="12669"/>
                    <a:pt x="314" y="12626"/>
                    <a:pt x="314" y="12599"/>
                  </a:cubicBezTo>
                  <a:cubicBezTo>
                    <a:pt x="314" y="12556"/>
                    <a:pt x="271" y="12534"/>
                    <a:pt x="249" y="12534"/>
                  </a:cubicBezTo>
                  <a:close/>
                  <a:moveTo>
                    <a:pt x="519" y="12534"/>
                  </a:moveTo>
                  <a:cubicBezTo>
                    <a:pt x="470" y="12534"/>
                    <a:pt x="449" y="12556"/>
                    <a:pt x="449" y="12599"/>
                  </a:cubicBezTo>
                  <a:cubicBezTo>
                    <a:pt x="449" y="12626"/>
                    <a:pt x="470" y="12669"/>
                    <a:pt x="519" y="12669"/>
                  </a:cubicBezTo>
                  <a:cubicBezTo>
                    <a:pt x="541" y="12669"/>
                    <a:pt x="584" y="12626"/>
                    <a:pt x="584" y="12599"/>
                  </a:cubicBezTo>
                  <a:cubicBezTo>
                    <a:pt x="584" y="12556"/>
                    <a:pt x="541" y="12534"/>
                    <a:pt x="519" y="12534"/>
                  </a:cubicBezTo>
                  <a:close/>
                  <a:moveTo>
                    <a:pt x="789" y="12534"/>
                  </a:moveTo>
                  <a:cubicBezTo>
                    <a:pt x="740" y="12534"/>
                    <a:pt x="719" y="12556"/>
                    <a:pt x="719" y="12599"/>
                  </a:cubicBezTo>
                  <a:cubicBezTo>
                    <a:pt x="719" y="12626"/>
                    <a:pt x="740" y="12669"/>
                    <a:pt x="789" y="12669"/>
                  </a:cubicBezTo>
                  <a:cubicBezTo>
                    <a:pt x="811" y="12669"/>
                    <a:pt x="854" y="12626"/>
                    <a:pt x="854" y="12599"/>
                  </a:cubicBezTo>
                  <a:cubicBezTo>
                    <a:pt x="854" y="12556"/>
                    <a:pt x="811" y="12534"/>
                    <a:pt x="789" y="12534"/>
                  </a:cubicBezTo>
                  <a:close/>
                  <a:moveTo>
                    <a:pt x="1059" y="12534"/>
                  </a:moveTo>
                  <a:cubicBezTo>
                    <a:pt x="1010" y="12534"/>
                    <a:pt x="989" y="12556"/>
                    <a:pt x="989" y="12599"/>
                  </a:cubicBezTo>
                  <a:cubicBezTo>
                    <a:pt x="989" y="12626"/>
                    <a:pt x="1010" y="12669"/>
                    <a:pt x="1059" y="12669"/>
                  </a:cubicBezTo>
                  <a:cubicBezTo>
                    <a:pt x="1081" y="12669"/>
                    <a:pt x="1124" y="12626"/>
                    <a:pt x="1124" y="12599"/>
                  </a:cubicBezTo>
                  <a:cubicBezTo>
                    <a:pt x="1124" y="12556"/>
                    <a:pt x="1081" y="12534"/>
                    <a:pt x="1059" y="12534"/>
                  </a:cubicBezTo>
                  <a:close/>
                  <a:moveTo>
                    <a:pt x="1329" y="12534"/>
                  </a:moveTo>
                  <a:cubicBezTo>
                    <a:pt x="1280" y="12534"/>
                    <a:pt x="1259" y="12556"/>
                    <a:pt x="1259" y="12599"/>
                  </a:cubicBezTo>
                  <a:cubicBezTo>
                    <a:pt x="1259" y="12626"/>
                    <a:pt x="1280" y="12669"/>
                    <a:pt x="1329" y="12669"/>
                  </a:cubicBezTo>
                  <a:cubicBezTo>
                    <a:pt x="1351" y="12669"/>
                    <a:pt x="1394" y="12626"/>
                    <a:pt x="1394" y="12599"/>
                  </a:cubicBezTo>
                  <a:cubicBezTo>
                    <a:pt x="1394" y="12556"/>
                    <a:pt x="1351" y="12534"/>
                    <a:pt x="1329" y="12534"/>
                  </a:cubicBezTo>
                  <a:close/>
                  <a:moveTo>
                    <a:pt x="1599" y="12534"/>
                  </a:moveTo>
                  <a:cubicBezTo>
                    <a:pt x="1550" y="12534"/>
                    <a:pt x="1529" y="12556"/>
                    <a:pt x="1529" y="12599"/>
                  </a:cubicBezTo>
                  <a:cubicBezTo>
                    <a:pt x="1529" y="12626"/>
                    <a:pt x="1550" y="12669"/>
                    <a:pt x="1599" y="12669"/>
                  </a:cubicBezTo>
                  <a:cubicBezTo>
                    <a:pt x="1621" y="12669"/>
                    <a:pt x="1664" y="12626"/>
                    <a:pt x="1664" y="12599"/>
                  </a:cubicBezTo>
                  <a:cubicBezTo>
                    <a:pt x="1664" y="12556"/>
                    <a:pt x="1621" y="12534"/>
                    <a:pt x="1599" y="12534"/>
                  </a:cubicBezTo>
                  <a:close/>
                  <a:moveTo>
                    <a:pt x="1869" y="12534"/>
                  </a:moveTo>
                  <a:cubicBezTo>
                    <a:pt x="1820" y="12534"/>
                    <a:pt x="1799" y="12556"/>
                    <a:pt x="1799" y="12599"/>
                  </a:cubicBezTo>
                  <a:cubicBezTo>
                    <a:pt x="1799" y="12626"/>
                    <a:pt x="1820" y="12669"/>
                    <a:pt x="1869" y="12669"/>
                  </a:cubicBezTo>
                  <a:cubicBezTo>
                    <a:pt x="1891" y="12669"/>
                    <a:pt x="1934" y="12626"/>
                    <a:pt x="1934" y="12599"/>
                  </a:cubicBezTo>
                  <a:cubicBezTo>
                    <a:pt x="1934" y="12556"/>
                    <a:pt x="1891" y="12534"/>
                    <a:pt x="1869" y="12534"/>
                  </a:cubicBezTo>
                  <a:close/>
                  <a:moveTo>
                    <a:pt x="2139" y="12534"/>
                  </a:moveTo>
                  <a:cubicBezTo>
                    <a:pt x="2090" y="12534"/>
                    <a:pt x="2069" y="12556"/>
                    <a:pt x="2069" y="12599"/>
                  </a:cubicBezTo>
                  <a:cubicBezTo>
                    <a:pt x="2069" y="12626"/>
                    <a:pt x="2090" y="12669"/>
                    <a:pt x="2139" y="12669"/>
                  </a:cubicBezTo>
                  <a:cubicBezTo>
                    <a:pt x="2161" y="12669"/>
                    <a:pt x="2204" y="12626"/>
                    <a:pt x="2204" y="12599"/>
                  </a:cubicBezTo>
                  <a:cubicBezTo>
                    <a:pt x="2204" y="12556"/>
                    <a:pt x="2161" y="12534"/>
                    <a:pt x="2139" y="12534"/>
                  </a:cubicBezTo>
                  <a:close/>
                  <a:moveTo>
                    <a:pt x="2409" y="12534"/>
                  </a:moveTo>
                  <a:cubicBezTo>
                    <a:pt x="2361" y="12534"/>
                    <a:pt x="2339" y="12556"/>
                    <a:pt x="2339" y="12599"/>
                  </a:cubicBezTo>
                  <a:cubicBezTo>
                    <a:pt x="2339" y="12626"/>
                    <a:pt x="2361" y="12669"/>
                    <a:pt x="2409" y="12669"/>
                  </a:cubicBezTo>
                  <a:cubicBezTo>
                    <a:pt x="2431" y="12669"/>
                    <a:pt x="2474" y="12626"/>
                    <a:pt x="2474" y="12599"/>
                  </a:cubicBezTo>
                  <a:cubicBezTo>
                    <a:pt x="2474" y="12556"/>
                    <a:pt x="2431" y="12534"/>
                    <a:pt x="2409" y="12534"/>
                  </a:cubicBezTo>
                  <a:close/>
                  <a:moveTo>
                    <a:pt x="2679" y="12534"/>
                  </a:moveTo>
                  <a:cubicBezTo>
                    <a:pt x="2631" y="12534"/>
                    <a:pt x="2609" y="12556"/>
                    <a:pt x="2609" y="12599"/>
                  </a:cubicBezTo>
                  <a:cubicBezTo>
                    <a:pt x="2609" y="12626"/>
                    <a:pt x="2631" y="12669"/>
                    <a:pt x="2679" y="12669"/>
                  </a:cubicBezTo>
                  <a:cubicBezTo>
                    <a:pt x="2701" y="12669"/>
                    <a:pt x="2744" y="12626"/>
                    <a:pt x="2744" y="12599"/>
                  </a:cubicBezTo>
                  <a:cubicBezTo>
                    <a:pt x="2744" y="12556"/>
                    <a:pt x="2701" y="12534"/>
                    <a:pt x="2679" y="12534"/>
                  </a:cubicBezTo>
                  <a:close/>
                  <a:moveTo>
                    <a:pt x="2949" y="12534"/>
                  </a:moveTo>
                  <a:cubicBezTo>
                    <a:pt x="2901" y="12534"/>
                    <a:pt x="2879" y="12556"/>
                    <a:pt x="2879" y="12599"/>
                  </a:cubicBezTo>
                  <a:cubicBezTo>
                    <a:pt x="2879" y="12626"/>
                    <a:pt x="2901" y="12669"/>
                    <a:pt x="2949" y="12669"/>
                  </a:cubicBezTo>
                  <a:cubicBezTo>
                    <a:pt x="2971" y="12669"/>
                    <a:pt x="3014" y="12626"/>
                    <a:pt x="3014" y="12599"/>
                  </a:cubicBezTo>
                  <a:cubicBezTo>
                    <a:pt x="3014" y="12556"/>
                    <a:pt x="2971" y="12534"/>
                    <a:pt x="2949" y="12534"/>
                  </a:cubicBezTo>
                  <a:close/>
                  <a:moveTo>
                    <a:pt x="3219" y="12534"/>
                  </a:moveTo>
                  <a:cubicBezTo>
                    <a:pt x="3171" y="12534"/>
                    <a:pt x="3149" y="12556"/>
                    <a:pt x="3149" y="12599"/>
                  </a:cubicBezTo>
                  <a:cubicBezTo>
                    <a:pt x="3149" y="12626"/>
                    <a:pt x="3171" y="12669"/>
                    <a:pt x="3219" y="12669"/>
                  </a:cubicBezTo>
                  <a:cubicBezTo>
                    <a:pt x="3241" y="12669"/>
                    <a:pt x="3284" y="12626"/>
                    <a:pt x="3284" y="12599"/>
                  </a:cubicBezTo>
                  <a:cubicBezTo>
                    <a:pt x="3284" y="12556"/>
                    <a:pt x="3241" y="12534"/>
                    <a:pt x="3219" y="12534"/>
                  </a:cubicBezTo>
                  <a:close/>
                  <a:moveTo>
                    <a:pt x="3489" y="12534"/>
                  </a:moveTo>
                  <a:cubicBezTo>
                    <a:pt x="3441" y="12534"/>
                    <a:pt x="3419" y="12556"/>
                    <a:pt x="3419" y="12599"/>
                  </a:cubicBezTo>
                  <a:cubicBezTo>
                    <a:pt x="3419" y="12626"/>
                    <a:pt x="3441" y="12669"/>
                    <a:pt x="3489" y="12669"/>
                  </a:cubicBezTo>
                  <a:cubicBezTo>
                    <a:pt x="3511" y="12669"/>
                    <a:pt x="3554" y="12626"/>
                    <a:pt x="3554" y="12599"/>
                  </a:cubicBezTo>
                  <a:cubicBezTo>
                    <a:pt x="3554" y="12556"/>
                    <a:pt x="3511" y="12534"/>
                    <a:pt x="3489" y="12534"/>
                  </a:cubicBezTo>
                  <a:close/>
                  <a:moveTo>
                    <a:pt x="3759" y="12534"/>
                  </a:moveTo>
                  <a:cubicBezTo>
                    <a:pt x="3711" y="12534"/>
                    <a:pt x="3689" y="12556"/>
                    <a:pt x="3689" y="12599"/>
                  </a:cubicBezTo>
                  <a:cubicBezTo>
                    <a:pt x="3689" y="12626"/>
                    <a:pt x="3711" y="12669"/>
                    <a:pt x="3759" y="12669"/>
                  </a:cubicBezTo>
                  <a:cubicBezTo>
                    <a:pt x="3781" y="12669"/>
                    <a:pt x="3824" y="12626"/>
                    <a:pt x="3824" y="12599"/>
                  </a:cubicBezTo>
                  <a:cubicBezTo>
                    <a:pt x="3824" y="12556"/>
                    <a:pt x="3781" y="12534"/>
                    <a:pt x="3759" y="12534"/>
                  </a:cubicBezTo>
                  <a:close/>
                  <a:moveTo>
                    <a:pt x="4029" y="12534"/>
                  </a:moveTo>
                  <a:cubicBezTo>
                    <a:pt x="3981" y="12534"/>
                    <a:pt x="3959" y="12556"/>
                    <a:pt x="3959" y="12599"/>
                  </a:cubicBezTo>
                  <a:cubicBezTo>
                    <a:pt x="3959" y="12626"/>
                    <a:pt x="3981" y="12669"/>
                    <a:pt x="4029" y="12669"/>
                  </a:cubicBezTo>
                  <a:cubicBezTo>
                    <a:pt x="4051" y="12669"/>
                    <a:pt x="4094" y="12626"/>
                    <a:pt x="4094" y="12599"/>
                  </a:cubicBezTo>
                  <a:cubicBezTo>
                    <a:pt x="4094" y="12556"/>
                    <a:pt x="4051" y="12534"/>
                    <a:pt x="4029" y="12534"/>
                  </a:cubicBezTo>
                  <a:close/>
                  <a:moveTo>
                    <a:pt x="4299" y="12534"/>
                  </a:moveTo>
                  <a:cubicBezTo>
                    <a:pt x="4251" y="12534"/>
                    <a:pt x="4229" y="12556"/>
                    <a:pt x="4229" y="12599"/>
                  </a:cubicBezTo>
                  <a:cubicBezTo>
                    <a:pt x="4229" y="12626"/>
                    <a:pt x="4251" y="12669"/>
                    <a:pt x="4299" y="12669"/>
                  </a:cubicBezTo>
                  <a:cubicBezTo>
                    <a:pt x="4321" y="12669"/>
                    <a:pt x="4364" y="12626"/>
                    <a:pt x="4364" y="12599"/>
                  </a:cubicBezTo>
                  <a:cubicBezTo>
                    <a:pt x="4364" y="12556"/>
                    <a:pt x="4321" y="12534"/>
                    <a:pt x="4299" y="12534"/>
                  </a:cubicBezTo>
                  <a:close/>
                  <a:moveTo>
                    <a:pt x="4569" y="12534"/>
                  </a:moveTo>
                  <a:cubicBezTo>
                    <a:pt x="4521" y="12534"/>
                    <a:pt x="4499" y="12556"/>
                    <a:pt x="4499" y="12599"/>
                  </a:cubicBezTo>
                  <a:cubicBezTo>
                    <a:pt x="4499" y="12626"/>
                    <a:pt x="4521" y="12669"/>
                    <a:pt x="4569" y="12669"/>
                  </a:cubicBezTo>
                  <a:cubicBezTo>
                    <a:pt x="4591" y="12669"/>
                    <a:pt x="4634" y="12626"/>
                    <a:pt x="4634" y="12599"/>
                  </a:cubicBezTo>
                  <a:cubicBezTo>
                    <a:pt x="4634" y="12556"/>
                    <a:pt x="4591" y="12534"/>
                    <a:pt x="4569" y="12534"/>
                  </a:cubicBezTo>
                  <a:close/>
                  <a:moveTo>
                    <a:pt x="4839" y="12534"/>
                  </a:moveTo>
                  <a:cubicBezTo>
                    <a:pt x="4791" y="12534"/>
                    <a:pt x="4769" y="12556"/>
                    <a:pt x="4769" y="12599"/>
                  </a:cubicBezTo>
                  <a:cubicBezTo>
                    <a:pt x="4769" y="12626"/>
                    <a:pt x="4791" y="12669"/>
                    <a:pt x="4839" y="12669"/>
                  </a:cubicBezTo>
                  <a:cubicBezTo>
                    <a:pt x="4861" y="12669"/>
                    <a:pt x="4904" y="12626"/>
                    <a:pt x="4904" y="12599"/>
                  </a:cubicBezTo>
                  <a:cubicBezTo>
                    <a:pt x="4904" y="12556"/>
                    <a:pt x="4861" y="12534"/>
                    <a:pt x="4839" y="12534"/>
                  </a:cubicBezTo>
                  <a:close/>
                  <a:moveTo>
                    <a:pt x="5017" y="12599"/>
                  </a:moveTo>
                  <a:cubicBezTo>
                    <a:pt x="4996" y="12599"/>
                    <a:pt x="4953" y="12626"/>
                    <a:pt x="4953" y="12669"/>
                  </a:cubicBezTo>
                  <a:cubicBezTo>
                    <a:pt x="4953" y="12691"/>
                    <a:pt x="4996" y="12734"/>
                    <a:pt x="5017" y="12734"/>
                  </a:cubicBezTo>
                  <a:cubicBezTo>
                    <a:pt x="5061" y="12734"/>
                    <a:pt x="5088" y="12691"/>
                    <a:pt x="5088" y="12669"/>
                  </a:cubicBezTo>
                  <a:cubicBezTo>
                    <a:pt x="5088" y="12626"/>
                    <a:pt x="5061" y="12599"/>
                    <a:pt x="5017" y="12599"/>
                  </a:cubicBezTo>
                  <a:close/>
                  <a:moveTo>
                    <a:pt x="5017" y="12869"/>
                  </a:moveTo>
                  <a:cubicBezTo>
                    <a:pt x="4996" y="12869"/>
                    <a:pt x="4953" y="12896"/>
                    <a:pt x="4953" y="12939"/>
                  </a:cubicBezTo>
                  <a:cubicBezTo>
                    <a:pt x="4953" y="12961"/>
                    <a:pt x="4996" y="13004"/>
                    <a:pt x="5017" y="13004"/>
                  </a:cubicBezTo>
                  <a:cubicBezTo>
                    <a:pt x="5061" y="13004"/>
                    <a:pt x="5088" y="12961"/>
                    <a:pt x="5088" y="12939"/>
                  </a:cubicBezTo>
                  <a:cubicBezTo>
                    <a:pt x="5088" y="12896"/>
                    <a:pt x="5061" y="12869"/>
                    <a:pt x="5017" y="12869"/>
                  </a:cubicBezTo>
                  <a:close/>
                  <a:moveTo>
                    <a:pt x="5017" y="13139"/>
                  </a:moveTo>
                  <a:cubicBezTo>
                    <a:pt x="4996" y="13139"/>
                    <a:pt x="4953" y="13166"/>
                    <a:pt x="4953" y="13209"/>
                  </a:cubicBezTo>
                  <a:cubicBezTo>
                    <a:pt x="4953" y="13231"/>
                    <a:pt x="4996" y="13274"/>
                    <a:pt x="5017" y="13274"/>
                  </a:cubicBezTo>
                  <a:cubicBezTo>
                    <a:pt x="5061" y="13274"/>
                    <a:pt x="5088" y="13231"/>
                    <a:pt x="5088" y="13209"/>
                  </a:cubicBezTo>
                  <a:cubicBezTo>
                    <a:pt x="5088" y="13166"/>
                    <a:pt x="5061" y="13139"/>
                    <a:pt x="5017" y="13139"/>
                  </a:cubicBezTo>
                  <a:close/>
                  <a:moveTo>
                    <a:pt x="5017" y="13409"/>
                  </a:moveTo>
                  <a:cubicBezTo>
                    <a:pt x="4996" y="13409"/>
                    <a:pt x="4953" y="13436"/>
                    <a:pt x="4953" y="13479"/>
                  </a:cubicBezTo>
                  <a:cubicBezTo>
                    <a:pt x="4953" y="13501"/>
                    <a:pt x="4996" y="13544"/>
                    <a:pt x="5017" y="13544"/>
                  </a:cubicBezTo>
                  <a:cubicBezTo>
                    <a:pt x="5061" y="13544"/>
                    <a:pt x="5088" y="13501"/>
                    <a:pt x="5088" y="13479"/>
                  </a:cubicBezTo>
                  <a:cubicBezTo>
                    <a:pt x="5088" y="13436"/>
                    <a:pt x="5061" y="13409"/>
                    <a:pt x="5017" y="13409"/>
                  </a:cubicBezTo>
                  <a:close/>
                  <a:moveTo>
                    <a:pt x="5017" y="13679"/>
                  </a:moveTo>
                  <a:cubicBezTo>
                    <a:pt x="4996" y="13679"/>
                    <a:pt x="4953" y="13706"/>
                    <a:pt x="4953" y="13749"/>
                  </a:cubicBezTo>
                  <a:cubicBezTo>
                    <a:pt x="4953" y="13771"/>
                    <a:pt x="4996" y="13814"/>
                    <a:pt x="5017" y="13814"/>
                  </a:cubicBezTo>
                  <a:cubicBezTo>
                    <a:pt x="5061" y="13814"/>
                    <a:pt x="5088" y="13771"/>
                    <a:pt x="5088" y="13749"/>
                  </a:cubicBezTo>
                  <a:cubicBezTo>
                    <a:pt x="5088" y="13706"/>
                    <a:pt x="5061" y="13679"/>
                    <a:pt x="5017" y="13679"/>
                  </a:cubicBezTo>
                  <a:close/>
                  <a:moveTo>
                    <a:pt x="5017" y="13949"/>
                  </a:moveTo>
                  <a:cubicBezTo>
                    <a:pt x="4996" y="13949"/>
                    <a:pt x="4953" y="13976"/>
                    <a:pt x="4953" y="14019"/>
                  </a:cubicBezTo>
                  <a:cubicBezTo>
                    <a:pt x="4953" y="14041"/>
                    <a:pt x="4996" y="14084"/>
                    <a:pt x="5017" y="14084"/>
                  </a:cubicBezTo>
                  <a:cubicBezTo>
                    <a:pt x="5061" y="14084"/>
                    <a:pt x="5088" y="14041"/>
                    <a:pt x="5088" y="14019"/>
                  </a:cubicBezTo>
                  <a:cubicBezTo>
                    <a:pt x="5088" y="13976"/>
                    <a:pt x="5061" y="13949"/>
                    <a:pt x="5017" y="13949"/>
                  </a:cubicBezTo>
                  <a:close/>
                  <a:moveTo>
                    <a:pt x="5017" y="14219"/>
                  </a:moveTo>
                  <a:cubicBezTo>
                    <a:pt x="4996" y="14219"/>
                    <a:pt x="4953" y="14246"/>
                    <a:pt x="4953" y="14289"/>
                  </a:cubicBezTo>
                  <a:cubicBezTo>
                    <a:pt x="4953" y="14311"/>
                    <a:pt x="4996" y="14354"/>
                    <a:pt x="5017" y="14354"/>
                  </a:cubicBezTo>
                  <a:cubicBezTo>
                    <a:pt x="5061" y="14354"/>
                    <a:pt x="5088" y="14311"/>
                    <a:pt x="5088" y="14289"/>
                  </a:cubicBezTo>
                  <a:cubicBezTo>
                    <a:pt x="5088" y="14246"/>
                    <a:pt x="5061" y="14219"/>
                    <a:pt x="5017" y="14219"/>
                  </a:cubicBezTo>
                  <a:close/>
                  <a:moveTo>
                    <a:pt x="5017" y="14489"/>
                  </a:moveTo>
                  <a:cubicBezTo>
                    <a:pt x="4996" y="14489"/>
                    <a:pt x="4953" y="14516"/>
                    <a:pt x="4953" y="14559"/>
                  </a:cubicBezTo>
                  <a:cubicBezTo>
                    <a:pt x="4953" y="14581"/>
                    <a:pt x="4996" y="14624"/>
                    <a:pt x="5017" y="14624"/>
                  </a:cubicBezTo>
                  <a:cubicBezTo>
                    <a:pt x="5061" y="14624"/>
                    <a:pt x="5088" y="14581"/>
                    <a:pt x="5088" y="14559"/>
                  </a:cubicBezTo>
                  <a:cubicBezTo>
                    <a:pt x="5088" y="14516"/>
                    <a:pt x="5061" y="14489"/>
                    <a:pt x="5017" y="14489"/>
                  </a:cubicBezTo>
                  <a:close/>
                  <a:moveTo>
                    <a:pt x="5017" y="14759"/>
                  </a:moveTo>
                  <a:cubicBezTo>
                    <a:pt x="4996" y="14759"/>
                    <a:pt x="4953" y="14786"/>
                    <a:pt x="4953" y="14829"/>
                  </a:cubicBezTo>
                  <a:cubicBezTo>
                    <a:pt x="4953" y="14851"/>
                    <a:pt x="4996" y="14894"/>
                    <a:pt x="5017" y="14894"/>
                  </a:cubicBezTo>
                  <a:cubicBezTo>
                    <a:pt x="5061" y="14894"/>
                    <a:pt x="5088" y="14851"/>
                    <a:pt x="5088" y="14829"/>
                  </a:cubicBezTo>
                  <a:cubicBezTo>
                    <a:pt x="5088" y="14786"/>
                    <a:pt x="5061" y="14759"/>
                    <a:pt x="5017" y="14759"/>
                  </a:cubicBezTo>
                  <a:close/>
                  <a:moveTo>
                    <a:pt x="5017" y="15029"/>
                  </a:moveTo>
                  <a:cubicBezTo>
                    <a:pt x="4996" y="15029"/>
                    <a:pt x="4953" y="15056"/>
                    <a:pt x="4953" y="15099"/>
                  </a:cubicBezTo>
                  <a:cubicBezTo>
                    <a:pt x="4953" y="15121"/>
                    <a:pt x="4996" y="15164"/>
                    <a:pt x="5017" y="15164"/>
                  </a:cubicBezTo>
                  <a:cubicBezTo>
                    <a:pt x="5061" y="15164"/>
                    <a:pt x="5088" y="15121"/>
                    <a:pt x="5088" y="15099"/>
                  </a:cubicBezTo>
                  <a:cubicBezTo>
                    <a:pt x="5088" y="15056"/>
                    <a:pt x="5061" y="15029"/>
                    <a:pt x="5017" y="15029"/>
                  </a:cubicBezTo>
                  <a:close/>
                  <a:moveTo>
                    <a:pt x="5017" y="15299"/>
                  </a:moveTo>
                  <a:cubicBezTo>
                    <a:pt x="4996" y="15299"/>
                    <a:pt x="4953" y="15326"/>
                    <a:pt x="4953" y="15369"/>
                  </a:cubicBezTo>
                  <a:cubicBezTo>
                    <a:pt x="4953" y="15391"/>
                    <a:pt x="4996" y="15434"/>
                    <a:pt x="5017" y="15434"/>
                  </a:cubicBezTo>
                  <a:cubicBezTo>
                    <a:pt x="5061" y="15434"/>
                    <a:pt x="5088" y="15391"/>
                    <a:pt x="5088" y="15369"/>
                  </a:cubicBezTo>
                  <a:cubicBezTo>
                    <a:pt x="5088" y="15326"/>
                    <a:pt x="5061" y="15299"/>
                    <a:pt x="5017" y="15299"/>
                  </a:cubicBezTo>
                  <a:close/>
                  <a:moveTo>
                    <a:pt x="5017" y="15569"/>
                  </a:moveTo>
                  <a:cubicBezTo>
                    <a:pt x="4996" y="15569"/>
                    <a:pt x="4953" y="15596"/>
                    <a:pt x="4953" y="15639"/>
                  </a:cubicBezTo>
                  <a:cubicBezTo>
                    <a:pt x="4953" y="15661"/>
                    <a:pt x="4996" y="15704"/>
                    <a:pt x="5017" y="15704"/>
                  </a:cubicBezTo>
                  <a:cubicBezTo>
                    <a:pt x="5061" y="15704"/>
                    <a:pt x="5088" y="15661"/>
                    <a:pt x="5088" y="15639"/>
                  </a:cubicBezTo>
                  <a:cubicBezTo>
                    <a:pt x="5088" y="15596"/>
                    <a:pt x="5061" y="15569"/>
                    <a:pt x="5017" y="15569"/>
                  </a:cubicBezTo>
                  <a:close/>
                  <a:moveTo>
                    <a:pt x="5017" y="15839"/>
                  </a:moveTo>
                  <a:cubicBezTo>
                    <a:pt x="4996" y="15839"/>
                    <a:pt x="4953" y="15866"/>
                    <a:pt x="4953" y="15909"/>
                  </a:cubicBezTo>
                  <a:cubicBezTo>
                    <a:pt x="4953" y="15931"/>
                    <a:pt x="4996" y="15974"/>
                    <a:pt x="5017" y="15974"/>
                  </a:cubicBezTo>
                  <a:cubicBezTo>
                    <a:pt x="5061" y="15974"/>
                    <a:pt x="5088" y="15931"/>
                    <a:pt x="5088" y="15909"/>
                  </a:cubicBezTo>
                  <a:cubicBezTo>
                    <a:pt x="5088" y="15866"/>
                    <a:pt x="5061" y="15839"/>
                    <a:pt x="5017" y="15839"/>
                  </a:cubicBezTo>
                  <a:close/>
                  <a:moveTo>
                    <a:pt x="5017" y="16109"/>
                  </a:moveTo>
                  <a:cubicBezTo>
                    <a:pt x="4996" y="16109"/>
                    <a:pt x="4953" y="16136"/>
                    <a:pt x="4953" y="16179"/>
                  </a:cubicBezTo>
                  <a:cubicBezTo>
                    <a:pt x="4953" y="16201"/>
                    <a:pt x="4996" y="16244"/>
                    <a:pt x="5017" y="16244"/>
                  </a:cubicBezTo>
                  <a:cubicBezTo>
                    <a:pt x="5061" y="16244"/>
                    <a:pt x="5088" y="16201"/>
                    <a:pt x="5088" y="16179"/>
                  </a:cubicBezTo>
                  <a:cubicBezTo>
                    <a:pt x="5088" y="16136"/>
                    <a:pt x="5061" y="16109"/>
                    <a:pt x="5017" y="16109"/>
                  </a:cubicBezTo>
                  <a:close/>
                  <a:moveTo>
                    <a:pt x="5017" y="16379"/>
                  </a:moveTo>
                  <a:cubicBezTo>
                    <a:pt x="4996" y="16379"/>
                    <a:pt x="4953" y="16406"/>
                    <a:pt x="4953" y="16449"/>
                  </a:cubicBezTo>
                  <a:cubicBezTo>
                    <a:pt x="4953" y="16471"/>
                    <a:pt x="4996" y="16514"/>
                    <a:pt x="5017" y="16514"/>
                  </a:cubicBezTo>
                  <a:cubicBezTo>
                    <a:pt x="5061" y="16514"/>
                    <a:pt x="5088" y="16471"/>
                    <a:pt x="5088" y="16449"/>
                  </a:cubicBezTo>
                  <a:cubicBezTo>
                    <a:pt x="5088" y="16406"/>
                    <a:pt x="5061" y="16379"/>
                    <a:pt x="5017" y="16379"/>
                  </a:cubicBezTo>
                  <a:close/>
                  <a:moveTo>
                    <a:pt x="5017" y="16649"/>
                  </a:moveTo>
                  <a:cubicBezTo>
                    <a:pt x="4996" y="16649"/>
                    <a:pt x="4953" y="16676"/>
                    <a:pt x="4953" y="16719"/>
                  </a:cubicBezTo>
                  <a:cubicBezTo>
                    <a:pt x="4953" y="16741"/>
                    <a:pt x="4996" y="16784"/>
                    <a:pt x="5017" y="16784"/>
                  </a:cubicBezTo>
                  <a:cubicBezTo>
                    <a:pt x="5061" y="16784"/>
                    <a:pt x="5088" y="16741"/>
                    <a:pt x="5088" y="16719"/>
                  </a:cubicBezTo>
                  <a:cubicBezTo>
                    <a:pt x="5088" y="16676"/>
                    <a:pt x="5061" y="16649"/>
                    <a:pt x="5017" y="16649"/>
                  </a:cubicBezTo>
                  <a:close/>
                  <a:moveTo>
                    <a:pt x="5017" y="16919"/>
                  </a:moveTo>
                  <a:cubicBezTo>
                    <a:pt x="4996" y="16919"/>
                    <a:pt x="4953" y="16946"/>
                    <a:pt x="4953" y="16989"/>
                  </a:cubicBezTo>
                  <a:cubicBezTo>
                    <a:pt x="4953" y="17011"/>
                    <a:pt x="4996" y="17054"/>
                    <a:pt x="5017" y="17054"/>
                  </a:cubicBezTo>
                  <a:cubicBezTo>
                    <a:pt x="5061" y="17054"/>
                    <a:pt x="5088" y="17011"/>
                    <a:pt x="5088" y="16989"/>
                  </a:cubicBezTo>
                  <a:cubicBezTo>
                    <a:pt x="5088" y="16946"/>
                    <a:pt x="5061" y="16919"/>
                    <a:pt x="5017" y="16919"/>
                  </a:cubicBezTo>
                  <a:close/>
                  <a:moveTo>
                    <a:pt x="5017" y="17189"/>
                  </a:moveTo>
                  <a:cubicBezTo>
                    <a:pt x="4996" y="17189"/>
                    <a:pt x="4953" y="17216"/>
                    <a:pt x="4953" y="17259"/>
                  </a:cubicBezTo>
                  <a:cubicBezTo>
                    <a:pt x="4953" y="17281"/>
                    <a:pt x="4996" y="17324"/>
                    <a:pt x="5017" y="17324"/>
                  </a:cubicBezTo>
                  <a:cubicBezTo>
                    <a:pt x="5061" y="17324"/>
                    <a:pt x="5088" y="17281"/>
                    <a:pt x="5088" y="17259"/>
                  </a:cubicBezTo>
                  <a:cubicBezTo>
                    <a:pt x="5088" y="17216"/>
                    <a:pt x="5061" y="17189"/>
                    <a:pt x="5017" y="17189"/>
                  </a:cubicBezTo>
                  <a:close/>
                  <a:moveTo>
                    <a:pt x="5017" y="17459"/>
                  </a:moveTo>
                  <a:cubicBezTo>
                    <a:pt x="4996" y="17459"/>
                    <a:pt x="4953" y="17486"/>
                    <a:pt x="4953" y="17529"/>
                  </a:cubicBezTo>
                  <a:cubicBezTo>
                    <a:pt x="4953" y="17551"/>
                    <a:pt x="4996" y="17594"/>
                    <a:pt x="5017" y="17594"/>
                  </a:cubicBezTo>
                  <a:cubicBezTo>
                    <a:pt x="5061" y="17594"/>
                    <a:pt x="5088" y="17551"/>
                    <a:pt x="5088" y="17529"/>
                  </a:cubicBezTo>
                  <a:cubicBezTo>
                    <a:pt x="5088" y="17486"/>
                    <a:pt x="5061" y="17459"/>
                    <a:pt x="5017" y="17459"/>
                  </a:cubicBezTo>
                  <a:close/>
                  <a:moveTo>
                    <a:pt x="5017" y="17729"/>
                  </a:moveTo>
                  <a:cubicBezTo>
                    <a:pt x="4996" y="17729"/>
                    <a:pt x="4953" y="17756"/>
                    <a:pt x="4953" y="17799"/>
                  </a:cubicBezTo>
                  <a:cubicBezTo>
                    <a:pt x="4953" y="17821"/>
                    <a:pt x="4996" y="17864"/>
                    <a:pt x="5017" y="17864"/>
                  </a:cubicBezTo>
                  <a:cubicBezTo>
                    <a:pt x="5061" y="17864"/>
                    <a:pt x="5088" y="17821"/>
                    <a:pt x="5088" y="17799"/>
                  </a:cubicBezTo>
                  <a:cubicBezTo>
                    <a:pt x="5088" y="17756"/>
                    <a:pt x="5061" y="17729"/>
                    <a:pt x="5017" y="17729"/>
                  </a:cubicBezTo>
                  <a:close/>
                  <a:moveTo>
                    <a:pt x="5017" y="17999"/>
                  </a:moveTo>
                  <a:cubicBezTo>
                    <a:pt x="4996" y="17999"/>
                    <a:pt x="4953" y="18026"/>
                    <a:pt x="4953" y="18069"/>
                  </a:cubicBezTo>
                  <a:cubicBezTo>
                    <a:pt x="4953" y="18091"/>
                    <a:pt x="4996" y="18134"/>
                    <a:pt x="5017" y="18134"/>
                  </a:cubicBezTo>
                  <a:cubicBezTo>
                    <a:pt x="5061" y="18134"/>
                    <a:pt x="5088" y="18091"/>
                    <a:pt x="5088" y="18069"/>
                  </a:cubicBezTo>
                  <a:cubicBezTo>
                    <a:pt x="5088" y="18026"/>
                    <a:pt x="5061" y="17999"/>
                    <a:pt x="5017" y="17999"/>
                  </a:cubicBezTo>
                  <a:close/>
                  <a:moveTo>
                    <a:pt x="5017" y="18269"/>
                  </a:moveTo>
                  <a:cubicBezTo>
                    <a:pt x="4996" y="18269"/>
                    <a:pt x="4953" y="18296"/>
                    <a:pt x="4953" y="18339"/>
                  </a:cubicBezTo>
                  <a:cubicBezTo>
                    <a:pt x="4953" y="18361"/>
                    <a:pt x="4996" y="18404"/>
                    <a:pt x="5017" y="18404"/>
                  </a:cubicBezTo>
                  <a:cubicBezTo>
                    <a:pt x="5061" y="18404"/>
                    <a:pt x="5088" y="18361"/>
                    <a:pt x="5088" y="18339"/>
                  </a:cubicBezTo>
                  <a:cubicBezTo>
                    <a:pt x="5088" y="18296"/>
                    <a:pt x="5061" y="18269"/>
                    <a:pt x="5017" y="18269"/>
                  </a:cubicBezTo>
                  <a:close/>
                  <a:moveTo>
                    <a:pt x="5017" y="18539"/>
                  </a:moveTo>
                  <a:cubicBezTo>
                    <a:pt x="4996" y="18539"/>
                    <a:pt x="4953" y="18566"/>
                    <a:pt x="4953" y="18609"/>
                  </a:cubicBezTo>
                  <a:cubicBezTo>
                    <a:pt x="4953" y="18631"/>
                    <a:pt x="4996" y="18674"/>
                    <a:pt x="5017" y="18674"/>
                  </a:cubicBezTo>
                  <a:cubicBezTo>
                    <a:pt x="5061" y="18674"/>
                    <a:pt x="5088" y="18631"/>
                    <a:pt x="5088" y="18609"/>
                  </a:cubicBezTo>
                  <a:cubicBezTo>
                    <a:pt x="5088" y="18566"/>
                    <a:pt x="5061" y="18539"/>
                    <a:pt x="5017" y="18539"/>
                  </a:cubicBezTo>
                  <a:close/>
                  <a:moveTo>
                    <a:pt x="5017" y="18809"/>
                  </a:moveTo>
                  <a:cubicBezTo>
                    <a:pt x="4996" y="18809"/>
                    <a:pt x="4953" y="18836"/>
                    <a:pt x="4953" y="18879"/>
                  </a:cubicBezTo>
                  <a:cubicBezTo>
                    <a:pt x="4953" y="18901"/>
                    <a:pt x="4996" y="18944"/>
                    <a:pt x="5017" y="18944"/>
                  </a:cubicBezTo>
                  <a:cubicBezTo>
                    <a:pt x="5061" y="18944"/>
                    <a:pt x="5088" y="18901"/>
                    <a:pt x="5088" y="18879"/>
                  </a:cubicBezTo>
                  <a:cubicBezTo>
                    <a:pt x="5088" y="18836"/>
                    <a:pt x="5061" y="18809"/>
                    <a:pt x="5017" y="18809"/>
                  </a:cubicBezTo>
                  <a:close/>
                  <a:moveTo>
                    <a:pt x="5017" y="19079"/>
                  </a:moveTo>
                  <a:cubicBezTo>
                    <a:pt x="4996" y="19079"/>
                    <a:pt x="4953" y="19106"/>
                    <a:pt x="4953" y="19149"/>
                  </a:cubicBezTo>
                  <a:cubicBezTo>
                    <a:pt x="4953" y="19171"/>
                    <a:pt x="4996" y="19214"/>
                    <a:pt x="5017" y="19214"/>
                  </a:cubicBezTo>
                  <a:cubicBezTo>
                    <a:pt x="5061" y="19214"/>
                    <a:pt x="5088" y="19171"/>
                    <a:pt x="5088" y="19149"/>
                  </a:cubicBezTo>
                  <a:cubicBezTo>
                    <a:pt x="5088" y="19106"/>
                    <a:pt x="5061" y="19079"/>
                    <a:pt x="5017" y="19079"/>
                  </a:cubicBezTo>
                  <a:close/>
                  <a:moveTo>
                    <a:pt x="4974" y="19398"/>
                  </a:moveTo>
                  <a:cubicBezTo>
                    <a:pt x="4953" y="19398"/>
                    <a:pt x="4953" y="19419"/>
                    <a:pt x="4953" y="19419"/>
                  </a:cubicBezTo>
                  <a:cubicBezTo>
                    <a:pt x="4953" y="19441"/>
                    <a:pt x="4996" y="19484"/>
                    <a:pt x="5017" y="19484"/>
                  </a:cubicBezTo>
                  <a:cubicBezTo>
                    <a:pt x="5061" y="19484"/>
                    <a:pt x="5088" y="19441"/>
                    <a:pt x="5088" y="19419"/>
                  </a:cubicBezTo>
                  <a:lnTo>
                    <a:pt x="5088" y="19398"/>
                  </a:lnTo>
                  <a:cubicBezTo>
                    <a:pt x="5088" y="19441"/>
                    <a:pt x="5061" y="19462"/>
                    <a:pt x="5017" y="19462"/>
                  </a:cubicBezTo>
                  <a:cubicBezTo>
                    <a:pt x="4996" y="19462"/>
                    <a:pt x="4974" y="19441"/>
                    <a:pt x="4974" y="19398"/>
                  </a:cubicBezTo>
                  <a:close/>
                  <a:moveTo>
                    <a:pt x="5017" y="19619"/>
                  </a:moveTo>
                  <a:cubicBezTo>
                    <a:pt x="4996" y="19619"/>
                    <a:pt x="4953" y="19646"/>
                    <a:pt x="4953" y="19689"/>
                  </a:cubicBezTo>
                  <a:cubicBezTo>
                    <a:pt x="4953" y="19711"/>
                    <a:pt x="4996" y="19754"/>
                    <a:pt x="5017" y="19754"/>
                  </a:cubicBezTo>
                  <a:cubicBezTo>
                    <a:pt x="5061" y="19754"/>
                    <a:pt x="5088" y="19711"/>
                    <a:pt x="5088" y="19689"/>
                  </a:cubicBezTo>
                  <a:cubicBezTo>
                    <a:pt x="5088" y="19646"/>
                    <a:pt x="5061" y="19619"/>
                    <a:pt x="5017" y="19619"/>
                  </a:cubicBezTo>
                  <a:close/>
                  <a:moveTo>
                    <a:pt x="5017" y="19889"/>
                  </a:moveTo>
                  <a:cubicBezTo>
                    <a:pt x="4996" y="19889"/>
                    <a:pt x="4953" y="19916"/>
                    <a:pt x="4953" y="19959"/>
                  </a:cubicBezTo>
                  <a:cubicBezTo>
                    <a:pt x="4953" y="19981"/>
                    <a:pt x="4996" y="20024"/>
                    <a:pt x="5017" y="20024"/>
                  </a:cubicBezTo>
                  <a:cubicBezTo>
                    <a:pt x="5061" y="20024"/>
                    <a:pt x="5088" y="19981"/>
                    <a:pt x="5088" y="19959"/>
                  </a:cubicBezTo>
                  <a:cubicBezTo>
                    <a:pt x="5088" y="19916"/>
                    <a:pt x="5061" y="19889"/>
                    <a:pt x="5017" y="19889"/>
                  </a:cubicBezTo>
                  <a:close/>
                  <a:moveTo>
                    <a:pt x="5017" y="20159"/>
                  </a:moveTo>
                  <a:cubicBezTo>
                    <a:pt x="4996" y="20159"/>
                    <a:pt x="4953" y="20186"/>
                    <a:pt x="4953" y="20229"/>
                  </a:cubicBezTo>
                  <a:cubicBezTo>
                    <a:pt x="4953" y="20251"/>
                    <a:pt x="4996" y="20294"/>
                    <a:pt x="5017" y="20294"/>
                  </a:cubicBezTo>
                  <a:cubicBezTo>
                    <a:pt x="5061" y="20294"/>
                    <a:pt x="5088" y="20251"/>
                    <a:pt x="5088" y="20229"/>
                  </a:cubicBezTo>
                  <a:cubicBezTo>
                    <a:pt x="5088" y="20186"/>
                    <a:pt x="5061" y="20159"/>
                    <a:pt x="5017" y="20159"/>
                  </a:cubicBezTo>
                  <a:close/>
                  <a:moveTo>
                    <a:pt x="5017" y="20429"/>
                  </a:moveTo>
                  <a:cubicBezTo>
                    <a:pt x="4996" y="20429"/>
                    <a:pt x="4953" y="20456"/>
                    <a:pt x="4953" y="20499"/>
                  </a:cubicBezTo>
                  <a:cubicBezTo>
                    <a:pt x="4953" y="20521"/>
                    <a:pt x="4996" y="20564"/>
                    <a:pt x="5017" y="20564"/>
                  </a:cubicBezTo>
                  <a:cubicBezTo>
                    <a:pt x="5061" y="20564"/>
                    <a:pt x="5088" y="20521"/>
                    <a:pt x="5088" y="20499"/>
                  </a:cubicBezTo>
                  <a:cubicBezTo>
                    <a:pt x="5088" y="20456"/>
                    <a:pt x="5061" y="20429"/>
                    <a:pt x="5017" y="20429"/>
                  </a:cubicBezTo>
                  <a:close/>
                  <a:moveTo>
                    <a:pt x="5017" y="20699"/>
                  </a:moveTo>
                  <a:cubicBezTo>
                    <a:pt x="4996" y="20699"/>
                    <a:pt x="4953" y="20726"/>
                    <a:pt x="4953" y="20769"/>
                  </a:cubicBezTo>
                  <a:cubicBezTo>
                    <a:pt x="4953" y="20791"/>
                    <a:pt x="4996" y="20834"/>
                    <a:pt x="5017" y="20834"/>
                  </a:cubicBezTo>
                  <a:cubicBezTo>
                    <a:pt x="5061" y="20834"/>
                    <a:pt x="5088" y="20791"/>
                    <a:pt x="5088" y="20769"/>
                  </a:cubicBezTo>
                  <a:cubicBezTo>
                    <a:pt x="5088" y="20726"/>
                    <a:pt x="5061" y="20699"/>
                    <a:pt x="5017" y="20699"/>
                  </a:cubicBezTo>
                  <a:close/>
                  <a:moveTo>
                    <a:pt x="5017" y="20969"/>
                  </a:moveTo>
                  <a:cubicBezTo>
                    <a:pt x="4996" y="20969"/>
                    <a:pt x="4953" y="20996"/>
                    <a:pt x="4953" y="21039"/>
                  </a:cubicBezTo>
                  <a:cubicBezTo>
                    <a:pt x="4953" y="21061"/>
                    <a:pt x="4996" y="21104"/>
                    <a:pt x="5017" y="21104"/>
                  </a:cubicBezTo>
                  <a:cubicBezTo>
                    <a:pt x="5061" y="21104"/>
                    <a:pt x="5088" y="21061"/>
                    <a:pt x="5088" y="21039"/>
                  </a:cubicBezTo>
                  <a:cubicBezTo>
                    <a:pt x="5088" y="20996"/>
                    <a:pt x="5061" y="20969"/>
                    <a:pt x="5017" y="20969"/>
                  </a:cubicBezTo>
                  <a:close/>
                  <a:moveTo>
                    <a:pt x="5017" y="21239"/>
                  </a:moveTo>
                  <a:cubicBezTo>
                    <a:pt x="4996" y="21239"/>
                    <a:pt x="4953" y="21266"/>
                    <a:pt x="4953" y="21309"/>
                  </a:cubicBezTo>
                  <a:cubicBezTo>
                    <a:pt x="4953" y="21331"/>
                    <a:pt x="4996" y="21374"/>
                    <a:pt x="5017" y="21374"/>
                  </a:cubicBezTo>
                  <a:cubicBezTo>
                    <a:pt x="5061" y="21374"/>
                    <a:pt x="5088" y="21331"/>
                    <a:pt x="5088" y="21309"/>
                  </a:cubicBezTo>
                  <a:cubicBezTo>
                    <a:pt x="5088" y="21266"/>
                    <a:pt x="5061" y="21239"/>
                    <a:pt x="5017" y="21239"/>
                  </a:cubicBezTo>
                  <a:close/>
                  <a:moveTo>
                    <a:pt x="5017" y="21509"/>
                  </a:moveTo>
                  <a:cubicBezTo>
                    <a:pt x="4996" y="21509"/>
                    <a:pt x="4953" y="21536"/>
                    <a:pt x="4953" y="21579"/>
                  </a:cubicBezTo>
                  <a:cubicBezTo>
                    <a:pt x="4953" y="21601"/>
                    <a:pt x="4996" y="21644"/>
                    <a:pt x="5017" y="21644"/>
                  </a:cubicBezTo>
                  <a:cubicBezTo>
                    <a:pt x="5061" y="21644"/>
                    <a:pt x="5088" y="21601"/>
                    <a:pt x="5088" y="21579"/>
                  </a:cubicBezTo>
                  <a:cubicBezTo>
                    <a:pt x="5088" y="21536"/>
                    <a:pt x="5061" y="21509"/>
                    <a:pt x="5017" y="21509"/>
                  </a:cubicBezTo>
                  <a:close/>
                  <a:moveTo>
                    <a:pt x="5017" y="21779"/>
                  </a:moveTo>
                  <a:cubicBezTo>
                    <a:pt x="4996" y="21779"/>
                    <a:pt x="4953" y="21806"/>
                    <a:pt x="4953" y="21849"/>
                  </a:cubicBezTo>
                  <a:cubicBezTo>
                    <a:pt x="4953" y="21871"/>
                    <a:pt x="4996" y="21914"/>
                    <a:pt x="5017" y="21914"/>
                  </a:cubicBezTo>
                  <a:cubicBezTo>
                    <a:pt x="5061" y="21914"/>
                    <a:pt x="5088" y="21871"/>
                    <a:pt x="5088" y="21849"/>
                  </a:cubicBezTo>
                  <a:cubicBezTo>
                    <a:pt x="5088" y="21806"/>
                    <a:pt x="5061" y="21779"/>
                    <a:pt x="5017" y="21779"/>
                  </a:cubicBezTo>
                  <a:close/>
                  <a:moveTo>
                    <a:pt x="5017" y="22049"/>
                  </a:moveTo>
                  <a:cubicBezTo>
                    <a:pt x="4996" y="22049"/>
                    <a:pt x="4953" y="22076"/>
                    <a:pt x="4953" y="22119"/>
                  </a:cubicBezTo>
                  <a:cubicBezTo>
                    <a:pt x="4953" y="22141"/>
                    <a:pt x="4996" y="22184"/>
                    <a:pt x="5017" y="22184"/>
                  </a:cubicBezTo>
                  <a:cubicBezTo>
                    <a:pt x="5061" y="22184"/>
                    <a:pt x="5088" y="22141"/>
                    <a:pt x="5088" y="22119"/>
                  </a:cubicBezTo>
                  <a:cubicBezTo>
                    <a:pt x="5088" y="22076"/>
                    <a:pt x="5061" y="22049"/>
                    <a:pt x="5017" y="22049"/>
                  </a:cubicBezTo>
                  <a:close/>
                  <a:moveTo>
                    <a:pt x="5017" y="22319"/>
                  </a:moveTo>
                  <a:cubicBezTo>
                    <a:pt x="4996" y="22319"/>
                    <a:pt x="4953" y="22346"/>
                    <a:pt x="4953" y="22389"/>
                  </a:cubicBezTo>
                  <a:cubicBezTo>
                    <a:pt x="4953" y="22411"/>
                    <a:pt x="4996" y="22454"/>
                    <a:pt x="5017" y="22454"/>
                  </a:cubicBezTo>
                  <a:cubicBezTo>
                    <a:pt x="5061" y="22454"/>
                    <a:pt x="5088" y="22411"/>
                    <a:pt x="5088" y="22389"/>
                  </a:cubicBezTo>
                  <a:cubicBezTo>
                    <a:pt x="5088" y="22346"/>
                    <a:pt x="5061" y="22319"/>
                    <a:pt x="5017" y="22319"/>
                  </a:cubicBezTo>
                  <a:close/>
                  <a:moveTo>
                    <a:pt x="5017" y="22589"/>
                  </a:moveTo>
                  <a:cubicBezTo>
                    <a:pt x="4996" y="22589"/>
                    <a:pt x="4953" y="22616"/>
                    <a:pt x="4953" y="22659"/>
                  </a:cubicBezTo>
                  <a:cubicBezTo>
                    <a:pt x="4953" y="22681"/>
                    <a:pt x="4996" y="22724"/>
                    <a:pt x="5017" y="22724"/>
                  </a:cubicBezTo>
                  <a:cubicBezTo>
                    <a:pt x="5061" y="22724"/>
                    <a:pt x="5088" y="22681"/>
                    <a:pt x="5088" y="22659"/>
                  </a:cubicBezTo>
                  <a:cubicBezTo>
                    <a:pt x="5088" y="22616"/>
                    <a:pt x="5061" y="22589"/>
                    <a:pt x="5017" y="22589"/>
                  </a:cubicBezTo>
                  <a:close/>
                  <a:moveTo>
                    <a:pt x="5017" y="22859"/>
                  </a:moveTo>
                  <a:cubicBezTo>
                    <a:pt x="4996" y="22859"/>
                    <a:pt x="4953" y="22886"/>
                    <a:pt x="4953" y="22929"/>
                  </a:cubicBezTo>
                  <a:cubicBezTo>
                    <a:pt x="4953" y="22951"/>
                    <a:pt x="4996" y="22994"/>
                    <a:pt x="5017" y="22994"/>
                  </a:cubicBezTo>
                  <a:cubicBezTo>
                    <a:pt x="5061" y="22994"/>
                    <a:pt x="5088" y="22951"/>
                    <a:pt x="5088" y="22929"/>
                  </a:cubicBezTo>
                  <a:cubicBezTo>
                    <a:pt x="5088" y="22886"/>
                    <a:pt x="5061" y="22859"/>
                    <a:pt x="5017" y="22859"/>
                  </a:cubicBezTo>
                  <a:close/>
                  <a:moveTo>
                    <a:pt x="5017" y="23129"/>
                  </a:moveTo>
                  <a:cubicBezTo>
                    <a:pt x="4996" y="23129"/>
                    <a:pt x="4953" y="23156"/>
                    <a:pt x="4953" y="23199"/>
                  </a:cubicBezTo>
                  <a:cubicBezTo>
                    <a:pt x="4953" y="23221"/>
                    <a:pt x="4996" y="23264"/>
                    <a:pt x="5017" y="23264"/>
                  </a:cubicBezTo>
                  <a:cubicBezTo>
                    <a:pt x="5061" y="23264"/>
                    <a:pt x="5088" y="23221"/>
                    <a:pt x="5088" y="23199"/>
                  </a:cubicBezTo>
                  <a:cubicBezTo>
                    <a:pt x="5088" y="23156"/>
                    <a:pt x="5061" y="23129"/>
                    <a:pt x="5017" y="23129"/>
                  </a:cubicBezTo>
                  <a:close/>
                  <a:moveTo>
                    <a:pt x="5017" y="23399"/>
                  </a:moveTo>
                  <a:cubicBezTo>
                    <a:pt x="4996" y="23399"/>
                    <a:pt x="4953" y="23426"/>
                    <a:pt x="4953" y="23469"/>
                  </a:cubicBezTo>
                  <a:cubicBezTo>
                    <a:pt x="4953" y="23491"/>
                    <a:pt x="4996" y="23534"/>
                    <a:pt x="5017" y="23534"/>
                  </a:cubicBezTo>
                  <a:cubicBezTo>
                    <a:pt x="5061" y="23534"/>
                    <a:pt x="5088" y="23491"/>
                    <a:pt x="5088" y="23469"/>
                  </a:cubicBezTo>
                  <a:cubicBezTo>
                    <a:pt x="5088" y="23426"/>
                    <a:pt x="5061" y="23399"/>
                    <a:pt x="5017" y="23399"/>
                  </a:cubicBezTo>
                  <a:close/>
                  <a:moveTo>
                    <a:pt x="5017" y="23669"/>
                  </a:moveTo>
                  <a:cubicBezTo>
                    <a:pt x="4996" y="23669"/>
                    <a:pt x="4953" y="23696"/>
                    <a:pt x="4953" y="23739"/>
                  </a:cubicBezTo>
                  <a:cubicBezTo>
                    <a:pt x="4953" y="23761"/>
                    <a:pt x="4996" y="23804"/>
                    <a:pt x="5017" y="23804"/>
                  </a:cubicBezTo>
                  <a:cubicBezTo>
                    <a:pt x="5061" y="23804"/>
                    <a:pt x="5088" y="23761"/>
                    <a:pt x="5088" y="23739"/>
                  </a:cubicBezTo>
                  <a:cubicBezTo>
                    <a:pt x="5088" y="23696"/>
                    <a:pt x="5061" y="23669"/>
                    <a:pt x="5017" y="23669"/>
                  </a:cubicBezTo>
                  <a:close/>
                  <a:moveTo>
                    <a:pt x="5017" y="23939"/>
                  </a:moveTo>
                  <a:cubicBezTo>
                    <a:pt x="4996" y="23939"/>
                    <a:pt x="4953" y="23966"/>
                    <a:pt x="4953" y="24009"/>
                  </a:cubicBezTo>
                  <a:cubicBezTo>
                    <a:pt x="4953" y="24031"/>
                    <a:pt x="4996" y="24074"/>
                    <a:pt x="5017" y="24074"/>
                  </a:cubicBezTo>
                  <a:cubicBezTo>
                    <a:pt x="5061" y="24074"/>
                    <a:pt x="5088" y="24031"/>
                    <a:pt x="5088" y="24009"/>
                  </a:cubicBezTo>
                  <a:cubicBezTo>
                    <a:pt x="5088" y="23966"/>
                    <a:pt x="5061" y="23939"/>
                    <a:pt x="5017" y="23939"/>
                  </a:cubicBezTo>
                  <a:close/>
                  <a:moveTo>
                    <a:pt x="5017" y="24209"/>
                  </a:moveTo>
                  <a:cubicBezTo>
                    <a:pt x="4996" y="24209"/>
                    <a:pt x="4953" y="24236"/>
                    <a:pt x="4953" y="24279"/>
                  </a:cubicBezTo>
                  <a:cubicBezTo>
                    <a:pt x="4953" y="24301"/>
                    <a:pt x="4996" y="24344"/>
                    <a:pt x="5017" y="24344"/>
                  </a:cubicBezTo>
                  <a:cubicBezTo>
                    <a:pt x="5061" y="24344"/>
                    <a:pt x="5088" y="24301"/>
                    <a:pt x="5088" y="24279"/>
                  </a:cubicBezTo>
                  <a:cubicBezTo>
                    <a:pt x="5088" y="24236"/>
                    <a:pt x="5061" y="24209"/>
                    <a:pt x="5017" y="24209"/>
                  </a:cubicBezTo>
                  <a:close/>
                  <a:moveTo>
                    <a:pt x="5017" y="24479"/>
                  </a:moveTo>
                  <a:cubicBezTo>
                    <a:pt x="4996" y="24479"/>
                    <a:pt x="4953" y="24506"/>
                    <a:pt x="4953" y="24549"/>
                  </a:cubicBezTo>
                  <a:cubicBezTo>
                    <a:pt x="4953" y="24571"/>
                    <a:pt x="4996" y="24614"/>
                    <a:pt x="5017" y="24614"/>
                  </a:cubicBezTo>
                  <a:cubicBezTo>
                    <a:pt x="5061" y="24614"/>
                    <a:pt x="5088" y="24571"/>
                    <a:pt x="5088" y="24549"/>
                  </a:cubicBezTo>
                  <a:cubicBezTo>
                    <a:pt x="5088" y="24506"/>
                    <a:pt x="5061" y="24479"/>
                    <a:pt x="5017" y="24479"/>
                  </a:cubicBezTo>
                  <a:close/>
                  <a:moveTo>
                    <a:pt x="5017" y="24749"/>
                  </a:moveTo>
                  <a:cubicBezTo>
                    <a:pt x="4996" y="24749"/>
                    <a:pt x="4953" y="24776"/>
                    <a:pt x="4953" y="24819"/>
                  </a:cubicBezTo>
                  <a:cubicBezTo>
                    <a:pt x="4953" y="24841"/>
                    <a:pt x="4996" y="24884"/>
                    <a:pt x="5017" y="24884"/>
                  </a:cubicBezTo>
                  <a:cubicBezTo>
                    <a:pt x="5061" y="24884"/>
                    <a:pt x="5088" y="24841"/>
                    <a:pt x="5088" y="24819"/>
                  </a:cubicBezTo>
                  <a:cubicBezTo>
                    <a:pt x="5088" y="24776"/>
                    <a:pt x="5061" y="24749"/>
                    <a:pt x="5017" y="24749"/>
                  </a:cubicBezTo>
                  <a:close/>
                  <a:moveTo>
                    <a:pt x="5017" y="25019"/>
                  </a:moveTo>
                  <a:cubicBezTo>
                    <a:pt x="4996" y="25019"/>
                    <a:pt x="4953" y="25046"/>
                    <a:pt x="4953" y="25089"/>
                  </a:cubicBezTo>
                  <a:cubicBezTo>
                    <a:pt x="4953" y="25111"/>
                    <a:pt x="4996" y="25154"/>
                    <a:pt x="5017" y="25154"/>
                  </a:cubicBezTo>
                  <a:cubicBezTo>
                    <a:pt x="5061" y="25154"/>
                    <a:pt x="5088" y="25111"/>
                    <a:pt x="5088" y="25089"/>
                  </a:cubicBezTo>
                  <a:cubicBezTo>
                    <a:pt x="5088" y="25046"/>
                    <a:pt x="5061" y="25019"/>
                    <a:pt x="5017" y="25019"/>
                  </a:cubicBezTo>
                  <a:close/>
                  <a:moveTo>
                    <a:pt x="5017" y="25289"/>
                  </a:moveTo>
                  <a:cubicBezTo>
                    <a:pt x="4996" y="25289"/>
                    <a:pt x="4953" y="25316"/>
                    <a:pt x="4953" y="25359"/>
                  </a:cubicBezTo>
                  <a:cubicBezTo>
                    <a:pt x="4953" y="25381"/>
                    <a:pt x="4996" y="25424"/>
                    <a:pt x="5017" y="25424"/>
                  </a:cubicBezTo>
                  <a:cubicBezTo>
                    <a:pt x="5061" y="25424"/>
                    <a:pt x="5088" y="25381"/>
                    <a:pt x="5088" y="25359"/>
                  </a:cubicBezTo>
                  <a:cubicBezTo>
                    <a:pt x="5088" y="25316"/>
                    <a:pt x="5061" y="25289"/>
                    <a:pt x="5017" y="25289"/>
                  </a:cubicBezTo>
                  <a:close/>
                  <a:moveTo>
                    <a:pt x="5017" y="25559"/>
                  </a:moveTo>
                  <a:cubicBezTo>
                    <a:pt x="4996" y="25559"/>
                    <a:pt x="4953" y="25586"/>
                    <a:pt x="4953" y="25629"/>
                  </a:cubicBezTo>
                  <a:cubicBezTo>
                    <a:pt x="4953" y="25651"/>
                    <a:pt x="4996" y="25694"/>
                    <a:pt x="5017" y="25694"/>
                  </a:cubicBezTo>
                  <a:cubicBezTo>
                    <a:pt x="5061" y="25694"/>
                    <a:pt x="5088" y="25651"/>
                    <a:pt x="5088" y="25629"/>
                  </a:cubicBezTo>
                  <a:cubicBezTo>
                    <a:pt x="5088" y="25586"/>
                    <a:pt x="5061" y="25559"/>
                    <a:pt x="5017" y="25559"/>
                  </a:cubicBezTo>
                  <a:close/>
                  <a:moveTo>
                    <a:pt x="5017" y="25829"/>
                  </a:moveTo>
                  <a:cubicBezTo>
                    <a:pt x="4996" y="25829"/>
                    <a:pt x="4953" y="25856"/>
                    <a:pt x="4953" y="25899"/>
                  </a:cubicBezTo>
                  <a:cubicBezTo>
                    <a:pt x="4953" y="25921"/>
                    <a:pt x="4996" y="25964"/>
                    <a:pt x="5017" y="25964"/>
                  </a:cubicBezTo>
                  <a:cubicBezTo>
                    <a:pt x="5061" y="25964"/>
                    <a:pt x="5088" y="25921"/>
                    <a:pt x="5088" y="25899"/>
                  </a:cubicBezTo>
                  <a:cubicBezTo>
                    <a:pt x="5088" y="25856"/>
                    <a:pt x="5061" y="25829"/>
                    <a:pt x="5017" y="25829"/>
                  </a:cubicBezTo>
                  <a:close/>
                  <a:moveTo>
                    <a:pt x="5017" y="26099"/>
                  </a:moveTo>
                  <a:cubicBezTo>
                    <a:pt x="4996" y="26099"/>
                    <a:pt x="4953" y="26126"/>
                    <a:pt x="4953" y="26169"/>
                  </a:cubicBezTo>
                  <a:cubicBezTo>
                    <a:pt x="4953" y="26191"/>
                    <a:pt x="4996" y="26234"/>
                    <a:pt x="5017" y="26234"/>
                  </a:cubicBezTo>
                  <a:cubicBezTo>
                    <a:pt x="5061" y="26234"/>
                    <a:pt x="5088" y="26191"/>
                    <a:pt x="5088" y="26169"/>
                  </a:cubicBezTo>
                  <a:cubicBezTo>
                    <a:pt x="5088" y="26126"/>
                    <a:pt x="5061" y="26099"/>
                    <a:pt x="5017" y="26099"/>
                  </a:cubicBezTo>
                  <a:close/>
                  <a:moveTo>
                    <a:pt x="5017" y="26369"/>
                  </a:moveTo>
                  <a:cubicBezTo>
                    <a:pt x="4996" y="26369"/>
                    <a:pt x="4953" y="26396"/>
                    <a:pt x="4953" y="26439"/>
                  </a:cubicBezTo>
                  <a:cubicBezTo>
                    <a:pt x="4953" y="26461"/>
                    <a:pt x="4996" y="26504"/>
                    <a:pt x="5017" y="26504"/>
                  </a:cubicBezTo>
                  <a:cubicBezTo>
                    <a:pt x="5061" y="26504"/>
                    <a:pt x="5088" y="26461"/>
                    <a:pt x="5088" y="26439"/>
                  </a:cubicBezTo>
                  <a:cubicBezTo>
                    <a:pt x="5088" y="26396"/>
                    <a:pt x="5061" y="26369"/>
                    <a:pt x="5017" y="26369"/>
                  </a:cubicBezTo>
                  <a:close/>
                  <a:moveTo>
                    <a:pt x="5017" y="26639"/>
                  </a:moveTo>
                  <a:cubicBezTo>
                    <a:pt x="4996" y="26639"/>
                    <a:pt x="4953" y="26666"/>
                    <a:pt x="4953" y="26710"/>
                  </a:cubicBezTo>
                  <a:cubicBezTo>
                    <a:pt x="4953" y="26731"/>
                    <a:pt x="4996" y="26774"/>
                    <a:pt x="5017" y="26774"/>
                  </a:cubicBezTo>
                  <a:cubicBezTo>
                    <a:pt x="5061" y="26774"/>
                    <a:pt x="5088" y="26731"/>
                    <a:pt x="5088" y="26710"/>
                  </a:cubicBezTo>
                  <a:cubicBezTo>
                    <a:pt x="5088" y="26666"/>
                    <a:pt x="5061" y="26639"/>
                    <a:pt x="5017" y="26639"/>
                  </a:cubicBezTo>
                  <a:close/>
                  <a:moveTo>
                    <a:pt x="5017" y="26909"/>
                  </a:moveTo>
                  <a:cubicBezTo>
                    <a:pt x="4996" y="26909"/>
                    <a:pt x="4953" y="26936"/>
                    <a:pt x="4953" y="26980"/>
                  </a:cubicBezTo>
                  <a:cubicBezTo>
                    <a:pt x="4953" y="27001"/>
                    <a:pt x="4996" y="27044"/>
                    <a:pt x="5017" y="27044"/>
                  </a:cubicBezTo>
                  <a:cubicBezTo>
                    <a:pt x="5061" y="27044"/>
                    <a:pt x="5088" y="27001"/>
                    <a:pt x="5088" y="26980"/>
                  </a:cubicBezTo>
                  <a:cubicBezTo>
                    <a:pt x="5088" y="26936"/>
                    <a:pt x="5061" y="26909"/>
                    <a:pt x="5017" y="26909"/>
                  </a:cubicBezTo>
                  <a:close/>
                  <a:moveTo>
                    <a:pt x="5017" y="27179"/>
                  </a:moveTo>
                  <a:cubicBezTo>
                    <a:pt x="4996" y="27179"/>
                    <a:pt x="4953" y="27206"/>
                    <a:pt x="4953" y="27250"/>
                  </a:cubicBezTo>
                  <a:cubicBezTo>
                    <a:pt x="4953" y="27271"/>
                    <a:pt x="4996" y="27314"/>
                    <a:pt x="5017" y="27314"/>
                  </a:cubicBezTo>
                  <a:cubicBezTo>
                    <a:pt x="5061" y="27314"/>
                    <a:pt x="5088" y="27271"/>
                    <a:pt x="5088" y="27250"/>
                  </a:cubicBezTo>
                  <a:cubicBezTo>
                    <a:pt x="5088" y="27206"/>
                    <a:pt x="5061" y="27179"/>
                    <a:pt x="5017" y="27179"/>
                  </a:cubicBezTo>
                  <a:close/>
                  <a:moveTo>
                    <a:pt x="5017" y="27449"/>
                  </a:moveTo>
                  <a:cubicBezTo>
                    <a:pt x="4996" y="27449"/>
                    <a:pt x="4953" y="27476"/>
                    <a:pt x="4953" y="27520"/>
                  </a:cubicBezTo>
                  <a:cubicBezTo>
                    <a:pt x="4953" y="27541"/>
                    <a:pt x="4996" y="27584"/>
                    <a:pt x="5017" y="27584"/>
                  </a:cubicBezTo>
                  <a:cubicBezTo>
                    <a:pt x="5061" y="27584"/>
                    <a:pt x="5088" y="27541"/>
                    <a:pt x="5088" y="27520"/>
                  </a:cubicBezTo>
                  <a:cubicBezTo>
                    <a:pt x="5088" y="27476"/>
                    <a:pt x="5061" y="27449"/>
                    <a:pt x="5017" y="27449"/>
                  </a:cubicBezTo>
                  <a:close/>
                  <a:moveTo>
                    <a:pt x="5017" y="27719"/>
                  </a:moveTo>
                  <a:cubicBezTo>
                    <a:pt x="4996" y="27719"/>
                    <a:pt x="4953" y="27746"/>
                    <a:pt x="4953" y="27790"/>
                  </a:cubicBezTo>
                  <a:cubicBezTo>
                    <a:pt x="4953" y="27811"/>
                    <a:pt x="4996" y="27854"/>
                    <a:pt x="5017" y="27854"/>
                  </a:cubicBezTo>
                  <a:cubicBezTo>
                    <a:pt x="5061" y="27854"/>
                    <a:pt x="5088" y="27811"/>
                    <a:pt x="5088" y="27790"/>
                  </a:cubicBezTo>
                  <a:cubicBezTo>
                    <a:pt x="5088" y="27746"/>
                    <a:pt x="5061" y="27719"/>
                    <a:pt x="5017" y="27719"/>
                  </a:cubicBezTo>
                  <a:close/>
                  <a:moveTo>
                    <a:pt x="5017" y="27989"/>
                  </a:moveTo>
                  <a:cubicBezTo>
                    <a:pt x="4996" y="27989"/>
                    <a:pt x="4953" y="28016"/>
                    <a:pt x="4953" y="28060"/>
                  </a:cubicBezTo>
                  <a:cubicBezTo>
                    <a:pt x="4953" y="28081"/>
                    <a:pt x="4996" y="28124"/>
                    <a:pt x="5017" y="28124"/>
                  </a:cubicBezTo>
                  <a:cubicBezTo>
                    <a:pt x="5061" y="28124"/>
                    <a:pt x="5088" y="28081"/>
                    <a:pt x="5088" y="28060"/>
                  </a:cubicBezTo>
                  <a:cubicBezTo>
                    <a:pt x="5088" y="28016"/>
                    <a:pt x="5061" y="27989"/>
                    <a:pt x="5017" y="27989"/>
                  </a:cubicBezTo>
                  <a:close/>
                  <a:moveTo>
                    <a:pt x="5017" y="28259"/>
                  </a:moveTo>
                  <a:cubicBezTo>
                    <a:pt x="4996" y="28259"/>
                    <a:pt x="4953" y="28286"/>
                    <a:pt x="4953" y="28330"/>
                  </a:cubicBezTo>
                  <a:cubicBezTo>
                    <a:pt x="4953" y="28351"/>
                    <a:pt x="4996" y="28394"/>
                    <a:pt x="5017" y="28394"/>
                  </a:cubicBezTo>
                  <a:cubicBezTo>
                    <a:pt x="5061" y="28394"/>
                    <a:pt x="5088" y="28351"/>
                    <a:pt x="5088" y="28330"/>
                  </a:cubicBezTo>
                  <a:cubicBezTo>
                    <a:pt x="5088" y="28286"/>
                    <a:pt x="5061" y="28259"/>
                    <a:pt x="5017" y="28259"/>
                  </a:cubicBezTo>
                  <a:close/>
                  <a:moveTo>
                    <a:pt x="5109" y="28443"/>
                  </a:moveTo>
                  <a:cubicBezTo>
                    <a:pt x="5088" y="28443"/>
                    <a:pt x="5039" y="28465"/>
                    <a:pt x="5039" y="28508"/>
                  </a:cubicBezTo>
                  <a:cubicBezTo>
                    <a:pt x="5039" y="28529"/>
                    <a:pt x="5088" y="28578"/>
                    <a:pt x="5109" y="28578"/>
                  </a:cubicBezTo>
                  <a:cubicBezTo>
                    <a:pt x="5152" y="28578"/>
                    <a:pt x="5174" y="28529"/>
                    <a:pt x="5174" y="28508"/>
                  </a:cubicBezTo>
                  <a:cubicBezTo>
                    <a:pt x="5174" y="28465"/>
                    <a:pt x="5152" y="28443"/>
                    <a:pt x="5109" y="28443"/>
                  </a:cubicBezTo>
                  <a:close/>
                  <a:moveTo>
                    <a:pt x="5379" y="28443"/>
                  </a:moveTo>
                  <a:cubicBezTo>
                    <a:pt x="5358" y="28443"/>
                    <a:pt x="5309" y="28465"/>
                    <a:pt x="5309" y="28508"/>
                  </a:cubicBezTo>
                  <a:cubicBezTo>
                    <a:pt x="5309" y="28529"/>
                    <a:pt x="5358" y="28578"/>
                    <a:pt x="5379" y="28578"/>
                  </a:cubicBezTo>
                  <a:cubicBezTo>
                    <a:pt x="5422" y="28578"/>
                    <a:pt x="5444" y="28529"/>
                    <a:pt x="5444" y="28508"/>
                  </a:cubicBezTo>
                  <a:cubicBezTo>
                    <a:pt x="5444" y="28465"/>
                    <a:pt x="5422" y="28443"/>
                    <a:pt x="5379" y="28443"/>
                  </a:cubicBezTo>
                  <a:close/>
                  <a:moveTo>
                    <a:pt x="5649" y="28443"/>
                  </a:moveTo>
                  <a:cubicBezTo>
                    <a:pt x="5628" y="28443"/>
                    <a:pt x="5579" y="28465"/>
                    <a:pt x="5579" y="28508"/>
                  </a:cubicBezTo>
                  <a:cubicBezTo>
                    <a:pt x="5579" y="28529"/>
                    <a:pt x="5628" y="28578"/>
                    <a:pt x="5649" y="28578"/>
                  </a:cubicBezTo>
                  <a:cubicBezTo>
                    <a:pt x="5692" y="28578"/>
                    <a:pt x="5714" y="28529"/>
                    <a:pt x="5714" y="28508"/>
                  </a:cubicBezTo>
                  <a:cubicBezTo>
                    <a:pt x="5714" y="28465"/>
                    <a:pt x="5692" y="28443"/>
                    <a:pt x="5649" y="28443"/>
                  </a:cubicBezTo>
                  <a:close/>
                  <a:moveTo>
                    <a:pt x="5919" y="28443"/>
                  </a:moveTo>
                  <a:cubicBezTo>
                    <a:pt x="5898" y="28443"/>
                    <a:pt x="5849" y="28465"/>
                    <a:pt x="5849" y="28508"/>
                  </a:cubicBezTo>
                  <a:cubicBezTo>
                    <a:pt x="5849" y="28529"/>
                    <a:pt x="5898" y="28578"/>
                    <a:pt x="5919" y="28578"/>
                  </a:cubicBezTo>
                  <a:cubicBezTo>
                    <a:pt x="5962" y="28578"/>
                    <a:pt x="5984" y="28529"/>
                    <a:pt x="5984" y="28508"/>
                  </a:cubicBezTo>
                  <a:cubicBezTo>
                    <a:pt x="5984" y="28465"/>
                    <a:pt x="5962" y="28443"/>
                    <a:pt x="5919" y="28443"/>
                  </a:cubicBezTo>
                  <a:close/>
                  <a:moveTo>
                    <a:pt x="6189" y="28443"/>
                  </a:moveTo>
                  <a:cubicBezTo>
                    <a:pt x="6168" y="28443"/>
                    <a:pt x="6119" y="28465"/>
                    <a:pt x="6119" y="28508"/>
                  </a:cubicBezTo>
                  <a:cubicBezTo>
                    <a:pt x="6119" y="28529"/>
                    <a:pt x="6168" y="28578"/>
                    <a:pt x="6189" y="28578"/>
                  </a:cubicBezTo>
                  <a:cubicBezTo>
                    <a:pt x="6233" y="28578"/>
                    <a:pt x="6254" y="28529"/>
                    <a:pt x="6254" y="28508"/>
                  </a:cubicBezTo>
                  <a:cubicBezTo>
                    <a:pt x="6254" y="28465"/>
                    <a:pt x="6233" y="28443"/>
                    <a:pt x="6189" y="28443"/>
                  </a:cubicBezTo>
                  <a:close/>
                  <a:moveTo>
                    <a:pt x="6459" y="28443"/>
                  </a:moveTo>
                  <a:cubicBezTo>
                    <a:pt x="6438" y="28443"/>
                    <a:pt x="6389" y="28465"/>
                    <a:pt x="6389" y="28508"/>
                  </a:cubicBezTo>
                  <a:cubicBezTo>
                    <a:pt x="6389" y="28529"/>
                    <a:pt x="6438" y="28578"/>
                    <a:pt x="6459" y="28578"/>
                  </a:cubicBezTo>
                  <a:cubicBezTo>
                    <a:pt x="6503" y="28578"/>
                    <a:pt x="6524" y="28529"/>
                    <a:pt x="6524" y="28508"/>
                  </a:cubicBezTo>
                  <a:cubicBezTo>
                    <a:pt x="6524" y="28465"/>
                    <a:pt x="6503" y="28443"/>
                    <a:pt x="6459" y="28443"/>
                  </a:cubicBezTo>
                  <a:close/>
                  <a:moveTo>
                    <a:pt x="6729" y="28443"/>
                  </a:moveTo>
                  <a:cubicBezTo>
                    <a:pt x="6708" y="28443"/>
                    <a:pt x="6659" y="28465"/>
                    <a:pt x="6659" y="28508"/>
                  </a:cubicBezTo>
                  <a:cubicBezTo>
                    <a:pt x="6659" y="28529"/>
                    <a:pt x="6708" y="28578"/>
                    <a:pt x="6729" y="28578"/>
                  </a:cubicBezTo>
                  <a:cubicBezTo>
                    <a:pt x="6773" y="28578"/>
                    <a:pt x="6794" y="28529"/>
                    <a:pt x="6794" y="28508"/>
                  </a:cubicBezTo>
                  <a:cubicBezTo>
                    <a:pt x="6794" y="28465"/>
                    <a:pt x="6773" y="28443"/>
                    <a:pt x="6729" y="28443"/>
                  </a:cubicBezTo>
                  <a:close/>
                  <a:moveTo>
                    <a:pt x="6999" y="28443"/>
                  </a:moveTo>
                  <a:cubicBezTo>
                    <a:pt x="6978" y="28443"/>
                    <a:pt x="6929" y="28465"/>
                    <a:pt x="6929" y="28508"/>
                  </a:cubicBezTo>
                  <a:cubicBezTo>
                    <a:pt x="6929" y="28529"/>
                    <a:pt x="6978" y="28578"/>
                    <a:pt x="6999" y="28578"/>
                  </a:cubicBezTo>
                  <a:cubicBezTo>
                    <a:pt x="7043" y="28578"/>
                    <a:pt x="7064" y="28529"/>
                    <a:pt x="7064" y="28508"/>
                  </a:cubicBezTo>
                  <a:cubicBezTo>
                    <a:pt x="7064" y="28465"/>
                    <a:pt x="7043" y="28443"/>
                    <a:pt x="6999" y="28443"/>
                  </a:cubicBezTo>
                  <a:close/>
                  <a:moveTo>
                    <a:pt x="7269" y="28443"/>
                  </a:moveTo>
                  <a:cubicBezTo>
                    <a:pt x="7248" y="28443"/>
                    <a:pt x="7199" y="28465"/>
                    <a:pt x="7199" y="28508"/>
                  </a:cubicBezTo>
                  <a:cubicBezTo>
                    <a:pt x="7199" y="28529"/>
                    <a:pt x="7248" y="28578"/>
                    <a:pt x="7269" y="28578"/>
                  </a:cubicBezTo>
                  <a:cubicBezTo>
                    <a:pt x="7313" y="28578"/>
                    <a:pt x="7334" y="28529"/>
                    <a:pt x="7334" y="28508"/>
                  </a:cubicBezTo>
                  <a:cubicBezTo>
                    <a:pt x="7334" y="28465"/>
                    <a:pt x="7313" y="28443"/>
                    <a:pt x="7269" y="28443"/>
                  </a:cubicBezTo>
                  <a:close/>
                  <a:moveTo>
                    <a:pt x="7539" y="28443"/>
                  </a:moveTo>
                  <a:cubicBezTo>
                    <a:pt x="7518" y="28443"/>
                    <a:pt x="7469" y="28465"/>
                    <a:pt x="7469" y="28508"/>
                  </a:cubicBezTo>
                  <a:cubicBezTo>
                    <a:pt x="7469" y="28529"/>
                    <a:pt x="7518" y="28578"/>
                    <a:pt x="7539" y="28578"/>
                  </a:cubicBezTo>
                  <a:cubicBezTo>
                    <a:pt x="7583" y="28578"/>
                    <a:pt x="7604" y="28529"/>
                    <a:pt x="7604" y="28508"/>
                  </a:cubicBezTo>
                  <a:cubicBezTo>
                    <a:pt x="7604" y="28465"/>
                    <a:pt x="7583" y="28443"/>
                    <a:pt x="7539" y="28443"/>
                  </a:cubicBezTo>
                  <a:close/>
                  <a:moveTo>
                    <a:pt x="7809" y="28443"/>
                  </a:moveTo>
                  <a:cubicBezTo>
                    <a:pt x="7788" y="28443"/>
                    <a:pt x="7739" y="28465"/>
                    <a:pt x="7739" y="28508"/>
                  </a:cubicBezTo>
                  <a:cubicBezTo>
                    <a:pt x="7739" y="28529"/>
                    <a:pt x="7788" y="28578"/>
                    <a:pt x="7809" y="28578"/>
                  </a:cubicBezTo>
                  <a:cubicBezTo>
                    <a:pt x="7853" y="28578"/>
                    <a:pt x="7874" y="28529"/>
                    <a:pt x="7874" y="28508"/>
                  </a:cubicBezTo>
                  <a:cubicBezTo>
                    <a:pt x="7874" y="28465"/>
                    <a:pt x="7853" y="28443"/>
                    <a:pt x="7809" y="28443"/>
                  </a:cubicBezTo>
                  <a:close/>
                  <a:moveTo>
                    <a:pt x="8079" y="28443"/>
                  </a:moveTo>
                  <a:cubicBezTo>
                    <a:pt x="8058" y="28443"/>
                    <a:pt x="8009" y="28465"/>
                    <a:pt x="8009" y="28508"/>
                  </a:cubicBezTo>
                  <a:cubicBezTo>
                    <a:pt x="8009" y="28529"/>
                    <a:pt x="8058" y="28578"/>
                    <a:pt x="8079" y="28578"/>
                  </a:cubicBezTo>
                  <a:cubicBezTo>
                    <a:pt x="8123" y="28578"/>
                    <a:pt x="8144" y="28529"/>
                    <a:pt x="8144" y="28508"/>
                  </a:cubicBezTo>
                  <a:cubicBezTo>
                    <a:pt x="8144" y="28465"/>
                    <a:pt x="8123" y="28443"/>
                    <a:pt x="8079" y="28443"/>
                  </a:cubicBezTo>
                  <a:close/>
                  <a:moveTo>
                    <a:pt x="8349" y="28443"/>
                  </a:moveTo>
                  <a:cubicBezTo>
                    <a:pt x="8328" y="28443"/>
                    <a:pt x="8279" y="28465"/>
                    <a:pt x="8279" y="28508"/>
                  </a:cubicBezTo>
                  <a:cubicBezTo>
                    <a:pt x="8279" y="28529"/>
                    <a:pt x="8328" y="28578"/>
                    <a:pt x="8349" y="28578"/>
                  </a:cubicBezTo>
                  <a:cubicBezTo>
                    <a:pt x="8393" y="28578"/>
                    <a:pt x="8414" y="28529"/>
                    <a:pt x="8414" y="28508"/>
                  </a:cubicBezTo>
                  <a:cubicBezTo>
                    <a:pt x="8414" y="28465"/>
                    <a:pt x="8393" y="28443"/>
                    <a:pt x="8349" y="28443"/>
                  </a:cubicBezTo>
                  <a:close/>
                  <a:moveTo>
                    <a:pt x="8619" y="28443"/>
                  </a:moveTo>
                  <a:cubicBezTo>
                    <a:pt x="8598" y="28443"/>
                    <a:pt x="8549" y="28465"/>
                    <a:pt x="8549" y="28508"/>
                  </a:cubicBezTo>
                  <a:cubicBezTo>
                    <a:pt x="8549" y="28529"/>
                    <a:pt x="8598" y="28578"/>
                    <a:pt x="8619" y="28578"/>
                  </a:cubicBezTo>
                  <a:cubicBezTo>
                    <a:pt x="8663" y="28578"/>
                    <a:pt x="8684" y="28529"/>
                    <a:pt x="8684" y="28508"/>
                  </a:cubicBezTo>
                  <a:cubicBezTo>
                    <a:pt x="8684" y="28465"/>
                    <a:pt x="8663" y="28443"/>
                    <a:pt x="8619" y="28443"/>
                  </a:cubicBezTo>
                  <a:close/>
                  <a:moveTo>
                    <a:pt x="8889" y="28443"/>
                  </a:moveTo>
                  <a:cubicBezTo>
                    <a:pt x="8868" y="28443"/>
                    <a:pt x="8819" y="28465"/>
                    <a:pt x="8819" y="28508"/>
                  </a:cubicBezTo>
                  <a:cubicBezTo>
                    <a:pt x="8819" y="28529"/>
                    <a:pt x="8868" y="28578"/>
                    <a:pt x="8889" y="28578"/>
                  </a:cubicBezTo>
                  <a:cubicBezTo>
                    <a:pt x="8933" y="28578"/>
                    <a:pt x="8954" y="28529"/>
                    <a:pt x="8954" y="28508"/>
                  </a:cubicBezTo>
                  <a:cubicBezTo>
                    <a:pt x="8954" y="28465"/>
                    <a:pt x="8933" y="28443"/>
                    <a:pt x="8889" y="28443"/>
                  </a:cubicBezTo>
                  <a:close/>
                  <a:moveTo>
                    <a:pt x="9159" y="28443"/>
                  </a:moveTo>
                  <a:cubicBezTo>
                    <a:pt x="9138" y="28443"/>
                    <a:pt x="9089" y="28465"/>
                    <a:pt x="9089" y="28508"/>
                  </a:cubicBezTo>
                  <a:cubicBezTo>
                    <a:pt x="9089" y="28529"/>
                    <a:pt x="9138" y="28578"/>
                    <a:pt x="9159" y="28578"/>
                  </a:cubicBezTo>
                  <a:lnTo>
                    <a:pt x="9181" y="28578"/>
                  </a:lnTo>
                  <a:cubicBezTo>
                    <a:pt x="9159" y="28556"/>
                    <a:pt x="9138" y="28529"/>
                    <a:pt x="9138" y="28508"/>
                  </a:cubicBezTo>
                  <a:cubicBezTo>
                    <a:pt x="9138" y="28486"/>
                    <a:pt x="9159" y="28443"/>
                    <a:pt x="9181" y="28443"/>
                  </a:cubicBezTo>
                  <a:close/>
                  <a:moveTo>
                    <a:pt x="9429" y="28443"/>
                  </a:moveTo>
                  <a:cubicBezTo>
                    <a:pt x="9408" y="28443"/>
                    <a:pt x="9359" y="28465"/>
                    <a:pt x="9359" y="28508"/>
                  </a:cubicBezTo>
                  <a:cubicBezTo>
                    <a:pt x="9359" y="28529"/>
                    <a:pt x="9408" y="28578"/>
                    <a:pt x="9429" y="28578"/>
                  </a:cubicBezTo>
                  <a:cubicBezTo>
                    <a:pt x="9473" y="28578"/>
                    <a:pt x="9494" y="28529"/>
                    <a:pt x="9494" y="28508"/>
                  </a:cubicBezTo>
                  <a:cubicBezTo>
                    <a:pt x="9494" y="28465"/>
                    <a:pt x="9473" y="28443"/>
                    <a:pt x="9429" y="28443"/>
                  </a:cubicBezTo>
                  <a:close/>
                  <a:moveTo>
                    <a:pt x="9699" y="28443"/>
                  </a:moveTo>
                  <a:cubicBezTo>
                    <a:pt x="9678" y="28443"/>
                    <a:pt x="9629" y="28465"/>
                    <a:pt x="9629" y="28508"/>
                  </a:cubicBezTo>
                  <a:cubicBezTo>
                    <a:pt x="9629" y="28529"/>
                    <a:pt x="9678" y="28578"/>
                    <a:pt x="9699" y="28578"/>
                  </a:cubicBezTo>
                  <a:cubicBezTo>
                    <a:pt x="9743" y="28578"/>
                    <a:pt x="9764" y="28529"/>
                    <a:pt x="9764" y="28508"/>
                  </a:cubicBezTo>
                  <a:cubicBezTo>
                    <a:pt x="9764" y="28465"/>
                    <a:pt x="9743" y="28443"/>
                    <a:pt x="9699" y="28443"/>
                  </a:cubicBezTo>
                  <a:close/>
                  <a:moveTo>
                    <a:pt x="9969" y="28443"/>
                  </a:moveTo>
                  <a:cubicBezTo>
                    <a:pt x="9948" y="28443"/>
                    <a:pt x="9899" y="28465"/>
                    <a:pt x="9899" y="28508"/>
                  </a:cubicBezTo>
                  <a:cubicBezTo>
                    <a:pt x="9899" y="28529"/>
                    <a:pt x="9948" y="28578"/>
                    <a:pt x="9969" y="28578"/>
                  </a:cubicBezTo>
                  <a:cubicBezTo>
                    <a:pt x="10013" y="28578"/>
                    <a:pt x="10034" y="28529"/>
                    <a:pt x="10034" y="28508"/>
                  </a:cubicBezTo>
                  <a:cubicBezTo>
                    <a:pt x="10034" y="28465"/>
                    <a:pt x="10013" y="28443"/>
                    <a:pt x="9969" y="28443"/>
                  </a:cubicBezTo>
                  <a:close/>
                  <a:moveTo>
                    <a:pt x="10240" y="28443"/>
                  </a:moveTo>
                  <a:cubicBezTo>
                    <a:pt x="10218" y="28443"/>
                    <a:pt x="10169" y="28465"/>
                    <a:pt x="10169" y="28508"/>
                  </a:cubicBezTo>
                  <a:cubicBezTo>
                    <a:pt x="10169" y="28529"/>
                    <a:pt x="10218" y="28578"/>
                    <a:pt x="10240" y="28578"/>
                  </a:cubicBezTo>
                  <a:cubicBezTo>
                    <a:pt x="10283" y="28578"/>
                    <a:pt x="10304" y="28529"/>
                    <a:pt x="10304" y="28508"/>
                  </a:cubicBezTo>
                  <a:cubicBezTo>
                    <a:pt x="10304" y="28465"/>
                    <a:pt x="10283" y="28443"/>
                    <a:pt x="10240" y="28443"/>
                  </a:cubicBezTo>
                  <a:close/>
                  <a:moveTo>
                    <a:pt x="10510" y="28443"/>
                  </a:moveTo>
                  <a:cubicBezTo>
                    <a:pt x="10488" y="28443"/>
                    <a:pt x="10439" y="28465"/>
                    <a:pt x="10439" y="28508"/>
                  </a:cubicBezTo>
                  <a:cubicBezTo>
                    <a:pt x="10439" y="28529"/>
                    <a:pt x="10488" y="28578"/>
                    <a:pt x="10510" y="28578"/>
                  </a:cubicBezTo>
                  <a:cubicBezTo>
                    <a:pt x="10553" y="28578"/>
                    <a:pt x="10574" y="28529"/>
                    <a:pt x="10574" y="28508"/>
                  </a:cubicBezTo>
                  <a:cubicBezTo>
                    <a:pt x="10574" y="28465"/>
                    <a:pt x="10553" y="28443"/>
                    <a:pt x="10510" y="28443"/>
                  </a:cubicBezTo>
                  <a:close/>
                  <a:moveTo>
                    <a:pt x="10780" y="28443"/>
                  </a:moveTo>
                  <a:cubicBezTo>
                    <a:pt x="10758" y="28443"/>
                    <a:pt x="10709" y="28465"/>
                    <a:pt x="10709" y="28508"/>
                  </a:cubicBezTo>
                  <a:cubicBezTo>
                    <a:pt x="10709" y="28529"/>
                    <a:pt x="10758" y="28578"/>
                    <a:pt x="10780" y="28578"/>
                  </a:cubicBezTo>
                  <a:cubicBezTo>
                    <a:pt x="10823" y="28578"/>
                    <a:pt x="10844" y="28529"/>
                    <a:pt x="10844" y="28508"/>
                  </a:cubicBezTo>
                  <a:cubicBezTo>
                    <a:pt x="10844" y="28465"/>
                    <a:pt x="10823" y="28443"/>
                    <a:pt x="10780" y="28443"/>
                  </a:cubicBezTo>
                  <a:close/>
                  <a:moveTo>
                    <a:pt x="11050" y="28443"/>
                  </a:moveTo>
                  <a:cubicBezTo>
                    <a:pt x="11028" y="28443"/>
                    <a:pt x="10979" y="28465"/>
                    <a:pt x="10979" y="28508"/>
                  </a:cubicBezTo>
                  <a:cubicBezTo>
                    <a:pt x="10979" y="28529"/>
                    <a:pt x="11028" y="28578"/>
                    <a:pt x="11050" y="28578"/>
                  </a:cubicBezTo>
                  <a:cubicBezTo>
                    <a:pt x="11093" y="28578"/>
                    <a:pt x="11114" y="28529"/>
                    <a:pt x="11114" y="28508"/>
                  </a:cubicBezTo>
                  <a:cubicBezTo>
                    <a:pt x="11114" y="28465"/>
                    <a:pt x="11093" y="28443"/>
                    <a:pt x="11050" y="28443"/>
                  </a:cubicBezTo>
                  <a:close/>
                  <a:moveTo>
                    <a:pt x="11320" y="28443"/>
                  </a:moveTo>
                  <a:cubicBezTo>
                    <a:pt x="11298" y="28443"/>
                    <a:pt x="11249" y="28465"/>
                    <a:pt x="11249" y="28508"/>
                  </a:cubicBezTo>
                  <a:cubicBezTo>
                    <a:pt x="11249" y="28529"/>
                    <a:pt x="11298" y="28578"/>
                    <a:pt x="11320" y="28578"/>
                  </a:cubicBezTo>
                  <a:cubicBezTo>
                    <a:pt x="11363" y="28578"/>
                    <a:pt x="11384" y="28529"/>
                    <a:pt x="11384" y="28508"/>
                  </a:cubicBezTo>
                  <a:cubicBezTo>
                    <a:pt x="11384" y="28465"/>
                    <a:pt x="11363" y="28443"/>
                    <a:pt x="11320" y="2844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828794" y="4590306"/>
              <a:ext cx="6275" cy="716455"/>
            </a:xfrm>
            <a:custGeom>
              <a:avLst/>
              <a:gdLst/>
              <a:ahLst/>
              <a:cxnLst/>
              <a:rect l="l" t="t" r="r" b="b"/>
              <a:pathLst>
                <a:path w="136" h="15527" extrusionOk="0">
                  <a:moveTo>
                    <a:pt x="66" y="1"/>
                  </a:moveTo>
                  <a:cubicBezTo>
                    <a:pt x="44" y="1"/>
                    <a:pt x="1" y="23"/>
                    <a:pt x="1" y="66"/>
                  </a:cubicBezTo>
                  <a:cubicBezTo>
                    <a:pt x="1" y="87"/>
                    <a:pt x="44" y="136"/>
                    <a:pt x="66" y="136"/>
                  </a:cubicBezTo>
                  <a:cubicBezTo>
                    <a:pt x="109" y="136"/>
                    <a:pt x="136" y="87"/>
                    <a:pt x="136" y="66"/>
                  </a:cubicBezTo>
                  <a:cubicBezTo>
                    <a:pt x="136" y="23"/>
                    <a:pt x="109" y="1"/>
                    <a:pt x="66" y="1"/>
                  </a:cubicBezTo>
                  <a:close/>
                  <a:moveTo>
                    <a:pt x="66" y="271"/>
                  </a:moveTo>
                  <a:cubicBezTo>
                    <a:pt x="44" y="271"/>
                    <a:pt x="1" y="293"/>
                    <a:pt x="1" y="336"/>
                  </a:cubicBezTo>
                  <a:cubicBezTo>
                    <a:pt x="1" y="357"/>
                    <a:pt x="44" y="406"/>
                    <a:pt x="66" y="406"/>
                  </a:cubicBezTo>
                  <a:cubicBezTo>
                    <a:pt x="109" y="406"/>
                    <a:pt x="136" y="357"/>
                    <a:pt x="136" y="336"/>
                  </a:cubicBezTo>
                  <a:cubicBezTo>
                    <a:pt x="136" y="293"/>
                    <a:pt x="109" y="271"/>
                    <a:pt x="66" y="271"/>
                  </a:cubicBezTo>
                  <a:close/>
                  <a:moveTo>
                    <a:pt x="66" y="541"/>
                  </a:moveTo>
                  <a:cubicBezTo>
                    <a:pt x="44" y="541"/>
                    <a:pt x="1" y="563"/>
                    <a:pt x="1" y="606"/>
                  </a:cubicBezTo>
                  <a:cubicBezTo>
                    <a:pt x="1" y="627"/>
                    <a:pt x="44" y="676"/>
                    <a:pt x="66" y="676"/>
                  </a:cubicBezTo>
                  <a:cubicBezTo>
                    <a:pt x="109" y="676"/>
                    <a:pt x="136" y="627"/>
                    <a:pt x="136" y="606"/>
                  </a:cubicBezTo>
                  <a:cubicBezTo>
                    <a:pt x="136" y="563"/>
                    <a:pt x="109" y="541"/>
                    <a:pt x="66" y="541"/>
                  </a:cubicBezTo>
                  <a:close/>
                  <a:moveTo>
                    <a:pt x="66" y="811"/>
                  </a:moveTo>
                  <a:cubicBezTo>
                    <a:pt x="44" y="811"/>
                    <a:pt x="1" y="833"/>
                    <a:pt x="1" y="876"/>
                  </a:cubicBezTo>
                  <a:cubicBezTo>
                    <a:pt x="1" y="897"/>
                    <a:pt x="44" y="946"/>
                    <a:pt x="66" y="946"/>
                  </a:cubicBezTo>
                  <a:cubicBezTo>
                    <a:pt x="109" y="946"/>
                    <a:pt x="136" y="897"/>
                    <a:pt x="136" y="876"/>
                  </a:cubicBezTo>
                  <a:cubicBezTo>
                    <a:pt x="136" y="833"/>
                    <a:pt x="109" y="811"/>
                    <a:pt x="66" y="811"/>
                  </a:cubicBezTo>
                  <a:close/>
                  <a:moveTo>
                    <a:pt x="66" y="1081"/>
                  </a:moveTo>
                  <a:cubicBezTo>
                    <a:pt x="44" y="1081"/>
                    <a:pt x="1" y="1103"/>
                    <a:pt x="1" y="1146"/>
                  </a:cubicBezTo>
                  <a:cubicBezTo>
                    <a:pt x="1" y="1167"/>
                    <a:pt x="44" y="1216"/>
                    <a:pt x="66" y="1216"/>
                  </a:cubicBezTo>
                  <a:cubicBezTo>
                    <a:pt x="109" y="1216"/>
                    <a:pt x="136" y="1167"/>
                    <a:pt x="136" y="1146"/>
                  </a:cubicBezTo>
                  <a:cubicBezTo>
                    <a:pt x="136" y="1103"/>
                    <a:pt x="109" y="1081"/>
                    <a:pt x="66" y="1081"/>
                  </a:cubicBezTo>
                  <a:close/>
                  <a:moveTo>
                    <a:pt x="66" y="1351"/>
                  </a:moveTo>
                  <a:cubicBezTo>
                    <a:pt x="44" y="1351"/>
                    <a:pt x="1" y="1373"/>
                    <a:pt x="1" y="1416"/>
                  </a:cubicBezTo>
                  <a:cubicBezTo>
                    <a:pt x="1" y="1437"/>
                    <a:pt x="44" y="1486"/>
                    <a:pt x="66" y="1486"/>
                  </a:cubicBezTo>
                  <a:cubicBezTo>
                    <a:pt x="109" y="1486"/>
                    <a:pt x="136" y="1437"/>
                    <a:pt x="136" y="1416"/>
                  </a:cubicBezTo>
                  <a:cubicBezTo>
                    <a:pt x="136" y="1373"/>
                    <a:pt x="109" y="1351"/>
                    <a:pt x="66" y="1351"/>
                  </a:cubicBezTo>
                  <a:close/>
                  <a:moveTo>
                    <a:pt x="66" y="1621"/>
                  </a:moveTo>
                  <a:cubicBezTo>
                    <a:pt x="44" y="1621"/>
                    <a:pt x="1" y="1643"/>
                    <a:pt x="1" y="1686"/>
                  </a:cubicBezTo>
                  <a:cubicBezTo>
                    <a:pt x="1" y="1707"/>
                    <a:pt x="44" y="1756"/>
                    <a:pt x="66" y="1756"/>
                  </a:cubicBezTo>
                  <a:cubicBezTo>
                    <a:pt x="109" y="1756"/>
                    <a:pt x="136" y="1707"/>
                    <a:pt x="136" y="1686"/>
                  </a:cubicBezTo>
                  <a:cubicBezTo>
                    <a:pt x="136" y="1643"/>
                    <a:pt x="109" y="1621"/>
                    <a:pt x="66" y="1621"/>
                  </a:cubicBezTo>
                  <a:close/>
                  <a:moveTo>
                    <a:pt x="66" y="1891"/>
                  </a:moveTo>
                  <a:cubicBezTo>
                    <a:pt x="44" y="1891"/>
                    <a:pt x="1" y="1913"/>
                    <a:pt x="1" y="1956"/>
                  </a:cubicBezTo>
                  <a:cubicBezTo>
                    <a:pt x="1" y="1977"/>
                    <a:pt x="44" y="2026"/>
                    <a:pt x="66" y="2026"/>
                  </a:cubicBezTo>
                  <a:cubicBezTo>
                    <a:pt x="109" y="2026"/>
                    <a:pt x="136" y="1977"/>
                    <a:pt x="136" y="1956"/>
                  </a:cubicBezTo>
                  <a:cubicBezTo>
                    <a:pt x="136" y="1913"/>
                    <a:pt x="109" y="1891"/>
                    <a:pt x="66" y="1891"/>
                  </a:cubicBezTo>
                  <a:close/>
                  <a:moveTo>
                    <a:pt x="66" y="2161"/>
                  </a:moveTo>
                  <a:cubicBezTo>
                    <a:pt x="44" y="2161"/>
                    <a:pt x="1" y="2183"/>
                    <a:pt x="1" y="2226"/>
                  </a:cubicBezTo>
                  <a:cubicBezTo>
                    <a:pt x="1" y="2247"/>
                    <a:pt x="44" y="2296"/>
                    <a:pt x="66" y="2296"/>
                  </a:cubicBezTo>
                  <a:cubicBezTo>
                    <a:pt x="109" y="2296"/>
                    <a:pt x="136" y="2247"/>
                    <a:pt x="136" y="2226"/>
                  </a:cubicBezTo>
                  <a:cubicBezTo>
                    <a:pt x="136" y="2183"/>
                    <a:pt x="109" y="2161"/>
                    <a:pt x="66" y="2161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53"/>
                    <a:pt x="1" y="2496"/>
                  </a:cubicBezTo>
                  <a:cubicBezTo>
                    <a:pt x="1" y="2517"/>
                    <a:pt x="44" y="2566"/>
                    <a:pt x="66" y="2566"/>
                  </a:cubicBezTo>
                  <a:cubicBezTo>
                    <a:pt x="109" y="2566"/>
                    <a:pt x="136" y="2517"/>
                    <a:pt x="136" y="2496"/>
                  </a:cubicBezTo>
                  <a:cubicBezTo>
                    <a:pt x="136" y="2453"/>
                    <a:pt x="109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23"/>
                    <a:pt x="1" y="2766"/>
                  </a:cubicBezTo>
                  <a:cubicBezTo>
                    <a:pt x="1" y="2787"/>
                    <a:pt x="44" y="2836"/>
                    <a:pt x="66" y="2836"/>
                  </a:cubicBezTo>
                  <a:cubicBezTo>
                    <a:pt x="109" y="2836"/>
                    <a:pt x="136" y="2787"/>
                    <a:pt x="136" y="2766"/>
                  </a:cubicBezTo>
                  <a:cubicBezTo>
                    <a:pt x="136" y="2723"/>
                    <a:pt x="109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2993"/>
                    <a:pt x="1" y="3036"/>
                  </a:cubicBezTo>
                  <a:cubicBezTo>
                    <a:pt x="1" y="3058"/>
                    <a:pt x="44" y="3106"/>
                    <a:pt x="66" y="3106"/>
                  </a:cubicBezTo>
                  <a:cubicBezTo>
                    <a:pt x="109" y="3106"/>
                    <a:pt x="136" y="3058"/>
                    <a:pt x="136" y="3036"/>
                  </a:cubicBezTo>
                  <a:cubicBezTo>
                    <a:pt x="136" y="2993"/>
                    <a:pt x="109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63"/>
                    <a:pt x="1" y="3306"/>
                  </a:cubicBezTo>
                  <a:cubicBezTo>
                    <a:pt x="1" y="3328"/>
                    <a:pt x="44" y="3376"/>
                    <a:pt x="66" y="3376"/>
                  </a:cubicBezTo>
                  <a:cubicBezTo>
                    <a:pt x="109" y="3376"/>
                    <a:pt x="136" y="3328"/>
                    <a:pt x="136" y="3306"/>
                  </a:cubicBezTo>
                  <a:cubicBezTo>
                    <a:pt x="136" y="3263"/>
                    <a:pt x="109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33"/>
                    <a:pt x="1" y="3576"/>
                  </a:cubicBezTo>
                  <a:cubicBezTo>
                    <a:pt x="1" y="3598"/>
                    <a:pt x="44" y="3646"/>
                    <a:pt x="66" y="3646"/>
                  </a:cubicBezTo>
                  <a:cubicBezTo>
                    <a:pt x="109" y="3646"/>
                    <a:pt x="136" y="3598"/>
                    <a:pt x="136" y="3576"/>
                  </a:cubicBezTo>
                  <a:cubicBezTo>
                    <a:pt x="136" y="3533"/>
                    <a:pt x="109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03"/>
                    <a:pt x="1" y="3846"/>
                  </a:cubicBezTo>
                  <a:cubicBezTo>
                    <a:pt x="1" y="3868"/>
                    <a:pt x="44" y="3916"/>
                    <a:pt x="66" y="3916"/>
                  </a:cubicBezTo>
                  <a:cubicBezTo>
                    <a:pt x="109" y="3916"/>
                    <a:pt x="136" y="3868"/>
                    <a:pt x="136" y="3846"/>
                  </a:cubicBezTo>
                  <a:cubicBezTo>
                    <a:pt x="136" y="3803"/>
                    <a:pt x="109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73"/>
                    <a:pt x="1" y="4116"/>
                  </a:cubicBezTo>
                  <a:cubicBezTo>
                    <a:pt x="1" y="4138"/>
                    <a:pt x="44" y="4186"/>
                    <a:pt x="66" y="4186"/>
                  </a:cubicBezTo>
                  <a:cubicBezTo>
                    <a:pt x="109" y="4186"/>
                    <a:pt x="136" y="4138"/>
                    <a:pt x="136" y="4116"/>
                  </a:cubicBezTo>
                  <a:cubicBezTo>
                    <a:pt x="136" y="4073"/>
                    <a:pt x="109" y="4051"/>
                    <a:pt x="66" y="4051"/>
                  </a:cubicBezTo>
                  <a:close/>
                  <a:moveTo>
                    <a:pt x="66" y="4321"/>
                  </a:moveTo>
                  <a:cubicBezTo>
                    <a:pt x="44" y="4321"/>
                    <a:pt x="1" y="4343"/>
                    <a:pt x="1" y="4386"/>
                  </a:cubicBezTo>
                  <a:cubicBezTo>
                    <a:pt x="1" y="4408"/>
                    <a:pt x="44" y="4456"/>
                    <a:pt x="66" y="4456"/>
                  </a:cubicBezTo>
                  <a:cubicBezTo>
                    <a:pt x="109" y="4456"/>
                    <a:pt x="136" y="4408"/>
                    <a:pt x="136" y="4386"/>
                  </a:cubicBezTo>
                  <a:cubicBezTo>
                    <a:pt x="136" y="4343"/>
                    <a:pt x="109" y="4321"/>
                    <a:pt x="66" y="4321"/>
                  </a:cubicBezTo>
                  <a:close/>
                  <a:moveTo>
                    <a:pt x="66" y="4591"/>
                  </a:moveTo>
                  <a:cubicBezTo>
                    <a:pt x="44" y="4591"/>
                    <a:pt x="1" y="4613"/>
                    <a:pt x="1" y="4656"/>
                  </a:cubicBezTo>
                  <a:cubicBezTo>
                    <a:pt x="1" y="4678"/>
                    <a:pt x="44" y="4726"/>
                    <a:pt x="66" y="4726"/>
                  </a:cubicBezTo>
                  <a:cubicBezTo>
                    <a:pt x="109" y="4726"/>
                    <a:pt x="136" y="4678"/>
                    <a:pt x="136" y="4656"/>
                  </a:cubicBezTo>
                  <a:cubicBezTo>
                    <a:pt x="136" y="4613"/>
                    <a:pt x="109" y="4591"/>
                    <a:pt x="66" y="4591"/>
                  </a:cubicBezTo>
                  <a:close/>
                  <a:moveTo>
                    <a:pt x="66" y="4861"/>
                  </a:moveTo>
                  <a:cubicBezTo>
                    <a:pt x="44" y="4861"/>
                    <a:pt x="1" y="4883"/>
                    <a:pt x="1" y="4926"/>
                  </a:cubicBezTo>
                  <a:cubicBezTo>
                    <a:pt x="1" y="4948"/>
                    <a:pt x="44" y="4996"/>
                    <a:pt x="66" y="4996"/>
                  </a:cubicBezTo>
                  <a:cubicBezTo>
                    <a:pt x="109" y="4996"/>
                    <a:pt x="136" y="4948"/>
                    <a:pt x="136" y="4926"/>
                  </a:cubicBezTo>
                  <a:cubicBezTo>
                    <a:pt x="136" y="4883"/>
                    <a:pt x="109" y="4861"/>
                    <a:pt x="66" y="4861"/>
                  </a:cubicBezTo>
                  <a:close/>
                  <a:moveTo>
                    <a:pt x="66" y="5131"/>
                  </a:moveTo>
                  <a:cubicBezTo>
                    <a:pt x="44" y="5131"/>
                    <a:pt x="1" y="5153"/>
                    <a:pt x="1" y="5196"/>
                  </a:cubicBezTo>
                  <a:cubicBezTo>
                    <a:pt x="1" y="5218"/>
                    <a:pt x="44" y="5266"/>
                    <a:pt x="66" y="5266"/>
                  </a:cubicBezTo>
                  <a:cubicBezTo>
                    <a:pt x="109" y="5266"/>
                    <a:pt x="136" y="5218"/>
                    <a:pt x="136" y="5196"/>
                  </a:cubicBezTo>
                  <a:cubicBezTo>
                    <a:pt x="136" y="5153"/>
                    <a:pt x="109" y="5131"/>
                    <a:pt x="66" y="5131"/>
                  </a:cubicBezTo>
                  <a:close/>
                  <a:moveTo>
                    <a:pt x="66" y="5401"/>
                  </a:moveTo>
                  <a:cubicBezTo>
                    <a:pt x="44" y="5401"/>
                    <a:pt x="1" y="5423"/>
                    <a:pt x="1" y="5466"/>
                  </a:cubicBezTo>
                  <a:cubicBezTo>
                    <a:pt x="1" y="5488"/>
                    <a:pt x="44" y="5536"/>
                    <a:pt x="66" y="5536"/>
                  </a:cubicBezTo>
                  <a:cubicBezTo>
                    <a:pt x="109" y="5536"/>
                    <a:pt x="136" y="5488"/>
                    <a:pt x="136" y="5466"/>
                  </a:cubicBezTo>
                  <a:cubicBezTo>
                    <a:pt x="136" y="5423"/>
                    <a:pt x="109" y="5401"/>
                    <a:pt x="66" y="5401"/>
                  </a:cubicBezTo>
                  <a:close/>
                  <a:moveTo>
                    <a:pt x="66" y="5671"/>
                  </a:moveTo>
                  <a:cubicBezTo>
                    <a:pt x="44" y="5671"/>
                    <a:pt x="1" y="5693"/>
                    <a:pt x="1" y="5736"/>
                  </a:cubicBezTo>
                  <a:cubicBezTo>
                    <a:pt x="1" y="5758"/>
                    <a:pt x="44" y="5806"/>
                    <a:pt x="66" y="5806"/>
                  </a:cubicBezTo>
                  <a:cubicBezTo>
                    <a:pt x="109" y="5806"/>
                    <a:pt x="136" y="5758"/>
                    <a:pt x="136" y="5736"/>
                  </a:cubicBezTo>
                  <a:cubicBezTo>
                    <a:pt x="136" y="5693"/>
                    <a:pt x="109" y="5671"/>
                    <a:pt x="66" y="5671"/>
                  </a:cubicBezTo>
                  <a:close/>
                  <a:moveTo>
                    <a:pt x="66" y="5941"/>
                  </a:moveTo>
                  <a:cubicBezTo>
                    <a:pt x="44" y="5941"/>
                    <a:pt x="1" y="5963"/>
                    <a:pt x="1" y="6006"/>
                  </a:cubicBezTo>
                  <a:cubicBezTo>
                    <a:pt x="1" y="6028"/>
                    <a:pt x="44" y="6076"/>
                    <a:pt x="66" y="6076"/>
                  </a:cubicBezTo>
                  <a:cubicBezTo>
                    <a:pt x="109" y="6076"/>
                    <a:pt x="136" y="6028"/>
                    <a:pt x="136" y="6006"/>
                  </a:cubicBezTo>
                  <a:cubicBezTo>
                    <a:pt x="136" y="5963"/>
                    <a:pt x="109" y="5941"/>
                    <a:pt x="66" y="5941"/>
                  </a:cubicBezTo>
                  <a:close/>
                  <a:moveTo>
                    <a:pt x="66" y="6211"/>
                  </a:moveTo>
                  <a:cubicBezTo>
                    <a:pt x="44" y="6211"/>
                    <a:pt x="1" y="6233"/>
                    <a:pt x="1" y="6276"/>
                  </a:cubicBezTo>
                  <a:cubicBezTo>
                    <a:pt x="1" y="6298"/>
                    <a:pt x="44" y="6346"/>
                    <a:pt x="66" y="6346"/>
                  </a:cubicBezTo>
                  <a:cubicBezTo>
                    <a:pt x="109" y="6346"/>
                    <a:pt x="136" y="6298"/>
                    <a:pt x="136" y="6276"/>
                  </a:cubicBezTo>
                  <a:cubicBezTo>
                    <a:pt x="136" y="6233"/>
                    <a:pt x="109" y="6211"/>
                    <a:pt x="66" y="6211"/>
                  </a:cubicBezTo>
                  <a:close/>
                  <a:moveTo>
                    <a:pt x="66" y="6481"/>
                  </a:moveTo>
                  <a:cubicBezTo>
                    <a:pt x="44" y="6481"/>
                    <a:pt x="1" y="6503"/>
                    <a:pt x="1" y="6546"/>
                  </a:cubicBezTo>
                  <a:cubicBezTo>
                    <a:pt x="1" y="6568"/>
                    <a:pt x="44" y="6616"/>
                    <a:pt x="66" y="6616"/>
                  </a:cubicBezTo>
                  <a:cubicBezTo>
                    <a:pt x="109" y="6616"/>
                    <a:pt x="136" y="6568"/>
                    <a:pt x="136" y="6546"/>
                  </a:cubicBezTo>
                  <a:cubicBezTo>
                    <a:pt x="136" y="6503"/>
                    <a:pt x="109" y="6481"/>
                    <a:pt x="66" y="6481"/>
                  </a:cubicBezTo>
                  <a:close/>
                  <a:moveTo>
                    <a:pt x="66" y="6751"/>
                  </a:moveTo>
                  <a:cubicBezTo>
                    <a:pt x="44" y="6751"/>
                    <a:pt x="1" y="6773"/>
                    <a:pt x="1" y="6816"/>
                  </a:cubicBezTo>
                  <a:cubicBezTo>
                    <a:pt x="1" y="6838"/>
                    <a:pt x="44" y="6886"/>
                    <a:pt x="66" y="6886"/>
                  </a:cubicBezTo>
                  <a:cubicBezTo>
                    <a:pt x="109" y="6886"/>
                    <a:pt x="136" y="6838"/>
                    <a:pt x="136" y="6816"/>
                  </a:cubicBezTo>
                  <a:cubicBezTo>
                    <a:pt x="136" y="6773"/>
                    <a:pt x="109" y="6751"/>
                    <a:pt x="66" y="6751"/>
                  </a:cubicBezTo>
                  <a:close/>
                  <a:moveTo>
                    <a:pt x="66" y="7021"/>
                  </a:moveTo>
                  <a:cubicBezTo>
                    <a:pt x="44" y="7021"/>
                    <a:pt x="1" y="7043"/>
                    <a:pt x="1" y="7086"/>
                  </a:cubicBezTo>
                  <a:cubicBezTo>
                    <a:pt x="1" y="7108"/>
                    <a:pt x="44" y="7156"/>
                    <a:pt x="66" y="7156"/>
                  </a:cubicBezTo>
                  <a:cubicBezTo>
                    <a:pt x="109" y="7156"/>
                    <a:pt x="136" y="7108"/>
                    <a:pt x="136" y="7086"/>
                  </a:cubicBezTo>
                  <a:cubicBezTo>
                    <a:pt x="136" y="7043"/>
                    <a:pt x="109" y="7021"/>
                    <a:pt x="66" y="7021"/>
                  </a:cubicBezTo>
                  <a:close/>
                  <a:moveTo>
                    <a:pt x="1" y="7356"/>
                  </a:moveTo>
                  <a:cubicBezTo>
                    <a:pt x="1" y="7378"/>
                    <a:pt x="44" y="7426"/>
                    <a:pt x="66" y="7426"/>
                  </a:cubicBezTo>
                  <a:cubicBezTo>
                    <a:pt x="109" y="7426"/>
                    <a:pt x="136" y="7378"/>
                    <a:pt x="136" y="7356"/>
                  </a:cubicBezTo>
                  <a:lnTo>
                    <a:pt x="136" y="7356"/>
                  </a:lnTo>
                  <a:cubicBezTo>
                    <a:pt x="136" y="7378"/>
                    <a:pt x="109" y="7405"/>
                    <a:pt x="66" y="7405"/>
                  </a:cubicBezTo>
                  <a:cubicBezTo>
                    <a:pt x="44" y="7405"/>
                    <a:pt x="22" y="7378"/>
                    <a:pt x="1" y="7356"/>
                  </a:cubicBezTo>
                  <a:close/>
                  <a:moveTo>
                    <a:pt x="66" y="7561"/>
                  </a:moveTo>
                  <a:cubicBezTo>
                    <a:pt x="44" y="7561"/>
                    <a:pt x="1" y="7583"/>
                    <a:pt x="1" y="7626"/>
                  </a:cubicBezTo>
                  <a:cubicBezTo>
                    <a:pt x="1" y="7648"/>
                    <a:pt x="44" y="7696"/>
                    <a:pt x="66" y="7696"/>
                  </a:cubicBezTo>
                  <a:cubicBezTo>
                    <a:pt x="109" y="7696"/>
                    <a:pt x="136" y="7648"/>
                    <a:pt x="136" y="7626"/>
                  </a:cubicBezTo>
                  <a:cubicBezTo>
                    <a:pt x="136" y="7583"/>
                    <a:pt x="109" y="7561"/>
                    <a:pt x="66" y="7561"/>
                  </a:cubicBezTo>
                  <a:close/>
                  <a:moveTo>
                    <a:pt x="66" y="7831"/>
                  </a:moveTo>
                  <a:cubicBezTo>
                    <a:pt x="44" y="7831"/>
                    <a:pt x="1" y="7853"/>
                    <a:pt x="1" y="7896"/>
                  </a:cubicBezTo>
                  <a:cubicBezTo>
                    <a:pt x="1" y="7918"/>
                    <a:pt x="44" y="7966"/>
                    <a:pt x="66" y="7966"/>
                  </a:cubicBezTo>
                  <a:cubicBezTo>
                    <a:pt x="109" y="7966"/>
                    <a:pt x="136" y="7918"/>
                    <a:pt x="136" y="7896"/>
                  </a:cubicBezTo>
                  <a:cubicBezTo>
                    <a:pt x="136" y="7853"/>
                    <a:pt x="109" y="7831"/>
                    <a:pt x="66" y="7831"/>
                  </a:cubicBezTo>
                  <a:close/>
                  <a:moveTo>
                    <a:pt x="66" y="8101"/>
                  </a:moveTo>
                  <a:cubicBezTo>
                    <a:pt x="44" y="8101"/>
                    <a:pt x="1" y="8123"/>
                    <a:pt x="1" y="8166"/>
                  </a:cubicBezTo>
                  <a:cubicBezTo>
                    <a:pt x="1" y="8188"/>
                    <a:pt x="44" y="8236"/>
                    <a:pt x="66" y="8236"/>
                  </a:cubicBezTo>
                  <a:cubicBezTo>
                    <a:pt x="109" y="8236"/>
                    <a:pt x="136" y="8188"/>
                    <a:pt x="136" y="8166"/>
                  </a:cubicBezTo>
                  <a:cubicBezTo>
                    <a:pt x="136" y="8123"/>
                    <a:pt x="109" y="8101"/>
                    <a:pt x="66" y="8101"/>
                  </a:cubicBezTo>
                  <a:close/>
                  <a:moveTo>
                    <a:pt x="66" y="8371"/>
                  </a:moveTo>
                  <a:cubicBezTo>
                    <a:pt x="44" y="8371"/>
                    <a:pt x="1" y="8393"/>
                    <a:pt x="1" y="8436"/>
                  </a:cubicBezTo>
                  <a:cubicBezTo>
                    <a:pt x="1" y="8458"/>
                    <a:pt x="44" y="8506"/>
                    <a:pt x="66" y="8506"/>
                  </a:cubicBezTo>
                  <a:cubicBezTo>
                    <a:pt x="109" y="8506"/>
                    <a:pt x="136" y="8458"/>
                    <a:pt x="136" y="8436"/>
                  </a:cubicBezTo>
                  <a:cubicBezTo>
                    <a:pt x="136" y="8393"/>
                    <a:pt x="109" y="8371"/>
                    <a:pt x="66" y="8371"/>
                  </a:cubicBezTo>
                  <a:close/>
                  <a:moveTo>
                    <a:pt x="66" y="8641"/>
                  </a:moveTo>
                  <a:cubicBezTo>
                    <a:pt x="44" y="8641"/>
                    <a:pt x="1" y="8663"/>
                    <a:pt x="1" y="8706"/>
                  </a:cubicBezTo>
                  <a:cubicBezTo>
                    <a:pt x="1" y="8728"/>
                    <a:pt x="44" y="8776"/>
                    <a:pt x="66" y="8776"/>
                  </a:cubicBezTo>
                  <a:cubicBezTo>
                    <a:pt x="109" y="8776"/>
                    <a:pt x="136" y="8728"/>
                    <a:pt x="136" y="8706"/>
                  </a:cubicBezTo>
                  <a:cubicBezTo>
                    <a:pt x="136" y="8663"/>
                    <a:pt x="109" y="8641"/>
                    <a:pt x="66" y="8641"/>
                  </a:cubicBezTo>
                  <a:close/>
                  <a:moveTo>
                    <a:pt x="66" y="8911"/>
                  </a:moveTo>
                  <a:cubicBezTo>
                    <a:pt x="44" y="8911"/>
                    <a:pt x="1" y="8933"/>
                    <a:pt x="1" y="8976"/>
                  </a:cubicBezTo>
                  <a:cubicBezTo>
                    <a:pt x="1" y="8998"/>
                    <a:pt x="44" y="9046"/>
                    <a:pt x="66" y="9046"/>
                  </a:cubicBezTo>
                  <a:cubicBezTo>
                    <a:pt x="109" y="9046"/>
                    <a:pt x="136" y="8998"/>
                    <a:pt x="136" y="8976"/>
                  </a:cubicBezTo>
                  <a:cubicBezTo>
                    <a:pt x="136" y="8933"/>
                    <a:pt x="109" y="8911"/>
                    <a:pt x="66" y="8911"/>
                  </a:cubicBezTo>
                  <a:close/>
                  <a:moveTo>
                    <a:pt x="66" y="9181"/>
                  </a:moveTo>
                  <a:cubicBezTo>
                    <a:pt x="44" y="9181"/>
                    <a:pt x="1" y="9203"/>
                    <a:pt x="1" y="9246"/>
                  </a:cubicBezTo>
                  <a:cubicBezTo>
                    <a:pt x="1" y="9268"/>
                    <a:pt x="44" y="9316"/>
                    <a:pt x="66" y="9316"/>
                  </a:cubicBezTo>
                  <a:cubicBezTo>
                    <a:pt x="109" y="9316"/>
                    <a:pt x="136" y="9268"/>
                    <a:pt x="136" y="9246"/>
                  </a:cubicBezTo>
                  <a:cubicBezTo>
                    <a:pt x="136" y="9203"/>
                    <a:pt x="109" y="9181"/>
                    <a:pt x="66" y="9181"/>
                  </a:cubicBezTo>
                  <a:close/>
                  <a:moveTo>
                    <a:pt x="66" y="9451"/>
                  </a:moveTo>
                  <a:cubicBezTo>
                    <a:pt x="44" y="9451"/>
                    <a:pt x="1" y="9473"/>
                    <a:pt x="1" y="9516"/>
                  </a:cubicBezTo>
                  <a:cubicBezTo>
                    <a:pt x="1" y="9538"/>
                    <a:pt x="44" y="9586"/>
                    <a:pt x="66" y="9586"/>
                  </a:cubicBezTo>
                  <a:cubicBezTo>
                    <a:pt x="109" y="9586"/>
                    <a:pt x="136" y="9538"/>
                    <a:pt x="136" y="9516"/>
                  </a:cubicBezTo>
                  <a:cubicBezTo>
                    <a:pt x="136" y="9473"/>
                    <a:pt x="109" y="9451"/>
                    <a:pt x="66" y="9451"/>
                  </a:cubicBezTo>
                  <a:close/>
                  <a:moveTo>
                    <a:pt x="66" y="9721"/>
                  </a:moveTo>
                  <a:cubicBezTo>
                    <a:pt x="44" y="9721"/>
                    <a:pt x="1" y="9743"/>
                    <a:pt x="1" y="9786"/>
                  </a:cubicBezTo>
                  <a:cubicBezTo>
                    <a:pt x="1" y="9808"/>
                    <a:pt x="44" y="9856"/>
                    <a:pt x="66" y="9856"/>
                  </a:cubicBezTo>
                  <a:cubicBezTo>
                    <a:pt x="109" y="9856"/>
                    <a:pt x="136" y="9808"/>
                    <a:pt x="136" y="9786"/>
                  </a:cubicBezTo>
                  <a:cubicBezTo>
                    <a:pt x="136" y="9743"/>
                    <a:pt x="109" y="9721"/>
                    <a:pt x="66" y="9721"/>
                  </a:cubicBezTo>
                  <a:close/>
                  <a:moveTo>
                    <a:pt x="66" y="9991"/>
                  </a:moveTo>
                  <a:cubicBezTo>
                    <a:pt x="44" y="9991"/>
                    <a:pt x="1" y="10013"/>
                    <a:pt x="1" y="10056"/>
                  </a:cubicBezTo>
                  <a:cubicBezTo>
                    <a:pt x="1" y="10078"/>
                    <a:pt x="44" y="10126"/>
                    <a:pt x="66" y="10126"/>
                  </a:cubicBezTo>
                  <a:cubicBezTo>
                    <a:pt x="109" y="10126"/>
                    <a:pt x="136" y="10078"/>
                    <a:pt x="136" y="10056"/>
                  </a:cubicBezTo>
                  <a:cubicBezTo>
                    <a:pt x="136" y="10013"/>
                    <a:pt x="109" y="9991"/>
                    <a:pt x="66" y="9991"/>
                  </a:cubicBezTo>
                  <a:close/>
                  <a:moveTo>
                    <a:pt x="66" y="10261"/>
                  </a:moveTo>
                  <a:cubicBezTo>
                    <a:pt x="44" y="10261"/>
                    <a:pt x="1" y="10283"/>
                    <a:pt x="1" y="10326"/>
                  </a:cubicBezTo>
                  <a:cubicBezTo>
                    <a:pt x="1" y="10348"/>
                    <a:pt x="44" y="10396"/>
                    <a:pt x="66" y="10396"/>
                  </a:cubicBezTo>
                  <a:cubicBezTo>
                    <a:pt x="109" y="10396"/>
                    <a:pt x="136" y="10348"/>
                    <a:pt x="136" y="10326"/>
                  </a:cubicBezTo>
                  <a:cubicBezTo>
                    <a:pt x="136" y="10283"/>
                    <a:pt x="109" y="10261"/>
                    <a:pt x="66" y="10261"/>
                  </a:cubicBezTo>
                  <a:close/>
                  <a:moveTo>
                    <a:pt x="66" y="10531"/>
                  </a:moveTo>
                  <a:cubicBezTo>
                    <a:pt x="44" y="10531"/>
                    <a:pt x="1" y="10553"/>
                    <a:pt x="1" y="10596"/>
                  </a:cubicBezTo>
                  <a:cubicBezTo>
                    <a:pt x="1" y="10618"/>
                    <a:pt x="44" y="10666"/>
                    <a:pt x="66" y="10666"/>
                  </a:cubicBezTo>
                  <a:cubicBezTo>
                    <a:pt x="109" y="10666"/>
                    <a:pt x="136" y="10618"/>
                    <a:pt x="136" y="10596"/>
                  </a:cubicBezTo>
                  <a:cubicBezTo>
                    <a:pt x="136" y="10553"/>
                    <a:pt x="109" y="10531"/>
                    <a:pt x="66" y="10531"/>
                  </a:cubicBezTo>
                  <a:close/>
                  <a:moveTo>
                    <a:pt x="66" y="10801"/>
                  </a:moveTo>
                  <a:cubicBezTo>
                    <a:pt x="44" y="10801"/>
                    <a:pt x="1" y="10823"/>
                    <a:pt x="1" y="10866"/>
                  </a:cubicBezTo>
                  <a:cubicBezTo>
                    <a:pt x="1" y="10888"/>
                    <a:pt x="44" y="10936"/>
                    <a:pt x="66" y="10936"/>
                  </a:cubicBezTo>
                  <a:cubicBezTo>
                    <a:pt x="109" y="10936"/>
                    <a:pt x="136" y="10888"/>
                    <a:pt x="136" y="10866"/>
                  </a:cubicBezTo>
                  <a:cubicBezTo>
                    <a:pt x="136" y="10823"/>
                    <a:pt x="109" y="10801"/>
                    <a:pt x="66" y="10801"/>
                  </a:cubicBezTo>
                  <a:close/>
                  <a:moveTo>
                    <a:pt x="66" y="11071"/>
                  </a:moveTo>
                  <a:cubicBezTo>
                    <a:pt x="44" y="11071"/>
                    <a:pt x="1" y="11093"/>
                    <a:pt x="1" y="11136"/>
                  </a:cubicBezTo>
                  <a:cubicBezTo>
                    <a:pt x="1" y="11158"/>
                    <a:pt x="44" y="11206"/>
                    <a:pt x="66" y="11206"/>
                  </a:cubicBezTo>
                  <a:cubicBezTo>
                    <a:pt x="109" y="11206"/>
                    <a:pt x="136" y="11158"/>
                    <a:pt x="136" y="11136"/>
                  </a:cubicBezTo>
                  <a:cubicBezTo>
                    <a:pt x="136" y="11093"/>
                    <a:pt x="109" y="11071"/>
                    <a:pt x="66" y="11071"/>
                  </a:cubicBezTo>
                  <a:close/>
                  <a:moveTo>
                    <a:pt x="66" y="11341"/>
                  </a:moveTo>
                  <a:cubicBezTo>
                    <a:pt x="44" y="11341"/>
                    <a:pt x="1" y="11363"/>
                    <a:pt x="1" y="11406"/>
                  </a:cubicBezTo>
                  <a:cubicBezTo>
                    <a:pt x="1" y="11428"/>
                    <a:pt x="44" y="11476"/>
                    <a:pt x="66" y="11476"/>
                  </a:cubicBezTo>
                  <a:cubicBezTo>
                    <a:pt x="109" y="11476"/>
                    <a:pt x="136" y="11428"/>
                    <a:pt x="136" y="11406"/>
                  </a:cubicBezTo>
                  <a:cubicBezTo>
                    <a:pt x="136" y="11363"/>
                    <a:pt x="109" y="11341"/>
                    <a:pt x="66" y="11341"/>
                  </a:cubicBezTo>
                  <a:close/>
                  <a:moveTo>
                    <a:pt x="66" y="11611"/>
                  </a:moveTo>
                  <a:cubicBezTo>
                    <a:pt x="44" y="11611"/>
                    <a:pt x="1" y="11633"/>
                    <a:pt x="1" y="11676"/>
                  </a:cubicBezTo>
                  <a:cubicBezTo>
                    <a:pt x="1" y="11698"/>
                    <a:pt x="44" y="11746"/>
                    <a:pt x="66" y="11746"/>
                  </a:cubicBezTo>
                  <a:cubicBezTo>
                    <a:pt x="109" y="11746"/>
                    <a:pt x="136" y="11698"/>
                    <a:pt x="136" y="11676"/>
                  </a:cubicBezTo>
                  <a:cubicBezTo>
                    <a:pt x="136" y="11633"/>
                    <a:pt x="109" y="11611"/>
                    <a:pt x="66" y="11611"/>
                  </a:cubicBezTo>
                  <a:close/>
                  <a:moveTo>
                    <a:pt x="66" y="11881"/>
                  </a:moveTo>
                  <a:cubicBezTo>
                    <a:pt x="44" y="11881"/>
                    <a:pt x="1" y="11903"/>
                    <a:pt x="1" y="11946"/>
                  </a:cubicBezTo>
                  <a:cubicBezTo>
                    <a:pt x="1" y="11968"/>
                    <a:pt x="44" y="12016"/>
                    <a:pt x="66" y="12016"/>
                  </a:cubicBezTo>
                  <a:cubicBezTo>
                    <a:pt x="109" y="12016"/>
                    <a:pt x="136" y="11968"/>
                    <a:pt x="136" y="11946"/>
                  </a:cubicBezTo>
                  <a:cubicBezTo>
                    <a:pt x="136" y="11903"/>
                    <a:pt x="109" y="11881"/>
                    <a:pt x="66" y="11881"/>
                  </a:cubicBezTo>
                  <a:close/>
                  <a:moveTo>
                    <a:pt x="66" y="12151"/>
                  </a:moveTo>
                  <a:cubicBezTo>
                    <a:pt x="44" y="12151"/>
                    <a:pt x="1" y="12173"/>
                    <a:pt x="1" y="12216"/>
                  </a:cubicBezTo>
                  <a:cubicBezTo>
                    <a:pt x="1" y="12238"/>
                    <a:pt x="44" y="12286"/>
                    <a:pt x="66" y="12286"/>
                  </a:cubicBezTo>
                  <a:cubicBezTo>
                    <a:pt x="109" y="12286"/>
                    <a:pt x="136" y="12238"/>
                    <a:pt x="136" y="12216"/>
                  </a:cubicBezTo>
                  <a:cubicBezTo>
                    <a:pt x="136" y="12173"/>
                    <a:pt x="109" y="12151"/>
                    <a:pt x="66" y="12151"/>
                  </a:cubicBezTo>
                  <a:close/>
                  <a:moveTo>
                    <a:pt x="66" y="12421"/>
                  </a:moveTo>
                  <a:cubicBezTo>
                    <a:pt x="44" y="12421"/>
                    <a:pt x="1" y="12443"/>
                    <a:pt x="1" y="12486"/>
                  </a:cubicBezTo>
                  <a:cubicBezTo>
                    <a:pt x="1" y="12508"/>
                    <a:pt x="44" y="12556"/>
                    <a:pt x="66" y="12556"/>
                  </a:cubicBezTo>
                  <a:cubicBezTo>
                    <a:pt x="109" y="12556"/>
                    <a:pt x="136" y="12508"/>
                    <a:pt x="136" y="12486"/>
                  </a:cubicBezTo>
                  <a:cubicBezTo>
                    <a:pt x="136" y="12443"/>
                    <a:pt x="109" y="12421"/>
                    <a:pt x="66" y="12421"/>
                  </a:cubicBezTo>
                  <a:close/>
                  <a:moveTo>
                    <a:pt x="66" y="12692"/>
                  </a:moveTo>
                  <a:cubicBezTo>
                    <a:pt x="44" y="12692"/>
                    <a:pt x="1" y="12713"/>
                    <a:pt x="1" y="12756"/>
                  </a:cubicBezTo>
                  <a:cubicBezTo>
                    <a:pt x="1" y="12778"/>
                    <a:pt x="44" y="12827"/>
                    <a:pt x="66" y="12827"/>
                  </a:cubicBezTo>
                  <a:cubicBezTo>
                    <a:pt x="109" y="12827"/>
                    <a:pt x="136" y="12778"/>
                    <a:pt x="136" y="12756"/>
                  </a:cubicBezTo>
                  <a:cubicBezTo>
                    <a:pt x="136" y="12713"/>
                    <a:pt x="109" y="12692"/>
                    <a:pt x="66" y="12692"/>
                  </a:cubicBezTo>
                  <a:close/>
                  <a:moveTo>
                    <a:pt x="66" y="12962"/>
                  </a:moveTo>
                  <a:cubicBezTo>
                    <a:pt x="44" y="12962"/>
                    <a:pt x="1" y="12983"/>
                    <a:pt x="1" y="13026"/>
                  </a:cubicBezTo>
                  <a:cubicBezTo>
                    <a:pt x="1" y="13048"/>
                    <a:pt x="44" y="13097"/>
                    <a:pt x="66" y="13097"/>
                  </a:cubicBezTo>
                  <a:cubicBezTo>
                    <a:pt x="87" y="13075"/>
                    <a:pt x="87" y="13075"/>
                    <a:pt x="109" y="13075"/>
                  </a:cubicBezTo>
                  <a:cubicBezTo>
                    <a:pt x="136" y="13075"/>
                    <a:pt x="136" y="13048"/>
                    <a:pt x="136" y="13026"/>
                  </a:cubicBezTo>
                  <a:cubicBezTo>
                    <a:pt x="136" y="12983"/>
                    <a:pt x="109" y="12962"/>
                    <a:pt x="66" y="12962"/>
                  </a:cubicBezTo>
                  <a:close/>
                  <a:moveTo>
                    <a:pt x="66" y="13232"/>
                  </a:moveTo>
                  <a:cubicBezTo>
                    <a:pt x="44" y="13232"/>
                    <a:pt x="1" y="13253"/>
                    <a:pt x="1" y="13296"/>
                  </a:cubicBezTo>
                  <a:cubicBezTo>
                    <a:pt x="1" y="13318"/>
                    <a:pt x="44" y="13367"/>
                    <a:pt x="66" y="13367"/>
                  </a:cubicBezTo>
                  <a:cubicBezTo>
                    <a:pt x="109" y="13367"/>
                    <a:pt x="136" y="13318"/>
                    <a:pt x="136" y="13296"/>
                  </a:cubicBezTo>
                  <a:cubicBezTo>
                    <a:pt x="136" y="13253"/>
                    <a:pt x="109" y="13232"/>
                    <a:pt x="66" y="13232"/>
                  </a:cubicBezTo>
                  <a:close/>
                  <a:moveTo>
                    <a:pt x="66" y="13502"/>
                  </a:moveTo>
                  <a:cubicBezTo>
                    <a:pt x="44" y="13502"/>
                    <a:pt x="1" y="13523"/>
                    <a:pt x="1" y="13566"/>
                  </a:cubicBezTo>
                  <a:cubicBezTo>
                    <a:pt x="1" y="13588"/>
                    <a:pt x="44" y="13637"/>
                    <a:pt x="66" y="13637"/>
                  </a:cubicBezTo>
                  <a:cubicBezTo>
                    <a:pt x="109" y="13637"/>
                    <a:pt x="136" y="13588"/>
                    <a:pt x="136" y="13566"/>
                  </a:cubicBezTo>
                  <a:cubicBezTo>
                    <a:pt x="136" y="13523"/>
                    <a:pt x="109" y="13502"/>
                    <a:pt x="66" y="13502"/>
                  </a:cubicBezTo>
                  <a:close/>
                  <a:moveTo>
                    <a:pt x="66" y="13772"/>
                  </a:moveTo>
                  <a:cubicBezTo>
                    <a:pt x="44" y="13772"/>
                    <a:pt x="1" y="13793"/>
                    <a:pt x="1" y="13836"/>
                  </a:cubicBezTo>
                  <a:cubicBezTo>
                    <a:pt x="1" y="13858"/>
                    <a:pt x="44" y="13907"/>
                    <a:pt x="66" y="13907"/>
                  </a:cubicBezTo>
                  <a:cubicBezTo>
                    <a:pt x="109" y="13907"/>
                    <a:pt x="136" y="13858"/>
                    <a:pt x="136" y="13836"/>
                  </a:cubicBezTo>
                  <a:cubicBezTo>
                    <a:pt x="136" y="13793"/>
                    <a:pt x="109" y="13772"/>
                    <a:pt x="66" y="13772"/>
                  </a:cubicBezTo>
                  <a:close/>
                  <a:moveTo>
                    <a:pt x="66" y="14042"/>
                  </a:moveTo>
                  <a:cubicBezTo>
                    <a:pt x="44" y="14042"/>
                    <a:pt x="1" y="14063"/>
                    <a:pt x="1" y="14106"/>
                  </a:cubicBezTo>
                  <a:cubicBezTo>
                    <a:pt x="1" y="14128"/>
                    <a:pt x="44" y="14177"/>
                    <a:pt x="66" y="14177"/>
                  </a:cubicBezTo>
                  <a:cubicBezTo>
                    <a:pt x="109" y="14177"/>
                    <a:pt x="136" y="14128"/>
                    <a:pt x="136" y="14106"/>
                  </a:cubicBezTo>
                  <a:cubicBezTo>
                    <a:pt x="136" y="14063"/>
                    <a:pt x="109" y="14042"/>
                    <a:pt x="66" y="14042"/>
                  </a:cubicBezTo>
                  <a:close/>
                  <a:moveTo>
                    <a:pt x="66" y="14312"/>
                  </a:moveTo>
                  <a:cubicBezTo>
                    <a:pt x="44" y="14312"/>
                    <a:pt x="1" y="14333"/>
                    <a:pt x="1" y="14376"/>
                  </a:cubicBezTo>
                  <a:cubicBezTo>
                    <a:pt x="1" y="14398"/>
                    <a:pt x="44" y="14447"/>
                    <a:pt x="66" y="14447"/>
                  </a:cubicBezTo>
                  <a:cubicBezTo>
                    <a:pt x="109" y="14447"/>
                    <a:pt x="136" y="14398"/>
                    <a:pt x="136" y="14376"/>
                  </a:cubicBezTo>
                  <a:cubicBezTo>
                    <a:pt x="136" y="14333"/>
                    <a:pt x="109" y="14312"/>
                    <a:pt x="66" y="14312"/>
                  </a:cubicBezTo>
                  <a:close/>
                  <a:moveTo>
                    <a:pt x="66" y="14582"/>
                  </a:moveTo>
                  <a:cubicBezTo>
                    <a:pt x="44" y="14582"/>
                    <a:pt x="1" y="14603"/>
                    <a:pt x="1" y="14646"/>
                  </a:cubicBezTo>
                  <a:cubicBezTo>
                    <a:pt x="1" y="14668"/>
                    <a:pt x="44" y="14717"/>
                    <a:pt x="66" y="14717"/>
                  </a:cubicBezTo>
                  <a:cubicBezTo>
                    <a:pt x="109" y="14717"/>
                    <a:pt x="136" y="14668"/>
                    <a:pt x="136" y="14646"/>
                  </a:cubicBezTo>
                  <a:cubicBezTo>
                    <a:pt x="136" y="14603"/>
                    <a:pt x="109" y="14582"/>
                    <a:pt x="66" y="14582"/>
                  </a:cubicBezTo>
                  <a:close/>
                  <a:moveTo>
                    <a:pt x="66" y="14852"/>
                  </a:moveTo>
                  <a:cubicBezTo>
                    <a:pt x="44" y="14852"/>
                    <a:pt x="1" y="14873"/>
                    <a:pt x="1" y="14916"/>
                  </a:cubicBezTo>
                  <a:cubicBezTo>
                    <a:pt x="1" y="14938"/>
                    <a:pt x="44" y="14987"/>
                    <a:pt x="66" y="14987"/>
                  </a:cubicBezTo>
                  <a:cubicBezTo>
                    <a:pt x="109" y="14987"/>
                    <a:pt x="136" y="14938"/>
                    <a:pt x="136" y="14916"/>
                  </a:cubicBezTo>
                  <a:cubicBezTo>
                    <a:pt x="136" y="14873"/>
                    <a:pt x="109" y="14852"/>
                    <a:pt x="66" y="14852"/>
                  </a:cubicBezTo>
                  <a:close/>
                  <a:moveTo>
                    <a:pt x="66" y="15122"/>
                  </a:moveTo>
                  <a:cubicBezTo>
                    <a:pt x="44" y="15122"/>
                    <a:pt x="1" y="15143"/>
                    <a:pt x="1" y="15186"/>
                  </a:cubicBezTo>
                  <a:cubicBezTo>
                    <a:pt x="1" y="15208"/>
                    <a:pt x="44" y="15257"/>
                    <a:pt x="66" y="15257"/>
                  </a:cubicBezTo>
                  <a:cubicBezTo>
                    <a:pt x="109" y="15257"/>
                    <a:pt x="136" y="15208"/>
                    <a:pt x="136" y="15186"/>
                  </a:cubicBezTo>
                  <a:cubicBezTo>
                    <a:pt x="136" y="15143"/>
                    <a:pt x="109" y="15122"/>
                    <a:pt x="66" y="15122"/>
                  </a:cubicBezTo>
                  <a:close/>
                  <a:moveTo>
                    <a:pt x="66" y="15392"/>
                  </a:moveTo>
                  <a:cubicBezTo>
                    <a:pt x="44" y="15392"/>
                    <a:pt x="1" y="15413"/>
                    <a:pt x="1" y="15456"/>
                  </a:cubicBezTo>
                  <a:cubicBezTo>
                    <a:pt x="1" y="15478"/>
                    <a:pt x="44" y="15527"/>
                    <a:pt x="66" y="15527"/>
                  </a:cubicBezTo>
                  <a:cubicBezTo>
                    <a:pt x="109" y="15527"/>
                    <a:pt x="136" y="15478"/>
                    <a:pt x="136" y="15456"/>
                  </a:cubicBezTo>
                  <a:cubicBezTo>
                    <a:pt x="136" y="15413"/>
                    <a:pt x="109" y="15392"/>
                    <a:pt x="66" y="15392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 rot="10800000" flipH="1">
              <a:off x="1018295" y="4658782"/>
              <a:ext cx="737126" cy="396733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243250" y="4690495"/>
              <a:ext cx="579365" cy="6275"/>
            </a:xfrm>
            <a:custGeom>
              <a:avLst/>
              <a:gdLst/>
              <a:ahLst/>
              <a:cxnLst/>
              <a:rect l="l" t="t" r="r" b="b"/>
              <a:pathLst>
                <a:path w="12556" h="136" extrusionOk="0">
                  <a:moveTo>
                    <a:pt x="65" y="1"/>
                  </a:moveTo>
                  <a:cubicBezTo>
                    <a:pt x="43" y="1"/>
                    <a:pt x="0" y="44"/>
                    <a:pt x="0" y="65"/>
                  </a:cubicBezTo>
                  <a:cubicBezTo>
                    <a:pt x="0" y="109"/>
                    <a:pt x="43" y="136"/>
                    <a:pt x="65" y="136"/>
                  </a:cubicBezTo>
                  <a:cubicBezTo>
                    <a:pt x="108" y="136"/>
                    <a:pt x="135" y="109"/>
                    <a:pt x="135" y="65"/>
                  </a:cubicBezTo>
                  <a:cubicBezTo>
                    <a:pt x="135" y="44"/>
                    <a:pt x="108" y="1"/>
                    <a:pt x="65" y="1"/>
                  </a:cubicBezTo>
                  <a:close/>
                  <a:moveTo>
                    <a:pt x="335" y="1"/>
                  </a:moveTo>
                  <a:cubicBezTo>
                    <a:pt x="313" y="1"/>
                    <a:pt x="270" y="44"/>
                    <a:pt x="270" y="65"/>
                  </a:cubicBezTo>
                  <a:cubicBezTo>
                    <a:pt x="270" y="109"/>
                    <a:pt x="313" y="136"/>
                    <a:pt x="335" y="136"/>
                  </a:cubicBezTo>
                  <a:cubicBezTo>
                    <a:pt x="378" y="136"/>
                    <a:pt x="405" y="109"/>
                    <a:pt x="405" y="65"/>
                  </a:cubicBezTo>
                  <a:cubicBezTo>
                    <a:pt x="405" y="44"/>
                    <a:pt x="378" y="1"/>
                    <a:pt x="335" y="1"/>
                  </a:cubicBezTo>
                  <a:close/>
                  <a:moveTo>
                    <a:pt x="605" y="1"/>
                  </a:moveTo>
                  <a:cubicBezTo>
                    <a:pt x="583" y="1"/>
                    <a:pt x="540" y="44"/>
                    <a:pt x="540" y="65"/>
                  </a:cubicBezTo>
                  <a:cubicBezTo>
                    <a:pt x="540" y="109"/>
                    <a:pt x="583" y="136"/>
                    <a:pt x="605" y="136"/>
                  </a:cubicBezTo>
                  <a:cubicBezTo>
                    <a:pt x="648" y="136"/>
                    <a:pt x="675" y="109"/>
                    <a:pt x="675" y="65"/>
                  </a:cubicBezTo>
                  <a:cubicBezTo>
                    <a:pt x="675" y="44"/>
                    <a:pt x="648" y="1"/>
                    <a:pt x="605" y="1"/>
                  </a:cubicBezTo>
                  <a:close/>
                  <a:moveTo>
                    <a:pt x="875" y="1"/>
                  </a:moveTo>
                  <a:cubicBezTo>
                    <a:pt x="853" y="1"/>
                    <a:pt x="810" y="44"/>
                    <a:pt x="810" y="65"/>
                  </a:cubicBezTo>
                  <a:cubicBezTo>
                    <a:pt x="810" y="109"/>
                    <a:pt x="853" y="136"/>
                    <a:pt x="875" y="136"/>
                  </a:cubicBezTo>
                  <a:cubicBezTo>
                    <a:pt x="918" y="136"/>
                    <a:pt x="945" y="109"/>
                    <a:pt x="945" y="65"/>
                  </a:cubicBezTo>
                  <a:cubicBezTo>
                    <a:pt x="945" y="44"/>
                    <a:pt x="918" y="1"/>
                    <a:pt x="875" y="1"/>
                  </a:cubicBezTo>
                  <a:close/>
                  <a:moveTo>
                    <a:pt x="1145" y="1"/>
                  </a:moveTo>
                  <a:cubicBezTo>
                    <a:pt x="1123" y="1"/>
                    <a:pt x="1080" y="44"/>
                    <a:pt x="1080" y="65"/>
                  </a:cubicBezTo>
                  <a:cubicBezTo>
                    <a:pt x="1080" y="109"/>
                    <a:pt x="1123" y="136"/>
                    <a:pt x="1145" y="136"/>
                  </a:cubicBezTo>
                  <a:cubicBezTo>
                    <a:pt x="1188" y="136"/>
                    <a:pt x="1215" y="109"/>
                    <a:pt x="1215" y="65"/>
                  </a:cubicBezTo>
                  <a:cubicBezTo>
                    <a:pt x="1215" y="44"/>
                    <a:pt x="1188" y="1"/>
                    <a:pt x="1145" y="1"/>
                  </a:cubicBezTo>
                  <a:close/>
                  <a:moveTo>
                    <a:pt x="1415" y="1"/>
                  </a:moveTo>
                  <a:cubicBezTo>
                    <a:pt x="1393" y="1"/>
                    <a:pt x="1350" y="44"/>
                    <a:pt x="1350" y="65"/>
                  </a:cubicBezTo>
                  <a:cubicBezTo>
                    <a:pt x="1350" y="109"/>
                    <a:pt x="1393" y="136"/>
                    <a:pt x="1415" y="136"/>
                  </a:cubicBezTo>
                  <a:cubicBezTo>
                    <a:pt x="1458" y="136"/>
                    <a:pt x="1485" y="109"/>
                    <a:pt x="1485" y="65"/>
                  </a:cubicBezTo>
                  <a:cubicBezTo>
                    <a:pt x="1485" y="44"/>
                    <a:pt x="1458" y="1"/>
                    <a:pt x="1415" y="1"/>
                  </a:cubicBezTo>
                  <a:close/>
                  <a:moveTo>
                    <a:pt x="1685" y="1"/>
                  </a:moveTo>
                  <a:cubicBezTo>
                    <a:pt x="1663" y="1"/>
                    <a:pt x="1620" y="44"/>
                    <a:pt x="1620" y="65"/>
                  </a:cubicBezTo>
                  <a:cubicBezTo>
                    <a:pt x="1620" y="109"/>
                    <a:pt x="1663" y="136"/>
                    <a:pt x="1685" y="136"/>
                  </a:cubicBezTo>
                  <a:cubicBezTo>
                    <a:pt x="1728" y="136"/>
                    <a:pt x="1755" y="109"/>
                    <a:pt x="1755" y="65"/>
                  </a:cubicBezTo>
                  <a:cubicBezTo>
                    <a:pt x="1755" y="44"/>
                    <a:pt x="1728" y="1"/>
                    <a:pt x="1685" y="1"/>
                  </a:cubicBezTo>
                  <a:close/>
                  <a:moveTo>
                    <a:pt x="1955" y="1"/>
                  </a:moveTo>
                  <a:cubicBezTo>
                    <a:pt x="1934" y="1"/>
                    <a:pt x="1890" y="44"/>
                    <a:pt x="1890" y="65"/>
                  </a:cubicBezTo>
                  <a:cubicBezTo>
                    <a:pt x="1890" y="109"/>
                    <a:pt x="1934" y="136"/>
                    <a:pt x="1955" y="136"/>
                  </a:cubicBezTo>
                  <a:cubicBezTo>
                    <a:pt x="1998" y="136"/>
                    <a:pt x="2025" y="109"/>
                    <a:pt x="2025" y="65"/>
                  </a:cubicBezTo>
                  <a:cubicBezTo>
                    <a:pt x="2025" y="44"/>
                    <a:pt x="1998" y="1"/>
                    <a:pt x="1955" y="1"/>
                  </a:cubicBezTo>
                  <a:close/>
                  <a:moveTo>
                    <a:pt x="2225" y="1"/>
                  </a:moveTo>
                  <a:cubicBezTo>
                    <a:pt x="2204" y="1"/>
                    <a:pt x="2160" y="44"/>
                    <a:pt x="2160" y="65"/>
                  </a:cubicBezTo>
                  <a:cubicBezTo>
                    <a:pt x="2160" y="109"/>
                    <a:pt x="2204" y="136"/>
                    <a:pt x="2225" y="136"/>
                  </a:cubicBezTo>
                  <a:cubicBezTo>
                    <a:pt x="2268" y="136"/>
                    <a:pt x="2295" y="109"/>
                    <a:pt x="2295" y="65"/>
                  </a:cubicBezTo>
                  <a:cubicBezTo>
                    <a:pt x="2295" y="44"/>
                    <a:pt x="2268" y="1"/>
                    <a:pt x="2225" y="1"/>
                  </a:cubicBezTo>
                  <a:close/>
                  <a:moveTo>
                    <a:pt x="2495" y="1"/>
                  </a:moveTo>
                  <a:cubicBezTo>
                    <a:pt x="2474" y="1"/>
                    <a:pt x="2430" y="44"/>
                    <a:pt x="2430" y="65"/>
                  </a:cubicBezTo>
                  <a:cubicBezTo>
                    <a:pt x="2430" y="109"/>
                    <a:pt x="2474" y="136"/>
                    <a:pt x="2495" y="136"/>
                  </a:cubicBezTo>
                  <a:cubicBezTo>
                    <a:pt x="2538" y="136"/>
                    <a:pt x="2565" y="109"/>
                    <a:pt x="2565" y="65"/>
                  </a:cubicBezTo>
                  <a:cubicBezTo>
                    <a:pt x="2565" y="44"/>
                    <a:pt x="2538" y="1"/>
                    <a:pt x="2495" y="1"/>
                  </a:cubicBezTo>
                  <a:close/>
                  <a:moveTo>
                    <a:pt x="2765" y="1"/>
                  </a:moveTo>
                  <a:cubicBezTo>
                    <a:pt x="2744" y="1"/>
                    <a:pt x="2700" y="44"/>
                    <a:pt x="2700" y="65"/>
                  </a:cubicBezTo>
                  <a:cubicBezTo>
                    <a:pt x="2700" y="109"/>
                    <a:pt x="2744" y="136"/>
                    <a:pt x="2765" y="136"/>
                  </a:cubicBezTo>
                  <a:cubicBezTo>
                    <a:pt x="2808" y="136"/>
                    <a:pt x="2835" y="109"/>
                    <a:pt x="2835" y="65"/>
                  </a:cubicBezTo>
                  <a:cubicBezTo>
                    <a:pt x="2835" y="44"/>
                    <a:pt x="2808" y="1"/>
                    <a:pt x="2765" y="1"/>
                  </a:cubicBezTo>
                  <a:close/>
                  <a:moveTo>
                    <a:pt x="3035" y="1"/>
                  </a:moveTo>
                  <a:cubicBezTo>
                    <a:pt x="3014" y="1"/>
                    <a:pt x="2970" y="44"/>
                    <a:pt x="2970" y="65"/>
                  </a:cubicBezTo>
                  <a:cubicBezTo>
                    <a:pt x="2970" y="109"/>
                    <a:pt x="3014" y="136"/>
                    <a:pt x="3035" y="136"/>
                  </a:cubicBezTo>
                  <a:cubicBezTo>
                    <a:pt x="3078" y="136"/>
                    <a:pt x="3105" y="109"/>
                    <a:pt x="3105" y="65"/>
                  </a:cubicBezTo>
                  <a:cubicBezTo>
                    <a:pt x="3105" y="44"/>
                    <a:pt x="3078" y="1"/>
                    <a:pt x="3035" y="1"/>
                  </a:cubicBezTo>
                  <a:close/>
                  <a:moveTo>
                    <a:pt x="3305" y="1"/>
                  </a:moveTo>
                  <a:cubicBezTo>
                    <a:pt x="3284" y="1"/>
                    <a:pt x="3240" y="44"/>
                    <a:pt x="3240" y="65"/>
                  </a:cubicBezTo>
                  <a:cubicBezTo>
                    <a:pt x="3240" y="109"/>
                    <a:pt x="3284" y="136"/>
                    <a:pt x="3305" y="136"/>
                  </a:cubicBezTo>
                  <a:cubicBezTo>
                    <a:pt x="3348" y="136"/>
                    <a:pt x="3375" y="109"/>
                    <a:pt x="3375" y="65"/>
                  </a:cubicBezTo>
                  <a:cubicBezTo>
                    <a:pt x="3375" y="44"/>
                    <a:pt x="3348" y="1"/>
                    <a:pt x="3305" y="1"/>
                  </a:cubicBezTo>
                  <a:close/>
                  <a:moveTo>
                    <a:pt x="3575" y="1"/>
                  </a:moveTo>
                  <a:cubicBezTo>
                    <a:pt x="3554" y="1"/>
                    <a:pt x="3510" y="44"/>
                    <a:pt x="3510" y="65"/>
                  </a:cubicBezTo>
                  <a:cubicBezTo>
                    <a:pt x="3510" y="109"/>
                    <a:pt x="3554" y="136"/>
                    <a:pt x="3575" y="136"/>
                  </a:cubicBezTo>
                  <a:cubicBezTo>
                    <a:pt x="3618" y="136"/>
                    <a:pt x="3645" y="109"/>
                    <a:pt x="3645" y="65"/>
                  </a:cubicBezTo>
                  <a:cubicBezTo>
                    <a:pt x="3645" y="44"/>
                    <a:pt x="3618" y="1"/>
                    <a:pt x="3575" y="1"/>
                  </a:cubicBezTo>
                  <a:close/>
                  <a:moveTo>
                    <a:pt x="3845" y="1"/>
                  </a:moveTo>
                  <a:cubicBezTo>
                    <a:pt x="3824" y="1"/>
                    <a:pt x="3780" y="44"/>
                    <a:pt x="3780" y="65"/>
                  </a:cubicBezTo>
                  <a:cubicBezTo>
                    <a:pt x="3780" y="109"/>
                    <a:pt x="3824" y="136"/>
                    <a:pt x="3845" y="136"/>
                  </a:cubicBezTo>
                  <a:cubicBezTo>
                    <a:pt x="3888" y="136"/>
                    <a:pt x="3915" y="109"/>
                    <a:pt x="3915" y="65"/>
                  </a:cubicBezTo>
                  <a:cubicBezTo>
                    <a:pt x="3915" y="44"/>
                    <a:pt x="3888" y="1"/>
                    <a:pt x="3845" y="1"/>
                  </a:cubicBezTo>
                  <a:close/>
                  <a:moveTo>
                    <a:pt x="4115" y="1"/>
                  </a:moveTo>
                  <a:cubicBezTo>
                    <a:pt x="4094" y="1"/>
                    <a:pt x="4050" y="44"/>
                    <a:pt x="4050" y="65"/>
                  </a:cubicBezTo>
                  <a:cubicBezTo>
                    <a:pt x="4050" y="109"/>
                    <a:pt x="4094" y="136"/>
                    <a:pt x="4115" y="136"/>
                  </a:cubicBezTo>
                  <a:cubicBezTo>
                    <a:pt x="4158" y="136"/>
                    <a:pt x="4185" y="109"/>
                    <a:pt x="4185" y="65"/>
                  </a:cubicBezTo>
                  <a:cubicBezTo>
                    <a:pt x="4185" y="44"/>
                    <a:pt x="4158" y="1"/>
                    <a:pt x="4115" y="1"/>
                  </a:cubicBezTo>
                  <a:close/>
                  <a:moveTo>
                    <a:pt x="4385" y="1"/>
                  </a:moveTo>
                  <a:cubicBezTo>
                    <a:pt x="4364" y="1"/>
                    <a:pt x="4320" y="44"/>
                    <a:pt x="4320" y="65"/>
                  </a:cubicBezTo>
                  <a:cubicBezTo>
                    <a:pt x="4320" y="109"/>
                    <a:pt x="4364" y="136"/>
                    <a:pt x="4385" y="136"/>
                  </a:cubicBezTo>
                  <a:cubicBezTo>
                    <a:pt x="4428" y="136"/>
                    <a:pt x="4455" y="109"/>
                    <a:pt x="4455" y="65"/>
                  </a:cubicBezTo>
                  <a:cubicBezTo>
                    <a:pt x="4455" y="44"/>
                    <a:pt x="4428" y="1"/>
                    <a:pt x="4385" y="1"/>
                  </a:cubicBezTo>
                  <a:close/>
                  <a:moveTo>
                    <a:pt x="4655" y="1"/>
                  </a:moveTo>
                  <a:cubicBezTo>
                    <a:pt x="4634" y="1"/>
                    <a:pt x="4590" y="44"/>
                    <a:pt x="4590" y="65"/>
                  </a:cubicBezTo>
                  <a:cubicBezTo>
                    <a:pt x="4590" y="109"/>
                    <a:pt x="4634" y="136"/>
                    <a:pt x="4655" y="136"/>
                  </a:cubicBezTo>
                  <a:cubicBezTo>
                    <a:pt x="4698" y="136"/>
                    <a:pt x="4725" y="109"/>
                    <a:pt x="4725" y="65"/>
                  </a:cubicBezTo>
                  <a:cubicBezTo>
                    <a:pt x="4725" y="44"/>
                    <a:pt x="4698" y="1"/>
                    <a:pt x="4655" y="1"/>
                  </a:cubicBezTo>
                  <a:close/>
                  <a:moveTo>
                    <a:pt x="4925" y="1"/>
                  </a:moveTo>
                  <a:cubicBezTo>
                    <a:pt x="4904" y="1"/>
                    <a:pt x="4860" y="44"/>
                    <a:pt x="4860" y="65"/>
                  </a:cubicBezTo>
                  <a:cubicBezTo>
                    <a:pt x="4860" y="109"/>
                    <a:pt x="4904" y="136"/>
                    <a:pt x="4925" y="136"/>
                  </a:cubicBezTo>
                  <a:cubicBezTo>
                    <a:pt x="4968" y="136"/>
                    <a:pt x="4995" y="109"/>
                    <a:pt x="4995" y="65"/>
                  </a:cubicBezTo>
                  <a:cubicBezTo>
                    <a:pt x="4995" y="44"/>
                    <a:pt x="4968" y="1"/>
                    <a:pt x="4925" y="1"/>
                  </a:cubicBezTo>
                  <a:close/>
                  <a:moveTo>
                    <a:pt x="5195" y="1"/>
                  </a:moveTo>
                  <a:cubicBezTo>
                    <a:pt x="5174" y="1"/>
                    <a:pt x="5130" y="44"/>
                    <a:pt x="5130" y="65"/>
                  </a:cubicBezTo>
                  <a:cubicBezTo>
                    <a:pt x="5130" y="109"/>
                    <a:pt x="5174" y="136"/>
                    <a:pt x="5195" y="136"/>
                  </a:cubicBezTo>
                  <a:cubicBezTo>
                    <a:pt x="5238" y="136"/>
                    <a:pt x="5265" y="109"/>
                    <a:pt x="5265" y="65"/>
                  </a:cubicBezTo>
                  <a:cubicBezTo>
                    <a:pt x="5265" y="44"/>
                    <a:pt x="5238" y="1"/>
                    <a:pt x="5195" y="1"/>
                  </a:cubicBezTo>
                  <a:close/>
                  <a:moveTo>
                    <a:pt x="5465" y="1"/>
                  </a:moveTo>
                  <a:cubicBezTo>
                    <a:pt x="5444" y="1"/>
                    <a:pt x="5400" y="44"/>
                    <a:pt x="5400" y="65"/>
                  </a:cubicBezTo>
                  <a:cubicBezTo>
                    <a:pt x="5400" y="109"/>
                    <a:pt x="5444" y="136"/>
                    <a:pt x="5465" y="136"/>
                  </a:cubicBezTo>
                  <a:cubicBezTo>
                    <a:pt x="5508" y="136"/>
                    <a:pt x="5535" y="109"/>
                    <a:pt x="5535" y="65"/>
                  </a:cubicBezTo>
                  <a:cubicBezTo>
                    <a:pt x="5535" y="44"/>
                    <a:pt x="5508" y="1"/>
                    <a:pt x="5465" y="1"/>
                  </a:cubicBezTo>
                  <a:close/>
                  <a:moveTo>
                    <a:pt x="5735" y="1"/>
                  </a:moveTo>
                  <a:cubicBezTo>
                    <a:pt x="5714" y="1"/>
                    <a:pt x="5670" y="44"/>
                    <a:pt x="5670" y="65"/>
                  </a:cubicBezTo>
                  <a:cubicBezTo>
                    <a:pt x="5670" y="109"/>
                    <a:pt x="5714" y="136"/>
                    <a:pt x="5735" y="136"/>
                  </a:cubicBezTo>
                  <a:cubicBezTo>
                    <a:pt x="5779" y="136"/>
                    <a:pt x="5806" y="109"/>
                    <a:pt x="5806" y="65"/>
                  </a:cubicBezTo>
                  <a:cubicBezTo>
                    <a:pt x="5806" y="44"/>
                    <a:pt x="5779" y="1"/>
                    <a:pt x="5735" y="1"/>
                  </a:cubicBezTo>
                  <a:close/>
                  <a:moveTo>
                    <a:pt x="6005" y="1"/>
                  </a:moveTo>
                  <a:cubicBezTo>
                    <a:pt x="5984" y="1"/>
                    <a:pt x="5941" y="44"/>
                    <a:pt x="5941" y="65"/>
                  </a:cubicBezTo>
                  <a:cubicBezTo>
                    <a:pt x="5941" y="109"/>
                    <a:pt x="5984" y="136"/>
                    <a:pt x="6005" y="136"/>
                  </a:cubicBezTo>
                  <a:cubicBezTo>
                    <a:pt x="6049" y="136"/>
                    <a:pt x="6076" y="109"/>
                    <a:pt x="6076" y="65"/>
                  </a:cubicBezTo>
                  <a:cubicBezTo>
                    <a:pt x="6076" y="44"/>
                    <a:pt x="6049" y="1"/>
                    <a:pt x="6005" y="1"/>
                  </a:cubicBezTo>
                  <a:close/>
                  <a:moveTo>
                    <a:pt x="6275" y="1"/>
                  </a:moveTo>
                  <a:cubicBezTo>
                    <a:pt x="6254" y="1"/>
                    <a:pt x="6211" y="44"/>
                    <a:pt x="6211" y="65"/>
                  </a:cubicBezTo>
                  <a:cubicBezTo>
                    <a:pt x="6211" y="109"/>
                    <a:pt x="6254" y="136"/>
                    <a:pt x="6275" y="136"/>
                  </a:cubicBezTo>
                  <a:cubicBezTo>
                    <a:pt x="6319" y="136"/>
                    <a:pt x="6346" y="109"/>
                    <a:pt x="6346" y="65"/>
                  </a:cubicBezTo>
                  <a:cubicBezTo>
                    <a:pt x="6346" y="44"/>
                    <a:pt x="6319" y="1"/>
                    <a:pt x="6275" y="1"/>
                  </a:cubicBezTo>
                  <a:close/>
                  <a:moveTo>
                    <a:pt x="6545" y="1"/>
                  </a:moveTo>
                  <a:cubicBezTo>
                    <a:pt x="6524" y="1"/>
                    <a:pt x="6481" y="44"/>
                    <a:pt x="6481" y="65"/>
                  </a:cubicBezTo>
                  <a:cubicBezTo>
                    <a:pt x="6481" y="109"/>
                    <a:pt x="6524" y="136"/>
                    <a:pt x="6545" y="136"/>
                  </a:cubicBezTo>
                  <a:cubicBezTo>
                    <a:pt x="6589" y="136"/>
                    <a:pt x="6616" y="109"/>
                    <a:pt x="6616" y="65"/>
                  </a:cubicBezTo>
                  <a:cubicBezTo>
                    <a:pt x="6616" y="44"/>
                    <a:pt x="6589" y="1"/>
                    <a:pt x="6545" y="1"/>
                  </a:cubicBezTo>
                  <a:close/>
                  <a:moveTo>
                    <a:pt x="6815" y="1"/>
                  </a:moveTo>
                  <a:cubicBezTo>
                    <a:pt x="6794" y="1"/>
                    <a:pt x="6751" y="44"/>
                    <a:pt x="6751" y="65"/>
                  </a:cubicBezTo>
                  <a:cubicBezTo>
                    <a:pt x="6751" y="109"/>
                    <a:pt x="6794" y="136"/>
                    <a:pt x="6815" y="136"/>
                  </a:cubicBezTo>
                  <a:cubicBezTo>
                    <a:pt x="6859" y="136"/>
                    <a:pt x="6886" y="109"/>
                    <a:pt x="6886" y="65"/>
                  </a:cubicBezTo>
                  <a:cubicBezTo>
                    <a:pt x="6886" y="44"/>
                    <a:pt x="6859" y="1"/>
                    <a:pt x="6815" y="1"/>
                  </a:cubicBezTo>
                  <a:close/>
                  <a:moveTo>
                    <a:pt x="7085" y="1"/>
                  </a:moveTo>
                  <a:cubicBezTo>
                    <a:pt x="7064" y="1"/>
                    <a:pt x="7021" y="44"/>
                    <a:pt x="7021" y="65"/>
                  </a:cubicBezTo>
                  <a:cubicBezTo>
                    <a:pt x="7021" y="109"/>
                    <a:pt x="7064" y="136"/>
                    <a:pt x="7085" y="136"/>
                  </a:cubicBezTo>
                  <a:cubicBezTo>
                    <a:pt x="7129" y="136"/>
                    <a:pt x="7156" y="109"/>
                    <a:pt x="7156" y="65"/>
                  </a:cubicBezTo>
                  <a:cubicBezTo>
                    <a:pt x="7156" y="44"/>
                    <a:pt x="7129" y="1"/>
                    <a:pt x="7085" y="1"/>
                  </a:cubicBezTo>
                  <a:close/>
                  <a:moveTo>
                    <a:pt x="7355" y="1"/>
                  </a:moveTo>
                  <a:cubicBezTo>
                    <a:pt x="7334" y="1"/>
                    <a:pt x="7291" y="44"/>
                    <a:pt x="7291" y="65"/>
                  </a:cubicBezTo>
                  <a:cubicBezTo>
                    <a:pt x="7291" y="109"/>
                    <a:pt x="7334" y="136"/>
                    <a:pt x="7355" y="136"/>
                  </a:cubicBezTo>
                  <a:cubicBezTo>
                    <a:pt x="7399" y="136"/>
                    <a:pt x="7426" y="109"/>
                    <a:pt x="7426" y="65"/>
                  </a:cubicBezTo>
                  <a:cubicBezTo>
                    <a:pt x="7426" y="44"/>
                    <a:pt x="7399" y="1"/>
                    <a:pt x="7355" y="1"/>
                  </a:cubicBezTo>
                  <a:close/>
                  <a:moveTo>
                    <a:pt x="7625" y="1"/>
                  </a:moveTo>
                  <a:cubicBezTo>
                    <a:pt x="7604" y="1"/>
                    <a:pt x="7561" y="44"/>
                    <a:pt x="7561" y="65"/>
                  </a:cubicBezTo>
                  <a:cubicBezTo>
                    <a:pt x="7561" y="109"/>
                    <a:pt x="7604" y="136"/>
                    <a:pt x="7625" y="136"/>
                  </a:cubicBezTo>
                  <a:cubicBezTo>
                    <a:pt x="7669" y="136"/>
                    <a:pt x="7696" y="109"/>
                    <a:pt x="7696" y="65"/>
                  </a:cubicBezTo>
                  <a:cubicBezTo>
                    <a:pt x="7696" y="44"/>
                    <a:pt x="7669" y="1"/>
                    <a:pt x="7625" y="1"/>
                  </a:cubicBezTo>
                  <a:close/>
                  <a:moveTo>
                    <a:pt x="7895" y="1"/>
                  </a:moveTo>
                  <a:cubicBezTo>
                    <a:pt x="7874" y="1"/>
                    <a:pt x="7831" y="44"/>
                    <a:pt x="7831" y="65"/>
                  </a:cubicBezTo>
                  <a:cubicBezTo>
                    <a:pt x="7831" y="109"/>
                    <a:pt x="7874" y="136"/>
                    <a:pt x="7895" y="136"/>
                  </a:cubicBezTo>
                  <a:cubicBezTo>
                    <a:pt x="7939" y="136"/>
                    <a:pt x="7966" y="109"/>
                    <a:pt x="7966" y="65"/>
                  </a:cubicBezTo>
                  <a:cubicBezTo>
                    <a:pt x="7966" y="44"/>
                    <a:pt x="7939" y="1"/>
                    <a:pt x="7895" y="1"/>
                  </a:cubicBezTo>
                  <a:close/>
                  <a:moveTo>
                    <a:pt x="8165" y="1"/>
                  </a:moveTo>
                  <a:cubicBezTo>
                    <a:pt x="8144" y="1"/>
                    <a:pt x="8101" y="44"/>
                    <a:pt x="8101" y="65"/>
                  </a:cubicBezTo>
                  <a:cubicBezTo>
                    <a:pt x="8101" y="109"/>
                    <a:pt x="8144" y="136"/>
                    <a:pt x="8165" y="136"/>
                  </a:cubicBezTo>
                  <a:cubicBezTo>
                    <a:pt x="8209" y="136"/>
                    <a:pt x="8236" y="109"/>
                    <a:pt x="8236" y="65"/>
                  </a:cubicBezTo>
                  <a:cubicBezTo>
                    <a:pt x="8236" y="44"/>
                    <a:pt x="8209" y="1"/>
                    <a:pt x="8165" y="1"/>
                  </a:cubicBezTo>
                  <a:close/>
                  <a:moveTo>
                    <a:pt x="8435" y="1"/>
                  </a:moveTo>
                  <a:cubicBezTo>
                    <a:pt x="8414" y="1"/>
                    <a:pt x="8371" y="44"/>
                    <a:pt x="8371" y="65"/>
                  </a:cubicBezTo>
                  <a:cubicBezTo>
                    <a:pt x="8371" y="109"/>
                    <a:pt x="8414" y="136"/>
                    <a:pt x="8435" y="136"/>
                  </a:cubicBezTo>
                  <a:cubicBezTo>
                    <a:pt x="8479" y="136"/>
                    <a:pt x="8506" y="109"/>
                    <a:pt x="8506" y="65"/>
                  </a:cubicBezTo>
                  <a:cubicBezTo>
                    <a:pt x="8506" y="44"/>
                    <a:pt x="8479" y="1"/>
                    <a:pt x="8435" y="1"/>
                  </a:cubicBezTo>
                  <a:close/>
                  <a:moveTo>
                    <a:pt x="8705" y="1"/>
                  </a:moveTo>
                  <a:cubicBezTo>
                    <a:pt x="8684" y="1"/>
                    <a:pt x="8641" y="44"/>
                    <a:pt x="8641" y="65"/>
                  </a:cubicBezTo>
                  <a:cubicBezTo>
                    <a:pt x="8641" y="109"/>
                    <a:pt x="8684" y="136"/>
                    <a:pt x="8705" y="136"/>
                  </a:cubicBezTo>
                  <a:cubicBezTo>
                    <a:pt x="8749" y="136"/>
                    <a:pt x="8776" y="109"/>
                    <a:pt x="8776" y="65"/>
                  </a:cubicBezTo>
                  <a:cubicBezTo>
                    <a:pt x="8776" y="44"/>
                    <a:pt x="8749" y="1"/>
                    <a:pt x="8705" y="1"/>
                  </a:cubicBezTo>
                  <a:close/>
                  <a:moveTo>
                    <a:pt x="8975" y="1"/>
                  </a:moveTo>
                  <a:cubicBezTo>
                    <a:pt x="8954" y="1"/>
                    <a:pt x="8911" y="44"/>
                    <a:pt x="8911" y="65"/>
                  </a:cubicBezTo>
                  <a:cubicBezTo>
                    <a:pt x="8911" y="109"/>
                    <a:pt x="8954" y="136"/>
                    <a:pt x="8975" y="136"/>
                  </a:cubicBezTo>
                  <a:cubicBezTo>
                    <a:pt x="9019" y="136"/>
                    <a:pt x="9046" y="109"/>
                    <a:pt x="9046" y="65"/>
                  </a:cubicBezTo>
                  <a:cubicBezTo>
                    <a:pt x="9046" y="44"/>
                    <a:pt x="9019" y="1"/>
                    <a:pt x="8975" y="1"/>
                  </a:cubicBezTo>
                  <a:close/>
                  <a:moveTo>
                    <a:pt x="9245" y="1"/>
                  </a:moveTo>
                  <a:cubicBezTo>
                    <a:pt x="9224" y="1"/>
                    <a:pt x="9181" y="44"/>
                    <a:pt x="9181" y="65"/>
                  </a:cubicBezTo>
                  <a:cubicBezTo>
                    <a:pt x="9181" y="109"/>
                    <a:pt x="9224" y="136"/>
                    <a:pt x="9245" y="136"/>
                  </a:cubicBezTo>
                  <a:cubicBezTo>
                    <a:pt x="9289" y="136"/>
                    <a:pt x="9316" y="109"/>
                    <a:pt x="9316" y="65"/>
                  </a:cubicBezTo>
                  <a:cubicBezTo>
                    <a:pt x="9316" y="44"/>
                    <a:pt x="9289" y="1"/>
                    <a:pt x="9245" y="1"/>
                  </a:cubicBezTo>
                  <a:close/>
                  <a:moveTo>
                    <a:pt x="9515" y="1"/>
                  </a:moveTo>
                  <a:cubicBezTo>
                    <a:pt x="9494" y="1"/>
                    <a:pt x="9451" y="44"/>
                    <a:pt x="9451" y="65"/>
                  </a:cubicBezTo>
                  <a:cubicBezTo>
                    <a:pt x="9451" y="109"/>
                    <a:pt x="9494" y="136"/>
                    <a:pt x="9515" y="136"/>
                  </a:cubicBezTo>
                  <a:cubicBezTo>
                    <a:pt x="9559" y="136"/>
                    <a:pt x="9586" y="109"/>
                    <a:pt x="9586" y="65"/>
                  </a:cubicBezTo>
                  <a:cubicBezTo>
                    <a:pt x="9586" y="44"/>
                    <a:pt x="9559" y="1"/>
                    <a:pt x="9515" y="1"/>
                  </a:cubicBezTo>
                  <a:close/>
                  <a:moveTo>
                    <a:pt x="9786" y="1"/>
                  </a:moveTo>
                  <a:cubicBezTo>
                    <a:pt x="9764" y="1"/>
                    <a:pt x="9721" y="44"/>
                    <a:pt x="9721" y="65"/>
                  </a:cubicBezTo>
                  <a:cubicBezTo>
                    <a:pt x="9721" y="109"/>
                    <a:pt x="9764" y="136"/>
                    <a:pt x="9786" y="136"/>
                  </a:cubicBezTo>
                  <a:cubicBezTo>
                    <a:pt x="9829" y="136"/>
                    <a:pt x="9856" y="109"/>
                    <a:pt x="9856" y="65"/>
                  </a:cubicBezTo>
                  <a:cubicBezTo>
                    <a:pt x="9856" y="44"/>
                    <a:pt x="9829" y="1"/>
                    <a:pt x="9786" y="1"/>
                  </a:cubicBezTo>
                  <a:close/>
                  <a:moveTo>
                    <a:pt x="10056" y="1"/>
                  </a:moveTo>
                  <a:cubicBezTo>
                    <a:pt x="10034" y="1"/>
                    <a:pt x="9991" y="44"/>
                    <a:pt x="9991" y="65"/>
                  </a:cubicBezTo>
                  <a:cubicBezTo>
                    <a:pt x="9991" y="109"/>
                    <a:pt x="10034" y="136"/>
                    <a:pt x="10056" y="136"/>
                  </a:cubicBezTo>
                  <a:cubicBezTo>
                    <a:pt x="10099" y="136"/>
                    <a:pt x="10126" y="109"/>
                    <a:pt x="10126" y="65"/>
                  </a:cubicBezTo>
                  <a:cubicBezTo>
                    <a:pt x="10126" y="44"/>
                    <a:pt x="10099" y="1"/>
                    <a:pt x="10056" y="1"/>
                  </a:cubicBezTo>
                  <a:close/>
                  <a:moveTo>
                    <a:pt x="10326" y="1"/>
                  </a:moveTo>
                  <a:cubicBezTo>
                    <a:pt x="10304" y="1"/>
                    <a:pt x="10261" y="44"/>
                    <a:pt x="10261" y="65"/>
                  </a:cubicBezTo>
                  <a:cubicBezTo>
                    <a:pt x="10261" y="109"/>
                    <a:pt x="10304" y="136"/>
                    <a:pt x="10326" y="136"/>
                  </a:cubicBezTo>
                  <a:cubicBezTo>
                    <a:pt x="10369" y="136"/>
                    <a:pt x="10396" y="109"/>
                    <a:pt x="10396" y="65"/>
                  </a:cubicBezTo>
                  <a:cubicBezTo>
                    <a:pt x="10396" y="44"/>
                    <a:pt x="10369" y="1"/>
                    <a:pt x="10326" y="1"/>
                  </a:cubicBezTo>
                  <a:close/>
                  <a:moveTo>
                    <a:pt x="10596" y="1"/>
                  </a:moveTo>
                  <a:cubicBezTo>
                    <a:pt x="10574" y="1"/>
                    <a:pt x="10531" y="44"/>
                    <a:pt x="10531" y="65"/>
                  </a:cubicBezTo>
                  <a:cubicBezTo>
                    <a:pt x="10531" y="109"/>
                    <a:pt x="10574" y="136"/>
                    <a:pt x="10596" y="136"/>
                  </a:cubicBezTo>
                  <a:cubicBezTo>
                    <a:pt x="10639" y="136"/>
                    <a:pt x="10666" y="109"/>
                    <a:pt x="10666" y="65"/>
                  </a:cubicBezTo>
                  <a:cubicBezTo>
                    <a:pt x="10666" y="44"/>
                    <a:pt x="10639" y="1"/>
                    <a:pt x="10596" y="1"/>
                  </a:cubicBezTo>
                  <a:close/>
                  <a:moveTo>
                    <a:pt x="10866" y="1"/>
                  </a:moveTo>
                  <a:cubicBezTo>
                    <a:pt x="10844" y="1"/>
                    <a:pt x="10801" y="44"/>
                    <a:pt x="10801" y="65"/>
                  </a:cubicBezTo>
                  <a:cubicBezTo>
                    <a:pt x="10801" y="109"/>
                    <a:pt x="10844" y="136"/>
                    <a:pt x="10866" y="136"/>
                  </a:cubicBezTo>
                  <a:cubicBezTo>
                    <a:pt x="10909" y="136"/>
                    <a:pt x="10936" y="109"/>
                    <a:pt x="10936" y="65"/>
                  </a:cubicBezTo>
                  <a:cubicBezTo>
                    <a:pt x="10936" y="44"/>
                    <a:pt x="10909" y="1"/>
                    <a:pt x="10866" y="1"/>
                  </a:cubicBezTo>
                  <a:close/>
                  <a:moveTo>
                    <a:pt x="11136" y="1"/>
                  </a:moveTo>
                  <a:cubicBezTo>
                    <a:pt x="11114" y="1"/>
                    <a:pt x="11071" y="44"/>
                    <a:pt x="11071" y="65"/>
                  </a:cubicBezTo>
                  <a:cubicBezTo>
                    <a:pt x="11071" y="109"/>
                    <a:pt x="11114" y="136"/>
                    <a:pt x="11136" y="136"/>
                  </a:cubicBezTo>
                  <a:cubicBezTo>
                    <a:pt x="11179" y="136"/>
                    <a:pt x="11206" y="109"/>
                    <a:pt x="11206" y="65"/>
                  </a:cubicBezTo>
                  <a:cubicBezTo>
                    <a:pt x="11206" y="44"/>
                    <a:pt x="11179" y="1"/>
                    <a:pt x="11136" y="1"/>
                  </a:cubicBezTo>
                  <a:close/>
                  <a:moveTo>
                    <a:pt x="11406" y="1"/>
                  </a:moveTo>
                  <a:cubicBezTo>
                    <a:pt x="11384" y="1"/>
                    <a:pt x="11341" y="44"/>
                    <a:pt x="11341" y="65"/>
                  </a:cubicBezTo>
                  <a:cubicBezTo>
                    <a:pt x="11341" y="109"/>
                    <a:pt x="11384" y="136"/>
                    <a:pt x="11406" y="136"/>
                  </a:cubicBezTo>
                  <a:cubicBezTo>
                    <a:pt x="11449" y="136"/>
                    <a:pt x="11476" y="109"/>
                    <a:pt x="11476" y="65"/>
                  </a:cubicBezTo>
                  <a:cubicBezTo>
                    <a:pt x="11476" y="44"/>
                    <a:pt x="11449" y="1"/>
                    <a:pt x="11406" y="1"/>
                  </a:cubicBezTo>
                  <a:close/>
                  <a:moveTo>
                    <a:pt x="11676" y="1"/>
                  </a:moveTo>
                  <a:cubicBezTo>
                    <a:pt x="11654" y="1"/>
                    <a:pt x="11611" y="44"/>
                    <a:pt x="11611" y="65"/>
                  </a:cubicBezTo>
                  <a:cubicBezTo>
                    <a:pt x="11611" y="109"/>
                    <a:pt x="11654" y="136"/>
                    <a:pt x="11676" y="136"/>
                  </a:cubicBezTo>
                  <a:cubicBezTo>
                    <a:pt x="11719" y="136"/>
                    <a:pt x="11746" y="109"/>
                    <a:pt x="11746" y="65"/>
                  </a:cubicBezTo>
                  <a:cubicBezTo>
                    <a:pt x="11746" y="44"/>
                    <a:pt x="11719" y="1"/>
                    <a:pt x="11676" y="1"/>
                  </a:cubicBezTo>
                  <a:close/>
                  <a:moveTo>
                    <a:pt x="11946" y="1"/>
                  </a:moveTo>
                  <a:cubicBezTo>
                    <a:pt x="11924" y="1"/>
                    <a:pt x="11881" y="44"/>
                    <a:pt x="11881" y="65"/>
                  </a:cubicBezTo>
                  <a:cubicBezTo>
                    <a:pt x="11881" y="109"/>
                    <a:pt x="11924" y="136"/>
                    <a:pt x="11946" y="136"/>
                  </a:cubicBezTo>
                  <a:cubicBezTo>
                    <a:pt x="11989" y="136"/>
                    <a:pt x="12016" y="109"/>
                    <a:pt x="12016" y="65"/>
                  </a:cubicBezTo>
                  <a:cubicBezTo>
                    <a:pt x="12016" y="44"/>
                    <a:pt x="11989" y="1"/>
                    <a:pt x="11946" y="1"/>
                  </a:cubicBezTo>
                  <a:close/>
                  <a:moveTo>
                    <a:pt x="12216" y="1"/>
                  </a:moveTo>
                  <a:cubicBezTo>
                    <a:pt x="12194" y="1"/>
                    <a:pt x="12151" y="44"/>
                    <a:pt x="12151" y="65"/>
                  </a:cubicBezTo>
                  <a:cubicBezTo>
                    <a:pt x="12151" y="109"/>
                    <a:pt x="12194" y="136"/>
                    <a:pt x="12216" y="136"/>
                  </a:cubicBezTo>
                  <a:cubicBezTo>
                    <a:pt x="12259" y="136"/>
                    <a:pt x="12286" y="109"/>
                    <a:pt x="12286" y="65"/>
                  </a:cubicBezTo>
                  <a:cubicBezTo>
                    <a:pt x="12286" y="44"/>
                    <a:pt x="12259" y="1"/>
                    <a:pt x="12216" y="1"/>
                  </a:cubicBezTo>
                  <a:close/>
                  <a:moveTo>
                    <a:pt x="12486" y="1"/>
                  </a:moveTo>
                  <a:cubicBezTo>
                    <a:pt x="12464" y="1"/>
                    <a:pt x="12421" y="44"/>
                    <a:pt x="12421" y="65"/>
                  </a:cubicBezTo>
                  <a:cubicBezTo>
                    <a:pt x="12421" y="109"/>
                    <a:pt x="12464" y="136"/>
                    <a:pt x="12486" y="136"/>
                  </a:cubicBezTo>
                  <a:cubicBezTo>
                    <a:pt x="12529" y="136"/>
                    <a:pt x="12556" y="109"/>
                    <a:pt x="12556" y="65"/>
                  </a:cubicBezTo>
                  <a:cubicBezTo>
                    <a:pt x="12556" y="44"/>
                    <a:pt x="12529" y="1"/>
                    <a:pt x="12486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2491785" y="2631803"/>
              <a:ext cx="971899" cy="698736"/>
            </a:xfrm>
            <a:custGeom>
              <a:avLst/>
              <a:gdLst/>
              <a:ahLst/>
              <a:cxnLst/>
              <a:rect l="l" t="t" r="r" b="b"/>
              <a:pathLst>
                <a:path w="21063" h="15143" extrusionOk="0">
                  <a:moveTo>
                    <a:pt x="66" y="0"/>
                  </a:moveTo>
                  <a:cubicBezTo>
                    <a:pt x="44" y="0"/>
                    <a:pt x="1" y="44"/>
                    <a:pt x="1" y="65"/>
                  </a:cubicBezTo>
                  <a:cubicBezTo>
                    <a:pt x="1" y="114"/>
                    <a:pt x="44" y="135"/>
                    <a:pt x="66" y="135"/>
                  </a:cubicBezTo>
                  <a:cubicBezTo>
                    <a:pt x="114" y="135"/>
                    <a:pt x="136" y="114"/>
                    <a:pt x="136" y="65"/>
                  </a:cubicBezTo>
                  <a:cubicBezTo>
                    <a:pt x="136" y="44"/>
                    <a:pt x="114" y="0"/>
                    <a:pt x="66" y="0"/>
                  </a:cubicBezTo>
                  <a:close/>
                  <a:moveTo>
                    <a:pt x="66" y="270"/>
                  </a:moveTo>
                  <a:cubicBezTo>
                    <a:pt x="44" y="270"/>
                    <a:pt x="1" y="314"/>
                    <a:pt x="1" y="335"/>
                  </a:cubicBezTo>
                  <a:cubicBezTo>
                    <a:pt x="1" y="384"/>
                    <a:pt x="44" y="405"/>
                    <a:pt x="66" y="405"/>
                  </a:cubicBezTo>
                  <a:cubicBezTo>
                    <a:pt x="114" y="405"/>
                    <a:pt x="136" y="384"/>
                    <a:pt x="136" y="335"/>
                  </a:cubicBezTo>
                  <a:cubicBezTo>
                    <a:pt x="136" y="314"/>
                    <a:pt x="114" y="270"/>
                    <a:pt x="66" y="270"/>
                  </a:cubicBezTo>
                  <a:close/>
                  <a:moveTo>
                    <a:pt x="66" y="540"/>
                  </a:moveTo>
                  <a:cubicBezTo>
                    <a:pt x="44" y="540"/>
                    <a:pt x="1" y="584"/>
                    <a:pt x="1" y="605"/>
                  </a:cubicBezTo>
                  <a:cubicBezTo>
                    <a:pt x="1" y="654"/>
                    <a:pt x="44" y="675"/>
                    <a:pt x="66" y="675"/>
                  </a:cubicBezTo>
                  <a:cubicBezTo>
                    <a:pt x="114" y="675"/>
                    <a:pt x="136" y="654"/>
                    <a:pt x="136" y="605"/>
                  </a:cubicBezTo>
                  <a:cubicBezTo>
                    <a:pt x="136" y="584"/>
                    <a:pt x="114" y="540"/>
                    <a:pt x="66" y="540"/>
                  </a:cubicBezTo>
                  <a:close/>
                  <a:moveTo>
                    <a:pt x="66" y="810"/>
                  </a:moveTo>
                  <a:cubicBezTo>
                    <a:pt x="44" y="810"/>
                    <a:pt x="1" y="854"/>
                    <a:pt x="1" y="875"/>
                  </a:cubicBezTo>
                  <a:cubicBezTo>
                    <a:pt x="1" y="924"/>
                    <a:pt x="44" y="945"/>
                    <a:pt x="66" y="945"/>
                  </a:cubicBezTo>
                  <a:cubicBezTo>
                    <a:pt x="114" y="945"/>
                    <a:pt x="136" y="924"/>
                    <a:pt x="136" y="875"/>
                  </a:cubicBezTo>
                  <a:cubicBezTo>
                    <a:pt x="136" y="854"/>
                    <a:pt x="114" y="810"/>
                    <a:pt x="66" y="810"/>
                  </a:cubicBezTo>
                  <a:close/>
                  <a:moveTo>
                    <a:pt x="66" y="1080"/>
                  </a:moveTo>
                  <a:cubicBezTo>
                    <a:pt x="44" y="1080"/>
                    <a:pt x="1" y="1124"/>
                    <a:pt x="1" y="1145"/>
                  </a:cubicBezTo>
                  <a:cubicBezTo>
                    <a:pt x="1" y="1194"/>
                    <a:pt x="44" y="1215"/>
                    <a:pt x="66" y="1215"/>
                  </a:cubicBezTo>
                  <a:cubicBezTo>
                    <a:pt x="114" y="1215"/>
                    <a:pt x="136" y="1194"/>
                    <a:pt x="136" y="1145"/>
                  </a:cubicBezTo>
                  <a:cubicBezTo>
                    <a:pt x="136" y="1124"/>
                    <a:pt x="114" y="1080"/>
                    <a:pt x="66" y="1080"/>
                  </a:cubicBezTo>
                  <a:close/>
                  <a:moveTo>
                    <a:pt x="66" y="1350"/>
                  </a:moveTo>
                  <a:cubicBezTo>
                    <a:pt x="44" y="1350"/>
                    <a:pt x="1" y="1394"/>
                    <a:pt x="1" y="1415"/>
                  </a:cubicBezTo>
                  <a:cubicBezTo>
                    <a:pt x="1" y="1464"/>
                    <a:pt x="44" y="1485"/>
                    <a:pt x="66" y="1485"/>
                  </a:cubicBezTo>
                  <a:cubicBezTo>
                    <a:pt x="114" y="1485"/>
                    <a:pt x="136" y="1464"/>
                    <a:pt x="136" y="1415"/>
                  </a:cubicBezTo>
                  <a:cubicBezTo>
                    <a:pt x="136" y="1394"/>
                    <a:pt x="114" y="1350"/>
                    <a:pt x="66" y="1350"/>
                  </a:cubicBezTo>
                  <a:close/>
                  <a:moveTo>
                    <a:pt x="66" y="1620"/>
                  </a:moveTo>
                  <a:cubicBezTo>
                    <a:pt x="44" y="1620"/>
                    <a:pt x="1" y="1664"/>
                    <a:pt x="1" y="1685"/>
                  </a:cubicBezTo>
                  <a:cubicBezTo>
                    <a:pt x="1" y="1734"/>
                    <a:pt x="44" y="1755"/>
                    <a:pt x="66" y="1755"/>
                  </a:cubicBezTo>
                  <a:cubicBezTo>
                    <a:pt x="114" y="1755"/>
                    <a:pt x="136" y="1734"/>
                    <a:pt x="136" y="1685"/>
                  </a:cubicBezTo>
                  <a:cubicBezTo>
                    <a:pt x="136" y="1664"/>
                    <a:pt x="114" y="1620"/>
                    <a:pt x="66" y="1620"/>
                  </a:cubicBezTo>
                  <a:close/>
                  <a:moveTo>
                    <a:pt x="66" y="1890"/>
                  </a:moveTo>
                  <a:cubicBezTo>
                    <a:pt x="44" y="1890"/>
                    <a:pt x="1" y="1934"/>
                    <a:pt x="1" y="1955"/>
                  </a:cubicBezTo>
                  <a:cubicBezTo>
                    <a:pt x="1" y="2004"/>
                    <a:pt x="44" y="2025"/>
                    <a:pt x="66" y="2025"/>
                  </a:cubicBezTo>
                  <a:cubicBezTo>
                    <a:pt x="114" y="2025"/>
                    <a:pt x="136" y="2004"/>
                    <a:pt x="136" y="1955"/>
                  </a:cubicBezTo>
                  <a:cubicBezTo>
                    <a:pt x="136" y="1934"/>
                    <a:pt x="114" y="1890"/>
                    <a:pt x="66" y="1890"/>
                  </a:cubicBezTo>
                  <a:close/>
                  <a:moveTo>
                    <a:pt x="66" y="2160"/>
                  </a:moveTo>
                  <a:cubicBezTo>
                    <a:pt x="44" y="2160"/>
                    <a:pt x="1" y="2204"/>
                    <a:pt x="1" y="2225"/>
                  </a:cubicBezTo>
                  <a:cubicBezTo>
                    <a:pt x="1" y="2274"/>
                    <a:pt x="44" y="2296"/>
                    <a:pt x="66" y="2296"/>
                  </a:cubicBezTo>
                  <a:cubicBezTo>
                    <a:pt x="114" y="2296"/>
                    <a:pt x="136" y="2274"/>
                    <a:pt x="136" y="2225"/>
                  </a:cubicBezTo>
                  <a:cubicBezTo>
                    <a:pt x="136" y="2204"/>
                    <a:pt x="114" y="2160"/>
                    <a:pt x="66" y="2160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74"/>
                    <a:pt x="1" y="2495"/>
                  </a:cubicBezTo>
                  <a:cubicBezTo>
                    <a:pt x="1" y="2544"/>
                    <a:pt x="44" y="2566"/>
                    <a:pt x="66" y="2566"/>
                  </a:cubicBezTo>
                  <a:cubicBezTo>
                    <a:pt x="114" y="2566"/>
                    <a:pt x="136" y="2544"/>
                    <a:pt x="136" y="2495"/>
                  </a:cubicBezTo>
                  <a:cubicBezTo>
                    <a:pt x="136" y="2474"/>
                    <a:pt x="114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44"/>
                    <a:pt x="1" y="2765"/>
                  </a:cubicBezTo>
                  <a:cubicBezTo>
                    <a:pt x="1" y="2814"/>
                    <a:pt x="44" y="2836"/>
                    <a:pt x="66" y="2836"/>
                  </a:cubicBezTo>
                  <a:cubicBezTo>
                    <a:pt x="114" y="2836"/>
                    <a:pt x="136" y="2814"/>
                    <a:pt x="136" y="2765"/>
                  </a:cubicBezTo>
                  <a:cubicBezTo>
                    <a:pt x="136" y="2744"/>
                    <a:pt x="114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3014"/>
                    <a:pt x="1" y="3035"/>
                  </a:cubicBezTo>
                  <a:cubicBezTo>
                    <a:pt x="1" y="3084"/>
                    <a:pt x="44" y="3106"/>
                    <a:pt x="66" y="3106"/>
                  </a:cubicBezTo>
                  <a:cubicBezTo>
                    <a:pt x="114" y="3106"/>
                    <a:pt x="136" y="3084"/>
                    <a:pt x="136" y="3035"/>
                  </a:cubicBezTo>
                  <a:cubicBezTo>
                    <a:pt x="136" y="3014"/>
                    <a:pt x="114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84"/>
                    <a:pt x="1" y="3305"/>
                  </a:cubicBezTo>
                  <a:cubicBezTo>
                    <a:pt x="1" y="3354"/>
                    <a:pt x="44" y="3376"/>
                    <a:pt x="66" y="3376"/>
                  </a:cubicBezTo>
                  <a:cubicBezTo>
                    <a:pt x="114" y="3376"/>
                    <a:pt x="136" y="3354"/>
                    <a:pt x="136" y="3305"/>
                  </a:cubicBezTo>
                  <a:cubicBezTo>
                    <a:pt x="136" y="3284"/>
                    <a:pt x="114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54"/>
                    <a:pt x="1" y="3575"/>
                  </a:cubicBezTo>
                  <a:cubicBezTo>
                    <a:pt x="1" y="3624"/>
                    <a:pt x="44" y="3646"/>
                    <a:pt x="66" y="3646"/>
                  </a:cubicBezTo>
                  <a:cubicBezTo>
                    <a:pt x="114" y="3646"/>
                    <a:pt x="136" y="3624"/>
                    <a:pt x="136" y="3575"/>
                  </a:cubicBezTo>
                  <a:cubicBezTo>
                    <a:pt x="136" y="3554"/>
                    <a:pt x="114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24"/>
                    <a:pt x="1" y="3845"/>
                  </a:cubicBezTo>
                  <a:cubicBezTo>
                    <a:pt x="1" y="3894"/>
                    <a:pt x="44" y="3916"/>
                    <a:pt x="66" y="3916"/>
                  </a:cubicBezTo>
                  <a:cubicBezTo>
                    <a:pt x="114" y="3916"/>
                    <a:pt x="136" y="3894"/>
                    <a:pt x="136" y="3845"/>
                  </a:cubicBezTo>
                  <a:cubicBezTo>
                    <a:pt x="136" y="3824"/>
                    <a:pt x="114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94"/>
                    <a:pt x="1" y="4115"/>
                  </a:cubicBezTo>
                  <a:cubicBezTo>
                    <a:pt x="1" y="4164"/>
                    <a:pt x="44" y="4186"/>
                    <a:pt x="66" y="4186"/>
                  </a:cubicBezTo>
                  <a:cubicBezTo>
                    <a:pt x="114" y="4186"/>
                    <a:pt x="136" y="4164"/>
                    <a:pt x="136" y="4115"/>
                  </a:cubicBezTo>
                  <a:cubicBezTo>
                    <a:pt x="136" y="4094"/>
                    <a:pt x="114" y="4051"/>
                    <a:pt x="66" y="4051"/>
                  </a:cubicBezTo>
                  <a:close/>
                  <a:moveTo>
                    <a:pt x="136" y="4277"/>
                  </a:moveTo>
                  <a:cubicBezTo>
                    <a:pt x="93" y="4277"/>
                    <a:pt x="66" y="4299"/>
                    <a:pt x="66" y="4342"/>
                  </a:cubicBezTo>
                  <a:cubicBezTo>
                    <a:pt x="66" y="4364"/>
                    <a:pt x="93" y="4412"/>
                    <a:pt x="136" y="4412"/>
                  </a:cubicBezTo>
                  <a:cubicBezTo>
                    <a:pt x="179" y="4412"/>
                    <a:pt x="201" y="4364"/>
                    <a:pt x="201" y="4342"/>
                  </a:cubicBezTo>
                  <a:cubicBezTo>
                    <a:pt x="201" y="4299"/>
                    <a:pt x="179" y="4277"/>
                    <a:pt x="136" y="4277"/>
                  </a:cubicBezTo>
                  <a:close/>
                  <a:moveTo>
                    <a:pt x="406" y="4277"/>
                  </a:moveTo>
                  <a:cubicBezTo>
                    <a:pt x="363" y="4277"/>
                    <a:pt x="336" y="4299"/>
                    <a:pt x="336" y="4342"/>
                  </a:cubicBezTo>
                  <a:cubicBezTo>
                    <a:pt x="336" y="4364"/>
                    <a:pt x="363" y="4412"/>
                    <a:pt x="406" y="4412"/>
                  </a:cubicBezTo>
                  <a:cubicBezTo>
                    <a:pt x="449" y="4412"/>
                    <a:pt x="471" y="4364"/>
                    <a:pt x="471" y="4342"/>
                  </a:cubicBezTo>
                  <a:cubicBezTo>
                    <a:pt x="471" y="4299"/>
                    <a:pt x="449" y="4277"/>
                    <a:pt x="406" y="4277"/>
                  </a:cubicBezTo>
                  <a:close/>
                  <a:moveTo>
                    <a:pt x="676" y="4277"/>
                  </a:moveTo>
                  <a:cubicBezTo>
                    <a:pt x="633" y="4277"/>
                    <a:pt x="606" y="4299"/>
                    <a:pt x="606" y="4342"/>
                  </a:cubicBezTo>
                  <a:cubicBezTo>
                    <a:pt x="606" y="4364"/>
                    <a:pt x="633" y="4412"/>
                    <a:pt x="676" y="4412"/>
                  </a:cubicBezTo>
                  <a:cubicBezTo>
                    <a:pt x="719" y="4412"/>
                    <a:pt x="741" y="4364"/>
                    <a:pt x="741" y="4342"/>
                  </a:cubicBezTo>
                  <a:cubicBezTo>
                    <a:pt x="741" y="4299"/>
                    <a:pt x="719" y="4277"/>
                    <a:pt x="676" y="4277"/>
                  </a:cubicBezTo>
                  <a:close/>
                  <a:moveTo>
                    <a:pt x="946" y="4277"/>
                  </a:moveTo>
                  <a:cubicBezTo>
                    <a:pt x="903" y="4277"/>
                    <a:pt x="876" y="4299"/>
                    <a:pt x="876" y="4342"/>
                  </a:cubicBezTo>
                  <a:cubicBezTo>
                    <a:pt x="876" y="4364"/>
                    <a:pt x="903" y="4412"/>
                    <a:pt x="946" y="4412"/>
                  </a:cubicBezTo>
                  <a:cubicBezTo>
                    <a:pt x="989" y="4412"/>
                    <a:pt x="1011" y="4364"/>
                    <a:pt x="1011" y="4342"/>
                  </a:cubicBezTo>
                  <a:cubicBezTo>
                    <a:pt x="1011" y="4299"/>
                    <a:pt x="989" y="4277"/>
                    <a:pt x="946" y="4277"/>
                  </a:cubicBezTo>
                  <a:close/>
                  <a:moveTo>
                    <a:pt x="1216" y="4277"/>
                  </a:moveTo>
                  <a:cubicBezTo>
                    <a:pt x="1173" y="4277"/>
                    <a:pt x="1146" y="4299"/>
                    <a:pt x="1146" y="4342"/>
                  </a:cubicBezTo>
                  <a:cubicBezTo>
                    <a:pt x="1146" y="4364"/>
                    <a:pt x="1173" y="4412"/>
                    <a:pt x="1216" y="4412"/>
                  </a:cubicBezTo>
                  <a:cubicBezTo>
                    <a:pt x="1259" y="4412"/>
                    <a:pt x="1281" y="4364"/>
                    <a:pt x="1281" y="4342"/>
                  </a:cubicBezTo>
                  <a:cubicBezTo>
                    <a:pt x="1281" y="4299"/>
                    <a:pt x="1259" y="4277"/>
                    <a:pt x="1216" y="4277"/>
                  </a:cubicBezTo>
                  <a:close/>
                  <a:moveTo>
                    <a:pt x="1486" y="4277"/>
                  </a:moveTo>
                  <a:cubicBezTo>
                    <a:pt x="1443" y="4277"/>
                    <a:pt x="1416" y="4299"/>
                    <a:pt x="1416" y="4342"/>
                  </a:cubicBezTo>
                  <a:cubicBezTo>
                    <a:pt x="1416" y="4364"/>
                    <a:pt x="1443" y="4412"/>
                    <a:pt x="1486" y="4412"/>
                  </a:cubicBezTo>
                  <a:cubicBezTo>
                    <a:pt x="1529" y="4412"/>
                    <a:pt x="1551" y="4364"/>
                    <a:pt x="1551" y="4342"/>
                  </a:cubicBezTo>
                  <a:cubicBezTo>
                    <a:pt x="1551" y="4299"/>
                    <a:pt x="1529" y="4277"/>
                    <a:pt x="1486" y="4277"/>
                  </a:cubicBezTo>
                  <a:close/>
                  <a:moveTo>
                    <a:pt x="1756" y="4277"/>
                  </a:moveTo>
                  <a:cubicBezTo>
                    <a:pt x="1713" y="4277"/>
                    <a:pt x="1686" y="4299"/>
                    <a:pt x="1686" y="4342"/>
                  </a:cubicBezTo>
                  <a:cubicBezTo>
                    <a:pt x="1686" y="4364"/>
                    <a:pt x="1713" y="4412"/>
                    <a:pt x="1756" y="4412"/>
                  </a:cubicBezTo>
                  <a:cubicBezTo>
                    <a:pt x="1799" y="4412"/>
                    <a:pt x="1821" y="4364"/>
                    <a:pt x="1821" y="4342"/>
                  </a:cubicBezTo>
                  <a:cubicBezTo>
                    <a:pt x="1821" y="4299"/>
                    <a:pt x="1799" y="4277"/>
                    <a:pt x="1756" y="4277"/>
                  </a:cubicBezTo>
                  <a:close/>
                  <a:moveTo>
                    <a:pt x="2026" y="4277"/>
                  </a:moveTo>
                  <a:cubicBezTo>
                    <a:pt x="1983" y="4277"/>
                    <a:pt x="1956" y="4299"/>
                    <a:pt x="1956" y="4342"/>
                  </a:cubicBezTo>
                  <a:cubicBezTo>
                    <a:pt x="1956" y="4364"/>
                    <a:pt x="1983" y="4412"/>
                    <a:pt x="2026" y="4412"/>
                  </a:cubicBezTo>
                  <a:cubicBezTo>
                    <a:pt x="2069" y="4412"/>
                    <a:pt x="2091" y="4364"/>
                    <a:pt x="2091" y="4342"/>
                  </a:cubicBezTo>
                  <a:cubicBezTo>
                    <a:pt x="2091" y="4299"/>
                    <a:pt x="2069" y="4277"/>
                    <a:pt x="2026" y="4277"/>
                  </a:cubicBezTo>
                  <a:close/>
                  <a:moveTo>
                    <a:pt x="2296" y="4277"/>
                  </a:moveTo>
                  <a:cubicBezTo>
                    <a:pt x="2253" y="4277"/>
                    <a:pt x="2226" y="4299"/>
                    <a:pt x="2226" y="4342"/>
                  </a:cubicBezTo>
                  <a:cubicBezTo>
                    <a:pt x="2226" y="4364"/>
                    <a:pt x="2253" y="4412"/>
                    <a:pt x="2296" y="4412"/>
                  </a:cubicBezTo>
                  <a:cubicBezTo>
                    <a:pt x="2339" y="4412"/>
                    <a:pt x="2361" y="4364"/>
                    <a:pt x="2361" y="4342"/>
                  </a:cubicBezTo>
                  <a:cubicBezTo>
                    <a:pt x="2361" y="4299"/>
                    <a:pt x="2339" y="4277"/>
                    <a:pt x="2296" y="4277"/>
                  </a:cubicBezTo>
                  <a:close/>
                  <a:moveTo>
                    <a:pt x="2566" y="4277"/>
                  </a:moveTo>
                  <a:cubicBezTo>
                    <a:pt x="2523" y="4277"/>
                    <a:pt x="2496" y="4299"/>
                    <a:pt x="2496" y="4342"/>
                  </a:cubicBezTo>
                  <a:cubicBezTo>
                    <a:pt x="2496" y="4364"/>
                    <a:pt x="2523" y="4412"/>
                    <a:pt x="2566" y="4412"/>
                  </a:cubicBezTo>
                  <a:cubicBezTo>
                    <a:pt x="2609" y="4412"/>
                    <a:pt x="2631" y="4364"/>
                    <a:pt x="2631" y="4342"/>
                  </a:cubicBezTo>
                  <a:cubicBezTo>
                    <a:pt x="2631" y="4299"/>
                    <a:pt x="2609" y="4277"/>
                    <a:pt x="2566" y="4277"/>
                  </a:cubicBezTo>
                  <a:close/>
                  <a:moveTo>
                    <a:pt x="2836" y="4277"/>
                  </a:moveTo>
                  <a:cubicBezTo>
                    <a:pt x="2793" y="4277"/>
                    <a:pt x="2766" y="4299"/>
                    <a:pt x="2766" y="4342"/>
                  </a:cubicBezTo>
                  <a:cubicBezTo>
                    <a:pt x="2766" y="4364"/>
                    <a:pt x="2793" y="4412"/>
                    <a:pt x="2836" y="4412"/>
                  </a:cubicBezTo>
                  <a:cubicBezTo>
                    <a:pt x="2879" y="4412"/>
                    <a:pt x="2901" y="4364"/>
                    <a:pt x="2901" y="4342"/>
                  </a:cubicBezTo>
                  <a:cubicBezTo>
                    <a:pt x="2901" y="4299"/>
                    <a:pt x="2879" y="4277"/>
                    <a:pt x="2836" y="4277"/>
                  </a:cubicBezTo>
                  <a:close/>
                  <a:moveTo>
                    <a:pt x="3106" y="4277"/>
                  </a:moveTo>
                  <a:cubicBezTo>
                    <a:pt x="3063" y="4277"/>
                    <a:pt x="3036" y="4299"/>
                    <a:pt x="3036" y="4342"/>
                  </a:cubicBezTo>
                  <a:cubicBezTo>
                    <a:pt x="3036" y="4364"/>
                    <a:pt x="3063" y="4412"/>
                    <a:pt x="3106" y="4412"/>
                  </a:cubicBezTo>
                  <a:cubicBezTo>
                    <a:pt x="3149" y="4412"/>
                    <a:pt x="3171" y="4364"/>
                    <a:pt x="3171" y="4342"/>
                  </a:cubicBezTo>
                  <a:cubicBezTo>
                    <a:pt x="3171" y="4299"/>
                    <a:pt x="3149" y="4277"/>
                    <a:pt x="3106" y="4277"/>
                  </a:cubicBezTo>
                  <a:close/>
                  <a:moveTo>
                    <a:pt x="3376" y="4277"/>
                  </a:moveTo>
                  <a:cubicBezTo>
                    <a:pt x="3333" y="4277"/>
                    <a:pt x="3306" y="4299"/>
                    <a:pt x="3306" y="4342"/>
                  </a:cubicBezTo>
                  <a:cubicBezTo>
                    <a:pt x="3306" y="4364"/>
                    <a:pt x="3333" y="4412"/>
                    <a:pt x="3376" y="4412"/>
                  </a:cubicBezTo>
                  <a:cubicBezTo>
                    <a:pt x="3419" y="4412"/>
                    <a:pt x="3441" y="4364"/>
                    <a:pt x="3441" y="4342"/>
                  </a:cubicBezTo>
                  <a:cubicBezTo>
                    <a:pt x="3441" y="4299"/>
                    <a:pt x="3419" y="4277"/>
                    <a:pt x="3376" y="4277"/>
                  </a:cubicBezTo>
                  <a:close/>
                  <a:moveTo>
                    <a:pt x="3646" y="4277"/>
                  </a:moveTo>
                  <a:cubicBezTo>
                    <a:pt x="3603" y="4277"/>
                    <a:pt x="3576" y="4299"/>
                    <a:pt x="3576" y="4342"/>
                  </a:cubicBezTo>
                  <a:cubicBezTo>
                    <a:pt x="3576" y="4364"/>
                    <a:pt x="3603" y="4412"/>
                    <a:pt x="3646" y="4412"/>
                  </a:cubicBezTo>
                  <a:cubicBezTo>
                    <a:pt x="3689" y="4412"/>
                    <a:pt x="3711" y="4364"/>
                    <a:pt x="3711" y="4342"/>
                  </a:cubicBezTo>
                  <a:cubicBezTo>
                    <a:pt x="3711" y="4299"/>
                    <a:pt x="3689" y="4277"/>
                    <a:pt x="3646" y="4277"/>
                  </a:cubicBezTo>
                  <a:close/>
                  <a:moveTo>
                    <a:pt x="3916" y="4277"/>
                  </a:moveTo>
                  <a:cubicBezTo>
                    <a:pt x="3873" y="4277"/>
                    <a:pt x="3846" y="4299"/>
                    <a:pt x="3846" y="4342"/>
                  </a:cubicBezTo>
                  <a:cubicBezTo>
                    <a:pt x="3846" y="4364"/>
                    <a:pt x="3873" y="4412"/>
                    <a:pt x="3916" y="4412"/>
                  </a:cubicBezTo>
                  <a:cubicBezTo>
                    <a:pt x="3959" y="4412"/>
                    <a:pt x="3981" y="4364"/>
                    <a:pt x="3981" y="4342"/>
                  </a:cubicBezTo>
                  <a:cubicBezTo>
                    <a:pt x="3981" y="4299"/>
                    <a:pt x="3959" y="4277"/>
                    <a:pt x="3916" y="4277"/>
                  </a:cubicBezTo>
                  <a:close/>
                  <a:moveTo>
                    <a:pt x="4186" y="4277"/>
                  </a:moveTo>
                  <a:cubicBezTo>
                    <a:pt x="4143" y="4277"/>
                    <a:pt x="4116" y="4299"/>
                    <a:pt x="4116" y="4342"/>
                  </a:cubicBezTo>
                  <a:cubicBezTo>
                    <a:pt x="4116" y="4364"/>
                    <a:pt x="4143" y="4412"/>
                    <a:pt x="4186" y="4412"/>
                  </a:cubicBezTo>
                  <a:cubicBezTo>
                    <a:pt x="4229" y="4412"/>
                    <a:pt x="4251" y="4364"/>
                    <a:pt x="4251" y="4342"/>
                  </a:cubicBezTo>
                  <a:cubicBezTo>
                    <a:pt x="4251" y="4299"/>
                    <a:pt x="4229" y="4277"/>
                    <a:pt x="4186" y="4277"/>
                  </a:cubicBezTo>
                  <a:close/>
                  <a:moveTo>
                    <a:pt x="4456" y="4277"/>
                  </a:moveTo>
                  <a:cubicBezTo>
                    <a:pt x="4413" y="4277"/>
                    <a:pt x="4386" y="4299"/>
                    <a:pt x="4386" y="4342"/>
                  </a:cubicBezTo>
                  <a:cubicBezTo>
                    <a:pt x="4386" y="4364"/>
                    <a:pt x="4413" y="4412"/>
                    <a:pt x="4456" y="4412"/>
                  </a:cubicBezTo>
                  <a:cubicBezTo>
                    <a:pt x="4499" y="4412"/>
                    <a:pt x="4521" y="4364"/>
                    <a:pt x="4521" y="4342"/>
                  </a:cubicBezTo>
                  <a:cubicBezTo>
                    <a:pt x="4521" y="4299"/>
                    <a:pt x="4499" y="4277"/>
                    <a:pt x="4456" y="4277"/>
                  </a:cubicBezTo>
                  <a:close/>
                  <a:moveTo>
                    <a:pt x="4726" y="4277"/>
                  </a:moveTo>
                  <a:cubicBezTo>
                    <a:pt x="4683" y="4277"/>
                    <a:pt x="4656" y="4299"/>
                    <a:pt x="4656" y="4342"/>
                  </a:cubicBezTo>
                  <a:cubicBezTo>
                    <a:pt x="4656" y="4364"/>
                    <a:pt x="4683" y="4412"/>
                    <a:pt x="4726" y="4412"/>
                  </a:cubicBezTo>
                  <a:cubicBezTo>
                    <a:pt x="4769" y="4412"/>
                    <a:pt x="4791" y="4364"/>
                    <a:pt x="4791" y="4342"/>
                  </a:cubicBezTo>
                  <a:cubicBezTo>
                    <a:pt x="4791" y="4299"/>
                    <a:pt x="4769" y="4277"/>
                    <a:pt x="4726" y="4277"/>
                  </a:cubicBezTo>
                  <a:close/>
                  <a:moveTo>
                    <a:pt x="4996" y="4277"/>
                  </a:moveTo>
                  <a:cubicBezTo>
                    <a:pt x="4953" y="4277"/>
                    <a:pt x="4926" y="4299"/>
                    <a:pt x="4926" y="4342"/>
                  </a:cubicBezTo>
                  <a:cubicBezTo>
                    <a:pt x="4926" y="4364"/>
                    <a:pt x="4953" y="4412"/>
                    <a:pt x="4996" y="4412"/>
                  </a:cubicBezTo>
                  <a:cubicBezTo>
                    <a:pt x="5039" y="4412"/>
                    <a:pt x="5061" y="4364"/>
                    <a:pt x="5061" y="4342"/>
                  </a:cubicBezTo>
                  <a:cubicBezTo>
                    <a:pt x="5061" y="4299"/>
                    <a:pt x="5039" y="4277"/>
                    <a:pt x="4996" y="4277"/>
                  </a:cubicBezTo>
                  <a:close/>
                  <a:moveTo>
                    <a:pt x="5266" y="4277"/>
                  </a:moveTo>
                  <a:cubicBezTo>
                    <a:pt x="5223" y="4277"/>
                    <a:pt x="5196" y="4299"/>
                    <a:pt x="5196" y="4342"/>
                  </a:cubicBezTo>
                  <a:cubicBezTo>
                    <a:pt x="5196" y="4364"/>
                    <a:pt x="5223" y="4412"/>
                    <a:pt x="5266" y="4412"/>
                  </a:cubicBezTo>
                  <a:cubicBezTo>
                    <a:pt x="5309" y="4412"/>
                    <a:pt x="5331" y="4364"/>
                    <a:pt x="5331" y="4342"/>
                  </a:cubicBezTo>
                  <a:cubicBezTo>
                    <a:pt x="5331" y="4299"/>
                    <a:pt x="5309" y="4277"/>
                    <a:pt x="5266" y="4277"/>
                  </a:cubicBezTo>
                  <a:close/>
                  <a:moveTo>
                    <a:pt x="5536" y="4277"/>
                  </a:moveTo>
                  <a:cubicBezTo>
                    <a:pt x="5493" y="4277"/>
                    <a:pt x="5466" y="4299"/>
                    <a:pt x="5466" y="4342"/>
                  </a:cubicBezTo>
                  <a:cubicBezTo>
                    <a:pt x="5466" y="4364"/>
                    <a:pt x="5493" y="4412"/>
                    <a:pt x="5536" y="4412"/>
                  </a:cubicBezTo>
                  <a:cubicBezTo>
                    <a:pt x="5579" y="4412"/>
                    <a:pt x="5601" y="4364"/>
                    <a:pt x="5601" y="4342"/>
                  </a:cubicBezTo>
                  <a:cubicBezTo>
                    <a:pt x="5601" y="4299"/>
                    <a:pt x="5579" y="4277"/>
                    <a:pt x="5536" y="4277"/>
                  </a:cubicBezTo>
                  <a:close/>
                  <a:moveTo>
                    <a:pt x="5806" y="4277"/>
                  </a:moveTo>
                  <a:cubicBezTo>
                    <a:pt x="5763" y="4277"/>
                    <a:pt x="5736" y="4299"/>
                    <a:pt x="5736" y="4342"/>
                  </a:cubicBezTo>
                  <a:cubicBezTo>
                    <a:pt x="5736" y="4364"/>
                    <a:pt x="5763" y="4412"/>
                    <a:pt x="5806" y="4412"/>
                  </a:cubicBezTo>
                  <a:cubicBezTo>
                    <a:pt x="5849" y="4412"/>
                    <a:pt x="5871" y="4364"/>
                    <a:pt x="5871" y="4342"/>
                  </a:cubicBezTo>
                  <a:cubicBezTo>
                    <a:pt x="5871" y="4299"/>
                    <a:pt x="5849" y="4277"/>
                    <a:pt x="5806" y="4277"/>
                  </a:cubicBezTo>
                  <a:close/>
                  <a:moveTo>
                    <a:pt x="6076" y="4277"/>
                  </a:moveTo>
                  <a:cubicBezTo>
                    <a:pt x="6033" y="4277"/>
                    <a:pt x="6006" y="4299"/>
                    <a:pt x="6006" y="4342"/>
                  </a:cubicBezTo>
                  <a:cubicBezTo>
                    <a:pt x="6006" y="4364"/>
                    <a:pt x="6033" y="4412"/>
                    <a:pt x="6076" y="4412"/>
                  </a:cubicBezTo>
                  <a:cubicBezTo>
                    <a:pt x="6119" y="4412"/>
                    <a:pt x="6141" y="4364"/>
                    <a:pt x="6141" y="4342"/>
                  </a:cubicBezTo>
                  <a:cubicBezTo>
                    <a:pt x="6141" y="4299"/>
                    <a:pt x="6119" y="4277"/>
                    <a:pt x="6076" y="4277"/>
                  </a:cubicBezTo>
                  <a:close/>
                  <a:moveTo>
                    <a:pt x="6346" y="4277"/>
                  </a:moveTo>
                  <a:cubicBezTo>
                    <a:pt x="6303" y="4277"/>
                    <a:pt x="6276" y="4299"/>
                    <a:pt x="6276" y="4342"/>
                  </a:cubicBezTo>
                  <a:cubicBezTo>
                    <a:pt x="6276" y="4364"/>
                    <a:pt x="6303" y="4412"/>
                    <a:pt x="6346" y="4412"/>
                  </a:cubicBezTo>
                  <a:cubicBezTo>
                    <a:pt x="6389" y="4412"/>
                    <a:pt x="6411" y="4364"/>
                    <a:pt x="6411" y="4342"/>
                  </a:cubicBezTo>
                  <a:cubicBezTo>
                    <a:pt x="6411" y="4299"/>
                    <a:pt x="6389" y="4277"/>
                    <a:pt x="6346" y="4277"/>
                  </a:cubicBezTo>
                  <a:close/>
                  <a:moveTo>
                    <a:pt x="6616" y="4277"/>
                  </a:moveTo>
                  <a:cubicBezTo>
                    <a:pt x="6573" y="4277"/>
                    <a:pt x="6546" y="4299"/>
                    <a:pt x="6546" y="4342"/>
                  </a:cubicBezTo>
                  <a:cubicBezTo>
                    <a:pt x="6546" y="4364"/>
                    <a:pt x="6573" y="4412"/>
                    <a:pt x="6616" y="4412"/>
                  </a:cubicBezTo>
                  <a:cubicBezTo>
                    <a:pt x="6659" y="4412"/>
                    <a:pt x="6681" y="4364"/>
                    <a:pt x="6681" y="4342"/>
                  </a:cubicBezTo>
                  <a:cubicBezTo>
                    <a:pt x="6681" y="4299"/>
                    <a:pt x="6659" y="4277"/>
                    <a:pt x="6616" y="4277"/>
                  </a:cubicBezTo>
                  <a:close/>
                  <a:moveTo>
                    <a:pt x="6886" y="4277"/>
                  </a:moveTo>
                  <a:cubicBezTo>
                    <a:pt x="6843" y="4277"/>
                    <a:pt x="6816" y="4299"/>
                    <a:pt x="6816" y="4342"/>
                  </a:cubicBezTo>
                  <a:cubicBezTo>
                    <a:pt x="6816" y="4364"/>
                    <a:pt x="6843" y="4412"/>
                    <a:pt x="6886" y="4412"/>
                  </a:cubicBezTo>
                  <a:cubicBezTo>
                    <a:pt x="6930" y="4412"/>
                    <a:pt x="6951" y="4364"/>
                    <a:pt x="6951" y="4342"/>
                  </a:cubicBezTo>
                  <a:cubicBezTo>
                    <a:pt x="6951" y="4299"/>
                    <a:pt x="6930" y="4277"/>
                    <a:pt x="6886" y="4277"/>
                  </a:cubicBezTo>
                  <a:close/>
                  <a:moveTo>
                    <a:pt x="7156" y="4277"/>
                  </a:moveTo>
                  <a:cubicBezTo>
                    <a:pt x="7113" y="4277"/>
                    <a:pt x="7086" y="4299"/>
                    <a:pt x="7086" y="4342"/>
                  </a:cubicBezTo>
                  <a:cubicBezTo>
                    <a:pt x="7086" y="4364"/>
                    <a:pt x="7113" y="4412"/>
                    <a:pt x="7156" y="4412"/>
                  </a:cubicBezTo>
                  <a:cubicBezTo>
                    <a:pt x="7200" y="4412"/>
                    <a:pt x="7221" y="4364"/>
                    <a:pt x="7221" y="4342"/>
                  </a:cubicBezTo>
                  <a:cubicBezTo>
                    <a:pt x="7221" y="4299"/>
                    <a:pt x="7200" y="4277"/>
                    <a:pt x="7156" y="4277"/>
                  </a:cubicBezTo>
                  <a:close/>
                  <a:moveTo>
                    <a:pt x="7426" y="4277"/>
                  </a:moveTo>
                  <a:cubicBezTo>
                    <a:pt x="7383" y="4277"/>
                    <a:pt x="7356" y="4299"/>
                    <a:pt x="7356" y="4342"/>
                  </a:cubicBezTo>
                  <a:cubicBezTo>
                    <a:pt x="7356" y="4364"/>
                    <a:pt x="7383" y="4412"/>
                    <a:pt x="7426" y="4412"/>
                  </a:cubicBezTo>
                  <a:cubicBezTo>
                    <a:pt x="7470" y="4412"/>
                    <a:pt x="7491" y="4364"/>
                    <a:pt x="7491" y="4342"/>
                  </a:cubicBezTo>
                  <a:cubicBezTo>
                    <a:pt x="7491" y="4299"/>
                    <a:pt x="7470" y="4277"/>
                    <a:pt x="7426" y="4277"/>
                  </a:cubicBezTo>
                  <a:close/>
                  <a:moveTo>
                    <a:pt x="7696" y="4277"/>
                  </a:moveTo>
                  <a:cubicBezTo>
                    <a:pt x="7653" y="4277"/>
                    <a:pt x="7626" y="4299"/>
                    <a:pt x="7626" y="4342"/>
                  </a:cubicBezTo>
                  <a:cubicBezTo>
                    <a:pt x="7626" y="4364"/>
                    <a:pt x="7653" y="4412"/>
                    <a:pt x="7696" y="4412"/>
                  </a:cubicBezTo>
                  <a:cubicBezTo>
                    <a:pt x="7740" y="4412"/>
                    <a:pt x="7761" y="4364"/>
                    <a:pt x="7761" y="4342"/>
                  </a:cubicBezTo>
                  <a:cubicBezTo>
                    <a:pt x="7761" y="4299"/>
                    <a:pt x="7740" y="4277"/>
                    <a:pt x="7696" y="4277"/>
                  </a:cubicBezTo>
                  <a:close/>
                  <a:moveTo>
                    <a:pt x="7966" y="4277"/>
                  </a:moveTo>
                  <a:cubicBezTo>
                    <a:pt x="7923" y="4277"/>
                    <a:pt x="7896" y="4299"/>
                    <a:pt x="7896" y="4342"/>
                  </a:cubicBezTo>
                  <a:cubicBezTo>
                    <a:pt x="7896" y="4364"/>
                    <a:pt x="7923" y="4412"/>
                    <a:pt x="7966" y="4412"/>
                  </a:cubicBezTo>
                  <a:cubicBezTo>
                    <a:pt x="8010" y="4412"/>
                    <a:pt x="8031" y="4364"/>
                    <a:pt x="8031" y="4342"/>
                  </a:cubicBezTo>
                  <a:cubicBezTo>
                    <a:pt x="8031" y="4299"/>
                    <a:pt x="8010" y="4277"/>
                    <a:pt x="7966" y="4277"/>
                  </a:cubicBezTo>
                  <a:close/>
                  <a:moveTo>
                    <a:pt x="8236" y="4277"/>
                  </a:moveTo>
                  <a:cubicBezTo>
                    <a:pt x="8193" y="4277"/>
                    <a:pt x="8166" y="4299"/>
                    <a:pt x="8166" y="4342"/>
                  </a:cubicBezTo>
                  <a:cubicBezTo>
                    <a:pt x="8166" y="4364"/>
                    <a:pt x="8193" y="4412"/>
                    <a:pt x="8236" y="4412"/>
                  </a:cubicBezTo>
                  <a:cubicBezTo>
                    <a:pt x="8280" y="4412"/>
                    <a:pt x="8301" y="4364"/>
                    <a:pt x="8301" y="4342"/>
                  </a:cubicBezTo>
                  <a:cubicBezTo>
                    <a:pt x="8301" y="4299"/>
                    <a:pt x="8280" y="4277"/>
                    <a:pt x="8236" y="4277"/>
                  </a:cubicBezTo>
                  <a:close/>
                  <a:moveTo>
                    <a:pt x="8506" y="4277"/>
                  </a:moveTo>
                  <a:cubicBezTo>
                    <a:pt x="8463" y="4277"/>
                    <a:pt x="8436" y="4299"/>
                    <a:pt x="8436" y="4342"/>
                  </a:cubicBezTo>
                  <a:cubicBezTo>
                    <a:pt x="8436" y="4364"/>
                    <a:pt x="8463" y="4412"/>
                    <a:pt x="8506" y="4412"/>
                  </a:cubicBezTo>
                  <a:cubicBezTo>
                    <a:pt x="8550" y="4412"/>
                    <a:pt x="8571" y="4364"/>
                    <a:pt x="8571" y="4342"/>
                  </a:cubicBezTo>
                  <a:cubicBezTo>
                    <a:pt x="8571" y="4299"/>
                    <a:pt x="8550" y="4277"/>
                    <a:pt x="8506" y="4277"/>
                  </a:cubicBezTo>
                  <a:close/>
                  <a:moveTo>
                    <a:pt x="8776" y="4277"/>
                  </a:moveTo>
                  <a:cubicBezTo>
                    <a:pt x="8733" y="4277"/>
                    <a:pt x="8706" y="4299"/>
                    <a:pt x="8706" y="4342"/>
                  </a:cubicBezTo>
                  <a:cubicBezTo>
                    <a:pt x="8706" y="4364"/>
                    <a:pt x="8733" y="4412"/>
                    <a:pt x="8776" y="4412"/>
                  </a:cubicBezTo>
                  <a:cubicBezTo>
                    <a:pt x="8820" y="4412"/>
                    <a:pt x="8841" y="4364"/>
                    <a:pt x="8841" y="4342"/>
                  </a:cubicBezTo>
                  <a:cubicBezTo>
                    <a:pt x="8841" y="4299"/>
                    <a:pt x="8820" y="4277"/>
                    <a:pt x="8776" y="4277"/>
                  </a:cubicBezTo>
                  <a:close/>
                  <a:moveTo>
                    <a:pt x="9046" y="4277"/>
                  </a:moveTo>
                  <a:cubicBezTo>
                    <a:pt x="9003" y="4277"/>
                    <a:pt x="8976" y="4299"/>
                    <a:pt x="8976" y="4342"/>
                  </a:cubicBezTo>
                  <a:cubicBezTo>
                    <a:pt x="8976" y="4364"/>
                    <a:pt x="9003" y="4412"/>
                    <a:pt x="9046" y="4412"/>
                  </a:cubicBezTo>
                  <a:cubicBezTo>
                    <a:pt x="9090" y="4412"/>
                    <a:pt x="9111" y="4364"/>
                    <a:pt x="9111" y="4342"/>
                  </a:cubicBezTo>
                  <a:cubicBezTo>
                    <a:pt x="9111" y="4299"/>
                    <a:pt x="9090" y="4277"/>
                    <a:pt x="9046" y="4277"/>
                  </a:cubicBezTo>
                  <a:close/>
                  <a:moveTo>
                    <a:pt x="9316" y="4277"/>
                  </a:moveTo>
                  <a:cubicBezTo>
                    <a:pt x="9273" y="4277"/>
                    <a:pt x="9246" y="4299"/>
                    <a:pt x="9246" y="4342"/>
                  </a:cubicBezTo>
                  <a:cubicBezTo>
                    <a:pt x="9246" y="4364"/>
                    <a:pt x="9273" y="4412"/>
                    <a:pt x="9316" y="4412"/>
                  </a:cubicBezTo>
                  <a:cubicBezTo>
                    <a:pt x="9360" y="4412"/>
                    <a:pt x="9381" y="4364"/>
                    <a:pt x="9381" y="4342"/>
                  </a:cubicBezTo>
                  <a:cubicBezTo>
                    <a:pt x="9381" y="4299"/>
                    <a:pt x="9360" y="4277"/>
                    <a:pt x="9316" y="4277"/>
                  </a:cubicBezTo>
                  <a:close/>
                  <a:moveTo>
                    <a:pt x="9586" y="4277"/>
                  </a:moveTo>
                  <a:cubicBezTo>
                    <a:pt x="9543" y="4277"/>
                    <a:pt x="9516" y="4299"/>
                    <a:pt x="9516" y="4342"/>
                  </a:cubicBezTo>
                  <a:cubicBezTo>
                    <a:pt x="9516" y="4364"/>
                    <a:pt x="9543" y="4412"/>
                    <a:pt x="9586" y="4412"/>
                  </a:cubicBezTo>
                  <a:cubicBezTo>
                    <a:pt x="9630" y="4412"/>
                    <a:pt x="9651" y="4364"/>
                    <a:pt x="9651" y="4342"/>
                  </a:cubicBezTo>
                  <a:cubicBezTo>
                    <a:pt x="9651" y="4299"/>
                    <a:pt x="9630" y="4277"/>
                    <a:pt x="9586" y="4277"/>
                  </a:cubicBezTo>
                  <a:close/>
                  <a:moveTo>
                    <a:pt x="9856" y="4277"/>
                  </a:moveTo>
                  <a:cubicBezTo>
                    <a:pt x="9813" y="4277"/>
                    <a:pt x="9786" y="4299"/>
                    <a:pt x="9786" y="4342"/>
                  </a:cubicBezTo>
                  <a:cubicBezTo>
                    <a:pt x="9786" y="4364"/>
                    <a:pt x="9813" y="4412"/>
                    <a:pt x="9856" y="4412"/>
                  </a:cubicBezTo>
                  <a:cubicBezTo>
                    <a:pt x="9900" y="4412"/>
                    <a:pt x="9921" y="4364"/>
                    <a:pt x="9921" y="4342"/>
                  </a:cubicBezTo>
                  <a:cubicBezTo>
                    <a:pt x="9921" y="4299"/>
                    <a:pt x="9900" y="4277"/>
                    <a:pt x="9856" y="4277"/>
                  </a:cubicBezTo>
                  <a:close/>
                  <a:moveTo>
                    <a:pt x="10126" y="4277"/>
                  </a:moveTo>
                  <a:cubicBezTo>
                    <a:pt x="10083" y="4277"/>
                    <a:pt x="10056" y="4299"/>
                    <a:pt x="10056" y="4342"/>
                  </a:cubicBezTo>
                  <a:cubicBezTo>
                    <a:pt x="10056" y="4364"/>
                    <a:pt x="10083" y="4412"/>
                    <a:pt x="10126" y="4412"/>
                  </a:cubicBezTo>
                  <a:cubicBezTo>
                    <a:pt x="10170" y="4412"/>
                    <a:pt x="10191" y="4364"/>
                    <a:pt x="10191" y="4342"/>
                  </a:cubicBezTo>
                  <a:cubicBezTo>
                    <a:pt x="10191" y="4299"/>
                    <a:pt x="10170" y="4277"/>
                    <a:pt x="10126" y="4277"/>
                  </a:cubicBezTo>
                  <a:close/>
                  <a:moveTo>
                    <a:pt x="10396" y="4277"/>
                  </a:moveTo>
                  <a:cubicBezTo>
                    <a:pt x="10353" y="4277"/>
                    <a:pt x="10326" y="4299"/>
                    <a:pt x="10326" y="4342"/>
                  </a:cubicBezTo>
                  <a:cubicBezTo>
                    <a:pt x="10326" y="4364"/>
                    <a:pt x="10353" y="4412"/>
                    <a:pt x="10396" y="4412"/>
                  </a:cubicBezTo>
                  <a:cubicBezTo>
                    <a:pt x="10440" y="4412"/>
                    <a:pt x="10461" y="4364"/>
                    <a:pt x="10461" y="4342"/>
                  </a:cubicBezTo>
                  <a:cubicBezTo>
                    <a:pt x="10461" y="4299"/>
                    <a:pt x="10440" y="4277"/>
                    <a:pt x="10396" y="4277"/>
                  </a:cubicBezTo>
                  <a:close/>
                  <a:moveTo>
                    <a:pt x="10666" y="4277"/>
                  </a:moveTo>
                  <a:cubicBezTo>
                    <a:pt x="10623" y="4277"/>
                    <a:pt x="10596" y="4299"/>
                    <a:pt x="10596" y="4342"/>
                  </a:cubicBezTo>
                  <a:cubicBezTo>
                    <a:pt x="10596" y="4364"/>
                    <a:pt x="10623" y="4412"/>
                    <a:pt x="10666" y="4412"/>
                  </a:cubicBezTo>
                  <a:cubicBezTo>
                    <a:pt x="10710" y="4412"/>
                    <a:pt x="10731" y="4364"/>
                    <a:pt x="10731" y="4342"/>
                  </a:cubicBezTo>
                  <a:cubicBezTo>
                    <a:pt x="10731" y="4299"/>
                    <a:pt x="10710" y="4277"/>
                    <a:pt x="10666" y="4277"/>
                  </a:cubicBezTo>
                  <a:close/>
                  <a:moveTo>
                    <a:pt x="10937" y="4277"/>
                  </a:moveTo>
                  <a:cubicBezTo>
                    <a:pt x="10893" y="4277"/>
                    <a:pt x="10866" y="4299"/>
                    <a:pt x="10866" y="4342"/>
                  </a:cubicBezTo>
                  <a:cubicBezTo>
                    <a:pt x="10866" y="4364"/>
                    <a:pt x="10893" y="4412"/>
                    <a:pt x="10937" y="4412"/>
                  </a:cubicBezTo>
                  <a:cubicBezTo>
                    <a:pt x="10980" y="4412"/>
                    <a:pt x="11001" y="4364"/>
                    <a:pt x="11001" y="4342"/>
                  </a:cubicBezTo>
                  <a:cubicBezTo>
                    <a:pt x="11001" y="4299"/>
                    <a:pt x="10980" y="4277"/>
                    <a:pt x="10937" y="4277"/>
                  </a:cubicBezTo>
                  <a:close/>
                  <a:moveTo>
                    <a:pt x="11207" y="4277"/>
                  </a:moveTo>
                  <a:cubicBezTo>
                    <a:pt x="11163" y="4277"/>
                    <a:pt x="11136" y="4299"/>
                    <a:pt x="11136" y="4342"/>
                  </a:cubicBezTo>
                  <a:cubicBezTo>
                    <a:pt x="11136" y="4364"/>
                    <a:pt x="11163" y="4412"/>
                    <a:pt x="11207" y="4412"/>
                  </a:cubicBezTo>
                  <a:cubicBezTo>
                    <a:pt x="11250" y="4412"/>
                    <a:pt x="11271" y="4364"/>
                    <a:pt x="11271" y="4342"/>
                  </a:cubicBezTo>
                  <a:cubicBezTo>
                    <a:pt x="11271" y="4299"/>
                    <a:pt x="11250" y="4277"/>
                    <a:pt x="11207" y="4277"/>
                  </a:cubicBezTo>
                  <a:close/>
                  <a:moveTo>
                    <a:pt x="11477" y="4277"/>
                  </a:moveTo>
                  <a:cubicBezTo>
                    <a:pt x="11433" y="4277"/>
                    <a:pt x="11406" y="4299"/>
                    <a:pt x="11406" y="4342"/>
                  </a:cubicBezTo>
                  <a:cubicBezTo>
                    <a:pt x="11406" y="4364"/>
                    <a:pt x="11433" y="4412"/>
                    <a:pt x="11477" y="4412"/>
                  </a:cubicBezTo>
                  <a:cubicBezTo>
                    <a:pt x="11520" y="4412"/>
                    <a:pt x="11541" y="4364"/>
                    <a:pt x="11541" y="4342"/>
                  </a:cubicBezTo>
                  <a:cubicBezTo>
                    <a:pt x="11541" y="4299"/>
                    <a:pt x="11520" y="4277"/>
                    <a:pt x="11477" y="4277"/>
                  </a:cubicBezTo>
                  <a:close/>
                  <a:moveTo>
                    <a:pt x="11747" y="4277"/>
                  </a:moveTo>
                  <a:cubicBezTo>
                    <a:pt x="11703" y="4277"/>
                    <a:pt x="11676" y="4299"/>
                    <a:pt x="11676" y="4342"/>
                  </a:cubicBezTo>
                  <a:cubicBezTo>
                    <a:pt x="11676" y="4364"/>
                    <a:pt x="11703" y="4412"/>
                    <a:pt x="11747" y="4412"/>
                  </a:cubicBezTo>
                  <a:cubicBezTo>
                    <a:pt x="11790" y="4412"/>
                    <a:pt x="11811" y="4364"/>
                    <a:pt x="11811" y="4342"/>
                  </a:cubicBezTo>
                  <a:cubicBezTo>
                    <a:pt x="11811" y="4299"/>
                    <a:pt x="11790" y="4277"/>
                    <a:pt x="11747" y="4277"/>
                  </a:cubicBezTo>
                  <a:close/>
                  <a:moveTo>
                    <a:pt x="12017" y="4277"/>
                  </a:moveTo>
                  <a:cubicBezTo>
                    <a:pt x="11973" y="4277"/>
                    <a:pt x="11946" y="4299"/>
                    <a:pt x="11946" y="4342"/>
                  </a:cubicBezTo>
                  <a:cubicBezTo>
                    <a:pt x="11946" y="4364"/>
                    <a:pt x="11973" y="4412"/>
                    <a:pt x="12017" y="4412"/>
                  </a:cubicBezTo>
                  <a:cubicBezTo>
                    <a:pt x="12060" y="4412"/>
                    <a:pt x="12081" y="4364"/>
                    <a:pt x="12081" y="4342"/>
                  </a:cubicBezTo>
                  <a:cubicBezTo>
                    <a:pt x="12081" y="4299"/>
                    <a:pt x="12060" y="4277"/>
                    <a:pt x="12017" y="4277"/>
                  </a:cubicBezTo>
                  <a:close/>
                  <a:moveTo>
                    <a:pt x="12287" y="4277"/>
                  </a:moveTo>
                  <a:cubicBezTo>
                    <a:pt x="12243" y="4277"/>
                    <a:pt x="12216" y="4299"/>
                    <a:pt x="12216" y="4342"/>
                  </a:cubicBezTo>
                  <a:cubicBezTo>
                    <a:pt x="12216" y="4364"/>
                    <a:pt x="12243" y="4412"/>
                    <a:pt x="12287" y="4412"/>
                  </a:cubicBezTo>
                  <a:cubicBezTo>
                    <a:pt x="12330" y="4412"/>
                    <a:pt x="12351" y="4364"/>
                    <a:pt x="12351" y="4342"/>
                  </a:cubicBezTo>
                  <a:cubicBezTo>
                    <a:pt x="12351" y="4299"/>
                    <a:pt x="12330" y="4277"/>
                    <a:pt x="12287" y="4277"/>
                  </a:cubicBezTo>
                  <a:close/>
                  <a:moveTo>
                    <a:pt x="12557" y="4277"/>
                  </a:moveTo>
                  <a:cubicBezTo>
                    <a:pt x="12513" y="4277"/>
                    <a:pt x="12486" y="4299"/>
                    <a:pt x="12486" y="4342"/>
                  </a:cubicBezTo>
                  <a:cubicBezTo>
                    <a:pt x="12486" y="4364"/>
                    <a:pt x="12513" y="4412"/>
                    <a:pt x="12557" y="4412"/>
                  </a:cubicBezTo>
                  <a:cubicBezTo>
                    <a:pt x="12600" y="4412"/>
                    <a:pt x="12621" y="4364"/>
                    <a:pt x="12621" y="4342"/>
                  </a:cubicBezTo>
                  <a:cubicBezTo>
                    <a:pt x="12621" y="4299"/>
                    <a:pt x="12600" y="4277"/>
                    <a:pt x="12557" y="4277"/>
                  </a:cubicBezTo>
                  <a:close/>
                  <a:moveTo>
                    <a:pt x="12827" y="4277"/>
                  </a:moveTo>
                  <a:cubicBezTo>
                    <a:pt x="12783" y="4277"/>
                    <a:pt x="12756" y="4299"/>
                    <a:pt x="12756" y="4342"/>
                  </a:cubicBezTo>
                  <a:cubicBezTo>
                    <a:pt x="12756" y="4364"/>
                    <a:pt x="12783" y="4412"/>
                    <a:pt x="12827" y="4412"/>
                  </a:cubicBezTo>
                  <a:cubicBezTo>
                    <a:pt x="12870" y="4412"/>
                    <a:pt x="12891" y="4364"/>
                    <a:pt x="12891" y="4342"/>
                  </a:cubicBezTo>
                  <a:cubicBezTo>
                    <a:pt x="12891" y="4299"/>
                    <a:pt x="12870" y="4277"/>
                    <a:pt x="12827" y="4277"/>
                  </a:cubicBezTo>
                  <a:close/>
                  <a:moveTo>
                    <a:pt x="13097" y="4277"/>
                  </a:moveTo>
                  <a:cubicBezTo>
                    <a:pt x="13053" y="4277"/>
                    <a:pt x="13026" y="4299"/>
                    <a:pt x="13026" y="4342"/>
                  </a:cubicBezTo>
                  <a:cubicBezTo>
                    <a:pt x="13026" y="4364"/>
                    <a:pt x="13053" y="4412"/>
                    <a:pt x="13097" y="4412"/>
                  </a:cubicBezTo>
                  <a:cubicBezTo>
                    <a:pt x="13140" y="4412"/>
                    <a:pt x="13161" y="4364"/>
                    <a:pt x="13161" y="4342"/>
                  </a:cubicBezTo>
                  <a:cubicBezTo>
                    <a:pt x="13161" y="4299"/>
                    <a:pt x="13140" y="4277"/>
                    <a:pt x="13097" y="4277"/>
                  </a:cubicBezTo>
                  <a:close/>
                  <a:moveTo>
                    <a:pt x="13367" y="4277"/>
                  </a:moveTo>
                  <a:cubicBezTo>
                    <a:pt x="13323" y="4277"/>
                    <a:pt x="13296" y="4299"/>
                    <a:pt x="13296" y="4342"/>
                  </a:cubicBezTo>
                  <a:cubicBezTo>
                    <a:pt x="13296" y="4364"/>
                    <a:pt x="13323" y="4412"/>
                    <a:pt x="13367" y="4412"/>
                  </a:cubicBezTo>
                  <a:cubicBezTo>
                    <a:pt x="13410" y="4412"/>
                    <a:pt x="13431" y="4364"/>
                    <a:pt x="13431" y="4342"/>
                  </a:cubicBezTo>
                  <a:cubicBezTo>
                    <a:pt x="13431" y="4299"/>
                    <a:pt x="13410" y="4277"/>
                    <a:pt x="13367" y="4277"/>
                  </a:cubicBezTo>
                  <a:close/>
                  <a:moveTo>
                    <a:pt x="13637" y="4277"/>
                  </a:moveTo>
                  <a:cubicBezTo>
                    <a:pt x="13593" y="4277"/>
                    <a:pt x="13566" y="4299"/>
                    <a:pt x="13566" y="4342"/>
                  </a:cubicBezTo>
                  <a:cubicBezTo>
                    <a:pt x="13566" y="4364"/>
                    <a:pt x="13593" y="4412"/>
                    <a:pt x="13637" y="4412"/>
                  </a:cubicBezTo>
                  <a:cubicBezTo>
                    <a:pt x="13680" y="4412"/>
                    <a:pt x="13701" y="4364"/>
                    <a:pt x="13701" y="4342"/>
                  </a:cubicBezTo>
                  <a:cubicBezTo>
                    <a:pt x="13701" y="4299"/>
                    <a:pt x="13680" y="4277"/>
                    <a:pt x="13637" y="4277"/>
                  </a:cubicBezTo>
                  <a:close/>
                  <a:moveTo>
                    <a:pt x="13907" y="4277"/>
                  </a:moveTo>
                  <a:cubicBezTo>
                    <a:pt x="13863" y="4277"/>
                    <a:pt x="13836" y="4299"/>
                    <a:pt x="13836" y="4342"/>
                  </a:cubicBezTo>
                  <a:cubicBezTo>
                    <a:pt x="13836" y="4364"/>
                    <a:pt x="13863" y="4412"/>
                    <a:pt x="13907" y="4412"/>
                  </a:cubicBezTo>
                  <a:cubicBezTo>
                    <a:pt x="13950" y="4412"/>
                    <a:pt x="13971" y="4364"/>
                    <a:pt x="13971" y="4342"/>
                  </a:cubicBezTo>
                  <a:cubicBezTo>
                    <a:pt x="13971" y="4299"/>
                    <a:pt x="13950" y="4277"/>
                    <a:pt x="13907" y="4277"/>
                  </a:cubicBezTo>
                  <a:close/>
                  <a:moveTo>
                    <a:pt x="14177" y="4277"/>
                  </a:moveTo>
                  <a:cubicBezTo>
                    <a:pt x="14133" y="4277"/>
                    <a:pt x="14106" y="4299"/>
                    <a:pt x="14106" y="4342"/>
                  </a:cubicBezTo>
                  <a:cubicBezTo>
                    <a:pt x="14106" y="4364"/>
                    <a:pt x="14133" y="4412"/>
                    <a:pt x="14177" y="4412"/>
                  </a:cubicBezTo>
                  <a:cubicBezTo>
                    <a:pt x="14220" y="4412"/>
                    <a:pt x="14241" y="4364"/>
                    <a:pt x="14241" y="4342"/>
                  </a:cubicBezTo>
                  <a:cubicBezTo>
                    <a:pt x="14241" y="4299"/>
                    <a:pt x="14220" y="4277"/>
                    <a:pt x="14177" y="4277"/>
                  </a:cubicBezTo>
                  <a:close/>
                  <a:moveTo>
                    <a:pt x="14447" y="4277"/>
                  </a:moveTo>
                  <a:cubicBezTo>
                    <a:pt x="14403" y="4277"/>
                    <a:pt x="14376" y="4299"/>
                    <a:pt x="14376" y="4342"/>
                  </a:cubicBezTo>
                  <a:cubicBezTo>
                    <a:pt x="14376" y="4364"/>
                    <a:pt x="14403" y="4412"/>
                    <a:pt x="14447" y="4412"/>
                  </a:cubicBezTo>
                  <a:cubicBezTo>
                    <a:pt x="14490" y="4412"/>
                    <a:pt x="14511" y="4364"/>
                    <a:pt x="14511" y="4342"/>
                  </a:cubicBezTo>
                  <a:cubicBezTo>
                    <a:pt x="14511" y="4299"/>
                    <a:pt x="14490" y="4277"/>
                    <a:pt x="14447" y="4277"/>
                  </a:cubicBezTo>
                  <a:close/>
                  <a:moveTo>
                    <a:pt x="14717" y="4277"/>
                  </a:moveTo>
                  <a:cubicBezTo>
                    <a:pt x="14673" y="4277"/>
                    <a:pt x="14646" y="4299"/>
                    <a:pt x="14646" y="4342"/>
                  </a:cubicBezTo>
                  <a:cubicBezTo>
                    <a:pt x="14646" y="4364"/>
                    <a:pt x="14673" y="4412"/>
                    <a:pt x="14717" y="4412"/>
                  </a:cubicBezTo>
                  <a:cubicBezTo>
                    <a:pt x="14760" y="4412"/>
                    <a:pt x="14781" y="4364"/>
                    <a:pt x="14781" y="4342"/>
                  </a:cubicBezTo>
                  <a:cubicBezTo>
                    <a:pt x="14781" y="4299"/>
                    <a:pt x="14760" y="4277"/>
                    <a:pt x="14717" y="4277"/>
                  </a:cubicBezTo>
                  <a:close/>
                  <a:moveTo>
                    <a:pt x="14987" y="4277"/>
                  </a:moveTo>
                  <a:cubicBezTo>
                    <a:pt x="14944" y="4277"/>
                    <a:pt x="14917" y="4299"/>
                    <a:pt x="14917" y="4342"/>
                  </a:cubicBezTo>
                  <a:cubicBezTo>
                    <a:pt x="14917" y="4364"/>
                    <a:pt x="14944" y="4412"/>
                    <a:pt x="14987" y="4412"/>
                  </a:cubicBezTo>
                  <a:cubicBezTo>
                    <a:pt x="15030" y="4412"/>
                    <a:pt x="15052" y="4364"/>
                    <a:pt x="15052" y="4342"/>
                  </a:cubicBezTo>
                  <a:cubicBezTo>
                    <a:pt x="15052" y="4299"/>
                    <a:pt x="15030" y="4277"/>
                    <a:pt x="14987" y="4277"/>
                  </a:cubicBezTo>
                  <a:close/>
                  <a:moveTo>
                    <a:pt x="15257" y="4277"/>
                  </a:moveTo>
                  <a:cubicBezTo>
                    <a:pt x="15214" y="4277"/>
                    <a:pt x="15187" y="4299"/>
                    <a:pt x="15187" y="4342"/>
                  </a:cubicBezTo>
                  <a:cubicBezTo>
                    <a:pt x="15187" y="4364"/>
                    <a:pt x="15214" y="4412"/>
                    <a:pt x="15257" y="4412"/>
                  </a:cubicBezTo>
                  <a:cubicBezTo>
                    <a:pt x="15300" y="4412"/>
                    <a:pt x="15322" y="4364"/>
                    <a:pt x="15322" y="4342"/>
                  </a:cubicBezTo>
                  <a:cubicBezTo>
                    <a:pt x="15322" y="4299"/>
                    <a:pt x="15300" y="4277"/>
                    <a:pt x="15257" y="4277"/>
                  </a:cubicBezTo>
                  <a:close/>
                  <a:moveTo>
                    <a:pt x="15527" y="4277"/>
                  </a:moveTo>
                  <a:cubicBezTo>
                    <a:pt x="15484" y="4277"/>
                    <a:pt x="15457" y="4299"/>
                    <a:pt x="15457" y="4342"/>
                  </a:cubicBezTo>
                  <a:cubicBezTo>
                    <a:pt x="15457" y="4364"/>
                    <a:pt x="15484" y="4412"/>
                    <a:pt x="15527" y="4412"/>
                  </a:cubicBezTo>
                  <a:cubicBezTo>
                    <a:pt x="15570" y="4412"/>
                    <a:pt x="15592" y="4364"/>
                    <a:pt x="15592" y="4342"/>
                  </a:cubicBezTo>
                  <a:cubicBezTo>
                    <a:pt x="15592" y="4299"/>
                    <a:pt x="15570" y="4277"/>
                    <a:pt x="15527" y="4277"/>
                  </a:cubicBezTo>
                  <a:close/>
                  <a:moveTo>
                    <a:pt x="15797" y="4277"/>
                  </a:moveTo>
                  <a:cubicBezTo>
                    <a:pt x="15754" y="4277"/>
                    <a:pt x="15727" y="4299"/>
                    <a:pt x="15727" y="4342"/>
                  </a:cubicBezTo>
                  <a:cubicBezTo>
                    <a:pt x="15727" y="4364"/>
                    <a:pt x="15754" y="4412"/>
                    <a:pt x="15797" y="4412"/>
                  </a:cubicBezTo>
                  <a:cubicBezTo>
                    <a:pt x="15840" y="4412"/>
                    <a:pt x="15862" y="4364"/>
                    <a:pt x="15862" y="4342"/>
                  </a:cubicBezTo>
                  <a:cubicBezTo>
                    <a:pt x="15862" y="4299"/>
                    <a:pt x="15840" y="4277"/>
                    <a:pt x="15797" y="4277"/>
                  </a:cubicBezTo>
                  <a:close/>
                  <a:moveTo>
                    <a:pt x="16067" y="4277"/>
                  </a:moveTo>
                  <a:cubicBezTo>
                    <a:pt x="16024" y="4277"/>
                    <a:pt x="15997" y="4299"/>
                    <a:pt x="15997" y="4342"/>
                  </a:cubicBezTo>
                  <a:cubicBezTo>
                    <a:pt x="15997" y="4364"/>
                    <a:pt x="16024" y="4412"/>
                    <a:pt x="16067" y="4412"/>
                  </a:cubicBezTo>
                  <a:cubicBezTo>
                    <a:pt x="16110" y="4412"/>
                    <a:pt x="16132" y="4364"/>
                    <a:pt x="16132" y="4342"/>
                  </a:cubicBezTo>
                  <a:cubicBezTo>
                    <a:pt x="16132" y="4299"/>
                    <a:pt x="16110" y="4277"/>
                    <a:pt x="16067" y="4277"/>
                  </a:cubicBezTo>
                  <a:close/>
                  <a:moveTo>
                    <a:pt x="16337" y="4277"/>
                  </a:moveTo>
                  <a:cubicBezTo>
                    <a:pt x="16294" y="4277"/>
                    <a:pt x="16267" y="4299"/>
                    <a:pt x="16267" y="4342"/>
                  </a:cubicBezTo>
                  <a:cubicBezTo>
                    <a:pt x="16267" y="4364"/>
                    <a:pt x="16294" y="4412"/>
                    <a:pt x="16337" y="4412"/>
                  </a:cubicBezTo>
                  <a:cubicBezTo>
                    <a:pt x="16380" y="4412"/>
                    <a:pt x="16402" y="4364"/>
                    <a:pt x="16402" y="4342"/>
                  </a:cubicBezTo>
                  <a:cubicBezTo>
                    <a:pt x="16402" y="4299"/>
                    <a:pt x="16380" y="4277"/>
                    <a:pt x="16337" y="4277"/>
                  </a:cubicBezTo>
                  <a:close/>
                  <a:moveTo>
                    <a:pt x="16607" y="4277"/>
                  </a:moveTo>
                  <a:cubicBezTo>
                    <a:pt x="16564" y="4277"/>
                    <a:pt x="16537" y="4299"/>
                    <a:pt x="16537" y="4342"/>
                  </a:cubicBezTo>
                  <a:cubicBezTo>
                    <a:pt x="16537" y="4364"/>
                    <a:pt x="16564" y="4412"/>
                    <a:pt x="16607" y="4412"/>
                  </a:cubicBezTo>
                  <a:cubicBezTo>
                    <a:pt x="16650" y="4412"/>
                    <a:pt x="16672" y="4364"/>
                    <a:pt x="16672" y="4342"/>
                  </a:cubicBezTo>
                  <a:cubicBezTo>
                    <a:pt x="16672" y="4299"/>
                    <a:pt x="16650" y="4277"/>
                    <a:pt x="16607" y="4277"/>
                  </a:cubicBezTo>
                  <a:close/>
                  <a:moveTo>
                    <a:pt x="16877" y="4277"/>
                  </a:moveTo>
                  <a:cubicBezTo>
                    <a:pt x="16834" y="4277"/>
                    <a:pt x="16807" y="4299"/>
                    <a:pt x="16807" y="4342"/>
                  </a:cubicBezTo>
                  <a:cubicBezTo>
                    <a:pt x="16807" y="4364"/>
                    <a:pt x="16834" y="4412"/>
                    <a:pt x="16877" y="4412"/>
                  </a:cubicBezTo>
                  <a:cubicBezTo>
                    <a:pt x="16920" y="4412"/>
                    <a:pt x="16942" y="4364"/>
                    <a:pt x="16942" y="4342"/>
                  </a:cubicBezTo>
                  <a:cubicBezTo>
                    <a:pt x="16942" y="4299"/>
                    <a:pt x="16920" y="4277"/>
                    <a:pt x="16877" y="4277"/>
                  </a:cubicBezTo>
                  <a:close/>
                  <a:moveTo>
                    <a:pt x="17147" y="4277"/>
                  </a:moveTo>
                  <a:cubicBezTo>
                    <a:pt x="17104" y="4277"/>
                    <a:pt x="17077" y="4299"/>
                    <a:pt x="17077" y="4342"/>
                  </a:cubicBezTo>
                  <a:cubicBezTo>
                    <a:pt x="17077" y="4364"/>
                    <a:pt x="17104" y="4412"/>
                    <a:pt x="17147" y="4412"/>
                  </a:cubicBezTo>
                  <a:cubicBezTo>
                    <a:pt x="17190" y="4412"/>
                    <a:pt x="17212" y="4364"/>
                    <a:pt x="17212" y="4342"/>
                  </a:cubicBezTo>
                  <a:cubicBezTo>
                    <a:pt x="17212" y="4299"/>
                    <a:pt x="17190" y="4277"/>
                    <a:pt x="17147" y="4277"/>
                  </a:cubicBezTo>
                  <a:close/>
                  <a:moveTo>
                    <a:pt x="17417" y="4277"/>
                  </a:moveTo>
                  <a:cubicBezTo>
                    <a:pt x="17374" y="4277"/>
                    <a:pt x="17347" y="4299"/>
                    <a:pt x="17347" y="4342"/>
                  </a:cubicBezTo>
                  <a:cubicBezTo>
                    <a:pt x="17347" y="4364"/>
                    <a:pt x="17374" y="4412"/>
                    <a:pt x="17417" y="4412"/>
                  </a:cubicBezTo>
                  <a:cubicBezTo>
                    <a:pt x="17460" y="4412"/>
                    <a:pt x="17482" y="4364"/>
                    <a:pt x="17482" y="4342"/>
                  </a:cubicBezTo>
                  <a:cubicBezTo>
                    <a:pt x="17482" y="4299"/>
                    <a:pt x="17460" y="4277"/>
                    <a:pt x="17417" y="4277"/>
                  </a:cubicBezTo>
                  <a:close/>
                  <a:moveTo>
                    <a:pt x="17687" y="4277"/>
                  </a:moveTo>
                  <a:cubicBezTo>
                    <a:pt x="17644" y="4277"/>
                    <a:pt x="17617" y="4299"/>
                    <a:pt x="17617" y="4342"/>
                  </a:cubicBezTo>
                  <a:cubicBezTo>
                    <a:pt x="17617" y="4364"/>
                    <a:pt x="17644" y="4412"/>
                    <a:pt x="17687" y="4412"/>
                  </a:cubicBezTo>
                  <a:cubicBezTo>
                    <a:pt x="17730" y="4412"/>
                    <a:pt x="17752" y="4364"/>
                    <a:pt x="17752" y="4342"/>
                  </a:cubicBezTo>
                  <a:cubicBezTo>
                    <a:pt x="17752" y="4299"/>
                    <a:pt x="17730" y="4277"/>
                    <a:pt x="17687" y="4277"/>
                  </a:cubicBezTo>
                  <a:close/>
                  <a:moveTo>
                    <a:pt x="17957" y="4277"/>
                  </a:moveTo>
                  <a:cubicBezTo>
                    <a:pt x="17914" y="4277"/>
                    <a:pt x="17887" y="4299"/>
                    <a:pt x="17887" y="4342"/>
                  </a:cubicBezTo>
                  <a:cubicBezTo>
                    <a:pt x="17887" y="4364"/>
                    <a:pt x="17914" y="4412"/>
                    <a:pt x="17957" y="4412"/>
                  </a:cubicBezTo>
                  <a:cubicBezTo>
                    <a:pt x="18000" y="4412"/>
                    <a:pt x="18022" y="4364"/>
                    <a:pt x="18022" y="4342"/>
                  </a:cubicBezTo>
                  <a:cubicBezTo>
                    <a:pt x="18022" y="4299"/>
                    <a:pt x="18000" y="4277"/>
                    <a:pt x="17957" y="4277"/>
                  </a:cubicBezTo>
                  <a:close/>
                  <a:moveTo>
                    <a:pt x="18227" y="4277"/>
                  </a:moveTo>
                  <a:cubicBezTo>
                    <a:pt x="18184" y="4277"/>
                    <a:pt x="18157" y="4299"/>
                    <a:pt x="18157" y="4342"/>
                  </a:cubicBezTo>
                  <a:cubicBezTo>
                    <a:pt x="18157" y="4364"/>
                    <a:pt x="18184" y="4412"/>
                    <a:pt x="18227" y="4412"/>
                  </a:cubicBezTo>
                  <a:cubicBezTo>
                    <a:pt x="18270" y="4412"/>
                    <a:pt x="18292" y="4364"/>
                    <a:pt x="18292" y="4342"/>
                  </a:cubicBezTo>
                  <a:cubicBezTo>
                    <a:pt x="18292" y="4299"/>
                    <a:pt x="18270" y="4277"/>
                    <a:pt x="18227" y="4277"/>
                  </a:cubicBezTo>
                  <a:close/>
                  <a:moveTo>
                    <a:pt x="18497" y="4277"/>
                  </a:moveTo>
                  <a:cubicBezTo>
                    <a:pt x="18454" y="4277"/>
                    <a:pt x="18427" y="4299"/>
                    <a:pt x="18427" y="4342"/>
                  </a:cubicBezTo>
                  <a:cubicBezTo>
                    <a:pt x="18427" y="4364"/>
                    <a:pt x="18454" y="4412"/>
                    <a:pt x="18497" y="4412"/>
                  </a:cubicBezTo>
                  <a:cubicBezTo>
                    <a:pt x="18540" y="4412"/>
                    <a:pt x="18562" y="4364"/>
                    <a:pt x="18562" y="4342"/>
                  </a:cubicBezTo>
                  <a:cubicBezTo>
                    <a:pt x="18562" y="4299"/>
                    <a:pt x="18540" y="4277"/>
                    <a:pt x="18497" y="4277"/>
                  </a:cubicBezTo>
                  <a:close/>
                  <a:moveTo>
                    <a:pt x="18767" y="4277"/>
                  </a:moveTo>
                  <a:cubicBezTo>
                    <a:pt x="18724" y="4277"/>
                    <a:pt x="18697" y="4299"/>
                    <a:pt x="18697" y="4342"/>
                  </a:cubicBezTo>
                  <a:cubicBezTo>
                    <a:pt x="18697" y="4364"/>
                    <a:pt x="18724" y="4412"/>
                    <a:pt x="18767" y="4412"/>
                  </a:cubicBezTo>
                  <a:cubicBezTo>
                    <a:pt x="18810" y="4412"/>
                    <a:pt x="18832" y="4364"/>
                    <a:pt x="18832" y="4342"/>
                  </a:cubicBezTo>
                  <a:cubicBezTo>
                    <a:pt x="18832" y="4299"/>
                    <a:pt x="18810" y="4277"/>
                    <a:pt x="18767" y="4277"/>
                  </a:cubicBezTo>
                  <a:close/>
                  <a:moveTo>
                    <a:pt x="19037" y="4277"/>
                  </a:moveTo>
                  <a:cubicBezTo>
                    <a:pt x="18994" y="4277"/>
                    <a:pt x="18967" y="4299"/>
                    <a:pt x="18967" y="4342"/>
                  </a:cubicBezTo>
                  <a:cubicBezTo>
                    <a:pt x="18967" y="4364"/>
                    <a:pt x="18994" y="4412"/>
                    <a:pt x="19037" y="4412"/>
                  </a:cubicBezTo>
                  <a:cubicBezTo>
                    <a:pt x="19080" y="4412"/>
                    <a:pt x="19102" y="4364"/>
                    <a:pt x="19102" y="4342"/>
                  </a:cubicBezTo>
                  <a:cubicBezTo>
                    <a:pt x="19102" y="4299"/>
                    <a:pt x="19080" y="4277"/>
                    <a:pt x="19037" y="4277"/>
                  </a:cubicBezTo>
                  <a:close/>
                  <a:moveTo>
                    <a:pt x="19307" y="4277"/>
                  </a:moveTo>
                  <a:cubicBezTo>
                    <a:pt x="19264" y="4277"/>
                    <a:pt x="19237" y="4299"/>
                    <a:pt x="19237" y="4342"/>
                  </a:cubicBezTo>
                  <a:cubicBezTo>
                    <a:pt x="19237" y="4364"/>
                    <a:pt x="19264" y="4412"/>
                    <a:pt x="19307" y="4412"/>
                  </a:cubicBezTo>
                  <a:cubicBezTo>
                    <a:pt x="19350" y="4412"/>
                    <a:pt x="19372" y="4364"/>
                    <a:pt x="19372" y="4342"/>
                  </a:cubicBezTo>
                  <a:cubicBezTo>
                    <a:pt x="19372" y="4299"/>
                    <a:pt x="19350" y="4277"/>
                    <a:pt x="19307" y="4277"/>
                  </a:cubicBezTo>
                  <a:close/>
                  <a:moveTo>
                    <a:pt x="19577" y="4277"/>
                  </a:moveTo>
                  <a:cubicBezTo>
                    <a:pt x="19534" y="4277"/>
                    <a:pt x="19507" y="4299"/>
                    <a:pt x="19507" y="4342"/>
                  </a:cubicBezTo>
                  <a:cubicBezTo>
                    <a:pt x="19507" y="4364"/>
                    <a:pt x="19534" y="4412"/>
                    <a:pt x="19577" y="4412"/>
                  </a:cubicBezTo>
                  <a:cubicBezTo>
                    <a:pt x="19620" y="4412"/>
                    <a:pt x="19642" y="4364"/>
                    <a:pt x="19642" y="4342"/>
                  </a:cubicBezTo>
                  <a:cubicBezTo>
                    <a:pt x="19642" y="4299"/>
                    <a:pt x="19620" y="4277"/>
                    <a:pt x="19577" y="4277"/>
                  </a:cubicBezTo>
                  <a:close/>
                  <a:moveTo>
                    <a:pt x="19847" y="4277"/>
                  </a:moveTo>
                  <a:cubicBezTo>
                    <a:pt x="19804" y="4277"/>
                    <a:pt x="19777" y="4299"/>
                    <a:pt x="19777" y="4342"/>
                  </a:cubicBezTo>
                  <a:cubicBezTo>
                    <a:pt x="19777" y="4364"/>
                    <a:pt x="19804" y="4412"/>
                    <a:pt x="19847" y="4412"/>
                  </a:cubicBezTo>
                  <a:cubicBezTo>
                    <a:pt x="19890" y="4412"/>
                    <a:pt x="19912" y="4364"/>
                    <a:pt x="19912" y="4342"/>
                  </a:cubicBezTo>
                  <a:cubicBezTo>
                    <a:pt x="19912" y="4299"/>
                    <a:pt x="19890" y="4277"/>
                    <a:pt x="19847" y="4277"/>
                  </a:cubicBezTo>
                  <a:close/>
                  <a:moveTo>
                    <a:pt x="20117" y="4277"/>
                  </a:moveTo>
                  <a:cubicBezTo>
                    <a:pt x="20074" y="4277"/>
                    <a:pt x="20047" y="4299"/>
                    <a:pt x="20047" y="4342"/>
                  </a:cubicBezTo>
                  <a:cubicBezTo>
                    <a:pt x="20047" y="4364"/>
                    <a:pt x="20074" y="4412"/>
                    <a:pt x="20117" y="4412"/>
                  </a:cubicBezTo>
                  <a:cubicBezTo>
                    <a:pt x="20160" y="4412"/>
                    <a:pt x="20182" y="4364"/>
                    <a:pt x="20182" y="4342"/>
                  </a:cubicBezTo>
                  <a:cubicBezTo>
                    <a:pt x="20182" y="4299"/>
                    <a:pt x="20160" y="4277"/>
                    <a:pt x="20117" y="4277"/>
                  </a:cubicBezTo>
                  <a:close/>
                  <a:moveTo>
                    <a:pt x="20387" y="4277"/>
                  </a:moveTo>
                  <a:cubicBezTo>
                    <a:pt x="20344" y="4277"/>
                    <a:pt x="20317" y="4299"/>
                    <a:pt x="20317" y="4342"/>
                  </a:cubicBezTo>
                  <a:cubicBezTo>
                    <a:pt x="20317" y="4364"/>
                    <a:pt x="20344" y="4412"/>
                    <a:pt x="20387" y="4412"/>
                  </a:cubicBezTo>
                  <a:cubicBezTo>
                    <a:pt x="20430" y="4412"/>
                    <a:pt x="20452" y="4364"/>
                    <a:pt x="20452" y="4342"/>
                  </a:cubicBezTo>
                  <a:cubicBezTo>
                    <a:pt x="20452" y="4299"/>
                    <a:pt x="20430" y="4277"/>
                    <a:pt x="20387" y="4277"/>
                  </a:cubicBezTo>
                  <a:close/>
                  <a:moveTo>
                    <a:pt x="20657" y="4277"/>
                  </a:moveTo>
                  <a:cubicBezTo>
                    <a:pt x="20614" y="4277"/>
                    <a:pt x="20587" y="4299"/>
                    <a:pt x="20587" y="4342"/>
                  </a:cubicBezTo>
                  <a:cubicBezTo>
                    <a:pt x="20587" y="4364"/>
                    <a:pt x="20614" y="4412"/>
                    <a:pt x="20657" y="4412"/>
                  </a:cubicBezTo>
                  <a:cubicBezTo>
                    <a:pt x="20700" y="4412"/>
                    <a:pt x="20722" y="4364"/>
                    <a:pt x="20722" y="4342"/>
                  </a:cubicBezTo>
                  <a:cubicBezTo>
                    <a:pt x="20722" y="4299"/>
                    <a:pt x="20700" y="4277"/>
                    <a:pt x="20657" y="4277"/>
                  </a:cubicBezTo>
                  <a:close/>
                  <a:moveTo>
                    <a:pt x="20927" y="4277"/>
                  </a:moveTo>
                  <a:cubicBezTo>
                    <a:pt x="20884" y="4277"/>
                    <a:pt x="20857" y="4299"/>
                    <a:pt x="20857" y="4342"/>
                  </a:cubicBezTo>
                  <a:cubicBezTo>
                    <a:pt x="20857" y="4364"/>
                    <a:pt x="20884" y="4412"/>
                    <a:pt x="20927" y="4412"/>
                  </a:cubicBezTo>
                  <a:cubicBezTo>
                    <a:pt x="20970" y="4412"/>
                    <a:pt x="20992" y="4364"/>
                    <a:pt x="20992" y="4342"/>
                  </a:cubicBezTo>
                  <a:cubicBezTo>
                    <a:pt x="20992" y="4299"/>
                    <a:pt x="20970" y="4277"/>
                    <a:pt x="20927" y="4277"/>
                  </a:cubicBezTo>
                  <a:close/>
                  <a:moveTo>
                    <a:pt x="20992" y="4477"/>
                  </a:moveTo>
                  <a:cubicBezTo>
                    <a:pt x="20949" y="4477"/>
                    <a:pt x="20927" y="4499"/>
                    <a:pt x="20927" y="4547"/>
                  </a:cubicBezTo>
                  <a:cubicBezTo>
                    <a:pt x="20927" y="4569"/>
                    <a:pt x="20949" y="4612"/>
                    <a:pt x="20992" y="4612"/>
                  </a:cubicBezTo>
                  <a:cubicBezTo>
                    <a:pt x="21040" y="4612"/>
                    <a:pt x="21062" y="4569"/>
                    <a:pt x="21062" y="4547"/>
                  </a:cubicBezTo>
                  <a:cubicBezTo>
                    <a:pt x="21062" y="4499"/>
                    <a:pt x="21040" y="4477"/>
                    <a:pt x="20992" y="4477"/>
                  </a:cubicBezTo>
                  <a:close/>
                  <a:moveTo>
                    <a:pt x="20992" y="4747"/>
                  </a:moveTo>
                  <a:cubicBezTo>
                    <a:pt x="20949" y="4747"/>
                    <a:pt x="20927" y="4769"/>
                    <a:pt x="20927" y="4817"/>
                  </a:cubicBezTo>
                  <a:cubicBezTo>
                    <a:pt x="20927" y="4839"/>
                    <a:pt x="20949" y="4882"/>
                    <a:pt x="20992" y="4882"/>
                  </a:cubicBezTo>
                  <a:cubicBezTo>
                    <a:pt x="21040" y="4882"/>
                    <a:pt x="21062" y="4839"/>
                    <a:pt x="21062" y="4817"/>
                  </a:cubicBezTo>
                  <a:cubicBezTo>
                    <a:pt x="21062" y="4769"/>
                    <a:pt x="21040" y="4747"/>
                    <a:pt x="20992" y="4747"/>
                  </a:cubicBezTo>
                  <a:close/>
                  <a:moveTo>
                    <a:pt x="20992" y="5017"/>
                  </a:moveTo>
                  <a:cubicBezTo>
                    <a:pt x="20949" y="5017"/>
                    <a:pt x="20927" y="5039"/>
                    <a:pt x="20927" y="5087"/>
                  </a:cubicBezTo>
                  <a:cubicBezTo>
                    <a:pt x="20927" y="5109"/>
                    <a:pt x="20949" y="5152"/>
                    <a:pt x="20992" y="5152"/>
                  </a:cubicBezTo>
                  <a:cubicBezTo>
                    <a:pt x="21040" y="5152"/>
                    <a:pt x="21062" y="5109"/>
                    <a:pt x="21062" y="5087"/>
                  </a:cubicBezTo>
                  <a:cubicBezTo>
                    <a:pt x="21062" y="5039"/>
                    <a:pt x="21040" y="5017"/>
                    <a:pt x="20992" y="5017"/>
                  </a:cubicBezTo>
                  <a:close/>
                  <a:moveTo>
                    <a:pt x="20992" y="5287"/>
                  </a:moveTo>
                  <a:cubicBezTo>
                    <a:pt x="20949" y="5287"/>
                    <a:pt x="20927" y="5309"/>
                    <a:pt x="20927" y="5357"/>
                  </a:cubicBezTo>
                  <a:cubicBezTo>
                    <a:pt x="20927" y="5379"/>
                    <a:pt x="20949" y="5422"/>
                    <a:pt x="20992" y="5422"/>
                  </a:cubicBezTo>
                  <a:cubicBezTo>
                    <a:pt x="21040" y="5422"/>
                    <a:pt x="21062" y="5379"/>
                    <a:pt x="21062" y="5357"/>
                  </a:cubicBezTo>
                  <a:cubicBezTo>
                    <a:pt x="21062" y="5309"/>
                    <a:pt x="21040" y="5287"/>
                    <a:pt x="20992" y="5287"/>
                  </a:cubicBezTo>
                  <a:close/>
                  <a:moveTo>
                    <a:pt x="20992" y="5557"/>
                  </a:moveTo>
                  <a:cubicBezTo>
                    <a:pt x="20949" y="5557"/>
                    <a:pt x="20927" y="5579"/>
                    <a:pt x="20927" y="5627"/>
                  </a:cubicBezTo>
                  <a:cubicBezTo>
                    <a:pt x="20927" y="5649"/>
                    <a:pt x="20949" y="5692"/>
                    <a:pt x="20992" y="5692"/>
                  </a:cubicBezTo>
                  <a:cubicBezTo>
                    <a:pt x="21040" y="5692"/>
                    <a:pt x="21062" y="5649"/>
                    <a:pt x="21062" y="5627"/>
                  </a:cubicBezTo>
                  <a:cubicBezTo>
                    <a:pt x="21062" y="5579"/>
                    <a:pt x="21040" y="5557"/>
                    <a:pt x="20992" y="5557"/>
                  </a:cubicBezTo>
                  <a:close/>
                  <a:moveTo>
                    <a:pt x="20992" y="5827"/>
                  </a:moveTo>
                  <a:cubicBezTo>
                    <a:pt x="20949" y="5827"/>
                    <a:pt x="20927" y="5849"/>
                    <a:pt x="20927" y="5897"/>
                  </a:cubicBezTo>
                  <a:cubicBezTo>
                    <a:pt x="20927" y="5919"/>
                    <a:pt x="20949" y="5962"/>
                    <a:pt x="20992" y="5962"/>
                  </a:cubicBezTo>
                  <a:cubicBezTo>
                    <a:pt x="21040" y="5962"/>
                    <a:pt x="21062" y="5919"/>
                    <a:pt x="21062" y="5897"/>
                  </a:cubicBezTo>
                  <a:cubicBezTo>
                    <a:pt x="21062" y="5849"/>
                    <a:pt x="21040" y="5827"/>
                    <a:pt x="20992" y="5827"/>
                  </a:cubicBezTo>
                  <a:close/>
                  <a:moveTo>
                    <a:pt x="20992" y="6097"/>
                  </a:moveTo>
                  <a:cubicBezTo>
                    <a:pt x="20949" y="6097"/>
                    <a:pt x="20927" y="6119"/>
                    <a:pt x="20927" y="6167"/>
                  </a:cubicBezTo>
                  <a:cubicBezTo>
                    <a:pt x="20927" y="6189"/>
                    <a:pt x="20949" y="6232"/>
                    <a:pt x="20992" y="6232"/>
                  </a:cubicBezTo>
                  <a:cubicBezTo>
                    <a:pt x="21040" y="6232"/>
                    <a:pt x="21062" y="6189"/>
                    <a:pt x="21062" y="6167"/>
                  </a:cubicBezTo>
                  <a:cubicBezTo>
                    <a:pt x="21062" y="6119"/>
                    <a:pt x="21040" y="6097"/>
                    <a:pt x="20992" y="6097"/>
                  </a:cubicBezTo>
                  <a:close/>
                  <a:moveTo>
                    <a:pt x="20992" y="6367"/>
                  </a:moveTo>
                  <a:cubicBezTo>
                    <a:pt x="20949" y="6367"/>
                    <a:pt x="20927" y="6389"/>
                    <a:pt x="20927" y="6437"/>
                  </a:cubicBezTo>
                  <a:cubicBezTo>
                    <a:pt x="20927" y="6459"/>
                    <a:pt x="20949" y="6502"/>
                    <a:pt x="20992" y="6502"/>
                  </a:cubicBezTo>
                  <a:cubicBezTo>
                    <a:pt x="21040" y="6502"/>
                    <a:pt x="21062" y="6459"/>
                    <a:pt x="21062" y="6437"/>
                  </a:cubicBezTo>
                  <a:cubicBezTo>
                    <a:pt x="21062" y="6389"/>
                    <a:pt x="21040" y="6367"/>
                    <a:pt x="20992" y="6367"/>
                  </a:cubicBezTo>
                  <a:close/>
                  <a:moveTo>
                    <a:pt x="20992" y="6637"/>
                  </a:moveTo>
                  <a:cubicBezTo>
                    <a:pt x="20949" y="6637"/>
                    <a:pt x="20927" y="6659"/>
                    <a:pt x="20927" y="6707"/>
                  </a:cubicBezTo>
                  <a:cubicBezTo>
                    <a:pt x="20927" y="6729"/>
                    <a:pt x="20949" y="6772"/>
                    <a:pt x="20992" y="6772"/>
                  </a:cubicBezTo>
                  <a:cubicBezTo>
                    <a:pt x="21040" y="6772"/>
                    <a:pt x="21062" y="6729"/>
                    <a:pt x="21062" y="6707"/>
                  </a:cubicBezTo>
                  <a:cubicBezTo>
                    <a:pt x="21062" y="6659"/>
                    <a:pt x="21040" y="6637"/>
                    <a:pt x="20992" y="6637"/>
                  </a:cubicBezTo>
                  <a:close/>
                  <a:moveTo>
                    <a:pt x="20992" y="6907"/>
                  </a:moveTo>
                  <a:cubicBezTo>
                    <a:pt x="20949" y="6907"/>
                    <a:pt x="20927" y="6929"/>
                    <a:pt x="20927" y="6977"/>
                  </a:cubicBezTo>
                  <a:cubicBezTo>
                    <a:pt x="20927" y="6999"/>
                    <a:pt x="20949" y="7042"/>
                    <a:pt x="20992" y="7042"/>
                  </a:cubicBezTo>
                  <a:cubicBezTo>
                    <a:pt x="21040" y="7042"/>
                    <a:pt x="21062" y="6999"/>
                    <a:pt x="21062" y="6977"/>
                  </a:cubicBezTo>
                  <a:cubicBezTo>
                    <a:pt x="21062" y="6929"/>
                    <a:pt x="21040" y="6907"/>
                    <a:pt x="20992" y="6907"/>
                  </a:cubicBezTo>
                  <a:close/>
                  <a:moveTo>
                    <a:pt x="20992" y="7177"/>
                  </a:moveTo>
                  <a:cubicBezTo>
                    <a:pt x="20949" y="7177"/>
                    <a:pt x="20927" y="7199"/>
                    <a:pt x="20927" y="7248"/>
                  </a:cubicBezTo>
                  <a:cubicBezTo>
                    <a:pt x="20927" y="7269"/>
                    <a:pt x="20949" y="7312"/>
                    <a:pt x="20992" y="7312"/>
                  </a:cubicBezTo>
                  <a:cubicBezTo>
                    <a:pt x="21040" y="7312"/>
                    <a:pt x="21062" y="7269"/>
                    <a:pt x="21062" y="7248"/>
                  </a:cubicBezTo>
                  <a:cubicBezTo>
                    <a:pt x="21062" y="7199"/>
                    <a:pt x="21040" y="7177"/>
                    <a:pt x="20992" y="7177"/>
                  </a:cubicBezTo>
                  <a:close/>
                  <a:moveTo>
                    <a:pt x="20992" y="7447"/>
                  </a:moveTo>
                  <a:cubicBezTo>
                    <a:pt x="20949" y="7447"/>
                    <a:pt x="20927" y="7469"/>
                    <a:pt x="20927" y="7518"/>
                  </a:cubicBezTo>
                  <a:cubicBezTo>
                    <a:pt x="20927" y="7539"/>
                    <a:pt x="20949" y="7582"/>
                    <a:pt x="20992" y="7582"/>
                  </a:cubicBezTo>
                  <a:cubicBezTo>
                    <a:pt x="21040" y="7582"/>
                    <a:pt x="21062" y="7539"/>
                    <a:pt x="21062" y="7518"/>
                  </a:cubicBezTo>
                  <a:cubicBezTo>
                    <a:pt x="21062" y="7469"/>
                    <a:pt x="21040" y="7447"/>
                    <a:pt x="20992" y="7447"/>
                  </a:cubicBezTo>
                  <a:close/>
                  <a:moveTo>
                    <a:pt x="20992" y="7717"/>
                  </a:moveTo>
                  <a:cubicBezTo>
                    <a:pt x="20949" y="7717"/>
                    <a:pt x="20927" y="7739"/>
                    <a:pt x="20927" y="7788"/>
                  </a:cubicBezTo>
                  <a:cubicBezTo>
                    <a:pt x="20927" y="7809"/>
                    <a:pt x="20949" y="7852"/>
                    <a:pt x="20992" y="7852"/>
                  </a:cubicBezTo>
                  <a:cubicBezTo>
                    <a:pt x="21040" y="7852"/>
                    <a:pt x="21062" y="7809"/>
                    <a:pt x="21062" y="7788"/>
                  </a:cubicBezTo>
                  <a:cubicBezTo>
                    <a:pt x="21062" y="7739"/>
                    <a:pt x="21040" y="7717"/>
                    <a:pt x="20992" y="7717"/>
                  </a:cubicBezTo>
                  <a:close/>
                  <a:moveTo>
                    <a:pt x="20992" y="7987"/>
                  </a:moveTo>
                  <a:cubicBezTo>
                    <a:pt x="20949" y="7987"/>
                    <a:pt x="20927" y="8009"/>
                    <a:pt x="20927" y="8058"/>
                  </a:cubicBezTo>
                  <a:cubicBezTo>
                    <a:pt x="20927" y="8079"/>
                    <a:pt x="20949" y="8122"/>
                    <a:pt x="20992" y="8122"/>
                  </a:cubicBezTo>
                  <a:cubicBezTo>
                    <a:pt x="21040" y="8122"/>
                    <a:pt x="21062" y="8079"/>
                    <a:pt x="21062" y="8058"/>
                  </a:cubicBezTo>
                  <a:cubicBezTo>
                    <a:pt x="21062" y="8009"/>
                    <a:pt x="21040" y="7987"/>
                    <a:pt x="20992" y="7987"/>
                  </a:cubicBezTo>
                  <a:close/>
                  <a:moveTo>
                    <a:pt x="20992" y="8257"/>
                  </a:moveTo>
                  <a:cubicBezTo>
                    <a:pt x="20949" y="8257"/>
                    <a:pt x="20927" y="8279"/>
                    <a:pt x="20927" y="8328"/>
                  </a:cubicBezTo>
                  <a:cubicBezTo>
                    <a:pt x="20927" y="8349"/>
                    <a:pt x="20949" y="8392"/>
                    <a:pt x="20992" y="8392"/>
                  </a:cubicBezTo>
                  <a:cubicBezTo>
                    <a:pt x="21040" y="8392"/>
                    <a:pt x="21062" y="8349"/>
                    <a:pt x="21062" y="8328"/>
                  </a:cubicBezTo>
                  <a:cubicBezTo>
                    <a:pt x="21062" y="8279"/>
                    <a:pt x="21040" y="8257"/>
                    <a:pt x="20992" y="8257"/>
                  </a:cubicBezTo>
                  <a:close/>
                  <a:moveTo>
                    <a:pt x="20992" y="8527"/>
                  </a:moveTo>
                  <a:cubicBezTo>
                    <a:pt x="20949" y="8527"/>
                    <a:pt x="20927" y="8549"/>
                    <a:pt x="20927" y="8598"/>
                  </a:cubicBezTo>
                  <a:cubicBezTo>
                    <a:pt x="20927" y="8619"/>
                    <a:pt x="20949" y="8662"/>
                    <a:pt x="20992" y="8662"/>
                  </a:cubicBezTo>
                  <a:cubicBezTo>
                    <a:pt x="21040" y="8662"/>
                    <a:pt x="21062" y="8619"/>
                    <a:pt x="21062" y="8598"/>
                  </a:cubicBezTo>
                  <a:cubicBezTo>
                    <a:pt x="21062" y="8549"/>
                    <a:pt x="21040" y="8527"/>
                    <a:pt x="20992" y="8527"/>
                  </a:cubicBezTo>
                  <a:close/>
                  <a:moveTo>
                    <a:pt x="20992" y="8797"/>
                  </a:moveTo>
                  <a:cubicBezTo>
                    <a:pt x="20949" y="8797"/>
                    <a:pt x="20927" y="8819"/>
                    <a:pt x="20927" y="8868"/>
                  </a:cubicBezTo>
                  <a:cubicBezTo>
                    <a:pt x="20927" y="8889"/>
                    <a:pt x="20949" y="8932"/>
                    <a:pt x="20992" y="8932"/>
                  </a:cubicBezTo>
                  <a:cubicBezTo>
                    <a:pt x="21040" y="8932"/>
                    <a:pt x="21062" y="8889"/>
                    <a:pt x="21062" y="8868"/>
                  </a:cubicBezTo>
                  <a:cubicBezTo>
                    <a:pt x="21062" y="8819"/>
                    <a:pt x="21040" y="8797"/>
                    <a:pt x="20992" y="8797"/>
                  </a:cubicBezTo>
                  <a:close/>
                  <a:moveTo>
                    <a:pt x="20992" y="9067"/>
                  </a:moveTo>
                  <a:cubicBezTo>
                    <a:pt x="20949" y="9067"/>
                    <a:pt x="20927" y="9089"/>
                    <a:pt x="20927" y="9138"/>
                  </a:cubicBezTo>
                  <a:cubicBezTo>
                    <a:pt x="20927" y="9159"/>
                    <a:pt x="20949" y="9202"/>
                    <a:pt x="20992" y="9202"/>
                  </a:cubicBezTo>
                  <a:cubicBezTo>
                    <a:pt x="21040" y="9202"/>
                    <a:pt x="21062" y="9159"/>
                    <a:pt x="21062" y="9138"/>
                  </a:cubicBezTo>
                  <a:cubicBezTo>
                    <a:pt x="21062" y="9089"/>
                    <a:pt x="21040" y="9067"/>
                    <a:pt x="20992" y="9067"/>
                  </a:cubicBezTo>
                  <a:close/>
                  <a:moveTo>
                    <a:pt x="20992" y="9337"/>
                  </a:moveTo>
                  <a:cubicBezTo>
                    <a:pt x="20949" y="9337"/>
                    <a:pt x="20927" y="9359"/>
                    <a:pt x="20927" y="9408"/>
                  </a:cubicBezTo>
                  <a:cubicBezTo>
                    <a:pt x="20927" y="9429"/>
                    <a:pt x="20949" y="9472"/>
                    <a:pt x="20992" y="9472"/>
                  </a:cubicBezTo>
                  <a:cubicBezTo>
                    <a:pt x="21040" y="9472"/>
                    <a:pt x="21062" y="9429"/>
                    <a:pt x="21062" y="9408"/>
                  </a:cubicBezTo>
                  <a:cubicBezTo>
                    <a:pt x="21062" y="9359"/>
                    <a:pt x="21040" y="9337"/>
                    <a:pt x="20992" y="9337"/>
                  </a:cubicBezTo>
                  <a:close/>
                  <a:moveTo>
                    <a:pt x="20992" y="9607"/>
                  </a:moveTo>
                  <a:cubicBezTo>
                    <a:pt x="20949" y="9607"/>
                    <a:pt x="20927" y="9629"/>
                    <a:pt x="20927" y="9678"/>
                  </a:cubicBezTo>
                  <a:cubicBezTo>
                    <a:pt x="20927" y="9699"/>
                    <a:pt x="20949" y="9742"/>
                    <a:pt x="20992" y="9742"/>
                  </a:cubicBezTo>
                  <a:cubicBezTo>
                    <a:pt x="21040" y="9742"/>
                    <a:pt x="21062" y="9699"/>
                    <a:pt x="21062" y="9678"/>
                  </a:cubicBezTo>
                  <a:cubicBezTo>
                    <a:pt x="21062" y="9629"/>
                    <a:pt x="21040" y="9607"/>
                    <a:pt x="20992" y="9607"/>
                  </a:cubicBezTo>
                  <a:close/>
                  <a:moveTo>
                    <a:pt x="20992" y="9877"/>
                  </a:moveTo>
                  <a:cubicBezTo>
                    <a:pt x="20949" y="9877"/>
                    <a:pt x="20927" y="9899"/>
                    <a:pt x="20927" y="9948"/>
                  </a:cubicBezTo>
                  <a:cubicBezTo>
                    <a:pt x="20927" y="9969"/>
                    <a:pt x="20949" y="10012"/>
                    <a:pt x="20992" y="10012"/>
                  </a:cubicBezTo>
                  <a:cubicBezTo>
                    <a:pt x="21040" y="10012"/>
                    <a:pt x="21062" y="9969"/>
                    <a:pt x="21062" y="9948"/>
                  </a:cubicBezTo>
                  <a:cubicBezTo>
                    <a:pt x="21062" y="9899"/>
                    <a:pt x="21040" y="9877"/>
                    <a:pt x="20992" y="9877"/>
                  </a:cubicBezTo>
                  <a:close/>
                  <a:moveTo>
                    <a:pt x="20992" y="10147"/>
                  </a:moveTo>
                  <a:cubicBezTo>
                    <a:pt x="20949" y="10147"/>
                    <a:pt x="20927" y="10169"/>
                    <a:pt x="20927" y="10218"/>
                  </a:cubicBezTo>
                  <a:cubicBezTo>
                    <a:pt x="20927" y="10239"/>
                    <a:pt x="20949" y="10282"/>
                    <a:pt x="20992" y="10282"/>
                  </a:cubicBezTo>
                  <a:cubicBezTo>
                    <a:pt x="21040" y="10282"/>
                    <a:pt x="21062" y="10239"/>
                    <a:pt x="21062" y="10218"/>
                  </a:cubicBezTo>
                  <a:cubicBezTo>
                    <a:pt x="21062" y="10169"/>
                    <a:pt x="21040" y="10147"/>
                    <a:pt x="20992" y="10147"/>
                  </a:cubicBezTo>
                  <a:close/>
                  <a:moveTo>
                    <a:pt x="20992" y="10417"/>
                  </a:moveTo>
                  <a:cubicBezTo>
                    <a:pt x="20949" y="10417"/>
                    <a:pt x="20927" y="10439"/>
                    <a:pt x="20927" y="10488"/>
                  </a:cubicBezTo>
                  <a:cubicBezTo>
                    <a:pt x="20927" y="10509"/>
                    <a:pt x="20949" y="10552"/>
                    <a:pt x="20992" y="10552"/>
                  </a:cubicBezTo>
                  <a:cubicBezTo>
                    <a:pt x="21040" y="10552"/>
                    <a:pt x="21062" y="10509"/>
                    <a:pt x="21062" y="10488"/>
                  </a:cubicBezTo>
                  <a:cubicBezTo>
                    <a:pt x="21062" y="10439"/>
                    <a:pt x="21040" y="10417"/>
                    <a:pt x="20992" y="10417"/>
                  </a:cubicBezTo>
                  <a:close/>
                  <a:moveTo>
                    <a:pt x="20992" y="10687"/>
                  </a:moveTo>
                  <a:cubicBezTo>
                    <a:pt x="20949" y="10687"/>
                    <a:pt x="20927" y="10709"/>
                    <a:pt x="20927" y="10758"/>
                  </a:cubicBezTo>
                  <a:cubicBezTo>
                    <a:pt x="20927" y="10779"/>
                    <a:pt x="20949" y="10822"/>
                    <a:pt x="20992" y="10822"/>
                  </a:cubicBezTo>
                  <a:cubicBezTo>
                    <a:pt x="21040" y="10822"/>
                    <a:pt x="21062" y="10779"/>
                    <a:pt x="21062" y="10758"/>
                  </a:cubicBezTo>
                  <a:cubicBezTo>
                    <a:pt x="21062" y="10709"/>
                    <a:pt x="21040" y="10687"/>
                    <a:pt x="20992" y="10687"/>
                  </a:cubicBezTo>
                  <a:close/>
                  <a:moveTo>
                    <a:pt x="20992" y="10957"/>
                  </a:moveTo>
                  <a:cubicBezTo>
                    <a:pt x="20949" y="10957"/>
                    <a:pt x="20927" y="10979"/>
                    <a:pt x="20927" y="11028"/>
                  </a:cubicBezTo>
                  <a:cubicBezTo>
                    <a:pt x="20927" y="11049"/>
                    <a:pt x="20949" y="11092"/>
                    <a:pt x="20992" y="11092"/>
                  </a:cubicBezTo>
                  <a:cubicBezTo>
                    <a:pt x="21040" y="11092"/>
                    <a:pt x="21062" y="11049"/>
                    <a:pt x="21062" y="11028"/>
                  </a:cubicBezTo>
                  <a:cubicBezTo>
                    <a:pt x="21062" y="10979"/>
                    <a:pt x="21040" y="10957"/>
                    <a:pt x="20992" y="10957"/>
                  </a:cubicBezTo>
                  <a:close/>
                  <a:moveTo>
                    <a:pt x="20992" y="11227"/>
                  </a:moveTo>
                  <a:cubicBezTo>
                    <a:pt x="20949" y="11227"/>
                    <a:pt x="20927" y="11249"/>
                    <a:pt x="20927" y="11298"/>
                  </a:cubicBezTo>
                  <a:cubicBezTo>
                    <a:pt x="20927" y="11319"/>
                    <a:pt x="20949" y="11362"/>
                    <a:pt x="20992" y="11362"/>
                  </a:cubicBezTo>
                  <a:cubicBezTo>
                    <a:pt x="21040" y="11362"/>
                    <a:pt x="21062" y="11319"/>
                    <a:pt x="21062" y="11298"/>
                  </a:cubicBezTo>
                  <a:cubicBezTo>
                    <a:pt x="21062" y="11249"/>
                    <a:pt x="21040" y="11227"/>
                    <a:pt x="20992" y="11227"/>
                  </a:cubicBezTo>
                  <a:close/>
                  <a:moveTo>
                    <a:pt x="20992" y="11497"/>
                  </a:moveTo>
                  <a:cubicBezTo>
                    <a:pt x="20949" y="11497"/>
                    <a:pt x="20927" y="11519"/>
                    <a:pt x="20927" y="11568"/>
                  </a:cubicBezTo>
                  <a:cubicBezTo>
                    <a:pt x="20927" y="11589"/>
                    <a:pt x="20949" y="11632"/>
                    <a:pt x="20992" y="11632"/>
                  </a:cubicBezTo>
                  <a:cubicBezTo>
                    <a:pt x="21040" y="11632"/>
                    <a:pt x="21062" y="11589"/>
                    <a:pt x="21062" y="11568"/>
                  </a:cubicBezTo>
                  <a:cubicBezTo>
                    <a:pt x="21062" y="11519"/>
                    <a:pt x="21040" y="11497"/>
                    <a:pt x="20992" y="11497"/>
                  </a:cubicBezTo>
                  <a:close/>
                  <a:moveTo>
                    <a:pt x="20992" y="11767"/>
                  </a:moveTo>
                  <a:cubicBezTo>
                    <a:pt x="20949" y="11767"/>
                    <a:pt x="20927" y="11789"/>
                    <a:pt x="20927" y="11838"/>
                  </a:cubicBezTo>
                  <a:cubicBezTo>
                    <a:pt x="20927" y="11859"/>
                    <a:pt x="20949" y="11902"/>
                    <a:pt x="20992" y="11902"/>
                  </a:cubicBezTo>
                  <a:cubicBezTo>
                    <a:pt x="21040" y="11902"/>
                    <a:pt x="21062" y="11859"/>
                    <a:pt x="21062" y="11838"/>
                  </a:cubicBezTo>
                  <a:cubicBezTo>
                    <a:pt x="21062" y="11789"/>
                    <a:pt x="21040" y="11767"/>
                    <a:pt x="20992" y="11767"/>
                  </a:cubicBezTo>
                  <a:close/>
                  <a:moveTo>
                    <a:pt x="20992" y="12038"/>
                  </a:moveTo>
                  <a:cubicBezTo>
                    <a:pt x="20949" y="12038"/>
                    <a:pt x="20927" y="12059"/>
                    <a:pt x="20927" y="12108"/>
                  </a:cubicBezTo>
                  <a:cubicBezTo>
                    <a:pt x="20927" y="12129"/>
                    <a:pt x="20949" y="12173"/>
                    <a:pt x="20992" y="12173"/>
                  </a:cubicBezTo>
                  <a:cubicBezTo>
                    <a:pt x="21040" y="12173"/>
                    <a:pt x="21062" y="12129"/>
                    <a:pt x="21062" y="12108"/>
                  </a:cubicBezTo>
                  <a:cubicBezTo>
                    <a:pt x="21062" y="12059"/>
                    <a:pt x="21040" y="12038"/>
                    <a:pt x="20992" y="12038"/>
                  </a:cubicBezTo>
                  <a:close/>
                  <a:moveTo>
                    <a:pt x="20992" y="12308"/>
                  </a:moveTo>
                  <a:cubicBezTo>
                    <a:pt x="20949" y="12308"/>
                    <a:pt x="20927" y="12329"/>
                    <a:pt x="20927" y="12378"/>
                  </a:cubicBezTo>
                  <a:cubicBezTo>
                    <a:pt x="20927" y="12399"/>
                    <a:pt x="20949" y="12443"/>
                    <a:pt x="20992" y="12443"/>
                  </a:cubicBezTo>
                  <a:cubicBezTo>
                    <a:pt x="21040" y="12443"/>
                    <a:pt x="21062" y="12399"/>
                    <a:pt x="21062" y="12378"/>
                  </a:cubicBezTo>
                  <a:cubicBezTo>
                    <a:pt x="21062" y="12329"/>
                    <a:pt x="21040" y="12308"/>
                    <a:pt x="20992" y="12308"/>
                  </a:cubicBezTo>
                  <a:close/>
                  <a:moveTo>
                    <a:pt x="20992" y="12578"/>
                  </a:moveTo>
                  <a:cubicBezTo>
                    <a:pt x="20949" y="12578"/>
                    <a:pt x="20927" y="12599"/>
                    <a:pt x="20927" y="12648"/>
                  </a:cubicBezTo>
                  <a:cubicBezTo>
                    <a:pt x="20927" y="12669"/>
                    <a:pt x="20949" y="12713"/>
                    <a:pt x="20992" y="12713"/>
                  </a:cubicBezTo>
                  <a:cubicBezTo>
                    <a:pt x="21040" y="12713"/>
                    <a:pt x="21062" y="12669"/>
                    <a:pt x="21062" y="12648"/>
                  </a:cubicBezTo>
                  <a:cubicBezTo>
                    <a:pt x="21062" y="12599"/>
                    <a:pt x="21040" y="12578"/>
                    <a:pt x="20992" y="12578"/>
                  </a:cubicBezTo>
                  <a:close/>
                  <a:moveTo>
                    <a:pt x="20992" y="12848"/>
                  </a:moveTo>
                  <a:cubicBezTo>
                    <a:pt x="20949" y="12848"/>
                    <a:pt x="20927" y="12869"/>
                    <a:pt x="20927" y="12918"/>
                  </a:cubicBezTo>
                  <a:cubicBezTo>
                    <a:pt x="20927" y="12939"/>
                    <a:pt x="20949" y="12983"/>
                    <a:pt x="20992" y="12983"/>
                  </a:cubicBezTo>
                  <a:cubicBezTo>
                    <a:pt x="21040" y="12983"/>
                    <a:pt x="21062" y="12939"/>
                    <a:pt x="21062" y="12918"/>
                  </a:cubicBezTo>
                  <a:cubicBezTo>
                    <a:pt x="21062" y="12869"/>
                    <a:pt x="21040" y="12848"/>
                    <a:pt x="20992" y="12848"/>
                  </a:cubicBezTo>
                  <a:close/>
                  <a:moveTo>
                    <a:pt x="20992" y="13118"/>
                  </a:moveTo>
                  <a:cubicBezTo>
                    <a:pt x="20949" y="13118"/>
                    <a:pt x="20927" y="13139"/>
                    <a:pt x="20927" y="13188"/>
                  </a:cubicBezTo>
                  <a:cubicBezTo>
                    <a:pt x="20927" y="13209"/>
                    <a:pt x="20949" y="13253"/>
                    <a:pt x="20992" y="13253"/>
                  </a:cubicBezTo>
                  <a:cubicBezTo>
                    <a:pt x="21040" y="13253"/>
                    <a:pt x="21062" y="13209"/>
                    <a:pt x="21062" y="13188"/>
                  </a:cubicBezTo>
                  <a:cubicBezTo>
                    <a:pt x="21062" y="13139"/>
                    <a:pt x="21040" y="13118"/>
                    <a:pt x="20992" y="13118"/>
                  </a:cubicBezTo>
                  <a:close/>
                  <a:moveTo>
                    <a:pt x="20992" y="13388"/>
                  </a:moveTo>
                  <a:cubicBezTo>
                    <a:pt x="20949" y="13388"/>
                    <a:pt x="20927" y="13409"/>
                    <a:pt x="20927" y="13458"/>
                  </a:cubicBezTo>
                  <a:cubicBezTo>
                    <a:pt x="20927" y="13479"/>
                    <a:pt x="20949" y="13523"/>
                    <a:pt x="20992" y="13523"/>
                  </a:cubicBezTo>
                  <a:cubicBezTo>
                    <a:pt x="21040" y="13523"/>
                    <a:pt x="21062" y="13479"/>
                    <a:pt x="21062" y="13458"/>
                  </a:cubicBezTo>
                  <a:cubicBezTo>
                    <a:pt x="21062" y="13409"/>
                    <a:pt x="21040" y="13388"/>
                    <a:pt x="20992" y="13388"/>
                  </a:cubicBezTo>
                  <a:close/>
                  <a:moveTo>
                    <a:pt x="20992" y="13658"/>
                  </a:moveTo>
                  <a:cubicBezTo>
                    <a:pt x="20949" y="13658"/>
                    <a:pt x="20927" y="13679"/>
                    <a:pt x="20927" y="13728"/>
                  </a:cubicBezTo>
                  <a:cubicBezTo>
                    <a:pt x="20927" y="13749"/>
                    <a:pt x="20949" y="13793"/>
                    <a:pt x="20992" y="13793"/>
                  </a:cubicBezTo>
                  <a:cubicBezTo>
                    <a:pt x="21040" y="13793"/>
                    <a:pt x="21062" y="13749"/>
                    <a:pt x="21062" y="13728"/>
                  </a:cubicBezTo>
                  <a:cubicBezTo>
                    <a:pt x="21062" y="13679"/>
                    <a:pt x="21040" y="13658"/>
                    <a:pt x="20992" y="13658"/>
                  </a:cubicBezTo>
                  <a:close/>
                  <a:moveTo>
                    <a:pt x="20992" y="13928"/>
                  </a:moveTo>
                  <a:cubicBezTo>
                    <a:pt x="20949" y="13928"/>
                    <a:pt x="20927" y="13949"/>
                    <a:pt x="20927" y="13998"/>
                  </a:cubicBezTo>
                  <a:cubicBezTo>
                    <a:pt x="20927" y="14019"/>
                    <a:pt x="20949" y="14063"/>
                    <a:pt x="20992" y="14063"/>
                  </a:cubicBezTo>
                  <a:cubicBezTo>
                    <a:pt x="21040" y="14063"/>
                    <a:pt x="21062" y="14019"/>
                    <a:pt x="21062" y="13998"/>
                  </a:cubicBezTo>
                  <a:cubicBezTo>
                    <a:pt x="21062" y="13949"/>
                    <a:pt x="21040" y="13928"/>
                    <a:pt x="20992" y="13928"/>
                  </a:cubicBezTo>
                  <a:close/>
                  <a:moveTo>
                    <a:pt x="20992" y="14198"/>
                  </a:moveTo>
                  <a:cubicBezTo>
                    <a:pt x="20949" y="14198"/>
                    <a:pt x="20927" y="14219"/>
                    <a:pt x="20927" y="14268"/>
                  </a:cubicBezTo>
                  <a:cubicBezTo>
                    <a:pt x="20927" y="14289"/>
                    <a:pt x="20949" y="14333"/>
                    <a:pt x="20992" y="14333"/>
                  </a:cubicBezTo>
                  <a:cubicBezTo>
                    <a:pt x="21040" y="14333"/>
                    <a:pt x="21062" y="14289"/>
                    <a:pt x="21062" y="14268"/>
                  </a:cubicBezTo>
                  <a:cubicBezTo>
                    <a:pt x="21062" y="14219"/>
                    <a:pt x="21040" y="14198"/>
                    <a:pt x="20992" y="14198"/>
                  </a:cubicBezTo>
                  <a:close/>
                  <a:moveTo>
                    <a:pt x="20992" y="14468"/>
                  </a:moveTo>
                  <a:cubicBezTo>
                    <a:pt x="20949" y="14468"/>
                    <a:pt x="20927" y="14489"/>
                    <a:pt x="20927" y="14538"/>
                  </a:cubicBezTo>
                  <a:cubicBezTo>
                    <a:pt x="20927" y="14559"/>
                    <a:pt x="20949" y="14603"/>
                    <a:pt x="20992" y="14603"/>
                  </a:cubicBezTo>
                  <a:cubicBezTo>
                    <a:pt x="21040" y="14603"/>
                    <a:pt x="21062" y="14559"/>
                    <a:pt x="21062" y="14538"/>
                  </a:cubicBezTo>
                  <a:cubicBezTo>
                    <a:pt x="21062" y="14489"/>
                    <a:pt x="21040" y="14468"/>
                    <a:pt x="20992" y="14468"/>
                  </a:cubicBezTo>
                  <a:close/>
                  <a:moveTo>
                    <a:pt x="20992" y="14738"/>
                  </a:moveTo>
                  <a:cubicBezTo>
                    <a:pt x="20949" y="14738"/>
                    <a:pt x="20927" y="14759"/>
                    <a:pt x="20927" y="14808"/>
                  </a:cubicBezTo>
                  <a:cubicBezTo>
                    <a:pt x="20927" y="14829"/>
                    <a:pt x="20949" y="14873"/>
                    <a:pt x="20992" y="14873"/>
                  </a:cubicBezTo>
                  <a:cubicBezTo>
                    <a:pt x="21040" y="14873"/>
                    <a:pt x="21062" y="14829"/>
                    <a:pt x="21062" y="14808"/>
                  </a:cubicBezTo>
                  <a:cubicBezTo>
                    <a:pt x="21062" y="14759"/>
                    <a:pt x="21040" y="14738"/>
                    <a:pt x="20992" y="14738"/>
                  </a:cubicBezTo>
                  <a:close/>
                  <a:moveTo>
                    <a:pt x="20992" y="15008"/>
                  </a:moveTo>
                  <a:cubicBezTo>
                    <a:pt x="20970" y="15008"/>
                    <a:pt x="20949" y="15008"/>
                    <a:pt x="20949" y="15029"/>
                  </a:cubicBezTo>
                  <a:lnTo>
                    <a:pt x="20949" y="15078"/>
                  </a:lnTo>
                  <a:lnTo>
                    <a:pt x="20949" y="15121"/>
                  </a:lnTo>
                  <a:cubicBezTo>
                    <a:pt x="20949" y="15121"/>
                    <a:pt x="20970" y="15143"/>
                    <a:pt x="20992" y="15143"/>
                  </a:cubicBezTo>
                  <a:cubicBezTo>
                    <a:pt x="21040" y="15143"/>
                    <a:pt x="21062" y="15099"/>
                    <a:pt x="21062" y="15078"/>
                  </a:cubicBezTo>
                  <a:cubicBezTo>
                    <a:pt x="21062" y="15029"/>
                    <a:pt x="21040" y="15008"/>
                    <a:pt x="20992" y="15008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-134329" y="2728614"/>
              <a:ext cx="1015458" cy="828581"/>
            </a:xfrm>
            <a:custGeom>
              <a:avLst/>
              <a:gdLst/>
              <a:ahLst/>
              <a:cxnLst/>
              <a:rect l="l" t="t" r="r" b="b"/>
              <a:pathLst>
                <a:path w="22007" h="17957" extrusionOk="0">
                  <a:moveTo>
                    <a:pt x="13836" y="1"/>
                  </a:moveTo>
                  <a:cubicBezTo>
                    <a:pt x="13815" y="1"/>
                    <a:pt x="13771" y="22"/>
                    <a:pt x="13771" y="71"/>
                  </a:cubicBezTo>
                  <a:cubicBezTo>
                    <a:pt x="13771" y="92"/>
                    <a:pt x="13815" y="136"/>
                    <a:pt x="13836" y="136"/>
                  </a:cubicBezTo>
                  <a:cubicBezTo>
                    <a:pt x="13879" y="136"/>
                    <a:pt x="13906" y="92"/>
                    <a:pt x="13906" y="71"/>
                  </a:cubicBezTo>
                  <a:cubicBezTo>
                    <a:pt x="13906" y="22"/>
                    <a:pt x="13879" y="1"/>
                    <a:pt x="13836" y="1"/>
                  </a:cubicBezTo>
                  <a:close/>
                  <a:moveTo>
                    <a:pt x="14106" y="1"/>
                  </a:moveTo>
                  <a:cubicBezTo>
                    <a:pt x="14085" y="1"/>
                    <a:pt x="14041" y="22"/>
                    <a:pt x="14041" y="71"/>
                  </a:cubicBezTo>
                  <a:cubicBezTo>
                    <a:pt x="14041" y="92"/>
                    <a:pt x="14085" y="136"/>
                    <a:pt x="14106" y="136"/>
                  </a:cubicBezTo>
                  <a:cubicBezTo>
                    <a:pt x="14149" y="136"/>
                    <a:pt x="14176" y="92"/>
                    <a:pt x="14176" y="71"/>
                  </a:cubicBezTo>
                  <a:cubicBezTo>
                    <a:pt x="14176" y="22"/>
                    <a:pt x="14149" y="1"/>
                    <a:pt x="14106" y="1"/>
                  </a:cubicBezTo>
                  <a:close/>
                  <a:moveTo>
                    <a:pt x="14376" y="1"/>
                  </a:moveTo>
                  <a:cubicBezTo>
                    <a:pt x="14355" y="1"/>
                    <a:pt x="14311" y="22"/>
                    <a:pt x="14311" y="71"/>
                  </a:cubicBezTo>
                  <a:cubicBezTo>
                    <a:pt x="14311" y="92"/>
                    <a:pt x="14355" y="136"/>
                    <a:pt x="14376" y="136"/>
                  </a:cubicBezTo>
                  <a:cubicBezTo>
                    <a:pt x="14419" y="136"/>
                    <a:pt x="14446" y="92"/>
                    <a:pt x="14446" y="71"/>
                  </a:cubicBezTo>
                  <a:cubicBezTo>
                    <a:pt x="14446" y="22"/>
                    <a:pt x="14419" y="1"/>
                    <a:pt x="14376" y="1"/>
                  </a:cubicBezTo>
                  <a:close/>
                  <a:moveTo>
                    <a:pt x="14646" y="1"/>
                  </a:moveTo>
                  <a:cubicBezTo>
                    <a:pt x="14625" y="1"/>
                    <a:pt x="14581" y="22"/>
                    <a:pt x="14581" y="71"/>
                  </a:cubicBezTo>
                  <a:cubicBezTo>
                    <a:pt x="14581" y="92"/>
                    <a:pt x="14625" y="136"/>
                    <a:pt x="14646" y="136"/>
                  </a:cubicBezTo>
                  <a:cubicBezTo>
                    <a:pt x="14689" y="136"/>
                    <a:pt x="14716" y="92"/>
                    <a:pt x="14716" y="71"/>
                  </a:cubicBezTo>
                  <a:cubicBezTo>
                    <a:pt x="14716" y="22"/>
                    <a:pt x="14689" y="1"/>
                    <a:pt x="14646" y="1"/>
                  </a:cubicBezTo>
                  <a:close/>
                  <a:moveTo>
                    <a:pt x="14916" y="1"/>
                  </a:moveTo>
                  <a:cubicBezTo>
                    <a:pt x="14895" y="1"/>
                    <a:pt x="14851" y="22"/>
                    <a:pt x="14851" y="71"/>
                  </a:cubicBezTo>
                  <a:cubicBezTo>
                    <a:pt x="14851" y="92"/>
                    <a:pt x="14895" y="136"/>
                    <a:pt x="14916" y="136"/>
                  </a:cubicBezTo>
                  <a:cubicBezTo>
                    <a:pt x="14959" y="136"/>
                    <a:pt x="14986" y="92"/>
                    <a:pt x="14986" y="71"/>
                  </a:cubicBezTo>
                  <a:cubicBezTo>
                    <a:pt x="14986" y="22"/>
                    <a:pt x="14959" y="1"/>
                    <a:pt x="14916" y="1"/>
                  </a:cubicBezTo>
                  <a:close/>
                  <a:moveTo>
                    <a:pt x="15186" y="1"/>
                  </a:moveTo>
                  <a:cubicBezTo>
                    <a:pt x="15165" y="1"/>
                    <a:pt x="15121" y="22"/>
                    <a:pt x="15121" y="71"/>
                  </a:cubicBezTo>
                  <a:cubicBezTo>
                    <a:pt x="15121" y="92"/>
                    <a:pt x="15165" y="136"/>
                    <a:pt x="15186" y="136"/>
                  </a:cubicBezTo>
                  <a:cubicBezTo>
                    <a:pt x="15229" y="136"/>
                    <a:pt x="15256" y="92"/>
                    <a:pt x="15256" y="71"/>
                  </a:cubicBezTo>
                  <a:cubicBezTo>
                    <a:pt x="15256" y="22"/>
                    <a:pt x="15229" y="1"/>
                    <a:pt x="15186" y="1"/>
                  </a:cubicBezTo>
                  <a:close/>
                  <a:moveTo>
                    <a:pt x="15456" y="1"/>
                  </a:moveTo>
                  <a:cubicBezTo>
                    <a:pt x="15435" y="1"/>
                    <a:pt x="15391" y="22"/>
                    <a:pt x="15391" y="71"/>
                  </a:cubicBezTo>
                  <a:cubicBezTo>
                    <a:pt x="15391" y="92"/>
                    <a:pt x="15435" y="136"/>
                    <a:pt x="15456" y="136"/>
                  </a:cubicBezTo>
                  <a:cubicBezTo>
                    <a:pt x="15499" y="136"/>
                    <a:pt x="15526" y="92"/>
                    <a:pt x="15526" y="71"/>
                  </a:cubicBezTo>
                  <a:cubicBezTo>
                    <a:pt x="15526" y="22"/>
                    <a:pt x="15499" y="1"/>
                    <a:pt x="15456" y="1"/>
                  </a:cubicBezTo>
                  <a:close/>
                  <a:moveTo>
                    <a:pt x="15726" y="1"/>
                  </a:moveTo>
                  <a:cubicBezTo>
                    <a:pt x="15705" y="1"/>
                    <a:pt x="15661" y="22"/>
                    <a:pt x="15661" y="71"/>
                  </a:cubicBezTo>
                  <a:cubicBezTo>
                    <a:pt x="15661" y="92"/>
                    <a:pt x="15705" y="136"/>
                    <a:pt x="15726" y="136"/>
                  </a:cubicBezTo>
                  <a:cubicBezTo>
                    <a:pt x="15769" y="136"/>
                    <a:pt x="15796" y="92"/>
                    <a:pt x="15796" y="71"/>
                  </a:cubicBezTo>
                  <a:cubicBezTo>
                    <a:pt x="15796" y="22"/>
                    <a:pt x="15769" y="1"/>
                    <a:pt x="15726" y="1"/>
                  </a:cubicBezTo>
                  <a:close/>
                  <a:moveTo>
                    <a:pt x="15996" y="1"/>
                  </a:moveTo>
                  <a:cubicBezTo>
                    <a:pt x="15975" y="1"/>
                    <a:pt x="15931" y="22"/>
                    <a:pt x="15931" y="71"/>
                  </a:cubicBezTo>
                  <a:cubicBezTo>
                    <a:pt x="15931" y="92"/>
                    <a:pt x="15975" y="136"/>
                    <a:pt x="15996" y="136"/>
                  </a:cubicBezTo>
                  <a:cubicBezTo>
                    <a:pt x="16039" y="136"/>
                    <a:pt x="16066" y="92"/>
                    <a:pt x="16066" y="71"/>
                  </a:cubicBezTo>
                  <a:cubicBezTo>
                    <a:pt x="16066" y="22"/>
                    <a:pt x="16039" y="1"/>
                    <a:pt x="15996" y="1"/>
                  </a:cubicBezTo>
                  <a:close/>
                  <a:moveTo>
                    <a:pt x="16266" y="1"/>
                  </a:moveTo>
                  <a:cubicBezTo>
                    <a:pt x="16245" y="1"/>
                    <a:pt x="16201" y="22"/>
                    <a:pt x="16201" y="71"/>
                  </a:cubicBezTo>
                  <a:cubicBezTo>
                    <a:pt x="16201" y="92"/>
                    <a:pt x="16245" y="136"/>
                    <a:pt x="16266" y="136"/>
                  </a:cubicBezTo>
                  <a:cubicBezTo>
                    <a:pt x="16309" y="136"/>
                    <a:pt x="16336" y="92"/>
                    <a:pt x="16336" y="71"/>
                  </a:cubicBezTo>
                  <a:cubicBezTo>
                    <a:pt x="16336" y="22"/>
                    <a:pt x="16309" y="1"/>
                    <a:pt x="16266" y="1"/>
                  </a:cubicBezTo>
                  <a:close/>
                  <a:moveTo>
                    <a:pt x="16536" y="1"/>
                  </a:moveTo>
                  <a:cubicBezTo>
                    <a:pt x="16515" y="1"/>
                    <a:pt x="16471" y="22"/>
                    <a:pt x="16471" y="71"/>
                  </a:cubicBezTo>
                  <a:cubicBezTo>
                    <a:pt x="16471" y="92"/>
                    <a:pt x="16515" y="136"/>
                    <a:pt x="16536" y="136"/>
                  </a:cubicBezTo>
                  <a:cubicBezTo>
                    <a:pt x="16579" y="136"/>
                    <a:pt x="16606" y="92"/>
                    <a:pt x="16606" y="71"/>
                  </a:cubicBezTo>
                  <a:cubicBezTo>
                    <a:pt x="16606" y="22"/>
                    <a:pt x="16579" y="1"/>
                    <a:pt x="16536" y="1"/>
                  </a:cubicBezTo>
                  <a:close/>
                  <a:moveTo>
                    <a:pt x="16806" y="1"/>
                  </a:moveTo>
                  <a:cubicBezTo>
                    <a:pt x="16785" y="1"/>
                    <a:pt x="16741" y="22"/>
                    <a:pt x="16741" y="71"/>
                  </a:cubicBezTo>
                  <a:cubicBezTo>
                    <a:pt x="16741" y="92"/>
                    <a:pt x="16785" y="136"/>
                    <a:pt x="16806" y="136"/>
                  </a:cubicBezTo>
                  <a:cubicBezTo>
                    <a:pt x="16849" y="136"/>
                    <a:pt x="16876" y="92"/>
                    <a:pt x="16876" y="71"/>
                  </a:cubicBezTo>
                  <a:cubicBezTo>
                    <a:pt x="16876" y="22"/>
                    <a:pt x="16849" y="1"/>
                    <a:pt x="16806" y="1"/>
                  </a:cubicBezTo>
                  <a:close/>
                  <a:moveTo>
                    <a:pt x="17076" y="1"/>
                  </a:moveTo>
                  <a:cubicBezTo>
                    <a:pt x="17055" y="1"/>
                    <a:pt x="17011" y="22"/>
                    <a:pt x="17011" y="71"/>
                  </a:cubicBezTo>
                  <a:cubicBezTo>
                    <a:pt x="17011" y="92"/>
                    <a:pt x="17055" y="136"/>
                    <a:pt x="17076" y="136"/>
                  </a:cubicBezTo>
                  <a:cubicBezTo>
                    <a:pt x="17120" y="136"/>
                    <a:pt x="17147" y="92"/>
                    <a:pt x="17147" y="71"/>
                  </a:cubicBezTo>
                  <a:cubicBezTo>
                    <a:pt x="17147" y="22"/>
                    <a:pt x="17120" y="1"/>
                    <a:pt x="17076" y="1"/>
                  </a:cubicBezTo>
                  <a:close/>
                  <a:moveTo>
                    <a:pt x="17346" y="1"/>
                  </a:moveTo>
                  <a:cubicBezTo>
                    <a:pt x="17325" y="1"/>
                    <a:pt x="17282" y="22"/>
                    <a:pt x="17282" y="71"/>
                  </a:cubicBezTo>
                  <a:cubicBezTo>
                    <a:pt x="17282" y="92"/>
                    <a:pt x="17325" y="136"/>
                    <a:pt x="17346" y="136"/>
                  </a:cubicBezTo>
                  <a:cubicBezTo>
                    <a:pt x="17390" y="136"/>
                    <a:pt x="17417" y="92"/>
                    <a:pt x="17417" y="71"/>
                  </a:cubicBezTo>
                  <a:cubicBezTo>
                    <a:pt x="17417" y="22"/>
                    <a:pt x="17390" y="1"/>
                    <a:pt x="17346" y="1"/>
                  </a:cubicBezTo>
                  <a:close/>
                  <a:moveTo>
                    <a:pt x="17616" y="1"/>
                  </a:moveTo>
                  <a:cubicBezTo>
                    <a:pt x="17595" y="1"/>
                    <a:pt x="17552" y="22"/>
                    <a:pt x="17552" y="71"/>
                  </a:cubicBezTo>
                  <a:cubicBezTo>
                    <a:pt x="17552" y="92"/>
                    <a:pt x="17595" y="136"/>
                    <a:pt x="17616" y="136"/>
                  </a:cubicBezTo>
                  <a:cubicBezTo>
                    <a:pt x="17660" y="136"/>
                    <a:pt x="17687" y="92"/>
                    <a:pt x="17687" y="71"/>
                  </a:cubicBezTo>
                  <a:cubicBezTo>
                    <a:pt x="17687" y="22"/>
                    <a:pt x="17660" y="1"/>
                    <a:pt x="17616" y="1"/>
                  </a:cubicBezTo>
                  <a:close/>
                  <a:moveTo>
                    <a:pt x="17886" y="1"/>
                  </a:moveTo>
                  <a:cubicBezTo>
                    <a:pt x="17865" y="1"/>
                    <a:pt x="17822" y="22"/>
                    <a:pt x="17822" y="71"/>
                  </a:cubicBezTo>
                  <a:cubicBezTo>
                    <a:pt x="17822" y="92"/>
                    <a:pt x="17865" y="136"/>
                    <a:pt x="17886" y="136"/>
                  </a:cubicBezTo>
                  <a:cubicBezTo>
                    <a:pt x="17930" y="136"/>
                    <a:pt x="17957" y="92"/>
                    <a:pt x="17957" y="71"/>
                  </a:cubicBezTo>
                  <a:cubicBezTo>
                    <a:pt x="17957" y="22"/>
                    <a:pt x="17930" y="1"/>
                    <a:pt x="17886" y="1"/>
                  </a:cubicBezTo>
                  <a:close/>
                  <a:moveTo>
                    <a:pt x="18156" y="1"/>
                  </a:moveTo>
                  <a:cubicBezTo>
                    <a:pt x="18135" y="1"/>
                    <a:pt x="18092" y="22"/>
                    <a:pt x="18092" y="71"/>
                  </a:cubicBezTo>
                  <a:cubicBezTo>
                    <a:pt x="18092" y="92"/>
                    <a:pt x="18135" y="136"/>
                    <a:pt x="18156" y="136"/>
                  </a:cubicBezTo>
                  <a:cubicBezTo>
                    <a:pt x="18200" y="136"/>
                    <a:pt x="18227" y="92"/>
                    <a:pt x="18227" y="71"/>
                  </a:cubicBezTo>
                  <a:cubicBezTo>
                    <a:pt x="18227" y="22"/>
                    <a:pt x="18200" y="1"/>
                    <a:pt x="18156" y="1"/>
                  </a:cubicBezTo>
                  <a:close/>
                  <a:moveTo>
                    <a:pt x="18426" y="1"/>
                  </a:moveTo>
                  <a:cubicBezTo>
                    <a:pt x="18405" y="1"/>
                    <a:pt x="18362" y="22"/>
                    <a:pt x="18362" y="71"/>
                  </a:cubicBezTo>
                  <a:cubicBezTo>
                    <a:pt x="18362" y="92"/>
                    <a:pt x="18405" y="136"/>
                    <a:pt x="18426" y="136"/>
                  </a:cubicBezTo>
                  <a:cubicBezTo>
                    <a:pt x="18470" y="136"/>
                    <a:pt x="18497" y="92"/>
                    <a:pt x="18497" y="71"/>
                  </a:cubicBezTo>
                  <a:cubicBezTo>
                    <a:pt x="18497" y="22"/>
                    <a:pt x="18470" y="1"/>
                    <a:pt x="18426" y="1"/>
                  </a:cubicBezTo>
                  <a:close/>
                  <a:moveTo>
                    <a:pt x="18696" y="1"/>
                  </a:moveTo>
                  <a:cubicBezTo>
                    <a:pt x="18675" y="1"/>
                    <a:pt x="18632" y="22"/>
                    <a:pt x="18632" y="71"/>
                  </a:cubicBezTo>
                  <a:cubicBezTo>
                    <a:pt x="18632" y="92"/>
                    <a:pt x="18675" y="136"/>
                    <a:pt x="18696" y="136"/>
                  </a:cubicBezTo>
                  <a:cubicBezTo>
                    <a:pt x="18740" y="136"/>
                    <a:pt x="18767" y="92"/>
                    <a:pt x="18767" y="71"/>
                  </a:cubicBezTo>
                  <a:cubicBezTo>
                    <a:pt x="18767" y="22"/>
                    <a:pt x="18740" y="1"/>
                    <a:pt x="18696" y="1"/>
                  </a:cubicBezTo>
                  <a:close/>
                  <a:moveTo>
                    <a:pt x="18966" y="1"/>
                  </a:moveTo>
                  <a:cubicBezTo>
                    <a:pt x="18945" y="1"/>
                    <a:pt x="18902" y="22"/>
                    <a:pt x="18902" y="71"/>
                  </a:cubicBezTo>
                  <a:cubicBezTo>
                    <a:pt x="18902" y="92"/>
                    <a:pt x="18945" y="136"/>
                    <a:pt x="18966" y="136"/>
                  </a:cubicBezTo>
                  <a:cubicBezTo>
                    <a:pt x="19010" y="136"/>
                    <a:pt x="19037" y="92"/>
                    <a:pt x="19037" y="71"/>
                  </a:cubicBezTo>
                  <a:cubicBezTo>
                    <a:pt x="19037" y="22"/>
                    <a:pt x="19010" y="1"/>
                    <a:pt x="18966" y="1"/>
                  </a:cubicBezTo>
                  <a:close/>
                  <a:moveTo>
                    <a:pt x="19236" y="1"/>
                  </a:moveTo>
                  <a:cubicBezTo>
                    <a:pt x="19215" y="1"/>
                    <a:pt x="19172" y="22"/>
                    <a:pt x="19172" y="71"/>
                  </a:cubicBezTo>
                  <a:cubicBezTo>
                    <a:pt x="19172" y="92"/>
                    <a:pt x="19215" y="136"/>
                    <a:pt x="19236" y="136"/>
                  </a:cubicBezTo>
                  <a:cubicBezTo>
                    <a:pt x="19280" y="136"/>
                    <a:pt x="19307" y="92"/>
                    <a:pt x="19307" y="71"/>
                  </a:cubicBezTo>
                  <a:cubicBezTo>
                    <a:pt x="19307" y="22"/>
                    <a:pt x="19280" y="1"/>
                    <a:pt x="19236" y="1"/>
                  </a:cubicBezTo>
                  <a:close/>
                  <a:moveTo>
                    <a:pt x="19506" y="1"/>
                  </a:moveTo>
                  <a:cubicBezTo>
                    <a:pt x="19485" y="1"/>
                    <a:pt x="19442" y="22"/>
                    <a:pt x="19442" y="71"/>
                  </a:cubicBezTo>
                  <a:cubicBezTo>
                    <a:pt x="19442" y="92"/>
                    <a:pt x="19485" y="136"/>
                    <a:pt x="19506" y="136"/>
                  </a:cubicBezTo>
                  <a:cubicBezTo>
                    <a:pt x="19550" y="136"/>
                    <a:pt x="19577" y="92"/>
                    <a:pt x="19577" y="71"/>
                  </a:cubicBezTo>
                  <a:cubicBezTo>
                    <a:pt x="19577" y="22"/>
                    <a:pt x="19550" y="1"/>
                    <a:pt x="19506" y="1"/>
                  </a:cubicBezTo>
                  <a:close/>
                  <a:moveTo>
                    <a:pt x="19776" y="1"/>
                  </a:moveTo>
                  <a:cubicBezTo>
                    <a:pt x="19755" y="1"/>
                    <a:pt x="19712" y="22"/>
                    <a:pt x="19712" y="71"/>
                  </a:cubicBezTo>
                  <a:cubicBezTo>
                    <a:pt x="19712" y="92"/>
                    <a:pt x="19755" y="136"/>
                    <a:pt x="19776" y="136"/>
                  </a:cubicBezTo>
                  <a:cubicBezTo>
                    <a:pt x="19820" y="136"/>
                    <a:pt x="19847" y="92"/>
                    <a:pt x="19847" y="71"/>
                  </a:cubicBezTo>
                  <a:cubicBezTo>
                    <a:pt x="19847" y="22"/>
                    <a:pt x="19820" y="1"/>
                    <a:pt x="19776" y="1"/>
                  </a:cubicBezTo>
                  <a:close/>
                  <a:moveTo>
                    <a:pt x="20046" y="1"/>
                  </a:moveTo>
                  <a:cubicBezTo>
                    <a:pt x="20025" y="1"/>
                    <a:pt x="19982" y="22"/>
                    <a:pt x="19982" y="71"/>
                  </a:cubicBezTo>
                  <a:cubicBezTo>
                    <a:pt x="19982" y="92"/>
                    <a:pt x="20025" y="136"/>
                    <a:pt x="20046" y="136"/>
                  </a:cubicBezTo>
                  <a:cubicBezTo>
                    <a:pt x="20090" y="136"/>
                    <a:pt x="20117" y="92"/>
                    <a:pt x="20117" y="71"/>
                  </a:cubicBezTo>
                  <a:cubicBezTo>
                    <a:pt x="20117" y="22"/>
                    <a:pt x="20090" y="1"/>
                    <a:pt x="20046" y="1"/>
                  </a:cubicBezTo>
                  <a:close/>
                  <a:moveTo>
                    <a:pt x="20316" y="1"/>
                  </a:moveTo>
                  <a:cubicBezTo>
                    <a:pt x="20295" y="1"/>
                    <a:pt x="20252" y="22"/>
                    <a:pt x="20252" y="71"/>
                  </a:cubicBezTo>
                  <a:cubicBezTo>
                    <a:pt x="20252" y="92"/>
                    <a:pt x="20295" y="136"/>
                    <a:pt x="20316" y="136"/>
                  </a:cubicBezTo>
                  <a:cubicBezTo>
                    <a:pt x="20360" y="136"/>
                    <a:pt x="20387" y="92"/>
                    <a:pt x="20387" y="71"/>
                  </a:cubicBezTo>
                  <a:cubicBezTo>
                    <a:pt x="20387" y="22"/>
                    <a:pt x="20360" y="1"/>
                    <a:pt x="20316" y="1"/>
                  </a:cubicBezTo>
                  <a:close/>
                  <a:moveTo>
                    <a:pt x="20586" y="1"/>
                  </a:moveTo>
                  <a:cubicBezTo>
                    <a:pt x="20565" y="1"/>
                    <a:pt x="20522" y="22"/>
                    <a:pt x="20522" y="71"/>
                  </a:cubicBezTo>
                  <a:cubicBezTo>
                    <a:pt x="20522" y="92"/>
                    <a:pt x="20565" y="136"/>
                    <a:pt x="20586" y="136"/>
                  </a:cubicBezTo>
                  <a:cubicBezTo>
                    <a:pt x="20630" y="136"/>
                    <a:pt x="20657" y="92"/>
                    <a:pt x="20657" y="71"/>
                  </a:cubicBezTo>
                  <a:cubicBezTo>
                    <a:pt x="20657" y="22"/>
                    <a:pt x="20630" y="1"/>
                    <a:pt x="20586" y="1"/>
                  </a:cubicBezTo>
                  <a:close/>
                  <a:moveTo>
                    <a:pt x="20856" y="1"/>
                  </a:moveTo>
                  <a:cubicBezTo>
                    <a:pt x="20835" y="1"/>
                    <a:pt x="20792" y="22"/>
                    <a:pt x="20792" y="71"/>
                  </a:cubicBezTo>
                  <a:cubicBezTo>
                    <a:pt x="20792" y="92"/>
                    <a:pt x="20835" y="136"/>
                    <a:pt x="20856" y="136"/>
                  </a:cubicBezTo>
                  <a:cubicBezTo>
                    <a:pt x="20900" y="136"/>
                    <a:pt x="20927" y="92"/>
                    <a:pt x="20927" y="71"/>
                  </a:cubicBezTo>
                  <a:cubicBezTo>
                    <a:pt x="20927" y="22"/>
                    <a:pt x="20900" y="1"/>
                    <a:pt x="20856" y="1"/>
                  </a:cubicBezTo>
                  <a:close/>
                  <a:moveTo>
                    <a:pt x="21127" y="1"/>
                  </a:moveTo>
                  <a:cubicBezTo>
                    <a:pt x="21105" y="1"/>
                    <a:pt x="21062" y="22"/>
                    <a:pt x="21062" y="71"/>
                  </a:cubicBezTo>
                  <a:cubicBezTo>
                    <a:pt x="21062" y="92"/>
                    <a:pt x="21105" y="136"/>
                    <a:pt x="21127" y="136"/>
                  </a:cubicBezTo>
                  <a:cubicBezTo>
                    <a:pt x="21170" y="136"/>
                    <a:pt x="21197" y="92"/>
                    <a:pt x="21197" y="71"/>
                  </a:cubicBezTo>
                  <a:cubicBezTo>
                    <a:pt x="21197" y="22"/>
                    <a:pt x="21170" y="1"/>
                    <a:pt x="21127" y="1"/>
                  </a:cubicBezTo>
                  <a:close/>
                  <a:moveTo>
                    <a:pt x="21397" y="1"/>
                  </a:moveTo>
                  <a:cubicBezTo>
                    <a:pt x="21375" y="1"/>
                    <a:pt x="21332" y="22"/>
                    <a:pt x="21332" y="71"/>
                  </a:cubicBezTo>
                  <a:cubicBezTo>
                    <a:pt x="21332" y="92"/>
                    <a:pt x="21375" y="136"/>
                    <a:pt x="21397" y="136"/>
                  </a:cubicBezTo>
                  <a:cubicBezTo>
                    <a:pt x="21440" y="136"/>
                    <a:pt x="21467" y="92"/>
                    <a:pt x="21467" y="71"/>
                  </a:cubicBezTo>
                  <a:cubicBezTo>
                    <a:pt x="21467" y="22"/>
                    <a:pt x="21440" y="1"/>
                    <a:pt x="21397" y="1"/>
                  </a:cubicBezTo>
                  <a:close/>
                  <a:moveTo>
                    <a:pt x="21667" y="1"/>
                  </a:moveTo>
                  <a:cubicBezTo>
                    <a:pt x="21645" y="1"/>
                    <a:pt x="21602" y="22"/>
                    <a:pt x="21602" y="71"/>
                  </a:cubicBezTo>
                  <a:cubicBezTo>
                    <a:pt x="21602" y="92"/>
                    <a:pt x="21645" y="136"/>
                    <a:pt x="21667" y="136"/>
                  </a:cubicBezTo>
                  <a:cubicBezTo>
                    <a:pt x="21710" y="136"/>
                    <a:pt x="21737" y="92"/>
                    <a:pt x="21737" y="71"/>
                  </a:cubicBezTo>
                  <a:cubicBezTo>
                    <a:pt x="21737" y="22"/>
                    <a:pt x="21710" y="1"/>
                    <a:pt x="21667" y="1"/>
                  </a:cubicBezTo>
                  <a:close/>
                  <a:moveTo>
                    <a:pt x="21937" y="1"/>
                  </a:moveTo>
                  <a:cubicBezTo>
                    <a:pt x="21915" y="1"/>
                    <a:pt x="21872" y="22"/>
                    <a:pt x="21872" y="71"/>
                  </a:cubicBezTo>
                  <a:cubicBezTo>
                    <a:pt x="21872" y="92"/>
                    <a:pt x="21915" y="136"/>
                    <a:pt x="21937" y="136"/>
                  </a:cubicBezTo>
                  <a:cubicBezTo>
                    <a:pt x="21980" y="136"/>
                    <a:pt x="22007" y="92"/>
                    <a:pt x="22007" y="71"/>
                  </a:cubicBezTo>
                  <a:cubicBezTo>
                    <a:pt x="22007" y="22"/>
                    <a:pt x="21980" y="1"/>
                    <a:pt x="21937" y="1"/>
                  </a:cubicBezTo>
                  <a:close/>
                  <a:moveTo>
                    <a:pt x="13658" y="71"/>
                  </a:moveTo>
                  <a:cubicBezTo>
                    <a:pt x="13609" y="71"/>
                    <a:pt x="13588" y="92"/>
                    <a:pt x="13588" y="136"/>
                  </a:cubicBezTo>
                  <a:cubicBezTo>
                    <a:pt x="13588" y="157"/>
                    <a:pt x="13609" y="206"/>
                    <a:pt x="13658" y="206"/>
                  </a:cubicBezTo>
                  <a:cubicBezTo>
                    <a:pt x="13680" y="206"/>
                    <a:pt x="13723" y="157"/>
                    <a:pt x="13723" y="136"/>
                  </a:cubicBezTo>
                  <a:cubicBezTo>
                    <a:pt x="13723" y="92"/>
                    <a:pt x="13680" y="71"/>
                    <a:pt x="13658" y="71"/>
                  </a:cubicBezTo>
                  <a:close/>
                  <a:moveTo>
                    <a:pt x="13658" y="341"/>
                  </a:moveTo>
                  <a:cubicBezTo>
                    <a:pt x="13609" y="341"/>
                    <a:pt x="13588" y="362"/>
                    <a:pt x="13588" y="406"/>
                  </a:cubicBezTo>
                  <a:cubicBezTo>
                    <a:pt x="13588" y="427"/>
                    <a:pt x="13609" y="476"/>
                    <a:pt x="13658" y="476"/>
                  </a:cubicBezTo>
                  <a:cubicBezTo>
                    <a:pt x="13680" y="476"/>
                    <a:pt x="13723" y="427"/>
                    <a:pt x="13723" y="406"/>
                  </a:cubicBezTo>
                  <a:cubicBezTo>
                    <a:pt x="13723" y="362"/>
                    <a:pt x="13680" y="341"/>
                    <a:pt x="13658" y="341"/>
                  </a:cubicBezTo>
                  <a:close/>
                  <a:moveTo>
                    <a:pt x="13658" y="611"/>
                  </a:moveTo>
                  <a:cubicBezTo>
                    <a:pt x="13609" y="611"/>
                    <a:pt x="13588" y="632"/>
                    <a:pt x="13588" y="676"/>
                  </a:cubicBezTo>
                  <a:cubicBezTo>
                    <a:pt x="13588" y="697"/>
                    <a:pt x="13609" y="746"/>
                    <a:pt x="13658" y="746"/>
                  </a:cubicBezTo>
                  <a:cubicBezTo>
                    <a:pt x="13680" y="746"/>
                    <a:pt x="13723" y="697"/>
                    <a:pt x="13723" y="676"/>
                  </a:cubicBezTo>
                  <a:cubicBezTo>
                    <a:pt x="13723" y="632"/>
                    <a:pt x="13680" y="611"/>
                    <a:pt x="13658" y="611"/>
                  </a:cubicBezTo>
                  <a:close/>
                  <a:moveTo>
                    <a:pt x="13658" y="881"/>
                  </a:moveTo>
                  <a:cubicBezTo>
                    <a:pt x="13609" y="881"/>
                    <a:pt x="13588" y="903"/>
                    <a:pt x="13588" y="946"/>
                  </a:cubicBezTo>
                  <a:cubicBezTo>
                    <a:pt x="13588" y="967"/>
                    <a:pt x="13609" y="1016"/>
                    <a:pt x="13658" y="1016"/>
                  </a:cubicBezTo>
                  <a:cubicBezTo>
                    <a:pt x="13680" y="1016"/>
                    <a:pt x="13723" y="967"/>
                    <a:pt x="13723" y="946"/>
                  </a:cubicBezTo>
                  <a:cubicBezTo>
                    <a:pt x="13723" y="903"/>
                    <a:pt x="13680" y="881"/>
                    <a:pt x="13658" y="881"/>
                  </a:cubicBezTo>
                  <a:close/>
                  <a:moveTo>
                    <a:pt x="13658" y="1151"/>
                  </a:moveTo>
                  <a:cubicBezTo>
                    <a:pt x="13609" y="1151"/>
                    <a:pt x="13588" y="1173"/>
                    <a:pt x="13588" y="1216"/>
                  </a:cubicBezTo>
                  <a:cubicBezTo>
                    <a:pt x="13588" y="1237"/>
                    <a:pt x="13609" y="1286"/>
                    <a:pt x="13658" y="1286"/>
                  </a:cubicBezTo>
                  <a:cubicBezTo>
                    <a:pt x="13680" y="1286"/>
                    <a:pt x="13723" y="1237"/>
                    <a:pt x="13723" y="1216"/>
                  </a:cubicBezTo>
                  <a:cubicBezTo>
                    <a:pt x="13723" y="1173"/>
                    <a:pt x="13680" y="1151"/>
                    <a:pt x="13658" y="1151"/>
                  </a:cubicBezTo>
                  <a:close/>
                  <a:moveTo>
                    <a:pt x="13658" y="1421"/>
                  </a:moveTo>
                  <a:cubicBezTo>
                    <a:pt x="13609" y="1421"/>
                    <a:pt x="13588" y="1443"/>
                    <a:pt x="13588" y="1486"/>
                  </a:cubicBezTo>
                  <a:cubicBezTo>
                    <a:pt x="13588" y="1507"/>
                    <a:pt x="13609" y="1556"/>
                    <a:pt x="13658" y="1556"/>
                  </a:cubicBezTo>
                  <a:cubicBezTo>
                    <a:pt x="13680" y="1556"/>
                    <a:pt x="13723" y="1507"/>
                    <a:pt x="13723" y="1486"/>
                  </a:cubicBezTo>
                  <a:cubicBezTo>
                    <a:pt x="13723" y="1443"/>
                    <a:pt x="13680" y="1421"/>
                    <a:pt x="13658" y="1421"/>
                  </a:cubicBezTo>
                  <a:close/>
                  <a:moveTo>
                    <a:pt x="13658" y="1691"/>
                  </a:moveTo>
                  <a:cubicBezTo>
                    <a:pt x="13609" y="1691"/>
                    <a:pt x="13588" y="1713"/>
                    <a:pt x="13588" y="1756"/>
                  </a:cubicBezTo>
                  <a:cubicBezTo>
                    <a:pt x="13588" y="1777"/>
                    <a:pt x="13609" y="1826"/>
                    <a:pt x="13658" y="1826"/>
                  </a:cubicBezTo>
                  <a:cubicBezTo>
                    <a:pt x="13680" y="1826"/>
                    <a:pt x="13723" y="1777"/>
                    <a:pt x="13723" y="1756"/>
                  </a:cubicBezTo>
                  <a:cubicBezTo>
                    <a:pt x="13723" y="1713"/>
                    <a:pt x="13680" y="1691"/>
                    <a:pt x="13658" y="1691"/>
                  </a:cubicBezTo>
                  <a:close/>
                  <a:moveTo>
                    <a:pt x="13658" y="1961"/>
                  </a:moveTo>
                  <a:cubicBezTo>
                    <a:pt x="13609" y="1961"/>
                    <a:pt x="13588" y="1983"/>
                    <a:pt x="13588" y="2026"/>
                  </a:cubicBezTo>
                  <a:cubicBezTo>
                    <a:pt x="13588" y="2047"/>
                    <a:pt x="13609" y="2096"/>
                    <a:pt x="13658" y="2096"/>
                  </a:cubicBezTo>
                  <a:cubicBezTo>
                    <a:pt x="13680" y="2096"/>
                    <a:pt x="13723" y="2047"/>
                    <a:pt x="13723" y="2026"/>
                  </a:cubicBezTo>
                  <a:cubicBezTo>
                    <a:pt x="13723" y="1983"/>
                    <a:pt x="13680" y="1961"/>
                    <a:pt x="13658" y="1961"/>
                  </a:cubicBezTo>
                  <a:close/>
                  <a:moveTo>
                    <a:pt x="13658" y="2231"/>
                  </a:moveTo>
                  <a:cubicBezTo>
                    <a:pt x="13609" y="2231"/>
                    <a:pt x="13588" y="2253"/>
                    <a:pt x="13588" y="2296"/>
                  </a:cubicBezTo>
                  <a:cubicBezTo>
                    <a:pt x="13588" y="2317"/>
                    <a:pt x="13609" y="2366"/>
                    <a:pt x="13658" y="2366"/>
                  </a:cubicBezTo>
                  <a:cubicBezTo>
                    <a:pt x="13680" y="2366"/>
                    <a:pt x="13723" y="2317"/>
                    <a:pt x="13723" y="2296"/>
                  </a:cubicBezTo>
                  <a:cubicBezTo>
                    <a:pt x="13723" y="2253"/>
                    <a:pt x="13680" y="2231"/>
                    <a:pt x="13658" y="2231"/>
                  </a:cubicBezTo>
                  <a:close/>
                  <a:moveTo>
                    <a:pt x="13658" y="2501"/>
                  </a:moveTo>
                  <a:cubicBezTo>
                    <a:pt x="13609" y="2501"/>
                    <a:pt x="13588" y="2523"/>
                    <a:pt x="13588" y="2566"/>
                  </a:cubicBezTo>
                  <a:cubicBezTo>
                    <a:pt x="13588" y="2587"/>
                    <a:pt x="13609" y="2636"/>
                    <a:pt x="13658" y="2636"/>
                  </a:cubicBezTo>
                  <a:cubicBezTo>
                    <a:pt x="13680" y="2636"/>
                    <a:pt x="13723" y="2587"/>
                    <a:pt x="13723" y="2566"/>
                  </a:cubicBezTo>
                  <a:cubicBezTo>
                    <a:pt x="13723" y="2523"/>
                    <a:pt x="13680" y="2501"/>
                    <a:pt x="13658" y="2501"/>
                  </a:cubicBezTo>
                  <a:close/>
                  <a:moveTo>
                    <a:pt x="13658" y="2771"/>
                  </a:moveTo>
                  <a:cubicBezTo>
                    <a:pt x="13609" y="2771"/>
                    <a:pt x="13588" y="2793"/>
                    <a:pt x="13588" y="2836"/>
                  </a:cubicBezTo>
                  <a:cubicBezTo>
                    <a:pt x="13588" y="2857"/>
                    <a:pt x="13609" y="2906"/>
                    <a:pt x="13658" y="2906"/>
                  </a:cubicBezTo>
                  <a:cubicBezTo>
                    <a:pt x="13680" y="2906"/>
                    <a:pt x="13723" y="2857"/>
                    <a:pt x="13723" y="2836"/>
                  </a:cubicBezTo>
                  <a:cubicBezTo>
                    <a:pt x="13723" y="2793"/>
                    <a:pt x="13680" y="2771"/>
                    <a:pt x="13658" y="2771"/>
                  </a:cubicBezTo>
                  <a:close/>
                  <a:moveTo>
                    <a:pt x="13658" y="3041"/>
                  </a:moveTo>
                  <a:cubicBezTo>
                    <a:pt x="13609" y="3041"/>
                    <a:pt x="13588" y="3063"/>
                    <a:pt x="13588" y="3106"/>
                  </a:cubicBezTo>
                  <a:cubicBezTo>
                    <a:pt x="13588" y="3127"/>
                    <a:pt x="13609" y="3176"/>
                    <a:pt x="13658" y="3176"/>
                  </a:cubicBezTo>
                  <a:cubicBezTo>
                    <a:pt x="13680" y="3176"/>
                    <a:pt x="13723" y="3127"/>
                    <a:pt x="13723" y="3106"/>
                  </a:cubicBezTo>
                  <a:cubicBezTo>
                    <a:pt x="13723" y="3063"/>
                    <a:pt x="13680" y="3041"/>
                    <a:pt x="13658" y="3041"/>
                  </a:cubicBezTo>
                  <a:close/>
                  <a:moveTo>
                    <a:pt x="5601" y="3106"/>
                  </a:moveTo>
                  <a:cubicBezTo>
                    <a:pt x="5579" y="3106"/>
                    <a:pt x="5536" y="3127"/>
                    <a:pt x="5536" y="3176"/>
                  </a:cubicBezTo>
                  <a:cubicBezTo>
                    <a:pt x="5536" y="3198"/>
                    <a:pt x="5579" y="3241"/>
                    <a:pt x="5601" y="3241"/>
                  </a:cubicBezTo>
                  <a:cubicBezTo>
                    <a:pt x="5644" y="3241"/>
                    <a:pt x="5671" y="3198"/>
                    <a:pt x="5671" y="3176"/>
                  </a:cubicBezTo>
                  <a:cubicBezTo>
                    <a:pt x="5671" y="3127"/>
                    <a:pt x="5644" y="3106"/>
                    <a:pt x="5601" y="3106"/>
                  </a:cubicBezTo>
                  <a:close/>
                  <a:moveTo>
                    <a:pt x="5871" y="3106"/>
                  </a:moveTo>
                  <a:cubicBezTo>
                    <a:pt x="5849" y="3106"/>
                    <a:pt x="5806" y="3127"/>
                    <a:pt x="5806" y="3176"/>
                  </a:cubicBezTo>
                  <a:cubicBezTo>
                    <a:pt x="5806" y="3198"/>
                    <a:pt x="5849" y="3241"/>
                    <a:pt x="5871" y="3241"/>
                  </a:cubicBezTo>
                  <a:cubicBezTo>
                    <a:pt x="5914" y="3241"/>
                    <a:pt x="5941" y="3198"/>
                    <a:pt x="5941" y="3176"/>
                  </a:cubicBezTo>
                  <a:cubicBezTo>
                    <a:pt x="5941" y="3127"/>
                    <a:pt x="5914" y="3106"/>
                    <a:pt x="5871" y="3106"/>
                  </a:cubicBezTo>
                  <a:close/>
                  <a:moveTo>
                    <a:pt x="6141" y="3106"/>
                  </a:moveTo>
                  <a:cubicBezTo>
                    <a:pt x="6119" y="3106"/>
                    <a:pt x="6076" y="3127"/>
                    <a:pt x="6076" y="3176"/>
                  </a:cubicBezTo>
                  <a:cubicBezTo>
                    <a:pt x="6076" y="3198"/>
                    <a:pt x="6119" y="3241"/>
                    <a:pt x="6141" y="3241"/>
                  </a:cubicBezTo>
                  <a:cubicBezTo>
                    <a:pt x="6184" y="3241"/>
                    <a:pt x="6211" y="3198"/>
                    <a:pt x="6211" y="3176"/>
                  </a:cubicBezTo>
                  <a:cubicBezTo>
                    <a:pt x="6211" y="3127"/>
                    <a:pt x="6184" y="3106"/>
                    <a:pt x="6141" y="3106"/>
                  </a:cubicBezTo>
                  <a:close/>
                  <a:moveTo>
                    <a:pt x="6411" y="3106"/>
                  </a:moveTo>
                  <a:cubicBezTo>
                    <a:pt x="6389" y="3106"/>
                    <a:pt x="6346" y="3127"/>
                    <a:pt x="6346" y="3176"/>
                  </a:cubicBezTo>
                  <a:cubicBezTo>
                    <a:pt x="6346" y="3198"/>
                    <a:pt x="6389" y="3241"/>
                    <a:pt x="6411" y="3241"/>
                  </a:cubicBezTo>
                  <a:cubicBezTo>
                    <a:pt x="6454" y="3241"/>
                    <a:pt x="6481" y="3198"/>
                    <a:pt x="6481" y="3176"/>
                  </a:cubicBezTo>
                  <a:cubicBezTo>
                    <a:pt x="6481" y="3127"/>
                    <a:pt x="6454" y="3106"/>
                    <a:pt x="6411" y="3106"/>
                  </a:cubicBezTo>
                  <a:close/>
                  <a:moveTo>
                    <a:pt x="6681" y="3106"/>
                  </a:moveTo>
                  <a:cubicBezTo>
                    <a:pt x="6659" y="3106"/>
                    <a:pt x="6616" y="3127"/>
                    <a:pt x="6616" y="3176"/>
                  </a:cubicBezTo>
                  <a:cubicBezTo>
                    <a:pt x="6616" y="3198"/>
                    <a:pt x="6659" y="3241"/>
                    <a:pt x="6681" y="3241"/>
                  </a:cubicBezTo>
                  <a:cubicBezTo>
                    <a:pt x="6724" y="3241"/>
                    <a:pt x="6751" y="3198"/>
                    <a:pt x="6751" y="3176"/>
                  </a:cubicBezTo>
                  <a:cubicBezTo>
                    <a:pt x="6751" y="3127"/>
                    <a:pt x="6724" y="3106"/>
                    <a:pt x="6681" y="3106"/>
                  </a:cubicBezTo>
                  <a:close/>
                  <a:moveTo>
                    <a:pt x="6951" y="3106"/>
                  </a:moveTo>
                  <a:cubicBezTo>
                    <a:pt x="6929" y="3106"/>
                    <a:pt x="6886" y="3127"/>
                    <a:pt x="6886" y="3176"/>
                  </a:cubicBezTo>
                  <a:cubicBezTo>
                    <a:pt x="6886" y="3198"/>
                    <a:pt x="6929" y="3241"/>
                    <a:pt x="6951" y="3241"/>
                  </a:cubicBezTo>
                  <a:cubicBezTo>
                    <a:pt x="6994" y="3241"/>
                    <a:pt x="7021" y="3198"/>
                    <a:pt x="7021" y="3176"/>
                  </a:cubicBezTo>
                  <a:cubicBezTo>
                    <a:pt x="7021" y="3127"/>
                    <a:pt x="6994" y="3106"/>
                    <a:pt x="6951" y="3106"/>
                  </a:cubicBezTo>
                  <a:close/>
                  <a:moveTo>
                    <a:pt x="7221" y="3106"/>
                  </a:moveTo>
                  <a:cubicBezTo>
                    <a:pt x="7199" y="3106"/>
                    <a:pt x="7156" y="3127"/>
                    <a:pt x="7156" y="3176"/>
                  </a:cubicBezTo>
                  <a:cubicBezTo>
                    <a:pt x="7156" y="3198"/>
                    <a:pt x="7199" y="3241"/>
                    <a:pt x="7221" y="3241"/>
                  </a:cubicBezTo>
                  <a:cubicBezTo>
                    <a:pt x="7264" y="3241"/>
                    <a:pt x="7291" y="3198"/>
                    <a:pt x="7291" y="3176"/>
                  </a:cubicBezTo>
                  <a:cubicBezTo>
                    <a:pt x="7291" y="3127"/>
                    <a:pt x="7264" y="3106"/>
                    <a:pt x="7221" y="3106"/>
                  </a:cubicBezTo>
                  <a:close/>
                  <a:moveTo>
                    <a:pt x="7491" y="3106"/>
                  </a:moveTo>
                  <a:cubicBezTo>
                    <a:pt x="7469" y="3106"/>
                    <a:pt x="7426" y="3127"/>
                    <a:pt x="7426" y="3176"/>
                  </a:cubicBezTo>
                  <a:cubicBezTo>
                    <a:pt x="7426" y="3198"/>
                    <a:pt x="7469" y="3241"/>
                    <a:pt x="7491" y="3241"/>
                  </a:cubicBezTo>
                  <a:cubicBezTo>
                    <a:pt x="7534" y="3241"/>
                    <a:pt x="7561" y="3198"/>
                    <a:pt x="7561" y="3176"/>
                  </a:cubicBezTo>
                  <a:cubicBezTo>
                    <a:pt x="7561" y="3127"/>
                    <a:pt x="7534" y="3106"/>
                    <a:pt x="7491" y="3106"/>
                  </a:cubicBezTo>
                  <a:close/>
                  <a:moveTo>
                    <a:pt x="7761" y="3106"/>
                  </a:moveTo>
                  <a:cubicBezTo>
                    <a:pt x="7739" y="3106"/>
                    <a:pt x="7696" y="3127"/>
                    <a:pt x="7696" y="3176"/>
                  </a:cubicBezTo>
                  <a:cubicBezTo>
                    <a:pt x="7696" y="3198"/>
                    <a:pt x="7739" y="3241"/>
                    <a:pt x="7761" y="3241"/>
                  </a:cubicBezTo>
                  <a:cubicBezTo>
                    <a:pt x="7804" y="3241"/>
                    <a:pt x="7831" y="3198"/>
                    <a:pt x="7831" y="3176"/>
                  </a:cubicBezTo>
                  <a:cubicBezTo>
                    <a:pt x="7831" y="3127"/>
                    <a:pt x="7804" y="3106"/>
                    <a:pt x="7761" y="3106"/>
                  </a:cubicBezTo>
                  <a:close/>
                  <a:moveTo>
                    <a:pt x="8031" y="3106"/>
                  </a:moveTo>
                  <a:cubicBezTo>
                    <a:pt x="8009" y="3106"/>
                    <a:pt x="7966" y="3127"/>
                    <a:pt x="7966" y="3176"/>
                  </a:cubicBezTo>
                  <a:cubicBezTo>
                    <a:pt x="7966" y="3198"/>
                    <a:pt x="8009" y="3241"/>
                    <a:pt x="8031" y="3241"/>
                  </a:cubicBezTo>
                  <a:cubicBezTo>
                    <a:pt x="8074" y="3241"/>
                    <a:pt x="8101" y="3198"/>
                    <a:pt x="8101" y="3176"/>
                  </a:cubicBezTo>
                  <a:cubicBezTo>
                    <a:pt x="8101" y="3127"/>
                    <a:pt x="8074" y="3106"/>
                    <a:pt x="8031" y="3106"/>
                  </a:cubicBezTo>
                  <a:close/>
                  <a:moveTo>
                    <a:pt x="8301" y="3106"/>
                  </a:moveTo>
                  <a:cubicBezTo>
                    <a:pt x="8279" y="3106"/>
                    <a:pt x="8236" y="3127"/>
                    <a:pt x="8236" y="3176"/>
                  </a:cubicBezTo>
                  <a:cubicBezTo>
                    <a:pt x="8236" y="3198"/>
                    <a:pt x="8279" y="3241"/>
                    <a:pt x="8301" y="3241"/>
                  </a:cubicBezTo>
                  <a:cubicBezTo>
                    <a:pt x="8344" y="3241"/>
                    <a:pt x="8371" y="3198"/>
                    <a:pt x="8371" y="3176"/>
                  </a:cubicBezTo>
                  <a:cubicBezTo>
                    <a:pt x="8371" y="3127"/>
                    <a:pt x="8344" y="3106"/>
                    <a:pt x="8301" y="3106"/>
                  </a:cubicBezTo>
                  <a:close/>
                  <a:moveTo>
                    <a:pt x="8571" y="3106"/>
                  </a:moveTo>
                  <a:cubicBezTo>
                    <a:pt x="8549" y="3106"/>
                    <a:pt x="8506" y="3127"/>
                    <a:pt x="8506" y="3176"/>
                  </a:cubicBezTo>
                  <a:cubicBezTo>
                    <a:pt x="8506" y="3198"/>
                    <a:pt x="8549" y="3241"/>
                    <a:pt x="8571" y="3241"/>
                  </a:cubicBezTo>
                  <a:cubicBezTo>
                    <a:pt x="8614" y="3241"/>
                    <a:pt x="8641" y="3198"/>
                    <a:pt x="8641" y="3176"/>
                  </a:cubicBezTo>
                  <a:cubicBezTo>
                    <a:pt x="8641" y="3127"/>
                    <a:pt x="8614" y="3106"/>
                    <a:pt x="8571" y="3106"/>
                  </a:cubicBezTo>
                  <a:close/>
                  <a:moveTo>
                    <a:pt x="8841" y="3106"/>
                  </a:moveTo>
                  <a:cubicBezTo>
                    <a:pt x="8819" y="3106"/>
                    <a:pt x="8776" y="3127"/>
                    <a:pt x="8776" y="3176"/>
                  </a:cubicBezTo>
                  <a:cubicBezTo>
                    <a:pt x="8776" y="3198"/>
                    <a:pt x="8819" y="3241"/>
                    <a:pt x="8841" y="3241"/>
                  </a:cubicBezTo>
                  <a:cubicBezTo>
                    <a:pt x="8884" y="3241"/>
                    <a:pt x="8911" y="3198"/>
                    <a:pt x="8911" y="3176"/>
                  </a:cubicBezTo>
                  <a:cubicBezTo>
                    <a:pt x="8911" y="3127"/>
                    <a:pt x="8884" y="3106"/>
                    <a:pt x="8841" y="3106"/>
                  </a:cubicBezTo>
                  <a:close/>
                  <a:moveTo>
                    <a:pt x="9111" y="3106"/>
                  </a:moveTo>
                  <a:cubicBezTo>
                    <a:pt x="9089" y="3106"/>
                    <a:pt x="9046" y="3127"/>
                    <a:pt x="9046" y="3176"/>
                  </a:cubicBezTo>
                  <a:cubicBezTo>
                    <a:pt x="9046" y="3198"/>
                    <a:pt x="9089" y="3241"/>
                    <a:pt x="9111" y="3241"/>
                  </a:cubicBezTo>
                  <a:cubicBezTo>
                    <a:pt x="9154" y="3241"/>
                    <a:pt x="9181" y="3198"/>
                    <a:pt x="9181" y="3176"/>
                  </a:cubicBezTo>
                  <a:cubicBezTo>
                    <a:pt x="9181" y="3127"/>
                    <a:pt x="9154" y="3106"/>
                    <a:pt x="9111" y="3106"/>
                  </a:cubicBezTo>
                  <a:close/>
                  <a:moveTo>
                    <a:pt x="9381" y="3106"/>
                  </a:moveTo>
                  <a:cubicBezTo>
                    <a:pt x="9359" y="3106"/>
                    <a:pt x="9316" y="3127"/>
                    <a:pt x="9316" y="3176"/>
                  </a:cubicBezTo>
                  <a:cubicBezTo>
                    <a:pt x="9316" y="3198"/>
                    <a:pt x="9359" y="3241"/>
                    <a:pt x="9381" y="3241"/>
                  </a:cubicBezTo>
                  <a:cubicBezTo>
                    <a:pt x="9424" y="3241"/>
                    <a:pt x="9451" y="3198"/>
                    <a:pt x="9451" y="3176"/>
                  </a:cubicBezTo>
                  <a:cubicBezTo>
                    <a:pt x="9451" y="3127"/>
                    <a:pt x="9424" y="3106"/>
                    <a:pt x="9381" y="3106"/>
                  </a:cubicBezTo>
                  <a:close/>
                  <a:moveTo>
                    <a:pt x="9651" y="3106"/>
                  </a:moveTo>
                  <a:cubicBezTo>
                    <a:pt x="9629" y="3106"/>
                    <a:pt x="9586" y="3127"/>
                    <a:pt x="9586" y="3176"/>
                  </a:cubicBezTo>
                  <a:cubicBezTo>
                    <a:pt x="9586" y="3198"/>
                    <a:pt x="9629" y="3241"/>
                    <a:pt x="9651" y="3241"/>
                  </a:cubicBezTo>
                  <a:cubicBezTo>
                    <a:pt x="9694" y="3241"/>
                    <a:pt x="9721" y="3198"/>
                    <a:pt x="9721" y="3176"/>
                  </a:cubicBezTo>
                  <a:cubicBezTo>
                    <a:pt x="9721" y="3127"/>
                    <a:pt x="9694" y="3106"/>
                    <a:pt x="9651" y="3106"/>
                  </a:cubicBezTo>
                  <a:close/>
                  <a:moveTo>
                    <a:pt x="9921" y="3106"/>
                  </a:moveTo>
                  <a:cubicBezTo>
                    <a:pt x="9899" y="3106"/>
                    <a:pt x="9856" y="3127"/>
                    <a:pt x="9856" y="3176"/>
                  </a:cubicBezTo>
                  <a:cubicBezTo>
                    <a:pt x="9856" y="3198"/>
                    <a:pt x="9899" y="3241"/>
                    <a:pt x="9921" y="3241"/>
                  </a:cubicBezTo>
                  <a:cubicBezTo>
                    <a:pt x="9964" y="3241"/>
                    <a:pt x="9991" y="3198"/>
                    <a:pt x="9991" y="3176"/>
                  </a:cubicBezTo>
                  <a:cubicBezTo>
                    <a:pt x="9991" y="3127"/>
                    <a:pt x="9964" y="3106"/>
                    <a:pt x="9921" y="3106"/>
                  </a:cubicBezTo>
                  <a:close/>
                  <a:moveTo>
                    <a:pt x="10191" y="3106"/>
                  </a:moveTo>
                  <a:cubicBezTo>
                    <a:pt x="10169" y="3106"/>
                    <a:pt x="10126" y="3127"/>
                    <a:pt x="10126" y="3176"/>
                  </a:cubicBezTo>
                  <a:cubicBezTo>
                    <a:pt x="10126" y="3198"/>
                    <a:pt x="10169" y="3241"/>
                    <a:pt x="10191" y="3241"/>
                  </a:cubicBezTo>
                  <a:cubicBezTo>
                    <a:pt x="10234" y="3241"/>
                    <a:pt x="10261" y="3198"/>
                    <a:pt x="10261" y="3176"/>
                  </a:cubicBezTo>
                  <a:cubicBezTo>
                    <a:pt x="10261" y="3127"/>
                    <a:pt x="10234" y="3106"/>
                    <a:pt x="10191" y="3106"/>
                  </a:cubicBezTo>
                  <a:close/>
                  <a:moveTo>
                    <a:pt x="10461" y="3106"/>
                  </a:moveTo>
                  <a:cubicBezTo>
                    <a:pt x="10439" y="3106"/>
                    <a:pt x="10396" y="3127"/>
                    <a:pt x="10396" y="3176"/>
                  </a:cubicBezTo>
                  <a:cubicBezTo>
                    <a:pt x="10396" y="3198"/>
                    <a:pt x="10439" y="3241"/>
                    <a:pt x="10461" y="3241"/>
                  </a:cubicBezTo>
                  <a:cubicBezTo>
                    <a:pt x="10504" y="3241"/>
                    <a:pt x="10531" y="3198"/>
                    <a:pt x="10531" y="3176"/>
                  </a:cubicBezTo>
                  <a:cubicBezTo>
                    <a:pt x="10531" y="3127"/>
                    <a:pt x="10504" y="3106"/>
                    <a:pt x="10461" y="3106"/>
                  </a:cubicBezTo>
                  <a:close/>
                  <a:moveTo>
                    <a:pt x="10731" y="3106"/>
                  </a:moveTo>
                  <a:cubicBezTo>
                    <a:pt x="10709" y="3106"/>
                    <a:pt x="10666" y="3127"/>
                    <a:pt x="10666" y="3176"/>
                  </a:cubicBezTo>
                  <a:cubicBezTo>
                    <a:pt x="10666" y="3198"/>
                    <a:pt x="10709" y="3241"/>
                    <a:pt x="10731" y="3241"/>
                  </a:cubicBezTo>
                  <a:cubicBezTo>
                    <a:pt x="10774" y="3241"/>
                    <a:pt x="10801" y="3198"/>
                    <a:pt x="10801" y="3176"/>
                  </a:cubicBezTo>
                  <a:cubicBezTo>
                    <a:pt x="10801" y="3127"/>
                    <a:pt x="10774" y="3106"/>
                    <a:pt x="10731" y="3106"/>
                  </a:cubicBezTo>
                  <a:close/>
                  <a:moveTo>
                    <a:pt x="11001" y="3106"/>
                  </a:moveTo>
                  <a:cubicBezTo>
                    <a:pt x="10979" y="3106"/>
                    <a:pt x="10936" y="3127"/>
                    <a:pt x="10936" y="3176"/>
                  </a:cubicBezTo>
                  <a:cubicBezTo>
                    <a:pt x="10936" y="3198"/>
                    <a:pt x="10979" y="3241"/>
                    <a:pt x="11001" y="3241"/>
                  </a:cubicBezTo>
                  <a:cubicBezTo>
                    <a:pt x="11044" y="3241"/>
                    <a:pt x="11071" y="3198"/>
                    <a:pt x="11071" y="3176"/>
                  </a:cubicBezTo>
                  <a:cubicBezTo>
                    <a:pt x="11071" y="3127"/>
                    <a:pt x="11044" y="3106"/>
                    <a:pt x="11001" y="3106"/>
                  </a:cubicBezTo>
                  <a:close/>
                  <a:moveTo>
                    <a:pt x="11271" y="3106"/>
                  </a:moveTo>
                  <a:cubicBezTo>
                    <a:pt x="11249" y="3106"/>
                    <a:pt x="11206" y="3127"/>
                    <a:pt x="11206" y="3176"/>
                  </a:cubicBezTo>
                  <a:cubicBezTo>
                    <a:pt x="11206" y="3198"/>
                    <a:pt x="11249" y="3241"/>
                    <a:pt x="11271" y="3241"/>
                  </a:cubicBezTo>
                  <a:cubicBezTo>
                    <a:pt x="11314" y="3241"/>
                    <a:pt x="11341" y="3198"/>
                    <a:pt x="11341" y="3176"/>
                  </a:cubicBezTo>
                  <a:cubicBezTo>
                    <a:pt x="11341" y="3127"/>
                    <a:pt x="11314" y="3106"/>
                    <a:pt x="11271" y="3106"/>
                  </a:cubicBezTo>
                  <a:close/>
                  <a:moveTo>
                    <a:pt x="11541" y="3106"/>
                  </a:moveTo>
                  <a:cubicBezTo>
                    <a:pt x="11519" y="3106"/>
                    <a:pt x="11476" y="3127"/>
                    <a:pt x="11476" y="3176"/>
                  </a:cubicBezTo>
                  <a:cubicBezTo>
                    <a:pt x="11476" y="3198"/>
                    <a:pt x="11519" y="3241"/>
                    <a:pt x="11541" y="3241"/>
                  </a:cubicBezTo>
                  <a:cubicBezTo>
                    <a:pt x="11584" y="3241"/>
                    <a:pt x="11611" y="3198"/>
                    <a:pt x="11611" y="3176"/>
                  </a:cubicBezTo>
                  <a:cubicBezTo>
                    <a:pt x="11611" y="3127"/>
                    <a:pt x="11584" y="3106"/>
                    <a:pt x="11541" y="3106"/>
                  </a:cubicBezTo>
                  <a:close/>
                  <a:moveTo>
                    <a:pt x="11811" y="3106"/>
                  </a:moveTo>
                  <a:cubicBezTo>
                    <a:pt x="11789" y="3106"/>
                    <a:pt x="11746" y="3127"/>
                    <a:pt x="11746" y="3176"/>
                  </a:cubicBezTo>
                  <a:cubicBezTo>
                    <a:pt x="11746" y="3198"/>
                    <a:pt x="11789" y="3241"/>
                    <a:pt x="11811" y="3241"/>
                  </a:cubicBezTo>
                  <a:cubicBezTo>
                    <a:pt x="11854" y="3241"/>
                    <a:pt x="11881" y="3198"/>
                    <a:pt x="11881" y="3176"/>
                  </a:cubicBezTo>
                  <a:cubicBezTo>
                    <a:pt x="11881" y="3127"/>
                    <a:pt x="11854" y="3106"/>
                    <a:pt x="11811" y="3106"/>
                  </a:cubicBezTo>
                  <a:close/>
                  <a:moveTo>
                    <a:pt x="12081" y="3106"/>
                  </a:moveTo>
                  <a:cubicBezTo>
                    <a:pt x="12059" y="3106"/>
                    <a:pt x="12016" y="3127"/>
                    <a:pt x="12016" y="3176"/>
                  </a:cubicBezTo>
                  <a:cubicBezTo>
                    <a:pt x="12016" y="3198"/>
                    <a:pt x="12059" y="3241"/>
                    <a:pt x="12081" y="3241"/>
                  </a:cubicBezTo>
                  <a:cubicBezTo>
                    <a:pt x="12124" y="3241"/>
                    <a:pt x="12151" y="3198"/>
                    <a:pt x="12151" y="3176"/>
                  </a:cubicBezTo>
                  <a:cubicBezTo>
                    <a:pt x="12151" y="3127"/>
                    <a:pt x="12124" y="3106"/>
                    <a:pt x="12081" y="3106"/>
                  </a:cubicBezTo>
                  <a:close/>
                  <a:moveTo>
                    <a:pt x="12351" y="3106"/>
                  </a:moveTo>
                  <a:cubicBezTo>
                    <a:pt x="12329" y="3106"/>
                    <a:pt x="12286" y="3127"/>
                    <a:pt x="12286" y="3176"/>
                  </a:cubicBezTo>
                  <a:cubicBezTo>
                    <a:pt x="12286" y="3198"/>
                    <a:pt x="12329" y="3241"/>
                    <a:pt x="12351" y="3241"/>
                  </a:cubicBezTo>
                  <a:cubicBezTo>
                    <a:pt x="12394" y="3241"/>
                    <a:pt x="12421" y="3198"/>
                    <a:pt x="12421" y="3176"/>
                  </a:cubicBezTo>
                  <a:cubicBezTo>
                    <a:pt x="12421" y="3127"/>
                    <a:pt x="12394" y="3106"/>
                    <a:pt x="12351" y="3106"/>
                  </a:cubicBezTo>
                  <a:close/>
                  <a:moveTo>
                    <a:pt x="12621" y="3106"/>
                  </a:moveTo>
                  <a:cubicBezTo>
                    <a:pt x="12599" y="3106"/>
                    <a:pt x="12556" y="3127"/>
                    <a:pt x="12556" y="3176"/>
                  </a:cubicBezTo>
                  <a:cubicBezTo>
                    <a:pt x="12556" y="3198"/>
                    <a:pt x="12599" y="3241"/>
                    <a:pt x="12621" y="3241"/>
                  </a:cubicBezTo>
                  <a:cubicBezTo>
                    <a:pt x="12664" y="3241"/>
                    <a:pt x="12691" y="3198"/>
                    <a:pt x="12691" y="3176"/>
                  </a:cubicBezTo>
                  <a:cubicBezTo>
                    <a:pt x="12691" y="3127"/>
                    <a:pt x="12664" y="3106"/>
                    <a:pt x="12621" y="3106"/>
                  </a:cubicBezTo>
                  <a:close/>
                  <a:moveTo>
                    <a:pt x="12891" y="3106"/>
                  </a:moveTo>
                  <a:cubicBezTo>
                    <a:pt x="12869" y="3106"/>
                    <a:pt x="12826" y="3127"/>
                    <a:pt x="12826" y="3176"/>
                  </a:cubicBezTo>
                  <a:cubicBezTo>
                    <a:pt x="12826" y="3198"/>
                    <a:pt x="12869" y="3241"/>
                    <a:pt x="12891" y="3241"/>
                  </a:cubicBezTo>
                  <a:cubicBezTo>
                    <a:pt x="12934" y="3241"/>
                    <a:pt x="12961" y="3198"/>
                    <a:pt x="12961" y="3176"/>
                  </a:cubicBezTo>
                  <a:cubicBezTo>
                    <a:pt x="12961" y="3127"/>
                    <a:pt x="12934" y="3106"/>
                    <a:pt x="12891" y="3106"/>
                  </a:cubicBezTo>
                  <a:close/>
                  <a:moveTo>
                    <a:pt x="13161" y="3106"/>
                  </a:moveTo>
                  <a:cubicBezTo>
                    <a:pt x="13140" y="3106"/>
                    <a:pt x="13096" y="3127"/>
                    <a:pt x="13096" y="3176"/>
                  </a:cubicBezTo>
                  <a:cubicBezTo>
                    <a:pt x="13096" y="3198"/>
                    <a:pt x="13140" y="3241"/>
                    <a:pt x="13161" y="3241"/>
                  </a:cubicBezTo>
                  <a:cubicBezTo>
                    <a:pt x="13204" y="3241"/>
                    <a:pt x="13231" y="3198"/>
                    <a:pt x="13231" y="3176"/>
                  </a:cubicBezTo>
                  <a:cubicBezTo>
                    <a:pt x="13231" y="3127"/>
                    <a:pt x="13204" y="3106"/>
                    <a:pt x="13161" y="3106"/>
                  </a:cubicBezTo>
                  <a:close/>
                  <a:moveTo>
                    <a:pt x="13431" y="3106"/>
                  </a:moveTo>
                  <a:cubicBezTo>
                    <a:pt x="13410" y="3106"/>
                    <a:pt x="13366" y="3127"/>
                    <a:pt x="13366" y="3176"/>
                  </a:cubicBezTo>
                  <a:cubicBezTo>
                    <a:pt x="13366" y="3198"/>
                    <a:pt x="13410" y="3241"/>
                    <a:pt x="13431" y="3241"/>
                  </a:cubicBezTo>
                  <a:cubicBezTo>
                    <a:pt x="13474" y="3241"/>
                    <a:pt x="13501" y="3198"/>
                    <a:pt x="13501" y="3176"/>
                  </a:cubicBezTo>
                  <a:cubicBezTo>
                    <a:pt x="13501" y="3127"/>
                    <a:pt x="13474" y="3106"/>
                    <a:pt x="13431" y="3106"/>
                  </a:cubicBezTo>
                  <a:close/>
                  <a:moveTo>
                    <a:pt x="5509" y="3262"/>
                  </a:moveTo>
                  <a:cubicBezTo>
                    <a:pt x="5466" y="3262"/>
                    <a:pt x="5444" y="3289"/>
                    <a:pt x="5444" y="3333"/>
                  </a:cubicBezTo>
                  <a:cubicBezTo>
                    <a:pt x="5444" y="3376"/>
                    <a:pt x="5466" y="3397"/>
                    <a:pt x="5509" y="3397"/>
                  </a:cubicBezTo>
                  <a:cubicBezTo>
                    <a:pt x="5536" y="3397"/>
                    <a:pt x="5579" y="3376"/>
                    <a:pt x="5579" y="3333"/>
                  </a:cubicBezTo>
                  <a:cubicBezTo>
                    <a:pt x="5579" y="3289"/>
                    <a:pt x="5536" y="3262"/>
                    <a:pt x="5509" y="3262"/>
                  </a:cubicBezTo>
                  <a:close/>
                  <a:moveTo>
                    <a:pt x="5509" y="3532"/>
                  </a:moveTo>
                  <a:cubicBezTo>
                    <a:pt x="5466" y="3532"/>
                    <a:pt x="5444" y="3559"/>
                    <a:pt x="5444" y="3603"/>
                  </a:cubicBezTo>
                  <a:cubicBezTo>
                    <a:pt x="5444" y="3646"/>
                    <a:pt x="5466" y="3667"/>
                    <a:pt x="5509" y="3667"/>
                  </a:cubicBezTo>
                  <a:cubicBezTo>
                    <a:pt x="5536" y="3667"/>
                    <a:pt x="5579" y="3646"/>
                    <a:pt x="5579" y="3603"/>
                  </a:cubicBezTo>
                  <a:cubicBezTo>
                    <a:pt x="5579" y="3559"/>
                    <a:pt x="5536" y="3532"/>
                    <a:pt x="5509" y="3532"/>
                  </a:cubicBezTo>
                  <a:close/>
                  <a:moveTo>
                    <a:pt x="5509" y="3802"/>
                  </a:moveTo>
                  <a:cubicBezTo>
                    <a:pt x="5466" y="3802"/>
                    <a:pt x="5444" y="3829"/>
                    <a:pt x="5444" y="3873"/>
                  </a:cubicBezTo>
                  <a:cubicBezTo>
                    <a:pt x="5444" y="3916"/>
                    <a:pt x="5466" y="3937"/>
                    <a:pt x="5509" y="3937"/>
                  </a:cubicBezTo>
                  <a:cubicBezTo>
                    <a:pt x="5536" y="3937"/>
                    <a:pt x="5579" y="3916"/>
                    <a:pt x="5579" y="3873"/>
                  </a:cubicBezTo>
                  <a:cubicBezTo>
                    <a:pt x="5579" y="3829"/>
                    <a:pt x="5536" y="3802"/>
                    <a:pt x="5509" y="3802"/>
                  </a:cubicBezTo>
                  <a:close/>
                  <a:moveTo>
                    <a:pt x="5509" y="4072"/>
                  </a:moveTo>
                  <a:cubicBezTo>
                    <a:pt x="5466" y="4072"/>
                    <a:pt x="5444" y="4099"/>
                    <a:pt x="5444" y="4143"/>
                  </a:cubicBezTo>
                  <a:cubicBezTo>
                    <a:pt x="5444" y="4186"/>
                    <a:pt x="5466" y="4207"/>
                    <a:pt x="5509" y="4207"/>
                  </a:cubicBezTo>
                  <a:cubicBezTo>
                    <a:pt x="5536" y="4207"/>
                    <a:pt x="5579" y="4186"/>
                    <a:pt x="5579" y="4143"/>
                  </a:cubicBezTo>
                  <a:cubicBezTo>
                    <a:pt x="5579" y="4099"/>
                    <a:pt x="5536" y="4072"/>
                    <a:pt x="5509" y="4072"/>
                  </a:cubicBezTo>
                  <a:close/>
                  <a:moveTo>
                    <a:pt x="5509" y="4342"/>
                  </a:moveTo>
                  <a:cubicBezTo>
                    <a:pt x="5466" y="4342"/>
                    <a:pt x="5444" y="4369"/>
                    <a:pt x="5444" y="4413"/>
                  </a:cubicBezTo>
                  <a:cubicBezTo>
                    <a:pt x="5444" y="4456"/>
                    <a:pt x="5466" y="4477"/>
                    <a:pt x="5509" y="4477"/>
                  </a:cubicBezTo>
                  <a:cubicBezTo>
                    <a:pt x="5536" y="4477"/>
                    <a:pt x="5579" y="4456"/>
                    <a:pt x="5579" y="4413"/>
                  </a:cubicBezTo>
                  <a:cubicBezTo>
                    <a:pt x="5579" y="4369"/>
                    <a:pt x="5536" y="4342"/>
                    <a:pt x="5509" y="4342"/>
                  </a:cubicBezTo>
                  <a:close/>
                  <a:moveTo>
                    <a:pt x="5509" y="4612"/>
                  </a:moveTo>
                  <a:cubicBezTo>
                    <a:pt x="5466" y="4612"/>
                    <a:pt x="5444" y="4639"/>
                    <a:pt x="5444" y="4683"/>
                  </a:cubicBezTo>
                  <a:cubicBezTo>
                    <a:pt x="5444" y="4726"/>
                    <a:pt x="5466" y="4747"/>
                    <a:pt x="5509" y="4747"/>
                  </a:cubicBezTo>
                  <a:cubicBezTo>
                    <a:pt x="5536" y="4747"/>
                    <a:pt x="5579" y="4726"/>
                    <a:pt x="5579" y="4683"/>
                  </a:cubicBezTo>
                  <a:cubicBezTo>
                    <a:pt x="5579" y="4639"/>
                    <a:pt x="5536" y="4612"/>
                    <a:pt x="5509" y="4612"/>
                  </a:cubicBezTo>
                  <a:close/>
                  <a:moveTo>
                    <a:pt x="5509" y="4882"/>
                  </a:moveTo>
                  <a:cubicBezTo>
                    <a:pt x="5466" y="4882"/>
                    <a:pt x="5444" y="4909"/>
                    <a:pt x="5444" y="4953"/>
                  </a:cubicBezTo>
                  <a:cubicBezTo>
                    <a:pt x="5444" y="4996"/>
                    <a:pt x="5466" y="5017"/>
                    <a:pt x="5509" y="5017"/>
                  </a:cubicBezTo>
                  <a:cubicBezTo>
                    <a:pt x="5536" y="5017"/>
                    <a:pt x="5579" y="4996"/>
                    <a:pt x="5579" y="4953"/>
                  </a:cubicBezTo>
                  <a:cubicBezTo>
                    <a:pt x="5579" y="4909"/>
                    <a:pt x="5536" y="4882"/>
                    <a:pt x="5509" y="4882"/>
                  </a:cubicBezTo>
                  <a:close/>
                  <a:moveTo>
                    <a:pt x="5509" y="5152"/>
                  </a:moveTo>
                  <a:cubicBezTo>
                    <a:pt x="5466" y="5152"/>
                    <a:pt x="5444" y="5179"/>
                    <a:pt x="5444" y="5223"/>
                  </a:cubicBezTo>
                  <a:cubicBezTo>
                    <a:pt x="5444" y="5266"/>
                    <a:pt x="5466" y="5287"/>
                    <a:pt x="5509" y="5287"/>
                  </a:cubicBezTo>
                  <a:cubicBezTo>
                    <a:pt x="5536" y="5287"/>
                    <a:pt x="5579" y="5266"/>
                    <a:pt x="5579" y="5223"/>
                  </a:cubicBezTo>
                  <a:cubicBezTo>
                    <a:pt x="5579" y="5179"/>
                    <a:pt x="5536" y="5152"/>
                    <a:pt x="5509" y="5152"/>
                  </a:cubicBezTo>
                  <a:close/>
                  <a:moveTo>
                    <a:pt x="5509" y="5422"/>
                  </a:moveTo>
                  <a:cubicBezTo>
                    <a:pt x="5466" y="5422"/>
                    <a:pt x="5444" y="5449"/>
                    <a:pt x="5444" y="5493"/>
                  </a:cubicBezTo>
                  <a:cubicBezTo>
                    <a:pt x="5444" y="5536"/>
                    <a:pt x="5466" y="5557"/>
                    <a:pt x="5509" y="5557"/>
                  </a:cubicBezTo>
                  <a:cubicBezTo>
                    <a:pt x="5536" y="5557"/>
                    <a:pt x="5579" y="5536"/>
                    <a:pt x="5579" y="5493"/>
                  </a:cubicBezTo>
                  <a:cubicBezTo>
                    <a:pt x="5579" y="5449"/>
                    <a:pt x="5536" y="5422"/>
                    <a:pt x="5509" y="5422"/>
                  </a:cubicBezTo>
                  <a:close/>
                  <a:moveTo>
                    <a:pt x="5509" y="5693"/>
                  </a:moveTo>
                  <a:cubicBezTo>
                    <a:pt x="5466" y="5693"/>
                    <a:pt x="5444" y="5720"/>
                    <a:pt x="5444" y="5763"/>
                  </a:cubicBezTo>
                  <a:cubicBezTo>
                    <a:pt x="5444" y="5806"/>
                    <a:pt x="5466" y="5828"/>
                    <a:pt x="5509" y="5828"/>
                  </a:cubicBezTo>
                  <a:cubicBezTo>
                    <a:pt x="5536" y="5828"/>
                    <a:pt x="5579" y="5806"/>
                    <a:pt x="5579" y="5763"/>
                  </a:cubicBezTo>
                  <a:cubicBezTo>
                    <a:pt x="5579" y="5720"/>
                    <a:pt x="5536" y="5693"/>
                    <a:pt x="5509" y="5693"/>
                  </a:cubicBezTo>
                  <a:close/>
                  <a:moveTo>
                    <a:pt x="5509" y="5963"/>
                  </a:moveTo>
                  <a:cubicBezTo>
                    <a:pt x="5466" y="5963"/>
                    <a:pt x="5444" y="5990"/>
                    <a:pt x="5444" y="6033"/>
                  </a:cubicBezTo>
                  <a:cubicBezTo>
                    <a:pt x="5444" y="6076"/>
                    <a:pt x="5466" y="6098"/>
                    <a:pt x="5509" y="6098"/>
                  </a:cubicBezTo>
                  <a:cubicBezTo>
                    <a:pt x="5536" y="6098"/>
                    <a:pt x="5579" y="6076"/>
                    <a:pt x="5579" y="6033"/>
                  </a:cubicBezTo>
                  <a:cubicBezTo>
                    <a:pt x="5579" y="5990"/>
                    <a:pt x="5536" y="5963"/>
                    <a:pt x="5509" y="5963"/>
                  </a:cubicBezTo>
                  <a:close/>
                  <a:moveTo>
                    <a:pt x="5509" y="6233"/>
                  </a:moveTo>
                  <a:cubicBezTo>
                    <a:pt x="5466" y="6233"/>
                    <a:pt x="5444" y="6260"/>
                    <a:pt x="5444" y="6303"/>
                  </a:cubicBezTo>
                  <a:cubicBezTo>
                    <a:pt x="5444" y="6346"/>
                    <a:pt x="5466" y="6368"/>
                    <a:pt x="5509" y="6368"/>
                  </a:cubicBezTo>
                  <a:cubicBezTo>
                    <a:pt x="5536" y="6368"/>
                    <a:pt x="5579" y="6346"/>
                    <a:pt x="5579" y="6303"/>
                  </a:cubicBezTo>
                  <a:cubicBezTo>
                    <a:pt x="5579" y="6260"/>
                    <a:pt x="5536" y="6233"/>
                    <a:pt x="5509" y="6233"/>
                  </a:cubicBezTo>
                  <a:close/>
                  <a:moveTo>
                    <a:pt x="5509" y="6503"/>
                  </a:moveTo>
                  <a:cubicBezTo>
                    <a:pt x="5466" y="6503"/>
                    <a:pt x="5444" y="6530"/>
                    <a:pt x="5444" y="6573"/>
                  </a:cubicBezTo>
                  <a:cubicBezTo>
                    <a:pt x="5444" y="6616"/>
                    <a:pt x="5466" y="6638"/>
                    <a:pt x="5509" y="6638"/>
                  </a:cubicBezTo>
                  <a:cubicBezTo>
                    <a:pt x="5536" y="6638"/>
                    <a:pt x="5579" y="6616"/>
                    <a:pt x="5579" y="6573"/>
                  </a:cubicBezTo>
                  <a:cubicBezTo>
                    <a:pt x="5579" y="6530"/>
                    <a:pt x="5536" y="6503"/>
                    <a:pt x="5509" y="6503"/>
                  </a:cubicBezTo>
                  <a:close/>
                  <a:moveTo>
                    <a:pt x="5509" y="6773"/>
                  </a:moveTo>
                  <a:cubicBezTo>
                    <a:pt x="5466" y="6773"/>
                    <a:pt x="5444" y="6800"/>
                    <a:pt x="5444" y="6843"/>
                  </a:cubicBezTo>
                  <a:cubicBezTo>
                    <a:pt x="5444" y="6886"/>
                    <a:pt x="5466" y="6908"/>
                    <a:pt x="5509" y="6908"/>
                  </a:cubicBezTo>
                  <a:cubicBezTo>
                    <a:pt x="5536" y="6908"/>
                    <a:pt x="5579" y="6886"/>
                    <a:pt x="5579" y="6843"/>
                  </a:cubicBezTo>
                  <a:cubicBezTo>
                    <a:pt x="5579" y="6800"/>
                    <a:pt x="5536" y="6773"/>
                    <a:pt x="5509" y="6773"/>
                  </a:cubicBezTo>
                  <a:close/>
                  <a:moveTo>
                    <a:pt x="5509" y="7043"/>
                  </a:moveTo>
                  <a:cubicBezTo>
                    <a:pt x="5466" y="7043"/>
                    <a:pt x="5444" y="7070"/>
                    <a:pt x="5444" y="7113"/>
                  </a:cubicBezTo>
                  <a:cubicBezTo>
                    <a:pt x="5444" y="7156"/>
                    <a:pt x="5466" y="7178"/>
                    <a:pt x="5509" y="7178"/>
                  </a:cubicBezTo>
                  <a:cubicBezTo>
                    <a:pt x="5536" y="7178"/>
                    <a:pt x="5579" y="7156"/>
                    <a:pt x="5579" y="7113"/>
                  </a:cubicBezTo>
                  <a:cubicBezTo>
                    <a:pt x="5579" y="7070"/>
                    <a:pt x="5536" y="7043"/>
                    <a:pt x="5509" y="7043"/>
                  </a:cubicBezTo>
                  <a:close/>
                  <a:moveTo>
                    <a:pt x="5509" y="7313"/>
                  </a:moveTo>
                  <a:cubicBezTo>
                    <a:pt x="5466" y="7313"/>
                    <a:pt x="5444" y="7340"/>
                    <a:pt x="5444" y="7383"/>
                  </a:cubicBezTo>
                  <a:cubicBezTo>
                    <a:pt x="5444" y="7426"/>
                    <a:pt x="5466" y="7448"/>
                    <a:pt x="5509" y="7448"/>
                  </a:cubicBezTo>
                  <a:cubicBezTo>
                    <a:pt x="5536" y="7448"/>
                    <a:pt x="5579" y="7426"/>
                    <a:pt x="5579" y="7383"/>
                  </a:cubicBezTo>
                  <a:cubicBezTo>
                    <a:pt x="5579" y="7340"/>
                    <a:pt x="5536" y="7313"/>
                    <a:pt x="5509" y="7313"/>
                  </a:cubicBezTo>
                  <a:close/>
                  <a:moveTo>
                    <a:pt x="5509" y="7583"/>
                  </a:moveTo>
                  <a:cubicBezTo>
                    <a:pt x="5466" y="7583"/>
                    <a:pt x="5444" y="7610"/>
                    <a:pt x="5444" y="7653"/>
                  </a:cubicBezTo>
                  <a:cubicBezTo>
                    <a:pt x="5444" y="7696"/>
                    <a:pt x="5466" y="7718"/>
                    <a:pt x="5509" y="7718"/>
                  </a:cubicBezTo>
                  <a:cubicBezTo>
                    <a:pt x="5536" y="7718"/>
                    <a:pt x="5579" y="7696"/>
                    <a:pt x="5579" y="7653"/>
                  </a:cubicBezTo>
                  <a:cubicBezTo>
                    <a:pt x="5579" y="7610"/>
                    <a:pt x="5536" y="7583"/>
                    <a:pt x="5509" y="7583"/>
                  </a:cubicBezTo>
                  <a:close/>
                  <a:moveTo>
                    <a:pt x="5509" y="7853"/>
                  </a:moveTo>
                  <a:cubicBezTo>
                    <a:pt x="5466" y="7853"/>
                    <a:pt x="5444" y="7880"/>
                    <a:pt x="5444" y="7923"/>
                  </a:cubicBezTo>
                  <a:cubicBezTo>
                    <a:pt x="5444" y="7966"/>
                    <a:pt x="5466" y="7988"/>
                    <a:pt x="5509" y="7988"/>
                  </a:cubicBezTo>
                  <a:cubicBezTo>
                    <a:pt x="5536" y="7988"/>
                    <a:pt x="5579" y="7966"/>
                    <a:pt x="5579" y="7923"/>
                  </a:cubicBezTo>
                  <a:cubicBezTo>
                    <a:pt x="5579" y="7880"/>
                    <a:pt x="5536" y="7853"/>
                    <a:pt x="5509" y="7853"/>
                  </a:cubicBezTo>
                  <a:close/>
                  <a:moveTo>
                    <a:pt x="5509" y="8123"/>
                  </a:moveTo>
                  <a:cubicBezTo>
                    <a:pt x="5466" y="8123"/>
                    <a:pt x="5444" y="8150"/>
                    <a:pt x="5444" y="8193"/>
                  </a:cubicBezTo>
                  <a:cubicBezTo>
                    <a:pt x="5444" y="8236"/>
                    <a:pt x="5466" y="8258"/>
                    <a:pt x="5509" y="8258"/>
                  </a:cubicBezTo>
                  <a:cubicBezTo>
                    <a:pt x="5536" y="8258"/>
                    <a:pt x="5579" y="8236"/>
                    <a:pt x="5579" y="8193"/>
                  </a:cubicBezTo>
                  <a:cubicBezTo>
                    <a:pt x="5579" y="8150"/>
                    <a:pt x="5536" y="8123"/>
                    <a:pt x="5509" y="8123"/>
                  </a:cubicBezTo>
                  <a:close/>
                  <a:moveTo>
                    <a:pt x="5509" y="8393"/>
                  </a:moveTo>
                  <a:cubicBezTo>
                    <a:pt x="5466" y="8393"/>
                    <a:pt x="5444" y="8420"/>
                    <a:pt x="5444" y="8463"/>
                  </a:cubicBezTo>
                  <a:cubicBezTo>
                    <a:pt x="5444" y="8506"/>
                    <a:pt x="5466" y="8528"/>
                    <a:pt x="5509" y="8528"/>
                  </a:cubicBezTo>
                  <a:cubicBezTo>
                    <a:pt x="5536" y="8528"/>
                    <a:pt x="5579" y="8506"/>
                    <a:pt x="5579" y="8463"/>
                  </a:cubicBezTo>
                  <a:cubicBezTo>
                    <a:pt x="5579" y="8420"/>
                    <a:pt x="5536" y="8393"/>
                    <a:pt x="5509" y="8393"/>
                  </a:cubicBezTo>
                  <a:close/>
                  <a:moveTo>
                    <a:pt x="5509" y="8663"/>
                  </a:moveTo>
                  <a:cubicBezTo>
                    <a:pt x="5466" y="8663"/>
                    <a:pt x="5444" y="8690"/>
                    <a:pt x="5444" y="8733"/>
                  </a:cubicBezTo>
                  <a:cubicBezTo>
                    <a:pt x="5444" y="8776"/>
                    <a:pt x="5466" y="8798"/>
                    <a:pt x="5509" y="8798"/>
                  </a:cubicBezTo>
                  <a:cubicBezTo>
                    <a:pt x="5536" y="8798"/>
                    <a:pt x="5579" y="8776"/>
                    <a:pt x="5579" y="8733"/>
                  </a:cubicBezTo>
                  <a:cubicBezTo>
                    <a:pt x="5579" y="8690"/>
                    <a:pt x="5536" y="8663"/>
                    <a:pt x="5509" y="8663"/>
                  </a:cubicBezTo>
                  <a:close/>
                  <a:moveTo>
                    <a:pt x="5509" y="8933"/>
                  </a:moveTo>
                  <a:cubicBezTo>
                    <a:pt x="5466" y="8933"/>
                    <a:pt x="5444" y="8960"/>
                    <a:pt x="5444" y="9003"/>
                  </a:cubicBezTo>
                  <a:cubicBezTo>
                    <a:pt x="5444" y="9046"/>
                    <a:pt x="5466" y="9068"/>
                    <a:pt x="5509" y="9068"/>
                  </a:cubicBezTo>
                  <a:cubicBezTo>
                    <a:pt x="5536" y="9068"/>
                    <a:pt x="5579" y="9046"/>
                    <a:pt x="5579" y="9003"/>
                  </a:cubicBezTo>
                  <a:cubicBezTo>
                    <a:pt x="5579" y="8960"/>
                    <a:pt x="5536" y="8933"/>
                    <a:pt x="5509" y="8933"/>
                  </a:cubicBezTo>
                  <a:close/>
                  <a:moveTo>
                    <a:pt x="5509" y="9203"/>
                  </a:moveTo>
                  <a:cubicBezTo>
                    <a:pt x="5466" y="9203"/>
                    <a:pt x="5444" y="9230"/>
                    <a:pt x="5444" y="9273"/>
                  </a:cubicBezTo>
                  <a:cubicBezTo>
                    <a:pt x="5444" y="9316"/>
                    <a:pt x="5466" y="9338"/>
                    <a:pt x="5509" y="9338"/>
                  </a:cubicBezTo>
                  <a:cubicBezTo>
                    <a:pt x="5536" y="9338"/>
                    <a:pt x="5579" y="9316"/>
                    <a:pt x="5579" y="9273"/>
                  </a:cubicBezTo>
                  <a:cubicBezTo>
                    <a:pt x="5579" y="9230"/>
                    <a:pt x="5536" y="9203"/>
                    <a:pt x="5509" y="9203"/>
                  </a:cubicBezTo>
                  <a:close/>
                  <a:moveTo>
                    <a:pt x="5509" y="9473"/>
                  </a:moveTo>
                  <a:cubicBezTo>
                    <a:pt x="5466" y="9473"/>
                    <a:pt x="5444" y="9500"/>
                    <a:pt x="5444" y="9543"/>
                  </a:cubicBezTo>
                  <a:cubicBezTo>
                    <a:pt x="5444" y="9586"/>
                    <a:pt x="5466" y="9608"/>
                    <a:pt x="5509" y="9608"/>
                  </a:cubicBezTo>
                  <a:cubicBezTo>
                    <a:pt x="5536" y="9608"/>
                    <a:pt x="5579" y="9586"/>
                    <a:pt x="5579" y="9543"/>
                  </a:cubicBezTo>
                  <a:cubicBezTo>
                    <a:pt x="5579" y="9500"/>
                    <a:pt x="5536" y="9473"/>
                    <a:pt x="5509" y="9473"/>
                  </a:cubicBezTo>
                  <a:close/>
                  <a:moveTo>
                    <a:pt x="5509" y="9743"/>
                  </a:moveTo>
                  <a:cubicBezTo>
                    <a:pt x="5466" y="9743"/>
                    <a:pt x="5444" y="9770"/>
                    <a:pt x="5444" y="9813"/>
                  </a:cubicBezTo>
                  <a:cubicBezTo>
                    <a:pt x="5444" y="9856"/>
                    <a:pt x="5466" y="9878"/>
                    <a:pt x="5509" y="9878"/>
                  </a:cubicBezTo>
                  <a:cubicBezTo>
                    <a:pt x="5536" y="9878"/>
                    <a:pt x="5579" y="9856"/>
                    <a:pt x="5579" y="9813"/>
                  </a:cubicBezTo>
                  <a:cubicBezTo>
                    <a:pt x="5579" y="9770"/>
                    <a:pt x="5536" y="9743"/>
                    <a:pt x="5509" y="9743"/>
                  </a:cubicBezTo>
                  <a:close/>
                  <a:moveTo>
                    <a:pt x="5509" y="10013"/>
                  </a:moveTo>
                  <a:cubicBezTo>
                    <a:pt x="5466" y="10013"/>
                    <a:pt x="5444" y="10040"/>
                    <a:pt x="5444" y="10083"/>
                  </a:cubicBezTo>
                  <a:cubicBezTo>
                    <a:pt x="5444" y="10126"/>
                    <a:pt x="5466" y="10148"/>
                    <a:pt x="5509" y="10148"/>
                  </a:cubicBezTo>
                  <a:cubicBezTo>
                    <a:pt x="5536" y="10148"/>
                    <a:pt x="5579" y="10126"/>
                    <a:pt x="5579" y="10083"/>
                  </a:cubicBezTo>
                  <a:cubicBezTo>
                    <a:pt x="5579" y="10040"/>
                    <a:pt x="5536" y="10013"/>
                    <a:pt x="5509" y="10013"/>
                  </a:cubicBezTo>
                  <a:close/>
                  <a:moveTo>
                    <a:pt x="5509" y="10283"/>
                  </a:moveTo>
                  <a:cubicBezTo>
                    <a:pt x="5466" y="10283"/>
                    <a:pt x="5444" y="10310"/>
                    <a:pt x="5444" y="10353"/>
                  </a:cubicBezTo>
                  <a:cubicBezTo>
                    <a:pt x="5444" y="10396"/>
                    <a:pt x="5466" y="10418"/>
                    <a:pt x="5509" y="10418"/>
                  </a:cubicBezTo>
                  <a:cubicBezTo>
                    <a:pt x="5536" y="10418"/>
                    <a:pt x="5579" y="10396"/>
                    <a:pt x="5579" y="10353"/>
                  </a:cubicBezTo>
                  <a:cubicBezTo>
                    <a:pt x="5579" y="10310"/>
                    <a:pt x="5536" y="10283"/>
                    <a:pt x="5509" y="10283"/>
                  </a:cubicBezTo>
                  <a:close/>
                  <a:moveTo>
                    <a:pt x="5509" y="10553"/>
                  </a:moveTo>
                  <a:cubicBezTo>
                    <a:pt x="5466" y="10553"/>
                    <a:pt x="5444" y="10580"/>
                    <a:pt x="5444" y="10623"/>
                  </a:cubicBezTo>
                  <a:cubicBezTo>
                    <a:pt x="5444" y="10666"/>
                    <a:pt x="5466" y="10688"/>
                    <a:pt x="5509" y="10688"/>
                  </a:cubicBezTo>
                  <a:cubicBezTo>
                    <a:pt x="5536" y="10688"/>
                    <a:pt x="5579" y="10666"/>
                    <a:pt x="5579" y="10623"/>
                  </a:cubicBezTo>
                  <a:cubicBezTo>
                    <a:pt x="5579" y="10580"/>
                    <a:pt x="5536" y="10553"/>
                    <a:pt x="5509" y="10553"/>
                  </a:cubicBezTo>
                  <a:close/>
                  <a:moveTo>
                    <a:pt x="5509" y="10823"/>
                  </a:moveTo>
                  <a:cubicBezTo>
                    <a:pt x="5466" y="10823"/>
                    <a:pt x="5444" y="10850"/>
                    <a:pt x="5444" y="10893"/>
                  </a:cubicBezTo>
                  <a:cubicBezTo>
                    <a:pt x="5444" y="10936"/>
                    <a:pt x="5466" y="10958"/>
                    <a:pt x="5509" y="10958"/>
                  </a:cubicBezTo>
                  <a:cubicBezTo>
                    <a:pt x="5536" y="10958"/>
                    <a:pt x="5579" y="10936"/>
                    <a:pt x="5579" y="10893"/>
                  </a:cubicBezTo>
                  <a:cubicBezTo>
                    <a:pt x="5579" y="10850"/>
                    <a:pt x="5536" y="10823"/>
                    <a:pt x="5509" y="10823"/>
                  </a:cubicBezTo>
                  <a:close/>
                  <a:moveTo>
                    <a:pt x="5509" y="11093"/>
                  </a:moveTo>
                  <a:cubicBezTo>
                    <a:pt x="5466" y="11093"/>
                    <a:pt x="5444" y="11120"/>
                    <a:pt x="5444" y="11163"/>
                  </a:cubicBezTo>
                  <a:cubicBezTo>
                    <a:pt x="5444" y="11206"/>
                    <a:pt x="5466" y="11228"/>
                    <a:pt x="5509" y="11228"/>
                  </a:cubicBezTo>
                  <a:cubicBezTo>
                    <a:pt x="5536" y="11228"/>
                    <a:pt x="5579" y="11206"/>
                    <a:pt x="5579" y="11163"/>
                  </a:cubicBezTo>
                  <a:cubicBezTo>
                    <a:pt x="5579" y="11120"/>
                    <a:pt x="5536" y="11093"/>
                    <a:pt x="5509" y="11093"/>
                  </a:cubicBezTo>
                  <a:close/>
                  <a:moveTo>
                    <a:pt x="5509" y="11363"/>
                  </a:moveTo>
                  <a:cubicBezTo>
                    <a:pt x="5466" y="11363"/>
                    <a:pt x="5444" y="11390"/>
                    <a:pt x="5444" y="11433"/>
                  </a:cubicBezTo>
                  <a:cubicBezTo>
                    <a:pt x="5444" y="11476"/>
                    <a:pt x="5466" y="11498"/>
                    <a:pt x="5509" y="11498"/>
                  </a:cubicBezTo>
                  <a:cubicBezTo>
                    <a:pt x="5536" y="11498"/>
                    <a:pt x="5579" y="11476"/>
                    <a:pt x="5579" y="11433"/>
                  </a:cubicBezTo>
                  <a:cubicBezTo>
                    <a:pt x="5579" y="11390"/>
                    <a:pt x="5536" y="11363"/>
                    <a:pt x="5509" y="11363"/>
                  </a:cubicBezTo>
                  <a:close/>
                  <a:moveTo>
                    <a:pt x="5509" y="11633"/>
                  </a:moveTo>
                  <a:cubicBezTo>
                    <a:pt x="5466" y="11633"/>
                    <a:pt x="5444" y="11660"/>
                    <a:pt x="5444" y="11703"/>
                  </a:cubicBezTo>
                  <a:cubicBezTo>
                    <a:pt x="5444" y="11746"/>
                    <a:pt x="5466" y="11768"/>
                    <a:pt x="5509" y="11768"/>
                  </a:cubicBezTo>
                  <a:cubicBezTo>
                    <a:pt x="5536" y="11768"/>
                    <a:pt x="5579" y="11746"/>
                    <a:pt x="5579" y="11703"/>
                  </a:cubicBezTo>
                  <a:cubicBezTo>
                    <a:pt x="5579" y="11660"/>
                    <a:pt x="5536" y="11633"/>
                    <a:pt x="5509" y="11633"/>
                  </a:cubicBezTo>
                  <a:close/>
                  <a:moveTo>
                    <a:pt x="5509" y="11903"/>
                  </a:moveTo>
                  <a:cubicBezTo>
                    <a:pt x="5466" y="11903"/>
                    <a:pt x="5444" y="11930"/>
                    <a:pt x="5444" y="11973"/>
                  </a:cubicBezTo>
                  <a:cubicBezTo>
                    <a:pt x="5444" y="12016"/>
                    <a:pt x="5466" y="12038"/>
                    <a:pt x="5509" y="12038"/>
                  </a:cubicBezTo>
                  <a:cubicBezTo>
                    <a:pt x="5536" y="12038"/>
                    <a:pt x="5579" y="12016"/>
                    <a:pt x="5579" y="11973"/>
                  </a:cubicBezTo>
                  <a:cubicBezTo>
                    <a:pt x="5579" y="11930"/>
                    <a:pt x="5536" y="11903"/>
                    <a:pt x="5509" y="11903"/>
                  </a:cubicBezTo>
                  <a:close/>
                  <a:moveTo>
                    <a:pt x="5509" y="12173"/>
                  </a:moveTo>
                  <a:cubicBezTo>
                    <a:pt x="5466" y="12173"/>
                    <a:pt x="5444" y="12200"/>
                    <a:pt x="5444" y="12243"/>
                  </a:cubicBezTo>
                  <a:cubicBezTo>
                    <a:pt x="5444" y="12286"/>
                    <a:pt x="5466" y="12308"/>
                    <a:pt x="5509" y="12308"/>
                  </a:cubicBezTo>
                  <a:cubicBezTo>
                    <a:pt x="5536" y="12308"/>
                    <a:pt x="5579" y="12286"/>
                    <a:pt x="5579" y="12243"/>
                  </a:cubicBezTo>
                  <a:cubicBezTo>
                    <a:pt x="5579" y="12200"/>
                    <a:pt x="5536" y="12173"/>
                    <a:pt x="5509" y="12173"/>
                  </a:cubicBezTo>
                  <a:close/>
                  <a:moveTo>
                    <a:pt x="5509" y="12443"/>
                  </a:moveTo>
                  <a:cubicBezTo>
                    <a:pt x="5466" y="12443"/>
                    <a:pt x="5444" y="12470"/>
                    <a:pt x="5444" y="12513"/>
                  </a:cubicBezTo>
                  <a:cubicBezTo>
                    <a:pt x="5444" y="12556"/>
                    <a:pt x="5466" y="12578"/>
                    <a:pt x="5509" y="12578"/>
                  </a:cubicBezTo>
                  <a:cubicBezTo>
                    <a:pt x="5536" y="12578"/>
                    <a:pt x="5579" y="12556"/>
                    <a:pt x="5579" y="12513"/>
                  </a:cubicBezTo>
                  <a:cubicBezTo>
                    <a:pt x="5579" y="12470"/>
                    <a:pt x="5536" y="12443"/>
                    <a:pt x="5509" y="12443"/>
                  </a:cubicBezTo>
                  <a:close/>
                  <a:moveTo>
                    <a:pt x="5509" y="12713"/>
                  </a:moveTo>
                  <a:cubicBezTo>
                    <a:pt x="5466" y="12713"/>
                    <a:pt x="5444" y="12740"/>
                    <a:pt x="5444" y="12783"/>
                  </a:cubicBezTo>
                  <a:cubicBezTo>
                    <a:pt x="5444" y="12826"/>
                    <a:pt x="5466" y="12848"/>
                    <a:pt x="5509" y="12848"/>
                  </a:cubicBezTo>
                  <a:cubicBezTo>
                    <a:pt x="5536" y="12848"/>
                    <a:pt x="5579" y="12826"/>
                    <a:pt x="5579" y="12783"/>
                  </a:cubicBezTo>
                  <a:cubicBezTo>
                    <a:pt x="5579" y="12740"/>
                    <a:pt x="5536" y="12713"/>
                    <a:pt x="5509" y="12713"/>
                  </a:cubicBezTo>
                  <a:close/>
                  <a:moveTo>
                    <a:pt x="5509" y="12983"/>
                  </a:moveTo>
                  <a:cubicBezTo>
                    <a:pt x="5466" y="12983"/>
                    <a:pt x="5444" y="13010"/>
                    <a:pt x="5444" y="13053"/>
                  </a:cubicBezTo>
                  <a:cubicBezTo>
                    <a:pt x="5444" y="13096"/>
                    <a:pt x="5466" y="13118"/>
                    <a:pt x="5509" y="13118"/>
                  </a:cubicBezTo>
                  <a:cubicBezTo>
                    <a:pt x="5536" y="13118"/>
                    <a:pt x="5579" y="13096"/>
                    <a:pt x="5579" y="13053"/>
                  </a:cubicBezTo>
                  <a:cubicBezTo>
                    <a:pt x="5579" y="13010"/>
                    <a:pt x="5536" y="12983"/>
                    <a:pt x="5509" y="12983"/>
                  </a:cubicBezTo>
                  <a:close/>
                  <a:moveTo>
                    <a:pt x="5509" y="13253"/>
                  </a:moveTo>
                  <a:cubicBezTo>
                    <a:pt x="5466" y="13253"/>
                    <a:pt x="5444" y="13280"/>
                    <a:pt x="5444" y="13323"/>
                  </a:cubicBezTo>
                  <a:cubicBezTo>
                    <a:pt x="5444" y="13366"/>
                    <a:pt x="5466" y="13388"/>
                    <a:pt x="5509" y="13388"/>
                  </a:cubicBezTo>
                  <a:cubicBezTo>
                    <a:pt x="5536" y="13388"/>
                    <a:pt x="5579" y="13366"/>
                    <a:pt x="5579" y="13323"/>
                  </a:cubicBezTo>
                  <a:cubicBezTo>
                    <a:pt x="5579" y="13280"/>
                    <a:pt x="5536" y="13253"/>
                    <a:pt x="5509" y="13253"/>
                  </a:cubicBezTo>
                  <a:close/>
                  <a:moveTo>
                    <a:pt x="5509" y="13523"/>
                  </a:moveTo>
                  <a:cubicBezTo>
                    <a:pt x="5466" y="13523"/>
                    <a:pt x="5444" y="13550"/>
                    <a:pt x="5444" y="13593"/>
                  </a:cubicBezTo>
                  <a:cubicBezTo>
                    <a:pt x="5444" y="13636"/>
                    <a:pt x="5466" y="13658"/>
                    <a:pt x="5509" y="13658"/>
                  </a:cubicBezTo>
                  <a:cubicBezTo>
                    <a:pt x="5536" y="13658"/>
                    <a:pt x="5579" y="13636"/>
                    <a:pt x="5579" y="13593"/>
                  </a:cubicBezTo>
                  <a:cubicBezTo>
                    <a:pt x="5579" y="13550"/>
                    <a:pt x="5536" y="13523"/>
                    <a:pt x="5509" y="13523"/>
                  </a:cubicBezTo>
                  <a:close/>
                  <a:moveTo>
                    <a:pt x="5509" y="13793"/>
                  </a:moveTo>
                  <a:cubicBezTo>
                    <a:pt x="5466" y="13793"/>
                    <a:pt x="5444" y="13820"/>
                    <a:pt x="5444" y="13863"/>
                  </a:cubicBezTo>
                  <a:cubicBezTo>
                    <a:pt x="5444" y="13906"/>
                    <a:pt x="5466" y="13928"/>
                    <a:pt x="5509" y="13928"/>
                  </a:cubicBezTo>
                  <a:cubicBezTo>
                    <a:pt x="5536" y="13928"/>
                    <a:pt x="5579" y="13906"/>
                    <a:pt x="5579" y="13863"/>
                  </a:cubicBezTo>
                  <a:cubicBezTo>
                    <a:pt x="5579" y="13820"/>
                    <a:pt x="5536" y="13793"/>
                    <a:pt x="5509" y="13793"/>
                  </a:cubicBezTo>
                  <a:close/>
                  <a:moveTo>
                    <a:pt x="5509" y="14063"/>
                  </a:moveTo>
                  <a:cubicBezTo>
                    <a:pt x="5466" y="14063"/>
                    <a:pt x="5444" y="14090"/>
                    <a:pt x="5444" y="14133"/>
                  </a:cubicBezTo>
                  <a:cubicBezTo>
                    <a:pt x="5444" y="14176"/>
                    <a:pt x="5466" y="14198"/>
                    <a:pt x="5509" y="14198"/>
                  </a:cubicBezTo>
                  <a:cubicBezTo>
                    <a:pt x="5536" y="14198"/>
                    <a:pt x="5579" y="14176"/>
                    <a:pt x="5579" y="14133"/>
                  </a:cubicBezTo>
                  <a:cubicBezTo>
                    <a:pt x="5579" y="14090"/>
                    <a:pt x="5536" y="14063"/>
                    <a:pt x="5509" y="14063"/>
                  </a:cubicBezTo>
                  <a:close/>
                  <a:moveTo>
                    <a:pt x="5509" y="14333"/>
                  </a:moveTo>
                  <a:cubicBezTo>
                    <a:pt x="5466" y="14333"/>
                    <a:pt x="5444" y="14360"/>
                    <a:pt x="5444" y="14403"/>
                  </a:cubicBezTo>
                  <a:cubicBezTo>
                    <a:pt x="5444" y="14446"/>
                    <a:pt x="5466" y="14468"/>
                    <a:pt x="5509" y="14468"/>
                  </a:cubicBezTo>
                  <a:cubicBezTo>
                    <a:pt x="5536" y="14468"/>
                    <a:pt x="5579" y="14446"/>
                    <a:pt x="5579" y="14403"/>
                  </a:cubicBezTo>
                  <a:cubicBezTo>
                    <a:pt x="5579" y="14360"/>
                    <a:pt x="5536" y="14333"/>
                    <a:pt x="5509" y="14333"/>
                  </a:cubicBezTo>
                  <a:close/>
                  <a:moveTo>
                    <a:pt x="5509" y="14603"/>
                  </a:moveTo>
                  <a:cubicBezTo>
                    <a:pt x="5466" y="14603"/>
                    <a:pt x="5444" y="14630"/>
                    <a:pt x="5444" y="14673"/>
                  </a:cubicBezTo>
                  <a:cubicBezTo>
                    <a:pt x="5444" y="14716"/>
                    <a:pt x="5466" y="14738"/>
                    <a:pt x="5509" y="14738"/>
                  </a:cubicBezTo>
                  <a:cubicBezTo>
                    <a:pt x="5536" y="14738"/>
                    <a:pt x="5579" y="14716"/>
                    <a:pt x="5579" y="14673"/>
                  </a:cubicBezTo>
                  <a:cubicBezTo>
                    <a:pt x="5579" y="14630"/>
                    <a:pt x="5536" y="14603"/>
                    <a:pt x="5509" y="14603"/>
                  </a:cubicBezTo>
                  <a:close/>
                  <a:moveTo>
                    <a:pt x="5509" y="14873"/>
                  </a:moveTo>
                  <a:cubicBezTo>
                    <a:pt x="5466" y="14873"/>
                    <a:pt x="5444" y="14900"/>
                    <a:pt x="5444" y="14943"/>
                  </a:cubicBezTo>
                  <a:cubicBezTo>
                    <a:pt x="5444" y="14986"/>
                    <a:pt x="5466" y="15008"/>
                    <a:pt x="5509" y="15008"/>
                  </a:cubicBezTo>
                  <a:cubicBezTo>
                    <a:pt x="5536" y="15008"/>
                    <a:pt x="5579" y="14986"/>
                    <a:pt x="5579" y="14943"/>
                  </a:cubicBezTo>
                  <a:cubicBezTo>
                    <a:pt x="5579" y="14900"/>
                    <a:pt x="5536" y="14873"/>
                    <a:pt x="5509" y="14873"/>
                  </a:cubicBezTo>
                  <a:close/>
                  <a:moveTo>
                    <a:pt x="5509" y="15143"/>
                  </a:moveTo>
                  <a:cubicBezTo>
                    <a:pt x="5466" y="15143"/>
                    <a:pt x="5444" y="15170"/>
                    <a:pt x="5444" y="15213"/>
                  </a:cubicBezTo>
                  <a:cubicBezTo>
                    <a:pt x="5444" y="15256"/>
                    <a:pt x="5466" y="15278"/>
                    <a:pt x="5509" y="15278"/>
                  </a:cubicBezTo>
                  <a:cubicBezTo>
                    <a:pt x="5536" y="15278"/>
                    <a:pt x="5579" y="15256"/>
                    <a:pt x="5579" y="15213"/>
                  </a:cubicBezTo>
                  <a:cubicBezTo>
                    <a:pt x="5579" y="15170"/>
                    <a:pt x="5536" y="15143"/>
                    <a:pt x="5509" y="15143"/>
                  </a:cubicBezTo>
                  <a:close/>
                  <a:moveTo>
                    <a:pt x="5509" y="15413"/>
                  </a:moveTo>
                  <a:cubicBezTo>
                    <a:pt x="5466" y="15413"/>
                    <a:pt x="5444" y="15440"/>
                    <a:pt x="5444" y="15483"/>
                  </a:cubicBezTo>
                  <a:cubicBezTo>
                    <a:pt x="5444" y="15526"/>
                    <a:pt x="5466" y="15548"/>
                    <a:pt x="5509" y="15548"/>
                  </a:cubicBezTo>
                  <a:cubicBezTo>
                    <a:pt x="5536" y="15548"/>
                    <a:pt x="5579" y="15526"/>
                    <a:pt x="5579" y="15483"/>
                  </a:cubicBezTo>
                  <a:cubicBezTo>
                    <a:pt x="5579" y="15440"/>
                    <a:pt x="5536" y="15413"/>
                    <a:pt x="5509" y="15413"/>
                  </a:cubicBezTo>
                  <a:close/>
                  <a:moveTo>
                    <a:pt x="5509" y="15683"/>
                  </a:moveTo>
                  <a:cubicBezTo>
                    <a:pt x="5466" y="15683"/>
                    <a:pt x="5444" y="15710"/>
                    <a:pt x="5444" y="15753"/>
                  </a:cubicBezTo>
                  <a:cubicBezTo>
                    <a:pt x="5444" y="15796"/>
                    <a:pt x="5466" y="15818"/>
                    <a:pt x="5509" y="15818"/>
                  </a:cubicBezTo>
                  <a:cubicBezTo>
                    <a:pt x="5536" y="15818"/>
                    <a:pt x="5579" y="15796"/>
                    <a:pt x="5579" y="15753"/>
                  </a:cubicBezTo>
                  <a:cubicBezTo>
                    <a:pt x="5579" y="15710"/>
                    <a:pt x="5536" y="15683"/>
                    <a:pt x="5509" y="15683"/>
                  </a:cubicBezTo>
                  <a:close/>
                  <a:moveTo>
                    <a:pt x="5509" y="15953"/>
                  </a:moveTo>
                  <a:cubicBezTo>
                    <a:pt x="5466" y="15953"/>
                    <a:pt x="5444" y="15980"/>
                    <a:pt x="5444" y="16023"/>
                  </a:cubicBezTo>
                  <a:cubicBezTo>
                    <a:pt x="5444" y="16066"/>
                    <a:pt x="5466" y="16088"/>
                    <a:pt x="5509" y="16088"/>
                  </a:cubicBezTo>
                  <a:cubicBezTo>
                    <a:pt x="5536" y="16088"/>
                    <a:pt x="5579" y="16066"/>
                    <a:pt x="5579" y="16023"/>
                  </a:cubicBezTo>
                  <a:cubicBezTo>
                    <a:pt x="5579" y="15980"/>
                    <a:pt x="5536" y="15953"/>
                    <a:pt x="5509" y="15953"/>
                  </a:cubicBezTo>
                  <a:close/>
                  <a:moveTo>
                    <a:pt x="5509" y="16223"/>
                  </a:moveTo>
                  <a:cubicBezTo>
                    <a:pt x="5466" y="16223"/>
                    <a:pt x="5444" y="16250"/>
                    <a:pt x="5444" y="16293"/>
                  </a:cubicBezTo>
                  <a:cubicBezTo>
                    <a:pt x="5444" y="16336"/>
                    <a:pt x="5466" y="16358"/>
                    <a:pt x="5509" y="16358"/>
                  </a:cubicBezTo>
                  <a:cubicBezTo>
                    <a:pt x="5536" y="16358"/>
                    <a:pt x="5579" y="16336"/>
                    <a:pt x="5579" y="16293"/>
                  </a:cubicBezTo>
                  <a:cubicBezTo>
                    <a:pt x="5579" y="16250"/>
                    <a:pt x="5536" y="16223"/>
                    <a:pt x="5509" y="16223"/>
                  </a:cubicBezTo>
                  <a:close/>
                  <a:moveTo>
                    <a:pt x="5509" y="16493"/>
                  </a:moveTo>
                  <a:cubicBezTo>
                    <a:pt x="5466" y="16493"/>
                    <a:pt x="5444" y="16520"/>
                    <a:pt x="5444" y="16563"/>
                  </a:cubicBezTo>
                  <a:cubicBezTo>
                    <a:pt x="5444" y="16606"/>
                    <a:pt x="5466" y="16628"/>
                    <a:pt x="5509" y="16628"/>
                  </a:cubicBezTo>
                  <a:cubicBezTo>
                    <a:pt x="5536" y="16628"/>
                    <a:pt x="5579" y="16606"/>
                    <a:pt x="5579" y="16563"/>
                  </a:cubicBezTo>
                  <a:cubicBezTo>
                    <a:pt x="5579" y="16520"/>
                    <a:pt x="5536" y="16493"/>
                    <a:pt x="5509" y="16493"/>
                  </a:cubicBezTo>
                  <a:close/>
                  <a:moveTo>
                    <a:pt x="5509" y="16763"/>
                  </a:moveTo>
                  <a:cubicBezTo>
                    <a:pt x="5466" y="16763"/>
                    <a:pt x="5444" y="16790"/>
                    <a:pt x="5444" y="16833"/>
                  </a:cubicBezTo>
                  <a:cubicBezTo>
                    <a:pt x="5444" y="16876"/>
                    <a:pt x="5466" y="16898"/>
                    <a:pt x="5509" y="16898"/>
                  </a:cubicBezTo>
                  <a:cubicBezTo>
                    <a:pt x="5536" y="16898"/>
                    <a:pt x="5579" y="16876"/>
                    <a:pt x="5579" y="16833"/>
                  </a:cubicBezTo>
                  <a:cubicBezTo>
                    <a:pt x="5579" y="16790"/>
                    <a:pt x="5536" y="16763"/>
                    <a:pt x="5509" y="16763"/>
                  </a:cubicBezTo>
                  <a:close/>
                  <a:moveTo>
                    <a:pt x="5509" y="17033"/>
                  </a:moveTo>
                  <a:cubicBezTo>
                    <a:pt x="5466" y="17033"/>
                    <a:pt x="5444" y="17060"/>
                    <a:pt x="5444" y="17103"/>
                  </a:cubicBezTo>
                  <a:cubicBezTo>
                    <a:pt x="5444" y="17146"/>
                    <a:pt x="5466" y="17168"/>
                    <a:pt x="5509" y="17168"/>
                  </a:cubicBezTo>
                  <a:cubicBezTo>
                    <a:pt x="5536" y="17168"/>
                    <a:pt x="5579" y="17146"/>
                    <a:pt x="5579" y="17103"/>
                  </a:cubicBezTo>
                  <a:cubicBezTo>
                    <a:pt x="5579" y="17060"/>
                    <a:pt x="5536" y="17033"/>
                    <a:pt x="5509" y="17033"/>
                  </a:cubicBezTo>
                  <a:close/>
                  <a:moveTo>
                    <a:pt x="5509" y="17303"/>
                  </a:moveTo>
                  <a:cubicBezTo>
                    <a:pt x="5466" y="17303"/>
                    <a:pt x="5444" y="17330"/>
                    <a:pt x="5444" y="17373"/>
                  </a:cubicBezTo>
                  <a:cubicBezTo>
                    <a:pt x="5444" y="17416"/>
                    <a:pt x="5466" y="17438"/>
                    <a:pt x="5509" y="17438"/>
                  </a:cubicBezTo>
                  <a:cubicBezTo>
                    <a:pt x="5536" y="17438"/>
                    <a:pt x="5579" y="17416"/>
                    <a:pt x="5579" y="17373"/>
                  </a:cubicBezTo>
                  <a:cubicBezTo>
                    <a:pt x="5579" y="17330"/>
                    <a:pt x="5536" y="17303"/>
                    <a:pt x="5509" y="17303"/>
                  </a:cubicBezTo>
                  <a:close/>
                  <a:moveTo>
                    <a:pt x="5509" y="17573"/>
                  </a:moveTo>
                  <a:cubicBezTo>
                    <a:pt x="5466" y="17573"/>
                    <a:pt x="5444" y="17600"/>
                    <a:pt x="5444" y="17643"/>
                  </a:cubicBezTo>
                  <a:cubicBezTo>
                    <a:pt x="5444" y="17686"/>
                    <a:pt x="5466" y="17708"/>
                    <a:pt x="5509" y="17708"/>
                  </a:cubicBezTo>
                  <a:cubicBezTo>
                    <a:pt x="5536" y="17708"/>
                    <a:pt x="5579" y="17686"/>
                    <a:pt x="5579" y="17643"/>
                  </a:cubicBezTo>
                  <a:cubicBezTo>
                    <a:pt x="5579" y="17600"/>
                    <a:pt x="5536" y="17573"/>
                    <a:pt x="5509" y="17573"/>
                  </a:cubicBezTo>
                  <a:close/>
                  <a:moveTo>
                    <a:pt x="65" y="17821"/>
                  </a:moveTo>
                  <a:cubicBezTo>
                    <a:pt x="44" y="17821"/>
                    <a:pt x="1" y="17843"/>
                    <a:pt x="1" y="17892"/>
                  </a:cubicBezTo>
                  <a:lnTo>
                    <a:pt x="22" y="17892"/>
                  </a:lnTo>
                  <a:cubicBezTo>
                    <a:pt x="22" y="17870"/>
                    <a:pt x="44" y="17843"/>
                    <a:pt x="65" y="17843"/>
                  </a:cubicBezTo>
                  <a:cubicBezTo>
                    <a:pt x="109" y="17843"/>
                    <a:pt x="136" y="17870"/>
                    <a:pt x="136" y="17892"/>
                  </a:cubicBezTo>
                  <a:cubicBezTo>
                    <a:pt x="136" y="17843"/>
                    <a:pt x="109" y="17821"/>
                    <a:pt x="65" y="17821"/>
                  </a:cubicBezTo>
                  <a:close/>
                  <a:moveTo>
                    <a:pt x="335" y="17821"/>
                  </a:moveTo>
                  <a:cubicBezTo>
                    <a:pt x="314" y="17821"/>
                    <a:pt x="271" y="17843"/>
                    <a:pt x="271" y="17892"/>
                  </a:cubicBezTo>
                  <a:cubicBezTo>
                    <a:pt x="271" y="17913"/>
                    <a:pt x="314" y="17956"/>
                    <a:pt x="335" y="17956"/>
                  </a:cubicBezTo>
                  <a:cubicBezTo>
                    <a:pt x="379" y="17956"/>
                    <a:pt x="406" y="17913"/>
                    <a:pt x="406" y="17892"/>
                  </a:cubicBezTo>
                  <a:cubicBezTo>
                    <a:pt x="406" y="17843"/>
                    <a:pt x="379" y="17821"/>
                    <a:pt x="335" y="17821"/>
                  </a:cubicBezTo>
                  <a:close/>
                  <a:moveTo>
                    <a:pt x="605" y="17821"/>
                  </a:moveTo>
                  <a:cubicBezTo>
                    <a:pt x="584" y="17821"/>
                    <a:pt x="541" y="17843"/>
                    <a:pt x="541" y="17892"/>
                  </a:cubicBezTo>
                  <a:cubicBezTo>
                    <a:pt x="541" y="17913"/>
                    <a:pt x="584" y="17956"/>
                    <a:pt x="605" y="17956"/>
                  </a:cubicBezTo>
                  <a:cubicBezTo>
                    <a:pt x="649" y="17956"/>
                    <a:pt x="676" y="17913"/>
                    <a:pt x="676" y="17892"/>
                  </a:cubicBezTo>
                  <a:cubicBezTo>
                    <a:pt x="676" y="17843"/>
                    <a:pt x="649" y="17821"/>
                    <a:pt x="605" y="17821"/>
                  </a:cubicBezTo>
                  <a:close/>
                  <a:moveTo>
                    <a:pt x="875" y="17821"/>
                  </a:moveTo>
                  <a:cubicBezTo>
                    <a:pt x="854" y="17821"/>
                    <a:pt x="811" y="17843"/>
                    <a:pt x="811" y="17892"/>
                  </a:cubicBezTo>
                  <a:cubicBezTo>
                    <a:pt x="811" y="17913"/>
                    <a:pt x="854" y="17956"/>
                    <a:pt x="875" y="17956"/>
                  </a:cubicBezTo>
                  <a:cubicBezTo>
                    <a:pt x="919" y="17956"/>
                    <a:pt x="946" y="17913"/>
                    <a:pt x="946" y="17892"/>
                  </a:cubicBezTo>
                  <a:cubicBezTo>
                    <a:pt x="946" y="17843"/>
                    <a:pt x="919" y="17821"/>
                    <a:pt x="875" y="17821"/>
                  </a:cubicBezTo>
                  <a:close/>
                  <a:moveTo>
                    <a:pt x="1145" y="17821"/>
                  </a:moveTo>
                  <a:cubicBezTo>
                    <a:pt x="1124" y="17821"/>
                    <a:pt x="1081" y="17843"/>
                    <a:pt x="1081" y="17892"/>
                  </a:cubicBezTo>
                  <a:cubicBezTo>
                    <a:pt x="1081" y="17913"/>
                    <a:pt x="1124" y="17956"/>
                    <a:pt x="1145" y="17956"/>
                  </a:cubicBezTo>
                  <a:cubicBezTo>
                    <a:pt x="1189" y="17956"/>
                    <a:pt x="1216" y="17913"/>
                    <a:pt x="1216" y="17892"/>
                  </a:cubicBezTo>
                  <a:cubicBezTo>
                    <a:pt x="1216" y="17843"/>
                    <a:pt x="1189" y="17821"/>
                    <a:pt x="1145" y="17821"/>
                  </a:cubicBezTo>
                  <a:close/>
                  <a:moveTo>
                    <a:pt x="1416" y="17821"/>
                  </a:moveTo>
                  <a:cubicBezTo>
                    <a:pt x="1394" y="17821"/>
                    <a:pt x="1351" y="17843"/>
                    <a:pt x="1351" y="17892"/>
                  </a:cubicBezTo>
                  <a:cubicBezTo>
                    <a:pt x="1351" y="17913"/>
                    <a:pt x="1394" y="17956"/>
                    <a:pt x="1416" y="17956"/>
                  </a:cubicBezTo>
                  <a:cubicBezTo>
                    <a:pt x="1459" y="17956"/>
                    <a:pt x="1486" y="17913"/>
                    <a:pt x="1486" y="17892"/>
                  </a:cubicBezTo>
                  <a:cubicBezTo>
                    <a:pt x="1486" y="17843"/>
                    <a:pt x="1459" y="17821"/>
                    <a:pt x="1416" y="17821"/>
                  </a:cubicBezTo>
                  <a:close/>
                  <a:moveTo>
                    <a:pt x="1686" y="17821"/>
                  </a:moveTo>
                  <a:cubicBezTo>
                    <a:pt x="1664" y="17821"/>
                    <a:pt x="1621" y="17843"/>
                    <a:pt x="1621" y="17892"/>
                  </a:cubicBezTo>
                  <a:cubicBezTo>
                    <a:pt x="1621" y="17913"/>
                    <a:pt x="1664" y="17956"/>
                    <a:pt x="1686" y="17956"/>
                  </a:cubicBezTo>
                  <a:cubicBezTo>
                    <a:pt x="1729" y="17956"/>
                    <a:pt x="1756" y="17913"/>
                    <a:pt x="1756" y="17892"/>
                  </a:cubicBezTo>
                  <a:cubicBezTo>
                    <a:pt x="1756" y="17843"/>
                    <a:pt x="1729" y="17821"/>
                    <a:pt x="1686" y="17821"/>
                  </a:cubicBezTo>
                  <a:close/>
                  <a:moveTo>
                    <a:pt x="1956" y="17821"/>
                  </a:moveTo>
                  <a:cubicBezTo>
                    <a:pt x="1934" y="17821"/>
                    <a:pt x="1891" y="17843"/>
                    <a:pt x="1891" y="17892"/>
                  </a:cubicBezTo>
                  <a:cubicBezTo>
                    <a:pt x="1891" y="17913"/>
                    <a:pt x="1934" y="17956"/>
                    <a:pt x="1956" y="17956"/>
                  </a:cubicBezTo>
                  <a:cubicBezTo>
                    <a:pt x="1999" y="17956"/>
                    <a:pt x="2026" y="17913"/>
                    <a:pt x="2026" y="17892"/>
                  </a:cubicBezTo>
                  <a:cubicBezTo>
                    <a:pt x="2026" y="17843"/>
                    <a:pt x="1999" y="17821"/>
                    <a:pt x="1956" y="17821"/>
                  </a:cubicBezTo>
                  <a:close/>
                  <a:moveTo>
                    <a:pt x="2226" y="17821"/>
                  </a:moveTo>
                  <a:cubicBezTo>
                    <a:pt x="2204" y="17821"/>
                    <a:pt x="2161" y="17843"/>
                    <a:pt x="2161" y="17892"/>
                  </a:cubicBezTo>
                  <a:cubicBezTo>
                    <a:pt x="2161" y="17913"/>
                    <a:pt x="2204" y="17956"/>
                    <a:pt x="2226" y="17956"/>
                  </a:cubicBezTo>
                  <a:cubicBezTo>
                    <a:pt x="2269" y="17956"/>
                    <a:pt x="2296" y="17913"/>
                    <a:pt x="2296" y="17892"/>
                  </a:cubicBezTo>
                  <a:cubicBezTo>
                    <a:pt x="2296" y="17843"/>
                    <a:pt x="2269" y="17821"/>
                    <a:pt x="2226" y="17821"/>
                  </a:cubicBezTo>
                  <a:close/>
                  <a:moveTo>
                    <a:pt x="2496" y="17821"/>
                  </a:moveTo>
                  <a:cubicBezTo>
                    <a:pt x="2474" y="17821"/>
                    <a:pt x="2431" y="17843"/>
                    <a:pt x="2431" y="17892"/>
                  </a:cubicBezTo>
                  <a:cubicBezTo>
                    <a:pt x="2431" y="17913"/>
                    <a:pt x="2474" y="17956"/>
                    <a:pt x="2496" y="17956"/>
                  </a:cubicBezTo>
                  <a:cubicBezTo>
                    <a:pt x="2539" y="17956"/>
                    <a:pt x="2566" y="17913"/>
                    <a:pt x="2566" y="17892"/>
                  </a:cubicBezTo>
                  <a:cubicBezTo>
                    <a:pt x="2566" y="17843"/>
                    <a:pt x="2539" y="17821"/>
                    <a:pt x="2496" y="17821"/>
                  </a:cubicBezTo>
                  <a:close/>
                  <a:moveTo>
                    <a:pt x="2766" y="17821"/>
                  </a:moveTo>
                  <a:cubicBezTo>
                    <a:pt x="2744" y="17821"/>
                    <a:pt x="2701" y="17843"/>
                    <a:pt x="2701" y="17892"/>
                  </a:cubicBezTo>
                  <a:cubicBezTo>
                    <a:pt x="2701" y="17913"/>
                    <a:pt x="2744" y="17956"/>
                    <a:pt x="2766" y="17956"/>
                  </a:cubicBezTo>
                  <a:cubicBezTo>
                    <a:pt x="2809" y="17956"/>
                    <a:pt x="2836" y="17913"/>
                    <a:pt x="2836" y="17892"/>
                  </a:cubicBezTo>
                  <a:cubicBezTo>
                    <a:pt x="2836" y="17843"/>
                    <a:pt x="2809" y="17821"/>
                    <a:pt x="2766" y="17821"/>
                  </a:cubicBezTo>
                  <a:close/>
                  <a:moveTo>
                    <a:pt x="3036" y="17821"/>
                  </a:moveTo>
                  <a:cubicBezTo>
                    <a:pt x="3014" y="17821"/>
                    <a:pt x="2971" y="17843"/>
                    <a:pt x="2971" y="17892"/>
                  </a:cubicBezTo>
                  <a:cubicBezTo>
                    <a:pt x="2971" y="17913"/>
                    <a:pt x="3014" y="17956"/>
                    <a:pt x="3036" y="17956"/>
                  </a:cubicBezTo>
                  <a:cubicBezTo>
                    <a:pt x="3079" y="17956"/>
                    <a:pt x="3106" y="17913"/>
                    <a:pt x="3106" y="17892"/>
                  </a:cubicBezTo>
                  <a:cubicBezTo>
                    <a:pt x="3106" y="17843"/>
                    <a:pt x="3079" y="17821"/>
                    <a:pt x="3036" y="17821"/>
                  </a:cubicBezTo>
                  <a:close/>
                  <a:moveTo>
                    <a:pt x="3306" y="17821"/>
                  </a:moveTo>
                  <a:cubicBezTo>
                    <a:pt x="3284" y="17821"/>
                    <a:pt x="3241" y="17843"/>
                    <a:pt x="3241" y="17892"/>
                  </a:cubicBezTo>
                  <a:cubicBezTo>
                    <a:pt x="3241" y="17913"/>
                    <a:pt x="3284" y="17956"/>
                    <a:pt x="3306" y="17956"/>
                  </a:cubicBezTo>
                  <a:cubicBezTo>
                    <a:pt x="3349" y="17956"/>
                    <a:pt x="3376" y="17913"/>
                    <a:pt x="3376" y="17892"/>
                  </a:cubicBezTo>
                  <a:cubicBezTo>
                    <a:pt x="3376" y="17843"/>
                    <a:pt x="3349" y="17821"/>
                    <a:pt x="3306" y="17821"/>
                  </a:cubicBezTo>
                  <a:close/>
                  <a:moveTo>
                    <a:pt x="3576" y="17821"/>
                  </a:moveTo>
                  <a:cubicBezTo>
                    <a:pt x="3554" y="17821"/>
                    <a:pt x="3511" y="17843"/>
                    <a:pt x="3511" y="17892"/>
                  </a:cubicBezTo>
                  <a:cubicBezTo>
                    <a:pt x="3511" y="17913"/>
                    <a:pt x="3554" y="17956"/>
                    <a:pt x="3576" y="17956"/>
                  </a:cubicBezTo>
                  <a:cubicBezTo>
                    <a:pt x="3619" y="17956"/>
                    <a:pt x="3646" y="17913"/>
                    <a:pt x="3646" y="17892"/>
                  </a:cubicBezTo>
                  <a:cubicBezTo>
                    <a:pt x="3646" y="17843"/>
                    <a:pt x="3619" y="17821"/>
                    <a:pt x="3576" y="17821"/>
                  </a:cubicBezTo>
                  <a:close/>
                  <a:moveTo>
                    <a:pt x="3846" y="17821"/>
                  </a:moveTo>
                  <a:cubicBezTo>
                    <a:pt x="3824" y="17821"/>
                    <a:pt x="3781" y="17843"/>
                    <a:pt x="3781" y="17892"/>
                  </a:cubicBezTo>
                  <a:cubicBezTo>
                    <a:pt x="3781" y="17913"/>
                    <a:pt x="3824" y="17956"/>
                    <a:pt x="3846" y="17956"/>
                  </a:cubicBezTo>
                  <a:cubicBezTo>
                    <a:pt x="3889" y="17956"/>
                    <a:pt x="3916" y="17913"/>
                    <a:pt x="3916" y="17892"/>
                  </a:cubicBezTo>
                  <a:cubicBezTo>
                    <a:pt x="3916" y="17843"/>
                    <a:pt x="3889" y="17821"/>
                    <a:pt x="3846" y="17821"/>
                  </a:cubicBezTo>
                  <a:close/>
                  <a:moveTo>
                    <a:pt x="4116" y="17821"/>
                  </a:moveTo>
                  <a:cubicBezTo>
                    <a:pt x="4094" y="17821"/>
                    <a:pt x="4051" y="17843"/>
                    <a:pt x="4051" y="17892"/>
                  </a:cubicBezTo>
                  <a:cubicBezTo>
                    <a:pt x="4051" y="17913"/>
                    <a:pt x="4094" y="17956"/>
                    <a:pt x="4116" y="17956"/>
                  </a:cubicBezTo>
                  <a:cubicBezTo>
                    <a:pt x="4159" y="17956"/>
                    <a:pt x="4186" y="17913"/>
                    <a:pt x="4186" y="17892"/>
                  </a:cubicBezTo>
                  <a:cubicBezTo>
                    <a:pt x="4186" y="17843"/>
                    <a:pt x="4159" y="17821"/>
                    <a:pt x="4116" y="17821"/>
                  </a:cubicBezTo>
                  <a:close/>
                  <a:moveTo>
                    <a:pt x="4386" y="17821"/>
                  </a:moveTo>
                  <a:cubicBezTo>
                    <a:pt x="4364" y="17821"/>
                    <a:pt x="4321" y="17843"/>
                    <a:pt x="4321" y="17892"/>
                  </a:cubicBezTo>
                  <a:cubicBezTo>
                    <a:pt x="4321" y="17913"/>
                    <a:pt x="4364" y="17956"/>
                    <a:pt x="4386" y="17956"/>
                  </a:cubicBezTo>
                  <a:cubicBezTo>
                    <a:pt x="4429" y="17956"/>
                    <a:pt x="4456" y="17913"/>
                    <a:pt x="4456" y="17892"/>
                  </a:cubicBezTo>
                  <a:cubicBezTo>
                    <a:pt x="4456" y="17843"/>
                    <a:pt x="4429" y="17821"/>
                    <a:pt x="4386" y="17821"/>
                  </a:cubicBezTo>
                  <a:close/>
                  <a:moveTo>
                    <a:pt x="4656" y="17821"/>
                  </a:moveTo>
                  <a:cubicBezTo>
                    <a:pt x="4634" y="17821"/>
                    <a:pt x="4591" y="17843"/>
                    <a:pt x="4591" y="17892"/>
                  </a:cubicBezTo>
                  <a:cubicBezTo>
                    <a:pt x="4591" y="17913"/>
                    <a:pt x="4634" y="17956"/>
                    <a:pt x="4656" y="17956"/>
                  </a:cubicBezTo>
                  <a:cubicBezTo>
                    <a:pt x="4699" y="17956"/>
                    <a:pt x="4726" y="17913"/>
                    <a:pt x="4726" y="17892"/>
                  </a:cubicBezTo>
                  <a:cubicBezTo>
                    <a:pt x="4726" y="17843"/>
                    <a:pt x="4699" y="17821"/>
                    <a:pt x="4656" y="17821"/>
                  </a:cubicBezTo>
                  <a:close/>
                  <a:moveTo>
                    <a:pt x="4926" y="17821"/>
                  </a:moveTo>
                  <a:cubicBezTo>
                    <a:pt x="4904" y="17821"/>
                    <a:pt x="4861" y="17843"/>
                    <a:pt x="4861" y="17892"/>
                  </a:cubicBezTo>
                  <a:cubicBezTo>
                    <a:pt x="4861" y="17913"/>
                    <a:pt x="4904" y="17956"/>
                    <a:pt x="4926" y="17956"/>
                  </a:cubicBezTo>
                  <a:cubicBezTo>
                    <a:pt x="4969" y="17956"/>
                    <a:pt x="4996" y="17913"/>
                    <a:pt x="4996" y="17892"/>
                  </a:cubicBezTo>
                  <a:cubicBezTo>
                    <a:pt x="4996" y="17843"/>
                    <a:pt x="4969" y="17821"/>
                    <a:pt x="4926" y="17821"/>
                  </a:cubicBezTo>
                  <a:close/>
                  <a:moveTo>
                    <a:pt x="5196" y="17821"/>
                  </a:moveTo>
                  <a:cubicBezTo>
                    <a:pt x="5174" y="17821"/>
                    <a:pt x="5131" y="17843"/>
                    <a:pt x="5131" y="17892"/>
                  </a:cubicBezTo>
                  <a:cubicBezTo>
                    <a:pt x="5131" y="17913"/>
                    <a:pt x="5174" y="17956"/>
                    <a:pt x="5196" y="17956"/>
                  </a:cubicBezTo>
                  <a:cubicBezTo>
                    <a:pt x="5239" y="17956"/>
                    <a:pt x="5266" y="17913"/>
                    <a:pt x="5266" y="17892"/>
                  </a:cubicBezTo>
                  <a:cubicBezTo>
                    <a:pt x="5266" y="17843"/>
                    <a:pt x="5239" y="17821"/>
                    <a:pt x="5196" y="17821"/>
                  </a:cubicBezTo>
                  <a:close/>
                  <a:moveTo>
                    <a:pt x="5466" y="17821"/>
                  </a:moveTo>
                  <a:cubicBezTo>
                    <a:pt x="5444" y="17821"/>
                    <a:pt x="5401" y="17843"/>
                    <a:pt x="5401" y="17892"/>
                  </a:cubicBezTo>
                  <a:cubicBezTo>
                    <a:pt x="5401" y="17913"/>
                    <a:pt x="5444" y="17956"/>
                    <a:pt x="5466" y="17956"/>
                  </a:cubicBezTo>
                  <a:cubicBezTo>
                    <a:pt x="5509" y="17956"/>
                    <a:pt x="5536" y="17913"/>
                    <a:pt x="5536" y="17892"/>
                  </a:cubicBezTo>
                  <a:cubicBezTo>
                    <a:pt x="5536" y="17843"/>
                    <a:pt x="5509" y="17821"/>
                    <a:pt x="5466" y="1782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 rot="-5400000">
              <a:off x="2880906" y="4359282"/>
              <a:ext cx="659376" cy="637459"/>
            </a:xfrm>
            <a:custGeom>
              <a:avLst/>
              <a:gdLst/>
              <a:ahLst/>
              <a:cxnLst/>
              <a:rect l="l" t="t" r="r" b="b"/>
              <a:pathLst>
                <a:path w="14290" h="13815" extrusionOk="0">
                  <a:moveTo>
                    <a:pt x="71" y="0"/>
                  </a:moveTo>
                  <a:cubicBezTo>
                    <a:pt x="28" y="0"/>
                    <a:pt x="1" y="43"/>
                    <a:pt x="1" y="65"/>
                  </a:cubicBezTo>
                  <a:cubicBezTo>
                    <a:pt x="1" y="108"/>
                    <a:pt x="28" y="135"/>
                    <a:pt x="71" y="135"/>
                  </a:cubicBezTo>
                  <a:cubicBezTo>
                    <a:pt x="114" y="135"/>
                    <a:pt x="136" y="108"/>
                    <a:pt x="136" y="65"/>
                  </a:cubicBezTo>
                  <a:cubicBezTo>
                    <a:pt x="136" y="43"/>
                    <a:pt x="114" y="0"/>
                    <a:pt x="71" y="0"/>
                  </a:cubicBezTo>
                  <a:close/>
                  <a:moveTo>
                    <a:pt x="341" y="0"/>
                  </a:moveTo>
                  <a:cubicBezTo>
                    <a:pt x="298" y="0"/>
                    <a:pt x="271" y="43"/>
                    <a:pt x="271" y="65"/>
                  </a:cubicBezTo>
                  <a:cubicBezTo>
                    <a:pt x="271" y="108"/>
                    <a:pt x="298" y="135"/>
                    <a:pt x="341" y="135"/>
                  </a:cubicBezTo>
                  <a:cubicBezTo>
                    <a:pt x="384" y="135"/>
                    <a:pt x="406" y="108"/>
                    <a:pt x="406" y="65"/>
                  </a:cubicBezTo>
                  <a:cubicBezTo>
                    <a:pt x="406" y="43"/>
                    <a:pt x="384" y="0"/>
                    <a:pt x="341" y="0"/>
                  </a:cubicBezTo>
                  <a:close/>
                  <a:moveTo>
                    <a:pt x="611" y="0"/>
                  </a:moveTo>
                  <a:cubicBezTo>
                    <a:pt x="568" y="0"/>
                    <a:pt x="541" y="43"/>
                    <a:pt x="541" y="65"/>
                  </a:cubicBezTo>
                  <a:cubicBezTo>
                    <a:pt x="541" y="108"/>
                    <a:pt x="568" y="135"/>
                    <a:pt x="611" y="135"/>
                  </a:cubicBezTo>
                  <a:cubicBezTo>
                    <a:pt x="654" y="135"/>
                    <a:pt x="676" y="108"/>
                    <a:pt x="676" y="65"/>
                  </a:cubicBezTo>
                  <a:cubicBezTo>
                    <a:pt x="676" y="43"/>
                    <a:pt x="654" y="0"/>
                    <a:pt x="611" y="0"/>
                  </a:cubicBezTo>
                  <a:close/>
                  <a:moveTo>
                    <a:pt x="881" y="0"/>
                  </a:moveTo>
                  <a:cubicBezTo>
                    <a:pt x="838" y="0"/>
                    <a:pt x="811" y="43"/>
                    <a:pt x="811" y="65"/>
                  </a:cubicBezTo>
                  <a:cubicBezTo>
                    <a:pt x="811" y="108"/>
                    <a:pt x="838" y="135"/>
                    <a:pt x="881" y="135"/>
                  </a:cubicBezTo>
                  <a:cubicBezTo>
                    <a:pt x="924" y="135"/>
                    <a:pt x="946" y="108"/>
                    <a:pt x="946" y="65"/>
                  </a:cubicBezTo>
                  <a:cubicBezTo>
                    <a:pt x="946" y="43"/>
                    <a:pt x="924" y="0"/>
                    <a:pt x="881" y="0"/>
                  </a:cubicBezTo>
                  <a:close/>
                  <a:moveTo>
                    <a:pt x="1151" y="0"/>
                  </a:moveTo>
                  <a:cubicBezTo>
                    <a:pt x="1108" y="0"/>
                    <a:pt x="1081" y="43"/>
                    <a:pt x="1081" y="65"/>
                  </a:cubicBezTo>
                  <a:cubicBezTo>
                    <a:pt x="1081" y="108"/>
                    <a:pt x="1108" y="135"/>
                    <a:pt x="1151" y="135"/>
                  </a:cubicBezTo>
                  <a:cubicBezTo>
                    <a:pt x="1194" y="135"/>
                    <a:pt x="1216" y="108"/>
                    <a:pt x="1216" y="65"/>
                  </a:cubicBezTo>
                  <a:cubicBezTo>
                    <a:pt x="1216" y="43"/>
                    <a:pt x="1194" y="0"/>
                    <a:pt x="1151" y="0"/>
                  </a:cubicBezTo>
                  <a:close/>
                  <a:moveTo>
                    <a:pt x="1421" y="0"/>
                  </a:moveTo>
                  <a:cubicBezTo>
                    <a:pt x="1378" y="0"/>
                    <a:pt x="1351" y="43"/>
                    <a:pt x="1351" y="65"/>
                  </a:cubicBezTo>
                  <a:cubicBezTo>
                    <a:pt x="1351" y="108"/>
                    <a:pt x="1378" y="135"/>
                    <a:pt x="1421" y="135"/>
                  </a:cubicBezTo>
                  <a:cubicBezTo>
                    <a:pt x="1464" y="135"/>
                    <a:pt x="1486" y="108"/>
                    <a:pt x="1486" y="65"/>
                  </a:cubicBezTo>
                  <a:cubicBezTo>
                    <a:pt x="1486" y="43"/>
                    <a:pt x="1464" y="0"/>
                    <a:pt x="1421" y="0"/>
                  </a:cubicBezTo>
                  <a:close/>
                  <a:moveTo>
                    <a:pt x="1691" y="0"/>
                  </a:moveTo>
                  <a:cubicBezTo>
                    <a:pt x="1648" y="0"/>
                    <a:pt x="1621" y="43"/>
                    <a:pt x="1621" y="65"/>
                  </a:cubicBezTo>
                  <a:cubicBezTo>
                    <a:pt x="1621" y="108"/>
                    <a:pt x="1648" y="135"/>
                    <a:pt x="1691" y="135"/>
                  </a:cubicBezTo>
                  <a:cubicBezTo>
                    <a:pt x="1734" y="135"/>
                    <a:pt x="1756" y="108"/>
                    <a:pt x="1756" y="65"/>
                  </a:cubicBezTo>
                  <a:cubicBezTo>
                    <a:pt x="1756" y="43"/>
                    <a:pt x="1734" y="0"/>
                    <a:pt x="1691" y="0"/>
                  </a:cubicBezTo>
                  <a:close/>
                  <a:moveTo>
                    <a:pt x="1961" y="0"/>
                  </a:moveTo>
                  <a:cubicBezTo>
                    <a:pt x="1918" y="0"/>
                    <a:pt x="1891" y="43"/>
                    <a:pt x="1891" y="65"/>
                  </a:cubicBezTo>
                  <a:cubicBezTo>
                    <a:pt x="1891" y="108"/>
                    <a:pt x="1918" y="135"/>
                    <a:pt x="1961" y="135"/>
                  </a:cubicBezTo>
                  <a:cubicBezTo>
                    <a:pt x="2004" y="135"/>
                    <a:pt x="2026" y="108"/>
                    <a:pt x="2026" y="65"/>
                  </a:cubicBezTo>
                  <a:cubicBezTo>
                    <a:pt x="2026" y="43"/>
                    <a:pt x="2004" y="0"/>
                    <a:pt x="1961" y="0"/>
                  </a:cubicBezTo>
                  <a:close/>
                  <a:moveTo>
                    <a:pt x="2231" y="0"/>
                  </a:moveTo>
                  <a:cubicBezTo>
                    <a:pt x="2188" y="0"/>
                    <a:pt x="2161" y="43"/>
                    <a:pt x="2161" y="65"/>
                  </a:cubicBezTo>
                  <a:cubicBezTo>
                    <a:pt x="2161" y="108"/>
                    <a:pt x="2188" y="135"/>
                    <a:pt x="2231" y="135"/>
                  </a:cubicBezTo>
                  <a:cubicBezTo>
                    <a:pt x="2274" y="135"/>
                    <a:pt x="2296" y="108"/>
                    <a:pt x="2296" y="65"/>
                  </a:cubicBezTo>
                  <a:cubicBezTo>
                    <a:pt x="2296" y="43"/>
                    <a:pt x="2274" y="0"/>
                    <a:pt x="2231" y="0"/>
                  </a:cubicBezTo>
                  <a:close/>
                  <a:moveTo>
                    <a:pt x="2501" y="0"/>
                  </a:moveTo>
                  <a:cubicBezTo>
                    <a:pt x="2458" y="0"/>
                    <a:pt x="2431" y="43"/>
                    <a:pt x="2431" y="65"/>
                  </a:cubicBezTo>
                  <a:cubicBezTo>
                    <a:pt x="2431" y="108"/>
                    <a:pt x="2458" y="135"/>
                    <a:pt x="2501" y="135"/>
                  </a:cubicBezTo>
                  <a:cubicBezTo>
                    <a:pt x="2544" y="135"/>
                    <a:pt x="2566" y="108"/>
                    <a:pt x="2566" y="65"/>
                  </a:cubicBezTo>
                  <a:cubicBezTo>
                    <a:pt x="2566" y="43"/>
                    <a:pt x="2544" y="0"/>
                    <a:pt x="2501" y="0"/>
                  </a:cubicBezTo>
                  <a:close/>
                  <a:moveTo>
                    <a:pt x="2771" y="0"/>
                  </a:moveTo>
                  <a:cubicBezTo>
                    <a:pt x="2728" y="0"/>
                    <a:pt x="2701" y="43"/>
                    <a:pt x="2701" y="65"/>
                  </a:cubicBezTo>
                  <a:cubicBezTo>
                    <a:pt x="2701" y="108"/>
                    <a:pt x="2728" y="135"/>
                    <a:pt x="2771" y="135"/>
                  </a:cubicBezTo>
                  <a:cubicBezTo>
                    <a:pt x="2814" y="135"/>
                    <a:pt x="2836" y="108"/>
                    <a:pt x="2836" y="65"/>
                  </a:cubicBezTo>
                  <a:cubicBezTo>
                    <a:pt x="2836" y="43"/>
                    <a:pt x="2814" y="0"/>
                    <a:pt x="2771" y="0"/>
                  </a:cubicBezTo>
                  <a:close/>
                  <a:moveTo>
                    <a:pt x="3041" y="0"/>
                  </a:moveTo>
                  <a:cubicBezTo>
                    <a:pt x="2998" y="0"/>
                    <a:pt x="2971" y="43"/>
                    <a:pt x="2971" y="65"/>
                  </a:cubicBezTo>
                  <a:cubicBezTo>
                    <a:pt x="2971" y="108"/>
                    <a:pt x="2998" y="135"/>
                    <a:pt x="3041" y="135"/>
                  </a:cubicBezTo>
                  <a:cubicBezTo>
                    <a:pt x="3084" y="135"/>
                    <a:pt x="3106" y="108"/>
                    <a:pt x="3106" y="65"/>
                  </a:cubicBezTo>
                  <a:cubicBezTo>
                    <a:pt x="3106" y="43"/>
                    <a:pt x="3084" y="0"/>
                    <a:pt x="3041" y="0"/>
                  </a:cubicBezTo>
                  <a:close/>
                  <a:moveTo>
                    <a:pt x="3311" y="0"/>
                  </a:moveTo>
                  <a:cubicBezTo>
                    <a:pt x="3268" y="0"/>
                    <a:pt x="3241" y="43"/>
                    <a:pt x="3241" y="65"/>
                  </a:cubicBezTo>
                  <a:cubicBezTo>
                    <a:pt x="3241" y="108"/>
                    <a:pt x="3268" y="135"/>
                    <a:pt x="3311" y="135"/>
                  </a:cubicBezTo>
                  <a:cubicBezTo>
                    <a:pt x="3354" y="135"/>
                    <a:pt x="3376" y="108"/>
                    <a:pt x="3376" y="65"/>
                  </a:cubicBezTo>
                  <a:cubicBezTo>
                    <a:pt x="3376" y="43"/>
                    <a:pt x="3354" y="0"/>
                    <a:pt x="3311" y="0"/>
                  </a:cubicBezTo>
                  <a:close/>
                  <a:moveTo>
                    <a:pt x="3581" y="0"/>
                  </a:moveTo>
                  <a:cubicBezTo>
                    <a:pt x="3538" y="0"/>
                    <a:pt x="3511" y="43"/>
                    <a:pt x="3511" y="65"/>
                  </a:cubicBezTo>
                  <a:cubicBezTo>
                    <a:pt x="3511" y="108"/>
                    <a:pt x="3538" y="135"/>
                    <a:pt x="3581" y="135"/>
                  </a:cubicBezTo>
                  <a:cubicBezTo>
                    <a:pt x="3624" y="135"/>
                    <a:pt x="3646" y="108"/>
                    <a:pt x="3646" y="65"/>
                  </a:cubicBezTo>
                  <a:cubicBezTo>
                    <a:pt x="3646" y="43"/>
                    <a:pt x="3624" y="0"/>
                    <a:pt x="3581" y="0"/>
                  </a:cubicBezTo>
                  <a:close/>
                  <a:moveTo>
                    <a:pt x="3851" y="0"/>
                  </a:moveTo>
                  <a:cubicBezTo>
                    <a:pt x="3808" y="0"/>
                    <a:pt x="3781" y="43"/>
                    <a:pt x="3781" y="65"/>
                  </a:cubicBezTo>
                  <a:cubicBezTo>
                    <a:pt x="3781" y="108"/>
                    <a:pt x="3808" y="135"/>
                    <a:pt x="3851" y="135"/>
                  </a:cubicBezTo>
                  <a:cubicBezTo>
                    <a:pt x="3894" y="135"/>
                    <a:pt x="3916" y="108"/>
                    <a:pt x="3916" y="65"/>
                  </a:cubicBezTo>
                  <a:cubicBezTo>
                    <a:pt x="3916" y="43"/>
                    <a:pt x="3894" y="0"/>
                    <a:pt x="3851" y="0"/>
                  </a:cubicBezTo>
                  <a:close/>
                  <a:moveTo>
                    <a:pt x="4121" y="0"/>
                  </a:moveTo>
                  <a:cubicBezTo>
                    <a:pt x="4078" y="0"/>
                    <a:pt x="4051" y="43"/>
                    <a:pt x="4051" y="65"/>
                  </a:cubicBezTo>
                  <a:cubicBezTo>
                    <a:pt x="4051" y="108"/>
                    <a:pt x="4078" y="135"/>
                    <a:pt x="4121" y="135"/>
                  </a:cubicBezTo>
                  <a:cubicBezTo>
                    <a:pt x="4164" y="135"/>
                    <a:pt x="4186" y="108"/>
                    <a:pt x="4186" y="65"/>
                  </a:cubicBezTo>
                  <a:cubicBezTo>
                    <a:pt x="4186" y="43"/>
                    <a:pt x="4164" y="0"/>
                    <a:pt x="4121" y="0"/>
                  </a:cubicBezTo>
                  <a:close/>
                  <a:moveTo>
                    <a:pt x="4391" y="0"/>
                  </a:moveTo>
                  <a:cubicBezTo>
                    <a:pt x="4348" y="0"/>
                    <a:pt x="4321" y="43"/>
                    <a:pt x="4321" y="65"/>
                  </a:cubicBezTo>
                  <a:cubicBezTo>
                    <a:pt x="4321" y="108"/>
                    <a:pt x="4348" y="135"/>
                    <a:pt x="4391" y="135"/>
                  </a:cubicBezTo>
                  <a:cubicBezTo>
                    <a:pt x="4434" y="135"/>
                    <a:pt x="4456" y="108"/>
                    <a:pt x="4456" y="65"/>
                  </a:cubicBezTo>
                  <a:cubicBezTo>
                    <a:pt x="4456" y="43"/>
                    <a:pt x="4434" y="0"/>
                    <a:pt x="4391" y="0"/>
                  </a:cubicBezTo>
                  <a:close/>
                  <a:moveTo>
                    <a:pt x="4661" y="0"/>
                  </a:moveTo>
                  <a:cubicBezTo>
                    <a:pt x="4618" y="0"/>
                    <a:pt x="4591" y="43"/>
                    <a:pt x="4591" y="65"/>
                  </a:cubicBezTo>
                  <a:cubicBezTo>
                    <a:pt x="4591" y="108"/>
                    <a:pt x="4618" y="135"/>
                    <a:pt x="4661" y="135"/>
                  </a:cubicBezTo>
                  <a:cubicBezTo>
                    <a:pt x="4704" y="135"/>
                    <a:pt x="4726" y="108"/>
                    <a:pt x="4726" y="65"/>
                  </a:cubicBezTo>
                  <a:cubicBezTo>
                    <a:pt x="4726" y="43"/>
                    <a:pt x="4704" y="0"/>
                    <a:pt x="4661" y="0"/>
                  </a:cubicBezTo>
                  <a:close/>
                  <a:moveTo>
                    <a:pt x="4931" y="0"/>
                  </a:moveTo>
                  <a:cubicBezTo>
                    <a:pt x="4888" y="0"/>
                    <a:pt x="4861" y="43"/>
                    <a:pt x="4861" y="65"/>
                  </a:cubicBezTo>
                  <a:cubicBezTo>
                    <a:pt x="4861" y="108"/>
                    <a:pt x="4888" y="135"/>
                    <a:pt x="4931" y="135"/>
                  </a:cubicBezTo>
                  <a:cubicBezTo>
                    <a:pt x="4975" y="135"/>
                    <a:pt x="4996" y="108"/>
                    <a:pt x="4996" y="65"/>
                  </a:cubicBezTo>
                  <a:cubicBezTo>
                    <a:pt x="4996" y="43"/>
                    <a:pt x="4975" y="0"/>
                    <a:pt x="4931" y="0"/>
                  </a:cubicBezTo>
                  <a:close/>
                  <a:moveTo>
                    <a:pt x="5201" y="0"/>
                  </a:moveTo>
                  <a:cubicBezTo>
                    <a:pt x="5158" y="0"/>
                    <a:pt x="5131" y="43"/>
                    <a:pt x="5131" y="65"/>
                  </a:cubicBezTo>
                  <a:cubicBezTo>
                    <a:pt x="5131" y="108"/>
                    <a:pt x="5158" y="135"/>
                    <a:pt x="5201" y="135"/>
                  </a:cubicBezTo>
                  <a:cubicBezTo>
                    <a:pt x="5245" y="135"/>
                    <a:pt x="5266" y="108"/>
                    <a:pt x="5266" y="65"/>
                  </a:cubicBezTo>
                  <a:cubicBezTo>
                    <a:pt x="5266" y="43"/>
                    <a:pt x="5245" y="0"/>
                    <a:pt x="5201" y="0"/>
                  </a:cubicBezTo>
                  <a:close/>
                  <a:moveTo>
                    <a:pt x="5471" y="0"/>
                  </a:moveTo>
                  <a:cubicBezTo>
                    <a:pt x="5428" y="0"/>
                    <a:pt x="5401" y="43"/>
                    <a:pt x="5401" y="65"/>
                  </a:cubicBezTo>
                  <a:cubicBezTo>
                    <a:pt x="5401" y="108"/>
                    <a:pt x="5428" y="135"/>
                    <a:pt x="5471" y="135"/>
                  </a:cubicBezTo>
                  <a:cubicBezTo>
                    <a:pt x="5515" y="135"/>
                    <a:pt x="5536" y="108"/>
                    <a:pt x="5536" y="65"/>
                  </a:cubicBezTo>
                  <a:cubicBezTo>
                    <a:pt x="5536" y="43"/>
                    <a:pt x="5515" y="0"/>
                    <a:pt x="5471" y="0"/>
                  </a:cubicBezTo>
                  <a:close/>
                  <a:moveTo>
                    <a:pt x="5741" y="0"/>
                  </a:moveTo>
                  <a:cubicBezTo>
                    <a:pt x="5698" y="0"/>
                    <a:pt x="5671" y="43"/>
                    <a:pt x="5671" y="65"/>
                  </a:cubicBezTo>
                  <a:cubicBezTo>
                    <a:pt x="5671" y="108"/>
                    <a:pt x="5698" y="135"/>
                    <a:pt x="5741" y="135"/>
                  </a:cubicBezTo>
                  <a:cubicBezTo>
                    <a:pt x="5785" y="135"/>
                    <a:pt x="5806" y="108"/>
                    <a:pt x="5806" y="65"/>
                  </a:cubicBezTo>
                  <a:cubicBezTo>
                    <a:pt x="5806" y="43"/>
                    <a:pt x="5785" y="0"/>
                    <a:pt x="5741" y="0"/>
                  </a:cubicBezTo>
                  <a:close/>
                  <a:moveTo>
                    <a:pt x="6011" y="0"/>
                  </a:moveTo>
                  <a:cubicBezTo>
                    <a:pt x="5968" y="0"/>
                    <a:pt x="5941" y="43"/>
                    <a:pt x="5941" y="65"/>
                  </a:cubicBezTo>
                  <a:cubicBezTo>
                    <a:pt x="5941" y="108"/>
                    <a:pt x="5968" y="135"/>
                    <a:pt x="6011" y="135"/>
                  </a:cubicBezTo>
                  <a:cubicBezTo>
                    <a:pt x="6055" y="135"/>
                    <a:pt x="6076" y="108"/>
                    <a:pt x="6076" y="65"/>
                  </a:cubicBezTo>
                  <a:cubicBezTo>
                    <a:pt x="6076" y="43"/>
                    <a:pt x="6055" y="0"/>
                    <a:pt x="6011" y="0"/>
                  </a:cubicBezTo>
                  <a:close/>
                  <a:moveTo>
                    <a:pt x="6281" y="0"/>
                  </a:moveTo>
                  <a:cubicBezTo>
                    <a:pt x="6238" y="0"/>
                    <a:pt x="6211" y="43"/>
                    <a:pt x="6211" y="65"/>
                  </a:cubicBezTo>
                  <a:cubicBezTo>
                    <a:pt x="6211" y="108"/>
                    <a:pt x="6238" y="135"/>
                    <a:pt x="6281" y="135"/>
                  </a:cubicBezTo>
                  <a:cubicBezTo>
                    <a:pt x="6325" y="135"/>
                    <a:pt x="6346" y="108"/>
                    <a:pt x="6346" y="65"/>
                  </a:cubicBezTo>
                  <a:cubicBezTo>
                    <a:pt x="6346" y="43"/>
                    <a:pt x="6325" y="0"/>
                    <a:pt x="6281" y="0"/>
                  </a:cubicBezTo>
                  <a:close/>
                  <a:moveTo>
                    <a:pt x="6551" y="0"/>
                  </a:moveTo>
                  <a:cubicBezTo>
                    <a:pt x="6508" y="0"/>
                    <a:pt x="6481" y="43"/>
                    <a:pt x="6481" y="65"/>
                  </a:cubicBezTo>
                  <a:cubicBezTo>
                    <a:pt x="6481" y="108"/>
                    <a:pt x="6508" y="135"/>
                    <a:pt x="6551" y="135"/>
                  </a:cubicBezTo>
                  <a:cubicBezTo>
                    <a:pt x="6595" y="135"/>
                    <a:pt x="6616" y="108"/>
                    <a:pt x="6616" y="65"/>
                  </a:cubicBezTo>
                  <a:cubicBezTo>
                    <a:pt x="6616" y="43"/>
                    <a:pt x="6595" y="0"/>
                    <a:pt x="6551" y="0"/>
                  </a:cubicBezTo>
                  <a:close/>
                  <a:moveTo>
                    <a:pt x="6821" y="0"/>
                  </a:moveTo>
                  <a:cubicBezTo>
                    <a:pt x="6778" y="0"/>
                    <a:pt x="6751" y="43"/>
                    <a:pt x="6751" y="65"/>
                  </a:cubicBezTo>
                  <a:cubicBezTo>
                    <a:pt x="6751" y="108"/>
                    <a:pt x="6778" y="135"/>
                    <a:pt x="6821" y="135"/>
                  </a:cubicBezTo>
                  <a:cubicBezTo>
                    <a:pt x="6865" y="135"/>
                    <a:pt x="6886" y="108"/>
                    <a:pt x="6886" y="65"/>
                  </a:cubicBezTo>
                  <a:cubicBezTo>
                    <a:pt x="6886" y="43"/>
                    <a:pt x="6865" y="0"/>
                    <a:pt x="6821" y="0"/>
                  </a:cubicBezTo>
                  <a:close/>
                  <a:moveTo>
                    <a:pt x="7091" y="0"/>
                  </a:moveTo>
                  <a:cubicBezTo>
                    <a:pt x="7048" y="0"/>
                    <a:pt x="7021" y="43"/>
                    <a:pt x="7021" y="65"/>
                  </a:cubicBezTo>
                  <a:cubicBezTo>
                    <a:pt x="7021" y="108"/>
                    <a:pt x="7048" y="135"/>
                    <a:pt x="7091" y="135"/>
                  </a:cubicBezTo>
                  <a:cubicBezTo>
                    <a:pt x="7135" y="135"/>
                    <a:pt x="7156" y="108"/>
                    <a:pt x="7156" y="65"/>
                  </a:cubicBezTo>
                  <a:cubicBezTo>
                    <a:pt x="7156" y="43"/>
                    <a:pt x="7135" y="0"/>
                    <a:pt x="7091" y="0"/>
                  </a:cubicBezTo>
                  <a:close/>
                  <a:moveTo>
                    <a:pt x="7113" y="243"/>
                  </a:moveTo>
                  <a:cubicBezTo>
                    <a:pt x="7091" y="243"/>
                    <a:pt x="7048" y="270"/>
                    <a:pt x="7048" y="314"/>
                  </a:cubicBezTo>
                  <a:cubicBezTo>
                    <a:pt x="7048" y="335"/>
                    <a:pt x="7091" y="378"/>
                    <a:pt x="7113" y="378"/>
                  </a:cubicBezTo>
                  <a:cubicBezTo>
                    <a:pt x="7156" y="378"/>
                    <a:pt x="7183" y="335"/>
                    <a:pt x="7183" y="314"/>
                  </a:cubicBezTo>
                  <a:cubicBezTo>
                    <a:pt x="7183" y="270"/>
                    <a:pt x="7156" y="243"/>
                    <a:pt x="7113" y="243"/>
                  </a:cubicBezTo>
                  <a:close/>
                  <a:moveTo>
                    <a:pt x="7113" y="513"/>
                  </a:moveTo>
                  <a:cubicBezTo>
                    <a:pt x="7091" y="513"/>
                    <a:pt x="7048" y="540"/>
                    <a:pt x="7048" y="584"/>
                  </a:cubicBezTo>
                  <a:cubicBezTo>
                    <a:pt x="7048" y="605"/>
                    <a:pt x="7091" y="648"/>
                    <a:pt x="7113" y="648"/>
                  </a:cubicBezTo>
                  <a:cubicBezTo>
                    <a:pt x="7156" y="648"/>
                    <a:pt x="7183" y="605"/>
                    <a:pt x="7183" y="584"/>
                  </a:cubicBezTo>
                  <a:cubicBezTo>
                    <a:pt x="7183" y="540"/>
                    <a:pt x="7156" y="513"/>
                    <a:pt x="7113" y="513"/>
                  </a:cubicBezTo>
                  <a:close/>
                  <a:moveTo>
                    <a:pt x="7113" y="783"/>
                  </a:moveTo>
                  <a:cubicBezTo>
                    <a:pt x="7091" y="783"/>
                    <a:pt x="7048" y="810"/>
                    <a:pt x="7048" y="854"/>
                  </a:cubicBezTo>
                  <a:cubicBezTo>
                    <a:pt x="7048" y="875"/>
                    <a:pt x="7091" y="918"/>
                    <a:pt x="7113" y="918"/>
                  </a:cubicBezTo>
                  <a:cubicBezTo>
                    <a:pt x="7156" y="918"/>
                    <a:pt x="7183" y="875"/>
                    <a:pt x="7183" y="854"/>
                  </a:cubicBezTo>
                  <a:cubicBezTo>
                    <a:pt x="7183" y="810"/>
                    <a:pt x="7156" y="783"/>
                    <a:pt x="7113" y="783"/>
                  </a:cubicBezTo>
                  <a:close/>
                  <a:moveTo>
                    <a:pt x="7113" y="1053"/>
                  </a:moveTo>
                  <a:cubicBezTo>
                    <a:pt x="7091" y="1053"/>
                    <a:pt x="7048" y="1080"/>
                    <a:pt x="7048" y="1124"/>
                  </a:cubicBezTo>
                  <a:cubicBezTo>
                    <a:pt x="7048" y="1145"/>
                    <a:pt x="7091" y="1188"/>
                    <a:pt x="7113" y="1188"/>
                  </a:cubicBezTo>
                  <a:cubicBezTo>
                    <a:pt x="7156" y="1188"/>
                    <a:pt x="7183" y="1145"/>
                    <a:pt x="7183" y="1124"/>
                  </a:cubicBezTo>
                  <a:cubicBezTo>
                    <a:pt x="7183" y="1080"/>
                    <a:pt x="7156" y="1053"/>
                    <a:pt x="7113" y="1053"/>
                  </a:cubicBezTo>
                  <a:close/>
                  <a:moveTo>
                    <a:pt x="7113" y="1323"/>
                  </a:moveTo>
                  <a:cubicBezTo>
                    <a:pt x="7091" y="1323"/>
                    <a:pt x="7048" y="1350"/>
                    <a:pt x="7048" y="1394"/>
                  </a:cubicBezTo>
                  <a:cubicBezTo>
                    <a:pt x="7048" y="1415"/>
                    <a:pt x="7091" y="1458"/>
                    <a:pt x="7113" y="1458"/>
                  </a:cubicBezTo>
                  <a:cubicBezTo>
                    <a:pt x="7156" y="1458"/>
                    <a:pt x="7183" y="1415"/>
                    <a:pt x="7183" y="1394"/>
                  </a:cubicBezTo>
                  <a:cubicBezTo>
                    <a:pt x="7183" y="1350"/>
                    <a:pt x="7156" y="1323"/>
                    <a:pt x="7113" y="1323"/>
                  </a:cubicBezTo>
                  <a:close/>
                  <a:moveTo>
                    <a:pt x="7113" y="1593"/>
                  </a:moveTo>
                  <a:cubicBezTo>
                    <a:pt x="7091" y="1593"/>
                    <a:pt x="7048" y="1620"/>
                    <a:pt x="7048" y="1664"/>
                  </a:cubicBezTo>
                  <a:cubicBezTo>
                    <a:pt x="7048" y="1685"/>
                    <a:pt x="7091" y="1728"/>
                    <a:pt x="7113" y="1728"/>
                  </a:cubicBezTo>
                  <a:cubicBezTo>
                    <a:pt x="7156" y="1728"/>
                    <a:pt x="7183" y="1685"/>
                    <a:pt x="7183" y="1664"/>
                  </a:cubicBezTo>
                  <a:cubicBezTo>
                    <a:pt x="7183" y="1620"/>
                    <a:pt x="7156" y="1593"/>
                    <a:pt x="7113" y="1593"/>
                  </a:cubicBezTo>
                  <a:close/>
                  <a:moveTo>
                    <a:pt x="7113" y="1863"/>
                  </a:moveTo>
                  <a:cubicBezTo>
                    <a:pt x="7091" y="1863"/>
                    <a:pt x="7048" y="1890"/>
                    <a:pt x="7048" y="1934"/>
                  </a:cubicBezTo>
                  <a:cubicBezTo>
                    <a:pt x="7048" y="1955"/>
                    <a:pt x="7091" y="1998"/>
                    <a:pt x="7113" y="1998"/>
                  </a:cubicBezTo>
                  <a:cubicBezTo>
                    <a:pt x="7156" y="1998"/>
                    <a:pt x="7183" y="1955"/>
                    <a:pt x="7183" y="1934"/>
                  </a:cubicBezTo>
                  <a:cubicBezTo>
                    <a:pt x="7183" y="1890"/>
                    <a:pt x="7156" y="1863"/>
                    <a:pt x="7113" y="1863"/>
                  </a:cubicBezTo>
                  <a:close/>
                  <a:moveTo>
                    <a:pt x="7113" y="2133"/>
                  </a:moveTo>
                  <a:cubicBezTo>
                    <a:pt x="7091" y="2133"/>
                    <a:pt x="7048" y="2160"/>
                    <a:pt x="7048" y="2204"/>
                  </a:cubicBezTo>
                  <a:cubicBezTo>
                    <a:pt x="7048" y="2225"/>
                    <a:pt x="7091" y="2268"/>
                    <a:pt x="7113" y="2268"/>
                  </a:cubicBezTo>
                  <a:cubicBezTo>
                    <a:pt x="7156" y="2268"/>
                    <a:pt x="7183" y="2225"/>
                    <a:pt x="7183" y="2204"/>
                  </a:cubicBezTo>
                  <a:cubicBezTo>
                    <a:pt x="7183" y="2160"/>
                    <a:pt x="7156" y="2133"/>
                    <a:pt x="7113" y="2133"/>
                  </a:cubicBezTo>
                  <a:close/>
                  <a:moveTo>
                    <a:pt x="7113" y="2403"/>
                  </a:moveTo>
                  <a:cubicBezTo>
                    <a:pt x="7091" y="2403"/>
                    <a:pt x="7048" y="2430"/>
                    <a:pt x="7048" y="2474"/>
                  </a:cubicBezTo>
                  <a:cubicBezTo>
                    <a:pt x="7048" y="2495"/>
                    <a:pt x="7091" y="2538"/>
                    <a:pt x="7113" y="2538"/>
                  </a:cubicBezTo>
                  <a:cubicBezTo>
                    <a:pt x="7156" y="2538"/>
                    <a:pt x="7183" y="2495"/>
                    <a:pt x="7183" y="2474"/>
                  </a:cubicBezTo>
                  <a:cubicBezTo>
                    <a:pt x="7183" y="2430"/>
                    <a:pt x="7156" y="2403"/>
                    <a:pt x="7113" y="2403"/>
                  </a:cubicBezTo>
                  <a:close/>
                  <a:moveTo>
                    <a:pt x="7113" y="2673"/>
                  </a:moveTo>
                  <a:cubicBezTo>
                    <a:pt x="7091" y="2673"/>
                    <a:pt x="7048" y="2700"/>
                    <a:pt x="7048" y="2744"/>
                  </a:cubicBezTo>
                  <a:cubicBezTo>
                    <a:pt x="7048" y="2765"/>
                    <a:pt x="7091" y="2808"/>
                    <a:pt x="7113" y="2808"/>
                  </a:cubicBezTo>
                  <a:cubicBezTo>
                    <a:pt x="7156" y="2808"/>
                    <a:pt x="7183" y="2765"/>
                    <a:pt x="7183" y="2744"/>
                  </a:cubicBezTo>
                  <a:cubicBezTo>
                    <a:pt x="7183" y="2700"/>
                    <a:pt x="7156" y="2673"/>
                    <a:pt x="7113" y="2673"/>
                  </a:cubicBezTo>
                  <a:close/>
                  <a:moveTo>
                    <a:pt x="7113" y="2943"/>
                  </a:moveTo>
                  <a:cubicBezTo>
                    <a:pt x="7091" y="2943"/>
                    <a:pt x="7048" y="2970"/>
                    <a:pt x="7048" y="3014"/>
                  </a:cubicBezTo>
                  <a:cubicBezTo>
                    <a:pt x="7048" y="3035"/>
                    <a:pt x="7091" y="3078"/>
                    <a:pt x="7113" y="3078"/>
                  </a:cubicBezTo>
                  <a:cubicBezTo>
                    <a:pt x="7156" y="3078"/>
                    <a:pt x="7183" y="3035"/>
                    <a:pt x="7183" y="3014"/>
                  </a:cubicBezTo>
                  <a:cubicBezTo>
                    <a:pt x="7183" y="2970"/>
                    <a:pt x="7156" y="2943"/>
                    <a:pt x="7113" y="2943"/>
                  </a:cubicBezTo>
                  <a:close/>
                  <a:moveTo>
                    <a:pt x="7113" y="3213"/>
                  </a:moveTo>
                  <a:cubicBezTo>
                    <a:pt x="7091" y="3213"/>
                    <a:pt x="7048" y="3240"/>
                    <a:pt x="7048" y="3284"/>
                  </a:cubicBezTo>
                  <a:cubicBezTo>
                    <a:pt x="7048" y="3305"/>
                    <a:pt x="7091" y="3348"/>
                    <a:pt x="7113" y="3348"/>
                  </a:cubicBezTo>
                  <a:cubicBezTo>
                    <a:pt x="7156" y="3348"/>
                    <a:pt x="7183" y="3305"/>
                    <a:pt x="7183" y="3284"/>
                  </a:cubicBezTo>
                  <a:cubicBezTo>
                    <a:pt x="7183" y="3240"/>
                    <a:pt x="7156" y="3213"/>
                    <a:pt x="7113" y="3213"/>
                  </a:cubicBezTo>
                  <a:close/>
                  <a:moveTo>
                    <a:pt x="7113" y="3483"/>
                  </a:moveTo>
                  <a:cubicBezTo>
                    <a:pt x="7091" y="3483"/>
                    <a:pt x="7048" y="3510"/>
                    <a:pt x="7048" y="3554"/>
                  </a:cubicBezTo>
                  <a:cubicBezTo>
                    <a:pt x="7048" y="3575"/>
                    <a:pt x="7091" y="3618"/>
                    <a:pt x="7113" y="3618"/>
                  </a:cubicBezTo>
                  <a:cubicBezTo>
                    <a:pt x="7156" y="3618"/>
                    <a:pt x="7183" y="3575"/>
                    <a:pt x="7183" y="3554"/>
                  </a:cubicBezTo>
                  <a:cubicBezTo>
                    <a:pt x="7183" y="3510"/>
                    <a:pt x="7156" y="3483"/>
                    <a:pt x="7113" y="3483"/>
                  </a:cubicBezTo>
                  <a:close/>
                  <a:moveTo>
                    <a:pt x="7113" y="3753"/>
                  </a:moveTo>
                  <a:cubicBezTo>
                    <a:pt x="7091" y="3753"/>
                    <a:pt x="7048" y="3780"/>
                    <a:pt x="7048" y="3824"/>
                  </a:cubicBezTo>
                  <a:cubicBezTo>
                    <a:pt x="7048" y="3845"/>
                    <a:pt x="7091" y="3888"/>
                    <a:pt x="7113" y="3888"/>
                  </a:cubicBezTo>
                  <a:cubicBezTo>
                    <a:pt x="7156" y="3888"/>
                    <a:pt x="7183" y="3845"/>
                    <a:pt x="7183" y="3824"/>
                  </a:cubicBezTo>
                  <a:cubicBezTo>
                    <a:pt x="7183" y="3780"/>
                    <a:pt x="7156" y="3753"/>
                    <a:pt x="7113" y="3753"/>
                  </a:cubicBezTo>
                  <a:close/>
                  <a:moveTo>
                    <a:pt x="7113" y="4023"/>
                  </a:moveTo>
                  <a:cubicBezTo>
                    <a:pt x="7091" y="4023"/>
                    <a:pt x="7048" y="4050"/>
                    <a:pt x="7048" y="4094"/>
                  </a:cubicBezTo>
                  <a:cubicBezTo>
                    <a:pt x="7048" y="4115"/>
                    <a:pt x="7091" y="4158"/>
                    <a:pt x="7113" y="4158"/>
                  </a:cubicBezTo>
                  <a:cubicBezTo>
                    <a:pt x="7156" y="4158"/>
                    <a:pt x="7183" y="4115"/>
                    <a:pt x="7183" y="4094"/>
                  </a:cubicBezTo>
                  <a:cubicBezTo>
                    <a:pt x="7183" y="4050"/>
                    <a:pt x="7156" y="4023"/>
                    <a:pt x="7113" y="4023"/>
                  </a:cubicBezTo>
                  <a:close/>
                  <a:moveTo>
                    <a:pt x="7113" y="4293"/>
                  </a:moveTo>
                  <a:cubicBezTo>
                    <a:pt x="7091" y="4293"/>
                    <a:pt x="7048" y="4320"/>
                    <a:pt x="7048" y="4364"/>
                  </a:cubicBezTo>
                  <a:cubicBezTo>
                    <a:pt x="7048" y="4385"/>
                    <a:pt x="7091" y="4428"/>
                    <a:pt x="7113" y="4428"/>
                  </a:cubicBezTo>
                  <a:cubicBezTo>
                    <a:pt x="7156" y="4428"/>
                    <a:pt x="7183" y="4385"/>
                    <a:pt x="7183" y="4364"/>
                  </a:cubicBezTo>
                  <a:cubicBezTo>
                    <a:pt x="7183" y="4320"/>
                    <a:pt x="7156" y="4293"/>
                    <a:pt x="7113" y="4293"/>
                  </a:cubicBezTo>
                  <a:close/>
                  <a:moveTo>
                    <a:pt x="7113" y="4563"/>
                  </a:moveTo>
                  <a:cubicBezTo>
                    <a:pt x="7091" y="4563"/>
                    <a:pt x="7048" y="4590"/>
                    <a:pt x="7048" y="4634"/>
                  </a:cubicBezTo>
                  <a:cubicBezTo>
                    <a:pt x="7048" y="4655"/>
                    <a:pt x="7091" y="4698"/>
                    <a:pt x="7113" y="4698"/>
                  </a:cubicBezTo>
                  <a:cubicBezTo>
                    <a:pt x="7156" y="4698"/>
                    <a:pt x="7183" y="4655"/>
                    <a:pt x="7183" y="4634"/>
                  </a:cubicBezTo>
                  <a:cubicBezTo>
                    <a:pt x="7183" y="4590"/>
                    <a:pt x="7156" y="4563"/>
                    <a:pt x="7113" y="4563"/>
                  </a:cubicBezTo>
                  <a:close/>
                  <a:moveTo>
                    <a:pt x="7113" y="4833"/>
                  </a:moveTo>
                  <a:cubicBezTo>
                    <a:pt x="7091" y="4833"/>
                    <a:pt x="7048" y="4860"/>
                    <a:pt x="7048" y="4904"/>
                  </a:cubicBezTo>
                  <a:cubicBezTo>
                    <a:pt x="7048" y="4925"/>
                    <a:pt x="7091" y="4968"/>
                    <a:pt x="7113" y="4968"/>
                  </a:cubicBezTo>
                  <a:cubicBezTo>
                    <a:pt x="7156" y="4968"/>
                    <a:pt x="7183" y="4925"/>
                    <a:pt x="7183" y="4904"/>
                  </a:cubicBezTo>
                  <a:cubicBezTo>
                    <a:pt x="7183" y="4860"/>
                    <a:pt x="7156" y="4833"/>
                    <a:pt x="7113" y="4833"/>
                  </a:cubicBezTo>
                  <a:close/>
                  <a:moveTo>
                    <a:pt x="7113" y="5103"/>
                  </a:moveTo>
                  <a:cubicBezTo>
                    <a:pt x="7091" y="5103"/>
                    <a:pt x="7048" y="5130"/>
                    <a:pt x="7048" y="5174"/>
                  </a:cubicBezTo>
                  <a:cubicBezTo>
                    <a:pt x="7048" y="5195"/>
                    <a:pt x="7091" y="5239"/>
                    <a:pt x="7113" y="5239"/>
                  </a:cubicBezTo>
                  <a:cubicBezTo>
                    <a:pt x="7156" y="5239"/>
                    <a:pt x="7183" y="5195"/>
                    <a:pt x="7183" y="5174"/>
                  </a:cubicBezTo>
                  <a:cubicBezTo>
                    <a:pt x="7183" y="5130"/>
                    <a:pt x="7156" y="5103"/>
                    <a:pt x="7113" y="5103"/>
                  </a:cubicBezTo>
                  <a:close/>
                  <a:moveTo>
                    <a:pt x="7113" y="5374"/>
                  </a:moveTo>
                  <a:cubicBezTo>
                    <a:pt x="7091" y="5374"/>
                    <a:pt x="7048" y="5401"/>
                    <a:pt x="7048" y="5444"/>
                  </a:cubicBezTo>
                  <a:cubicBezTo>
                    <a:pt x="7048" y="5465"/>
                    <a:pt x="7091" y="5509"/>
                    <a:pt x="7113" y="5509"/>
                  </a:cubicBezTo>
                  <a:cubicBezTo>
                    <a:pt x="7156" y="5509"/>
                    <a:pt x="7183" y="5465"/>
                    <a:pt x="7183" y="5444"/>
                  </a:cubicBezTo>
                  <a:cubicBezTo>
                    <a:pt x="7183" y="5401"/>
                    <a:pt x="7156" y="5374"/>
                    <a:pt x="7113" y="5374"/>
                  </a:cubicBezTo>
                  <a:close/>
                  <a:moveTo>
                    <a:pt x="7113" y="5644"/>
                  </a:moveTo>
                  <a:cubicBezTo>
                    <a:pt x="7091" y="5644"/>
                    <a:pt x="7048" y="5671"/>
                    <a:pt x="7048" y="5714"/>
                  </a:cubicBezTo>
                  <a:cubicBezTo>
                    <a:pt x="7048" y="5735"/>
                    <a:pt x="7091" y="5779"/>
                    <a:pt x="7113" y="5779"/>
                  </a:cubicBezTo>
                  <a:cubicBezTo>
                    <a:pt x="7156" y="5779"/>
                    <a:pt x="7183" y="5735"/>
                    <a:pt x="7183" y="5714"/>
                  </a:cubicBezTo>
                  <a:cubicBezTo>
                    <a:pt x="7183" y="5671"/>
                    <a:pt x="7156" y="5644"/>
                    <a:pt x="7113" y="5644"/>
                  </a:cubicBezTo>
                  <a:close/>
                  <a:moveTo>
                    <a:pt x="7113" y="5914"/>
                  </a:moveTo>
                  <a:cubicBezTo>
                    <a:pt x="7091" y="5914"/>
                    <a:pt x="7048" y="5941"/>
                    <a:pt x="7048" y="5984"/>
                  </a:cubicBezTo>
                  <a:cubicBezTo>
                    <a:pt x="7048" y="6005"/>
                    <a:pt x="7091" y="6049"/>
                    <a:pt x="7113" y="6049"/>
                  </a:cubicBezTo>
                  <a:cubicBezTo>
                    <a:pt x="7156" y="6049"/>
                    <a:pt x="7183" y="6005"/>
                    <a:pt x="7183" y="5984"/>
                  </a:cubicBezTo>
                  <a:cubicBezTo>
                    <a:pt x="7183" y="5941"/>
                    <a:pt x="7156" y="5914"/>
                    <a:pt x="7113" y="5914"/>
                  </a:cubicBezTo>
                  <a:close/>
                  <a:moveTo>
                    <a:pt x="7113" y="6184"/>
                  </a:moveTo>
                  <a:cubicBezTo>
                    <a:pt x="7091" y="6184"/>
                    <a:pt x="7048" y="6211"/>
                    <a:pt x="7048" y="6254"/>
                  </a:cubicBezTo>
                  <a:cubicBezTo>
                    <a:pt x="7048" y="6275"/>
                    <a:pt x="7091" y="6319"/>
                    <a:pt x="7113" y="6319"/>
                  </a:cubicBezTo>
                  <a:cubicBezTo>
                    <a:pt x="7156" y="6319"/>
                    <a:pt x="7183" y="6275"/>
                    <a:pt x="7183" y="6254"/>
                  </a:cubicBezTo>
                  <a:cubicBezTo>
                    <a:pt x="7183" y="6211"/>
                    <a:pt x="7156" y="6184"/>
                    <a:pt x="7113" y="6184"/>
                  </a:cubicBezTo>
                  <a:close/>
                  <a:moveTo>
                    <a:pt x="7113" y="6454"/>
                  </a:moveTo>
                  <a:cubicBezTo>
                    <a:pt x="7091" y="6454"/>
                    <a:pt x="7048" y="6481"/>
                    <a:pt x="7048" y="6524"/>
                  </a:cubicBezTo>
                  <a:cubicBezTo>
                    <a:pt x="7048" y="6545"/>
                    <a:pt x="7091" y="6589"/>
                    <a:pt x="7113" y="6589"/>
                  </a:cubicBezTo>
                  <a:cubicBezTo>
                    <a:pt x="7156" y="6589"/>
                    <a:pt x="7183" y="6545"/>
                    <a:pt x="7183" y="6524"/>
                  </a:cubicBezTo>
                  <a:cubicBezTo>
                    <a:pt x="7183" y="6481"/>
                    <a:pt x="7156" y="6454"/>
                    <a:pt x="7113" y="6454"/>
                  </a:cubicBezTo>
                  <a:close/>
                  <a:moveTo>
                    <a:pt x="7113" y="6724"/>
                  </a:moveTo>
                  <a:cubicBezTo>
                    <a:pt x="7091" y="6724"/>
                    <a:pt x="7048" y="6751"/>
                    <a:pt x="7048" y="6794"/>
                  </a:cubicBezTo>
                  <a:cubicBezTo>
                    <a:pt x="7048" y="6815"/>
                    <a:pt x="7091" y="6859"/>
                    <a:pt x="7113" y="6859"/>
                  </a:cubicBezTo>
                  <a:cubicBezTo>
                    <a:pt x="7156" y="6859"/>
                    <a:pt x="7183" y="6815"/>
                    <a:pt x="7183" y="6794"/>
                  </a:cubicBezTo>
                  <a:cubicBezTo>
                    <a:pt x="7183" y="6751"/>
                    <a:pt x="7156" y="6724"/>
                    <a:pt x="7113" y="6724"/>
                  </a:cubicBezTo>
                  <a:close/>
                  <a:moveTo>
                    <a:pt x="7113" y="6994"/>
                  </a:moveTo>
                  <a:cubicBezTo>
                    <a:pt x="7091" y="6994"/>
                    <a:pt x="7048" y="7021"/>
                    <a:pt x="7048" y="7064"/>
                  </a:cubicBezTo>
                  <a:cubicBezTo>
                    <a:pt x="7048" y="7085"/>
                    <a:pt x="7091" y="7129"/>
                    <a:pt x="7113" y="7129"/>
                  </a:cubicBezTo>
                  <a:cubicBezTo>
                    <a:pt x="7156" y="7129"/>
                    <a:pt x="7183" y="7085"/>
                    <a:pt x="7183" y="7064"/>
                  </a:cubicBezTo>
                  <a:cubicBezTo>
                    <a:pt x="7183" y="7021"/>
                    <a:pt x="7156" y="6994"/>
                    <a:pt x="7113" y="6994"/>
                  </a:cubicBezTo>
                  <a:close/>
                  <a:moveTo>
                    <a:pt x="7113" y="7264"/>
                  </a:moveTo>
                  <a:cubicBezTo>
                    <a:pt x="7091" y="7264"/>
                    <a:pt x="7048" y="7291"/>
                    <a:pt x="7048" y="7334"/>
                  </a:cubicBezTo>
                  <a:cubicBezTo>
                    <a:pt x="7048" y="7355"/>
                    <a:pt x="7091" y="7399"/>
                    <a:pt x="7113" y="7399"/>
                  </a:cubicBezTo>
                  <a:cubicBezTo>
                    <a:pt x="7156" y="7399"/>
                    <a:pt x="7183" y="7355"/>
                    <a:pt x="7183" y="7334"/>
                  </a:cubicBezTo>
                  <a:cubicBezTo>
                    <a:pt x="7183" y="7291"/>
                    <a:pt x="7156" y="7264"/>
                    <a:pt x="7113" y="7264"/>
                  </a:cubicBezTo>
                  <a:close/>
                  <a:moveTo>
                    <a:pt x="7113" y="7534"/>
                  </a:moveTo>
                  <a:cubicBezTo>
                    <a:pt x="7091" y="7534"/>
                    <a:pt x="7048" y="7561"/>
                    <a:pt x="7048" y="7604"/>
                  </a:cubicBezTo>
                  <a:cubicBezTo>
                    <a:pt x="7048" y="7625"/>
                    <a:pt x="7091" y="7669"/>
                    <a:pt x="7113" y="7669"/>
                  </a:cubicBezTo>
                  <a:cubicBezTo>
                    <a:pt x="7156" y="7669"/>
                    <a:pt x="7183" y="7625"/>
                    <a:pt x="7183" y="7604"/>
                  </a:cubicBezTo>
                  <a:cubicBezTo>
                    <a:pt x="7183" y="7561"/>
                    <a:pt x="7156" y="7534"/>
                    <a:pt x="7113" y="7534"/>
                  </a:cubicBezTo>
                  <a:close/>
                  <a:moveTo>
                    <a:pt x="7113" y="7804"/>
                  </a:moveTo>
                  <a:cubicBezTo>
                    <a:pt x="7091" y="7804"/>
                    <a:pt x="7048" y="7831"/>
                    <a:pt x="7048" y="7874"/>
                  </a:cubicBezTo>
                  <a:cubicBezTo>
                    <a:pt x="7048" y="7895"/>
                    <a:pt x="7091" y="7939"/>
                    <a:pt x="7113" y="7939"/>
                  </a:cubicBezTo>
                  <a:cubicBezTo>
                    <a:pt x="7156" y="7939"/>
                    <a:pt x="7183" y="7895"/>
                    <a:pt x="7183" y="7874"/>
                  </a:cubicBezTo>
                  <a:cubicBezTo>
                    <a:pt x="7183" y="7831"/>
                    <a:pt x="7156" y="7804"/>
                    <a:pt x="7113" y="7804"/>
                  </a:cubicBezTo>
                  <a:close/>
                  <a:moveTo>
                    <a:pt x="7113" y="8074"/>
                  </a:moveTo>
                  <a:cubicBezTo>
                    <a:pt x="7091" y="8074"/>
                    <a:pt x="7048" y="8101"/>
                    <a:pt x="7048" y="8144"/>
                  </a:cubicBezTo>
                  <a:cubicBezTo>
                    <a:pt x="7048" y="8165"/>
                    <a:pt x="7091" y="8209"/>
                    <a:pt x="7113" y="8209"/>
                  </a:cubicBezTo>
                  <a:cubicBezTo>
                    <a:pt x="7156" y="8209"/>
                    <a:pt x="7183" y="8165"/>
                    <a:pt x="7183" y="8144"/>
                  </a:cubicBezTo>
                  <a:cubicBezTo>
                    <a:pt x="7183" y="8101"/>
                    <a:pt x="7156" y="8074"/>
                    <a:pt x="7113" y="8074"/>
                  </a:cubicBezTo>
                  <a:close/>
                  <a:moveTo>
                    <a:pt x="7113" y="8344"/>
                  </a:moveTo>
                  <a:cubicBezTo>
                    <a:pt x="7091" y="8344"/>
                    <a:pt x="7048" y="8371"/>
                    <a:pt x="7048" y="8414"/>
                  </a:cubicBezTo>
                  <a:cubicBezTo>
                    <a:pt x="7048" y="8435"/>
                    <a:pt x="7091" y="8479"/>
                    <a:pt x="7113" y="8479"/>
                  </a:cubicBezTo>
                  <a:cubicBezTo>
                    <a:pt x="7156" y="8479"/>
                    <a:pt x="7183" y="8435"/>
                    <a:pt x="7183" y="8414"/>
                  </a:cubicBezTo>
                  <a:cubicBezTo>
                    <a:pt x="7183" y="8371"/>
                    <a:pt x="7156" y="8344"/>
                    <a:pt x="7113" y="8344"/>
                  </a:cubicBezTo>
                  <a:close/>
                  <a:moveTo>
                    <a:pt x="7113" y="8614"/>
                  </a:moveTo>
                  <a:cubicBezTo>
                    <a:pt x="7091" y="8614"/>
                    <a:pt x="7048" y="8641"/>
                    <a:pt x="7048" y="8684"/>
                  </a:cubicBezTo>
                  <a:cubicBezTo>
                    <a:pt x="7048" y="8705"/>
                    <a:pt x="7091" y="8749"/>
                    <a:pt x="7113" y="8749"/>
                  </a:cubicBezTo>
                  <a:cubicBezTo>
                    <a:pt x="7156" y="8749"/>
                    <a:pt x="7183" y="8705"/>
                    <a:pt x="7183" y="8684"/>
                  </a:cubicBezTo>
                  <a:cubicBezTo>
                    <a:pt x="7183" y="8641"/>
                    <a:pt x="7156" y="8614"/>
                    <a:pt x="7113" y="8614"/>
                  </a:cubicBezTo>
                  <a:close/>
                  <a:moveTo>
                    <a:pt x="7113" y="8884"/>
                  </a:moveTo>
                  <a:cubicBezTo>
                    <a:pt x="7091" y="8884"/>
                    <a:pt x="7048" y="8911"/>
                    <a:pt x="7048" y="8954"/>
                  </a:cubicBezTo>
                  <a:cubicBezTo>
                    <a:pt x="7048" y="8975"/>
                    <a:pt x="7091" y="9019"/>
                    <a:pt x="7113" y="9019"/>
                  </a:cubicBezTo>
                  <a:cubicBezTo>
                    <a:pt x="7156" y="9019"/>
                    <a:pt x="7183" y="8975"/>
                    <a:pt x="7183" y="8954"/>
                  </a:cubicBezTo>
                  <a:cubicBezTo>
                    <a:pt x="7183" y="8911"/>
                    <a:pt x="7156" y="8884"/>
                    <a:pt x="7113" y="8884"/>
                  </a:cubicBezTo>
                  <a:close/>
                  <a:moveTo>
                    <a:pt x="7113" y="9154"/>
                  </a:moveTo>
                  <a:cubicBezTo>
                    <a:pt x="7091" y="9154"/>
                    <a:pt x="7048" y="9181"/>
                    <a:pt x="7048" y="9224"/>
                  </a:cubicBezTo>
                  <a:cubicBezTo>
                    <a:pt x="7048" y="9245"/>
                    <a:pt x="7091" y="9289"/>
                    <a:pt x="7113" y="9289"/>
                  </a:cubicBezTo>
                  <a:cubicBezTo>
                    <a:pt x="7156" y="9289"/>
                    <a:pt x="7183" y="9245"/>
                    <a:pt x="7183" y="9224"/>
                  </a:cubicBezTo>
                  <a:cubicBezTo>
                    <a:pt x="7183" y="9181"/>
                    <a:pt x="7156" y="9154"/>
                    <a:pt x="7113" y="9154"/>
                  </a:cubicBezTo>
                  <a:close/>
                  <a:moveTo>
                    <a:pt x="7113" y="9424"/>
                  </a:moveTo>
                  <a:cubicBezTo>
                    <a:pt x="7091" y="9424"/>
                    <a:pt x="7048" y="9451"/>
                    <a:pt x="7048" y="9494"/>
                  </a:cubicBezTo>
                  <a:cubicBezTo>
                    <a:pt x="7048" y="9515"/>
                    <a:pt x="7091" y="9559"/>
                    <a:pt x="7113" y="9559"/>
                  </a:cubicBezTo>
                  <a:cubicBezTo>
                    <a:pt x="7156" y="9559"/>
                    <a:pt x="7183" y="9515"/>
                    <a:pt x="7183" y="9494"/>
                  </a:cubicBezTo>
                  <a:cubicBezTo>
                    <a:pt x="7183" y="9451"/>
                    <a:pt x="7156" y="9424"/>
                    <a:pt x="7113" y="9424"/>
                  </a:cubicBezTo>
                  <a:close/>
                  <a:moveTo>
                    <a:pt x="7113" y="9694"/>
                  </a:moveTo>
                  <a:cubicBezTo>
                    <a:pt x="7091" y="9694"/>
                    <a:pt x="7048" y="9721"/>
                    <a:pt x="7048" y="9764"/>
                  </a:cubicBezTo>
                  <a:cubicBezTo>
                    <a:pt x="7048" y="9785"/>
                    <a:pt x="7091" y="9829"/>
                    <a:pt x="7113" y="9829"/>
                  </a:cubicBezTo>
                  <a:cubicBezTo>
                    <a:pt x="7156" y="9829"/>
                    <a:pt x="7183" y="9785"/>
                    <a:pt x="7183" y="9764"/>
                  </a:cubicBezTo>
                  <a:cubicBezTo>
                    <a:pt x="7183" y="9721"/>
                    <a:pt x="7156" y="9694"/>
                    <a:pt x="7113" y="9694"/>
                  </a:cubicBezTo>
                  <a:close/>
                  <a:moveTo>
                    <a:pt x="7113" y="9964"/>
                  </a:moveTo>
                  <a:cubicBezTo>
                    <a:pt x="7091" y="9964"/>
                    <a:pt x="7048" y="9991"/>
                    <a:pt x="7048" y="10034"/>
                  </a:cubicBezTo>
                  <a:cubicBezTo>
                    <a:pt x="7048" y="10055"/>
                    <a:pt x="7091" y="10099"/>
                    <a:pt x="7113" y="10099"/>
                  </a:cubicBezTo>
                  <a:cubicBezTo>
                    <a:pt x="7156" y="10099"/>
                    <a:pt x="7183" y="10055"/>
                    <a:pt x="7183" y="10034"/>
                  </a:cubicBezTo>
                  <a:cubicBezTo>
                    <a:pt x="7183" y="9991"/>
                    <a:pt x="7156" y="9964"/>
                    <a:pt x="7113" y="9964"/>
                  </a:cubicBezTo>
                  <a:close/>
                  <a:moveTo>
                    <a:pt x="7113" y="10234"/>
                  </a:moveTo>
                  <a:cubicBezTo>
                    <a:pt x="7091" y="10234"/>
                    <a:pt x="7048" y="10261"/>
                    <a:pt x="7048" y="10304"/>
                  </a:cubicBezTo>
                  <a:cubicBezTo>
                    <a:pt x="7048" y="10326"/>
                    <a:pt x="7091" y="10369"/>
                    <a:pt x="7113" y="10369"/>
                  </a:cubicBezTo>
                  <a:cubicBezTo>
                    <a:pt x="7156" y="10369"/>
                    <a:pt x="7183" y="10326"/>
                    <a:pt x="7183" y="10304"/>
                  </a:cubicBezTo>
                  <a:cubicBezTo>
                    <a:pt x="7183" y="10261"/>
                    <a:pt x="7156" y="10234"/>
                    <a:pt x="7113" y="10234"/>
                  </a:cubicBezTo>
                  <a:close/>
                  <a:moveTo>
                    <a:pt x="7113" y="10504"/>
                  </a:moveTo>
                  <a:cubicBezTo>
                    <a:pt x="7091" y="10504"/>
                    <a:pt x="7048" y="10531"/>
                    <a:pt x="7048" y="10574"/>
                  </a:cubicBezTo>
                  <a:cubicBezTo>
                    <a:pt x="7048" y="10596"/>
                    <a:pt x="7091" y="10639"/>
                    <a:pt x="7113" y="10639"/>
                  </a:cubicBezTo>
                  <a:cubicBezTo>
                    <a:pt x="7156" y="10639"/>
                    <a:pt x="7183" y="10596"/>
                    <a:pt x="7183" y="10574"/>
                  </a:cubicBezTo>
                  <a:cubicBezTo>
                    <a:pt x="7183" y="10531"/>
                    <a:pt x="7156" y="10504"/>
                    <a:pt x="7113" y="10504"/>
                  </a:cubicBezTo>
                  <a:close/>
                  <a:moveTo>
                    <a:pt x="7113" y="10774"/>
                  </a:moveTo>
                  <a:cubicBezTo>
                    <a:pt x="7091" y="10774"/>
                    <a:pt x="7048" y="10801"/>
                    <a:pt x="7048" y="10844"/>
                  </a:cubicBezTo>
                  <a:cubicBezTo>
                    <a:pt x="7048" y="10866"/>
                    <a:pt x="7091" y="10909"/>
                    <a:pt x="7113" y="10909"/>
                  </a:cubicBezTo>
                  <a:cubicBezTo>
                    <a:pt x="7156" y="10909"/>
                    <a:pt x="7183" y="10866"/>
                    <a:pt x="7183" y="10844"/>
                  </a:cubicBezTo>
                  <a:cubicBezTo>
                    <a:pt x="7183" y="10801"/>
                    <a:pt x="7156" y="10774"/>
                    <a:pt x="7113" y="10774"/>
                  </a:cubicBezTo>
                  <a:close/>
                  <a:moveTo>
                    <a:pt x="7113" y="11044"/>
                  </a:moveTo>
                  <a:cubicBezTo>
                    <a:pt x="7091" y="11044"/>
                    <a:pt x="7048" y="11071"/>
                    <a:pt x="7048" y="11114"/>
                  </a:cubicBezTo>
                  <a:cubicBezTo>
                    <a:pt x="7048" y="11136"/>
                    <a:pt x="7091" y="11179"/>
                    <a:pt x="7113" y="11179"/>
                  </a:cubicBezTo>
                  <a:cubicBezTo>
                    <a:pt x="7156" y="11179"/>
                    <a:pt x="7183" y="11136"/>
                    <a:pt x="7183" y="11114"/>
                  </a:cubicBezTo>
                  <a:cubicBezTo>
                    <a:pt x="7183" y="11071"/>
                    <a:pt x="7156" y="11044"/>
                    <a:pt x="7113" y="11044"/>
                  </a:cubicBezTo>
                  <a:close/>
                  <a:moveTo>
                    <a:pt x="7113" y="11314"/>
                  </a:moveTo>
                  <a:cubicBezTo>
                    <a:pt x="7091" y="11314"/>
                    <a:pt x="7048" y="11341"/>
                    <a:pt x="7048" y="11384"/>
                  </a:cubicBezTo>
                  <a:cubicBezTo>
                    <a:pt x="7048" y="11406"/>
                    <a:pt x="7091" y="11449"/>
                    <a:pt x="7113" y="11449"/>
                  </a:cubicBezTo>
                  <a:cubicBezTo>
                    <a:pt x="7156" y="11449"/>
                    <a:pt x="7183" y="11406"/>
                    <a:pt x="7183" y="11384"/>
                  </a:cubicBezTo>
                  <a:cubicBezTo>
                    <a:pt x="7183" y="11341"/>
                    <a:pt x="7156" y="11314"/>
                    <a:pt x="7113" y="11314"/>
                  </a:cubicBezTo>
                  <a:close/>
                  <a:moveTo>
                    <a:pt x="7113" y="11584"/>
                  </a:moveTo>
                  <a:cubicBezTo>
                    <a:pt x="7091" y="11584"/>
                    <a:pt x="7048" y="11611"/>
                    <a:pt x="7048" y="11654"/>
                  </a:cubicBezTo>
                  <a:cubicBezTo>
                    <a:pt x="7048" y="11676"/>
                    <a:pt x="7091" y="11719"/>
                    <a:pt x="7113" y="11719"/>
                  </a:cubicBezTo>
                  <a:cubicBezTo>
                    <a:pt x="7156" y="11719"/>
                    <a:pt x="7183" y="11676"/>
                    <a:pt x="7183" y="11654"/>
                  </a:cubicBezTo>
                  <a:cubicBezTo>
                    <a:pt x="7183" y="11611"/>
                    <a:pt x="7156" y="11584"/>
                    <a:pt x="7113" y="11584"/>
                  </a:cubicBezTo>
                  <a:close/>
                  <a:moveTo>
                    <a:pt x="7113" y="11854"/>
                  </a:moveTo>
                  <a:cubicBezTo>
                    <a:pt x="7091" y="11854"/>
                    <a:pt x="7048" y="11881"/>
                    <a:pt x="7048" y="11924"/>
                  </a:cubicBezTo>
                  <a:cubicBezTo>
                    <a:pt x="7048" y="11946"/>
                    <a:pt x="7091" y="11989"/>
                    <a:pt x="7113" y="11989"/>
                  </a:cubicBezTo>
                  <a:cubicBezTo>
                    <a:pt x="7156" y="11989"/>
                    <a:pt x="7183" y="11946"/>
                    <a:pt x="7183" y="11924"/>
                  </a:cubicBezTo>
                  <a:cubicBezTo>
                    <a:pt x="7183" y="11881"/>
                    <a:pt x="7156" y="11854"/>
                    <a:pt x="7113" y="11854"/>
                  </a:cubicBezTo>
                  <a:close/>
                  <a:moveTo>
                    <a:pt x="7113" y="12124"/>
                  </a:moveTo>
                  <a:cubicBezTo>
                    <a:pt x="7091" y="12124"/>
                    <a:pt x="7048" y="12151"/>
                    <a:pt x="7048" y="12194"/>
                  </a:cubicBezTo>
                  <a:cubicBezTo>
                    <a:pt x="7048" y="12216"/>
                    <a:pt x="7091" y="12259"/>
                    <a:pt x="7113" y="12259"/>
                  </a:cubicBezTo>
                  <a:cubicBezTo>
                    <a:pt x="7156" y="12259"/>
                    <a:pt x="7183" y="12216"/>
                    <a:pt x="7183" y="12194"/>
                  </a:cubicBezTo>
                  <a:cubicBezTo>
                    <a:pt x="7183" y="12151"/>
                    <a:pt x="7156" y="12124"/>
                    <a:pt x="7113" y="12124"/>
                  </a:cubicBezTo>
                  <a:close/>
                  <a:moveTo>
                    <a:pt x="7113" y="12394"/>
                  </a:moveTo>
                  <a:cubicBezTo>
                    <a:pt x="7091" y="12394"/>
                    <a:pt x="7048" y="12421"/>
                    <a:pt x="7048" y="12464"/>
                  </a:cubicBezTo>
                  <a:cubicBezTo>
                    <a:pt x="7048" y="12486"/>
                    <a:pt x="7091" y="12529"/>
                    <a:pt x="7113" y="12529"/>
                  </a:cubicBezTo>
                  <a:cubicBezTo>
                    <a:pt x="7156" y="12529"/>
                    <a:pt x="7183" y="12486"/>
                    <a:pt x="7183" y="12464"/>
                  </a:cubicBezTo>
                  <a:cubicBezTo>
                    <a:pt x="7183" y="12421"/>
                    <a:pt x="7156" y="12394"/>
                    <a:pt x="7113" y="12394"/>
                  </a:cubicBezTo>
                  <a:close/>
                  <a:moveTo>
                    <a:pt x="7113" y="12664"/>
                  </a:moveTo>
                  <a:cubicBezTo>
                    <a:pt x="7091" y="12664"/>
                    <a:pt x="7048" y="12691"/>
                    <a:pt x="7048" y="12734"/>
                  </a:cubicBezTo>
                  <a:cubicBezTo>
                    <a:pt x="7048" y="12756"/>
                    <a:pt x="7091" y="12799"/>
                    <a:pt x="7113" y="12799"/>
                  </a:cubicBezTo>
                  <a:cubicBezTo>
                    <a:pt x="7156" y="12799"/>
                    <a:pt x="7183" y="12756"/>
                    <a:pt x="7183" y="12734"/>
                  </a:cubicBezTo>
                  <a:cubicBezTo>
                    <a:pt x="7183" y="12691"/>
                    <a:pt x="7156" y="12664"/>
                    <a:pt x="7113" y="12664"/>
                  </a:cubicBezTo>
                  <a:close/>
                  <a:moveTo>
                    <a:pt x="7113" y="12934"/>
                  </a:moveTo>
                  <a:cubicBezTo>
                    <a:pt x="7091" y="12934"/>
                    <a:pt x="7048" y="12961"/>
                    <a:pt x="7048" y="13004"/>
                  </a:cubicBezTo>
                  <a:cubicBezTo>
                    <a:pt x="7048" y="13026"/>
                    <a:pt x="7091" y="13069"/>
                    <a:pt x="7113" y="13069"/>
                  </a:cubicBezTo>
                  <a:cubicBezTo>
                    <a:pt x="7156" y="13069"/>
                    <a:pt x="7183" y="13026"/>
                    <a:pt x="7183" y="13004"/>
                  </a:cubicBezTo>
                  <a:cubicBezTo>
                    <a:pt x="7183" y="12961"/>
                    <a:pt x="7156" y="12934"/>
                    <a:pt x="7113" y="12934"/>
                  </a:cubicBezTo>
                  <a:close/>
                  <a:moveTo>
                    <a:pt x="7113" y="13204"/>
                  </a:moveTo>
                  <a:cubicBezTo>
                    <a:pt x="7091" y="13204"/>
                    <a:pt x="7048" y="13231"/>
                    <a:pt x="7048" y="13274"/>
                  </a:cubicBezTo>
                  <a:cubicBezTo>
                    <a:pt x="7048" y="13296"/>
                    <a:pt x="7091" y="13339"/>
                    <a:pt x="7113" y="13339"/>
                  </a:cubicBezTo>
                  <a:cubicBezTo>
                    <a:pt x="7156" y="13339"/>
                    <a:pt x="7183" y="13296"/>
                    <a:pt x="7183" y="13274"/>
                  </a:cubicBezTo>
                  <a:cubicBezTo>
                    <a:pt x="7183" y="13231"/>
                    <a:pt x="7156" y="13204"/>
                    <a:pt x="7113" y="13204"/>
                  </a:cubicBezTo>
                  <a:close/>
                  <a:moveTo>
                    <a:pt x="7113" y="13474"/>
                  </a:moveTo>
                  <a:cubicBezTo>
                    <a:pt x="7091" y="13474"/>
                    <a:pt x="7048" y="13501"/>
                    <a:pt x="7048" y="13544"/>
                  </a:cubicBezTo>
                  <a:cubicBezTo>
                    <a:pt x="7048" y="13566"/>
                    <a:pt x="7091" y="13609"/>
                    <a:pt x="7113" y="13609"/>
                  </a:cubicBezTo>
                  <a:cubicBezTo>
                    <a:pt x="7156" y="13609"/>
                    <a:pt x="7183" y="13566"/>
                    <a:pt x="7183" y="13544"/>
                  </a:cubicBezTo>
                  <a:cubicBezTo>
                    <a:pt x="7183" y="13501"/>
                    <a:pt x="7156" y="13474"/>
                    <a:pt x="7113" y="13474"/>
                  </a:cubicBezTo>
                  <a:close/>
                  <a:moveTo>
                    <a:pt x="7205" y="13679"/>
                  </a:moveTo>
                  <a:cubicBezTo>
                    <a:pt x="7156" y="13679"/>
                    <a:pt x="7135" y="13701"/>
                    <a:pt x="7135" y="13744"/>
                  </a:cubicBezTo>
                  <a:cubicBezTo>
                    <a:pt x="7135" y="13771"/>
                    <a:pt x="7156" y="13814"/>
                    <a:pt x="7205" y="13814"/>
                  </a:cubicBezTo>
                  <a:cubicBezTo>
                    <a:pt x="7226" y="13814"/>
                    <a:pt x="7270" y="13771"/>
                    <a:pt x="7270" y="13744"/>
                  </a:cubicBezTo>
                  <a:cubicBezTo>
                    <a:pt x="7270" y="13701"/>
                    <a:pt x="7226" y="13679"/>
                    <a:pt x="7205" y="13679"/>
                  </a:cubicBezTo>
                  <a:close/>
                  <a:moveTo>
                    <a:pt x="7475" y="13679"/>
                  </a:moveTo>
                  <a:cubicBezTo>
                    <a:pt x="7426" y="13679"/>
                    <a:pt x="7405" y="13701"/>
                    <a:pt x="7405" y="13744"/>
                  </a:cubicBezTo>
                  <a:cubicBezTo>
                    <a:pt x="7405" y="13771"/>
                    <a:pt x="7426" y="13814"/>
                    <a:pt x="7475" y="13814"/>
                  </a:cubicBezTo>
                  <a:cubicBezTo>
                    <a:pt x="7496" y="13814"/>
                    <a:pt x="7540" y="13771"/>
                    <a:pt x="7540" y="13744"/>
                  </a:cubicBezTo>
                  <a:cubicBezTo>
                    <a:pt x="7540" y="13701"/>
                    <a:pt x="7496" y="13679"/>
                    <a:pt x="7475" y="13679"/>
                  </a:cubicBezTo>
                  <a:close/>
                  <a:moveTo>
                    <a:pt x="7745" y="13679"/>
                  </a:moveTo>
                  <a:cubicBezTo>
                    <a:pt x="7696" y="13679"/>
                    <a:pt x="7675" y="13701"/>
                    <a:pt x="7675" y="13744"/>
                  </a:cubicBezTo>
                  <a:cubicBezTo>
                    <a:pt x="7675" y="13771"/>
                    <a:pt x="7696" y="13814"/>
                    <a:pt x="7745" y="13814"/>
                  </a:cubicBezTo>
                  <a:cubicBezTo>
                    <a:pt x="7766" y="13814"/>
                    <a:pt x="7810" y="13771"/>
                    <a:pt x="7810" y="13744"/>
                  </a:cubicBezTo>
                  <a:cubicBezTo>
                    <a:pt x="7810" y="13701"/>
                    <a:pt x="7766" y="13679"/>
                    <a:pt x="7745" y="13679"/>
                  </a:cubicBezTo>
                  <a:close/>
                  <a:moveTo>
                    <a:pt x="8015" y="13679"/>
                  </a:moveTo>
                  <a:cubicBezTo>
                    <a:pt x="7966" y="13679"/>
                    <a:pt x="7945" y="13701"/>
                    <a:pt x="7945" y="13744"/>
                  </a:cubicBezTo>
                  <a:cubicBezTo>
                    <a:pt x="7945" y="13771"/>
                    <a:pt x="7966" y="13814"/>
                    <a:pt x="8015" y="13814"/>
                  </a:cubicBezTo>
                  <a:cubicBezTo>
                    <a:pt x="8036" y="13814"/>
                    <a:pt x="8080" y="13771"/>
                    <a:pt x="8080" y="13744"/>
                  </a:cubicBezTo>
                  <a:cubicBezTo>
                    <a:pt x="8080" y="13701"/>
                    <a:pt x="8036" y="13679"/>
                    <a:pt x="8015" y="13679"/>
                  </a:cubicBezTo>
                  <a:close/>
                  <a:moveTo>
                    <a:pt x="8285" y="13679"/>
                  </a:moveTo>
                  <a:cubicBezTo>
                    <a:pt x="8236" y="13679"/>
                    <a:pt x="8215" y="13701"/>
                    <a:pt x="8215" y="13744"/>
                  </a:cubicBezTo>
                  <a:cubicBezTo>
                    <a:pt x="8215" y="13771"/>
                    <a:pt x="8236" y="13814"/>
                    <a:pt x="8285" y="13814"/>
                  </a:cubicBezTo>
                  <a:cubicBezTo>
                    <a:pt x="8306" y="13814"/>
                    <a:pt x="8350" y="13771"/>
                    <a:pt x="8350" y="13744"/>
                  </a:cubicBezTo>
                  <a:cubicBezTo>
                    <a:pt x="8350" y="13701"/>
                    <a:pt x="8306" y="13679"/>
                    <a:pt x="8285" y="13679"/>
                  </a:cubicBezTo>
                  <a:close/>
                  <a:moveTo>
                    <a:pt x="8555" y="13679"/>
                  </a:moveTo>
                  <a:cubicBezTo>
                    <a:pt x="8506" y="13679"/>
                    <a:pt x="8485" y="13701"/>
                    <a:pt x="8485" y="13744"/>
                  </a:cubicBezTo>
                  <a:cubicBezTo>
                    <a:pt x="8485" y="13771"/>
                    <a:pt x="8506" y="13814"/>
                    <a:pt x="8555" y="13814"/>
                  </a:cubicBezTo>
                  <a:cubicBezTo>
                    <a:pt x="8576" y="13814"/>
                    <a:pt x="8620" y="13771"/>
                    <a:pt x="8620" y="13744"/>
                  </a:cubicBezTo>
                  <a:cubicBezTo>
                    <a:pt x="8620" y="13701"/>
                    <a:pt x="8576" y="13679"/>
                    <a:pt x="8555" y="13679"/>
                  </a:cubicBezTo>
                  <a:close/>
                  <a:moveTo>
                    <a:pt x="8825" y="13679"/>
                  </a:moveTo>
                  <a:cubicBezTo>
                    <a:pt x="8776" y="13679"/>
                    <a:pt x="8755" y="13701"/>
                    <a:pt x="8755" y="13744"/>
                  </a:cubicBezTo>
                  <a:cubicBezTo>
                    <a:pt x="8755" y="13771"/>
                    <a:pt x="8776" y="13814"/>
                    <a:pt x="8825" y="13814"/>
                  </a:cubicBezTo>
                  <a:cubicBezTo>
                    <a:pt x="8846" y="13814"/>
                    <a:pt x="8890" y="13771"/>
                    <a:pt x="8890" y="13744"/>
                  </a:cubicBezTo>
                  <a:cubicBezTo>
                    <a:pt x="8890" y="13701"/>
                    <a:pt x="8846" y="13679"/>
                    <a:pt x="8825" y="13679"/>
                  </a:cubicBezTo>
                  <a:close/>
                  <a:moveTo>
                    <a:pt x="9095" y="13679"/>
                  </a:moveTo>
                  <a:cubicBezTo>
                    <a:pt x="9046" y="13679"/>
                    <a:pt x="9025" y="13701"/>
                    <a:pt x="9025" y="13744"/>
                  </a:cubicBezTo>
                  <a:cubicBezTo>
                    <a:pt x="9025" y="13771"/>
                    <a:pt x="9046" y="13814"/>
                    <a:pt x="9095" y="13814"/>
                  </a:cubicBezTo>
                  <a:cubicBezTo>
                    <a:pt x="9117" y="13814"/>
                    <a:pt x="9160" y="13771"/>
                    <a:pt x="9160" y="13744"/>
                  </a:cubicBezTo>
                  <a:cubicBezTo>
                    <a:pt x="9160" y="13701"/>
                    <a:pt x="9117" y="13679"/>
                    <a:pt x="9095" y="13679"/>
                  </a:cubicBezTo>
                  <a:close/>
                  <a:moveTo>
                    <a:pt x="9365" y="13679"/>
                  </a:moveTo>
                  <a:cubicBezTo>
                    <a:pt x="9316" y="13679"/>
                    <a:pt x="9295" y="13701"/>
                    <a:pt x="9295" y="13744"/>
                  </a:cubicBezTo>
                  <a:cubicBezTo>
                    <a:pt x="9295" y="13771"/>
                    <a:pt x="9316" y="13814"/>
                    <a:pt x="9365" y="13814"/>
                  </a:cubicBezTo>
                  <a:cubicBezTo>
                    <a:pt x="9387" y="13814"/>
                    <a:pt x="9430" y="13771"/>
                    <a:pt x="9430" y="13744"/>
                  </a:cubicBezTo>
                  <a:cubicBezTo>
                    <a:pt x="9430" y="13701"/>
                    <a:pt x="9387" y="13679"/>
                    <a:pt x="9365" y="13679"/>
                  </a:cubicBezTo>
                  <a:close/>
                  <a:moveTo>
                    <a:pt x="9635" y="13679"/>
                  </a:moveTo>
                  <a:cubicBezTo>
                    <a:pt x="9586" y="13679"/>
                    <a:pt x="9565" y="13701"/>
                    <a:pt x="9565" y="13744"/>
                  </a:cubicBezTo>
                  <a:cubicBezTo>
                    <a:pt x="9565" y="13771"/>
                    <a:pt x="9586" y="13814"/>
                    <a:pt x="9635" y="13814"/>
                  </a:cubicBezTo>
                  <a:cubicBezTo>
                    <a:pt x="9657" y="13814"/>
                    <a:pt x="9700" y="13771"/>
                    <a:pt x="9700" y="13744"/>
                  </a:cubicBezTo>
                  <a:cubicBezTo>
                    <a:pt x="9700" y="13701"/>
                    <a:pt x="9657" y="13679"/>
                    <a:pt x="9635" y="13679"/>
                  </a:cubicBezTo>
                  <a:close/>
                  <a:moveTo>
                    <a:pt x="9905" y="13679"/>
                  </a:moveTo>
                  <a:cubicBezTo>
                    <a:pt x="9856" y="13679"/>
                    <a:pt x="9835" y="13701"/>
                    <a:pt x="9835" y="13744"/>
                  </a:cubicBezTo>
                  <a:cubicBezTo>
                    <a:pt x="9835" y="13771"/>
                    <a:pt x="9856" y="13814"/>
                    <a:pt x="9905" y="13814"/>
                  </a:cubicBezTo>
                  <a:cubicBezTo>
                    <a:pt x="9927" y="13814"/>
                    <a:pt x="9970" y="13771"/>
                    <a:pt x="9970" y="13744"/>
                  </a:cubicBezTo>
                  <a:cubicBezTo>
                    <a:pt x="9970" y="13701"/>
                    <a:pt x="9927" y="13679"/>
                    <a:pt x="9905" y="13679"/>
                  </a:cubicBezTo>
                  <a:close/>
                  <a:moveTo>
                    <a:pt x="10175" y="13679"/>
                  </a:moveTo>
                  <a:cubicBezTo>
                    <a:pt x="10126" y="13679"/>
                    <a:pt x="10105" y="13701"/>
                    <a:pt x="10105" y="13744"/>
                  </a:cubicBezTo>
                  <a:cubicBezTo>
                    <a:pt x="10105" y="13771"/>
                    <a:pt x="10126" y="13814"/>
                    <a:pt x="10175" y="13814"/>
                  </a:cubicBezTo>
                  <a:cubicBezTo>
                    <a:pt x="10197" y="13814"/>
                    <a:pt x="10240" y="13771"/>
                    <a:pt x="10240" y="13744"/>
                  </a:cubicBezTo>
                  <a:cubicBezTo>
                    <a:pt x="10240" y="13701"/>
                    <a:pt x="10197" y="13679"/>
                    <a:pt x="10175" y="13679"/>
                  </a:cubicBezTo>
                  <a:close/>
                  <a:moveTo>
                    <a:pt x="10445" y="13679"/>
                  </a:moveTo>
                  <a:cubicBezTo>
                    <a:pt x="10396" y="13679"/>
                    <a:pt x="10375" y="13701"/>
                    <a:pt x="10375" y="13744"/>
                  </a:cubicBezTo>
                  <a:cubicBezTo>
                    <a:pt x="10375" y="13771"/>
                    <a:pt x="10396" y="13814"/>
                    <a:pt x="10445" y="13814"/>
                  </a:cubicBezTo>
                  <a:cubicBezTo>
                    <a:pt x="10467" y="13814"/>
                    <a:pt x="10510" y="13771"/>
                    <a:pt x="10510" y="13744"/>
                  </a:cubicBezTo>
                  <a:cubicBezTo>
                    <a:pt x="10510" y="13701"/>
                    <a:pt x="10467" y="13679"/>
                    <a:pt x="10445" y="13679"/>
                  </a:cubicBezTo>
                  <a:close/>
                  <a:moveTo>
                    <a:pt x="10715" y="13679"/>
                  </a:moveTo>
                  <a:cubicBezTo>
                    <a:pt x="10666" y="13679"/>
                    <a:pt x="10645" y="13701"/>
                    <a:pt x="10645" y="13744"/>
                  </a:cubicBezTo>
                  <a:cubicBezTo>
                    <a:pt x="10645" y="13771"/>
                    <a:pt x="10666" y="13814"/>
                    <a:pt x="10715" y="13814"/>
                  </a:cubicBezTo>
                  <a:cubicBezTo>
                    <a:pt x="10737" y="13814"/>
                    <a:pt x="10780" y="13771"/>
                    <a:pt x="10780" y="13744"/>
                  </a:cubicBezTo>
                  <a:cubicBezTo>
                    <a:pt x="10780" y="13701"/>
                    <a:pt x="10737" y="13679"/>
                    <a:pt x="10715" y="13679"/>
                  </a:cubicBezTo>
                  <a:close/>
                  <a:moveTo>
                    <a:pt x="10985" y="13679"/>
                  </a:moveTo>
                  <a:cubicBezTo>
                    <a:pt x="10936" y="13679"/>
                    <a:pt x="10915" y="13701"/>
                    <a:pt x="10915" y="13744"/>
                  </a:cubicBezTo>
                  <a:cubicBezTo>
                    <a:pt x="10915" y="13771"/>
                    <a:pt x="10936" y="13814"/>
                    <a:pt x="10985" y="13814"/>
                  </a:cubicBezTo>
                  <a:cubicBezTo>
                    <a:pt x="11007" y="13814"/>
                    <a:pt x="11050" y="13771"/>
                    <a:pt x="11050" y="13744"/>
                  </a:cubicBezTo>
                  <a:cubicBezTo>
                    <a:pt x="11050" y="13701"/>
                    <a:pt x="11007" y="13679"/>
                    <a:pt x="10985" y="13679"/>
                  </a:cubicBezTo>
                  <a:close/>
                  <a:moveTo>
                    <a:pt x="11255" y="13679"/>
                  </a:moveTo>
                  <a:cubicBezTo>
                    <a:pt x="11206" y="13679"/>
                    <a:pt x="11185" y="13701"/>
                    <a:pt x="11185" y="13744"/>
                  </a:cubicBezTo>
                  <a:cubicBezTo>
                    <a:pt x="11185" y="13771"/>
                    <a:pt x="11206" y="13814"/>
                    <a:pt x="11255" y="13814"/>
                  </a:cubicBezTo>
                  <a:cubicBezTo>
                    <a:pt x="11277" y="13814"/>
                    <a:pt x="11320" y="13771"/>
                    <a:pt x="11320" y="13744"/>
                  </a:cubicBezTo>
                  <a:cubicBezTo>
                    <a:pt x="11320" y="13701"/>
                    <a:pt x="11277" y="13679"/>
                    <a:pt x="11255" y="13679"/>
                  </a:cubicBezTo>
                  <a:close/>
                  <a:moveTo>
                    <a:pt x="11525" y="13679"/>
                  </a:moveTo>
                  <a:cubicBezTo>
                    <a:pt x="11476" y="13679"/>
                    <a:pt x="11455" y="13701"/>
                    <a:pt x="11455" y="13744"/>
                  </a:cubicBezTo>
                  <a:cubicBezTo>
                    <a:pt x="11455" y="13771"/>
                    <a:pt x="11476" y="13814"/>
                    <a:pt x="11525" y="13814"/>
                  </a:cubicBezTo>
                  <a:cubicBezTo>
                    <a:pt x="11547" y="13814"/>
                    <a:pt x="11590" y="13771"/>
                    <a:pt x="11590" y="13744"/>
                  </a:cubicBezTo>
                  <a:cubicBezTo>
                    <a:pt x="11590" y="13701"/>
                    <a:pt x="11547" y="13679"/>
                    <a:pt x="11525" y="13679"/>
                  </a:cubicBezTo>
                  <a:close/>
                  <a:moveTo>
                    <a:pt x="11795" y="13679"/>
                  </a:moveTo>
                  <a:cubicBezTo>
                    <a:pt x="11746" y="13679"/>
                    <a:pt x="11725" y="13701"/>
                    <a:pt x="11725" y="13744"/>
                  </a:cubicBezTo>
                  <a:cubicBezTo>
                    <a:pt x="11725" y="13771"/>
                    <a:pt x="11746" y="13814"/>
                    <a:pt x="11795" y="13814"/>
                  </a:cubicBezTo>
                  <a:cubicBezTo>
                    <a:pt x="11817" y="13814"/>
                    <a:pt x="11860" y="13771"/>
                    <a:pt x="11860" y="13744"/>
                  </a:cubicBezTo>
                  <a:cubicBezTo>
                    <a:pt x="11860" y="13701"/>
                    <a:pt x="11817" y="13679"/>
                    <a:pt x="11795" y="13679"/>
                  </a:cubicBezTo>
                  <a:close/>
                  <a:moveTo>
                    <a:pt x="12065" y="13679"/>
                  </a:moveTo>
                  <a:cubicBezTo>
                    <a:pt x="12016" y="13679"/>
                    <a:pt x="11995" y="13701"/>
                    <a:pt x="11995" y="13744"/>
                  </a:cubicBezTo>
                  <a:cubicBezTo>
                    <a:pt x="11995" y="13771"/>
                    <a:pt x="12016" y="13814"/>
                    <a:pt x="12065" y="13814"/>
                  </a:cubicBezTo>
                  <a:cubicBezTo>
                    <a:pt x="12087" y="13814"/>
                    <a:pt x="12130" y="13771"/>
                    <a:pt x="12130" y="13744"/>
                  </a:cubicBezTo>
                  <a:cubicBezTo>
                    <a:pt x="12130" y="13701"/>
                    <a:pt x="12087" y="13679"/>
                    <a:pt x="12065" y="13679"/>
                  </a:cubicBezTo>
                  <a:close/>
                  <a:moveTo>
                    <a:pt x="12335" y="13679"/>
                  </a:moveTo>
                  <a:cubicBezTo>
                    <a:pt x="12286" y="13679"/>
                    <a:pt x="12265" y="13701"/>
                    <a:pt x="12265" y="13744"/>
                  </a:cubicBezTo>
                  <a:cubicBezTo>
                    <a:pt x="12265" y="13771"/>
                    <a:pt x="12286" y="13814"/>
                    <a:pt x="12335" y="13814"/>
                  </a:cubicBezTo>
                  <a:cubicBezTo>
                    <a:pt x="12357" y="13814"/>
                    <a:pt x="12400" y="13771"/>
                    <a:pt x="12400" y="13744"/>
                  </a:cubicBezTo>
                  <a:cubicBezTo>
                    <a:pt x="12400" y="13701"/>
                    <a:pt x="12357" y="13679"/>
                    <a:pt x="12335" y="13679"/>
                  </a:cubicBezTo>
                  <a:close/>
                  <a:moveTo>
                    <a:pt x="12605" y="13679"/>
                  </a:moveTo>
                  <a:cubicBezTo>
                    <a:pt x="12556" y="13679"/>
                    <a:pt x="12535" y="13701"/>
                    <a:pt x="12535" y="13744"/>
                  </a:cubicBezTo>
                  <a:cubicBezTo>
                    <a:pt x="12535" y="13771"/>
                    <a:pt x="12556" y="13814"/>
                    <a:pt x="12605" y="13814"/>
                  </a:cubicBezTo>
                  <a:cubicBezTo>
                    <a:pt x="12627" y="13814"/>
                    <a:pt x="12670" y="13771"/>
                    <a:pt x="12670" y="13744"/>
                  </a:cubicBezTo>
                  <a:cubicBezTo>
                    <a:pt x="12670" y="13701"/>
                    <a:pt x="12627" y="13679"/>
                    <a:pt x="12605" y="13679"/>
                  </a:cubicBezTo>
                  <a:close/>
                  <a:moveTo>
                    <a:pt x="12875" y="13679"/>
                  </a:moveTo>
                  <a:cubicBezTo>
                    <a:pt x="12826" y="13679"/>
                    <a:pt x="12805" y="13701"/>
                    <a:pt x="12805" y="13744"/>
                  </a:cubicBezTo>
                  <a:cubicBezTo>
                    <a:pt x="12805" y="13771"/>
                    <a:pt x="12826" y="13814"/>
                    <a:pt x="12875" y="13814"/>
                  </a:cubicBezTo>
                  <a:cubicBezTo>
                    <a:pt x="12897" y="13814"/>
                    <a:pt x="12940" y="13771"/>
                    <a:pt x="12940" y="13744"/>
                  </a:cubicBezTo>
                  <a:cubicBezTo>
                    <a:pt x="12940" y="13701"/>
                    <a:pt x="12897" y="13679"/>
                    <a:pt x="12875" y="13679"/>
                  </a:cubicBezTo>
                  <a:close/>
                  <a:moveTo>
                    <a:pt x="13145" y="13679"/>
                  </a:moveTo>
                  <a:cubicBezTo>
                    <a:pt x="13097" y="13679"/>
                    <a:pt x="13075" y="13701"/>
                    <a:pt x="13075" y="13744"/>
                  </a:cubicBezTo>
                  <a:cubicBezTo>
                    <a:pt x="13075" y="13771"/>
                    <a:pt x="13097" y="13814"/>
                    <a:pt x="13145" y="13814"/>
                  </a:cubicBezTo>
                  <a:cubicBezTo>
                    <a:pt x="13167" y="13814"/>
                    <a:pt x="13210" y="13771"/>
                    <a:pt x="13210" y="13744"/>
                  </a:cubicBezTo>
                  <a:cubicBezTo>
                    <a:pt x="13210" y="13701"/>
                    <a:pt x="13167" y="13679"/>
                    <a:pt x="13145" y="13679"/>
                  </a:cubicBezTo>
                  <a:close/>
                  <a:moveTo>
                    <a:pt x="13415" y="13679"/>
                  </a:moveTo>
                  <a:cubicBezTo>
                    <a:pt x="13367" y="13679"/>
                    <a:pt x="13345" y="13701"/>
                    <a:pt x="13345" y="13744"/>
                  </a:cubicBezTo>
                  <a:cubicBezTo>
                    <a:pt x="13345" y="13771"/>
                    <a:pt x="13367" y="13814"/>
                    <a:pt x="13415" y="13814"/>
                  </a:cubicBezTo>
                  <a:cubicBezTo>
                    <a:pt x="13437" y="13814"/>
                    <a:pt x="13480" y="13771"/>
                    <a:pt x="13480" y="13744"/>
                  </a:cubicBezTo>
                  <a:cubicBezTo>
                    <a:pt x="13480" y="13701"/>
                    <a:pt x="13437" y="13679"/>
                    <a:pt x="13415" y="13679"/>
                  </a:cubicBezTo>
                  <a:close/>
                  <a:moveTo>
                    <a:pt x="13685" y="13679"/>
                  </a:moveTo>
                  <a:cubicBezTo>
                    <a:pt x="13637" y="13679"/>
                    <a:pt x="13615" y="13701"/>
                    <a:pt x="13615" y="13744"/>
                  </a:cubicBezTo>
                  <a:cubicBezTo>
                    <a:pt x="13615" y="13771"/>
                    <a:pt x="13637" y="13814"/>
                    <a:pt x="13685" y="13814"/>
                  </a:cubicBezTo>
                  <a:cubicBezTo>
                    <a:pt x="13707" y="13814"/>
                    <a:pt x="13750" y="13771"/>
                    <a:pt x="13750" y="13744"/>
                  </a:cubicBezTo>
                  <a:cubicBezTo>
                    <a:pt x="13750" y="13701"/>
                    <a:pt x="13707" y="13679"/>
                    <a:pt x="13685" y="13679"/>
                  </a:cubicBezTo>
                  <a:close/>
                  <a:moveTo>
                    <a:pt x="13955" y="13679"/>
                  </a:moveTo>
                  <a:cubicBezTo>
                    <a:pt x="13907" y="13679"/>
                    <a:pt x="13885" y="13701"/>
                    <a:pt x="13885" y="13744"/>
                  </a:cubicBezTo>
                  <a:cubicBezTo>
                    <a:pt x="13885" y="13771"/>
                    <a:pt x="13907" y="13814"/>
                    <a:pt x="13955" y="13814"/>
                  </a:cubicBezTo>
                  <a:cubicBezTo>
                    <a:pt x="13977" y="13814"/>
                    <a:pt x="14020" y="13771"/>
                    <a:pt x="14020" y="13744"/>
                  </a:cubicBezTo>
                  <a:cubicBezTo>
                    <a:pt x="14020" y="13701"/>
                    <a:pt x="13977" y="13679"/>
                    <a:pt x="13955" y="13679"/>
                  </a:cubicBezTo>
                  <a:close/>
                  <a:moveTo>
                    <a:pt x="14225" y="13679"/>
                  </a:moveTo>
                  <a:cubicBezTo>
                    <a:pt x="14177" y="13679"/>
                    <a:pt x="14155" y="13701"/>
                    <a:pt x="14155" y="13744"/>
                  </a:cubicBezTo>
                  <a:cubicBezTo>
                    <a:pt x="14155" y="13771"/>
                    <a:pt x="14177" y="13814"/>
                    <a:pt x="14225" y="13814"/>
                  </a:cubicBezTo>
                  <a:cubicBezTo>
                    <a:pt x="14247" y="13814"/>
                    <a:pt x="14290" y="13771"/>
                    <a:pt x="14290" y="13744"/>
                  </a:cubicBezTo>
                  <a:cubicBezTo>
                    <a:pt x="14290" y="13701"/>
                    <a:pt x="14247" y="13679"/>
                    <a:pt x="14225" y="13679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13"/>
          <p:cNvGrpSpPr/>
          <p:nvPr/>
        </p:nvGrpSpPr>
        <p:grpSpPr>
          <a:xfrm>
            <a:off x="356930" y="609800"/>
            <a:ext cx="6164448" cy="4396586"/>
            <a:chOff x="356930" y="609800"/>
            <a:chExt cx="6164448" cy="4396586"/>
          </a:xfrm>
        </p:grpSpPr>
        <p:grpSp>
          <p:nvGrpSpPr>
            <p:cNvPr id="294" name="Google Shape;294;p13"/>
            <p:cNvGrpSpPr/>
            <p:nvPr/>
          </p:nvGrpSpPr>
          <p:grpSpPr>
            <a:xfrm>
              <a:off x="6219504" y="4852013"/>
              <a:ext cx="301874" cy="154373"/>
              <a:chOff x="7893111" y="352204"/>
              <a:chExt cx="225869" cy="115505"/>
            </a:xfrm>
          </p:grpSpPr>
          <p:sp>
            <p:nvSpPr>
              <p:cNvPr id="295" name="Google Shape;295;p13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3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3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8" name="Google Shape;298;p13"/>
            <p:cNvGrpSpPr/>
            <p:nvPr/>
          </p:nvGrpSpPr>
          <p:grpSpPr>
            <a:xfrm rot="5400000">
              <a:off x="283179" y="683550"/>
              <a:ext cx="301874" cy="154373"/>
              <a:chOff x="7893111" y="352204"/>
              <a:chExt cx="225869" cy="115505"/>
            </a:xfrm>
          </p:grpSpPr>
          <p:sp>
            <p:nvSpPr>
              <p:cNvPr id="299" name="Google Shape;299;p13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3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3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grpSp>
        <p:nvGrpSpPr>
          <p:cNvPr id="304" name="Google Shape;304;p14"/>
          <p:cNvGrpSpPr/>
          <p:nvPr/>
        </p:nvGrpSpPr>
        <p:grpSpPr>
          <a:xfrm rot="10800000" flipH="1">
            <a:off x="-375847" y="-1262860"/>
            <a:ext cx="9447084" cy="7385718"/>
            <a:chOff x="-375847" y="-954685"/>
            <a:chExt cx="9447084" cy="7385718"/>
          </a:xfrm>
        </p:grpSpPr>
        <p:grpSp>
          <p:nvGrpSpPr>
            <p:cNvPr id="305" name="Google Shape;305;p14"/>
            <p:cNvGrpSpPr/>
            <p:nvPr/>
          </p:nvGrpSpPr>
          <p:grpSpPr>
            <a:xfrm>
              <a:off x="4071872" y="4749547"/>
              <a:ext cx="1303356" cy="352312"/>
              <a:chOff x="4071872" y="4749547"/>
              <a:chExt cx="1303356" cy="352312"/>
            </a:xfrm>
          </p:grpSpPr>
          <p:sp>
            <p:nvSpPr>
              <p:cNvPr id="306" name="Google Shape;306;p14"/>
              <p:cNvSpPr/>
              <p:nvPr/>
            </p:nvSpPr>
            <p:spPr>
              <a:xfrm>
                <a:off x="4071872" y="4749547"/>
                <a:ext cx="15756" cy="321034"/>
              </a:xfrm>
              <a:custGeom>
                <a:avLst/>
                <a:gdLst/>
                <a:ahLst/>
                <a:cxnLst/>
                <a:rect l="l" t="t" r="r" b="b"/>
                <a:pathLst>
                  <a:path w="136" h="2771" extrusionOk="0">
                    <a:moveTo>
                      <a:pt x="65" y="1"/>
                    </a:moveTo>
                    <a:cubicBezTo>
                      <a:pt x="22" y="1"/>
                      <a:pt x="1" y="49"/>
                      <a:pt x="1" y="71"/>
                    </a:cubicBezTo>
                    <a:cubicBezTo>
                      <a:pt x="1" y="114"/>
                      <a:pt x="22" y="136"/>
                      <a:pt x="65" y="136"/>
                    </a:cubicBezTo>
                    <a:cubicBezTo>
                      <a:pt x="87" y="136"/>
                      <a:pt x="136" y="114"/>
                      <a:pt x="136" y="71"/>
                    </a:cubicBezTo>
                    <a:cubicBezTo>
                      <a:pt x="136" y="49"/>
                      <a:pt x="87" y="1"/>
                      <a:pt x="65" y="1"/>
                    </a:cubicBezTo>
                    <a:close/>
                    <a:moveTo>
                      <a:pt x="65" y="271"/>
                    </a:moveTo>
                    <a:cubicBezTo>
                      <a:pt x="22" y="271"/>
                      <a:pt x="1" y="298"/>
                      <a:pt x="1" y="341"/>
                    </a:cubicBezTo>
                    <a:cubicBezTo>
                      <a:pt x="1" y="384"/>
                      <a:pt x="22" y="406"/>
                      <a:pt x="65" y="406"/>
                    </a:cubicBezTo>
                    <a:cubicBezTo>
                      <a:pt x="87" y="406"/>
                      <a:pt x="136" y="384"/>
                      <a:pt x="136" y="341"/>
                    </a:cubicBezTo>
                    <a:cubicBezTo>
                      <a:pt x="136" y="298"/>
                      <a:pt x="87" y="271"/>
                      <a:pt x="65" y="271"/>
                    </a:cubicBezTo>
                    <a:close/>
                    <a:moveTo>
                      <a:pt x="65" y="541"/>
                    </a:moveTo>
                    <a:cubicBezTo>
                      <a:pt x="22" y="541"/>
                      <a:pt x="1" y="568"/>
                      <a:pt x="1" y="611"/>
                    </a:cubicBezTo>
                    <a:cubicBezTo>
                      <a:pt x="1" y="632"/>
                      <a:pt x="22" y="676"/>
                      <a:pt x="65" y="676"/>
                    </a:cubicBezTo>
                    <a:cubicBezTo>
                      <a:pt x="87" y="676"/>
                      <a:pt x="136" y="632"/>
                      <a:pt x="136" y="611"/>
                    </a:cubicBezTo>
                    <a:cubicBezTo>
                      <a:pt x="136" y="568"/>
                      <a:pt x="87" y="541"/>
                      <a:pt x="65" y="541"/>
                    </a:cubicBezTo>
                    <a:close/>
                    <a:moveTo>
                      <a:pt x="65" y="789"/>
                    </a:moveTo>
                    <a:cubicBezTo>
                      <a:pt x="22" y="789"/>
                      <a:pt x="1" y="838"/>
                      <a:pt x="1" y="859"/>
                    </a:cubicBezTo>
                    <a:cubicBezTo>
                      <a:pt x="1" y="902"/>
                      <a:pt x="22" y="924"/>
                      <a:pt x="65" y="924"/>
                    </a:cubicBezTo>
                    <a:cubicBezTo>
                      <a:pt x="87" y="924"/>
                      <a:pt x="136" y="902"/>
                      <a:pt x="136" y="859"/>
                    </a:cubicBezTo>
                    <a:cubicBezTo>
                      <a:pt x="136" y="838"/>
                      <a:pt x="87" y="789"/>
                      <a:pt x="65" y="789"/>
                    </a:cubicBezTo>
                    <a:close/>
                    <a:moveTo>
                      <a:pt x="65" y="1059"/>
                    </a:moveTo>
                    <a:cubicBezTo>
                      <a:pt x="22" y="1059"/>
                      <a:pt x="1" y="1081"/>
                      <a:pt x="1" y="1129"/>
                    </a:cubicBezTo>
                    <a:cubicBezTo>
                      <a:pt x="1" y="1172"/>
                      <a:pt x="22" y="1194"/>
                      <a:pt x="65" y="1194"/>
                    </a:cubicBezTo>
                    <a:cubicBezTo>
                      <a:pt x="87" y="1194"/>
                      <a:pt x="136" y="1172"/>
                      <a:pt x="136" y="1129"/>
                    </a:cubicBezTo>
                    <a:cubicBezTo>
                      <a:pt x="136" y="1081"/>
                      <a:pt x="87" y="1059"/>
                      <a:pt x="65" y="1059"/>
                    </a:cubicBezTo>
                    <a:close/>
                    <a:moveTo>
                      <a:pt x="65" y="1329"/>
                    </a:moveTo>
                    <a:cubicBezTo>
                      <a:pt x="22" y="1329"/>
                      <a:pt x="1" y="1351"/>
                      <a:pt x="1" y="1399"/>
                    </a:cubicBezTo>
                    <a:cubicBezTo>
                      <a:pt x="1" y="1421"/>
                      <a:pt x="22" y="1464"/>
                      <a:pt x="65" y="1464"/>
                    </a:cubicBezTo>
                    <a:cubicBezTo>
                      <a:pt x="87" y="1464"/>
                      <a:pt x="136" y="1421"/>
                      <a:pt x="136" y="1399"/>
                    </a:cubicBezTo>
                    <a:cubicBezTo>
                      <a:pt x="136" y="1351"/>
                      <a:pt x="87" y="1329"/>
                      <a:pt x="65" y="1329"/>
                    </a:cubicBezTo>
                    <a:close/>
                    <a:moveTo>
                      <a:pt x="65" y="1577"/>
                    </a:moveTo>
                    <a:cubicBezTo>
                      <a:pt x="22" y="1577"/>
                      <a:pt x="1" y="1621"/>
                      <a:pt x="1" y="1648"/>
                    </a:cubicBezTo>
                    <a:cubicBezTo>
                      <a:pt x="1" y="1691"/>
                      <a:pt x="22" y="1712"/>
                      <a:pt x="65" y="1712"/>
                    </a:cubicBezTo>
                    <a:cubicBezTo>
                      <a:pt x="87" y="1712"/>
                      <a:pt x="136" y="1691"/>
                      <a:pt x="136" y="1648"/>
                    </a:cubicBezTo>
                    <a:cubicBezTo>
                      <a:pt x="136" y="1621"/>
                      <a:pt x="87" y="1577"/>
                      <a:pt x="65" y="1577"/>
                    </a:cubicBezTo>
                    <a:close/>
                    <a:moveTo>
                      <a:pt x="65" y="1847"/>
                    </a:moveTo>
                    <a:cubicBezTo>
                      <a:pt x="22" y="1847"/>
                      <a:pt x="1" y="1869"/>
                      <a:pt x="1" y="1918"/>
                    </a:cubicBezTo>
                    <a:cubicBezTo>
                      <a:pt x="1" y="1961"/>
                      <a:pt x="22" y="1982"/>
                      <a:pt x="65" y="1982"/>
                    </a:cubicBezTo>
                    <a:cubicBezTo>
                      <a:pt x="87" y="1982"/>
                      <a:pt x="136" y="1961"/>
                      <a:pt x="136" y="1918"/>
                    </a:cubicBezTo>
                    <a:cubicBezTo>
                      <a:pt x="136" y="1869"/>
                      <a:pt x="87" y="1847"/>
                      <a:pt x="65" y="1847"/>
                    </a:cubicBezTo>
                    <a:close/>
                    <a:moveTo>
                      <a:pt x="65" y="2117"/>
                    </a:moveTo>
                    <a:cubicBezTo>
                      <a:pt x="22" y="2117"/>
                      <a:pt x="1" y="2139"/>
                      <a:pt x="1" y="2188"/>
                    </a:cubicBezTo>
                    <a:cubicBezTo>
                      <a:pt x="1" y="2209"/>
                      <a:pt x="22" y="2252"/>
                      <a:pt x="65" y="2252"/>
                    </a:cubicBezTo>
                    <a:cubicBezTo>
                      <a:pt x="87" y="2252"/>
                      <a:pt x="136" y="2209"/>
                      <a:pt x="136" y="2188"/>
                    </a:cubicBezTo>
                    <a:cubicBezTo>
                      <a:pt x="136" y="2139"/>
                      <a:pt x="87" y="2117"/>
                      <a:pt x="65" y="2117"/>
                    </a:cubicBezTo>
                    <a:close/>
                    <a:moveTo>
                      <a:pt x="65" y="2366"/>
                    </a:moveTo>
                    <a:cubicBezTo>
                      <a:pt x="22" y="2366"/>
                      <a:pt x="1" y="2409"/>
                      <a:pt x="1" y="2431"/>
                    </a:cubicBezTo>
                    <a:cubicBezTo>
                      <a:pt x="1" y="2479"/>
                      <a:pt x="22" y="2501"/>
                      <a:pt x="65" y="2501"/>
                    </a:cubicBezTo>
                    <a:cubicBezTo>
                      <a:pt x="87" y="2501"/>
                      <a:pt x="136" y="2479"/>
                      <a:pt x="136" y="2431"/>
                    </a:cubicBezTo>
                    <a:cubicBezTo>
                      <a:pt x="136" y="2409"/>
                      <a:pt x="87" y="2366"/>
                      <a:pt x="65" y="2366"/>
                    </a:cubicBezTo>
                    <a:close/>
                    <a:moveTo>
                      <a:pt x="65" y="2636"/>
                    </a:moveTo>
                    <a:cubicBezTo>
                      <a:pt x="22" y="2636"/>
                      <a:pt x="1" y="2657"/>
                      <a:pt x="1" y="2701"/>
                    </a:cubicBezTo>
                    <a:cubicBezTo>
                      <a:pt x="1" y="2749"/>
                      <a:pt x="22" y="2771"/>
                      <a:pt x="65" y="2771"/>
                    </a:cubicBezTo>
                    <a:cubicBezTo>
                      <a:pt x="87" y="2771"/>
                      <a:pt x="136" y="2749"/>
                      <a:pt x="136" y="2701"/>
                    </a:cubicBezTo>
                    <a:cubicBezTo>
                      <a:pt x="136" y="2657"/>
                      <a:pt x="87" y="2636"/>
                      <a:pt x="65" y="2636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4"/>
              <p:cNvSpPr/>
              <p:nvPr/>
            </p:nvSpPr>
            <p:spPr>
              <a:xfrm>
                <a:off x="4071872" y="5086103"/>
                <a:ext cx="15756" cy="15756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22" y="1"/>
                    </a:moveTo>
                    <a:cubicBezTo>
                      <a:pt x="1" y="23"/>
                      <a:pt x="1" y="44"/>
                      <a:pt x="1" y="66"/>
                    </a:cubicBezTo>
                    <a:cubicBezTo>
                      <a:pt x="1" y="66"/>
                      <a:pt x="1" y="93"/>
                      <a:pt x="22" y="114"/>
                    </a:cubicBezTo>
                    <a:cubicBezTo>
                      <a:pt x="22" y="114"/>
                      <a:pt x="44" y="136"/>
                      <a:pt x="65" y="136"/>
                    </a:cubicBezTo>
                    <a:cubicBezTo>
                      <a:pt x="87" y="136"/>
                      <a:pt x="87" y="114"/>
                      <a:pt x="114" y="114"/>
                    </a:cubicBezTo>
                    <a:cubicBezTo>
                      <a:pt x="114" y="93"/>
                      <a:pt x="136" y="66"/>
                      <a:pt x="136" y="66"/>
                    </a:cubicBezTo>
                    <a:cubicBezTo>
                      <a:pt x="136" y="44"/>
                      <a:pt x="114" y="23"/>
                      <a:pt x="114" y="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4"/>
              <p:cNvSpPr/>
              <p:nvPr/>
            </p:nvSpPr>
            <p:spPr>
              <a:xfrm>
                <a:off x="4103153" y="5086103"/>
                <a:ext cx="1240807" cy="15756"/>
              </a:xfrm>
              <a:custGeom>
                <a:avLst/>
                <a:gdLst/>
                <a:ahLst/>
                <a:cxnLst/>
                <a:rect l="l" t="t" r="r" b="b"/>
                <a:pathLst>
                  <a:path w="10710" h="136" extrusionOk="0">
                    <a:moveTo>
                      <a:pt x="65" y="1"/>
                    </a:moveTo>
                    <a:cubicBezTo>
                      <a:pt x="22" y="1"/>
                      <a:pt x="1" y="23"/>
                      <a:pt x="1" y="66"/>
                    </a:cubicBezTo>
                    <a:cubicBezTo>
                      <a:pt x="1" y="93"/>
                      <a:pt x="22" y="136"/>
                      <a:pt x="65" y="136"/>
                    </a:cubicBezTo>
                    <a:cubicBezTo>
                      <a:pt x="114" y="136"/>
                      <a:pt x="136" y="93"/>
                      <a:pt x="136" y="66"/>
                    </a:cubicBezTo>
                    <a:cubicBezTo>
                      <a:pt x="136" y="23"/>
                      <a:pt x="114" y="1"/>
                      <a:pt x="65" y="1"/>
                    </a:cubicBezTo>
                    <a:close/>
                    <a:moveTo>
                      <a:pt x="336" y="1"/>
                    </a:moveTo>
                    <a:cubicBezTo>
                      <a:pt x="292" y="1"/>
                      <a:pt x="271" y="23"/>
                      <a:pt x="271" y="66"/>
                    </a:cubicBezTo>
                    <a:cubicBezTo>
                      <a:pt x="271" y="93"/>
                      <a:pt x="292" y="136"/>
                      <a:pt x="336" y="136"/>
                    </a:cubicBezTo>
                    <a:cubicBezTo>
                      <a:pt x="384" y="136"/>
                      <a:pt x="406" y="93"/>
                      <a:pt x="406" y="66"/>
                    </a:cubicBezTo>
                    <a:cubicBezTo>
                      <a:pt x="406" y="23"/>
                      <a:pt x="384" y="1"/>
                      <a:pt x="336" y="1"/>
                    </a:cubicBezTo>
                    <a:close/>
                    <a:moveTo>
                      <a:pt x="606" y="1"/>
                    </a:moveTo>
                    <a:cubicBezTo>
                      <a:pt x="562" y="1"/>
                      <a:pt x="541" y="23"/>
                      <a:pt x="541" y="66"/>
                    </a:cubicBezTo>
                    <a:cubicBezTo>
                      <a:pt x="541" y="93"/>
                      <a:pt x="562" y="136"/>
                      <a:pt x="606" y="136"/>
                    </a:cubicBezTo>
                    <a:cubicBezTo>
                      <a:pt x="654" y="136"/>
                      <a:pt x="676" y="93"/>
                      <a:pt x="676" y="66"/>
                    </a:cubicBezTo>
                    <a:cubicBezTo>
                      <a:pt x="676" y="23"/>
                      <a:pt x="654" y="1"/>
                      <a:pt x="606" y="1"/>
                    </a:cubicBezTo>
                    <a:close/>
                    <a:moveTo>
                      <a:pt x="876" y="1"/>
                    </a:moveTo>
                    <a:cubicBezTo>
                      <a:pt x="832" y="1"/>
                      <a:pt x="811" y="23"/>
                      <a:pt x="811" y="66"/>
                    </a:cubicBezTo>
                    <a:cubicBezTo>
                      <a:pt x="811" y="93"/>
                      <a:pt x="832" y="136"/>
                      <a:pt x="876" y="136"/>
                    </a:cubicBezTo>
                    <a:cubicBezTo>
                      <a:pt x="924" y="136"/>
                      <a:pt x="946" y="93"/>
                      <a:pt x="946" y="66"/>
                    </a:cubicBezTo>
                    <a:cubicBezTo>
                      <a:pt x="946" y="23"/>
                      <a:pt x="924" y="1"/>
                      <a:pt x="876" y="1"/>
                    </a:cubicBezTo>
                    <a:close/>
                    <a:moveTo>
                      <a:pt x="1146" y="1"/>
                    </a:moveTo>
                    <a:cubicBezTo>
                      <a:pt x="1102" y="1"/>
                      <a:pt x="1081" y="23"/>
                      <a:pt x="1081" y="66"/>
                    </a:cubicBezTo>
                    <a:cubicBezTo>
                      <a:pt x="1081" y="93"/>
                      <a:pt x="1102" y="136"/>
                      <a:pt x="1146" y="136"/>
                    </a:cubicBezTo>
                    <a:cubicBezTo>
                      <a:pt x="1194" y="136"/>
                      <a:pt x="1216" y="93"/>
                      <a:pt x="1216" y="66"/>
                    </a:cubicBezTo>
                    <a:cubicBezTo>
                      <a:pt x="1216" y="23"/>
                      <a:pt x="1194" y="1"/>
                      <a:pt x="1146" y="1"/>
                    </a:cubicBezTo>
                    <a:close/>
                    <a:moveTo>
                      <a:pt x="1416" y="1"/>
                    </a:moveTo>
                    <a:cubicBezTo>
                      <a:pt x="1394" y="1"/>
                      <a:pt x="1351" y="23"/>
                      <a:pt x="1351" y="66"/>
                    </a:cubicBezTo>
                    <a:cubicBezTo>
                      <a:pt x="1351" y="93"/>
                      <a:pt x="1394" y="136"/>
                      <a:pt x="1416" y="136"/>
                    </a:cubicBezTo>
                    <a:cubicBezTo>
                      <a:pt x="1464" y="136"/>
                      <a:pt x="1486" y="93"/>
                      <a:pt x="1486" y="66"/>
                    </a:cubicBezTo>
                    <a:cubicBezTo>
                      <a:pt x="1486" y="23"/>
                      <a:pt x="1464" y="1"/>
                      <a:pt x="1416" y="1"/>
                    </a:cubicBezTo>
                    <a:close/>
                    <a:moveTo>
                      <a:pt x="1686" y="1"/>
                    </a:moveTo>
                    <a:cubicBezTo>
                      <a:pt x="1664" y="1"/>
                      <a:pt x="1621" y="23"/>
                      <a:pt x="1621" y="66"/>
                    </a:cubicBezTo>
                    <a:cubicBezTo>
                      <a:pt x="1621" y="93"/>
                      <a:pt x="1664" y="136"/>
                      <a:pt x="1686" y="136"/>
                    </a:cubicBezTo>
                    <a:cubicBezTo>
                      <a:pt x="1734" y="136"/>
                      <a:pt x="1756" y="93"/>
                      <a:pt x="1756" y="66"/>
                    </a:cubicBezTo>
                    <a:cubicBezTo>
                      <a:pt x="1756" y="23"/>
                      <a:pt x="1734" y="1"/>
                      <a:pt x="1686" y="1"/>
                    </a:cubicBezTo>
                    <a:close/>
                    <a:moveTo>
                      <a:pt x="1956" y="1"/>
                    </a:moveTo>
                    <a:cubicBezTo>
                      <a:pt x="1934" y="1"/>
                      <a:pt x="1891" y="23"/>
                      <a:pt x="1891" y="66"/>
                    </a:cubicBezTo>
                    <a:cubicBezTo>
                      <a:pt x="1891" y="93"/>
                      <a:pt x="1934" y="136"/>
                      <a:pt x="1956" y="136"/>
                    </a:cubicBezTo>
                    <a:cubicBezTo>
                      <a:pt x="2004" y="136"/>
                      <a:pt x="2026" y="93"/>
                      <a:pt x="2026" y="66"/>
                    </a:cubicBezTo>
                    <a:cubicBezTo>
                      <a:pt x="2026" y="23"/>
                      <a:pt x="2004" y="1"/>
                      <a:pt x="1956" y="1"/>
                    </a:cubicBezTo>
                    <a:close/>
                    <a:moveTo>
                      <a:pt x="2226" y="1"/>
                    </a:moveTo>
                    <a:cubicBezTo>
                      <a:pt x="2204" y="1"/>
                      <a:pt x="2161" y="23"/>
                      <a:pt x="2161" y="66"/>
                    </a:cubicBezTo>
                    <a:cubicBezTo>
                      <a:pt x="2161" y="93"/>
                      <a:pt x="2204" y="136"/>
                      <a:pt x="2226" y="136"/>
                    </a:cubicBezTo>
                    <a:cubicBezTo>
                      <a:pt x="2274" y="136"/>
                      <a:pt x="2296" y="93"/>
                      <a:pt x="2296" y="66"/>
                    </a:cubicBezTo>
                    <a:cubicBezTo>
                      <a:pt x="2296" y="23"/>
                      <a:pt x="2274" y="1"/>
                      <a:pt x="2226" y="1"/>
                    </a:cubicBezTo>
                    <a:close/>
                    <a:moveTo>
                      <a:pt x="2496" y="1"/>
                    </a:moveTo>
                    <a:cubicBezTo>
                      <a:pt x="2474" y="1"/>
                      <a:pt x="2431" y="23"/>
                      <a:pt x="2431" y="66"/>
                    </a:cubicBezTo>
                    <a:cubicBezTo>
                      <a:pt x="2431" y="93"/>
                      <a:pt x="2474" y="136"/>
                      <a:pt x="2496" y="136"/>
                    </a:cubicBezTo>
                    <a:cubicBezTo>
                      <a:pt x="2544" y="136"/>
                      <a:pt x="2566" y="93"/>
                      <a:pt x="2566" y="66"/>
                    </a:cubicBezTo>
                    <a:cubicBezTo>
                      <a:pt x="2566" y="23"/>
                      <a:pt x="2544" y="1"/>
                      <a:pt x="2496" y="1"/>
                    </a:cubicBezTo>
                    <a:close/>
                    <a:moveTo>
                      <a:pt x="2766" y="1"/>
                    </a:moveTo>
                    <a:cubicBezTo>
                      <a:pt x="2744" y="1"/>
                      <a:pt x="2701" y="23"/>
                      <a:pt x="2701" y="66"/>
                    </a:cubicBezTo>
                    <a:cubicBezTo>
                      <a:pt x="2701" y="93"/>
                      <a:pt x="2744" y="136"/>
                      <a:pt x="2766" y="136"/>
                    </a:cubicBezTo>
                    <a:cubicBezTo>
                      <a:pt x="2814" y="136"/>
                      <a:pt x="2836" y="93"/>
                      <a:pt x="2836" y="66"/>
                    </a:cubicBezTo>
                    <a:cubicBezTo>
                      <a:pt x="2836" y="23"/>
                      <a:pt x="2814" y="1"/>
                      <a:pt x="2766" y="1"/>
                    </a:cubicBezTo>
                    <a:close/>
                    <a:moveTo>
                      <a:pt x="3057" y="1"/>
                    </a:moveTo>
                    <a:cubicBezTo>
                      <a:pt x="3014" y="1"/>
                      <a:pt x="2992" y="23"/>
                      <a:pt x="2992" y="66"/>
                    </a:cubicBezTo>
                    <a:cubicBezTo>
                      <a:pt x="2992" y="93"/>
                      <a:pt x="3014" y="136"/>
                      <a:pt x="3057" y="136"/>
                    </a:cubicBezTo>
                    <a:cubicBezTo>
                      <a:pt x="3084" y="136"/>
                      <a:pt x="3127" y="93"/>
                      <a:pt x="3127" y="66"/>
                    </a:cubicBezTo>
                    <a:cubicBezTo>
                      <a:pt x="3127" y="23"/>
                      <a:pt x="3084" y="1"/>
                      <a:pt x="3057" y="1"/>
                    </a:cubicBezTo>
                    <a:close/>
                    <a:moveTo>
                      <a:pt x="3327" y="1"/>
                    </a:moveTo>
                    <a:cubicBezTo>
                      <a:pt x="3284" y="1"/>
                      <a:pt x="3262" y="23"/>
                      <a:pt x="3262" y="66"/>
                    </a:cubicBezTo>
                    <a:cubicBezTo>
                      <a:pt x="3262" y="93"/>
                      <a:pt x="3284" y="136"/>
                      <a:pt x="3327" y="136"/>
                    </a:cubicBezTo>
                    <a:cubicBezTo>
                      <a:pt x="3354" y="136"/>
                      <a:pt x="3397" y="93"/>
                      <a:pt x="3397" y="66"/>
                    </a:cubicBezTo>
                    <a:cubicBezTo>
                      <a:pt x="3397" y="23"/>
                      <a:pt x="3354" y="1"/>
                      <a:pt x="3327" y="1"/>
                    </a:cubicBezTo>
                    <a:close/>
                    <a:moveTo>
                      <a:pt x="3597" y="1"/>
                    </a:moveTo>
                    <a:cubicBezTo>
                      <a:pt x="3554" y="1"/>
                      <a:pt x="3532" y="23"/>
                      <a:pt x="3532" y="66"/>
                    </a:cubicBezTo>
                    <a:cubicBezTo>
                      <a:pt x="3532" y="93"/>
                      <a:pt x="3554" y="136"/>
                      <a:pt x="3597" y="136"/>
                    </a:cubicBezTo>
                    <a:cubicBezTo>
                      <a:pt x="3624" y="136"/>
                      <a:pt x="3667" y="93"/>
                      <a:pt x="3667" y="66"/>
                    </a:cubicBezTo>
                    <a:cubicBezTo>
                      <a:pt x="3667" y="23"/>
                      <a:pt x="3624" y="1"/>
                      <a:pt x="3597" y="1"/>
                    </a:cubicBezTo>
                    <a:close/>
                    <a:moveTo>
                      <a:pt x="3867" y="1"/>
                    </a:moveTo>
                    <a:cubicBezTo>
                      <a:pt x="3824" y="1"/>
                      <a:pt x="3802" y="23"/>
                      <a:pt x="3802" y="66"/>
                    </a:cubicBezTo>
                    <a:cubicBezTo>
                      <a:pt x="3802" y="93"/>
                      <a:pt x="3824" y="136"/>
                      <a:pt x="3867" y="136"/>
                    </a:cubicBezTo>
                    <a:cubicBezTo>
                      <a:pt x="3894" y="136"/>
                      <a:pt x="3937" y="93"/>
                      <a:pt x="3937" y="66"/>
                    </a:cubicBezTo>
                    <a:cubicBezTo>
                      <a:pt x="3937" y="23"/>
                      <a:pt x="3894" y="1"/>
                      <a:pt x="3867" y="1"/>
                    </a:cubicBezTo>
                    <a:close/>
                    <a:moveTo>
                      <a:pt x="4137" y="1"/>
                    </a:moveTo>
                    <a:cubicBezTo>
                      <a:pt x="4094" y="1"/>
                      <a:pt x="4072" y="23"/>
                      <a:pt x="4072" y="66"/>
                    </a:cubicBezTo>
                    <a:cubicBezTo>
                      <a:pt x="4072" y="93"/>
                      <a:pt x="4094" y="136"/>
                      <a:pt x="4137" y="136"/>
                    </a:cubicBezTo>
                    <a:cubicBezTo>
                      <a:pt x="4164" y="136"/>
                      <a:pt x="4208" y="93"/>
                      <a:pt x="4208" y="66"/>
                    </a:cubicBezTo>
                    <a:cubicBezTo>
                      <a:pt x="4208" y="23"/>
                      <a:pt x="4164" y="1"/>
                      <a:pt x="4137" y="1"/>
                    </a:cubicBezTo>
                    <a:close/>
                    <a:moveTo>
                      <a:pt x="4407" y="1"/>
                    </a:moveTo>
                    <a:cubicBezTo>
                      <a:pt x="4364" y="1"/>
                      <a:pt x="4343" y="23"/>
                      <a:pt x="4343" y="66"/>
                    </a:cubicBezTo>
                    <a:cubicBezTo>
                      <a:pt x="4343" y="93"/>
                      <a:pt x="4364" y="136"/>
                      <a:pt x="4407" y="136"/>
                    </a:cubicBezTo>
                    <a:cubicBezTo>
                      <a:pt x="4456" y="136"/>
                      <a:pt x="4478" y="93"/>
                      <a:pt x="4478" y="66"/>
                    </a:cubicBezTo>
                    <a:cubicBezTo>
                      <a:pt x="4478" y="23"/>
                      <a:pt x="4456" y="1"/>
                      <a:pt x="4407" y="1"/>
                    </a:cubicBezTo>
                    <a:close/>
                    <a:moveTo>
                      <a:pt x="4677" y="1"/>
                    </a:moveTo>
                    <a:cubicBezTo>
                      <a:pt x="4634" y="1"/>
                      <a:pt x="4613" y="23"/>
                      <a:pt x="4613" y="66"/>
                    </a:cubicBezTo>
                    <a:cubicBezTo>
                      <a:pt x="4613" y="93"/>
                      <a:pt x="4634" y="136"/>
                      <a:pt x="4677" y="136"/>
                    </a:cubicBezTo>
                    <a:cubicBezTo>
                      <a:pt x="4726" y="136"/>
                      <a:pt x="4748" y="93"/>
                      <a:pt x="4748" y="66"/>
                    </a:cubicBezTo>
                    <a:cubicBezTo>
                      <a:pt x="4748" y="23"/>
                      <a:pt x="4726" y="1"/>
                      <a:pt x="4677" y="1"/>
                    </a:cubicBezTo>
                    <a:close/>
                    <a:moveTo>
                      <a:pt x="4947" y="1"/>
                    </a:moveTo>
                    <a:cubicBezTo>
                      <a:pt x="4904" y="1"/>
                      <a:pt x="4883" y="23"/>
                      <a:pt x="4883" y="66"/>
                    </a:cubicBezTo>
                    <a:cubicBezTo>
                      <a:pt x="4883" y="93"/>
                      <a:pt x="4904" y="136"/>
                      <a:pt x="4947" y="136"/>
                    </a:cubicBezTo>
                    <a:cubicBezTo>
                      <a:pt x="4996" y="136"/>
                      <a:pt x="5018" y="93"/>
                      <a:pt x="5018" y="66"/>
                    </a:cubicBezTo>
                    <a:cubicBezTo>
                      <a:pt x="5018" y="23"/>
                      <a:pt x="4996" y="1"/>
                      <a:pt x="4947" y="1"/>
                    </a:cubicBezTo>
                    <a:close/>
                    <a:moveTo>
                      <a:pt x="5217" y="1"/>
                    </a:moveTo>
                    <a:cubicBezTo>
                      <a:pt x="5174" y="1"/>
                      <a:pt x="5153" y="23"/>
                      <a:pt x="5153" y="66"/>
                    </a:cubicBezTo>
                    <a:cubicBezTo>
                      <a:pt x="5153" y="93"/>
                      <a:pt x="5174" y="136"/>
                      <a:pt x="5217" y="136"/>
                    </a:cubicBezTo>
                    <a:cubicBezTo>
                      <a:pt x="5266" y="136"/>
                      <a:pt x="5288" y="93"/>
                      <a:pt x="5288" y="66"/>
                    </a:cubicBezTo>
                    <a:cubicBezTo>
                      <a:pt x="5288" y="23"/>
                      <a:pt x="5266" y="1"/>
                      <a:pt x="5217" y="1"/>
                    </a:cubicBezTo>
                    <a:close/>
                    <a:moveTo>
                      <a:pt x="5487" y="1"/>
                    </a:moveTo>
                    <a:cubicBezTo>
                      <a:pt x="5444" y="1"/>
                      <a:pt x="5423" y="23"/>
                      <a:pt x="5423" y="66"/>
                    </a:cubicBezTo>
                    <a:cubicBezTo>
                      <a:pt x="5423" y="93"/>
                      <a:pt x="5444" y="136"/>
                      <a:pt x="5487" y="136"/>
                    </a:cubicBezTo>
                    <a:cubicBezTo>
                      <a:pt x="5536" y="136"/>
                      <a:pt x="5558" y="93"/>
                      <a:pt x="5558" y="66"/>
                    </a:cubicBezTo>
                    <a:cubicBezTo>
                      <a:pt x="5558" y="23"/>
                      <a:pt x="5536" y="1"/>
                      <a:pt x="5487" y="1"/>
                    </a:cubicBezTo>
                    <a:close/>
                    <a:moveTo>
                      <a:pt x="5757" y="1"/>
                    </a:moveTo>
                    <a:cubicBezTo>
                      <a:pt x="5736" y="1"/>
                      <a:pt x="5693" y="23"/>
                      <a:pt x="5693" y="66"/>
                    </a:cubicBezTo>
                    <a:cubicBezTo>
                      <a:pt x="5693" y="93"/>
                      <a:pt x="5736" y="136"/>
                      <a:pt x="5757" y="136"/>
                    </a:cubicBezTo>
                    <a:cubicBezTo>
                      <a:pt x="5806" y="136"/>
                      <a:pt x="5828" y="93"/>
                      <a:pt x="5828" y="66"/>
                    </a:cubicBezTo>
                    <a:cubicBezTo>
                      <a:pt x="5828" y="23"/>
                      <a:pt x="5806" y="1"/>
                      <a:pt x="5757" y="1"/>
                    </a:cubicBezTo>
                    <a:close/>
                    <a:moveTo>
                      <a:pt x="6027" y="1"/>
                    </a:moveTo>
                    <a:cubicBezTo>
                      <a:pt x="6006" y="1"/>
                      <a:pt x="5963" y="23"/>
                      <a:pt x="5963" y="66"/>
                    </a:cubicBezTo>
                    <a:cubicBezTo>
                      <a:pt x="5963" y="93"/>
                      <a:pt x="6006" y="136"/>
                      <a:pt x="6027" y="136"/>
                    </a:cubicBezTo>
                    <a:cubicBezTo>
                      <a:pt x="6076" y="136"/>
                      <a:pt x="6098" y="93"/>
                      <a:pt x="6098" y="66"/>
                    </a:cubicBezTo>
                    <a:cubicBezTo>
                      <a:pt x="6098" y="23"/>
                      <a:pt x="6076" y="1"/>
                      <a:pt x="6027" y="1"/>
                    </a:cubicBezTo>
                    <a:close/>
                    <a:moveTo>
                      <a:pt x="6297" y="1"/>
                    </a:moveTo>
                    <a:cubicBezTo>
                      <a:pt x="6276" y="1"/>
                      <a:pt x="6233" y="23"/>
                      <a:pt x="6233" y="66"/>
                    </a:cubicBezTo>
                    <a:cubicBezTo>
                      <a:pt x="6233" y="93"/>
                      <a:pt x="6276" y="136"/>
                      <a:pt x="6297" y="136"/>
                    </a:cubicBezTo>
                    <a:cubicBezTo>
                      <a:pt x="6346" y="136"/>
                      <a:pt x="6368" y="93"/>
                      <a:pt x="6368" y="66"/>
                    </a:cubicBezTo>
                    <a:cubicBezTo>
                      <a:pt x="6368" y="23"/>
                      <a:pt x="6346" y="1"/>
                      <a:pt x="6297" y="1"/>
                    </a:cubicBezTo>
                    <a:close/>
                    <a:moveTo>
                      <a:pt x="6567" y="1"/>
                    </a:moveTo>
                    <a:cubicBezTo>
                      <a:pt x="6546" y="1"/>
                      <a:pt x="6503" y="23"/>
                      <a:pt x="6503" y="66"/>
                    </a:cubicBezTo>
                    <a:cubicBezTo>
                      <a:pt x="6503" y="93"/>
                      <a:pt x="6546" y="136"/>
                      <a:pt x="6567" y="136"/>
                    </a:cubicBezTo>
                    <a:cubicBezTo>
                      <a:pt x="6616" y="136"/>
                      <a:pt x="6638" y="93"/>
                      <a:pt x="6638" y="66"/>
                    </a:cubicBezTo>
                    <a:cubicBezTo>
                      <a:pt x="6638" y="23"/>
                      <a:pt x="6616" y="1"/>
                      <a:pt x="6567" y="1"/>
                    </a:cubicBezTo>
                    <a:close/>
                    <a:moveTo>
                      <a:pt x="6837" y="1"/>
                    </a:moveTo>
                    <a:cubicBezTo>
                      <a:pt x="6816" y="1"/>
                      <a:pt x="6773" y="23"/>
                      <a:pt x="6773" y="66"/>
                    </a:cubicBezTo>
                    <a:cubicBezTo>
                      <a:pt x="6773" y="93"/>
                      <a:pt x="6816" y="136"/>
                      <a:pt x="6837" y="136"/>
                    </a:cubicBezTo>
                    <a:cubicBezTo>
                      <a:pt x="6886" y="136"/>
                      <a:pt x="6908" y="93"/>
                      <a:pt x="6908" y="66"/>
                    </a:cubicBezTo>
                    <a:cubicBezTo>
                      <a:pt x="6908" y="23"/>
                      <a:pt x="6886" y="1"/>
                      <a:pt x="6837" y="1"/>
                    </a:cubicBezTo>
                    <a:close/>
                    <a:moveTo>
                      <a:pt x="7134" y="1"/>
                    </a:moveTo>
                    <a:cubicBezTo>
                      <a:pt x="7086" y="1"/>
                      <a:pt x="7064" y="23"/>
                      <a:pt x="7064" y="66"/>
                    </a:cubicBezTo>
                    <a:cubicBezTo>
                      <a:pt x="7064" y="93"/>
                      <a:pt x="7086" y="136"/>
                      <a:pt x="7134" y="136"/>
                    </a:cubicBezTo>
                    <a:cubicBezTo>
                      <a:pt x="7156" y="136"/>
                      <a:pt x="7199" y="93"/>
                      <a:pt x="7199" y="66"/>
                    </a:cubicBezTo>
                    <a:cubicBezTo>
                      <a:pt x="7199" y="23"/>
                      <a:pt x="7156" y="1"/>
                      <a:pt x="7134" y="1"/>
                    </a:cubicBezTo>
                    <a:close/>
                    <a:moveTo>
                      <a:pt x="7404" y="1"/>
                    </a:moveTo>
                    <a:cubicBezTo>
                      <a:pt x="7356" y="1"/>
                      <a:pt x="7334" y="23"/>
                      <a:pt x="7334" y="66"/>
                    </a:cubicBezTo>
                    <a:cubicBezTo>
                      <a:pt x="7334" y="93"/>
                      <a:pt x="7356" y="136"/>
                      <a:pt x="7404" y="136"/>
                    </a:cubicBezTo>
                    <a:cubicBezTo>
                      <a:pt x="7426" y="136"/>
                      <a:pt x="7469" y="93"/>
                      <a:pt x="7469" y="66"/>
                    </a:cubicBezTo>
                    <a:cubicBezTo>
                      <a:pt x="7469" y="23"/>
                      <a:pt x="7426" y="1"/>
                      <a:pt x="7404" y="1"/>
                    </a:cubicBezTo>
                    <a:close/>
                    <a:moveTo>
                      <a:pt x="7674" y="1"/>
                    </a:moveTo>
                    <a:cubicBezTo>
                      <a:pt x="7626" y="1"/>
                      <a:pt x="7604" y="23"/>
                      <a:pt x="7604" y="66"/>
                    </a:cubicBezTo>
                    <a:cubicBezTo>
                      <a:pt x="7604" y="93"/>
                      <a:pt x="7626" y="136"/>
                      <a:pt x="7674" y="136"/>
                    </a:cubicBezTo>
                    <a:cubicBezTo>
                      <a:pt x="7696" y="136"/>
                      <a:pt x="7739" y="93"/>
                      <a:pt x="7739" y="66"/>
                    </a:cubicBezTo>
                    <a:cubicBezTo>
                      <a:pt x="7739" y="23"/>
                      <a:pt x="7696" y="1"/>
                      <a:pt x="7674" y="1"/>
                    </a:cubicBezTo>
                    <a:close/>
                    <a:moveTo>
                      <a:pt x="7944" y="1"/>
                    </a:moveTo>
                    <a:cubicBezTo>
                      <a:pt x="7896" y="1"/>
                      <a:pt x="7874" y="23"/>
                      <a:pt x="7874" y="66"/>
                    </a:cubicBezTo>
                    <a:cubicBezTo>
                      <a:pt x="7874" y="93"/>
                      <a:pt x="7896" y="136"/>
                      <a:pt x="7944" y="136"/>
                    </a:cubicBezTo>
                    <a:cubicBezTo>
                      <a:pt x="7966" y="136"/>
                      <a:pt x="8009" y="93"/>
                      <a:pt x="8009" y="66"/>
                    </a:cubicBezTo>
                    <a:cubicBezTo>
                      <a:pt x="8009" y="23"/>
                      <a:pt x="7966" y="1"/>
                      <a:pt x="7944" y="1"/>
                    </a:cubicBezTo>
                    <a:close/>
                    <a:moveTo>
                      <a:pt x="8215" y="1"/>
                    </a:moveTo>
                    <a:cubicBezTo>
                      <a:pt x="8166" y="1"/>
                      <a:pt x="8144" y="23"/>
                      <a:pt x="8144" y="66"/>
                    </a:cubicBezTo>
                    <a:cubicBezTo>
                      <a:pt x="8144" y="93"/>
                      <a:pt x="8166" y="136"/>
                      <a:pt x="8215" y="136"/>
                    </a:cubicBezTo>
                    <a:cubicBezTo>
                      <a:pt x="8236" y="136"/>
                      <a:pt x="8279" y="93"/>
                      <a:pt x="8279" y="66"/>
                    </a:cubicBezTo>
                    <a:cubicBezTo>
                      <a:pt x="8279" y="23"/>
                      <a:pt x="8236" y="1"/>
                      <a:pt x="8215" y="1"/>
                    </a:cubicBezTo>
                    <a:close/>
                    <a:moveTo>
                      <a:pt x="8485" y="1"/>
                    </a:moveTo>
                    <a:cubicBezTo>
                      <a:pt x="8436" y="1"/>
                      <a:pt x="8414" y="23"/>
                      <a:pt x="8414" y="66"/>
                    </a:cubicBezTo>
                    <a:cubicBezTo>
                      <a:pt x="8414" y="93"/>
                      <a:pt x="8436" y="136"/>
                      <a:pt x="8485" y="136"/>
                    </a:cubicBezTo>
                    <a:cubicBezTo>
                      <a:pt x="8506" y="136"/>
                      <a:pt x="8549" y="93"/>
                      <a:pt x="8549" y="66"/>
                    </a:cubicBezTo>
                    <a:cubicBezTo>
                      <a:pt x="8549" y="23"/>
                      <a:pt x="8506" y="1"/>
                      <a:pt x="8485" y="1"/>
                    </a:cubicBezTo>
                    <a:close/>
                    <a:moveTo>
                      <a:pt x="8755" y="1"/>
                    </a:moveTo>
                    <a:cubicBezTo>
                      <a:pt x="8706" y="1"/>
                      <a:pt x="8684" y="23"/>
                      <a:pt x="8684" y="66"/>
                    </a:cubicBezTo>
                    <a:cubicBezTo>
                      <a:pt x="8684" y="93"/>
                      <a:pt x="8706" y="136"/>
                      <a:pt x="8755" y="136"/>
                    </a:cubicBezTo>
                    <a:cubicBezTo>
                      <a:pt x="8798" y="136"/>
                      <a:pt x="8819" y="93"/>
                      <a:pt x="8819" y="66"/>
                    </a:cubicBezTo>
                    <a:cubicBezTo>
                      <a:pt x="8819" y="23"/>
                      <a:pt x="8798" y="1"/>
                      <a:pt x="8755" y="1"/>
                    </a:cubicBezTo>
                    <a:close/>
                    <a:moveTo>
                      <a:pt x="9025" y="1"/>
                    </a:moveTo>
                    <a:cubicBezTo>
                      <a:pt x="8976" y="1"/>
                      <a:pt x="8954" y="23"/>
                      <a:pt x="8954" y="66"/>
                    </a:cubicBezTo>
                    <a:cubicBezTo>
                      <a:pt x="8954" y="93"/>
                      <a:pt x="8976" y="136"/>
                      <a:pt x="9025" y="136"/>
                    </a:cubicBezTo>
                    <a:cubicBezTo>
                      <a:pt x="9068" y="136"/>
                      <a:pt x="9089" y="93"/>
                      <a:pt x="9089" y="66"/>
                    </a:cubicBezTo>
                    <a:cubicBezTo>
                      <a:pt x="9089" y="23"/>
                      <a:pt x="9068" y="1"/>
                      <a:pt x="9025" y="1"/>
                    </a:cubicBezTo>
                    <a:close/>
                    <a:moveTo>
                      <a:pt x="9295" y="1"/>
                    </a:moveTo>
                    <a:cubicBezTo>
                      <a:pt x="9246" y="1"/>
                      <a:pt x="9224" y="23"/>
                      <a:pt x="9224" y="66"/>
                    </a:cubicBezTo>
                    <a:cubicBezTo>
                      <a:pt x="9224" y="93"/>
                      <a:pt x="9246" y="136"/>
                      <a:pt x="9295" y="136"/>
                    </a:cubicBezTo>
                    <a:cubicBezTo>
                      <a:pt x="9338" y="136"/>
                      <a:pt x="9359" y="93"/>
                      <a:pt x="9359" y="66"/>
                    </a:cubicBezTo>
                    <a:cubicBezTo>
                      <a:pt x="9359" y="23"/>
                      <a:pt x="9338" y="1"/>
                      <a:pt x="9295" y="1"/>
                    </a:cubicBezTo>
                    <a:close/>
                    <a:moveTo>
                      <a:pt x="9565" y="1"/>
                    </a:moveTo>
                    <a:cubicBezTo>
                      <a:pt x="9516" y="1"/>
                      <a:pt x="9494" y="23"/>
                      <a:pt x="9494" y="66"/>
                    </a:cubicBezTo>
                    <a:cubicBezTo>
                      <a:pt x="9494" y="93"/>
                      <a:pt x="9516" y="136"/>
                      <a:pt x="9565" y="136"/>
                    </a:cubicBezTo>
                    <a:cubicBezTo>
                      <a:pt x="9608" y="136"/>
                      <a:pt x="9629" y="93"/>
                      <a:pt x="9629" y="66"/>
                    </a:cubicBezTo>
                    <a:cubicBezTo>
                      <a:pt x="9629" y="23"/>
                      <a:pt x="9608" y="1"/>
                      <a:pt x="9565" y="1"/>
                    </a:cubicBezTo>
                    <a:close/>
                    <a:moveTo>
                      <a:pt x="9835" y="1"/>
                    </a:moveTo>
                    <a:cubicBezTo>
                      <a:pt x="9786" y="1"/>
                      <a:pt x="9764" y="23"/>
                      <a:pt x="9764" y="66"/>
                    </a:cubicBezTo>
                    <a:cubicBezTo>
                      <a:pt x="9764" y="93"/>
                      <a:pt x="9786" y="136"/>
                      <a:pt x="9835" y="136"/>
                    </a:cubicBezTo>
                    <a:cubicBezTo>
                      <a:pt x="9878" y="136"/>
                      <a:pt x="9899" y="93"/>
                      <a:pt x="9899" y="66"/>
                    </a:cubicBezTo>
                    <a:cubicBezTo>
                      <a:pt x="9899" y="23"/>
                      <a:pt x="9878" y="1"/>
                      <a:pt x="9835" y="1"/>
                    </a:cubicBezTo>
                    <a:close/>
                    <a:moveTo>
                      <a:pt x="10105" y="1"/>
                    </a:moveTo>
                    <a:cubicBezTo>
                      <a:pt x="10078" y="1"/>
                      <a:pt x="10034" y="23"/>
                      <a:pt x="10034" y="66"/>
                    </a:cubicBezTo>
                    <a:cubicBezTo>
                      <a:pt x="10034" y="93"/>
                      <a:pt x="10078" y="136"/>
                      <a:pt x="10105" y="136"/>
                    </a:cubicBezTo>
                    <a:cubicBezTo>
                      <a:pt x="10148" y="136"/>
                      <a:pt x="10169" y="93"/>
                      <a:pt x="10169" y="66"/>
                    </a:cubicBezTo>
                    <a:cubicBezTo>
                      <a:pt x="10169" y="23"/>
                      <a:pt x="10148" y="1"/>
                      <a:pt x="10105" y="1"/>
                    </a:cubicBezTo>
                    <a:close/>
                    <a:moveTo>
                      <a:pt x="10375" y="1"/>
                    </a:moveTo>
                    <a:cubicBezTo>
                      <a:pt x="10348" y="1"/>
                      <a:pt x="10304" y="23"/>
                      <a:pt x="10304" y="66"/>
                    </a:cubicBezTo>
                    <a:cubicBezTo>
                      <a:pt x="10304" y="93"/>
                      <a:pt x="10348" y="136"/>
                      <a:pt x="10375" y="136"/>
                    </a:cubicBezTo>
                    <a:cubicBezTo>
                      <a:pt x="10418" y="136"/>
                      <a:pt x="10439" y="93"/>
                      <a:pt x="10439" y="66"/>
                    </a:cubicBezTo>
                    <a:cubicBezTo>
                      <a:pt x="10439" y="23"/>
                      <a:pt x="10418" y="1"/>
                      <a:pt x="10375" y="1"/>
                    </a:cubicBezTo>
                    <a:close/>
                    <a:moveTo>
                      <a:pt x="10645" y="1"/>
                    </a:moveTo>
                    <a:cubicBezTo>
                      <a:pt x="10618" y="1"/>
                      <a:pt x="10574" y="23"/>
                      <a:pt x="10574" y="66"/>
                    </a:cubicBezTo>
                    <a:cubicBezTo>
                      <a:pt x="10574" y="93"/>
                      <a:pt x="10618" y="136"/>
                      <a:pt x="10645" y="136"/>
                    </a:cubicBezTo>
                    <a:cubicBezTo>
                      <a:pt x="10688" y="136"/>
                      <a:pt x="10709" y="93"/>
                      <a:pt x="10709" y="66"/>
                    </a:cubicBezTo>
                    <a:cubicBezTo>
                      <a:pt x="10709" y="23"/>
                      <a:pt x="10688" y="1"/>
                      <a:pt x="10645" y="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4"/>
              <p:cNvSpPr/>
              <p:nvPr/>
            </p:nvSpPr>
            <p:spPr>
              <a:xfrm>
                <a:off x="5359472" y="5086103"/>
                <a:ext cx="15756" cy="15756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22" y="1"/>
                    </a:moveTo>
                    <a:cubicBezTo>
                      <a:pt x="22" y="23"/>
                      <a:pt x="0" y="44"/>
                      <a:pt x="0" y="66"/>
                    </a:cubicBezTo>
                    <a:cubicBezTo>
                      <a:pt x="0" y="66"/>
                      <a:pt x="22" y="93"/>
                      <a:pt x="22" y="114"/>
                    </a:cubicBezTo>
                    <a:cubicBezTo>
                      <a:pt x="44" y="114"/>
                      <a:pt x="71" y="136"/>
                      <a:pt x="71" y="136"/>
                    </a:cubicBezTo>
                    <a:cubicBezTo>
                      <a:pt x="92" y="136"/>
                      <a:pt x="114" y="114"/>
                      <a:pt x="135" y="114"/>
                    </a:cubicBezTo>
                    <a:lnTo>
                      <a:pt x="135" y="66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4"/>
              <p:cNvSpPr/>
              <p:nvPr/>
            </p:nvSpPr>
            <p:spPr>
              <a:xfrm>
                <a:off x="5359472" y="4749547"/>
                <a:ext cx="15756" cy="321034"/>
              </a:xfrm>
              <a:custGeom>
                <a:avLst/>
                <a:gdLst/>
                <a:ahLst/>
                <a:cxnLst/>
                <a:rect l="l" t="t" r="r" b="b"/>
                <a:pathLst>
                  <a:path w="136" h="2771" extrusionOk="0">
                    <a:moveTo>
                      <a:pt x="71" y="1"/>
                    </a:moveTo>
                    <a:cubicBezTo>
                      <a:pt x="44" y="1"/>
                      <a:pt x="0" y="49"/>
                      <a:pt x="0" y="71"/>
                    </a:cubicBezTo>
                    <a:cubicBezTo>
                      <a:pt x="0" y="114"/>
                      <a:pt x="44" y="136"/>
                      <a:pt x="71" y="136"/>
                    </a:cubicBezTo>
                    <a:cubicBezTo>
                      <a:pt x="114" y="136"/>
                      <a:pt x="135" y="114"/>
                      <a:pt x="135" y="71"/>
                    </a:cubicBezTo>
                    <a:cubicBezTo>
                      <a:pt x="135" y="49"/>
                      <a:pt x="114" y="1"/>
                      <a:pt x="71" y="1"/>
                    </a:cubicBezTo>
                    <a:close/>
                    <a:moveTo>
                      <a:pt x="71" y="271"/>
                    </a:moveTo>
                    <a:cubicBezTo>
                      <a:pt x="44" y="271"/>
                      <a:pt x="0" y="298"/>
                      <a:pt x="0" y="341"/>
                    </a:cubicBezTo>
                    <a:cubicBezTo>
                      <a:pt x="0" y="384"/>
                      <a:pt x="44" y="406"/>
                      <a:pt x="71" y="406"/>
                    </a:cubicBezTo>
                    <a:cubicBezTo>
                      <a:pt x="114" y="406"/>
                      <a:pt x="135" y="384"/>
                      <a:pt x="135" y="341"/>
                    </a:cubicBezTo>
                    <a:cubicBezTo>
                      <a:pt x="135" y="298"/>
                      <a:pt x="114" y="271"/>
                      <a:pt x="71" y="271"/>
                    </a:cubicBezTo>
                    <a:close/>
                    <a:moveTo>
                      <a:pt x="71" y="541"/>
                    </a:moveTo>
                    <a:cubicBezTo>
                      <a:pt x="44" y="541"/>
                      <a:pt x="0" y="568"/>
                      <a:pt x="0" y="611"/>
                    </a:cubicBezTo>
                    <a:cubicBezTo>
                      <a:pt x="0" y="632"/>
                      <a:pt x="44" y="676"/>
                      <a:pt x="71" y="676"/>
                    </a:cubicBezTo>
                    <a:cubicBezTo>
                      <a:pt x="114" y="676"/>
                      <a:pt x="135" y="632"/>
                      <a:pt x="135" y="611"/>
                    </a:cubicBezTo>
                    <a:cubicBezTo>
                      <a:pt x="135" y="568"/>
                      <a:pt x="114" y="541"/>
                      <a:pt x="71" y="541"/>
                    </a:cubicBezTo>
                    <a:close/>
                    <a:moveTo>
                      <a:pt x="71" y="789"/>
                    </a:moveTo>
                    <a:cubicBezTo>
                      <a:pt x="44" y="789"/>
                      <a:pt x="0" y="838"/>
                      <a:pt x="0" y="859"/>
                    </a:cubicBezTo>
                    <a:cubicBezTo>
                      <a:pt x="0" y="902"/>
                      <a:pt x="44" y="924"/>
                      <a:pt x="71" y="924"/>
                    </a:cubicBezTo>
                    <a:cubicBezTo>
                      <a:pt x="114" y="924"/>
                      <a:pt x="135" y="902"/>
                      <a:pt x="135" y="859"/>
                    </a:cubicBezTo>
                    <a:cubicBezTo>
                      <a:pt x="135" y="838"/>
                      <a:pt x="114" y="789"/>
                      <a:pt x="71" y="789"/>
                    </a:cubicBezTo>
                    <a:close/>
                    <a:moveTo>
                      <a:pt x="71" y="1059"/>
                    </a:moveTo>
                    <a:cubicBezTo>
                      <a:pt x="44" y="1059"/>
                      <a:pt x="0" y="1081"/>
                      <a:pt x="0" y="1129"/>
                    </a:cubicBezTo>
                    <a:cubicBezTo>
                      <a:pt x="0" y="1172"/>
                      <a:pt x="44" y="1194"/>
                      <a:pt x="71" y="1194"/>
                    </a:cubicBezTo>
                    <a:cubicBezTo>
                      <a:pt x="114" y="1194"/>
                      <a:pt x="135" y="1172"/>
                      <a:pt x="135" y="1129"/>
                    </a:cubicBezTo>
                    <a:cubicBezTo>
                      <a:pt x="135" y="1081"/>
                      <a:pt x="114" y="1059"/>
                      <a:pt x="71" y="1059"/>
                    </a:cubicBezTo>
                    <a:close/>
                    <a:moveTo>
                      <a:pt x="71" y="1329"/>
                    </a:moveTo>
                    <a:cubicBezTo>
                      <a:pt x="44" y="1329"/>
                      <a:pt x="0" y="1351"/>
                      <a:pt x="0" y="1399"/>
                    </a:cubicBezTo>
                    <a:cubicBezTo>
                      <a:pt x="0" y="1421"/>
                      <a:pt x="44" y="1464"/>
                      <a:pt x="71" y="1464"/>
                    </a:cubicBezTo>
                    <a:cubicBezTo>
                      <a:pt x="114" y="1464"/>
                      <a:pt x="135" y="1421"/>
                      <a:pt x="135" y="1399"/>
                    </a:cubicBezTo>
                    <a:cubicBezTo>
                      <a:pt x="135" y="1351"/>
                      <a:pt x="114" y="1329"/>
                      <a:pt x="71" y="1329"/>
                    </a:cubicBezTo>
                    <a:close/>
                    <a:moveTo>
                      <a:pt x="71" y="1577"/>
                    </a:moveTo>
                    <a:cubicBezTo>
                      <a:pt x="44" y="1577"/>
                      <a:pt x="0" y="1621"/>
                      <a:pt x="0" y="1648"/>
                    </a:cubicBezTo>
                    <a:cubicBezTo>
                      <a:pt x="0" y="1691"/>
                      <a:pt x="44" y="1712"/>
                      <a:pt x="71" y="1712"/>
                    </a:cubicBezTo>
                    <a:cubicBezTo>
                      <a:pt x="114" y="1712"/>
                      <a:pt x="135" y="1691"/>
                      <a:pt x="135" y="1648"/>
                    </a:cubicBezTo>
                    <a:cubicBezTo>
                      <a:pt x="135" y="1621"/>
                      <a:pt x="114" y="1577"/>
                      <a:pt x="71" y="1577"/>
                    </a:cubicBezTo>
                    <a:close/>
                    <a:moveTo>
                      <a:pt x="71" y="1847"/>
                    </a:moveTo>
                    <a:cubicBezTo>
                      <a:pt x="44" y="1847"/>
                      <a:pt x="0" y="1869"/>
                      <a:pt x="0" y="1918"/>
                    </a:cubicBezTo>
                    <a:cubicBezTo>
                      <a:pt x="0" y="1961"/>
                      <a:pt x="44" y="1982"/>
                      <a:pt x="71" y="1982"/>
                    </a:cubicBezTo>
                    <a:cubicBezTo>
                      <a:pt x="114" y="1982"/>
                      <a:pt x="135" y="1961"/>
                      <a:pt x="135" y="1918"/>
                    </a:cubicBezTo>
                    <a:cubicBezTo>
                      <a:pt x="135" y="1869"/>
                      <a:pt x="114" y="1847"/>
                      <a:pt x="71" y="1847"/>
                    </a:cubicBezTo>
                    <a:close/>
                    <a:moveTo>
                      <a:pt x="71" y="2117"/>
                    </a:moveTo>
                    <a:cubicBezTo>
                      <a:pt x="44" y="2117"/>
                      <a:pt x="0" y="2139"/>
                      <a:pt x="0" y="2188"/>
                    </a:cubicBezTo>
                    <a:cubicBezTo>
                      <a:pt x="0" y="2209"/>
                      <a:pt x="44" y="2252"/>
                      <a:pt x="71" y="2252"/>
                    </a:cubicBezTo>
                    <a:cubicBezTo>
                      <a:pt x="114" y="2252"/>
                      <a:pt x="135" y="2209"/>
                      <a:pt x="135" y="2188"/>
                    </a:cubicBezTo>
                    <a:cubicBezTo>
                      <a:pt x="135" y="2139"/>
                      <a:pt x="114" y="2117"/>
                      <a:pt x="71" y="2117"/>
                    </a:cubicBezTo>
                    <a:close/>
                    <a:moveTo>
                      <a:pt x="71" y="2366"/>
                    </a:moveTo>
                    <a:cubicBezTo>
                      <a:pt x="44" y="2366"/>
                      <a:pt x="0" y="2409"/>
                      <a:pt x="0" y="2431"/>
                    </a:cubicBezTo>
                    <a:cubicBezTo>
                      <a:pt x="0" y="2479"/>
                      <a:pt x="44" y="2501"/>
                      <a:pt x="71" y="2501"/>
                    </a:cubicBezTo>
                    <a:cubicBezTo>
                      <a:pt x="114" y="2501"/>
                      <a:pt x="135" y="2479"/>
                      <a:pt x="135" y="2431"/>
                    </a:cubicBezTo>
                    <a:cubicBezTo>
                      <a:pt x="135" y="2409"/>
                      <a:pt x="114" y="2366"/>
                      <a:pt x="71" y="2366"/>
                    </a:cubicBezTo>
                    <a:close/>
                    <a:moveTo>
                      <a:pt x="71" y="2636"/>
                    </a:moveTo>
                    <a:cubicBezTo>
                      <a:pt x="44" y="2636"/>
                      <a:pt x="0" y="2657"/>
                      <a:pt x="0" y="2701"/>
                    </a:cubicBezTo>
                    <a:cubicBezTo>
                      <a:pt x="0" y="2749"/>
                      <a:pt x="44" y="2771"/>
                      <a:pt x="71" y="2771"/>
                    </a:cubicBezTo>
                    <a:cubicBezTo>
                      <a:pt x="114" y="2771"/>
                      <a:pt x="135" y="2749"/>
                      <a:pt x="135" y="2701"/>
                    </a:cubicBezTo>
                    <a:cubicBezTo>
                      <a:pt x="135" y="2657"/>
                      <a:pt x="114" y="2636"/>
                      <a:pt x="71" y="2636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1" name="Google Shape;311;p14"/>
            <p:cNvSpPr/>
            <p:nvPr/>
          </p:nvSpPr>
          <p:spPr>
            <a:xfrm>
              <a:off x="7493872" y="3257754"/>
              <a:ext cx="1577366" cy="2145403"/>
            </a:xfrm>
            <a:custGeom>
              <a:avLst/>
              <a:gdLst/>
              <a:ahLst/>
              <a:cxnLst/>
              <a:rect l="l" t="t" r="r" b="b"/>
              <a:pathLst>
                <a:path w="13615" h="18518" extrusionOk="0">
                  <a:moveTo>
                    <a:pt x="13544" y="0"/>
                  </a:moveTo>
                  <a:cubicBezTo>
                    <a:pt x="13523" y="0"/>
                    <a:pt x="13480" y="22"/>
                    <a:pt x="13480" y="65"/>
                  </a:cubicBezTo>
                  <a:cubicBezTo>
                    <a:pt x="13480" y="92"/>
                    <a:pt x="13523" y="135"/>
                    <a:pt x="13544" y="135"/>
                  </a:cubicBezTo>
                  <a:cubicBezTo>
                    <a:pt x="13593" y="135"/>
                    <a:pt x="13615" y="92"/>
                    <a:pt x="13615" y="65"/>
                  </a:cubicBezTo>
                  <a:cubicBezTo>
                    <a:pt x="13615" y="22"/>
                    <a:pt x="13593" y="0"/>
                    <a:pt x="13544" y="0"/>
                  </a:cubicBezTo>
                  <a:close/>
                  <a:moveTo>
                    <a:pt x="13544" y="270"/>
                  </a:moveTo>
                  <a:cubicBezTo>
                    <a:pt x="13523" y="270"/>
                    <a:pt x="13480" y="292"/>
                    <a:pt x="13480" y="335"/>
                  </a:cubicBezTo>
                  <a:cubicBezTo>
                    <a:pt x="13480" y="362"/>
                    <a:pt x="13523" y="405"/>
                    <a:pt x="13544" y="405"/>
                  </a:cubicBezTo>
                  <a:cubicBezTo>
                    <a:pt x="13593" y="405"/>
                    <a:pt x="13615" y="362"/>
                    <a:pt x="13615" y="335"/>
                  </a:cubicBezTo>
                  <a:cubicBezTo>
                    <a:pt x="13615" y="292"/>
                    <a:pt x="13593" y="270"/>
                    <a:pt x="13544" y="270"/>
                  </a:cubicBezTo>
                  <a:close/>
                  <a:moveTo>
                    <a:pt x="13544" y="540"/>
                  </a:moveTo>
                  <a:cubicBezTo>
                    <a:pt x="13523" y="540"/>
                    <a:pt x="13480" y="562"/>
                    <a:pt x="13480" y="605"/>
                  </a:cubicBezTo>
                  <a:cubicBezTo>
                    <a:pt x="13480" y="632"/>
                    <a:pt x="13523" y="675"/>
                    <a:pt x="13544" y="675"/>
                  </a:cubicBezTo>
                  <a:cubicBezTo>
                    <a:pt x="13593" y="675"/>
                    <a:pt x="13615" y="632"/>
                    <a:pt x="13615" y="605"/>
                  </a:cubicBezTo>
                  <a:cubicBezTo>
                    <a:pt x="13615" y="562"/>
                    <a:pt x="13593" y="540"/>
                    <a:pt x="13544" y="540"/>
                  </a:cubicBezTo>
                  <a:close/>
                  <a:moveTo>
                    <a:pt x="13544" y="810"/>
                  </a:moveTo>
                  <a:cubicBezTo>
                    <a:pt x="13523" y="810"/>
                    <a:pt x="13480" y="832"/>
                    <a:pt x="13480" y="875"/>
                  </a:cubicBezTo>
                  <a:cubicBezTo>
                    <a:pt x="13480" y="902"/>
                    <a:pt x="13523" y="945"/>
                    <a:pt x="13544" y="945"/>
                  </a:cubicBezTo>
                  <a:cubicBezTo>
                    <a:pt x="13593" y="945"/>
                    <a:pt x="13615" y="902"/>
                    <a:pt x="13615" y="875"/>
                  </a:cubicBezTo>
                  <a:cubicBezTo>
                    <a:pt x="13615" y="832"/>
                    <a:pt x="13593" y="810"/>
                    <a:pt x="13544" y="810"/>
                  </a:cubicBezTo>
                  <a:close/>
                  <a:moveTo>
                    <a:pt x="13544" y="1080"/>
                  </a:moveTo>
                  <a:cubicBezTo>
                    <a:pt x="13523" y="1080"/>
                    <a:pt x="13480" y="1102"/>
                    <a:pt x="13480" y="1145"/>
                  </a:cubicBezTo>
                  <a:cubicBezTo>
                    <a:pt x="13480" y="1172"/>
                    <a:pt x="13523" y="1215"/>
                    <a:pt x="13544" y="1215"/>
                  </a:cubicBezTo>
                  <a:cubicBezTo>
                    <a:pt x="13593" y="1215"/>
                    <a:pt x="13615" y="1172"/>
                    <a:pt x="13615" y="1145"/>
                  </a:cubicBezTo>
                  <a:cubicBezTo>
                    <a:pt x="13615" y="1102"/>
                    <a:pt x="13593" y="1080"/>
                    <a:pt x="13544" y="1080"/>
                  </a:cubicBezTo>
                  <a:close/>
                  <a:moveTo>
                    <a:pt x="13544" y="1350"/>
                  </a:moveTo>
                  <a:cubicBezTo>
                    <a:pt x="13523" y="1350"/>
                    <a:pt x="13480" y="1372"/>
                    <a:pt x="13480" y="1415"/>
                  </a:cubicBezTo>
                  <a:cubicBezTo>
                    <a:pt x="13480" y="1442"/>
                    <a:pt x="13523" y="1485"/>
                    <a:pt x="13544" y="1485"/>
                  </a:cubicBezTo>
                  <a:cubicBezTo>
                    <a:pt x="13593" y="1485"/>
                    <a:pt x="13615" y="1442"/>
                    <a:pt x="13615" y="1415"/>
                  </a:cubicBezTo>
                  <a:cubicBezTo>
                    <a:pt x="13615" y="1372"/>
                    <a:pt x="13593" y="1350"/>
                    <a:pt x="13544" y="1350"/>
                  </a:cubicBezTo>
                  <a:close/>
                  <a:moveTo>
                    <a:pt x="13544" y="1620"/>
                  </a:moveTo>
                  <a:cubicBezTo>
                    <a:pt x="13523" y="1620"/>
                    <a:pt x="13480" y="1642"/>
                    <a:pt x="13480" y="1685"/>
                  </a:cubicBezTo>
                  <a:cubicBezTo>
                    <a:pt x="13480" y="1712"/>
                    <a:pt x="13523" y="1755"/>
                    <a:pt x="13544" y="1755"/>
                  </a:cubicBezTo>
                  <a:cubicBezTo>
                    <a:pt x="13593" y="1755"/>
                    <a:pt x="13615" y="1712"/>
                    <a:pt x="13615" y="1685"/>
                  </a:cubicBezTo>
                  <a:cubicBezTo>
                    <a:pt x="13615" y="1642"/>
                    <a:pt x="13593" y="1620"/>
                    <a:pt x="13544" y="1620"/>
                  </a:cubicBezTo>
                  <a:close/>
                  <a:moveTo>
                    <a:pt x="13544" y="1890"/>
                  </a:moveTo>
                  <a:cubicBezTo>
                    <a:pt x="13523" y="1890"/>
                    <a:pt x="13480" y="1912"/>
                    <a:pt x="13480" y="1955"/>
                  </a:cubicBezTo>
                  <a:cubicBezTo>
                    <a:pt x="13480" y="1982"/>
                    <a:pt x="13523" y="2025"/>
                    <a:pt x="13544" y="2025"/>
                  </a:cubicBezTo>
                  <a:cubicBezTo>
                    <a:pt x="13593" y="2025"/>
                    <a:pt x="13615" y="1982"/>
                    <a:pt x="13615" y="1955"/>
                  </a:cubicBezTo>
                  <a:cubicBezTo>
                    <a:pt x="13615" y="1912"/>
                    <a:pt x="13593" y="1890"/>
                    <a:pt x="13544" y="1890"/>
                  </a:cubicBezTo>
                  <a:close/>
                  <a:moveTo>
                    <a:pt x="13544" y="2160"/>
                  </a:moveTo>
                  <a:cubicBezTo>
                    <a:pt x="13523" y="2160"/>
                    <a:pt x="13480" y="2182"/>
                    <a:pt x="13480" y="2225"/>
                  </a:cubicBezTo>
                  <a:cubicBezTo>
                    <a:pt x="13480" y="2252"/>
                    <a:pt x="13523" y="2295"/>
                    <a:pt x="13544" y="2295"/>
                  </a:cubicBezTo>
                  <a:cubicBezTo>
                    <a:pt x="13593" y="2295"/>
                    <a:pt x="13615" y="2252"/>
                    <a:pt x="13615" y="2225"/>
                  </a:cubicBezTo>
                  <a:cubicBezTo>
                    <a:pt x="13615" y="2182"/>
                    <a:pt x="13593" y="2160"/>
                    <a:pt x="13544" y="2160"/>
                  </a:cubicBezTo>
                  <a:close/>
                  <a:moveTo>
                    <a:pt x="13544" y="2431"/>
                  </a:moveTo>
                  <a:cubicBezTo>
                    <a:pt x="13523" y="2431"/>
                    <a:pt x="13480" y="2452"/>
                    <a:pt x="13480" y="2495"/>
                  </a:cubicBezTo>
                  <a:cubicBezTo>
                    <a:pt x="13480" y="2522"/>
                    <a:pt x="13523" y="2566"/>
                    <a:pt x="13544" y="2566"/>
                  </a:cubicBezTo>
                  <a:cubicBezTo>
                    <a:pt x="13593" y="2566"/>
                    <a:pt x="13615" y="2522"/>
                    <a:pt x="13615" y="2495"/>
                  </a:cubicBezTo>
                  <a:cubicBezTo>
                    <a:pt x="13615" y="2452"/>
                    <a:pt x="13593" y="2431"/>
                    <a:pt x="13544" y="2431"/>
                  </a:cubicBezTo>
                  <a:close/>
                  <a:moveTo>
                    <a:pt x="13544" y="2701"/>
                  </a:moveTo>
                  <a:cubicBezTo>
                    <a:pt x="13523" y="2701"/>
                    <a:pt x="13480" y="2722"/>
                    <a:pt x="13480" y="2765"/>
                  </a:cubicBezTo>
                  <a:cubicBezTo>
                    <a:pt x="13480" y="2792"/>
                    <a:pt x="13523" y="2836"/>
                    <a:pt x="13544" y="2836"/>
                  </a:cubicBezTo>
                  <a:cubicBezTo>
                    <a:pt x="13593" y="2836"/>
                    <a:pt x="13615" y="2792"/>
                    <a:pt x="13615" y="2765"/>
                  </a:cubicBezTo>
                  <a:cubicBezTo>
                    <a:pt x="13615" y="2722"/>
                    <a:pt x="13593" y="2701"/>
                    <a:pt x="13544" y="2701"/>
                  </a:cubicBezTo>
                  <a:close/>
                  <a:moveTo>
                    <a:pt x="13544" y="2971"/>
                  </a:moveTo>
                  <a:cubicBezTo>
                    <a:pt x="13523" y="2971"/>
                    <a:pt x="13480" y="2992"/>
                    <a:pt x="13480" y="3035"/>
                  </a:cubicBezTo>
                  <a:cubicBezTo>
                    <a:pt x="13480" y="3062"/>
                    <a:pt x="13523" y="3106"/>
                    <a:pt x="13544" y="3106"/>
                  </a:cubicBezTo>
                  <a:cubicBezTo>
                    <a:pt x="13593" y="3106"/>
                    <a:pt x="13615" y="3062"/>
                    <a:pt x="13615" y="3035"/>
                  </a:cubicBezTo>
                  <a:cubicBezTo>
                    <a:pt x="13615" y="2992"/>
                    <a:pt x="13593" y="2971"/>
                    <a:pt x="13544" y="2971"/>
                  </a:cubicBezTo>
                  <a:close/>
                  <a:moveTo>
                    <a:pt x="13544" y="3241"/>
                  </a:moveTo>
                  <a:cubicBezTo>
                    <a:pt x="13523" y="3241"/>
                    <a:pt x="13480" y="3262"/>
                    <a:pt x="13480" y="3305"/>
                  </a:cubicBezTo>
                  <a:cubicBezTo>
                    <a:pt x="13480" y="3332"/>
                    <a:pt x="13523" y="3376"/>
                    <a:pt x="13544" y="3376"/>
                  </a:cubicBezTo>
                  <a:cubicBezTo>
                    <a:pt x="13593" y="3376"/>
                    <a:pt x="13615" y="3332"/>
                    <a:pt x="13615" y="3305"/>
                  </a:cubicBezTo>
                  <a:cubicBezTo>
                    <a:pt x="13615" y="3262"/>
                    <a:pt x="13593" y="3241"/>
                    <a:pt x="13544" y="3241"/>
                  </a:cubicBezTo>
                  <a:close/>
                  <a:moveTo>
                    <a:pt x="13544" y="3511"/>
                  </a:moveTo>
                  <a:cubicBezTo>
                    <a:pt x="13523" y="3511"/>
                    <a:pt x="13480" y="3532"/>
                    <a:pt x="13480" y="3575"/>
                  </a:cubicBezTo>
                  <a:cubicBezTo>
                    <a:pt x="13480" y="3602"/>
                    <a:pt x="13523" y="3646"/>
                    <a:pt x="13544" y="3646"/>
                  </a:cubicBezTo>
                  <a:cubicBezTo>
                    <a:pt x="13593" y="3646"/>
                    <a:pt x="13615" y="3602"/>
                    <a:pt x="13615" y="3575"/>
                  </a:cubicBezTo>
                  <a:cubicBezTo>
                    <a:pt x="13615" y="3532"/>
                    <a:pt x="13593" y="3511"/>
                    <a:pt x="13544" y="3511"/>
                  </a:cubicBezTo>
                  <a:close/>
                  <a:moveTo>
                    <a:pt x="13544" y="3781"/>
                  </a:moveTo>
                  <a:cubicBezTo>
                    <a:pt x="13523" y="3781"/>
                    <a:pt x="13480" y="3802"/>
                    <a:pt x="13480" y="3845"/>
                  </a:cubicBezTo>
                  <a:cubicBezTo>
                    <a:pt x="13480" y="3872"/>
                    <a:pt x="13523" y="3916"/>
                    <a:pt x="13544" y="3916"/>
                  </a:cubicBezTo>
                  <a:cubicBezTo>
                    <a:pt x="13593" y="3916"/>
                    <a:pt x="13615" y="3872"/>
                    <a:pt x="13615" y="3845"/>
                  </a:cubicBezTo>
                  <a:cubicBezTo>
                    <a:pt x="13615" y="3802"/>
                    <a:pt x="13593" y="3781"/>
                    <a:pt x="13544" y="3781"/>
                  </a:cubicBezTo>
                  <a:close/>
                  <a:moveTo>
                    <a:pt x="13544" y="4051"/>
                  </a:moveTo>
                  <a:cubicBezTo>
                    <a:pt x="13523" y="4051"/>
                    <a:pt x="13480" y="4072"/>
                    <a:pt x="13480" y="4115"/>
                  </a:cubicBezTo>
                  <a:cubicBezTo>
                    <a:pt x="13480" y="4142"/>
                    <a:pt x="13523" y="4186"/>
                    <a:pt x="13544" y="4186"/>
                  </a:cubicBezTo>
                  <a:cubicBezTo>
                    <a:pt x="13593" y="4186"/>
                    <a:pt x="13615" y="4142"/>
                    <a:pt x="13615" y="4115"/>
                  </a:cubicBezTo>
                  <a:cubicBezTo>
                    <a:pt x="13615" y="4072"/>
                    <a:pt x="13593" y="4051"/>
                    <a:pt x="13544" y="4051"/>
                  </a:cubicBezTo>
                  <a:close/>
                  <a:moveTo>
                    <a:pt x="13544" y="4321"/>
                  </a:moveTo>
                  <a:cubicBezTo>
                    <a:pt x="13523" y="4321"/>
                    <a:pt x="13480" y="4342"/>
                    <a:pt x="13480" y="4385"/>
                  </a:cubicBezTo>
                  <a:cubicBezTo>
                    <a:pt x="13480" y="4412"/>
                    <a:pt x="13523" y="4456"/>
                    <a:pt x="13544" y="4456"/>
                  </a:cubicBezTo>
                  <a:cubicBezTo>
                    <a:pt x="13593" y="4456"/>
                    <a:pt x="13615" y="4412"/>
                    <a:pt x="13615" y="4385"/>
                  </a:cubicBezTo>
                  <a:cubicBezTo>
                    <a:pt x="13615" y="4342"/>
                    <a:pt x="13593" y="4321"/>
                    <a:pt x="13544" y="4321"/>
                  </a:cubicBezTo>
                  <a:close/>
                  <a:moveTo>
                    <a:pt x="13544" y="4591"/>
                  </a:moveTo>
                  <a:cubicBezTo>
                    <a:pt x="13523" y="4591"/>
                    <a:pt x="13480" y="4612"/>
                    <a:pt x="13480" y="4655"/>
                  </a:cubicBezTo>
                  <a:cubicBezTo>
                    <a:pt x="13480" y="4682"/>
                    <a:pt x="13523" y="4726"/>
                    <a:pt x="13544" y="4726"/>
                  </a:cubicBezTo>
                  <a:cubicBezTo>
                    <a:pt x="13593" y="4726"/>
                    <a:pt x="13615" y="4682"/>
                    <a:pt x="13615" y="4655"/>
                  </a:cubicBezTo>
                  <a:cubicBezTo>
                    <a:pt x="13615" y="4612"/>
                    <a:pt x="13593" y="4591"/>
                    <a:pt x="13544" y="4591"/>
                  </a:cubicBezTo>
                  <a:close/>
                  <a:moveTo>
                    <a:pt x="13544" y="4861"/>
                  </a:moveTo>
                  <a:cubicBezTo>
                    <a:pt x="13523" y="4861"/>
                    <a:pt x="13480" y="4882"/>
                    <a:pt x="13480" y="4925"/>
                  </a:cubicBezTo>
                  <a:cubicBezTo>
                    <a:pt x="13480" y="4952"/>
                    <a:pt x="13523" y="4996"/>
                    <a:pt x="13544" y="4996"/>
                  </a:cubicBezTo>
                  <a:cubicBezTo>
                    <a:pt x="13593" y="4996"/>
                    <a:pt x="13615" y="4952"/>
                    <a:pt x="13615" y="4925"/>
                  </a:cubicBezTo>
                  <a:cubicBezTo>
                    <a:pt x="13615" y="4882"/>
                    <a:pt x="13593" y="4861"/>
                    <a:pt x="13544" y="4861"/>
                  </a:cubicBezTo>
                  <a:close/>
                  <a:moveTo>
                    <a:pt x="13544" y="5131"/>
                  </a:moveTo>
                  <a:cubicBezTo>
                    <a:pt x="13523" y="5131"/>
                    <a:pt x="13480" y="5152"/>
                    <a:pt x="13480" y="5195"/>
                  </a:cubicBezTo>
                  <a:cubicBezTo>
                    <a:pt x="13480" y="5222"/>
                    <a:pt x="13523" y="5266"/>
                    <a:pt x="13544" y="5266"/>
                  </a:cubicBezTo>
                  <a:cubicBezTo>
                    <a:pt x="13593" y="5266"/>
                    <a:pt x="13615" y="5222"/>
                    <a:pt x="13615" y="5195"/>
                  </a:cubicBezTo>
                  <a:cubicBezTo>
                    <a:pt x="13615" y="5152"/>
                    <a:pt x="13593" y="5131"/>
                    <a:pt x="13544" y="5131"/>
                  </a:cubicBezTo>
                  <a:close/>
                  <a:moveTo>
                    <a:pt x="13544" y="5401"/>
                  </a:moveTo>
                  <a:cubicBezTo>
                    <a:pt x="13523" y="5401"/>
                    <a:pt x="13480" y="5422"/>
                    <a:pt x="13480" y="5465"/>
                  </a:cubicBezTo>
                  <a:cubicBezTo>
                    <a:pt x="13480" y="5492"/>
                    <a:pt x="13523" y="5536"/>
                    <a:pt x="13544" y="5536"/>
                  </a:cubicBezTo>
                  <a:cubicBezTo>
                    <a:pt x="13593" y="5536"/>
                    <a:pt x="13615" y="5492"/>
                    <a:pt x="13615" y="5465"/>
                  </a:cubicBezTo>
                  <a:cubicBezTo>
                    <a:pt x="13615" y="5422"/>
                    <a:pt x="13593" y="5401"/>
                    <a:pt x="13544" y="5401"/>
                  </a:cubicBezTo>
                  <a:close/>
                  <a:moveTo>
                    <a:pt x="13544" y="5671"/>
                  </a:moveTo>
                  <a:cubicBezTo>
                    <a:pt x="13523" y="5671"/>
                    <a:pt x="13480" y="5692"/>
                    <a:pt x="13480" y="5735"/>
                  </a:cubicBezTo>
                  <a:cubicBezTo>
                    <a:pt x="13480" y="5762"/>
                    <a:pt x="13523" y="5806"/>
                    <a:pt x="13544" y="5806"/>
                  </a:cubicBezTo>
                  <a:cubicBezTo>
                    <a:pt x="13593" y="5806"/>
                    <a:pt x="13615" y="5762"/>
                    <a:pt x="13615" y="5735"/>
                  </a:cubicBezTo>
                  <a:cubicBezTo>
                    <a:pt x="13615" y="5692"/>
                    <a:pt x="13593" y="5671"/>
                    <a:pt x="13544" y="5671"/>
                  </a:cubicBezTo>
                  <a:close/>
                  <a:moveTo>
                    <a:pt x="13544" y="5941"/>
                  </a:moveTo>
                  <a:cubicBezTo>
                    <a:pt x="13523" y="5941"/>
                    <a:pt x="13480" y="5962"/>
                    <a:pt x="13480" y="6005"/>
                  </a:cubicBezTo>
                  <a:cubicBezTo>
                    <a:pt x="13480" y="6032"/>
                    <a:pt x="13523" y="6076"/>
                    <a:pt x="13544" y="6076"/>
                  </a:cubicBezTo>
                  <a:cubicBezTo>
                    <a:pt x="13593" y="6076"/>
                    <a:pt x="13615" y="6032"/>
                    <a:pt x="13615" y="6005"/>
                  </a:cubicBezTo>
                  <a:cubicBezTo>
                    <a:pt x="13615" y="5962"/>
                    <a:pt x="13593" y="5941"/>
                    <a:pt x="13544" y="5941"/>
                  </a:cubicBezTo>
                  <a:close/>
                  <a:moveTo>
                    <a:pt x="13544" y="6211"/>
                  </a:moveTo>
                  <a:cubicBezTo>
                    <a:pt x="13523" y="6211"/>
                    <a:pt x="13480" y="6232"/>
                    <a:pt x="13480" y="6275"/>
                  </a:cubicBezTo>
                  <a:cubicBezTo>
                    <a:pt x="13480" y="6302"/>
                    <a:pt x="13523" y="6346"/>
                    <a:pt x="13544" y="6346"/>
                  </a:cubicBezTo>
                  <a:cubicBezTo>
                    <a:pt x="13593" y="6346"/>
                    <a:pt x="13615" y="6302"/>
                    <a:pt x="13615" y="6275"/>
                  </a:cubicBezTo>
                  <a:cubicBezTo>
                    <a:pt x="13615" y="6232"/>
                    <a:pt x="13593" y="6211"/>
                    <a:pt x="13544" y="6211"/>
                  </a:cubicBezTo>
                  <a:close/>
                  <a:moveTo>
                    <a:pt x="13544" y="6481"/>
                  </a:moveTo>
                  <a:cubicBezTo>
                    <a:pt x="13523" y="6481"/>
                    <a:pt x="13480" y="6502"/>
                    <a:pt x="13480" y="6545"/>
                  </a:cubicBezTo>
                  <a:cubicBezTo>
                    <a:pt x="13480" y="6572"/>
                    <a:pt x="13523" y="6616"/>
                    <a:pt x="13544" y="6616"/>
                  </a:cubicBezTo>
                  <a:cubicBezTo>
                    <a:pt x="13593" y="6616"/>
                    <a:pt x="13615" y="6572"/>
                    <a:pt x="13615" y="6545"/>
                  </a:cubicBezTo>
                  <a:cubicBezTo>
                    <a:pt x="13615" y="6502"/>
                    <a:pt x="13593" y="6481"/>
                    <a:pt x="13544" y="6481"/>
                  </a:cubicBezTo>
                  <a:close/>
                  <a:moveTo>
                    <a:pt x="13544" y="6751"/>
                  </a:moveTo>
                  <a:cubicBezTo>
                    <a:pt x="13523" y="6751"/>
                    <a:pt x="13480" y="6772"/>
                    <a:pt x="13480" y="6815"/>
                  </a:cubicBezTo>
                  <a:cubicBezTo>
                    <a:pt x="13480" y="6842"/>
                    <a:pt x="13523" y="6886"/>
                    <a:pt x="13544" y="6886"/>
                  </a:cubicBezTo>
                  <a:cubicBezTo>
                    <a:pt x="13593" y="6886"/>
                    <a:pt x="13615" y="6842"/>
                    <a:pt x="13615" y="6815"/>
                  </a:cubicBezTo>
                  <a:cubicBezTo>
                    <a:pt x="13615" y="6772"/>
                    <a:pt x="13593" y="6751"/>
                    <a:pt x="13544" y="6751"/>
                  </a:cubicBezTo>
                  <a:close/>
                  <a:moveTo>
                    <a:pt x="13544" y="7021"/>
                  </a:moveTo>
                  <a:cubicBezTo>
                    <a:pt x="13523" y="7021"/>
                    <a:pt x="13480" y="7042"/>
                    <a:pt x="13480" y="7085"/>
                  </a:cubicBezTo>
                  <a:cubicBezTo>
                    <a:pt x="13480" y="7112"/>
                    <a:pt x="13523" y="7156"/>
                    <a:pt x="13544" y="7156"/>
                  </a:cubicBezTo>
                  <a:cubicBezTo>
                    <a:pt x="13593" y="7156"/>
                    <a:pt x="13615" y="7112"/>
                    <a:pt x="13615" y="7085"/>
                  </a:cubicBezTo>
                  <a:cubicBezTo>
                    <a:pt x="13615" y="7042"/>
                    <a:pt x="13593" y="7021"/>
                    <a:pt x="13544" y="7021"/>
                  </a:cubicBezTo>
                  <a:close/>
                  <a:moveTo>
                    <a:pt x="13544" y="7291"/>
                  </a:moveTo>
                  <a:cubicBezTo>
                    <a:pt x="13523" y="7291"/>
                    <a:pt x="13480" y="7312"/>
                    <a:pt x="13480" y="7356"/>
                  </a:cubicBezTo>
                  <a:cubicBezTo>
                    <a:pt x="13480" y="7383"/>
                    <a:pt x="13523" y="7426"/>
                    <a:pt x="13544" y="7426"/>
                  </a:cubicBezTo>
                  <a:cubicBezTo>
                    <a:pt x="13593" y="7426"/>
                    <a:pt x="13615" y="7383"/>
                    <a:pt x="13615" y="7356"/>
                  </a:cubicBezTo>
                  <a:cubicBezTo>
                    <a:pt x="13615" y="7312"/>
                    <a:pt x="13593" y="7291"/>
                    <a:pt x="13544" y="7291"/>
                  </a:cubicBezTo>
                  <a:close/>
                  <a:moveTo>
                    <a:pt x="13544" y="7561"/>
                  </a:moveTo>
                  <a:cubicBezTo>
                    <a:pt x="13523" y="7561"/>
                    <a:pt x="13480" y="7582"/>
                    <a:pt x="13480" y="7626"/>
                  </a:cubicBezTo>
                  <a:cubicBezTo>
                    <a:pt x="13480" y="7653"/>
                    <a:pt x="13523" y="7696"/>
                    <a:pt x="13544" y="7696"/>
                  </a:cubicBezTo>
                  <a:cubicBezTo>
                    <a:pt x="13593" y="7696"/>
                    <a:pt x="13615" y="7653"/>
                    <a:pt x="13615" y="7626"/>
                  </a:cubicBezTo>
                  <a:cubicBezTo>
                    <a:pt x="13615" y="7582"/>
                    <a:pt x="13593" y="7561"/>
                    <a:pt x="13544" y="7561"/>
                  </a:cubicBezTo>
                  <a:close/>
                  <a:moveTo>
                    <a:pt x="13544" y="7831"/>
                  </a:moveTo>
                  <a:cubicBezTo>
                    <a:pt x="13523" y="7831"/>
                    <a:pt x="13480" y="7852"/>
                    <a:pt x="13480" y="7896"/>
                  </a:cubicBezTo>
                  <a:cubicBezTo>
                    <a:pt x="13480" y="7923"/>
                    <a:pt x="13523" y="7966"/>
                    <a:pt x="13544" y="7966"/>
                  </a:cubicBezTo>
                  <a:cubicBezTo>
                    <a:pt x="13593" y="7966"/>
                    <a:pt x="13615" y="7923"/>
                    <a:pt x="13615" y="7896"/>
                  </a:cubicBezTo>
                  <a:cubicBezTo>
                    <a:pt x="13615" y="7852"/>
                    <a:pt x="13593" y="7831"/>
                    <a:pt x="13544" y="7831"/>
                  </a:cubicBezTo>
                  <a:close/>
                  <a:moveTo>
                    <a:pt x="13544" y="8101"/>
                  </a:moveTo>
                  <a:cubicBezTo>
                    <a:pt x="13523" y="8101"/>
                    <a:pt x="13480" y="8122"/>
                    <a:pt x="13480" y="8166"/>
                  </a:cubicBezTo>
                  <a:cubicBezTo>
                    <a:pt x="13480" y="8193"/>
                    <a:pt x="13523" y="8236"/>
                    <a:pt x="13544" y="8236"/>
                  </a:cubicBezTo>
                  <a:cubicBezTo>
                    <a:pt x="13593" y="8236"/>
                    <a:pt x="13615" y="8193"/>
                    <a:pt x="13615" y="8166"/>
                  </a:cubicBezTo>
                  <a:cubicBezTo>
                    <a:pt x="13615" y="8122"/>
                    <a:pt x="13593" y="8101"/>
                    <a:pt x="13544" y="8101"/>
                  </a:cubicBezTo>
                  <a:close/>
                  <a:moveTo>
                    <a:pt x="13544" y="8371"/>
                  </a:moveTo>
                  <a:cubicBezTo>
                    <a:pt x="13523" y="8371"/>
                    <a:pt x="13480" y="8392"/>
                    <a:pt x="13480" y="8436"/>
                  </a:cubicBezTo>
                  <a:cubicBezTo>
                    <a:pt x="13480" y="8463"/>
                    <a:pt x="13523" y="8506"/>
                    <a:pt x="13544" y="8506"/>
                  </a:cubicBezTo>
                  <a:cubicBezTo>
                    <a:pt x="13593" y="8506"/>
                    <a:pt x="13615" y="8463"/>
                    <a:pt x="13615" y="8436"/>
                  </a:cubicBezTo>
                  <a:cubicBezTo>
                    <a:pt x="13615" y="8392"/>
                    <a:pt x="13593" y="8371"/>
                    <a:pt x="13544" y="8371"/>
                  </a:cubicBezTo>
                  <a:close/>
                  <a:moveTo>
                    <a:pt x="13544" y="8641"/>
                  </a:moveTo>
                  <a:cubicBezTo>
                    <a:pt x="13523" y="8641"/>
                    <a:pt x="13480" y="8662"/>
                    <a:pt x="13480" y="8706"/>
                  </a:cubicBezTo>
                  <a:cubicBezTo>
                    <a:pt x="13480" y="8733"/>
                    <a:pt x="13523" y="8776"/>
                    <a:pt x="13544" y="8776"/>
                  </a:cubicBezTo>
                  <a:cubicBezTo>
                    <a:pt x="13593" y="8776"/>
                    <a:pt x="13615" y="8733"/>
                    <a:pt x="13615" y="8706"/>
                  </a:cubicBezTo>
                  <a:cubicBezTo>
                    <a:pt x="13615" y="8662"/>
                    <a:pt x="13593" y="8641"/>
                    <a:pt x="13544" y="8641"/>
                  </a:cubicBezTo>
                  <a:close/>
                  <a:moveTo>
                    <a:pt x="13544" y="8911"/>
                  </a:moveTo>
                  <a:cubicBezTo>
                    <a:pt x="13523" y="8911"/>
                    <a:pt x="13480" y="8932"/>
                    <a:pt x="13480" y="8976"/>
                  </a:cubicBezTo>
                  <a:cubicBezTo>
                    <a:pt x="13480" y="9003"/>
                    <a:pt x="13523" y="9046"/>
                    <a:pt x="13544" y="9046"/>
                  </a:cubicBezTo>
                  <a:cubicBezTo>
                    <a:pt x="13593" y="9046"/>
                    <a:pt x="13615" y="9003"/>
                    <a:pt x="13615" y="8976"/>
                  </a:cubicBezTo>
                  <a:cubicBezTo>
                    <a:pt x="13615" y="8932"/>
                    <a:pt x="13593" y="8911"/>
                    <a:pt x="13544" y="8911"/>
                  </a:cubicBezTo>
                  <a:close/>
                  <a:moveTo>
                    <a:pt x="13544" y="9181"/>
                  </a:moveTo>
                  <a:cubicBezTo>
                    <a:pt x="13523" y="9181"/>
                    <a:pt x="13480" y="9202"/>
                    <a:pt x="13480" y="9246"/>
                  </a:cubicBezTo>
                  <a:cubicBezTo>
                    <a:pt x="13480" y="9273"/>
                    <a:pt x="13523" y="9316"/>
                    <a:pt x="13544" y="9316"/>
                  </a:cubicBezTo>
                  <a:cubicBezTo>
                    <a:pt x="13593" y="9316"/>
                    <a:pt x="13615" y="9273"/>
                    <a:pt x="13615" y="9246"/>
                  </a:cubicBezTo>
                  <a:cubicBezTo>
                    <a:pt x="13615" y="9202"/>
                    <a:pt x="13593" y="9181"/>
                    <a:pt x="13544" y="9181"/>
                  </a:cubicBezTo>
                  <a:close/>
                  <a:moveTo>
                    <a:pt x="13544" y="9451"/>
                  </a:moveTo>
                  <a:cubicBezTo>
                    <a:pt x="13523" y="9451"/>
                    <a:pt x="13480" y="9472"/>
                    <a:pt x="13480" y="9516"/>
                  </a:cubicBezTo>
                  <a:cubicBezTo>
                    <a:pt x="13480" y="9543"/>
                    <a:pt x="13523" y="9586"/>
                    <a:pt x="13544" y="9586"/>
                  </a:cubicBezTo>
                  <a:cubicBezTo>
                    <a:pt x="13593" y="9586"/>
                    <a:pt x="13615" y="9543"/>
                    <a:pt x="13615" y="9516"/>
                  </a:cubicBezTo>
                  <a:cubicBezTo>
                    <a:pt x="13615" y="9472"/>
                    <a:pt x="13593" y="9451"/>
                    <a:pt x="13544" y="9451"/>
                  </a:cubicBezTo>
                  <a:close/>
                  <a:moveTo>
                    <a:pt x="13544" y="9721"/>
                  </a:moveTo>
                  <a:cubicBezTo>
                    <a:pt x="13523" y="9721"/>
                    <a:pt x="13480" y="9742"/>
                    <a:pt x="13480" y="9786"/>
                  </a:cubicBezTo>
                  <a:cubicBezTo>
                    <a:pt x="13480" y="9813"/>
                    <a:pt x="13523" y="9856"/>
                    <a:pt x="13544" y="9856"/>
                  </a:cubicBezTo>
                  <a:cubicBezTo>
                    <a:pt x="13593" y="9856"/>
                    <a:pt x="13615" y="9813"/>
                    <a:pt x="13615" y="9786"/>
                  </a:cubicBezTo>
                  <a:cubicBezTo>
                    <a:pt x="13615" y="9742"/>
                    <a:pt x="13593" y="9721"/>
                    <a:pt x="13544" y="9721"/>
                  </a:cubicBezTo>
                  <a:close/>
                  <a:moveTo>
                    <a:pt x="13544" y="9991"/>
                  </a:moveTo>
                  <a:cubicBezTo>
                    <a:pt x="13523" y="9991"/>
                    <a:pt x="13480" y="10012"/>
                    <a:pt x="13480" y="10056"/>
                  </a:cubicBezTo>
                  <a:cubicBezTo>
                    <a:pt x="13480" y="10083"/>
                    <a:pt x="13523" y="10126"/>
                    <a:pt x="13544" y="10126"/>
                  </a:cubicBezTo>
                  <a:cubicBezTo>
                    <a:pt x="13593" y="10126"/>
                    <a:pt x="13615" y="10083"/>
                    <a:pt x="13615" y="10056"/>
                  </a:cubicBezTo>
                  <a:cubicBezTo>
                    <a:pt x="13615" y="10012"/>
                    <a:pt x="13593" y="9991"/>
                    <a:pt x="13544" y="9991"/>
                  </a:cubicBezTo>
                  <a:close/>
                  <a:moveTo>
                    <a:pt x="13544" y="10261"/>
                  </a:moveTo>
                  <a:cubicBezTo>
                    <a:pt x="13523" y="10261"/>
                    <a:pt x="13480" y="10282"/>
                    <a:pt x="13480" y="10326"/>
                  </a:cubicBezTo>
                  <a:cubicBezTo>
                    <a:pt x="13480" y="10353"/>
                    <a:pt x="13523" y="10396"/>
                    <a:pt x="13544" y="10396"/>
                  </a:cubicBezTo>
                  <a:cubicBezTo>
                    <a:pt x="13593" y="10396"/>
                    <a:pt x="13615" y="10353"/>
                    <a:pt x="13615" y="10326"/>
                  </a:cubicBezTo>
                  <a:cubicBezTo>
                    <a:pt x="13615" y="10282"/>
                    <a:pt x="13593" y="10261"/>
                    <a:pt x="13544" y="10261"/>
                  </a:cubicBezTo>
                  <a:close/>
                  <a:moveTo>
                    <a:pt x="13544" y="10531"/>
                  </a:moveTo>
                  <a:cubicBezTo>
                    <a:pt x="13523" y="10531"/>
                    <a:pt x="13480" y="10552"/>
                    <a:pt x="13480" y="10596"/>
                  </a:cubicBezTo>
                  <a:cubicBezTo>
                    <a:pt x="13480" y="10623"/>
                    <a:pt x="13523" y="10666"/>
                    <a:pt x="13544" y="10666"/>
                  </a:cubicBezTo>
                  <a:cubicBezTo>
                    <a:pt x="13593" y="10666"/>
                    <a:pt x="13615" y="10623"/>
                    <a:pt x="13615" y="10596"/>
                  </a:cubicBezTo>
                  <a:cubicBezTo>
                    <a:pt x="13615" y="10552"/>
                    <a:pt x="13593" y="10531"/>
                    <a:pt x="13544" y="10531"/>
                  </a:cubicBezTo>
                  <a:close/>
                  <a:moveTo>
                    <a:pt x="13544" y="10801"/>
                  </a:moveTo>
                  <a:cubicBezTo>
                    <a:pt x="13523" y="10801"/>
                    <a:pt x="13480" y="10822"/>
                    <a:pt x="13480" y="10866"/>
                  </a:cubicBezTo>
                  <a:cubicBezTo>
                    <a:pt x="13480" y="10893"/>
                    <a:pt x="13523" y="10936"/>
                    <a:pt x="13544" y="10936"/>
                  </a:cubicBezTo>
                  <a:cubicBezTo>
                    <a:pt x="13593" y="10936"/>
                    <a:pt x="13615" y="10893"/>
                    <a:pt x="13615" y="10866"/>
                  </a:cubicBezTo>
                  <a:cubicBezTo>
                    <a:pt x="13615" y="10822"/>
                    <a:pt x="13593" y="10801"/>
                    <a:pt x="13544" y="10801"/>
                  </a:cubicBezTo>
                  <a:close/>
                  <a:moveTo>
                    <a:pt x="13544" y="11071"/>
                  </a:moveTo>
                  <a:cubicBezTo>
                    <a:pt x="13523" y="11071"/>
                    <a:pt x="13480" y="11092"/>
                    <a:pt x="13480" y="11136"/>
                  </a:cubicBezTo>
                  <a:cubicBezTo>
                    <a:pt x="13480" y="11163"/>
                    <a:pt x="13523" y="11206"/>
                    <a:pt x="13544" y="11206"/>
                  </a:cubicBezTo>
                  <a:cubicBezTo>
                    <a:pt x="13593" y="11206"/>
                    <a:pt x="13615" y="11163"/>
                    <a:pt x="13615" y="11136"/>
                  </a:cubicBezTo>
                  <a:cubicBezTo>
                    <a:pt x="13615" y="11092"/>
                    <a:pt x="13593" y="11071"/>
                    <a:pt x="13544" y="11071"/>
                  </a:cubicBezTo>
                  <a:close/>
                  <a:moveTo>
                    <a:pt x="13544" y="11341"/>
                  </a:moveTo>
                  <a:cubicBezTo>
                    <a:pt x="13523" y="11341"/>
                    <a:pt x="13480" y="11362"/>
                    <a:pt x="13480" y="11406"/>
                  </a:cubicBezTo>
                  <a:cubicBezTo>
                    <a:pt x="13480" y="11433"/>
                    <a:pt x="13523" y="11476"/>
                    <a:pt x="13544" y="11476"/>
                  </a:cubicBezTo>
                  <a:cubicBezTo>
                    <a:pt x="13593" y="11476"/>
                    <a:pt x="13615" y="11433"/>
                    <a:pt x="13615" y="11406"/>
                  </a:cubicBezTo>
                  <a:cubicBezTo>
                    <a:pt x="13615" y="11362"/>
                    <a:pt x="13593" y="11341"/>
                    <a:pt x="13544" y="11341"/>
                  </a:cubicBezTo>
                  <a:close/>
                  <a:moveTo>
                    <a:pt x="13544" y="11611"/>
                  </a:moveTo>
                  <a:cubicBezTo>
                    <a:pt x="13523" y="11611"/>
                    <a:pt x="13480" y="11632"/>
                    <a:pt x="13480" y="11676"/>
                  </a:cubicBezTo>
                  <a:cubicBezTo>
                    <a:pt x="13480" y="11703"/>
                    <a:pt x="13523" y="11746"/>
                    <a:pt x="13544" y="11746"/>
                  </a:cubicBezTo>
                  <a:cubicBezTo>
                    <a:pt x="13593" y="11746"/>
                    <a:pt x="13615" y="11703"/>
                    <a:pt x="13615" y="11676"/>
                  </a:cubicBezTo>
                  <a:cubicBezTo>
                    <a:pt x="13615" y="11632"/>
                    <a:pt x="13593" y="11611"/>
                    <a:pt x="13544" y="11611"/>
                  </a:cubicBezTo>
                  <a:close/>
                  <a:moveTo>
                    <a:pt x="13544" y="11881"/>
                  </a:moveTo>
                  <a:cubicBezTo>
                    <a:pt x="13523" y="11881"/>
                    <a:pt x="13480" y="11902"/>
                    <a:pt x="13480" y="11946"/>
                  </a:cubicBezTo>
                  <a:cubicBezTo>
                    <a:pt x="13480" y="11973"/>
                    <a:pt x="13523" y="12016"/>
                    <a:pt x="13544" y="12016"/>
                  </a:cubicBezTo>
                  <a:cubicBezTo>
                    <a:pt x="13593" y="12016"/>
                    <a:pt x="13615" y="11973"/>
                    <a:pt x="13615" y="11946"/>
                  </a:cubicBezTo>
                  <a:cubicBezTo>
                    <a:pt x="13615" y="11902"/>
                    <a:pt x="13593" y="11881"/>
                    <a:pt x="13544" y="11881"/>
                  </a:cubicBezTo>
                  <a:close/>
                  <a:moveTo>
                    <a:pt x="13544" y="12151"/>
                  </a:moveTo>
                  <a:cubicBezTo>
                    <a:pt x="13523" y="12151"/>
                    <a:pt x="13480" y="12173"/>
                    <a:pt x="13480" y="12216"/>
                  </a:cubicBezTo>
                  <a:cubicBezTo>
                    <a:pt x="13480" y="12243"/>
                    <a:pt x="13523" y="12286"/>
                    <a:pt x="13544" y="12286"/>
                  </a:cubicBezTo>
                  <a:cubicBezTo>
                    <a:pt x="13593" y="12286"/>
                    <a:pt x="13615" y="12243"/>
                    <a:pt x="13615" y="12216"/>
                  </a:cubicBezTo>
                  <a:cubicBezTo>
                    <a:pt x="13615" y="12173"/>
                    <a:pt x="13593" y="12151"/>
                    <a:pt x="13544" y="12151"/>
                  </a:cubicBezTo>
                  <a:close/>
                  <a:moveTo>
                    <a:pt x="13544" y="12421"/>
                  </a:moveTo>
                  <a:cubicBezTo>
                    <a:pt x="13523" y="12421"/>
                    <a:pt x="13480" y="12443"/>
                    <a:pt x="13480" y="12486"/>
                  </a:cubicBezTo>
                  <a:cubicBezTo>
                    <a:pt x="13480" y="12513"/>
                    <a:pt x="13523" y="12556"/>
                    <a:pt x="13544" y="12556"/>
                  </a:cubicBezTo>
                  <a:cubicBezTo>
                    <a:pt x="13593" y="12556"/>
                    <a:pt x="13615" y="12513"/>
                    <a:pt x="13615" y="12486"/>
                  </a:cubicBezTo>
                  <a:cubicBezTo>
                    <a:pt x="13615" y="12443"/>
                    <a:pt x="13593" y="12421"/>
                    <a:pt x="13544" y="12421"/>
                  </a:cubicBezTo>
                  <a:close/>
                  <a:moveTo>
                    <a:pt x="13544" y="12691"/>
                  </a:moveTo>
                  <a:cubicBezTo>
                    <a:pt x="13523" y="12691"/>
                    <a:pt x="13480" y="12713"/>
                    <a:pt x="13480" y="12756"/>
                  </a:cubicBezTo>
                  <a:cubicBezTo>
                    <a:pt x="13480" y="12783"/>
                    <a:pt x="13523" y="12826"/>
                    <a:pt x="13544" y="12826"/>
                  </a:cubicBezTo>
                  <a:cubicBezTo>
                    <a:pt x="13593" y="12826"/>
                    <a:pt x="13615" y="12783"/>
                    <a:pt x="13615" y="12756"/>
                  </a:cubicBezTo>
                  <a:cubicBezTo>
                    <a:pt x="13615" y="12713"/>
                    <a:pt x="13593" y="12691"/>
                    <a:pt x="13544" y="12691"/>
                  </a:cubicBezTo>
                  <a:close/>
                  <a:moveTo>
                    <a:pt x="13544" y="12961"/>
                  </a:moveTo>
                  <a:cubicBezTo>
                    <a:pt x="13523" y="12961"/>
                    <a:pt x="13480" y="12983"/>
                    <a:pt x="13480" y="13026"/>
                  </a:cubicBezTo>
                  <a:cubicBezTo>
                    <a:pt x="13480" y="13053"/>
                    <a:pt x="13523" y="13096"/>
                    <a:pt x="13544" y="13096"/>
                  </a:cubicBezTo>
                  <a:cubicBezTo>
                    <a:pt x="13593" y="13096"/>
                    <a:pt x="13615" y="13053"/>
                    <a:pt x="13615" y="13026"/>
                  </a:cubicBezTo>
                  <a:cubicBezTo>
                    <a:pt x="13615" y="12983"/>
                    <a:pt x="13593" y="12961"/>
                    <a:pt x="13544" y="12961"/>
                  </a:cubicBezTo>
                  <a:close/>
                  <a:moveTo>
                    <a:pt x="13544" y="13231"/>
                  </a:moveTo>
                  <a:cubicBezTo>
                    <a:pt x="13523" y="13231"/>
                    <a:pt x="13480" y="13253"/>
                    <a:pt x="13480" y="13296"/>
                  </a:cubicBezTo>
                  <a:cubicBezTo>
                    <a:pt x="13480" y="13323"/>
                    <a:pt x="13523" y="13366"/>
                    <a:pt x="13544" y="13366"/>
                  </a:cubicBezTo>
                  <a:cubicBezTo>
                    <a:pt x="13593" y="13366"/>
                    <a:pt x="13615" y="13323"/>
                    <a:pt x="13615" y="13296"/>
                  </a:cubicBezTo>
                  <a:cubicBezTo>
                    <a:pt x="13615" y="13253"/>
                    <a:pt x="13593" y="13231"/>
                    <a:pt x="13544" y="13231"/>
                  </a:cubicBezTo>
                  <a:close/>
                  <a:moveTo>
                    <a:pt x="13544" y="13501"/>
                  </a:moveTo>
                  <a:cubicBezTo>
                    <a:pt x="13523" y="13501"/>
                    <a:pt x="13480" y="13523"/>
                    <a:pt x="13480" y="13566"/>
                  </a:cubicBezTo>
                  <a:cubicBezTo>
                    <a:pt x="13480" y="13593"/>
                    <a:pt x="13523" y="13636"/>
                    <a:pt x="13544" y="13636"/>
                  </a:cubicBezTo>
                  <a:cubicBezTo>
                    <a:pt x="13593" y="13636"/>
                    <a:pt x="13615" y="13593"/>
                    <a:pt x="13615" y="13566"/>
                  </a:cubicBezTo>
                  <a:cubicBezTo>
                    <a:pt x="13615" y="13523"/>
                    <a:pt x="13593" y="13501"/>
                    <a:pt x="13544" y="13501"/>
                  </a:cubicBezTo>
                  <a:close/>
                  <a:moveTo>
                    <a:pt x="13544" y="13771"/>
                  </a:moveTo>
                  <a:cubicBezTo>
                    <a:pt x="13523" y="13771"/>
                    <a:pt x="13480" y="13793"/>
                    <a:pt x="13480" y="13836"/>
                  </a:cubicBezTo>
                  <a:cubicBezTo>
                    <a:pt x="13480" y="13863"/>
                    <a:pt x="13523" y="13906"/>
                    <a:pt x="13544" y="13906"/>
                  </a:cubicBezTo>
                  <a:cubicBezTo>
                    <a:pt x="13593" y="13906"/>
                    <a:pt x="13615" y="13863"/>
                    <a:pt x="13615" y="13836"/>
                  </a:cubicBezTo>
                  <a:cubicBezTo>
                    <a:pt x="13615" y="13793"/>
                    <a:pt x="13593" y="13771"/>
                    <a:pt x="13544" y="13771"/>
                  </a:cubicBezTo>
                  <a:close/>
                  <a:moveTo>
                    <a:pt x="13544" y="14041"/>
                  </a:moveTo>
                  <a:cubicBezTo>
                    <a:pt x="13523" y="14041"/>
                    <a:pt x="13480" y="14063"/>
                    <a:pt x="13480" y="14106"/>
                  </a:cubicBezTo>
                  <a:cubicBezTo>
                    <a:pt x="13480" y="14133"/>
                    <a:pt x="13523" y="14176"/>
                    <a:pt x="13544" y="14176"/>
                  </a:cubicBezTo>
                  <a:cubicBezTo>
                    <a:pt x="13593" y="14176"/>
                    <a:pt x="13615" y="14133"/>
                    <a:pt x="13615" y="14106"/>
                  </a:cubicBezTo>
                  <a:cubicBezTo>
                    <a:pt x="13615" y="14063"/>
                    <a:pt x="13593" y="14041"/>
                    <a:pt x="13544" y="14041"/>
                  </a:cubicBezTo>
                  <a:close/>
                  <a:moveTo>
                    <a:pt x="13544" y="14311"/>
                  </a:moveTo>
                  <a:cubicBezTo>
                    <a:pt x="13523" y="14311"/>
                    <a:pt x="13480" y="14333"/>
                    <a:pt x="13480" y="14376"/>
                  </a:cubicBezTo>
                  <a:cubicBezTo>
                    <a:pt x="13480" y="14403"/>
                    <a:pt x="13523" y="14446"/>
                    <a:pt x="13544" y="14446"/>
                  </a:cubicBezTo>
                  <a:cubicBezTo>
                    <a:pt x="13593" y="14446"/>
                    <a:pt x="13615" y="14403"/>
                    <a:pt x="13615" y="14376"/>
                  </a:cubicBezTo>
                  <a:cubicBezTo>
                    <a:pt x="13615" y="14333"/>
                    <a:pt x="13593" y="14311"/>
                    <a:pt x="13544" y="14311"/>
                  </a:cubicBezTo>
                  <a:close/>
                  <a:moveTo>
                    <a:pt x="13544" y="14581"/>
                  </a:moveTo>
                  <a:cubicBezTo>
                    <a:pt x="13523" y="14581"/>
                    <a:pt x="13480" y="14603"/>
                    <a:pt x="13480" y="14646"/>
                  </a:cubicBezTo>
                  <a:cubicBezTo>
                    <a:pt x="13480" y="14673"/>
                    <a:pt x="13523" y="14716"/>
                    <a:pt x="13544" y="14716"/>
                  </a:cubicBezTo>
                  <a:cubicBezTo>
                    <a:pt x="13593" y="14716"/>
                    <a:pt x="13615" y="14673"/>
                    <a:pt x="13615" y="14646"/>
                  </a:cubicBezTo>
                  <a:cubicBezTo>
                    <a:pt x="13615" y="14603"/>
                    <a:pt x="13593" y="14581"/>
                    <a:pt x="13544" y="14581"/>
                  </a:cubicBezTo>
                  <a:close/>
                  <a:moveTo>
                    <a:pt x="13544" y="14851"/>
                  </a:moveTo>
                  <a:cubicBezTo>
                    <a:pt x="13523" y="14851"/>
                    <a:pt x="13480" y="14873"/>
                    <a:pt x="13480" y="14916"/>
                  </a:cubicBezTo>
                  <a:cubicBezTo>
                    <a:pt x="13480" y="14943"/>
                    <a:pt x="13523" y="14986"/>
                    <a:pt x="13544" y="14986"/>
                  </a:cubicBezTo>
                  <a:cubicBezTo>
                    <a:pt x="13593" y="14986"/>
                    <a:pt x="13615" y="14943"/>
                    <a:pt x="13615" y="14916"/>
                  </a:cubicBezTo>
                  <a:cubicBezTo>
                    <a:pt x="13615" y="14873"/>
                    <a:pt x="13593" y="14851"/>
                    <a:pt x="13544" y="14851"/>
                  </a:cubicBezTo>
                  <a:close/>
                  <a:moveTo>
                    <a:pt x="13544" y="15121"/>
                  </a:moveTo>
                  <a:cubicBezTo>
                    <a:pt x="13523" y="15121"/>
                    <a:pt x="13480" y="15143"/>
                    <a:pt x="13480" y="15186"/>
                  </a:cubicBezTo>
                  <a:cubicBezTo>
                    <a:pt x="13480" y="15213"/>
                    <a:pt x="13523" y="15256"/>
                    <a:pt x="13544" y="15256"/>
                  </a:cubicBezTo>
                  <a:cubicBezTo>
                    <a:pt x="13593" y="15256"/>
                    <a:pt x="13615" y="15213"/>
                    <a:pt x="13615" y="15186"/>
                  </a:cubicBezTo>
                  <a:cubicBezTo>
                    <a:pt x="13615" y="15143"/>
                    <a:pt x="13593" y="15121"/>
                    <a:pt x="13544" y="15121"/>
                  </a:cubicBezTo>
                  <a:close/>
                  <a:moveTo>
                    <a:pt x="71" y="15143"/>
                  </a:moveTo>
                  <a:cubicBezTo>
                    <a:pt x="44" y="15143"/>
                    <a:pt x="0" y="15164"/>
                    <a:pt x="0" y="15213"/>
                  </a:cubicBezTo>
                  <a:cubicBezTo>
                    <a:pt x="0" y="15234"/>
                    <a:pt x="44" y="15278"/>
                    <a:pt x="71" y="15278"/>
                  </a:cubicBezTo>
                  <a:cubicBezTo>
                    <a:pt x="114" y="15278"/>
                    <a:pt x="135" y="15234"/>
                    <a:pt x="135" y="15213"/>
                  </a:cubicBezTo>
                  <a:cubicBezTo>
                    <a:pt x="135" y="15164"/>
                    <a:pt x="114" y="15143"/>
                    <a:pt x="71" y="15143"/>
                  </a:cubicBezTo>
                  <a:close/>
                  <a:moveTo>
                    <a:pt x="341" y="15143"/>
                  </a:moveTo>
                  <a:cubicBezTo>
                    <a:pt x="314" y="15143"/>
                    <a:pt x="270" y="15164"/>
                    <a:pt x="270" y="15213"/>
                  </a:cubicBezTo>
                  <a:cubicBezTo>
                    <a:pt x="270" y="15234"/>
                    <a:pt x="314" y="15278"/>
                    <a:pt x="341" y="15278"/>
                  </a:cubicBezTo>
                  <a:cubicBezTo>
                    <a:pt x="384" y="15278"/>
                    <a:pt x="405" y="15234"/>
                    <a:pt x="405" y="15213"/>
                  </a:cubicBezTo>
                  <a:cubicBezTo>
                    <a:pt x="405" y="15164"/>
                    <a:pt x="384" y="15143"/>
                    <a:pt x="341" y="15143"/>
                  </a:cubicBezTo>
                  <a:close/>
                  <a:moveTo>
                    <a:pt x="611" y="15143"/>
                  </a:moveTo>
                  <a:cubicBezTo>
                    <a:pt x="584" y="15143"/>
                    <a:pt x="540" y="15164"/>
                    <a:pt x="540" y="15213"/>
                  </a:cubicBezTo>
                  <a:cubicBezTo>
                    <a:pt x="540" y="15234"/>
                    <a:pt x="584" y="15278"/>
                    <a:pt x="611" y="15278"/>
                  </a:cubicBezTo>
                  <a:cubicBezTo>
                    <a:pt x="654" y="15278"/>
                    <a:pt x="675" y="15234"/>
                    <a:pt x="675" y="15213"/>
                  </a:cubicBezTo>
                  <a:cubicBezTo>
                    <a:pt x="675" y="15164"/>
                    <a:pt x="654" y="15143"/>
                    <a:pt x="611" y="15143"/>
                  </a:cubicBezTo>
                  <a:close/>
                  <a:moveTo>
                    <a:pt x="881" y="15143"/>
                  </a:moveTo>
                  <a:cubicBezTo>
                    <a:pt x="854" y="15143"/>
                    <a:pt x="810" y="15164"/>
                    <a:pt x="810" y="15213"/>
                  </a:cubicBezTo>
                  <a:cubicBezTo>
                    <a:pt x="810" y="15234"/>
                    <a:pt x="854" y="15278"/>
                    <a:pt x="881" y="15278"/>
                  </a:cubicBezTo>
                  <a:cubicBezTo>
                    <a:pt x="924" y="15278"/>
                    <a:pt x="945" y="15234"/>
                    <a:pt x="945" y="15213"/>
                  </a:cubicBezTo>
                  <a:cubicBezTo>
                    <a:pt x="945" y="15164"/>
                    <a:pt x="924" y="15143"/>
                    <a:pt x="881" y="15143"/>
                  </a:cubicBezTo>
                  <a:close/>
                  <a:moveTo>
                    <a:pt x="1151" y="15143"/>
                  </a:moveTo>
                  <a:cubicBezTo>
                    <a:pt x="1124" y="15143"/>
                    <a:pt x="1080" y="15164"/>
                    <a:pt x="1080" y="15213"/>
                  </a:cubicBezTo>
                  <a:cubicBezTo>
                    <a:pt x="1080" y="15234"/>
                    <a:pt x="1124" y="15278"/>
                    <a:pt x="1151" y="15278"/>
                  </a:cubicBezTo>
                  <a:cubicBezTo>
                    <a:pt x="1194" y="15278"/>
                    <a:pt x="1215" y="15234"/>
                    <a:pt x="1215" y="15213"/>
                  </a:cubicBezTo>
                  <a:cubicBezTo>
                    <a:pt x="1215" y="15164"/>
                    <a:pt x="1194" y="15143"/>
                    <a:pt x="1151" y="15143"/>
                  </a:cubicBezTo>
                  <a:close/>
                  <a:moveTo>
                    <a:pt x="1421" y="15143"/>
                  </a:moveTo>
                  <a:cubicBezTo>
                    <a:pt x="1394" y="15143"/>
                    <a:pt x="1351" y="15164"/>
                    <a:pt x="1351" y="15213"/>
                  </a:cubicBezTo>
                  <a:cubicBezTo>
                    <a:pt x="1351" y="15234"/>
                    <a:pt x="1394" y="15278"/>
                    <a:pt x="1421" y="15278"/>
                  </a:cubicBezTo>
                  <a:cubicBezTo>
                    <a:pt x="1464" y="15278"/>
                    <a:pt x="1486" y="15234"/>
                    <a:pt x="1486" y="15213"/>
                  </a:cubicBezTo>
                  <a:cubicBezTo>
                    <a:pt x="1486" y="15164"/>
                    <a:pt x="1464" y="15143"/>
                    <a:pt x="1421" y="15143"/>
                  </a:cubicBezTo>
                  <a:close/>
                  <a:moveTo>
                    <a:pt x="1691" y="15143"/>
                  </a:moveTo>
                  <a:cubicBezTo>
                    <a:pt x="1664" y="15143"/>
                    <a:pt x="1621" y="15164"/>
                    <a:pt x="1621" y="15213"/>
                  </a:cubicBezTo>
                  <a:cubicBezTo>
                    <a:pt x="1621" y="15234"/>
                    <a:pt x="1664" y="15278"/>
                    <a:pt x="1691" y="15278"/>
                  </a:cubicBezTo>
                  <a:cubicBezTo>
                    <a:pt x="1734" y="15278"/>
                    <a:pt x="1756" y="15234"/>
                    <a:pt x="1756" y="15213"/>
                  </a:cubicBezTo>
                  <a:cubicBezTo>
                    <a:pt x="1756" y="15164"/>
                    <a:pt x="1734" y="15143"/>
                    <a:pt x="1691" y="15143"/>
                  </a:cubicBezTo>
                  <a:close/>
                  <a:moveTo>
                    <a:pt x="1961" y="15143"/>
                  </a:moveTo>
                  <a:cubicBezTo>
                    <a:pt x="1934" y="15143"/>
                    <a:pt x="1891" y="15164"/>
                    <a:pt x="1891" y="15213"/>
                  </a:cubicBezTo>
                  <a:cubicBezTo>
                    <a:pt x="1891" y="15234"/>
                    <a:pt x="1934" y="15278"/>
                    <a:pt x="1961" y="15278"/>
                  </a:cubicBezTo>
                  <a:cubicBezTo>
                    <a:pt x="2004" y="15278"/>
                    <a:pt x="2026" y="15234"/>
                    <a:pt x="2026" y="15213"/>
                  </a:cubicBezTo>
                  <a:cubicBezTo>
                    <a:pt x="2026" y="15164"/>
                    <a:pt x="2004" y="15143"/>
                    <a:pt x="1961" y="15143"/>
                  </a:cubicBezTo>
                  <a:close/>
                  <a:moveTo>
                    <a:pt x="2231" y="15143"/>
                  </a:moveTo>
                  <a:cubicBezTo>
                    <a:pt x="2204" y="15143"/>
                    <a:pt x="2161" y="15164"/>
                    <a:pt x="2161" y="15213"/>
                  </a:cubicBezTo>
                  <a:cubicBezTo>
                    <a:pt x="2161" y="15234"/>
                    <a:pt x="2204" y="15278"/>
                    <a:pt x="2231" y="15278"/>
                  </a:cubicBezTo>
                  <a:cubicBezTo>
                    <a:pt x="2274" y="15278"/>
                    <a:pt x="2296" y="15234"/>
                    <a:pt x="2296" y="15213"/>
                  </a:cubicBezTo>
                  <a:cubicBezTo>
                    <a:pt x="2296" y="15164"/>
                    <a:pt x="2274" y="15143"/>
                    <a:pt x="2231" y="15143"/>
                  </a:cubicBezTo>
                  <a:close/>
                  <a:moveTo>
                    <a:pt x="2501" y="15143"/>
                  </a:moveTo>
                  <a:cubicBezTo>
                    <a:pt x="2474" y="15143"/>
                    <a:pt x="2431" y="15164"/>
                    <a:pt x="2431" y="15213"/>
                  </a:cubicBezTo>
                  <a:cubicBezTo>
                    <a:pt x="2431" y="15234"/>
                    <a:pt x="2474" y="15278"/>
                    <a:pt x="2501" y="15278"/>
                  </a:cubicBezTo>
                  <a:cubicBezTo>
                    <a:pt x="2544" y="15278"/>
                    <a:pt x="2566" y="15234"/>
                    <a:pt x="2566" y="15213"/>
                  </a:cubicBezTo>
                  <a:cubicBezTo>
                    <a:pt x="2566" y="15164"/>
                    <a:pt x="2544" y="15143"/>
                    <a:pt x="2501" y="15143"/>
                  </a:cubicBezTo>
                  <a:close/>
                  <a:moveTo>
                    <a:pt x="2771" y="15143"/>
                  </a:moveTo>
                  <a:cubicBezTo>
                    <a:pt x="2744" y="15143"/>
                    <a:pt x="2701" y="15164"/>
                    <a:pt x="2701" y="15213"/>
                  </a:cubicBezTo>
                  <a:cubicBezTo>
                    <a:pt x="2701" y="15234"/>
                    <a:pt x="2744" y="15278"/>
                    <a:pt x="2771" y="15278"/>
                  </a:cubicBezTo>
                  <a:cubicBezTo>
                    <a:pt x="2814" y="15278"/>
                    <a:pt x="2836" y="15234"/>
                    <a:pt x="2836" y="15213"/>
                  </a:cubicBezTo>
                  <a:cubicBezTo>
                    <a:pt x="2836" y="15164"/>
                    <a:pt x="2814" y="15143"/>
                    <a:pt x="2771" y="15143"/>
                  </a:cubicBezTo>
                  <a:close/>
                  <a:moveTo>
                    <a:pt x="3041" y="15143"/>
                  </a:moveTo>
                  <a:cubicBezTo>
                    <a:pt x="3014" y="15143"/>
                    <a:pt x="2971" y="15164"/>
                    <a:pt x="2971" y="15213"/>
                  </a:cubicBezTo>
                  <a:cubicBezTo>
                    <a:pt x="2971" y="15234"/>
                    <a:pt x="3014" y="15278"/>
                    <a:pt x="3041" y="15278"/>
                  </a:cubicBezTo>
                  <a:cubicBezTo>
                    <a:pt x="3084" y="15278"/>
                    <a:pt x="3106" y="15234"/>
                    <a:pt x="3106" y="15213"/>
                  </a:cubicBezTo>
                  <a:cubicBezTo>
                    <a:pt x="3106" y="15164"/>
                    <a:pt x="3084" y="15143"/>
                    <a:pt x="3041" y="15143"/>
                  </a:cubicBezTo>
                  <a:close/>
                  <a:moveTo>
                    <a:pt x="3311" y="15143"/>
                  </a:moveTo>
                  <a:cubicBezTo>
                    <a:pt x="3284" y="15143"/>
                    <a:pt x="3241" y="15164"/>
                    <a:pt x="3241" y="15213"/>
                  </a:cubicBezTo>
                  <a:cubicBezTo>
                    <a:pt x="3241" y="15234"/>
                    <a:pt x="3284" y="15278"/>
                    <a:pt x="3311" y="15278"/>
                  </a:cubicBezTo>
                  <a:cubicBezTo>
                    <a:pt x="3332" y="15278"/>
                    <a:pt x="3354" y="15256"/>
                    <a:pt x="3376" y="15256"/>
                  </a:cubicBezTo>
                  <a:cubicBezTo>
                    <a:pt x="3354" y="15234"/>
                    <a:pt x="3354" y="15213"/>
                    <a:pt x="3354" y="15213"/>
                  </a:cubicBezTo>
                  <a:cubicBezTo>
                    <a:pt x="3354" y="15186"/>
                    <a:pt x="3354" y="15164"/>
                    <a:pt x="3376" y="15164"/>
                  </a:cubicBezTo>
                  <a:cubicBezTo>
                    <a:pt x="3354" y="15143"/>
                    <a:pt x="3332" y="15143"/>
                    <a:pt x="3311" y="15143"/>
                  </a:cubicBezTo>
                  <a:close/>
                  <a:moveTo>
                    <a:pt x="3581" y="15143"/>
                  </a:moveTo>
                  <a:cubicBezTo>
                    <a:pt x="3554" y="15143"/>
                    <a:pt x="3511" y="15164"/>
                    <a:pt x="3511" y="15213"/>
                  </a:cubicBezTo>
                  <a:cubicBezTo>
                    <a:pt x="3511" y="15234"/>
                    <a:pt x="3554" y="15278"/>
                    <a:pt x="3581" y="15278"/>
                  </a:cubicBezTo>
                  <a:cubicBezTo>
                    <a:pt x="3624" y="15278"/>
                    <a:pt x="3646" y="15234"/>
                    <a:pt x="3646" y="15213"/>
                  </a:cubicBezTo>
                  <a:cubicBezTo>
                    <a:pt x="3646" y="15164"/>
                    <a:pt x="3624" y="15143"/>
                    <a:pt x="3581" y="15143"/>
                  </a:cubicBezTo>
                  <a:close/>
                  <a:moveTo>
                    <a:pt x="3851" y="15143"/>
                  </a:moveTo>
                  <a:cubicBezTo>
                    <a:pt x="3824" y="15143"/>
                    <a:pt x="3781" y="15164"/>
                    <a:pt x="3781" y="15213"/>
                  </a:cubicBezTo>
                  <a:cubicBezTo>
                    <a:pt x="3781" y="15234"/>
                    <a:pt x="3824" y="15278"/>
                    <a:pt x="3851" y="15278"/>
                  </a:cubicBezTo>
                  <a:cubicBezTo>
                    <a:pt x="3894" y="15278"/>
                    <a:pt x="3916" y="15234"/>
                    <a:pt x="3916" y="15213"/>
                  </a:cubicBezTo>
                  <a:cubicBezTo>
                    <a:pt x="3916" y="15164"/>
                    <a:pt x="3894" y="15143"/>
                    <a:pt x="3851" y="15143"/>
                  </a:cubicBezTo>
                  <a:close/>
                  <a:moveTo>
                    <a:pt x="4121" y="15143"/>
                  </a:moveTo>
                  <a:cubicBezTo>
                    <a:pt x="4094" y="15143"/>
                    <a:pt x="4051" y="15164"/>
                    <a:pt x="4051" y="15213"/>
                  </a:cubicBezTo>
                  <a:cubicBezTo>
                    <a:pt x="4051" y="15234"/>
                    <a:pt x="4094" y="15278"/>
                    <a:pt x="4121" y="15278"/>
                  </a:cubicBezTo>
                  <a:cubicBezTo>
                    <a:pt x="4164" y="15278"/>
                    <a:pt x="4186" y="15234"/>
                    <a:pt x="4186" y="15213"/>
                  </a:cubicBezTo>
                  <a:cubicBezTo>
                    <a:pt x="4186" y="15164"/>
                    <a:pt x="4164" y="15143"/>
                    <a:pt x="4121" y="15143"/>
                  </a:cubicBezTo>
                  <a:close/>
                  <a:moveTo>
                    <a:pt x="4391" y="15143"/>
                  </a:moveTo>
                  <a:cubicBezTo>
                    <a:pt x="4364" y="15143"/>
                    <a:pt x="4321" y="15164"/>
                    <a:pt x="4321" y="15213"/>
                  </a:cubicBezTo>
                  <a:cubicBezTo>
                    <a:pt x="4321" y="15234"/>
                    <a:pt x="4364" y="15278"/>
                    <a:pt x="4391" y="15278"/>
                  </a:cubicBezTo>
                  <a:cubicBezTo>
                    <a:pt x="4434" y="15278"/>
                    <a:pt x="4456" y="15234"/>
                    <a:pt x="4456" y="15213"/>
                  </a:cubicBezTo>
                  <a:cubicBezTo>
                    <a:pt x="4456" y="15164"/>
                    <a:pt x="4434" y="15143"/>
                    <a:pt x="4391" y="15143"/>
                  </a:cubicBezTo>
                  <a:close/>
                  <a:moveTo>
                    <a:pt x="4661" y="15143"/>
                  </a:moveTo>
                  <a:cubicBezTo>
                    <a:pt x="4634" y="15143"/>
                    <a:pt x="4591" y="15164"/>
                    <a:pt x="4591" y="15213"/>
                  </a:cubicBezTo>
                  <a:cubicBezTo>
                    <a:pt x="4591" y="15234"/>
                    <a:pt x="4634" y="15278"/>
                    <a:pt x="4661" y="15278"/>
                  </a:cubicBezTo>
                  <a:cubicBezTo>
                    <a:pt x="4704" y="15278"/>
                    <a:pt x="4726" y="15234"/>
                    <a:pt x="4726" y="15213"/>
                  </a:cubicBezTo>
                  <a:cubicBezTo>
                    <a:pt x="4726" y="15164"/>
                    <a:pt x="4704" y="15143"/>
                    <a:pt x="4661" y="15143"/>
                  </a:cubicBezTo>
                  <a:close/>
                  <a:moveTo>
                    <a:pt x="4931" y="15143"/>
                  </a:moveTo>
                  <a:cubicBezTo>
                    <a:pt x="4904" y="15143"/>
                    <a:pt x="4861" y="15164"/>
                    <a:pt x="4861" y="15213"/>
                  </a:cubicBezTo>
                  <a:cubicBezTo>
                    <a:pt x="4861" y="15234"/>
                    <a:pt x="4904" y="15278"/>
                    <a:pt x="4931" y="15278"/>
                  </a:cubicBezTo>
                  <a:cubicBezTo>
                    <a:pt x="4974" y="15278"/>
                    <a:pt x="4996" y="15234"/>
                    <a:pt x="4996" y="15213"/>
                  </a:cubicBezTo>
                  <a:cubicBezTo>
                    <a:pt x="4996" y="15164"/>
                    <a:pt x="4974" y="15143"/>
                    <a:pt x="4931" y="15143"/>
                  </a:cubicBezTo>
                  <a:close/>
                  <a:moveTo>
                    <a:pt x="5201" y="15143"/>
                  </a:moveTo>
                  <a:cubicBezTo>
                    <a:pt x="5174" y="15143"/>
                    <a:pt x="5131" y="15164"/>
                    <a:pt x="5131" y="15213"/>
                  </a:cubicBezTo>
                  <a:cubicBezTo>
                    <a:pt x="5131" y="15234"/>
                    <a:pt x="5174" y="15278"/>
                    <a:pt x="5201" y="15278"/>
                  </a:cubicBezTo>
                  <a:cubicBezTo>
                    <a:pt x="5244" y="15278"/>
                    <a:pt x="5266" y="15234"/>
                    <a:pt x="5266" y="15213"/>
                  </a:cubicBezTo>
                  <a:cubicBezTo>
                    <a:pt x="5266" y="15164"/>
                    <a:pt x="5244" y="15143"/>
                    <a:pt x="5201" y="15143"/>
                  </a:cubicBezTo>
                  <a:close/>
                  <a:moveTo>
                    <a:pt x="5471" y="15143"/>
                  </a:moveTo>
                  <a:cubicBezTo>
                    <a:pt x="5444" y="15143"/>
                    <a:pt x="5401" y="15164"/>
                    <a:pt x="5401" y="15213"/>
                  </a:cubicBezTo>
                  <a:cubicBezTo>
                    <a:pt x="5401" y="15234"/>
                    <a:pt x="5444" y="15278"/>
                    <a:pt x="5471" y="15278"/>
                  </a:cubicBezTo>
                  <a:cubicBezTo>
                    <a:pt x="5514" y="15278"/>
                    <a:pt x="5536" y="15234"/>
                    <a:pt x="5536" y="15213"/>
                  </a:cubicBezTo>
                  <a:cubicBezTo>
                    <a:pt x="5536" y="15164"/>
                    <a:pt x="5514" y="15143"/>
                    <a:pt x="5471" y="15143"/>
                  </a:cubicBezTo>
                  <a:close/>
                  <a:moveTo>
                    <a:pt x="5741" y="15143"/>
                  </a:moveTo>
                  <a:cubicBezTo>
                    <a:pt x="5714" y="15143"/>
                    <a:pt x="5671" y="15164"/>
                    <a:pt x="5671" y="15213"/>
                  </a:cubicBezTo>
                  <a:cubicBezTo>
                    <a:pt x="5671" y="15234"/>
                    <a:pt x="5714" y="15278"/>
                    <a:pt x="5741" y="15278"/>
                  </a:cubicBezTo>
                  <a:cubicBezTo>
                    <a:pt x="5784" y="15278"/>
                    <a:pt x="5806" y="15234"/>
                    <a:pt x="5806" y="15213"/>
                  </a:cubicBezTo>
                  <a:cubicBezTo>
                    <a:pt x="5806" y="15164"/>
                    <a:pt x="5784" y="15143"/>
                    <a:pt x="5741" y="15143"/>
                  </a:cubicBezTo>
                  <a:close/>
                  <a:moveTo>
                    <a:pt x="6011" y="15143"/>
                  </a:moveTo>
                  <a:cubicBezTo>
                    <a:pt x="5984" y="15143"/>
                    <a:pt x="5941" y="15164"/>
                    <a:pt x="5941" y="15213"/>
                  </a:cubicBezTo>
                  <a:cubicBezTo>
                    <a:pt x="5941" y="15234"/>
                    <a:pt x="5984" y="15278"/>
                    <a:pt x="6011" y="15278"/>
                  </a:cubicBezTo>
                  <a:cubicBezTo>
                    <a:pt x="6054" y="15278"/>
                    <a:pt x="6076" y="15234"/>
                    <a:pt x="6076" y="15213"/>
                  </a:cubicBezTo>
                  <a:cubicBezTo>
                    <a:pt x="6076" y="15164"/>
                    <a:pt x="6054" y="15143"/>
                    <a:pt x="6011" y="15143"/>
                  </a:cubicBezTo>
                  <a:close/>
                  <a:moveTo>
                    <a:pt x="6281" y="15143"/>
                  </a:moveTo>
                  <a:cubicBezTo>
                    <a:pt x="6254" y="15143"/>
                    <a:pt x="6211" y="15164"/>
                    <a:pt x="6211" y="15213"/>
                  </a:cubicBezTo>
                  <a:cubicBezTo>
                    <a:pt x="6211" y="15234"/>
                    <a:pt x="6254" y="15278"/>
                    <a:pt x="6281" y="15278"/>
                  </a:cubicBezTo>
                  <a:cubicBezTo>
                    <a:pt x="6324" y="15278"/>
                    <a:pt x="6346" y="15234"/>
                    <a:pt x="6346" y="15213"/>
                  </a:cubicBezTo>
                  <a:cubicBezTo>
                    <a:pt x="6346" y="15164"/>
                    <a:pt x="6324" y="15143"/>
                    <a:pt x="6281" y="15143"/>
                  </a:cubicBezTo>
                  <a:close/>
                  <a:moveTo>
                    <a:pt x="6551" y="15143"/>
                  </a:moveTo>
                  <a:cubicBezTo>
                    <a:pt x="6524" y="15143"/>
                    <a:pt x="6481" y="15164"/>
                    <a:pt x="6481" y="15213"/>
                  </a:cubicBezTo>
                  <a:cubicBezTo>
                    <a:pt x="6481" y="15234"/>
                    <a:pt x="6524" y="15278"/>
                    <a:pt x="6551" y="15278"/>
                  </a:cubicBezTo>
                  <a:cubicBezTo>
                    <a:pt x="6594" y="15278"/>
                    <a:pt x="6616" y="15234"/>
                    <a:pt x="6616" y="15213"/>
                  </a:cubicBezTo>
                  <a:cubicBezTo>
                    <a:pt x="6616" y="15164"/>
                    <a:pt x="6594" y="15143"/>
                    <a:pt x="6551" y="15143"/>
                  </a:cubicBezTo>
                  <a:close/>
                  <a:moveTo>
                    <a:pt x="6821" y="15143"/>
                  </a:moveTo>
                  <a:cubicBezTo>
                    <a:pt x="6794" y="15143"/>
                    <a:pt x="6751" y="15164"/>
                    <a:pt x="6751" y="15213"/>
                  </a:cubicBezTo>
                  <a:cubicBezTo>
                    <a:pt x="6751" y="15234"/>
                    <a:pt x="6794" y="15278"/>
                    <a:pt x="6821" y="15278"/>
                  </a:cubicBezTo>
                  <a:cubicBezTo>
                    <a:pt x="6864" y="15278"/>
                    <a:pt x="6886" y="15234"/>
                    <a:pt x="6886" y="15213"/>
                  </a:cubicBezTo>
                  <a:cubicBezTo>
                    <a:pt x="6886" y="15164"/>
                    <a:pt x="6864" y="15143"/>
                    <a:pt x="6821" y="15143"/>
                  </a:cubicBezTo>
                  <a:close/>
                  <a:moveTo>
                    <a:pt x="7091" y="15143"/>
                  </a:moveTo>
                  <a:cubicBezTo>
                    <a:pt x="7064" y="15143"/>
                    <a:pt x="7021" y="15164"/>
                    <a:pt x="7021" y="15213"/>
                  </a:cubicBezTo>
                  <a:cubicBezTo>
                    <a:pt x="7021" y="15234"/>
                    <a:pt x="7064" y="15278"/>
                    <a:pt x="7091" y="15278"/>
                  </a:cubicBezTo>
                  <a:cubicBezTo>
                    <a:pt x="7134" y="15278"/>
                    <a:pt x="7156" y="15234"/>
                    <a:pt x="7156" y="15213"/>
                  </a:cubicBezTo>
                  <a:cubicBezTo>
                    <a:pt x="7156" y="15164"/>
                    <a:pt x="7134" y="15143"/>
                    <a:pt x="7091" y="15143"/>
                  </a:cubicBezTo>
                  <a:close/>
                  <a:moveTo>
                    <a:pt x="7361" y="15143"/>
                  </a:moveTo>
                  <a:cubicBezTo>
                    <a:pt x="7334" y="15143"/>
                    <a:pt x="7291" y="15164"/>
                    <a:pt x="7291" y="15213"/>
                  </a:cubicBezTo>
                  <a:cubicBezTo>
                    <a:pt x="7291" y="15234"/>
                    <a:pt x="7334" y="15278"/>
                    <a:pt x="7361" y="15278"/>
                  </a:cubicBezTo>
                  <a:cubicBezTo>
                    <a:pt x="7404" y="15278"/>
                    <a:pt x="7426" y="15234"/>
                    <a:pt x="7426" y="15213"/>
                  </a:cubicBezTo>
                  <a:cubicBezTo>
                    <a:pt x="7426" y="15164"/>
                    <a:pt x="7404" y="15143"/>
                    <a:pt x="7361" y="15143"/>
                  </a:cubicBezTo>
                  <a:close/>
                  <a:moveTo>
                    <a:pt x="7631" y="15143"/>
                  </a:moveTo>
                  <a:cubicBezTo>
                    <a:pt x="7604" y="15143"/>
                    <a:pt x="7561" y="15164"/>
                    <a:pt x="7561" y="15213"/>
                  </a:cubicBezTo>
                  <a:cubicBezTo>
                    <a:pt x="7561" y="15234"/>
                    <a:pt x="7604" y="15278"/>
                    <a:pt x="7631" y="15278"/>
                  </a:cubicBezTo>
                  <a:cubicBezTo>
                    <a:pt x="7674" y="15278"/>
                    <a:pt x="7696" y="15234"/>
                    <a:pt x="7696" y="15213"/>
                  </a:cubicBezTo>
                  <a:cubicBezTo>
                    <a:pt x="7696" y="15164"/>
                    <a:pt x="7674" y="15143"/>
                    <a:pt x="7631" y="15143"/>
                  </a:cubicBezTo>
                  <a:close/>
                  <a:moveTo>
                    <a:pt x="7901" y="15143"/>
                  </a:moveTo>
                  <a:cubicBezTo>
                    <a:pt x="7874" y="15143"/>
                    <a:pt x="7831" y="15164"/>
                    <a:pt x="7831" y="15213"/>
                  </a:cubicBezTo>
                  <a:cubicBezTo>
                    <a:pt x="7831" y="15234"/>
                    <a:pt x="7874" y="15278"/>
                    <a:pt x="7901" y="15278"/>
                  </a:cubicBezTo>
                  <a:cubicBezTo>
                    <a:pt x="7944" y="15278"/>
                    <a:pt x="7966" y="15234"/>
                    <a:pt x="7966" y="15213"/>
                  </a:cubicBezTo>
                  <a:cubicBezTo>
                    <a:pt x="7966" y="15164"/>
                    <a:pt x="7944" y="15143"/>
                    <a:pt x="7901" y="15143"/>
                  </a:cubicBezTo>
                  <a:close/>
                  <a:moveTo>
                    <a:pt x="8171" y="15143"/>
                  </a:moveTo>
                  <a:cubicBezTo>
                    <a:pt x="8144" y="15143"/>
                    <a:pt x="8101" y="15164"/>
                    <a:pt x="8101" y="15213"/>
                  </a:cubicBezTo>
                  <a:cubicBezTo>
                    <a:pt x="8101" y="15234"/>
                    <a:pt x="8144" y="15278"/>
                    <a:pt x="8171" y="15278"/>
                  </a:cubicBezTo>
                  <a:cubicBezTo>
                    <a:pt x="8214" y="15278"/>
                    <a:pt x="8236" y="15234"/>
                    <a:pt x="8236" y="15213"/>
                  </a:cubicBezTo>
                  <a:cubicBezTo>
                    <a:pt x="8236" y="15164"/>
                    <a:pt x="8214" y="15143"/>
                    <a:pt x="8171" y="15143"/>
                  </a:cubicBezTo>
                  <a:close/>
                  <a:moveTo>
                    <a:pt x="8441" y="15143"/>
                  </a:moveTo>
                  <a:cubicBezTo>
                    <a:pt x="8414" y="15143"/>
                    <a:pt x="8371" y="15164"/>
                    <a:pt x="8371" y="15213"/>
                  </a:cubicBezTo>
                  <a:cubicBezTo>
                    <a:pt x="8371" y="15234"/>
                    <a:pt x="8414" y="15278"/>
                    <a:pt x="8441" y="15278"/>
                  </a:cubicBezTo>
                  <a:cubicBezTo>
                    <a:pt x="8484" y="15278"/>
                    <a:pt x="8506" y="15234"/>
                    <a:pt x="8506" y="15213"/>
                  </a:cubicBezTo>
                  <a:cubicBezTo>
                    <a:pt x="8506" y="15164"/>
                    <a:pt x="8484" y="15143"/>
                    <a:pt x="8441" y="15143"/>
                  </a:cubicBezTo>
                  <a:close/>
                  <a:moveTo>
                    <a:pt x="8711" y="15143"/>
                  </a:moveTo>
                  <a:cubicBezTo>
                    <a:pt x="8684" y="15143"/>
                    <a:pt x="8641" y="15164"/>
                    <a:pt x="8641" y="15213"/>
                  </a:cubicBezTo>
                  <a:cubicBezTo>
                    <a:pt x="8641" y="15234"/>
                    <a:pt x="8684" y="15278"/>
                    <a:pt x="8711" y="15278"/>
                  </a:cubicBezTo>
                  <a:cubicBezTo>
                    <a:pt x="8754" y="15278"/>
                    <a:pt x="8776" y="15234"/>
                    <a:pt x="8776" y="15213"/>
                  </a:cubicBezTo>
                  <a:cubicBezTo>
                    <a:pt x="8776" y="15164"/>
                    <a:pt x="8754" y="15143"/>
                    <a:pt x="8711" y="15143"/>
                  </a:cubicBezTo>
                  <a:close/>
                  <a:moveTo>
                    <a:pt x="8981" y="15143"/>
                  </a:moveTo>
                  <a:cubicBezTo>
                    <a:pt x="8954" y="15143"/>
                    <a:pt x="8911" y="15164"/>
                    <a:pt x="8911" y="15213"/>
                  </a:cubicBezTo>
                  <a:cubicBezTo>
                    <a:pt x="8911" y="15234"/>
                    <a:pt x="8954" y="15278"/>
                    <a:pt x="8981" y="15278"/>
                  </a:cubicBezTo>
                  <a:cubicBezTo>
                    <a:pt x="9024" y="15278"/>
                    <a:pt x="9046" y="15234"/>
                    <a:pt x="9046" y="15213"/>
                  </a:cubicBezTo>
                  <a:cubicBezTo>
                    <a:pt x="9046" y="15164"/>
                    <a:pt x="9024" y="15143"/>
                    <a:pt x="8981" y="15143"/>
                  </a:cubicBezTo>
                  <a:close/>
                  <a:moveTo>
                    <a:pt x="9251" y="15143"/>
                  </a:moveTo>
                  <a:cubicBezTo>
                    <a:pt x="9224" y="15143"/>
                    <a:pt x="9181" y="15164"/>
                    <a:pt x="9181" y="15213"/>
                  </a:cubicBezTo>
                  <a:cubicBezTo>
                    <a:pt x="9181" y="15234"/>
                    <a:pt x="9224" y="15278"/>
                    <a:pt x="9251" y="15278"/>
                  </a:cubicBezTo>
                  <a:cubicBezTo>
                    <a:pt x="9294" y="15278"/>
                    <a:pt x="9316" y="15234"/>
                    <a:pt x="9316" y="15213"/>
                  </a:cubicBezTo>
                  <a:cubicBezTo>
                    <a:pt x="9316" y="15164"/>
                    <a:pt x="9294" y="15143"/>
                    <a:pt x="9251" y="15143"/>
                  </a:cubicBezTo>
                  <a:close/>
                  <a:moveTo>
                    <a:pt x="9521" y="15143"/>
                  </a:moveTo>
                  <a:cubicBezTo>
                    <a:pt x="9494" y="15143"/>
                    <a:pt x="9451" y="15164"/>
                    <a:pt x="9451" y="15213"/>
                  </a:cubicBezTo>
                  <a:cubicBezTo>
                    <a:pt x="9451" y="15234"/>
                    <a:pt x="9494" y="15278"/>
                    <a:pt x="9521" y="15278"/>
                  </a:cubicBezTo>
                  <a:cubicBezTo>
                    <a:pt x="9564" y="15278"/>
                    <a:pt x="9586" y="15234"/>
                    <a:pt x="9586" y="15213"/>
                  </a:cubicBezTo>
                  <a:cubicBezTo>
                    <a:pt x="9586" y="15164"/>
                    <a:pt x="9564" y="15143"/>
                    <a:pt x="9521" y="15143"/>
                  </a:cubicBezTo>
                  <a:close/>
                  <a:moveTo>
                    <a:pt x="9791" y="15143"/>
                  </a:moveTo>
                  <a:cubicBezTo>
                    <a:pt x="9764" y="15143"/>
                    <a:pt x="9721" y="15164"/>
                    <a:pt x="9721" y="15213"/>
                  </a:cubicBezTo>
                  <a:cubicBezTo>
                    <a:pt x="9721" y="15234"/>
                    <a:pt x="9764" y="15278"/>
                    <a:pt x="9791" y="15278"/>
                  </a:cubicBezTo>
                  <a:cubicBezTo>
                    <a:pt x="9834" y="15278"/>
                    <a:pt x="9856" y="15234"/>
                    <a:pt x="9856" y="15213"/>
                  </a:cubicBezTo>
                  <a:cubicBezTo>
                    <a:pt x="9856" y="15164"/>
                    <a:pt x="9834" y="15143"/>
                    <a:pt x="9791" y="15143"/>
                  </a:cubicBezTo>
                  <a:close/>
                  <a:moveTo>
                    <a:pt x="10061" y="15143"/>
                  </a:moveTo>
                  <a:cubicBezTo>
                    <a:pt x="10034" y="15143"/>
                    <a:pt x="9991" y="15164"/>
                    <a:pt x="9991" y="15213"/>
                  </a:cubicBezTo>
                  <a:cubicBezTo>
                    <a:pt x="9991" y="15234"/>
                    <a:pt x="10034" y="15278"/>
                    <a:pt x="10061" y="15278"/>
                  </a:cubicBezTo>
                  <a:cubicBezTo>
                    <a:pt x="10104" y="15278"/>
                    <a:pt x="10126" y="15234"/>
                    <a:pt x="10126" y="15213"/>
                  </a:cubicBezTo>
                  <a:cubicBezTo>
                    <a:pt x="10126" y="15164"/>
                    <a:pt x="10104" y="15143"/>
                    <a:pt x="10061" y="15143"/>
                  </a:cubicBezTo>
                  <a:close/>
                  <a:moveTo>
                    <a:pt x="10331" y="15143"/>
                  </a:moveTo>
                  <a:cubicBezTo>
                    <a:pt x="10304" y="15143"/>
                    <a:pt x="10261" y="15164"/>
                    <a:pt x="10261" y="15213"/>
                  </a:cubicBezTo>
                  <a:cubicBezTo>
                    <a:pt x="10261" y="15234"/>
                    <a:pt x="10304" y="15278"/>
                    <a:pt x="10331" y="15278"/>
                  </a:cubicBezTo>
                  <a:cubicBezTo>
                    <a:pt x="10374" y="15278"/>
                    <a:pt x="10396" y="15234"/>
                    <a:pt x="10396" y="15213"/>
                  </a:cubicBezTo>
                  <a:cubicBezTo>
                    <a:pt x="10396" y="15164"/>
                    <a:pt x="10374" y="15143"/>
                    <a:pt x="10331" y="15143"/>
                  </a:cubicBezTo>
                  <a:close/>
                  <a:moveTo>
                    <a:pt x="10601" y="15143"/>
                  </a:moveTo>
                  <a:cubicBezTo>
                    <a:pt x="10574" y="15143"/>
                    <a:pt x="10531" y="15164"/>
                    <a:pt x="10531" y="15213"/>
                  </a:cubicBezTo>
                  <a:cubicBezTo>
                    <a:pt x="10531" y="15234"/>
                    <a:pt x="10574" y="15278"/>
                    <a:pt x="10601" y="15278"/>
                  </a:cubicBezTo>
                  <a:cubicBezTo>
                    <a:pt x="10644" y="15278"/>
                    <a:pt x="10666" y="15234"/>
                    <a:pt x="10666" y="15213"/>
                  </a:cubicBezTo>
                  <a:cubicBezTo>
                    <a:pt x="10666" y="15164"/>
                    <a:pt x="10644" y="15143"/>
                    <a:pt x="10601" y="15143"/>
                  </a:cubicBezTo>
                  <a:close/>
                  <a:moveTo>
                    <a:pt x="10871" y="15143"/>
                  </a:moveTo>
                  <a:cubicBezTo>
                    <a:pt x="10844" y="15143"/>
                    <a:pt x="10801" y="15164"/>
                    <a:pt x="10801" y="15213"/>
                  </a:cubicBezTo>
                  <a:cubicBezTo>
                    <a:pt x="10801" y="15234"/>
                    <a:pt x="10844" y="15278"/>
                    <a:pt x="10871" y="15278"/>
                  </a:cubicBezTo>
                  <a:cubicBezTo>
                    <a:pt x="10914" y="15278"/>
                    <a:pt x="10936" y="15234"/>
                    <a:pt x="10936" y="15213"/>
                  </a:cubicBezTo>
                  <a:cubicBezTo>
                    <a:pt x="10936" y="15164"/>
                    <a:pt x="10914" y="15143"/>
                    <a:pt x="10871" y="15143"/>
                  </a:cubicBezTo>
                  <a:close/>
                  <a:moveTo>
                    <a:pt x="11141" y="15143"/>
                  </a:moveTo>
                  <a:cubicBezTo>
                    <a:pt x="11114" y="15143"/>
                    <a:pt x="11071" y="15164"/>
                    <a:pt x="11071" y="15213"/>
                  </a:cubicBezTo>
                  <a:cubicBezTo>
                    <a:pt x="11071" y="15234"/>
                    <a:pt x="11114" y="15278"/>
                    <a:pt x="11141" y="15278"/>
                  </a:cubicBezTo>
                  <a:cubicBezTo>
                    <a:pt x="11184" y="15278"/>
                    <a:pt x="11206" y="15234"/>
                    <a:pt x="11206" y="15213"/>
                  </a:cubicBezTo>
                  <a:cubicBezTo>
                    <a:pt x="11206" y="15164"/>
                    <a:pt x="11184" y="15143"/>
                    <a:pt x="11141" y="15143"/>
                  </a:cubicBezTo>
                  <a:close/>
                  <a:moveTo>
                    <a:pt x="11411" y="15143"/>
                  </a:moveTo>
                  <a:cubicBezTo>
                    <a:pt x="11384" y="15143"/>
                    <a:pt x="11341" y="15164"/>
                    <a:pt x="11341" y="15213"/>
                  </a:cubicBezTo>
                  <a:cubicBezTo>
                    <a:pt x="11341" y="15234"/>
                    <a:pt x="11384" y="15278"/>
                    <a:pt x="11411" y="15278"/>
                  </a:cubicBezTo>
                  <a:cubicBezTo>
                    <a:pt x="11454" y="15278"/>
                    <a:pt x="11476" y="15234"/>
                    <a:pt x="11476" y="15213"/>
                  </a:cubicBezTo>
                  <a:cubicBezTo>
                    <a:pt x="11476" y="15164"/>
                    <a:pt x="11454" y="15143"/>
                    <a:pt x="11411" y="15143"/>
                  </a:cubicBezTo>
                  <a:close/>
                  <a:moveTo>
                    <a:pt x="11681" y="15143"/>
                  </a:moveTo>
                  <a:cubicBezTo>
                    <a:pt x="11654" y="15143"/>
                    <a:pt x="11611" y="15164"/>
                    <a:pt x="11611" y="15213"/>
                  </a:cubicBezTo>
                  <a:cubicBezTo>
                    <a:pt x="11611" y="15234"/>
                    <a:pt x="11654" y="15278"/>
                    <a:pt x="11681" y="15278"/>
                  </a:cubicBezTo>
                  <a:cubicBezTo>
                    <a:pt x="11724" y="15278"/>
                    <a:pt x="11746" y="15234"/>
                    <a:pt x="11746" y="15213"/>
                  </a:cubicBezTo>
                  <a:cubicBezTo>
                    <a:pt x="11746" y="15164"/>
                    <a:pt x="11724" y="15143"/>
                    <a:pt x="11681" y="15143"/>
                  </a:cubicBezTo>
                  <a:close/>
                  <a:moveTo>
                    <a:pt x="11951" y="15143"/>
                  </a:moveTo>
                  <a:cubicBezTo>
                    <a:pt x="11924" y="15143"/>
                    <a:pt x="11881" y="15164"/>
                    <a:pt x="11881" y="15213"/>
                  </a:cubicBezTo>
                  <a:cubicBezTo>
                    <a:pt x="11881" y="15234"/>
                    <a:pt x="11924" y="15278"/>
                    <a:pt x="11951" y="15278"/>
                  </a:cubicBezTo>
                  <a:cubicBezTo>
                    <a:pt x="11994" y="15278"/>
                    <a:pt x="12016" y="15234"/>
                    <a:pt x="12016" y="15213"/>
                  </a:cubicBezTo>
                  <a:cubicBezTo>
                    <a:pt x="12016" y="15164"/>
                    <a:pt x="11994" y="15143"/>
                    <a:pt x="11951" y="15143"/>
                  </a:cubicBezTo>
                  <a:close/>
                  <a:moveTo>
                    <a:pt x="12221" y="15143"/>
                  </a:moveTo>
                  <a:cubicBezTo>
                    <a:pt x="12194" y="15143"/>
                    <a:pt x="12151" y="15164"/>
                    <a:pt x="12151" y="15213"/>
                  </a:cubicBezTo>
                  <a:cubicBezTo>
                    <a:pt x="12151" y="15234"/>
                    <a:pt x="12194" y="15278"/>
                    <a:pt x="12221" y="15278"/>
                  </a:cubicBezTo>
                  <a:cubicBezTo>
                    <a:pt x="12264" y="15278"/>
                    <a:pt x="12286" y="15234"/>
                    <a:pt x="12286" y="15213"/>
                  </a:cubicBezTo>
                  <a:cubicBezTo>
                    <a:pt x="12286" y="15164"/>
                    <a:pt x="12264" y="15143"/>
                    <a:pt x="12221" y="15143"/>
                  </a:cubicBezTo>
                  <a:close/>
                  <a:moveTo>
                    <a:pt x="12491" y="15143"/>
                  </a:moveTo>
                  <a:cubicBezTo>
                    <a:pt x="12464" y="15143"/>
                    <a:pt x="12421" y="15164"/>
                    <a:pt x="12421" y="15213"/>
                  </a:cubicBezTo>
                  <a:cubicBezTo>
                    <a:pt x="12421" y="15234"/>
                    <a:pt x="12464" y="15278"/>
                    <a:pt x="12491" y="15278"/>
                  </a:cubicBezTo>
                  <a:cubicBezTo>
                    <a:pt x="12534" y="15278"/>
                    <a:pt x="12556" y="15234"/>
                    <a:pt x="12556" y="15213"/>
                  </a:cubicBezTo>
                  <a:cubicBezTo>
                    <a:pt x="12556" y="15164"/>
                    <a:pt x="12534" y="15143"/>
                    <a:pt x="12491" y="15143"/>
                  </a:cubicBezTo>
                  <a:close/>
                  <a:moveTo>
                    <a:pt x="12761" y="15143"/>
                  </a:moveTo>
                  <a:cubicBezTo>
                    <a:pt x="12734" y="15143"/>
                    <a:pt x="12691" y="15164"/>
                    <a:pt x="12691" y="15213"/>
                  </a:cubicBezTo>
                  <a:cubicBezTo>
                    <a:pt x="12691" y="15234"/>
                    <a:pt x="12734" y="15278"/>
                    <a:pt x="12761" y="15278"/>
                  </a:cubicBezTo>
                  <a:cubicBezTo>
                    <a:pt x="12804" y="15278"/>
                    <a:pt x="12826" y="15234"/>
                    <a:pt x="12826" y="15213"/>
                  </a:cubicBezTo>
                  <a:cubicBezTo>
                    <a:pt x="12826" y="15164"/>
                    <a:pt x="12804" y="15143"/>
                    <a:pt x="12761" y="15143"/>
                  </a:cubicBezTo>
                  <a:close/>
                  <a:moveTo>
                    <a:pt x="13031" y="15143"/>
                  </a:moveTo>
                  <a:cubicBezTo>
                    <a:pt x="13004" y="15143"/>
                    <a:pt x="12961" y="15164"/>
                    <a:pt x="12961" y="15213"/>
                  </a:cubicBezTo>
                  <a:cubicBezTo>
                    <a:pt x="12961" y="15234"/>
                    <a:pt x="13004" y="15278"/>
                    <a:pt x="13031" y="15278"/>
                  </a:cubicBezTo>
                  <a:cubicBezTo>
                    <a:pt x="13074" y="15278"/>
                    <a:pt x="13096" y="15234"/>
                    <a:pt x="13096" y="15213"/>
                  </a:cubicBezTo>
                  <a:cubicBezTo>
                    <a:pt x="13096" y="15164"/>
                    <a:pt x="13074" y="15143"/>
                    <a:pt x="13031" y="15143"/>
                  </a:cubicBezTo>
                  <a:close/>
                  <a:moveTo>
                    <a:pt x="13301" y="15143"/>
                  </a:moveTo>
                  <a:cubicBezTo>
                    <a:pt x="13274" y="15143"/>
                    <a:pt x="13231" y="15164"/>
                    <a:pt x="13231" y="15213"/>
                  </a:cubicBezTo>
                  <a:cubicBezTo>
                    <a:pt x="13231" y="15234"/>
                    <a:pt x="13274" y="15278"/>
                    <a:pt x="13301" y="15278"/>
                  </a:cubicBezTo>
                  <a:cubicBezTo>
                    <a:pt x="13345" y="15278"/>
                    <a:pt x="13366" y="15234"/>
                    <a:pt x="13366" y="15213"/>
                  </a:cubicBezTo>
                  <a:cubicBezTo>
                    <a:pt x="13366" y="15164"/>
                    <a:pt x="13345" y="15143"/>
                    <a:pt x="13301" y="15143"/>
                  </a:cubicBezTo>
                  <a:close/>
                  <a:moveTo>
                    <a:pt x="71" y="15413"/>
                  </a:moveTo>
                  <a:cubicBezTo>
                    <a:pt x="44" y="15413"/>
                    <a:pt x="0" y="15434"/>
                    <a:pt x="0" y="15483"/>
                  </a:cubicBezTo>
                  <a:cubicBezTo>
                    <a:pt x="0" y="15504"/>
                    <a:pt x="44" y="15548"/>
                    <a:pt x="71" y="15548"/>
                  </a:cubicBezTo>
                  <a:cubicBezTo>
                    <a:pt x="114" y="15548"/>
                    <a:pt x="135" y="15504"/>
                    <a:pt x="135" y="15483"/>
                  </a:cubicBezTo>
                  <a:cubicBezTo>
                    <a:pt x="135" y="15434"/>
                    <a:pt x="114" y="15413"/>
                    <a:pt x="71" y="15413"/>
                  </a:cubicBezTo>
                  <a:close/>
                  <a:moveTo>
                    <a:pt x="71" y="15683"/>
                  </a:moveTo>
                  <a:cubicBezTo>
                    <a:pt x="44" y="15683"/>
                    <a:pt x="0" y="15704"/>
                    <a:pt x="0" y="15753"/>
                  </a:cubicBezTo>
                  <a:cubicBezTo>
                    <a:pt x="0" y="15774"/>
                    <a:pt x="44" y="15818"/>
                    <a:pt x="71" y="15818"/>
                  </a:cubicBezTo>
                  <a:cubicBezTo>
                    <a:pt x="114" y="15818"/>
                    <a:pt x="135" y="15774"/>
                    <a:pt x="135" y="15753"/>
                  </a:cubicBezTo>
                  <a:cubicBezTo>
                    <a:pt x="135" y="15704"/>
                    <a:pt x="114" y="15683"/>
                    <a:pt x="71" y="15683"/>
                  </a:cubicBezTo>
                  <a:close/>
                  <a:moveTo>
                    <a:pt x="71" y="15953"/>
                  </a:moveTo>
                  <a:cubicBezTo>
                    <a:pt x="44" y="15953"/>
                    <a:pt x="0" y="15974"/>
                    <a:pt x="0" y="16023"/>
                  </a:cubicBezTo>
                  <a:cubicBezTo>
                    <a:pt x="0" y="16044"/>
                    <a:pt x="44" y="16088"/>
                    <a:pt x="71" y="16088"/>
                  </a:cubicBezTo>
                  <a:cubicBezTo>
                    <a:pt x="114" y="16088"/>
                    <a:pt x="135" y="16044"/>
                    <a:pt x="135" y="16023"/>
                  </a:cubicBezTo>
                  <a:cubicBezTo>
                    <a:pt x="135" y="15974"/>
                    <a:pt x="114" y="15953"/>
                    <a:pt x="71" y="15953"/>
                  </a:cubicBezTo>
                  <a:close/>
                  <a:moveTo>
                    <a:pt x="71" y="16223"/>
                  </a:moveTo>
                  <a:cubicBezTo>
                    <a:pt x="44" y="16223"/>
                    <a:pt x="0" y="16244"/>
                    <a:pt x="0" y="16293"/>
                  </a:cubicBezTo>
                  <a:cubicBezTo>
                    <a:pt x="0" y="16314"/>
                    <a:pt x="44" y="16358"/>
                    <a:pt x="71" y="16358"/>
                  </a:cubicBezTo>
                  <a:cubicBezTo>
                    <a:pt x="114" y="16358"/>
                    <a:pt x="135" y="16314"/>
                    <a:pt x="135" y="16293"/>
                  </a:cubicBezTo>
                  <a:cubicBezTo>
                    <a:pt x="135" y="16244"/>
                    <a:pt x="114" y="16223"/>
                    <a:pt x="71" y="16223"/>
                  </a:cubicBezTo>
                  <a:close/>
                  <a:moveTo>
                    <a:pt x="71" y="16493"/>
                  </a:moveTo>
                  <a:cubicBezTo>
                    <a:pt x="44" y="16493"/>
                    <a:pt x="0" y="16514"/>
                    <a:pt x="0" y="16563"/>
                  </a:cubicBezTo>
                  <a:cubicBezTo>
                    <a:pt x="0" y="16584"/>
                    <a:pt x="44" y="16628"/>
                    <a:pt x="71" y="16628"/>
                  </a:cubicBezTo>
                  <a:cubicBezTo>
                    <a:pt x="114" y="16628"/>
                    <a:pt x="135" y="16584"/>
                    <a:pt x="135" y="16563"/>
                  </a:cubicBezTo>
                  <a:cubicBezTo>
                    <a:pt x="135" y="16514"/>
                    <a:pt x="114" y="16493"/>
                    <a:pt x="71" y="16493"/>
                  </a:cubicBezTo>
                  <a:close/>
                  <a:moveTo>
                    <a:pt x="71" y="16763"/>
                  </a:moveTo>
                  <a:cubicBezTo>
                    <a:pt x="44" y="16763"/>
                    <a:pt x="0" y="16784"/>
                    <a:pt x="0" y="16833"/>
                  </a:cubicBezTo>
                  <a:cubicBezTo>
                    <a:pt x="0" y="16854"/>
                    <a:pt x="44" y="16898"/>
                    <a:pt x="71" y="16898"/>
                  </a:cubicBezTo>
                  <a:cubicBezTo>
                    <a:pt x="114" y="16898"/>
                    <a:pt x="135" y="16854"/>
                    <a:pt x="135" y="16833"/>
                  </a:cubicBezTo>
                  <a:cubicBezTo>
                    <a:pt x="135" y="16784"/>
                    <a:pt x="114" y="16763"/>
                    <a:pt x="71" y="16763"/>
                  </a:cubicBezTo>
                  <a:close/>
                  <a:moveTo>
                    <a:pt x="71" y="17033"/>
                  </a:moveTo>
                  <a:cubicBezTo>
                    <a:pt x="44" y="17033"/>
                    <a:pt x="0" y="17054"/>
                    <a:pt x="0" y="17103"/>
                  </a:cubicBezTo>
                  <a:cubicBezTo>
                    <a:pt x="0" y="17125"/>
                    <a:pt x="44" y="17168"/>
                    <a:pt x="71" y="17168"/>
                  </a:cubicBezTo>
                  <a:cubicBezTo>
                    <a:pt x="114" y="17168"/>
                    <a:pt x="135" y="17125"/>
                    <a:pt x="135" y="17103"/>
                  </a:cubicBezTo>
                  <a:cubicBezTo>
                    <a:pt x="135" y="17054"/>
                    <a:pt x="114" y="17033"/>
                    <a:pt x="71" y="17033"/>
                  </a:cubicBezTo>
                  <a:close/>
                  <a:moveTo>
                    <a:pt x="71" y="17303"/>
                  </a:moveTo>
                  <a:cubicBezTo>
                    <a:pt x="44" y="17303"/>
                    <a:pt x="0" y="17324"/>
                    <a:pt x="0" y="17373"/>
                  </a:cubicBezTo>
                  <a:cubicBezTo>
                    <a:pt x="0" y="17395"/>
                    <a:pt x="44" y="17438"/>
                    <a:pt x="71" y="17438"/>
                  </a:cubicBezTo>
                  <a:cubicBezTo>
                    <a:pt x="114" y="17438"/>
                    <a:pt x="135" y="17395"/>
                    <a:pt x="135" y="17373"/>
                  </a:cubicBezTo>
                  <a:cubicBezTo>
                    <a:pt x="135" y="17324"/>
                    <a:pt x="114" y="17303"/>
                    <a:pt x="71" y="17303"/>
                  </a:cubicBezTo>
                  <a:close/>
                  <a:moveTo>
                    <a:pt x="71" y="17573"/>
                  </a:moveTo>
                  <a:cubicBezTo>
                    <a:pt x="44" y="17573"/>
                    <a:pt x="0" y="17594"/>
                    <a:pt x="0" y="17643"/>
                  </a:cubicBezTo>
                  <a:cubicBezTo>
                    <a:pt x="0" y="17665"/>
                    <a:pt x="44" y="17708"/>
                    <a:pt x="71" y="17708"/>
                  </a:cubicBezTo>
                  <a:cubicBezTo>
                    <a:pt x="114" y="17708"/>
                    <a:pt x="135" y="17665"/>
                    <a:pt x="135" y="17643"/>
                  </a:cubicBezTo>
                  <a:cubicBezTo>
                    <a:pt x="135" y="17594"/>
                    <a:pt x="114" y="17573"/>
                    <a:pt x="71" y="17573"/>
                  </a:cubicBezTo>
                  <a:close/>
                  <a:moveTo>
                    <a:pt x="71" y="17843"/>
                  </a:moveTo>
                  <a:cubicBezTo>
                    <a:pt x="44" y="17843"/>
                    <a:pt x="0" y="17864"/>
                    <a:pt x="0" y="17913"/>
                  </a:cubicBezTo>
                  <a:cubicBezTo>
                    <a:pt x="0" y="17935"/>
                    <a:pt x="44" y="17978"/>
                    <a:pt x="71" y="17978"/>
                  </a:cubicBezTo>
                  <a:cubicBezTo>
                    <a:pt x="114" y="17978"/>
                    <a:pt x="135" y="17935"/>
                    <a:pt x="135" y="17913"/>
                  </a:cubicBezTo>
                  <a:cubicBezTo>
                    <a:pt x="135" y="17864"/>
                    <a:pt x="114" y="17843"/>
                    <a:pt x="71" y="17843"/>
                  </a:cubicBezTo>
                  <a:close/>
                  <a:moveTo>
                    <a:pt x="71" y="18113"/>
                  </a:moveTo>
                  <a:cubicBezTo>
                    <a:pt x="44" y="18113"/>
                    <a:pt x="0" y="18134"/>
                    <a:pt x="0" y="18183"/>
                  </a:cubicBezTo>
                  <a:cubicBezTo>
                    <a:pt x="0" y="18205"/>
                    <a:pt x="44" y="18248"/>
                    <a:pt x="71" y="18248"/>
                  </a:cubicBezTo>
                  <a:cubicBezTo>
                    <a:pt x="114" y="18248"/>
                    <a:pt x="135" y="18205"/>
                    <a:pt x="135" y="18183"/>
                  </a:cubicBezTo>
                  <a:cubicBezTo>
                    <a:pt x="135" y="18134"/>
                    <a:pt x="114" y="18113"/>
                    <a:pt x="71" y="18113"/>
                  </a:cubicBezTo>
                  <a:close/>
                  <a:moveTo>
                    <a:pt x="71" y="18383"/>
                  </a:moveTo>
                  <a:cubicBezTo>
                    <a:pt x="44" y="18383"/>
                    <a:pt x="0" y="18404"/>
                    <a:pt x="0" y="18453"/>
                  </a:cubicBezTo>
                  <a:cubicBezTo>
                    <a:pt x="0" y="18475"/>
                    <a:pt x="44" y="18518"/>
                    <a:pt x="71" y="18518"/>
                  </a:cubicBezTo>
                  <a:cubicBezTo>
                    <a:pt x="114" y="18518"/>
                    <a:pt x="135" y="18475"/>
                    <a:pt x="135" y="18453"/>
                  </a:cubicBezTo>
                  <a:cubicBezTo>
                    <a:pt x="135" y="18404"/>
                    <a:pt x="114" y="18383"/>
                    <a:pt x="71" y="1838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-375847" y="1433618"/>
              <a:ext cx="1319009" cy="3310904"/>
            </a:xfrm>
            <a:custGeom>
              <a:avLst/>
              <a:gdLst/>
              <a:ahLst/>
              <a:cxnLst/>
              <a:rect l="l" t="t" r="r" b="b"/>
              <a:pathLst>
                <a:path w="11385" h="28578" extrusionOk="0">
                  <a:moveTo>
                    <a:pt x="65" y="0"/>
                  </a:moveTo>
                  <a:cubicBezTo>
                    <a:pt x="44" y="0"/>
                    <a:pt x="1" y="22"/>
                    <a:pt x="1" y="70"/>
                  </a:cubicBezTo>
                  <a:cubicBezTo>
                    <a:pt x="1" y="92"/>
                    <a:pt x="44" y="135"/>
                    <a:pt x="65" y="135"/>
                  </a:cubicBezTo>
                  <a:cubicBezTo>
                    <a:pt x="114" y="135"/>
                    <a:pt x="136" y="92"/>
                    <a:pt x="136" y="70"/>
                  </a:cubicBezTo>
                  <a:cubicBezTo>
                    <a:pt x="136" y="22"/>
                    <a:pt x="114" y="0"/>
                    <a:pt x="65" y="0"/>
                  </a:cubicBezTo>
                  <a:close/>
                  <a:moveTo>
                    <a:pt x="65" y="270"/>
                  </a:moveTo>
                  <a:cubicBezTo>
                    <a:pt x="44" y="270"/>
                    <a:pt x="1" y="292"/>
                    <a:pt x="1" y="340"/>
                  </a:cubicBezTo>
                  <a:cubicBezTo>
                    <a:pt x="1" y="362"/>
                    <a:pt x="44" y="405"/>
                    <a:pt x="65" y="405"/>
                  </a:cubicBezTo>
                  <a:cubicBezTo>
                    <a:pt x="114" y="405"/>
                    <a:pt x="136" y="362"/>
                    <a:pt x="136" y="340"/>
                  </a:cubicBezTo>
                  <a:cubicBezTo>
                    <a:pt x="136" y="292"/>
                    <a:pt x="114" y="270"/>
                    <a:pt x="65" y="270"/>
                  </a:cubicBezTo>
                  <a:close/>
                  <a:moveTo>
                    <a:pt x="65" y="540"/>
                  </a:moveTo>
                  <a:cubicBezTo>
                    <a:pt x="44" y="540"/>
                    <a:pt x="1" y="562"/>
                    <a:pt x="1" y="610"/>
                  </a:cubicBezTo>
                  <a:cubicBezTo>
                    <a:pt x="1" y="632"/>
                    <a:pt x="44" y="675"/>
                    <a:pt x="65" y="675"/>
                  </a:cubicBezTo>
                  <a:cubicBezTo>
                    <a:pt x="114" y="675"/>
                    <a:pt x="136" y="632"/>
                    <a:pt x="136" y="610"/>
                  </a:cubicBezTo>
                  <a:cubicBezTo>
                    <a:pt x="136" y="562"/>
                    <a:pt x="114" y="540"/>
                    <a:pt x="65" y="540"/>
                  </a:cubicBezTo>
                  <a:close/>
                  <a:moveTo>
                    <a:pt x="65" y="810"/>
                  </a:moveTo>
                  <a:cubicBezTo>
                    <a:pt x="44" y="810"/>
                    <a:pt x="1" y="832"/>
                    <a:pt x="1" y="880"/>
                  </a:cubicBezTo>
                  <a:cubicBezTo>
                    <a:pt x="1" y="902"/>
                    <a:pt x="44" y="945"/>
                    <a:pt x="65" y="945"/>
                  </a:cubicBezTo>
                  <a:cubicBezTo>
                    <a:pt x="114" y="945"/>
                    <a:pt x="136" y="902"/>
                    <a:pt x="136" y="880"/>
                  </a:cubicBezTo>
                  <a:cubicBezTo>
                    <a:pt x="136" y="832"/>
                    <a:pt x="114" y="810"/>
                    <a:pt x="65" y="810"/>
                  </a:cubicBezTo>
                  <a:close/>
                  <a:moveTo>
                    <a:pt x="65" y="1080"/>
                  </a:moveTo>
                  <a:cubicBezTo>
                    <a:pt x="44" y="1080"/>
                    <a:pt x="1" y="1102"/>
                    <a:pt x="1" y="1150"/>
                  </a:cubicBezTo>
                  <a:cubicBezTo>
                    <a:pt x="1" y="1172"/>
                    <a:pt x="44" y="1215"/>
                    <a:pt x="65" y="1215"/>
                  </a:cubicBezTo>
                  <a:cubicBezTo>
                    <a:pt x="114" y="1215"/>
                    <a:pt x="136" y="1172"/>
                    <a:pt x="136" y="1150"/>
                  </a:cubicBezTo>
                  <a:cubicBezTo>
                    <a:pt x="136" y="1102"/>
                    <a:pt x="114" y="1080"/>
                    <a:pt x="65" y="1080"/>
                  </a:cubicBezTo>
                  <a:close/>
                  <a:moveTo>
                    <a:pt x="65" y="1350"/>
                  </a:moveTo>
                  <a:cubicBezTo>
                    <a:pt x="44" y="1350"/>
                    <a:pt x="1" y="1372"/>
                    <a:pt x="1" y="1420"/>
                  </a:cubicBezTo>
                  <a:cubicBezTo>
                    <a:pt x="1" y="1442"/>
                    <a:pt x="44" y="1485"/>
                    <a:pt x="65" y="1485"/>
                  </a:cubicBezTo>
                  <a:cubicBezTo>
                    <a:pt x="114" y="1485"/>
                    <a:pt x="136" y="1442"/>
                    <a:pt x="136" y="1420"/>
                  </a:cubicBezTo>
                  <a:cubicBezTo>
                    <a:pt x="136" y="1372"/>
                    <a:pt x="114" y="1350"/>
                    <a:pt x="65" y="1350"/>
                  </a:cubicBezTo>
                  <a:close/>
                  <a:moveTo>
                    <a:pt x="65" y="1620"/>
                  </a:moveTo>
                  <a:cubicBezTo>
                    <a:pt x="44" y="1620"/>
                    <a:pt x="1" y="1642"/>
                    <a:pt x="1" y="1690"/>
                  </a:cubicBezTo>
                  <a:cubicBezTo>
                    <a:pt x="1" y="1712"/>
                    <a:pt x="44" y="1755"/>
                    <a:pt x="65" y="1755"/>
                  </a:cubicBezTo>
                  <a:cubicBezTo>
                    <a:pt x="114" y="1755"/>
                    <a:pt x="136" y="1712"/>
                    <a:pt x="136" y="1690"/>
                  </a:cubicBezTo>
                  <a:cubicBezTo>
                    <a:pt x="136" y="1642"/>
                    <a:pt x="114" y="1620"/>
                    <a:pt x="65" y="1620"/>
                  </a:cubicBezTo>
                  <a:close/>
                  <a:moveTo>
                    <a:pt x="65" y="1890"/>
                  </a:moveTo>
                  <a:cubicBezTo>
                    <a:pt x="44" y="1890"/>
                    <a:pt x="1" y="1912"/>
                    <a:pt x="1" y="1960"/>
                  </a:cubicBezTo>
                  <a:cubicBezTo>
                    <a:pt x="1" y="1982"/>
                    <a:pt x="44" y="2025"/>
                    <a:pt x="65" y="2025"/>
                  </a:cubicBezTo>
                  <a:cubicBezTo>
                    <a:pt x="114" y="2025"/>
                    <a:pt x="136" y="1982"/>
                    <a:pt x="136" y="1960"/>
                  </a:cubicBezTo>
                  <a:cubicBezTo>
                    <a:pt x="136" y="1912"/>
                    <a:pt x="114" y="1890"/>
                    <a:pt x="65" y="1890"/>
                  </a:cubicBezTo>
                  <a:close/>
                  <a:moveTo>
                    <a:pt x="65" y="2160"/>
                  </a:moveTo>
                  <a:cubicBezTo>
                    <a:pt x="44" y="2160"/>
                    <a:pt x="1" y="2182"/>
                    <a:pt x="1" y="2230"/>
                  </a:cubicBezTo>
                  <a:cubicBezTo>
                    <a:pt x="1" y="2252"/>
                    <a:pt x="44" y="2295"/>
                    <a:pt x="65" y="2295"/>
                  </a:cubicBezTo>
                  <a:cubicBezTo>
                    <a:pt x="114" y="2295"/>
                    <a:pt x="136" y="2252"/>
                    <a:pt x="136" y="2230"/>
                  </a:cubicBezTo>
                  <a:cubicBezTo>
                    <a:pt x="136" y="2182"/>
                    <a:pt x="114" y="2160"/>
                    <a:pt x="65" y="2160"/>
                  </a:cubicBezTo>
                  <a:close/>
                  <a:moveTo>
                    <a:pt x="65" y="2430"/>
                  </a:moveTo>
                  <a:cubicBezTo>
                    <a:pt x="44" y="2430"/>
                    <a:pt x="1" y="2452"/>
                    <a:pt x="1" y="2500"/>
                  </a:cubicBezTo>
                  <a:cubicBezTo>
                    <a:pt x="1" y="2522"/>
                    <a:pt x="44" y="2565"/>
                    <a:pt x="65" y="2565"/>
                  </a:cubicBezTo>
                  <a:cubicBezTo>
                    <a:pt x="114" y="2565"/>
                    <a:pt x="136" y="2522"/>
                    <a:pt x="136" y="2500"/>
                  </a:cubicBezTo>
                  <a:cubicBezTo>
                    <a:pt x="136" y="2452"/>
                    <a:pt x="114" y="2430"/>
                    <a:pt x="65" y="2430"/>
                  </a:cubicBezTo>
                  <a:close/>
                  <a:moveTo>
                    <a:pt x="65" y="2700"/>
                  </a:moveTo>
                  <a:cubicBezTo>
                    <a:pt x="44" y="2700"/>
                    <a:pt x="1" y="2722"/>
                    <a:pt x="1" y="2770"/>
                  </a:cubicBezTo>
                  <a:cubicBezTo>
                    <a:pt x="1" y="2792"/>
                    <a:pt x="44" y="2835"/>
                    <a:pt x="65" y="2835"/>
                  </a:cubicBezTo>
                  <a:cubicBezTo>
                    <a:pt x="114" y="2835"/>
                    <a:pt x="136" y="2792"/>
                    <a:pt x="136" y="2770"/>
                  </a:cubicBezTo>
                  <a:cubicBezTo>
                    <a:pt x="136" y="2722"/>
                    <a:pt x="114" y="2700"/>
                    <a:pt x="65" y="2700"/>
                  </a:cubicBezTo>
                  <a:close/>
                  <a:moveTo>
                    <a:pt x="65" y="2970"/>
                  </a:moveTo>
                  <a:cubicBezTo>
                    <a:pt x="44" y="2970"/>
                    <a:pt x="1" y="2992"/>
                    <a:pt x="1" y="3040"/>
                  </a:cubicBezTo>
                  <a:cubicBezTo>
                    <a:pt x="1" y="3062"/>
                    <a:pt x="44" y="3105"/>
                    <a:pt x="65" y="3105"/>
                  </a:cubicBezTo>
                  <a:cubicBezTo>
                    <a:pt x="114" y="3105"/>
                    <a:pt x="136" y="3062"/>
                    <a:pt x="136" y="3040"/>
                  </a:cubicBezTo>
                  <a:cubicBezTo>
                    <a:pt x="136" y="2992"/>
                    <a:pt x="114" y="2970"/>
                    <a:pt x="65" y="2970"/>
                  </a:cubicBezTo>
                  <a:close/>
                  <a:moveTo>
                    <a:pt x="65" y="3240"/>
                  </a:moveTo>
                  <a:cubicBezTo>
                    <a:pt x="44" y="3240"/>
                    <a:pt x="1" y="3262"/>
                    <a:pt x="1" y="3310"/>
                  </a:cubicBezTo>
                  <a:cubicBezTo>
                    <a:pt x="1" y="3332"/>
                    <a:pt x="44" y="3375"/>
                    <a:pt x="65" y="3375"/>
                  </a:cubicBezTo>
                  <a:cubicBezTo>
                    <a:pt x="114" y="3375"/>
                    <a:pt x="136" y="3332"/>
                    <a:pt x="136" y="3310"/>
                  </a:cubicBezTo>
                  <a:cubicBezTo>
                    <a:pt x="136" y="3262"/>
                    <a:pt x="114" y="3240"/>
                    <a:pt x="65" y="3240"/>
                  </a:cubicBezTo>
                  <a:close/>
                  <a:moveTo>
                    <a:pt x="65" y="3510"/>
                  </a:moveTo>
                  <a:cubicBezTo>
                    <a:pt x="44" y="3510"/>
                    <a:pt x="1" y="3532"/>
                    <a:pt x="1" y="3580"/>
                  </a:cubicBezTo>
                  <a:cubicBezTo>
                    <a:pt x="1" y="3602"/>
                    <a:pt x="44" y="3645"/>
                    <a:pt x="65" y="3645"/>
                  </a:cubicBezTo>
                  <a:cubicBezTo>
                    <a:pt x="114" y="3645"/>
                    <a:pt x="136" y="3602"/>
                    <a:pt x="136" y="3580"/>
                  </a:cubicBezTo>
                  <a:cubicBezTo>
                    <a:pt x="136" y="3532"/>
                    <a:pt x="114" y="3510"/>
                    <a:pt x="65" y="3510"/>
                  </a:cubicBezTo>
                  <a:close/>
                  <a:moveTo>
                    <a:pt x="65" y="3780"/>
                  </a:moveTo>
                  <a:cubicBezTo>
                    <a:pt x="44" y="3780"/>
                    <a:pt x="1" y="3802"/>
                    <a:pt x="1" y="3850"/>
                  </a:cubicBezTo>
                  <a:cubicBezTo>
                    <a:pt x="1" y="3872"/>
                    <a:pt x="44" y="3915"/>
                    <a:pt x="65" y="3915"/>
                  </a:cubicBezTo>
                  <a:cubicBezTo>
                    <a:pt x="114" y="3915"/>
                    <a:pt x="136" y="3872"/>
                    <a:pt x="136" y="3850"/>
                  </a:cubicBezTo>
                  <a:cubicBezTo>
                    <a:pt x="136" y="3802"/>
                    <a:pt x="114" y="3780"/>
                    <a:pt x="65" y="3780"/>
                  </a:cubicBezTo>
                  <a:close/>
                  <a:moveTo>
                    <a:pt x="65" y="4050"/>
                  </a:moveTo>
                  <a:cubicBezTo>
                    <a:pt x="44" y="4050"/>
                    <a:pt x="1" y="4072"/>
                    <a:pt x="1" y="4120"/>
                  </a:cubicBezTo>
                  <a:cubicBezTo>
                    <a:pt x="1" y="4142"/>
                    <a:pt x="44" y="4185"/>
                    <a:pt x="65" y="4185"/>
                  </a:cubicBezTo>
                  <a:cubicBezTo>
                    <a:pt x="114" y="4185"/>
                    <a:pt x="136" y="4142"/>
                    <a:pt x="136" y="4120"/>
                  </a:cubicBezTo>
                  <a:cubicBezTo>
                    <a:pt x="136" y="4072"/>
                    <a:pt x="114" y="4050"/>
                    <a:pt x="65" y="4050"/>
                  </a:cubicBezTo>
                  <a:close/>
                  <a:moveTo>
                    <a:pt x="65" y="4320"/>
                  </a:moveTo>
                  <a:cubicBezTo>
                    <a:pt x="44" y="4320"/>
                    <a:pt x="1" y="4342"/>
                    <a:pt x="1" y="4390"/>
                  </a:cubicBezTo>
                  <a:cubicBezTo>
                    <a:pt x="1" y="4412"/>
                    <a:pt x="44" y="4455"/>
                    <a:pt x="65" y="4455"/>
                  </a:cubicBezTo>
                  <a:cubicBezTo>
                    <a:pt x="114" y="4455"/>
                    <a:pt x="136" y="4412"/>
                    <a:pt x="136" y="4390"/>
                  </a:cubicBezTo>
                  <a:cubicBezTo>
                    <a:pt x="136" y="4342"/>
                    <a:pt x="114" y="4320"/>
                    <a:pt x="65" y="4320"/>
                  </a:cubicBezTo>
                  <a:close/>
                  <a:moveTo>
                    <a:pt x="65" y="4590"/>
                  </a:moveTo>
                  <a:cubicBezTo>
                    <a:pt x="44" y="4590"/>
                    <a:pt x="1" y="4612"/>
                    <a:pt x="1" y="4660"/>
                  </a:cubicBezTo>
                  <a:cubicBezTo>
                    <a:pt x="1" y="4682"/>
                    <a:pt x="44" y="4725"/>
                    <a:pt x="65" y="4725"/>
                  </a:cubicBezTo>
                  <a:cubicBezTo>
                    <a:pt x="114" y="4725"/>
                    <a:pt x="136" y="4682"/>
                    <a:pt x="136" y="4660"/>
                  </a:cubicBezTo>
                  <a:cubicBezTo>
                    <a:pt x="136" y="4612"/>
                    <a:pt x="114" y="4590"/>
                    <a:pt x="65" y="4590"/>
                  </a:cubicBezTo>
                  <a:close/>
                  <a:moveTo>
                    <a:pt x="65" y="4860"/>
                  </a:moveTo>
                  <a:cubicBezTo>
                    <a:pt x="44" y="4860"/>
                    <a:pt x="1" y="4882"/>
                    <a:pt x="1" y="4930"/>
                  </a:cubicBezTo>
                  <a:cubicBezTo>
                    <a:pt x="1" y="4952"/>
                    <a:pt x="44" y="4995"/>
                    <a:pt x="65" y="4995"/>
                  </a:cubicBezTo>
                  <a:cubicBezTo>
                    <a:pt x="114" y="4995"/>
                    <a:pt x="136" y="4952"/>
                    <a:pt x="136" y="4930"/>
                  </a:cubicBezTo>
                  <a:cubicBezTo>
                    <a:pt x="136" y="4882"/>
                    <a:pt x="114" y="4860"/>
                    <a:pt x="65" y="4860"/>
                  </a:cubicBezTo>
                  <a:close/>
                  <a:moveTo>
                    <a:pt x="65" y="5130"/>
                  </a:moveTo>
                  <a:cubicBezTo>
                    <a:pt x="44" y="5130"/>
                    <a:pt x="1" y="5152"/>
                    <a:pt x="1" y="5200"/>
                  </a:cubicBezTo>
                  <a:cubicBezTo>
                    <a:pt x="1" y="5222"/>
                    <a:pt x="44" y="5265"/>
                    <a:pt x="65" y="5265"/>
                  </a:cubicBezTo>
                  <a:cubicBezTo>
                    <a:pt x="114" y="5265"/>
                    <a:pt x="136" y="5222"/>
                    <a:pt x="136" y="5200"/>
                  </a:cubicBezTo>
                  <a:cubicBezTo>
                    <a:pt x="136" y="5152"/>
                    <a:pt x="114" y="5130"/>
                    <a:pt x="65" y="5130"/>
                  </a:cubicBezTo>
                  <a:close/>
                  <a:moveTo>
                    <a:pt x="65" y="5400"/>
                  </a:moveTo>
                  <a:cubicBezTo>
                    <a:pt x="44" y="5400"/>
                    <a:pt x="1" y="5422"/>
                    <a:pt x="1" y="5470"/>
                  </a:cubicBezTo>
                  <a:cubicBezTo>
                    <a:pt x="1" y="5492"/>
                    <a:pt x="44" y="5535"/>
                    <a:pt x="65" y="5535"/>
                  </a:cubicBezTo>
                  <a:cubicBezTo>
                    <a:pt x="114" y="5535"/>
                    <a:pt x="136" y="5492"/>
                    <a:pt x="136" y="5470"/>
                  </a:cubicBezTo>
                  <a:cubicBezTo>
                    <a:pt x="136" y="5422"/>
                    <a:pt x="114" y="5400"/>
                    <a:pt x="65" y="5400"/>
                  </a:cubicBezTo>
                  <a:close/>
                  <a:moveTo>
                    <a:pt x="65" y="5670"/>
                  </a:moveTo>
                  <a:cubicBezTo>
                    <a:pt x="44" y="5670"/>
                    <a:pt x="1" y="5692"/>
                    <a:pt x="1" y="5740"/>
                  </a:cubicBezTo>
                  <a:cubicBezTo>
                    <a:pt x="1" y="5762"/>
                    <a:pt x="44" y="5805"/>
                    <a:pt x="65" y="5805"/>
                  </a:cubicBezTo>
                  <a:cubicBezTo>
                    <a:pt x="114" y="5805"/>
                    <a:pt x="136" y="5762"/>
                    <a:pt x="136" y="5740"/>
                  </a:cubicBezTo>
                  <a:cubicBezTo>
                    <a:pt x="136" y="5692"/>
                    <a:pt x="114" y="5670"/>
                    <a:pt x="65" y="5670"/>
                  </a:cubicBezTo>
                  <a:close/>
                  <a:moveTo>
                    <a:pt x="65" y="5940"/>
                  </a:moveTo>
                  <a:cubicBezTo>
                    <a:pt x="44" y="5940"/>
                    <a:pt x="1" y="5962"/>
                    <a:pt x="1" y="6010"/>
                  </a:cubicBezTo>
                  <a:cubicBezTo>
                    <a:pt x="1" y="6032"/>
                    <a:pt x="44" y="6075"/>
                    <a:pt x="65" y="6075"/>
                  </a:cubicBezTo>
                  <a:cubicBezTo>
                    <a:pt x="114" y="6075"/>
                    <a:pt x="136" y="6032"/>
                    <a:pt x="136" y="6010"/>
                  </a:cubicBezTo>
                  <a:cubicBezTo>
                    <a:pt x="136" y="5962"/>
                    <a:pt x="114" y="5940"/>
                    <a:pt x="65" y="5940"/>
                  </a:cubicBezTo>
                  <a:close/>
                  <a:moveTo>
                    <a:pt x="65" y="6210"/>
                  </a:moveTo>
                  <a:cubicBezTo>
                    <a:pt x="44" y="6210"/>
                    <a:pt x="1" y="6232"/>
                    <a:pt x="1" y="6280"/>
                  </a:cubicBezTo>
                  <a:cubicBezTo>
                    <a:pt x="1" y="6302"/>
                    <a:pt x="44" y="6345"/>
                    <a:pt x="65" y="6345"/>
                  </a:cubicBezTo>
                  <a:cubicBezTo>
                    <a:pt x="114" y="6345"/>
                    <a:pt x="136" y="6302"/>
                    <a:pt x="136" y="6280"/>
                  </a:cubicBezTo>
                  <a:cubicBezTo>
                    <a:pt x="136" y="6232"/>
                    <a:pt x="114" y="6210"/>
                    <a:pt x="65" y="6210"/>
                  </a:cubicBezTo>
                  <a:close/>
                  <a:moveTo>
                    <a:pt x="65" y="6480"/>
                  </a:moveTo>
                  <a:cubicBezTo>
                    <a:pt x="44" y="6480"/>
                    <a:pt x="1" y="6502"/>
                    <a:pt x="1" y="6550"/>
                  </a:cubicBezTo>
                  <a:cubicBezTo>
                    <a:pt x="1" y="6572"/>
                    <a:pt x="44" y="6615"/>
                    <a:pt x="65" y="6615"/>
                  </a:cubicBezTo>
                  <a:cubicBezTo>
                    <a:pt x="114" y="6615"/>
                    <a:pt x="136" y="6572"/>
                    <a:pt x="136" y="6550"/>
                  </a:cubicBezTo>
                  <a:cubicBezTo>
                    <a:pt x="136" y="6502"/>
                    <a:pt x="114" y="6480"/>
                    <a:pt x="65" y="6480"/>
                  </a:cubicBezTo>
                  <a:close/>
                  <a:moveTo>
                    <a:pt x="65" y="6750"/>
                  </a:moveTo>
                  <a:cubicBezTo>
                    <a:pt x="44" y="6750"/>
                    <a:pt x="1" y="6772"/>
                    <a:pt x="1" y="6820"/>
                  </a:cubicBezTo>
                  <a:cubicBezTo>
                    <a:pt x="1" y="6842"/>
                    <a:pt x="44" y="6885"/>
                    <a:pt x="65" y="6885"/>
                  </a:cubicBezTo>
                  <a:cubicBezTo>
                    <a:pt x="114" y="6885"/>
                    <a:pt x="136" y="6842"/>
                    <a:pt x="136" y="6820"/>
                  </a:cubicBezTo>
                  <a:cubicBezTo>
                    <a:pt x="136" y="6772"/>
                    <a:pt x="114" y="6750"/>
                    <a:pt x="65" y="6750"/>
                  </a:cubicBezTo>
                  <a:close/>
                  <a:moveTo>
                    <a:pt x="65" y="7020"/>
                  </a:moveTo>
                  <a:cubicBezTo>
                    <a:pt x="44" y="7020"/>
                    <a:pt x="1" y="7042"/>
                    <a:pt x="1" y="7090"/>
                  </a:cubicBezTo>
                  <a:cubicBezTo>
                    <a:pt x="1" y="7112"/>
                    <a:pt x="44" y="7155"/>
                    <a:pt x="65" y="7155"/>
                  </a:cubicBezTo>
                  <a:cubicBezTo>
                    <a:pt x="114" y="7155"/>
                    <a:pt x="136" y="7112"/>
                    <a:pt x="136" y="7090"/>
                  </a:cubicBezTo>
                  <a:cubicBezTo>
                    <a:pt x="136" y="7042"/>
                    <a:pt x="114" y="7020"/>
                    <a:pt x="65" y="7020"/>
                  </a:cubicBezTo>
                  <a:close/>
                  <a:moveTo>
                    <a:pt x="65" y="7290"/>
                  </a:moveTo>
                  <a:cubicBezTo>
                    <a:pt x="44" y="7290"/>
                    <a:pt x="1" y="7312"/>
                    <a:pt x="1" y="7361"/>
                  </a:cubicBezTo>
                  <a:cubicBezTo>
                    <a:pt x="1" y="7382"/>
                    <a:pt x="44" y="7425"/>
                    <a:pt x="65" y="7425"/>
                  </a:cubicBezTo>
                  <a:cubicBezTo>
                    <a:pt x="114" y="7425"/>
                    <a:pt x="136" y="7382"/>
                    <a:pt x="136" y="7361"/>
                  </a:cubicBezTo>
                  <a:cubicBezTo>
                    <a:pt x="136" y="7312"/>
                    <a:pt x="114" y="7290"/>
                    <a:pt x="65" y="7290"/>
                  </a:cubicBezTo>
                  <a:close/>
                  <a:moveTo>
                    <a:pt x="65" y="7560"/>
                  </a:moveTo>
                  <a:cubicBezTo>
                    <a:pt x="44" y="7560"/>
                    <a:pt x="1" y="7582"/>
                    <a:pt x="1" y="7631"/>
                  </a:cubicBezTo>
                  <a:cubicBezTo>
                    <a:pt x="1" y="7652"/>
                    <a:pt x="44" y="7695"/>
                    <a:pt x="65" y="7695"/>
                  </a:cubicBezTo>
                  <a:cubicBezTo>
                    <a:pt x="114" y="7695"/>
                    <a:pt x="136" y="7652"/>
                    <a:pt x="136" y="7631"/>
                  </a:cubicBezTo>
                  <a:cubicBezTo>
                    <a:pt x="136" y="7582"/>
                    <a:pt x="114" y="7560"/>
                    <a:pt x="65" y="7560"/>
                  </a:cubicBezTo>
                  <a:close/>
                  <a:moveTo>
                    <a:pt x="65" y="7830"/>
                  </a:moveTo>
                  <a:cubicBezTo>
                    <a:pt x="44" y="7830"/>
                    <a:pt x="1" y="7852"/>
                    <a:pt x="1" y="7901"/>
                  </a:cubicBezTo>
                  <a:cubicBezTo>
                    <a:pt x="1" y="7922"/>
                    <a:pt x="44" y="7965"/>
                    <a:pt x="65" y="7965"/>
                  </a:cubicBezTo>
                  <a:cubicBezTo>
                    <a:pt x="114" y="7965"/>
                    <a:pt x="136" y="7922"/>
                    <a:pt x="136" y="7901"/>
                  </a:cubicBezTo>
                  <a:cubicBezTo>
                    <a:pt x="136" y="7852"/>
                    <a:pt x="114" y="7830"/>
                    <a:pt x="65" y="7830"/>
                  </a:cubicBezTo>
                  <a:close/>
                  <a:moveTo>
                    <a:pt x="65" y="8100"/>
                  </a:moveTo>
                  <a:cubicBezTo>
                    <a:pt x="44" y="8100"/>
                    <a:pt x="1" y="8122"/>
                    <a:pt x="1" y="8171"/>
                  </a:cubicBezTo>
                  <a:cubicBezTo>
                    <a:pt x="1" y="8192"/>
                    <a:pt x="44" y="8235"/>
                    <a:pt x="65" y="8235"/>
                  </a:cubicBezTo>
                  <a:cubicBezTo>
                    <a:pt x="114" y="8235"/>
                    <a:pt x="136" y="8192"/>
                    <a:pt x="136" y="8171"/>
                  </a:cubicBezTo>
                  <a:cubicBezTo>
                    <a:pt x="136" y="8122"/>
                    <a:pt x="114" y="8100"/>
                    <a:pt x="65" y="8100"/>
                  </a:cubicBezTo>
                  <a:close/>
                  <a:moveTo>
                    <a:pt x="65" y="8370"/>
                  </a:moveTo>
                  <a:cubicBezTo>
                    <a:pt x="44" y="8370"/>
                    <a:pt x="1" y="8392"/>
                    <a:pt x="1" y="8441"/>
                  </a:cubicBezTo>
                  <a:cubicBezTo>
                    <a:pt x="1" y="8462"/>
                    <a:pt x="44" y="8505"/>
                    <a:pt x="65" y="8505"/>
                  </a:cubicBezTo>
                  <a:cubicBezTo>
                    <a:pt x="114" y="8505"/>
                    <a:pt x="136" y="8462"/>
                    <a:pt x="136" y="8441"/>
                  </a:cubicBezTo>
                  <a:cubicBezTo>
                    <a:pt x="136" y="8392"/>
                    <a:pt x="114" y="8370"/>
                    <a:pt x="65" y="8370"/>
                  </a:cubicBezTo>
                  <a:close/>
                  <a:moveTo>
                    <a:pt x="65" y="8640"/>
                  </a:moveTo>
                  <a:cubicBezTo>
                    <a:pt x="44" y="8640"/>
                    <a:pt x="1" y="8662"/>
                    <a:pt x="1" y="8711"/>
                  </a:cubicBezTo>
                  <a:cubicBezTo>
                    <a:pt x="1" y="8732"/>
                    <a:pt x="44" y="8775"/>
                    <a:pt x="65" y="8775"/>
                  </a:cubicBezTo>
                  <a:cubicBezTo>
                    <a:pt x="114" y="8775"/>
                    <a:pt x="136" y="8732"/>
                    <a:pt x="136" y="8711"/>
                  </a:cubicBezTo>
                  <a:cubicBezTo>
                    <a:pt x="136" y="8662"/>
                    <a:pt x="114" y="8640"/>
                    <a:pt x="65" y="8640"/>
                  </a:cubicBezTo>
                  <a:close/>
                  <a:moveTo>
                    <a:pt x="65" y="8910"/>
                  </a:moveTo>
                  <a:cubicBezTo>
                    <a:pt x="44" y="8910"/>
                    <a:pt x="1" y="8932"/>
                    <a:pt x="1" y="8981"/>
                  </a:cubicBezTo>
                  <a:cubicBezTo>
                    <a:pt x="1" y="9002"/>
                    <a:pt x="44" y="9045"/>
                    <a:pt x="65" y="9045"/>
                  </a:cubicBezTo>
                  <a:cubicBezTo>
                    <a:pt x="114" y="9045"/>
                    <a:pt x="136" y="9002"/>
                    <a:pt x="136" y="8981"/>
                  </a:cubicBezTo>
                  <a:cubicBezTo>
                    <a:pt x="136" y="8932"/>
                    <a:pt x="114" y="8910"/>
                    <a:pt x="65" y="8910"/>
                  </a:cubicBezTo>
                  <a:close/>
                  <a:moveTo>
                    <a:pt x="65" y="9180"/>
                  </a:moveTo>
                  <a:cubicBezTo>
                    <a:pt x="44" y="9180"/>
                    <a:pt x="1" y="9202"/>
                    <a:pt x="1" y="9251"/>
                  </a:cubicBezTo>
                  <a:cubicBezTo>
                    <a:pt x="1" y="9272"/>
                    <a:pt x="44" y="9315"/>
                    <a:pt x="65" y="9315"/>
                  </a:cubicBezTo>
                  <a:cubicBezTo>
                    <a:pt x="114" y="9315"/>
                    <a:pt x="136" y="9272"/>
                    <a:pt x="136" y="9251"/>
                  </a:cubicBezTo>
                  <a:cubicBezTo>
                    <a:pt x="136" y="9202"/>
                    <a:pt x="114" y="9180"/>
                    <a:pt x="65" y="9180"/>
                  </a:cubicBezTo>
                  <a:close/>
                  <a:moveTo>
                    <a:pt x="65" y="9450"/>
                  </a:moveTo>
                  <a:cubicBezTo>
                    <a:pt x="44" y="9450"/>
                    <a:pt x="1" y="9472"/>
                    <a:pt x="1" y="9521"/>
                  </a:cubicBezTo>
                  <a:cubicBezTo>
                    <a:pt x="1" y="9542"/>
                    <a:pt x="44" y="9585"/>
                    <a:pt x="65" y="9585"/>
                  </a:cubicBezTo>
                  <a:cubicBezTo>
                    <a:pt x="114" y="9585"/>
                    <a:pt x="136" y="9542"/>
                    <a:pt x="136" y="9521"/>
                  </a:cubicBezTo>
                  <a:cubicBezTo>
                    <a:pt x="136" y="9472"/>
                    <a:pt x="114" y="9450"/>
                    <a:pt x="65" y="9450"/>
                  </a:cubicBezTo>
                  <a:close/>
                  <a:moveTo>
                    <a:pt x="65" y="9720"/>
                  </a:moveTo>
                  <a:cubicBezTo>
                    <a:pt x="44" y="9720"/>
                    <a:pt x="1" y="9742"/>
                    <a:pt x="1" y="9791"/>
                  </a:cubicBezTo>
                  <a:cubicBezTo>
                    <a:pt x="1" y="9812"/>
                    <a:pt x="44" y="9855"/>
                    <a:pt x="65" y="9855"/>
                  </a:cubicBezTo>
                  <a:cubicBezTo>
                    <a:pt x="114" y="9855"/>
                    <a:pt x="136" y="9812"/>
                    <a:pt x="136" y="9791"/>
                  </a:cubicBezTo>
                  <a:cubicBezTo>
                    <a:pt x="136" y="9742"/>
                    <a:pt x="114" y="9720"/>
                    <a:pt x="65" y="9720"/>
                  </a:cubicBezTo>
                  <a:close/>
                  <a:moveTo>
                    <a:pt x="65" y="9990"/>
                  </a:moveTo>
                  <a:cubicBezTo>
                    <a:pt x="44" y="9990"/>
                    <a:pt x="1" y="10012"/>
                    <a:pt x="1" y="10061"/>
                  </a:cubicBezTo>
                  <a:cubicBezTo>
                    <a:pt x="1" y="10082"/>
                    <a:pt x="44" y="10125"/>
                    <a:pt x="65" y="10125"/>
                  </a:cubicBezTo>
                  <a:cubicBezTo>
                    <a:pt x="114" y="10125"/>
                    <a:pt x="136" y="10082"/>
                    <a:pt x="136" y="10061"/>
                  </a:cubicBezTo>
                  <a:cubicBezTo>
                    <a:pt x="136" y="10012"/>
                    <a:pt x="114" y="9990"/>
                    <a:pt x="65" y="9990"/>
                  </a:cubicBezTo>
                  <a:close/>
                  <a:moveTo>
                    <a:pt x="65" y="10260"/>
                  </a:moveTo>
                  <a:cubicBezTo>
                    <a:pt x="44" y="10260"/>
                    <a:pt x="1" y="10282"/>
                    <a:pt x="1" y="10331"/>
                  </a:cubicBezTo>
                  <a:cubicBezTo>
                    <a:pt x="1" y="10352"/>
                    <a:pt x="44" y="10395"/>
                    <a:pt x="65" y="10395"/>
                  </a:cubicBezTo>
                  <a:cubicBezTo>
                    <a:pt x="114" y="10395"/>
                    <a:pt x="136" y="10352"/>
                    <a:pt x="136" y="10331"/>
                  </a:cubicBezTo>
                  <a:cubicBezTo>
                    <a:pt x="136" y="10282"/>
                    <a:pt x="114" y="10260"/>
                    <a:pt x="65" y="10260"/>
                  </a:cubicBezTo>
                  <a:close/>
                  <a:moveTo>
                    <a:pt x="65" y="10530"/>
                  </a:moveTo>
                  <a:cubicBezTo>
                    <a:pt x="44" y="10530"/>
                    <a:pt x="1" y="10552"/>
                    <a:pt x="1" y="10601"/>
                  </a:cubicBezTo>
                  <a:cubicBezTo>
                    <a:pt x="1" y="10622"/>
                    <a:pt x="44" y="10665"/>
                    <a:pt x="65" y="10665"/>
                  </a:cubicBezTo>
                  <a:cubicBezTo>
                    <a:pt x="114" y="10665"/>
                    <a:pt x="136" y="10622"/>
                    <a:pt x="136" y="10601"/>
                  </a:cubicBezTo>
                  <a:cubicBezTo>
                    <a:pt x="136" y="10552"/>
                    <a:pt x="114" y="10530"/>
                    <a:pt x="65" y="10530"/>
                  </a:cubicBezTo>
                  <a:close/>
                  <a:moveTo>
                    <a:pt x="65" y="10800"/>
                  </a:moveTo>
                  <a:cubicBezTo>
                    <a:pt x="44" y="10800"/>
                    <a:pt x="1" y="10822"/>
                    <a:pt x="1" y="10871"/>
                  </a:cubicBezTo>
                  <a:cubicBezTo>
                    <a:pt x="1" y="10892"/>
                    <a:pt x="44" y="10935"/>
                    <a:pt x="65" y="10935"/>
                  </a:cubicBezTo>
                  <a:cubicBezTo>
                    <a:pt x="114" y="10935"/>
                    <a:pt x="136" y="10892"/>
                    <a:pt x="136" y="10871"/>
                  </a:cubicBezTo>
                  <a:cubicBezTo>
                    <a:pt x="136" y="10822"/>
                    <a:pt x="114" y="10800"/>
                    <a:pt x="65" y="10800"/>
                  </a:cubicBezTo>
                  <a:close/>
                  <a:moveTo>
                    <a:pt x="65" y="11070"/>
                  </a:moveTo>
                  <a:cubicBezTo>
                    <a:pt x="44" y="11070"/>
                    <a:pt x="1" y="11092"/>
                    <a:pt x="1" y="11141"/>
                  </a:cubicBezTo>
                  <a:cubicBezTo>
                    <a:pt x="1" y="11162"/>
                    <a:pt x="44" y="11205"/>
                    <a:pt x="65" y="11205"/>
                  </a:cubicBezTo>
                  <a:cubicBezTo>
                    <a:pt x="114" y="11205"/>
                    <a:pt x="136" y="11162"/>
                    <a:pt x="136" y="11141"/>
                  </a:cubicBezTo>
                  <a:cubicBezTo>
                    <a:pt x="136" y="11092"/>
                    <a:pt x="114" y="11070"/>
                    <a:pt x="65" y="11070"/>
                  </a:cubicBezTo>
                  <a:close/>
                  <a:moveTo>
                    <a:pt x="65" y="11340"/>
                  </a:moveTo>
                  <a:cubicBezTo>
                    <a:pt x="44" y="11340"/>
                    <a:pt x="1" y="11362"/>
                    <a:pt x="1" y="11411"/>
                  </a:cubicBezTo>
                  <a:cubicBezTo>
                    <a:pt x="1" y="11432"/>
                    <a:pt x="44" y="11475"/>
                    <a:pt x="65" y="11475"/>
                  </a:cubicBezTo>
                  <a:cubicBezTo>
                    <a:pt x="114" y="11475"/>
                    <a:pt x="136" y="11432"/>
                    <a:pt x="136" y="11411"/>
                  </a:cubicBezTo>
                  <a:cubicBezTo>
                    <a:pt x="136" y="11362"/>
                    <a:pt x="114" y="11340"/>
                    <a:pt x="65" y="11340"/>
                  </a:cubicBezTo>
                  <a:close/>
                  <a:moveTo>
                    <a:pt x="65" y="11610"/>
                  </a:moveTo>
                  <a:cubicBezTo>
                    <a:pt x="44" y="11610"/>
                    <a:pt x="1" y="11632"/>
                    <a:pt x="1" y="11681"/>
                  </a:cubicBezTo>
                  <a:cubicBezTo>
                    <a:pt x="1" y="11702"/>
                    <a:pt x="44" y="11745"/>
                    <a:pt x="65" y="11745"/>
                  </a:cubicBezTo>
                  <a:cubicBezTo>
                    <a:pt x="114" y="11745"/>
                    <a:pt x="136" y="11702"/>
                    <a:pt x="136" y="11681"/>
                  </a:cubicBezTo>
                  <a:cubicBezTo>
                    <a:pt x="136" y="11632"/>
                    <a:pt x="114" y="11610"/>
                    <a:pt x="65" y="11610"/>
                  </a:cubicBezTo>
                  <a:close/>
                  <a:moveTo>
                    <a:pt x="65" y="11880"/>
                  </a:moveTo>
                  <a:cubicBezTo>
                    <a:pt x="44" y="11880"/>
                    <a:pt x="1" y="11902"/>
                    <a:pt x="1" y="11951"/>
                  </a:cubicBezTo>
                  <a:cubicBezTo>
                    <a:pt x="1" y="11972"/>
                    <a:pt x="44" y="12016"/>
                    <a:pt x="65" y="12016"/>
                  </a:cubicBezTo>
                  <a:cubicBezTo>
                    <a:pt x="114" y="12016"/>
                    <a:pt x="136" y="11972"/>
                    <a:pt x="136" y="11951"/>
                  </a:cubicBezTo>
                  <a:cubicBezTo>
                    <a:pt x="136" y="11902"/>
                    <a:pt x="114" y="11880"/>
                    <a:pt x="65" y="11880"/>
                  </a:cubicBezTo>
                  <a:close/>
                  <a:moveTo>
                    <a:pt x="65" y="12151"/>
                  </a:moveTo>
                  <a:cubicBezTo>
                    <a:pt x="44" y="12151"/>
                    <a:pt x="1" y="12172"/>
                    <a:pt x="1" y="12221"/>
                  </a:cubicBezTo>
                  <a:cubicBezTo>
                    <a:pt x="1" y="12242"/>
                    <a:pt x="44" y="12286"/>
                    <a:pt x="65" y="12286"/>
                  </a:cubicBezTo>
                  <a:cubicBezTo>
                    <a:pt x="114" y="12286"/>
                    <a:pt x="136" y="12242"/>
                    <a:pt x="136" y="12221"/>
                  </a:cubicBezTo>
                  <a:cubicBezTo>
                    <a:pt x="136" y="12172"/>
                    <a:pt x="114" y="12151"/>
                    <a:pt x="65" y="12151"/>
                  </a:cubicBezTo>
                  <a:close/>
                  <a:moveTo>
                    <a:pt x="65" y="12421"/>
                  </a:moveTo>
                  <a:cubicBezTo>
                    <a:pt x="44" y="12421"/>
                    <a:pt x="1" y="12442"/>
                    <a:pt x="1" y="12491"/>
                  </a:cubicBezTo>
                  <a:cubicBezTo>
                    <a:pt x="1" y="12512"/>
                    <a:pt x="44" y="12556"/>
                    <a:pt x="65" y="12556"/>
                  </a:cubicBezTo>
                  <a:cubicBezTo>
                    <a:pt x="114" y="12556"/>
                    <a:pt x="136" y="12512"/>
                    <a:pt x="136" y="12491"/>
                  </a:cubicBezTo>
                  <a:cubicBezTo>
                    <a:pt x="136" y="12442"/>
                    <a:pt x="114" y="12421"/>
                    <a:pt x="65" y="12421"/>
                  </a:cubicBezTo>
                  <a:close/>
                  <a:moveTo>
                    <a:pt x="249" y="12534"/>
                  </a:moveTo>
                  <a:cubicBezTo>
                    <a:pt x="200" y="12534"/>
                    <a:pt x="179" y="12556"/>
                    <a:pt x="179" y="12599"/>
                  </a:cubicBezTo>
                  <a:cubicBezTo>
                    <a:pt x="179" y="12626"/>
                    <a:pt x="200" y="12669"/>
                    <a:pt x="249" y="12669"/>
                  </a:cubicBezTo>
                  <a:cubicBezTo>
                    <a:pt x="271" y="12669"/>
                    <a:pt x="314" y="12626"/>
                    <a:pt x="314" y="12599"/>
                  </a:cubicBezTo>
                  <a:cubicBezTo>
                    <a:pt x="314" y="12556"/>
                    <a:pt x="271" y="12534"/>
                    <a:pt x="249" y="12534"/>
                  </a:cubicBezTo>
                  <a:close/>
                  <a:moveTo>
                    <a:pt x="519" y="12534"/>
                  </a:moveTo>
                  <a:cubicBezTo>
                    <a:pt x="470" y="12534"/>
                    <a:pt x="449" y="12556"/>
                    <a:pt x="449" y="12599"/>
                  </a:cubicBezTo>
                  <a:cubicBezTo>
                    <a:pt x="449" y="12626"/>
                    <a:pt x="470" y="12669"/>
                    <a:pt x="519" y="12669"/>
                  </a:cubicBezTo>
                  <a:cubicBezTo>
                    <a:pt x="541" y="12669"/>
                    <a:pt x="584" y="12626"/>
                    <a:pt x="584" y="12599"/>
                  </a:cubicBezTo>
                  <a:cubicBezTo>
                    <a:pt x="584" y="12556"/>
                    <a:pt x="541" y="12534"/>
                    <a:pt x="519" y="12534"/>
                  </a:cubicBezTo>
                  <a:close/>
                  <a:moveTo>
                    <a:pt x="789" y="12534"/>
                  </a:moveTo>
                  <a:cubicBezTo>
                    <a:pt x="740" y="12534"/>
                    <a:pt x="719" y="12556"/>
                    <a:pt x="719" y="12599"/>
                  </a:cubicBezTo>
                  <a:cubicBezTo>
                    <a:pt x="719" y="12626"/>
                    <a:pt x="740" y="12669"/>
                    <a:pt x="789" y="12669"/>
                  </a:cubicBezTo>
                  <a:cubicBezTo>
                    <a:pt x="811" y="12669"/>
                    <a:pt x="854" y="12626"/>
                    <a:pt x="854" y="12599"/>
                  </a:cubicBezTo>
                  <a:cubicBezTo>
                    <a:pt x="854" y="12556"/>
                    <a:pt x="811" y="12534"/>
                    <a:pt x="789" y="12534"/>
                  </a:cubicBezTo>
                  <a:close/>
                  <a:moveTo>
                    <a:pt x="1059" y="12534"/>
                  </a:moveTo>
                  <a:cubicBezTo>
                    <a:pt x="1010" y="12534"/>
                    <a:pt x="989" y="12556"/>
                    <a:pt x="989" y="12599"/>
                  </a:cubicBezTo>
                  <a:cubicBezTo>
                    <a:pt x="989" y="12626"/>
                    <a:pt x="1010" y="12669"/>
                    <a:pt x="1059" y="12669"/>
                  </a:cubicBezTo>
                  <a:cubicBezTo>
                    <a:pt x="1081" y="12669"/>
                    <a:pt x="1124" y="12626"/>
                    <a:pt x="1124" y="12599"/>
                  </a:cubicBezTo>
                  <a:cubicBezTo>
                    <a:pt x="1124" y="12556"/>
                    <a:pt x="1081" y="12534"/>
                    <a:pt x="1059" y="12534"/>
                  </a:cubicBezTo>
                  <a:close/>
                  <a:moveTo>
                    <a:pt x="1329" y="12534"/>
                  </a:moveTo>
                  <a:cubicBezTo>
                    <a:pt x="1280" y="12534"/>
                    <a:pt x="1259" y="12556"/>
                    <a:pt x="1259" y="12599"/>
                  </a:cubicBezTo>
                  <a:cubicBezTo>
                    <a:pt x="1259" y="12626"/>
                    <a:pt x="1280" y="12669"/>
                    <a:pt x="1329" y="12669"/>
                  </a:cubicBezTo>
                  <a:cubicBezTo>
                    <a:pt x="1351" y="12669"/>
                    <a:pt x="1394" y="12626"/>
                    <a:pt x="1394" y="12599"/>
                  </a:cubicBezTo>
                  <a:cubicBezTo>
                    <a:pt x="1394" y="12556"/>
                    <a:pt x="1351" y="12534"/>
                    <a:pt x="1329" y="12534"/>
                  </a:cubicBezTo>
                  <a:close/>
                  <a:moveTo>
                    <a:pt x="1599" y="12534"/>
                  </a:moveTo>
                  <a:cubicBezTo>
                    <a:pt x="1550" y="12534"/>
                    <a:pt x="1529" y="12556"/>
                    <a:pt x="1529" y="12599"/>
                  </a:cubicBezTo>
                  <a:cubicBezTo>
                    <a:pt x="1529" y="12626"/>
                    <a:pt x="1550" y="12669"/>
                    <a:pt x="1599" y="12669"/>
                  </a:cubicBezTo>
                  <a:cubicBezTo>
                    <a:pt x="1621" y="12669"/>
                    <a:pt x="1664" y="12626"/>
                    <a:pt x="1664" y="12599"/>
                  </a:cubicBezTo>
                  <a:cubicBezTo>
                    <a:pt x="1664" y="12556"/>
                    <a:pt x="1621" y="12534"/>
                    <a:pt x="1599" y="12534"/>
                  </a:cubicBezTo>
                  <a:close/>
                  <a:moveTo>
                    <a:pt x="1869" y="12534"/>
                  </a:moveTo>
                  <a:cubicBezTo>
                    <a:pt x="1820" y="12534"/>
                    <a:pt x="1799" y="12556"/>
                    <a:pt x="1799" y="12599"/>
                  </a:cubicBezTo>
                  <a:cubicBezTo>
                    <a:pt x="1799" y="12626"/>
                    <a:pt x="1820" y="12669"/>
                    <a:pt x="1869" y="12669"/>
                  </a:cubicBezTo>
                  <a:cubicBezTo>
                    <a:pt x="1891" y="12669"/>
                    <a:pt x="1934" y="12626"/>
                    <a:pt x="1934" y="12599"/>
                  </a:cubicBezTo>
                  <a:cubicBezTo>
                    <a:pt x="1934" y="12556"/>
                    <a:pt x="1891" y="12534"/>
                    <a:pt x="1869" y="12534"/>
                  </a:cubicBezTo>
                  <a:close/>
                  <a:moveTo>
                    <a:pt x="2139" y="12534"/>
                  </a:moveTo>
                  <a:cubicBezTo>
                    <a:pt x="2090" y="12534"/>
                    <a:pt x="2069" y="12556"/>
                    <a:pt x="2069" y="12599"/>
                  </a:cubicBezTo>
                  <a:cubicBezTo>
                    <a:pt x="2069" y="12626"/>
                    <a:pt x="2090" y="12669"/>
                    <a:pt x="2139" y="12669"/>
                  </a:cubicBezTo>
                  <a:cubicBezTo>
                    <a:pt x="2161" y="12669"/>
                    <a:pt x="2204" y="12626"/>
                    <a:pt x="2204" y="12599"/>
                  </a:cubicBezTo>
                  <a:cubicBezTo>
                    <a:pt x="2204" y="12556"/>
                    <a:pt x="2161" y="12534"/>
                    <a:pt x="2139" y="12534"/>
                  </a:cubicBezTo>
                  <a:close/>
                  <a:moveTo>
                    <a:pt x="2409" y="12534"/>
                  </a:moveTo>
                  <a:cubicBezTo>
                    <a:pt x="2361" y="12534"/>
                    <a:pt x="2339" y="12556"/>
                    <a:pt x="2339" y="12599"/>
                  </a:cubicBezTo>
                  <a:cubicBezTo>
                    <a:pt x="2339" y="12626"/>
                    <a:pt x="2361" y="12669"/>
                    <a:pt x="2409" y="12669"/>
                  </a:cubicBezTo>
                  <a:cubicBezTo>
                    <a:pt x="2431" y="12669"/>
                    <a:pt x="2474" y="12626"/>
                    <a:pt x="2474" y="12599"/>
                  </a:cubicBezTo>
                  <a:cubicBezTo>
                    <a:pt x="2474" y="12556"/>
                    <a:pt x="2431" y="12534"/>
                    <a:pt x="2409" y="12534"/>
                  </a:cubicBezTo>
                  <a:close/>
                  <a:moveTo>
                    <a:pt x="2679" y="12534"/>
                  </a:moveTo>
                  <a:cubicBezTo>
                    <a:pt x="2631" y="12534"/>
                    <a:pt x="2609" y="12556"/>
                    <a:pt x="2609" y="12599"/>
                  </a:cubicBezTo>
                  <a:cubicBezTo>
                    <a:pt x="2609" y="12626"/>
                    <a:pt x="2631" y="12669"/>
                    <a:pt x="2679" y="12669"/>
                  </a:cubicBezTo>
                  <a:cubicBezTo>
                    <a:pt x="2701" y="12669"/>
                    <a:pt x="2744" y="12626"/>
                    <a:pt x="2744" y="12599"/>
                  </a:cubicBezTo>
                  <a:cubicBezTo>
                    <a:pt x="2744" y="12556"/>
                    <a:pt x="2701" y="12534"/>
                    <a:pt x="2679" y="12534"/>
                  </a:cubicBezTo>
                  <a:close/>
                  <a:moveTo>
                    <a:pt x="2949" y="12534"/>
                  </a:moveTo>
                  <a:cubicBezTo>
                    <a:pt x="2901" y="12534"/>
                    <a:pt x="2879" y="12556"/>
                    <a:pt x="2879" y="12599"/>
                  </a:cubicBezTo>
                  <a:cubicBezTo>
                    <a:pt x="2879" y="12626"/>
                    <a:pt x="2901" y="12669"/>
                    <a:pt x="2949" y="12669"/>
                  </a:cubicBezTo>
                  <a:cubicBezTo>
                    <a:pt x="2971" y="12669"/>
                    <a:pt x="3014" y="12626"/>
                    <a:pt x="3014" y="12599"/>
                  </a:cubicBezTo>
                  <a:cubicBezTo>
                    <a:pt x="3014" y="12556"/>
                    <a:pt x="2971" y="12534"/>
                    <a:pt x="2949" y="12534"/>
                  </a:cubicBezTo>
                  <a:close/>
                  <a:moveTo>
                    <a:pt x="3219" y="12534"/>
                  </a:moveTo>
                  <a:cubicBezTo>
                    <a:pt x="3171" y="12534"/>
                    <a:pt x="3149" y="12556"/>
                    <a:pt x="3149" y="12599"/>
                  </a:cubicBezTo>
                  <a:cubicBezTo>
                    <a:pt x="3149" y="12626"/>
                    <a:pt x="3171" y="12669"/>
                    <a:pt x="3219" y="12669"/>
                  </a:cubicBezTo>
                  <a:cubicBezTo>
                    <a:pt x="3241" y="12669"/>
                    <a:pt x="3284" y="12626"/>
                    <a:pt x="3284" y="12599"/>
                  </a:cubicBezTo>
                  <a:cubicBezTo>
                    <a:pt x="3284" y="12556"/>
                    <a:pt x="3241" y="12534"/>
                    <a:pt x="3219" y="12534"/>
                  </a:cubicBezTo>
                  <a:close/>
                  <a:moveTo>
                    <a:pt x="3489" y="12534"/>
                  </a:moveTo>
                  <a:cubicBezTo>
                    <a:pt x="3441" y="12534"/>
                    <a:pt x="3419" y="12556"/>
                    <a:pt x="3419" y="12599"/>
                  </a:cubicBezTo>
                  <a:cubicBezTo>
                    <a:pt x="3419" y="12626"/>
                    <a:pt x="3441" y="12669"/>
                    <a:pt x="3489" y="12669"/>
                  </a:cubicBezTo>
                  <a:cubicBezTo>
                    <a:pt x="3511" y="12669"/>
                    <a:pt x="3554" y="12626"/>
                    <a:pt x="3554" y="12599"/>
                  </a:cubicBezTo>
                  <a:cubicBezTo>
                    <a:pt x="3554" y="12556"/>
                    <a:pt x="3511" y="12534"/>
                    <a:pt x="3489" y="12534"/>
                  </a:cubicBezTo>
                  <a:close/>
                  <a:moveTo>
                    <a:pt x="3759" y="12534"/>
                  </a:moveTo>
                  <a:cubicBezTo>
                    <a:pt x="3711" y="12534"/>
                    <a:pt x="3689" y="12556"/>
                    <a:pt x="3689" y="12599"/>
                  </a:cubicBezTo>
                  <a:cubicBezTo>
                    <a:pt x="3689" y="12626"/>
                    <a:pt x="3711" y="12669"/>
                    <a:pt x="3759" y="12669"/>
                  </a:cubicBezTo>
                  <a:cubicBezTo>
                    <a:pt x="3781" y="12669"/>
                    <a:pt x="3824" y="12626"/>
                    <a:pt x="3824" y="12599"/>
                  </a:cubicBezTo>
                  <a:cubicBezTo>
                    <a:pt x="3824" y="12556"/>
                    <a:pt x="3781" y="12534"/>
                    <a:pt x="3759" y="12534"/>
                  </a:cubicBezTo>
                  <a:close/>
                  <a:moveTo>
                    <a:pt x="4029" y="12534"/>
                  </a:moveTo>
                  <a:cubicBezTo>
                    <a:pt x="3981" y="12534"/>
                    <a:pt x="3959" y="12556"/>
                    <a:pt x="3959" y="12599"/>
                  </a:cubicBezTo>
                  <a:cubicBezTo>
                    <a:pt x="3959" y="12626"/>
                    <a:pt x="3981" y="12669"/>
                    <a:pt x="4029" y="12669"/>
                  </a:cubicBezTo>
                  <a:cubicBezTo>
                    <a:pt x="4051" y="12669"/>
                    <a:pt x="4094" y="12626"/>
                    <a:pt x="4094" y="12599"/>
                  </a:cubicBezTo>
                  <a:cubicBezTo>
                    <a:pt x="4094" y="12556"/>
                    <a:pt x="4051" y="12534"/>
                    <a:pt x="4029" y="12534"/>
                  </a:cubicBezTo>
                  <a:close/>
                  <a:moveTo>
                    <a:pt x="4299" y="12534"/>
                  </a:moveTo>
                  <a:cubicBezTo>
                    <a:pt x="4251" y="12534"/>
                    <a:pt x="4229" y="12556"/>
                    <a:pt x="4229" y="12599"/>
                  </a:cubicBezTo>
                  <a:cubicBezTo>
                    <a:pt x="4229" y="12626"/>
                    <a:pt x="4251" y="12669"/>
                    <a:pt x="4299" y="12669"/>
                  </a:cubicBezTo>
                  <a:cubicBezTo>
                    <a:pt x="4321" y="12669"/>
                    <a:pt x="4364" y="12626"/>
                    <a:pt x="4364" y="12599"/>
                  </a:cubicBezTo>
                  <a:cubicBezTo>
                    <a:pt x="4364" y="12556"/>
                    <a:pt x="4321" y="12534"/>
                    <a:pt x="4299" y="12534"/>
                  </a:cubicBezTo>
                  <a:close/>
                  <a:moveTo>
                    <a:pt x="4569" y="12534"/>
                  </a:moveTo>
                  <a:cubicBezTo>
                    <a:pt x="4521" y="12534"/>
                    <a:pt x="4499" y="12556"/>
                    <a:pt x="4499" y="12599"/>
                  </a:cubicBezTo>
                  <a:cubicBezTo>
                    <a:pt x="4499" y="12626"/>
                    <a:pt x="4521" y="12669"/>
                    <a:pt x="4569" y="12669"/>
                  </a:cubicBezTo>
                  <a:cubicBezTo>
                    <a:pt x="4591" y="12669"/>
                    <a:pt x="4634" y="12626"/>
                    <a:pt x="4634" y="12599"/>
                  </a:cubicBezTo>
                  <a:cubicBezTo>
                    <a:pt x="4634" y="12556"/>
                    <a:pt x="4591" y="12534"/>
                    <a:pt x="4569" y="12534"/>
                  </a:cubicBezTo>
                  <a:close/>
                  <a:moveTo>
                    <a:pt x="4839" y="12534"/>
                  </a:moveTo>
                  <a:cubicBezTo>
                    <a:pt x="4791" y="12534"/>
                    <a:pt x="4769" y="12556"/>
                    <a:pt x="4769" y="12599"/>
                  </a:cubicBezTo>
                  <a:cubicBezTo>
                    <a:pt x="4769" y="12626"/>
                    <a:pt x="4791" y="12669"/>
                    <a:pt x="4839" y="12669"/>
                  </a:cubicBezTo>
                  <a:cubicBezTo>
                    <a:pt x="4861" y="12669"/>
                    <a:pt x="4904" y="12626"/>
                    <a:pt x="4904" y="12599"/>
                  </a:cubicBezTo>
                  <a:cubicBezTo>
                    <a:pt x="4904" y="12556"/>
                    <a:pt x="4861" y="12534"/>
                    <a:pt x="4839" y="12534"/>
                  </a:cubicBezTo>
                  <a:close/>
                  <a:moveTo>
                    <a:pt x="5017" y="12599"/>
                  </a:moveTo>
                  <a:cubicBezTo>
                    <a:pt x="4996" y="12599"/>
                    <a:pt x="4953" y="12626"/>
                    <a:pt x="4953" y="12669"/>
                  </a:cubicBezTo>
                  <a:cubicBezTo>
                    <a:pt x="4953" y="12691"/>
                    <a:pt x="4996" y="12734"/>
                    <a:pt x="5017" y="12734"/>
                  </a:cubicBezTo>
                  <a:cubicBezTo>
                    <a:pt x="5061" y="12734"/>
                    <a:pt x="5088" y="12691"/>
                    <a:pt x="5088" y="12669"/>
                  </a:cubicBezTo>
                  <a:cubicBezTo>
                    <a:pt x="5088" y="12626"/>
                    <a:pt x="5061" y="12599"/>
                    <a:pt x="5017" y="12599"/>
                  </a:cubicBezTo>
                  <a:close/>
                  <a:moveTo>
                    <a:pt x="5017" y="12869"/>
                  </a:moveTo>
                  <a:cubicBezTo>
                    <a:pt x="4996" y="12869"/>
                    <a:pt x="4953" y="12896"/>
                    <a:pt x="4953" y="12939"/>
                  </a:cubicBezTo>
                  <a:cubicBezTo>
                    <a:pt x="4953" y="12961"/>
                    <a:pt x="4996" y="13004"/>
                    <a:pt x="5017" y="13004"/>
                  </a:cubicBezTo>
                  <a:cubicBezTo>
                    <a:pt x="5061" y="13004"/>
                    <a:pt x="5088" y="12961"/>
                    <a:pt x="5088" y="12939"/>
                  </a:cubicBezTo>
                  <a:cubicBezTo>
                    <a:pt x="5088" y="12896"/>
                    <a:pt x="5061" y="12869"/>
                    <a:pt x="5017" y="12869"/>
                  </a:cubicBezTo>
                  <a:close/>
                  <a:moveTo>
                    <a:pt x="5017" y="13139"/>
                  </a:moveTo>
                  <a:cubicBezTo>
                    <a:pt x="4996" y="13139"/>
                    <a:pt x="4953" y="13166"/>
                    <a:pt x="4953" y="13209"/>
                  </a:cubicBezTo>
                  <a:cubicBezTo>
                    <a:pt x="4953" y="13231"/>
                    <a:pt x="4996" y="13274"/>
                    <a:pt x="5017" y="13274"/>
                  </a:cubicBezTo>
                  <a:cubicBezTo>
                    <a:pt x="5061" y="13274"/>
                    <a:pt x="5088" y="13231"/>
                    <a:pt x="5088" y="13209"/>
                  </a:cubicBezTo>
                  <a:cubicBezTo>
                    <a:pt x="5088" y="13166"/>
                    <a:pt x="5061" y="13139"/>
                    <a:pt x="5017" y="13139"/>
                  </a:cubicBezTo>
                  <a:close/>
                  <a:moveTo>
                    <a:pt x="5017" y="13409"/>
                  </a:moveTo>
                  <a:cubicBezTo>
                    <a:pt x="4996" y="13409"/>
                    <a:pt x="4953" y="13436"/>
                    <a:pt x="4953" y="13479"/>
                  </a:cubicBezTo>
                  <a:cubicBezTo>
                    <a:pt x="4953" y="13501"/>
                    <a:pt x="4996" y="13544"/>
                    <a:pt x="5017" y="13544"/>
                  </a:cubicBezTo>
                  <a:cubicBezTo>
                    <a:pt x="5061" y="13544"/>
                    <a:pt x="5088" y="13501"/>
                    <a:pt x="5088" y="13479"/>
                  </a:cubicBezTo>
                  <a:cubicBezTo>
                    <a:pt x="5088" y="13436"/>
                    <a:pt x="5061" y="13409"/>
                    <a:pt x="5017" y="13409"/>
                  </a:cubicBezTo>
                  <a:close/>
                  <a:moveTo>
                    <a:pt x="5017" y="13679"/>
                  </a:moveTo>
                  <a:cubicBezTo>
                    <a:pt x="4996" y="13679"/>
                    <a:pt x="4953" y="13706"/>
                    <a:pt x="4953" y="13749"/>
                  </a:cubicBezTo>
                  <a:cubicBezTo>
                    <a:pt x="4953" y="13771"/>
                    <a:pt x="4996" y="13814"/>
                    <a:pt x="5017" y="13814"/>
                  </a:cubicBezTo>
                  <a:cubicBezTo>
                    <a:pt x="5061" y="13814"/>
                    <a:pt x="5088" y="13771"/>
                    <a:pt x="5088" y="13749"/>
                  </a:cubicBezTo>
                  <a:cubicBezTo>
                    <a:pt x="5088" y="13706"/>
                    <a:pt x="5061" y="13679"/>
                    <a:pt x="5017" y="13679"/>
                  </a:cubicBezTo>
                  <a:close/>
                  <a:moveTo>
                    <a:pt x="5017" y="13949"/>
                  </a:moveTo>
                  <a:cubicBezTo>
                    <a:pt x="4996" y="13949"/>
                    <a:pt x="4953" y="13976"/>
                    <a:pt x="4953" y="14019"/>
                  </a:cubicBezTo>
                  <a:cubicBezTo>
                    <a:pt x="4953" y="14041"/>
                    <a:pt x="4996" y="14084"/>
                    <a:pt x="5017" y="14084"/>
                  </a:cubicBezTo>
                  <a:cubicBezTo>
                    <a:pt x="5061" y="14084"/>
                    <a:pt x="5088" y="14041"/>
                    <a:pt x="5088" y="14019"/>
                  </a:cubicBezTo>
                  <a:cubicBezTo>
                    <a:pt x="5088" y="13976"/>
                    <a:pt x="5061" y="13949"/>
                    <a:pt x="5017" y="13949"/>
                  </a:cubicBezTo>
                  <a:close/>
                  <a:moveTo>
                    <a:pt x="5017" y="14219"/>
                  </a:moveTo>
                  <a:cubicBezTo>
                    <a:pt x="4996" y="14219"/>
                    <a:pt x="4953" y="14246"/>
                    <a:pt x="4953" y="14289"/>
                  </a:cubicBezTo>
                  <a:cubicBezTo>
                    <a:pt x="4953" y="14311"/>
                    <a:pt x="4996" y="14354"/>
                    <a:pt x="5017" y="14354"/>
                  </a:cubicBezTo>
                  <a:cubicBezTo>
                    <a:pt x="5061" y="14354"/>
                    <a:pt x="5088" y="14311"/>
                    <a:pt x="5088" y="14289"/>
                  </a:cubicBezTo>
                  <a:cubicBezTo>
                    <a:pt x="5088" y="14246"/>
                    <a:pt x="5061" y="14219"/>
                    <a:pt x="5017" y="14219"/>
                  </a:cubicBezTo>
                  <a:close/>
                  <a:moveTo>
                    <a:pt x="5017" y="14489"/>
                  </a:moveTo>
                  <a:cubicBezTo>
                    <a:pt x="4996" y="14489"/>
                    <a:pt x="4953" y="14516"/>
                    <a:pt x="4953" y="14559"/>
                  </a:cubicBezTo>
                  <a:cubicBezTo>
                    <a:pt x="4953" y="14581"/>
                    <a:pt x="4996" y="14624"/>
                    <a:pt x="5017" y="14624"/>
                  </a:cubicBezTo>
                  <a:cubicBezTo>
                    <a:pt x="5061" y="14624"/>
                    <a:pt x="5088" y="14581"/>
                    <a:pt x="5088" y="14559"/>
                  </a:cubicBezTo>
                  <a:cubicBezTo>
                    <a:pt x="5088" y="14516"/>
                    <a:pt x="5061" y="14489"/>
                    <a:pt x="5017" y="14489"/>
                  </a:cubicBezTo>
                  <a:close/>
                  <a:moveTo>
                    <a:pt x="5017" y="14759"/>
                  </a:moveTo>
                  <a:cubicBezTo>
                    <a:pt x="4996" y="14759"/>
                    <a:pt x="4953" y="14786"/>
                    <a:pt x="4953" y="14829"/>
                  </a:cubicBezTo>
                  <a:cubicBezTo>
                    <a:pt x="4953" y="14851"/>
                    <a:pt x="4996" y="14894"/>
                    <a:pt x="5017" y="14894"/>
                  </a:cubicBezTo>
                  <a:cubicBezTo>
                    <a:pt x="5061" y="14894"/>
                    <a:pt x="5088" y="14851"/>
                    <a:pt x="5088" y="14829"/>
                  </a:cubicBezTo>
                  <a:cubicBezTo>
                    <a:pt x="5088" y="14786"/>
                    <a:pt x="5061" y="14759"/>
                    <a:pt x="5017" y="14759"/>
                  </a:cubicBezTo>
                  <a:close/>
                  <a:moveTo>
                    <a:pt x="5017" y="15029"/>
                  </a:moveTo>
                  <a:cubicBezTo>
                    <a:pt x="4996" y="15029"/>
                    <a:pt x="4953" y="15056"/>
                    <a:pt x="4953" y="15099"/>
                  </a:cubicBezTo>
                  <a:cubicBezTo>
                    <a:pt x="4953" y="15121"/>
                    <a:pt x="4996" y="15164"/>
                    <a:pt x="5017" y="15164"/>
                  </a:cubicBezTo>
                  <a:cubicBezTo>
                    <a:pt x="5061" y="15164"/>
                    <a:pt x="5088" y="15121"/>
                    <a:pt x="5088" y="15099"/>
                  </a:cubicBezTo>
                  <a:cubicBezTo>
                    <a:pt x="5088" y="15056"/>
                    <a:pt x="5061" y="15029"/>
                    <a:pt x="5017" y="15029"/>
                  </a:cubicBezTo>
                  <a:close/>
                  <a:moveTo>
                    <a:pt x="5017" y="15299"/>
                  </a:moveTo>
                  <a:cubicBezTo>
                    <a:pt x="4996" y="15299"/>
                    <a:pt x="4953" y="15326"/>
                    <a:pt x="4953" y="15369"/>
                  </a:cubicBezTo>
                  <a:cubicBezTo>
                    <a:pt x="4953" y="15391"/>
                    <a:pt x="4996" y="15434"/>
                    <a:pt x="5017" y="15434"/>
                  </a:cubicBezTo>
                  <a:cubicBezTo>
                    <a:pt x="5061" y="15434"/>
                    <a:pt x="5088" y="15391"/>
                    <a:pt x="5088" y="15369"/>
                  </a:cubicBezTo>
                  <a:cubicBezTo>
                    <a:pt x="5088" y="15326"/>
                    <a:pt x="5061" y="15299"/>
                    <a:pt x="5017" y="15299"/>
                  </a:cubicBezTo>
                  <a:close/>
                  <a:moveTo>
                    <a:pt x="5017" y="15569"/>
                  </a:moveTo>
                  <a:cubicBezTo>
                    <a:pt x="4996" y="15569"/>
                    <a:pt x="4953" y="15596"/>
                    <a:pt x="4953" y="15639"/>
                  </a:cubicBezTo>
                  <a:cubicBezTo>
                    <a:pt x="4953" y="15661"/>
                    <a:pt x="4996" y="15704"/>
                    <a:pt x="5017" y="15704"/>
                  </a:cubicBezTo>
                  <a:cubicBezTo>
                    <a:pt x="5061" y="15704"/>
                    <a:pt x="5088" y="15661"/>
                    <a:pt x="5088" y="15639"/>
                  </a:cubicBezTo>
                  <a:cubicBezTo>
                    <a:pt x="5088" y="15596"/>
                    <a:pt x="5061" y="15569"/>
                    <a:pt x="5017" y="15569"/>
                  </a:cubicBezTo>
                  <a:close/>
                  <a:moveTo>
                    <a:pt x="5017" y="15839"/>
                  </a:moveTo>
                  <a:cubicBezTo>
                    <a:pt x="4996" y="15839"/>
                    <a:pt x="4953" y="15866"/>
                    <a:pt x="4953" y="15909"/>
                  </a:cubicBezTo>
                  <a:cubicBezTo>
                    <a:pt x="4953" y="15931"/>
                    <a:pt x="4996" y="15974"/>
                    <a:pt x="5017" y="15974"/>
                  </a:cubicBezTo>
                  <a:cubicBezTo>
                    <a:pt x="5061" y="15974"/>
                    <a:pt x="5088" y="15931"/>
                    <a:pt x="5088" y="15909"/>
                  </a:cubicBezTo>
                  <a:cubicBezTo>
                    <a:pt x="5088" y="15866"/>
                    <a:pt x="5061" y="15839"/>
                    <a:pt x="5017" y="15839"/>
                  </a:cubicBezTo>
                  <a:close/>
                  <a:moveTo>
                    <a:pt x="5017" y="16109"/>
                  </a:moveTo>
                  <a:cubicBezTo>
                    <a:pt x="4996" y="16109"/>
                    <a:pt x="4953" y="16136"/>
                    <a:pt x="4953" y="16179"/>
                  </a:cubicBezTo>
                  <a:cubicBezTo>
                    <a:pt x="4953" y="16201"/>
                    <a:pt x="4996" y="16244"/>
                    <a:pt x="5017" y="16244"/>
                  </a:cubicBezTo>
                  <a:cubicBezTo>
                    <a:pt x="5061" y="16244"/>
                    <a:pt x="5088" y="16201"/>
                    <a:pt x="5088" y="16179"/>
                  </a:cubicBezTo>
                  <a:cubicBezTo>
                    <a:pt x="5088" y="16136"/>
                    <a:pt x="5061" y="16109"/>
                    <a:pt x="5017" y="16109"/>
                  </a:cubicBezTo>
                  <a:close/>
                  <a:moveTo>
                    <a:pt x="5017" y="16379"/>
                  </a:moveTo>
                  <a:cubicBezTo>
                    <a:pt x="4996" y="16379"/>
                    <a:pt x="4953" y="16406"/>
                    <a:pt x="4953" y="16449"/>
                  </a:cubicBezTo>
                  <a:cubicBezTo>
                    <a:pt x="4953" y="16471"/>
                    <a:pt x="4996" y="16514"/>
                    <a:pt x="5017" y="16514"/>
                  </a:cubicBezTo>
                  <a:cubicBezTo>
                    <a:pt x="5061" y="16514"/>
                    <a:pt x="5088" y="16471"/>
                    <a:pt x="5088" y="16449"/>
                  </a:cubicBezTo>
                  <a:cubicBezTo>
                    <a:pt x="5088" y="16406"/>
                    <a:pt x="5061" y="16379"/>
                    <a:pt x="5017" y="16379"/>
                  </a:cubicBezTo>
                  <a:close/>
                  <a:moveTo>
                    <a:pt x="5017" y="16649"/>
                  </a:moveTo>
                  <a:cubicBezTo>
                    <a:pt x="4996" y="16649"/>
                    <a:pt x="4953" y="16676"/>
                    <a:pt x="4953" y="16719"/>
                  </a:cubicBezTo>
                  <a:cubicBezTo>
                    <a:pt x="4953" y="16741"/>
                    <a:pt x="4996" y="16784"/>
                    <a:pt x="5017" y="16784"/>
                  </a:cubicBezTo>
                  <a:cubicBezTo>
                    <a:pt x="5061" y="16784"/>
                    <a:pt x="5088" y="16741"/>
                    <a:pt x="5088" y="16719"/>
                  </a:cubicBezTo>
                  <a:cubicBezTo>
                    <a:pt x="5088" y="16676"/>
                    <a:pt x="5061" y="16649"/>
                    <a:pt x="5017" y="16649"/>
                  </a:cubicBezTo>
                  <a:close/>
                  <a:moveTo>
                    <a:pt x="5017" y="16919"/>
                  </a:moveTo>
                  <a:cubicBezTo>
                    <a:pt x="4996" y="16919"/>
                    <a:pt x="4953" y="16946"/>
                    <a:pt x="4953" y="16989"/>
                  </a:cubicBezTo>
                  <a:cubicBezTo>
                    <a:pt x="4953" y="17011"/>
                    <a:pt x="4996" y="17054"/>
                    <a:pt x="5017" y="17054"/>
                  </a:cubicBezTo>
                  <a:cubicBezTo>
                    <a:pt x="5061" y="17054"/>
                    <a:pt x="5088" y="17011"/>
                    <a:pt x="5088" y="16989"/>
                  </a:cubicBezTo>
                  <a:cubicBezTo>
                    <a:pt x="5088" y="16946"/>
                    <a:pt x="5061" y="16919"/>
                    <a:pt x="5017" y="16919"/>
                  </a:cubicBezTo>
                  <a:close/>
                  <a:moveTo>
                    <a:pt x="5017" y="17189"/>
                  </a:moveTo>
                  <a:cubicBezTo>
                    <a:pt x="4996" y="17189"/>
                    <a:pt x="4953" y="17216"/>
                    <a:pt x="4953" y="17259"/>
                  </a:cubicBezTo>
                  <a:cubicBezTo>
                    <a:pt x="4953" y="17281"/>
                    <a:pt x="4996" y="17324"/>
                    <a:pt x="5017" y="17324"/>
                  </a:cubicBezTo>
                  <a:cubicBezTo>
                    <a:pt x="5061" y="17324"/>
                    <a:pt x="5088" y="17281"/>
                    <a:pt x="5088" y="17259"/>
                  </a:cubicBezTo>
                  <a:cubicBezTo>
                    <a:pt x="5088" y="17216"/>
                    <a:pt x="5061" y="17189"/>
                    <a:pt x="5017" y="17189"/>
                  </a:cubicBezTo>
                  <a:close/>
                  <a:moveTo>
                    <a:pt x="5017" y="17459"/>
                  </a:moveTo>
                  <a:cubicBezTo>
                    <a:pt x="4996" y="17459"/>
                    <a:pt x="4953" y="17486"/>
                    <a:pt x="4953" y="17529"/>
                  </a:cubicBezTo>
                  <a:cubicBezTo>
                    <a:pt x="4953" y="17551"/>
                    <a:pt x="4996" y="17594"/>
                    <a:pt x="5017" y="17594"/>
                  </a:cubicBezTo>
                  <a:cubicBezTo>
                    <a:pt x="5061" y="17594"/>
                    <a:pt x="5088" y="17551"/>
                    <a:pt x="5088" y="17529"/>
                  </a:cubicBezTo>
                  <a:cubicBezTo>
                    <a:pt x="5088" y="17486"/>
                    <a:pt x="5061" y="17459"/>
                    <a:pt x="5017" y="17459"/>
                  </a:cubicBezTo>
                  <a:close/>
                  <a:moveTo>
                    <a:pt x="5017" y="17729"/>
                  </a:moveTo>
                  <a:cubicBezTo>
                    <a:pt x="4996" y="17729"/>
                    <a:pt x="4953" y="17756"/>
                    <a:pt x="4953" y="17799"/>
                  </a:cubicBezTo>
                  <a:cubicBezTo>
                    <a:pt x="4953" y="17821"/>
                    <a:pt x="4996" y="17864"/>
                    <a:pt x="5017" y="17864"/>
                  </a:cubicBezTo>
                  <a:cubicBezTo>
                    <a:pt x="5061" y="17864"/>
                    <a:pt x="5088" y="17821"/>
                    <a:pt x="5088" y="17799"/>
                  </a:cubicBezTo>
                  <a:cubicBezTo>
                    <a:pt x="5088" y="17756"/>
                    <a:pt x="5061" y="17729"/>
                    <a:pt x="5017" y="17729"/>
                  </a:cubicBezTo>
                  <a:close/>
                  <a:moveTo>
                    <a:pt x="5017" y="17999"/>
                  </a:moveTo>
                  <a:cubicBezTo>
                    <a:pt x="4996" y="17999"/>
                    <a:pt x="4953" y="18026"/>
                    <a:pt x="4953" y="18069"/>
                  </a:cubicBezTo>
                  <a:cubicBezTo>
                    <a:pt x="4953" y="18091"/>
                    <a:pt x="4996" y="18134"/>
                    <a:pt x="5017" y="18134"/>
                  </a:cubicBezTo>
                  <a:cubicBezTo>
                    <a:pt x="5061" y="18134"/>
                    <a:pt x="5088" y="18091"/>
                    <a:pt x="5088" y="18069"/>
                  </a:cubicBezTo>
                  <a:cubicBezTo>
                    <a:pt x="5088" y="18026"/>
                    <a:pt x="5061" y="17999"/>
                    <a:pt x="5017" y="17999"/>
                  </a:cubicBezTo>
                  <a:close/>
                  <a:moveTo>
                    <a:pt x="5017" y="18269"/>
                  </a:moveTo>
                  <a:cubicBezTo>
                    <a:pt x="4996" y="18269"/>
                    <a:pt x="4953" y="18296"/>
                    <a:pt x="4953" y="18339"/>
                  </a:cubicBezTo>
                  <a:cubicBezTo>
                    <a:pt x="4953" y="18361"/>
                    <a:pt x="4996" y="18404"/>
                    <a:pt x="5017" y="18404"/>
                  </a:cubicBezTo>
                  <a:cubicBezTo>
                    <a:pt x="5061" y="18404"/>
                    <a:pt x="5088" y="18361"/>
                    <a:pt x="5088" y="18339"/>
                  </a:cubicBezTo>
                  <a:cubicBezTo>
                    <a:pt x="5088" y="18296"/>
                    <a:pt x="5061" y="18269"/>
                    <a:pt x="5017" y="18269"/>
                  </a:cubicBezTo>
                  <a:close/>
                  <a:moveTo>
                    <a:pt x="5017" y="18539"/>
                  </a:moveTo>
                  <a:cubicBezTo>
                    <a:pt x="4996" y="18539"/>
                    <a:pt x="4953" y="18566"/>
                    <a:pt x="4953" y="18609"/>
                  </a:cubicBezTo>
                  <a:cubicBezTo>
                    <a:pt x="4953" y="18631"/>
                    <a:pt x="4996" y="18674"/>
                    <a:pt x="5017" y="18674"/>
                  </a:cubicBezTo>
                  <a:cubicBezTo>
                    <a:pt x="5061" y="18674"/>
                    <a:pt x="5088" y="18631"/>
                    <a:pt x="5088" y="18609"/>
                  </a:cubicBezTo>
                  <a:cubicBezTo>
                    <a:pt x="5088" y="18566"/>
                    <a:pt x="5061" y="18539"/>
                    <a:pt x="5017" y="18539"/>
                  </a:cubicBezTo>
                  <a:close/>
                  <a:moveTo>
                    <a:pt x="5017" y="18809"/>
                  </a:moveTo>
                  <a:cubicBezTo>
                    <a:pt x="4996" y="18809"/>
                    <a:pt x="4953" y="18836"/>
                    <a:pt x="4953" y="18879"/>
                  </a:cubicBezTo>
                  <a:cubicBezTo>
                    <a:pt x="4953" y="18901"/>
                    <a:pt x="4996" y="18944"/>
                    <a:pt x="5017" y="18944"/>
                  </a:cubicBezTo>
                  <a:cubicBezTo>
                    <a:pt x="5061" y="18944"/>
                    <a:pt x="5088" y="18901"/>
                    <a:pt x="5088" y="18879"/>
                  </a:cubicBezTo>
                  <a:cubicBezTo>
                    <a:pt x="5088" y="18836"/>
                    <a:pt x="5061" y="18809"/>
                    <a:pt x="5017" y="18809"/>
                  </a:cubicBezTo>
                  <a:close/>
                  <a:moveTo>
                    <a:pt x="5017" y="19079"/>
                  </a:moveTo>
                  <a:cubicBezTo>
                    <a:pt x="4996" y="19079"/>
                    <a:pt x="4953" y="19106"/>
                    <a:pt x="4953" y="19149"/>
                  </a:cubicBezTo>
                  <a:cubicBezTo>
                    <a:pt x="4953" y="19171"/>
                    <a:pt x="4996" y="19214"/>
                    <a:pt x="5017" y="19214"/>
                  </a:cubicBezTo>
                  <a:cubicBezTo>
                    <a:pt x="5061" y="19214"/>
                    <a:pt x="5088" y="19171"/>
                    <a:pt x="5088" y="19149"/>
                  </a:cubicBezTo>
                  <a:cubicBezTo>
                    <a:pt x="5088" y="19106"/>
                    <a:pt x="5061" y="19079"/>
                    <a:pt x="5017" y="19079"/>
                  </a:cubicBezTo>
                  <a:close/>
                  <a:moveTo>
                    <a:pt x="4974" y="19398"/>
                  </a:moveTo>
                  <a:cubicBezTo>
                    <a:pt x="4953" y="19398"/>
                    <a:pt x="4953" y="19419"/>
                    <a:pt x="4953" y="19419"/>
                  </a:cubicBezTo>
                  <a:cubicBezTo>
                    <a:pt x="4953" y="19441"/>
                    <a:pt x="4996" y="19484"/>
                    <a:pt x="5017" y="19484"/>
                  </a:cubicBezTo>
                  <a:cubicBezTo>
                    <a:pt x="5061" y="19484"/>
                    <a:pt x="5088" y="19441"/>
                    <a:pt x="5088" y="19419"/>
                  </a:cubicBezTo>
                  <a:lnTo>
                    <a:pt x="5088" y="19398"/>
                  </a:lnTo>
                  <a:cubicBezTo>
                    <a:pt x="5088" y="19441"/>
                    <a:pt x="5061" y="19462"/>
                    <a:pt x="5017" y="19462"/>
                  </a:cubicBezTo>
                  <a:cubicBezTo>
                    <a:pt x="4996" y="19462"/>
                    <a:pt x="4974" y="19441"/>
                    <a:pt x="4974" y="19398"/>
                  </a:cubicBezTo>
                  <a:close/>
                  <a:moveTo>
                    <a:pt x="5017" y="19619"/>
                  </a:moveTo>
                  <a:cubicBezTo>
                    <a:pt x="4996" y="19619"/>
                    <a:pt x="4953" y="19646"/>
                    <a:pt x="4953" y="19689"/>
                  </a:cubicBezTo>
                  <a:cubicBezTo>
                    <a:pt x="4953" y="19711"/>
                    <a:pt x="4996" y="19754"/>
                    <a:pt x="5017" y="19754"/>
                  </a:cubicBezTo>
                  <a:cubicBezTo>
                    <a:pt x="5061" y="19754"/>
                    <a:pt x="5088" y="19711"/>
                    <a:pt x="5088" y="19689"/>
                  </a:cubicBezTo>
                  <a:cubicBezTo>
                    <a:pt x="5088" y="19646"/>
                    <a:pt x="5061" y="19619"/>
                    <a:pt x="5017" y="19619"/>
                  </a:cubicBezTo>
                  <a:close/>
                  <a:moveTo>
                    <a:pt x="5017" y="19889"/>
                  </a:moveTo>
                  <a:cubicBezTo>
                    <a:pt x="4996" y="19889"/>
                    <a:pt x="4953" y="19916"/>
                    <a:pt x="4953" y="19959"/>
                  </a:cubicBezTo>
                  <a:cubicBezTo>
                    <a:pt x="4953" y="19981"/>
                    <a:pt x="4996" y="20024"/>
                    <a:pt x="5017" y="20024"/>
                  </a:cubicBezTo>
                  <a:cubicBezTo>
                    <a:pt x="5061" y="20024"/>
                    <a:pt x="5088" y="19981"/>
                    <a:pt x="5088" y="19959"/>
                  </a:cubicBezTo>
                  <a:cubicBezTo>
                    <a:pt x="5088" y="19916"/>
                    <a:pt x="5061" y="19889"/>
                    <a:pt x="5017" y="19889"/>
                  </a:cubicBezTo>
                  <a:close/>
                  <a:moveTo>
                    <a:pt x="5017" y="20159"/>
                  </a:moveTo>
                  <a:cubicBezTo>
                    <a:pt x="4996" y="20159"/>
                    <a:pt x="4953" y="20186"/>
                    <a:pt x="4953" y="20229"/>
                  </a:cubicBezTo>
                  <a:cubicBezTo>
                    <a:pt x="4953" y="20251"/>
                    <a:pt x="4996" y="20294"/>
                    <a:pt x="5017" y="20294"/>
                  </a:cubicBezTo>
                  <a:cubicBezTo>
                    <a:pt x="5061" y="20294"/>
                    <a:pt x="5088" y="20251"/>
                    <a:pt x="5088" y="20229"/>
                  </a:cubicBezTo>
                  <a:cubicBezTo>
                    <a:pt x="5088" y="20186"/>
                    <a:pt x="5061" y="20159"/>
                    <a:pt x="5017" y="20159"/>
                  </a:cubicBezTo>
                  <a:close/>
                  <a:moveTo>
                    <a:pt x="5017" y="20429"/>
                  </a:moveTo>
                  <a:cubicBezTo>
                    <a:pt x="4996" y="20429"/>
                    <a:pt x="4953" y="20456"/>
                    <a:pt x="4953" y="20499"/>
                  </a:cubicBezTo>
                  <a:cubicBezTo>
                    <a:pt x="4953" y="20521"/>
                    <a:pt x="4996" y="20564"/>
                    <a:pt x="5017" y="20564"/>
                  </a:cubicBezTo>
                  <a:cubicBezTo>
                    <a:pt x="5061" y="20564"/>
                    <a:pt x="5088" y="20521"/>
                    <a:pt x="5088" y="20499"/>
                  </a:cubicBezTo>
                  <a:cubicBezTo>
                    <a:pt x="5088" y="20456"/>
                    <a:pt x="5061" y="20429"/>
                    <a:pt x="5017" y="20429"/>
                  </a:cubicBezTo>
                  <a:close/>
                  <a:moveTo>
                    <a:pt x="5017" y="20699"/>
                  </a:moveTo>
                  <a:cubicBezTo>
                    <a:pt x="4996" y="20699"/>
                    <a:pt x="4953" y="20726"/>
                    <a:pt x="4953" y="20769"/>
                  </a:cubicBezTo>
                  <a:cubicBezTo>
                    <a:pt x="4953" y="20791"/>
                    <a:pt x="4996" y="20834"/>
                    <a:pt x="5017" y="20834"/>
                  </a:cubicBezTo>
                  <a:cubicBezTo>
                    <a:pt x="5061" y="20834"/>
                    <a:pt x="5088" y="20791"/>
                    <a:pt x="5088" y="20769"/>
                  </a:cubicBezTo>
                  <a:cubicBezTo>
                    <a:pt x="5088" y="20726"/>
                    <a:pt x="5061" y="20699"/>
                    <a:pt x="5017" y="20699"/>
                  </a:cubicBezTo>
                  <a:close/>
                  <a:moveTo>
                    <a:pt x="5017" y="20969"/>
                  </a:moveTo>
                  <a:cubicBezTo>
                    <a:pt x="4996" y="20969"/>
                    <a:pt x="4953" y="20996"/>
                    <a:pt x="4953" y="21039"/>
                  </a:cubicBezTo>
                  <a:cubicBezTo>
                    <a:pt x="4953" y="21061"/>
                    <a:pt x="4996" y="21104"/>
                    <a:pt x="5017" y="21104"/>
                  </a:cubicBezTo>
                  <a:cubicBezTo>
                    <a:pt x="5061" y="21104"/>
                    <a:pt x="5088" y="21061"/>
                    <a:pt x="5088" y="21039"/>
                  </a:cubicBezTo>
                  <a:cubicBezTo>
                    <a:pt x="5088" y="20996"/>
                    <a:pt x="5061" y="20969"/>
                    <a:pt x="5017" y="20969"/>
                  </a:cubicBezTo>
                  <a:close/>
                  <a:moveTo>
                    <a:pt x="5017" y="21239"/>
                  </a:moveTo>
                  <a:cubicBezTo>
                    <a:pt x="4996" y="21239"/>
                    <a:pt x="4953" y="21266"/>
                    <a:pt x="4953" y="21309"/>
                  </a:cubicBezTo>
                  <a:cubicBezTo>
                    <a:pt x="4953" y="21331"/>
                    <a:pt x="4996" y="21374"/>
                    <a:pt x="5017" y="21374"/>
                  </a:cubicBezTo>
                  <a:cubicBezTo>
                    <a:pt x="5061" y="21374"/>
                    <a:pt x="5088" y="21331"/>
                    <a:pt x="5088" y="21309"/>
                  </a:cubicBezTo>
                  <a:cubicBezTo>
                    <a:pt x="5088" y="21266"/>
                    <a:pt x="5061" y="21239"/>
                    <a:pt x="5017" y="21239"/>
                  </a:cubicBezTo>
                  <a:close/>
                  <a:moveTo>
                    <a:pt x="5017" y="21509"/>
                  </a:moveTo>
                  <a:cubicBezTo>
                    <a:pt x="4996" y="21509"/>
                    <a:pt x="4953" y="21536"/>
                    <a:pt x="4953" y="21579"/>
                  </a:cubicBezTo>
                  <a:cubicBezTo>
                    <a:pt x="4953" y="21601"/>
                    <a:pt x="4996" y="21644"/>
                    <a:pt x="5017" y="21644"/>
                  </a:cubicBezTo>
                  <a:cubicBezTo>
                    <a:pt x="5061" y="21644"/>
                    <a:pt x="5088" y="21601"/>
                    <a:pt x="5088" y="21579"/>
                  </a:cubicBezTo>
                  <a:cubicBezTo>
                    <a:pt x="5088" y="21536"/>
                    <a:pt x="5061" y="21509"/>
                    <a:pt x="5017" y="21509"/>
                  </a:cubicBezTo>
                  <a:close/>
                  <a:moveTo>
                    <a:pt x="5017" y="21779"/>
                  </a:moveTo>
                  <a:cubicBezTo>
                    <a:pt x="4996" y="21779"/>
                    <a:pt x="4953" y="21806"/>
                    <a:pt x="4953" y="21849"/>
                  </a:cubicBezTo>
                  <a:cubicBezTo>
                    <a:pt x="4953" y="21871"/>
                    <a:pt x="4996" y="21914"/>
                    <a:pt x="5017" y="21914"/>
                  </a:cubicBezTo>
                  <a:cubicBezTo>
                    <a:pt x="5061" y="21914"/>
                    <a:pt x="5088" y="21871"/>
                    <a:pt x="5088" y="21849"/>
                  </a:cubicBezTo>
                  <a:cubicBezTo>
                    <a:pt x="5088" y="21806"/>
                    <a:pt x="5061" y="21779"/>
                    <a:pt x="5017" y="21779"/>
                  </a:cubicBezTo>
                  <a:close/>
                  <a:moveTo>
                    <a:pt x="5017" y="22049"/>
                  </a:moveTo>
                  <a:cubicBezTo>
                    <a:pt x="4996" y="22049"/>
                    <a:pt x="4953" y="22076"/>
                    <a:pt x="4953" y="22119"/>
                  </a:cubicBezTo>
                  <a:cubicBezTo>
                    <a:pt x="4953" y="22141"/>
                    <a:pt x="4996" y="22184"/>
                    <a:pt x="5017" y="22184"/>
                  </a:cubicBezTo>
                  <a:cubicBezTo>
                    <a:pt x="5061" y="22184"/>
                    <a:pt x="5088" y="22141"/>
                    <a:pt x="5088" y="22119"/>
                  </a:cubicBezTo>
                  <a:cubicBezTo>
                    <a:pt x="5088" y="22076"/>
                    <a:pt x="5061" y="22049"/>
                    <a:pt x="5017" y="22049"/>
                  </a:cubicBezTo>
                  <a:close/>
                  <a:moveTo>
                    <a:pt x="5017" y="22319"/>
                  </a:moveTo>
                  <a:cubicBezTo>
                    <a:pt x="4996" y="22319"/>
                    <a:pt x="4953" y="22346"/>
                    <a:pt x="4953" y="22389"/>
                  </a:cubicBezTo>
                  <a:cubicBezTo>
                    <a:pt x="4953" y="22411"/>
                    <a:pt x="4996" y="22454"/>
                    <a:pt x="5017" y="22454"/>
                  </a:cubicBezTo>
                  <a:cubicBezTo>
                    <a:pt x="5061" y="22454"/>
                    <a:pt x="5088" y="22411"/>
                    <a:pt x="5088" y="22389"/>
                  </a:cubicBezTo>
                  <a:cubicBezTo>
                    <a:pt x="5088" y="22346"/>
                    <a:pt x="5061" y="22319"/>
                    <a:pt x="5017" y="22319"/>
                  </a:cubicBezTo>
                  <a:close/>
                  <a:moveTo>
                    <a:pt x="5017" y="22589"/>
                  </a:moveTo>
                  <a:cubicBezTo>
                    <a:pt x="4996" y="22589"/>
                    <a:pt x="4953" y="22616"/>
                    <a:pt x="4953" y="22659"/>
                  </a:cubicBezTo>
                  <a:cubicBezTo>
                    <a:pt x="4953" y="22681"/>
                    <a:pt x="4996" y="22724"/>
                    <a:pt x="5017" y="22724"/>
                  </a:cubicBezTo>
                  <a:cubicBezTo>
                    <a:pt x="5061" y="22724"/>
                    <a:pt x="5088" y="22681"/>
                    <a:pt x="5088" y="22659"/>
                  </a:cubicBezTo>
                  <a:cubicBezTo>
                    <a:pt x="5088" y="22616"/>
                    <a:pt x="5061" y="22589"/>
                    <a:pt x="5017" y="22589"/>
                  </a:cubicBezTo>
                  <a:close/>
                  <a:moveTo>
                    <a:pt x="5017" y="22859"/>
                  </a:moveTo>
                  <a:cubicBezTo>
                    <a:pt x="4996" y="22859"/>
                    <a:pt x="4953" y="22886"/>
                    <a:pt x="4953" y="22929"/>
                  </a:cubicBezTo>
                  <a:cubicBezTo>
                    <a:pt x="4953" y="22951"/>
                    <a:pt x="4996" y="22994"/>
                    <a:pt x="5017" y="22994"/>
                  </a:cubicBezTo>
                  <a:cubicBezTo>
                    <a:pt x="5061" y="22994"/>
                    <a:pt x="5088" y="22951"/>
                    <a:pt x="5088" y="22929"/>
                  </a:cubicBezTo>
                  <a:cubicBezTo>
                    <a:pt x="5088" y="22886"/>
                    <a:pt x="5061" y="22859"/>
                    <a:pt x="5017" y="22859"/>
                  </a:cubicBezTo>
                  <a:close/>
                  <a:moveTo>
                    <a:pt x="5017" y="23129"/>
                  </a:moveTo>
                  <a:cubicBezTo>
                    <a:pt x="4996" y="23129"/>
                    <a:pt x="4953" y="23156"/>
                    <a:pt x="4953" y="23199"/>
                  </a:cubicBezTo>
                  <a:cubicBezTo>
                    <a:pt x="4953" y="23221"/>
                    <a:pt x="4996" y="23264"/>
                    <a:pt x="5017" y="23264"/>
                  </a:cubicBezTo>
                  <a:cubicBezTo>
                    <a:pt x="5061" y="23264"/>
                    <a:pt x="5088" y="23221"/>
                    <a:pt x="5088" y="23199"/>
                  </a:cubicBezTo>
                  <a:cubicBezTo>
                    <a:pt x="5088" y="23156"/>
                    <a:pt x="5061" y="23129"/>
                    <a:pt x="5017" y="23129"/>
                  </a:cubicBezTo>
                  <a:close/>
                  <a:moveTo>
                    <a:pt x="5017" y="23399"/>
                  </a:moveTo>
                  <a:cubicBezTo>
                    <a:pt x="4996" y="23399"/>
                    <a:pt x="4953" y="23426"/>
                    <a:pt x="4953" y="23469"/>
                  </a:cubicBezTo>
                  <a:cubicBezTo>
                    <a:pt x="4953" y="23491"/>
                    <a:pt x="4996" y="23534"/>
                    <a:pt x="5017" y="23534"/>
                  </a:cubicBezTo>
                  <a:cubicBezTo>
                    <a:pt x="5061" y="23534"/>
                    <a:pt x="5088" y="23491"/>
                    <a:pt x="5088" y="23469"/>
                  </a:cubicBezTo>
                  <a:cubicBezTo>
                    <a:pt x="5088" y="23426"/>
                    <a:pt x="5061" y="23399"/>
                    <a:pt x="5017" y="23399"/>
                  </a:cubicBezTo>
                  <a:close/>
                  <a:moveTo>
                    <a:pt x="5017" y="23669"/>
                  </a:moveTo>
                  <a:cubicBezTo>
                    <a:pt x="4996" y="23669"/>
                    <a:pt x="4953" y="23696"/>
                    <a:pt x="4953" y="23739"/>
                  </a:cubicBezTo>
                  <a:cubicBezTo>
                    <a:pt x="4953" y="23761"/>
                    <a:pt x="4996" y="23804"/>
                    <a:pt x="5017" y="23804"/>
                  </a:cubicBezTo>
                  <a:cubicBezTo>
                    <a:pt x="5061" y="23804"/>
                    <a:pt x="5088" y="23761"/>
                    <a:pt x="5088" y="23739"/>
                  </a:cubicBezTo>
                  <a:cubicBezTo>
                    <a:pt x="5088" y="23696"/>
                    <a:pt x="5061" y="23669"/>
                    <a:pt x="5017" y="23669"/>
                  </a:cubicBezTo>
                  <a:close/>
                  <a:moveTo>
                    <a:pt x="5017" y="23939"/>
                  </a:moveTo>
                  <a:cubicBezTo>
                    <a:pt x="4996" y="23939"/>
                    <a:pt x="4953" y="23966"/>
                    <a:pt x="4953" y="24009"/>
                  </a:cubicBezTo>
                  <a:cubicBezTo>
                    <a:pt x="4953" y="24031"/>
                    <a:pt x="4996" y="24074"/>
                    <a:pt x="5017" y="24074"/>
                  </a:cubicBezTo>
                  <a:cubicBezTo>
                    <a:pt x="5061" y="24074"/>
                    <a:pt x="5088" y="24031"/>
                    <a:pt x="5088" y="24009"/>
                  </a:cubicBezTo>
                  <a:cubicBezTo>
                    <a:pt x="5088" y="23966"/>
                    <a:pt x="5061" y="23939"/>
                    <a:pt x="5017" y="23939"/>
                  </a:cubicBezTo>
                  <a:close/>
                  <a:moveTo>
                    <a:pt x="5017" y="24209"/>
                  </a:moveTo>
                  <a:cubicBezTo>
                    <a:pt x="4996" y="24209"/>
                    <a:pt x="4953" y="24236"/>
                    <a:pt x="4953" y="24279"/>
                  </a:cubicBezTo>
                  <a:cubicBezTo>
                    <a:pt x="4953" y="24301"/>
                    <a:pt x="4996" y="24344"/>
                    <a:pt x="5017" y="24344"/>
                  </a:cubicBezTo>
                  <a:cubicBezTo>
                    <a:pt x="5061" y="24344"/>
                    <a:pt x="5088" y="24301"/>
                    <a:pt x="5088" y="24279"/>
                  </a:cubicBezTo>
                  <a:cubicBezTo>
                    <a:pt x="5088" y="24236"/>
                    <a:pt x="5061" y="24209"/>
                    <a:pt x="5017" y="24209"/>
                  </a:cubicBezTo>
                  <a:close/>
                  <a:moveTo>
                    <a:pt x="5017" y="24479"/>
                  </a:moveTo>
                  <a:cubicBezTo>
                    <a:pt x="4996" y="24479"/>
                    <a:pt x="4953" y="24506"/>
                    <a:pt x="4953" y="24549"/>
                  </a:cubicBezTo>
                  <a:cubicBezTo>
                    <a:pt x="4953" y="24571"/>
                    <a:pt x="4996" y="24614"/>
                    <a:pt x="5017" y="24614"/>
                  </a:cubicBezTo>
                  <a:cubicBezTo>
                    <a:pt x="5061" y="24614"/>
                    <a:pt x="5088" y="24571"/>
                    <a:pt x="5088" y="24549"/>
                  </a:cubicBezTo>
                  <a:cubicBezTo>
                    <a:pt x="5088" y="24506"/>
                    <a:pt x="5061" y="24479"/>
                    <a:pt x="5017" y="24479"/>
                  </a:cubicBezTo>
                  <a:close/>
                  <a:moveTo>
                    <a:pt x="5017" y="24749"/>
                  </a:moveTo>
                  <a:cubicBezTo>
                    <a:pt x="4996" y="24749"/>
                    <a:pt x="4953" y="24776"/>
                    <a:pt x="4953" y="24819"/>
                  </a:cubicBezTo>
                  <a:cubicBezTo>
                    <a:pt x="4953" y="24841"/>
                    <a:pt x="4996" y="24884"/>
                    <a:pt x="5017" y="24884"/>
                  </a:cubicBezTo>
                  <a:cubicBezTo>
                    <a:pt x="5061" y="24884"/>
                    <a:pt x="5088" y="24841"/>
                    <a:pt x="5088" y="24819"/>
                  </a:cubicBezTo>
                  <a:cubicBezTo>
                    <a:pt x="5088" y="24776"/>
                    <a:pt x="5061" y="24749"/>
                    <a:pt x="5017" y="24749"/>
                  </a:cubicBezTo>
                  <a:close/>
                  <a:moveTo>
                    <a:pt x="5017" y="25019"/>
                  </a:moveTo>
                  <a:cubicBezTo>
                    <a:pt x="4996" y="25019"/>
                    <a:pt x="4953" y="25046"/>
                    <a:pt x="4953" y="25089"/>
                  </a:cubicBezTo>
                  <a:cubicBezTo>
                    <a:pt x="4953" y="25111"/>
                    <a:pt x="4996" y="25154"/>
                    <a:pt x="5017" y="25154"/>
                  </a:cubicBezTo>
                  <a:cubicBezTo>
                    <a:pt x="5061" y="25154"/>
                    <a:pt x="5088" y="25111"/>
                    <a:pt x="5088" y="25089"/>
                  </a:cubicBezTo>
                  <a:cubicBezTo>
                    <a:pt x="5088" y="25046"/>
                    <a:pt x="5061" y="25019"/>
                    <a:pt x="5017" y="25019"/>
                  </a:cubicBezTo>
                  <a:close/>
                  <a:moveTo>
                    <a:pt x="5017" y="25289"/>
                  </a:moveTo>
                  <a:cubicBezTo>
                    <a:pt x="4996" y="25289"/>
                    <a:pt x="4953" y="25316"/>
                    <a:pt x="4953" y="25359"/>
                  </a:cubicBezTo>
                  <a:cubicBezTo>
                    <a:pt x="4953" y="25381"/>
                    <a:pt x="4996" y="25424"/>
                    <a:pt x="5017" y="25424"/>
                  </a:cubicBezTo>
                  <a:cubicBezTo>
                    <a:pt x="5061" y="25424"/>
                    <a:pt x="5088" y="25381"/>
                    <a:pt x="5088" y="25359"/>
                  </a:cubicBezTo>
                  <a:cubicBezTo>
                    <a:pt x="5088" y="25316"/>
                    <a:pt x="5061" y="25289"/>
                    <a:pt x="5017" y="25289"/>
                  </a:cubicBezTo>
                  <a:close/>
                  <a:moveTo>
                    <a:pt x="5017" y="25559"/>
                  </a:moveTo>
                  <a:cubicBezTo>
                    <a:pt x="4996" y="25559"/>
                    <a:pt x="4953" y="25586"/>
                    <a:pt x="4953" y="25629"/>
                  </a:cubicBezTo>
                  <a:cubicBezTo>
                    <a:pt x="4953" y="25651"/>
                    <a:pt x="4996" y="25694"/>
                    <a:pt x="5017" y="25694"/>
                  </a:cubicBezTo>
                  <a:cubicBezTo>
                    <a:pt x="5061" y="25694"/>
                    <a:pt x="5088" y="25651"/>
                    <a:pt x="5088" y="25629"/>
                  </a:cubicBezTo>
                  <a:cubicBezTo>
                    <a:pt x="5088" y="25586"/>
                    <a:pt x="5061" y="25559"/>
                    <a:pt x="5017" y="25559"/>
                  </a:cubicBezTo>
                  <a:close/>
                  <a:moveTo>
                    <a:pt x="5017" y="25829"/>
                  </a:moveTo>
                  <a:cubicBezTo>
                    <a:pt x="4996" y="25829"/>
                    <a:pt x="4953" y="25856"/>
                    <a:pt x="4953" y="25899"/>
                  </a:cubicBezTo>
                  <a:cubicBezTo>
                    <a:pt x="4953" y="25921"/>
                    <a:pt x="4996" y="25964"/>
                    <a:pt x="5017" y="25964"/>
                  </a:cubicBezTo>
                  <a:cubicBezTo>
                    <a:pt x="5061" y="25964"/>
                    <a:pt x="5088" y="25921"/>
                    <a:pt x="5088" y="25899"/>
                  </a:cubicBezTo>
                  <a:cubicBezTo>
                    <a:pt x="5088" y="25856"/>
                    <a:pt x="5061" y="25829"/>
                    <a:pt x="5017" y="25829"/>
                  </a:cubicBezTo>
                  <a:close/>
                  <a:moveTo>
                    <a:pt x="5017" y="26099"/>
                  </a:moveTo>
                  <a:cubicBezTo>
                    <a:pt x="4996" y="26099"/>
                    <a:pt x="4953" y="26126"/>
                    <a:pt x="4953" y="26169"/>
                  </a:cubicBezTo>
                  <a:cubicBezTo>
                    <a:pt x="4953" y="26191"/>
                    <a:pt x="4996" y="26234"/>
                    <a:pt x="5017" y="26234"/>
                  </a:cubicBezTo>
                  <a:cubicBezTo>
                    <a:pt x="5061" y="26234"/>
                    <a:pt x="5088" y="26191"/>
                    <a:pt x="5088" y="26169"/>
                  </a:cubicBezTo>
                  <a:cubicBezTo>
                    <a:pt x="5088" y="26126"/>
                    <a:pt x="5061" y="26099"/>
                    <a:pt x="5017" y="26099"/>
                  </a:cubicBezTo>
                  <a:close/>
                  <a:moveTo>
                    <a:pt x="5017" y="26369"/>
                  </a:moveTo>
                  <a:cubicBezTo>
                    <a:pt x="4996" y="26369"/>
                    <a:pt x="4953" y="26396"/>
                    <a:pt x="4953" y="26439"/>
                  </a:cubicBezTo>
                  <a:cubicBezTo>
                    <a:pt x="4953" y="26461"/>
                    <a:pt x="4996" y="26504"/>
                    <a:pt x="5017" y="26504"/>
                  </a:cubicBezTo>
                  <a:cubicBezTo>
                    <a:pt x="5061" y="26504"/>
                    <a:pt x="5088" y="26461"/>
                    <a:pt x="5088" y="26439"/>
                  </a:cubicBezTo>
                  <a:cubicBezTo>
                    <a:pt x="5088" y="26396"/>
                    <a:pt x="5061" y="26369"/>
                    <a:pt x="5017" y="26369"/>
                  </a:cubicBezTo>
                  <a:close/>
                  <a:moveTo>
                    <a:pt x="5017" y="26639"/>
                  </a:moveTo>
                  <a:cubicBezTo>
                    <a:pt x="4996" y="26639"/>
                    <a:pt x="4953" y="26666"/>
                    <a:pt x="4953" y="26710"/>
                  </a:cubicBezTo>
                  <a:cubicBezTo>
                    <a:pt x="4953" y="26731"/>
                    <a:pt x="4996" y="26774"/>
                    <a:pt x="5017" y="26774"/>
                  </a:cubicBezTo>
                  <a:cubicBezTo>
                    <a:pt x="5061" y="26774"/>
                    <a:pt x="5088" y="26731"/>
                    <a:pt x="5088" y="26710"/>
                  </a:cubicBezTo>
                  <a:cubicBezTo>
                    <a:pt x="5088" y="26666"/>
                    <a:pt x="5061" y="26639"/>
                    <a:pt x="5017" y="26639"/>
                  </a:cubicBezTo>
                  <a:close/>
                  <a:moveTo>
                    <a:pt x="5017" y="26909"/>
                  </a:moveTo>
                  <a:cubicBezTo>
                    <a:pt x="4996" y="26909"/>
                    <a:pt x="4953" y="26936"/>
                    <a:pt x="4953" y="26980"/>
                  </a:cubicBezTo>
                  <a:cubicBezTo>
                    <a:pt x="4953" y="27001"/>
                    <a:pt x="4996" y="27044"/>
                    <a:pt x="5017" y="27044"/>
                  </a:cubicBezTo>
                  <a:cubicBezTo>
                    <a:pt x="5061" y="27044"/>
                    <a:pt x="5088" y="27001"/>
                    <a:pt x="5088" y="26980"/>
                  </a:cubicBezTo>
                  <a:cubicBezTo>
                    <a:pt x="5088" y="26936"/>
                    <a:pt x="5061" y="26909"/>
                    <a:pt x="5017" y="26909"/>
                  </a:cubicBezTo>
                  <a:close/>
                  <a:moveTo>
                    <a:pt x="5017" y="27179"/>
                  </a:moveTo>
                  <a:cubicBezTo>
                    <a:pt x="4996" y="27179"/>
                    <a:pt x="4953" y="27206"/>
                    <a:pt x="4953" y="27250"/>
                  </a:cubicBezTo>
                  <a:cubicBezTo>
                    <a:pt x="4953" y="27271"/>
                    <a:pt x="4996" y="27314"/>
                    <a:pt x="5017" y="27314"/>
                  </a:cubicBezTo>
                  <a:cubicBezTo>
                    <a:pt x="5061" y="27314"/>
                    <a:pt x="5088" y="27271"/>
                    <a:pt x="5088" y="27250"/>
                  </a:cubicBezTo>
                  <a:cubicBezTo>
                    <a:pt x="5088" y="27206"/>
                    <a:pt x="5061" y="27179"/>
                    <a:pt x="5017" y="27179"/>
                  </a:cubicBezTo>
                  <a:close/>
                  <a:moveTo>
                    <a:pt x="5017" y="27449"/>
                  </a:moveTo>
                  <a:cubicBezTo>
                    <a:pt x="4996" y="27449"/>
                    <a:pt x="4953" y="27476"/>
                    <a:pt x="4953" y="27520"/>
                  </a:cubicBezTo>
                  <a:cubicBezTo>
                    <a:pt x="4953" y="27541"/>
                    <a:pt x="4996" y="27584"/>
                    <a:pt x="5017" y="27584"/>
                  </a:cubicBezTo>
                  <a:cubicBezTo>
                    <a:pt x="5061" y="27584"/>
                    <a:pt x="5088" y="27541"/>
                    <a:pt x="5088" y="27520"/>
                  </a:cubicBezTo>
                  <a:cubicBezTo>
                    <a:pt x="5088" y="27476"/>
                    <a:pt x="5061" y="27449"/>
                    <a:pt x="5017" y="27449"/>
                  </a:cubicBezTo>
                  <a:close/>
                  <a:moveTo>
                    <a:pt x="5017" y="27719"/>
                  </a:moveTo>
                  <a:cubicBezTo>
                    <a:pt x="4996" y="27719"/>
                    <a:pt x="4953" y="27746"/>
                    <a:pt x="4953" y="27790"/>
                  </a:cubicBezTo>
                  <a:cubicBezTo>
                    <a:pt x="4953" y="27811"/>
                    <a:pt x="4996" y="27854"/>
                    <a:pt x="5017" y="27854"/>
                  </a:cubicBezTo>
                  <a:cubicBezTo>
                    <a:pt x="5061" y="27854"/>
                    <a:pt x="5088" y="27811"/>
                    <a:pt x="5088" y="27790"/>
                  </a:cubicBezTo>
                  <a:cubicBezTo>
                    <a:pt x="5088" y="27746"/>
                    <a:pt x="5061" y="27719"/>
                    <a:pt x="5017" y="27719"/>
                  </a:cubicBezTo>
                  <a:close/>
                  <a:moveTo>
                    <a:pt x="5017" y="27989"/>
                  </a:moveTo>
                  <a:cubicBezTo>
                    <a:pt x="4996" y="27989"/>
                    <a:pt x="4953" y="28016"/>
                    <a:pt x="4953" y="28060"/>
                  </a:cubicBezTo>
                  <a:cubicBezTo>
                    <a:pt x="4953" y="28081"/>
                    <a:pt x="4996" y="28124"/>
                    <a:pt x="5017" y="28124"/>
                  </a:cubicBezTo>
                  <a:cubicBezTo>
                    <a:pt x="5061" y="28124"/>
                    <a:pt x="5088" y="28081"/>
                    <a:pt x="5088" y="28060"/>
                  </a:cubicBezTo>
                  <a:cubicBezTo>
                    <a:pt x="5088" y="28016"/>
                    <a:pt x="5061" y="27989"/>
                    <a:pt x="5017" y="27989"/>
                  </a:cubicBezTo>
                  <a:close/>
                  <a:moveTo>
                    <a:pt x="5017" y="28259"/>
                  </a:moveTo>
                  <a:cubicBezTo>
                    <a:pt x="4996" y="28259"/>
                    <a:pt x="4953" y="28286"/>
                    <a:pt x="4953" y="28330"/>
                  </a:cubicBezTo>
                  <a:cubicBezTo>
                    <a:pt x="4953" y="28351"/>
                    <a:pt x="4996" y="28394"/>
                    <a:pt x="5017" y="28394"/>
                  </a:cubicBezTo>
                  <a:cubicBezTo>
                    <a:pt x="5061" y="28394"/>
                    <a:pt x="5088" y="28351"/>
                    <a:pt x="5088" y="28330"/>
                  </a:cubicBezTo>
                  <a:cubicBezTo>
                    <a:pt x="5088" y="28286"/>
                    <a:pt x="5061" y="28259"/>
                    <a:pt x="5017" y="28259"/>
                  </a:cubicBezTo>
                  <a:close/>
                  <a:moveTo>
                    <a:pt x="5109" y="28443"/>
                  </a:moveTo>
                  <a:cubicBezTo>
                    <a:pt x="5088" y="28443"/>
                    <a:pt x="5039" y="28465"/>
                    <a:pt x="5039" y="28508"/>
                  </a:cubicBezTo>
                  <a:cubicBezTo>
                    <a:pt x="5039" y="28529"/>
                    <a:pt x="5088" y="28578"/>
                    <a:pt x="5109" y="28578"/>
                  </a:cubicBezTo>
                  <a:cubicBezTo>
                    <a:pt x="5152" y="28578"/>
                    <a:pt x="5174" y="28529"/>
                    <a:pt x="5174" y="28508"/>
                  </a:cubicBezTo>
                  <a:cubicBezTo>
                    <a:pt x="5174" y="28465"/>
                    <a:pt x="5152" y="28443"/>
                    <a:pt x="5109" y="28443"/>
                  </a:cubicBezTo>
                  <a:close/>
                  <a:moveTo>
                    <a:pt x="5379" y="28443"/>
                  </a:moveTo>
                  <a:cubicBezTo>
                    <a:pt x="5358" y="28443"/>
                    <a:pt x="5309" y="28465"/>
                    <a:pt x="5309" y="28508"/>
                  </a:cubicBezTo>
                  <a:cubicBezTo>
                    <a:pt x="5309" y="28529"/>
                    <a:pt x="5358" y="28578"/>
                    <a:pt x="5379" y="28578"/>
                  </a:cubicBezTo>
                  <a:cubicBezTo>
                    <a:pt x="5422" y="28578"/>
                    <a:pt x="5444" y="28529"/>
                    <a:pt x="5444" y="28508"/>
                  </a:cubicBezTo>
                  <a:cubicBezTo>
                    <a:pt x="5444" y="28465"/>
                    <a:pt x="5422" y="28443"/>
                    <a:pt x="5379" y="28443"/>
                  </a:cubicBezTo>
                  <a:close/>
                  <a:moveTo>
                    <a:pt x="5649" y="28443"/>
                  </a:moveTo>
                  <a:cubicBezTo>
                    <a:pt x="5628" y="28443"/>
                    <a:pt x="5579" y="28465"/>
                    <a:pt x="5579" y="28508"/>
                  </a:cubicBezTo>
                  <a:cubicBezTo>
                    <a:pt x="5579" y="28529"/>
                    <a:pt x="5628" y="28578"/>
                    <a:pt x="5649" y="28578"/>
                  </a:cubicBezTo>
                  <a:cubicBezTo>
                    <a:pt x="5692" y="28578"/>
                    <a:pt x="5714" y="28529"/>
                    <a:pt x="5714" y="28508"/>
                  </a:cubicBezTo>
                  <a:cubicBezTo>
                    <a:pt x="5714" y="28465"/>
                    <a:pt x="5692" y="28443"/>
                    <a:pt x="5649" y="28443"/>
                  </a:cubicBezTo>
                  <a:close/>
                  <a:moveTo>
                    <a:pt x="5919" y="28443"/>
                  </a:moveTo>
                  <a:cubicBezTo>
                    <a:pt x="5898" y="28443"/>
                    <a:pt x="5849" y="28465"/>
                    <a:pt x="5849" y="28508"/>
                  </a:cubicBezTo>
                  <a:cubicBezTo>
                    <a:pt x="5849" y="28529"/>
                    <a:pt x="5898" y="28578"/>
                    <a:pt x="5919" y="28578"/>
                  </a:cubicBezTo>
                  <a:cubicBezTo>
                    <a:pt x="5962" y="28578"/>
                    <a:pt x="5984" y="28529"/>
                    <a:pt x="5984" y="28508"/>
                  </a:cubicBezTo>
                  <a:cubicBezTo>
                    <a:pt x="5984" y="28465"/>
                    <a:pt x="5962" y="28443"/>
                    <a:pt x="5919" y="28443"/>
                  </a:cubicBezTo>
                  <a:close/>
                  <a:moveTo>
                    <a:pt x="6189" y="28443"/>
                  </a:moveTo>
                  <a:cubicBezTo>
                    <a:pt x="6168" y="28443"/>
                    <a:pt x="6119" y="28465"/>
                    <a:pt x="6119" y="28508"/>
                  </a:cubicBezTo>
                  <a:cubicBezTo>
                    <a:pt x="6119" y="28529"/>
                    <a:pt x="6168" y="28578"/>
                    <a:pt x="6189" y="28578"/>
                  </a:cubicBezTo>
                  <a:cubicBezTo>
                    <a:pt x="6233" y="28578"/>
                    <a:pt x="6254" y="28529"/>
                    <a:pt x="6254" y="28508"/>
                  </a:cubicBezTo>
                  <a:cubicBezTo>
                    <a:pt x="6254" y="28465"/>
                    <a:pt x="6233" y="28443"/>
                    <a:pt x="6189" y="28443"/>
                  </a:cubicBezTo>
                  <a:close/>
                  <a:moveTo>
                    <a:pt x="6459" y="28443"/>
                  </a:moveTo>
                  <a:cubicBezTo>
                    <a:pt x="6438" y="28443"/>
                    <a:pt x="6389" y="28465"/>
                    <a:pt x="6389" y="28508"/>
                  </a:cubicBezTo>
                  <a:cubicBezTo>
                    <a:pt x="6389" y="28529"/>
                    <a:pt x="6438" y="28578"/>
                    <a:pt x="6459" y="28578"/>
                  </a:cubicBezTo>
                  <a:cubicBezTo>
                    <a:pt x="6503" y="28578"/>
                    <a:pt x="6524" y="28529"/>
                    <a:pt x="6524" y="28508"/>
                  </a:cubicBezTo>
                  <a:cubicBezTo>
                    <a:pt x="6524" y="28465"/>
                    <a:pt x="6503" y="28443"/>
                    <a:pt x="6459" y="28443"/>
                  </a:cubicBezTo>
                  <a:close/>
                  <a:moveTo>
                    <a:pt x="6729" y="28443"/>
                  </a:moveTo>
                  <a:cubicBezTo>
                    <a:pt x="6708" y="28443"/>
                    <a:pt x="6659" y="28465"/>
                    <a:pt x="6659" y="28508"/>
                  </a:cubicBezTo>
                  <a:cubicBezTo>
                    <a:pt x="6659" y="28529"/>
                    <a:pt x="6708" y="28578"/>
                    <a:pt x="6729" y="28578"/>
                  </a:cubicBezTo>
                  <a:cubicBezTo>
                    <a:pt x="6773" y="28578"/>
                    <a:pt x="6794" y="28529"/>
                    <a:pt x="6794" y="28508"/>
                  </a:cubicBezTo>
                  <a:cubicBezTo>
                    <a:pt x="6794" y="28465"/>
                    <a:pt x="6773" y="28443"/>
                    <a:pt x="6729" y="28443"/>
                  </a:cubicBezTo>
                  <a:close/>
                  <a:moveTo>
                    <a:pt x="6999" y="28443"/>
                  </a:moveTo>
                  <a:cubicBezTo>
                    <a:pt x="6978" y="28443"/>
                    <a:pt x="6929" y="28465"/>
                    <a:pt x="6929" y="28508"/>
                  </a:cubicBezTo>
                  <a:cubicBezTo>
                    <a:pt x="6929" y="28529"/>
                    <a:pt x="6978" y="28578"/>
                    <a:pt x="6999" y="28578"/>
                  </a:cubicBezTo>
                  <a:cubicBezTo>
                    <a:pt x="7043" y="28578"/>
                    <a:pt x="7064" y="28529"/>
                    <a:pt x="7064" y="28508"/>
                  </a:cubicBezTo>
                  <a:cubicBezTo>
                    <a:pt x="7064" y="28465"/>
                    <a:pt x="7043" y="28443"/>
                    <a:pt x="6999" y="28443"/>
                  </a:cubicBezTo>
                  <a:close/>
                  <a:moveTo>
                    <a:pt x="7269" y="28443"/>
                  </a:moveTo>
                  <a:cubicBezTo>
                    <a:pt x="7248" y="28443"/>
                    <a:pt x="7199" y="28465"/>
                    <a:pt x="7199" y="28508"/>
                  </a:cubicBezTo>
                  <a:cubicBezTo>
                    <a:pt x="7199" y="28529"/>
                    <a:pt x="7248" y="28578"/>
                    <a:pt x="7269" y="28578"/>
                  </a:cubicBezTo>
                  <a:cubicBezTo>
                    <a:pt x="7313" y="28578"/>
                    <a:pt x="7334" y="28529"/>
                    <a:pt x="7334" y="28508"/>
                  </a:cubicBezTo>
                  <a:cubicBezTo>
                    <a:pt x="7334" y="28465"/>
                    <a:pt x="7313" y="28443"/>
                    <a:pt x="7269" y="28443"/>
                  </a:cubicBezTo>
                  <a:close/>
                  <a:moveTo>
                    <a:pt x="7539" y="28443"/>
                  </a:moveTo>
                  <a:cubicBezTo>
                    <a:pt x="7518" y="28443"/>
                    <a:pt x="7469" y="28465"/>
                    <a:pt x="7469" y="28508"/>
                  </a:cubicBezTo>
                  <a:cubicBezTo>
                    <a:pt x="7469" y="28529"/>
                    <a:pt x="7518" y="28578"/>
                    <a:pt x="7539" y="28578"/>
                  </a:cubicBezTo>
                  <a:cubicBezTo>
                    <a:pt x="7583" y="28578"/>
                    <a:pt x="7604" y="28529"/>
                    <a:pt x="7604" y="28508"/>
                  </a:cubicBezTo>
                  <a:cubicBezTo>
                    <a:pt x="7604" y="28465"/>
                    <a:pt x="7583" y="28443"/>
                    <a:pt x="7539" y="28443"/>
                  </a:cubicBezTo>
                  <a:close/>
                  <a:moveTo>
                    <a:pt x="7809" y="28443"/>
                  </a:moveTo>
                  <a:cubicBezTo>
                    <a:pt x="7788" y="28443"/>
                    <a:pt x="7739" y="28465"/>
                    <a:pt x="7739" y="28508"/>
                  </a:cubicBezTo>
                  <a:cubicBezTo>
                    <a:pt x="7739" y="28529"/>
                    <a:pt x="7788" y="28578"/>
                    <a:pt x="7809" y="28578"/>
                  </a:cubicBezTo>
                  <a:cubicBezTo>
                    <a:pt x="7853" y="28578"/>
                    <a:pt x="7874" y="28529"/>
                    <a:pt x="7874" y="28508"/>
                  </a:cubicBezTo>
                  <a:cubicBezTo>
                    <a:pt x="7874" y="28465"/>
                    <a:pt x="7853" y="28443"/>
                    <a:pt x="7809" y="28443"/>
                  </a:cubicBezTo>
                  <a:close/>
                  <a:moveTo>
                    <a:pt x="8079" y="28443"/>
                  </a:moveTo>
                  <a:cubicBezTo>
                    <a:pt x="8058" y="28443"/>
                    <a:pt x="8009" y="28465"/>
                    <a:pt x="8009" y="28508"/>
                  </a:cubicBezTo>
                  <a:cubicBezTo>
                    <a:pt x="8009" y="28529"/>
                    <a:pt x="8058" y="28578"/>
                    <a:pt x="8079" y="28578"/>
                  </a:cubicBezTo>
                  <a:cubicBezTo>
                    <a:pt x="8123" y="28578"/>
                    <a:pt x="8144" y="28529"/>
                    <a:pt x="8144" y="28508"/>
                  </a:cubicBezTo>
                  <a:cubicBezTo>
                    <a:pt x="8144" y="28465"/>
                    <a:pt x="8123" y="28443"/>
                    <a:pt x="8079" y="28443"/>
                  </a:cubicBezTo>
                  <a:close/>
                  <a:moveTo>
                    <a:pt x="8349" y="28443"/>
                  </a:moveTo>
                  <a:cubicBezTo>
                    <a:pt x="8328" y="28443"/>
                    <a:pt x="8279" y="28465"/>
                    <a:pt x="8279" y="28508"/>
                  </a:cubicBezTo>
                  <a:cubicBezTo>
                    <a:pt x="8279" y="28529"/>
                    <a:pt x="8328" y="28578"/>
                    <a:pt x="8349" y="28578"/>
                  </a:cubicBezTo>
                  <a:cubicBezTo>
                    <a:pt x="8393" y="28578"/>
                    <a:pt x="8414" y="28529"/>
                    <a:pt x="8414" y="28508"/>
                  </a:cubicBezTo>
                  <a:cubicBezTo>
                    <a:pt x="8414" y="28465"/>
                    <a:pt x="8393" y="28443"/>
                    <a:pt x="8349" y="28443"/>
                  </a:cubicBezTo>
                  <a:close/>
                  <a:moveTo>
                    <a:pt x="8619" y="28443"/>
                  </a:moveTo>
                  <a:cubicBezTo>
                    <a:pt x="8598" y="28443"/>
                    <a:pt x="8549" y="28465"/>
                    <a:pt x="8549" y="28508"/>
                  </a:cubicBezTo>
                  <a:cubicBezTo>
                    <a:pt x="8549" y="28529"/>
                    <a:pt x="8598" y="28578"/>
                    <a:pt x="8619" y="28578"/>
                  </a:cubicBezTo>
                  <a:cubicBezTo>
                    <a:pt x="8663" y="28578"/>
                    <a:pt x="8684" y="28529"/>
                    <a:pt x="8684" y="28508"/>
                  </a:cubicBezTo>
                  <a:cubicBezTo>
                    <a:pt x="8684" y="28465"/>
                    <a:pt x="8663" y="28443"/>
                    <a:pt x="8619" y="28443"/>
                  </a:cubicBezTo>
                  <a:close/>
                  <a:moveTo>
                    <a:pt x="8889" y="28443"/>
                  </a:moveTo>
                  <a:cubicBezTo>
                    <a:pt x="8868" y="28443"/>
                    <a:pt x="8819" y="28465"/>
                    <a:pt x="8819" y="28508"/>
                  </a:cubicBezTo>
                  <a:cubicBezTo>
                    <a:pt x="8819" y="28529"/>
                    <a:pt x="8868" y="28578"/>
                    <a:pt x="8889" y="28578"/>
                  </a:cubicBezTo>
                  <a:cubicBezTo>
                    <a:pt x="8933" y="28578"/>
                    <a:pt x="8954" y="28529"/>
                    <a:pt x="8954" y="28508"/>
                  </a:cubicBezTo>
                  <a:cubicBezTo>
                    <a:pt x="8954" y="28465"/>
                    <a:pt x="8933" y="28443"/>
                    <a:pt x="8889" y="28443"/>
                  </a:cubicBezTo>
                  <a:close/>
                  <a:moveTo>
                    <a:pt x="9159" y="28443"/>
                  </a:moveTo>
                  <a:cubicBezTo>
                    <a:pt x="9138" y="28443"/>
                    <a:pt x="9089" y="28465"/>
                    <a:pt x="9089" y="28508"/>
                  </a:cubicBezTo>
                  <a:cubicBezTo>
                    <a:pt x="9089" y="28529"/>
                    <a:pt x="9138" y="28578"/>
                    <a:pt x="9159" y="28578"/>
                  </a:cubicBezTo>
                  <a:lnTo>
                    <a:pt x="9181" y="28578"/>
                  </a:lnTo>
                  <a:cubicBezTo>
                    <a:pt x="9159" y="28556"/>
                    <a:pt x="9138" y="28529"/>
                    <a:pt x="9138" y="28508"/>
                  </a:cubicBezTo>
                  <a:cubicBezTo>
                    <a:pt x="9138" y="28486"/>
                    <a:pt x="9159" y="28443"/>
                    <a:pt x="9181" y="28443"/>
                  </a:cubicBezTo>
                  <a:close/>
                  <a:moveTo>
                    <a:pt x="9429" y="28443"/>
                  </a:moveTo>
                  <a:cubicBezTo>
                    <a:pt x="9408" y="28443"/>
                    <a:pt x="9359" y="28465"/>
                    <a:pt x="9359" y="28508"/>
                  </a:cubicBezTo>
                  <a:cubicBezTo>
                    <a:pt x="9359" y="28529"/>
                    <a:pt x="9408" y="28578"/>
                    <a:pt x="9429" y="28578"/>
                  </a:cubicBezTo>
                  <a:cubicBezTo>
                    <a:pt x="9473" y="28578"/>
                    <a:pt x="9494" y="28529"/>
                    <a:pt x="9494" y="28508"/>
                  </a:cubicBezTo>
                  <a:cubicBezTo>
                    <a:pt x="9494" y="28465"/>
                    <a:pt x="9473" y="28443"/>
                    <a:pt x="9429" y="28443"/>
                  </a:cubicBezTo>
                  <a:close/>
                  <a:moveTo>
                    <a:pt x="9699" y="28443"/>
                  </a:moveTo>
                  <a:cubicBezTo>
                    <a:pt x="9678" y="28443"/>
                    <a:pt x="9629" y="28465"/>
                    <a:pt x="9629" y="28508"/>
                  </a:cubicBezTo>
                  <a:cubicBezTo>
                    <a:pt x="9629" y="28529"/>
                    <a:pt x="9678" y="28578"/>
                    <a:pt x="9699" y="28578"/>
                  </a:cubicBezTo>
                  <a:cubicBezTo>
                    <a:pt x="9743" y="28578"/>
                    <a:pt x="9764" y="28529"/>
                    <a:pt x="9764" y="28508"/>
                  </a:cubicBezTo>
                  <a:cubicBezTo>
                    <a:pt x="9764" y="28465"/>
                    <a:pt x="9743" y="28443"/>
                    <a:pt x="9699" y="28443"/>
                  </a:cubicBezTo>
                  <a:close/>
                  <a:moveTo>
                    <a:pt x="9969" y="28443"/>
                  </a:moveTo>
                  <a:cubicBezTo>
                    <a:pt x="9948" y="28443"/>
                    <a:pt x="9899" y="28465"/>
                    <a:pt x="9899" y="28508"/>
                  </a:cubicBezTo>
                  <a:cubicBezTo>
                    <a:pt x="9899" y="28529"/>
                    <a:pt x="9948" y="28578"/>
                    <a:pt x="9969" y="28578"/>
                  </a:cubicBezTo>
                  <a:cubicBezTo>
                    <a:pt x="10013" y="28578"/>
                    <a:pt x="10034" y="28529"/>
                    <a:pt x="10034" y="28508"/>
                  </a:cubicBezTo>
                  <a:cubicBezTo>
                    <a:pt x="10034" y="28465"/>
                    <a:pt x="10013" y="28443"/>
                    <a:pt x="9969" y="28443"/>
                  </a:cubicBezTo>
                  <a:close/>
                  <a:moveTo>
                    <a:pt x="10240" y="28443"/>
                  </a:moveTo>
                  <a:cubicBezTo>
                    <a:pt x="10218" y="28443"/>
                    <a:pt x="10169" y="28465"/>
                    <a:pt x="10169" y="28508"/>
                  </a:cubicBezTo>
                  <a:cubicBezTo>
                    <a:pt x="10169" y="28529"/>
                    <a:pt x="10218" y="28578"/>
                    <a:pt x="10240" y="28578"/>
                  </a:cubicBezTo>
                  <a:cubicBezTo>
                    <a:pt x="10283" y="28578"/>
                    <a:pt x="10304" y="28529"/>
                    <a:pt x="10304" y="28508"/>
                  </a:cubicBezTo>
                  <a:cubicBezTo>
                    <a:pt x="10304" y="28465"/>
                    <a:pt x="10283" y="28443"/>
                    <a:pt x="10240" y="28443"/>
                  </a:cubicBezTo>
                  <a:close/>
                  <a:moveTo>
                    <a:pt x="10510" y="28443"/>
                  </a:moveTo>
                  <a:cubicBezTo>
                    <a:pt x="10488" y="28443"/>
                    <a:pt x="10439" y="28465"/>
                    <a:pt x="10439" y="28508"/>
                  </a:cubicBezTo>
                  <a:cubicBezTo>
                    <a:pt x="10439" y="28529"/>
                    <a:pt x="10488" y="28578"/>
                    <a:pt x="10510" y="28578"/>
                  </a:cubicBezTo>
                  <a:cubicBezTo>
                    <a:pt x="10553" y="28578"/>
                    <a:pt x="10574" y="28529"/>
                    <a:pt x="10574" y="28508"/>
                  </a:cubicBezTo>
                  <a:cubicBezTo>
                    <a:pt x="10574" y="28465"/>
                    <a:pt x="10553" y="28443"/>
                    <a:pt x="10510" y="28443"/>
                  </a:cubicBezTo>
                  <a:close/>
                  <a:moveTo>
                    <a:pt x="10780" y="28443"/>
                  </a:moveTo>
                  <a:cubicBezTo>
                    <a:pt x="10758" y="28443"/>
                    <a:pt x="10709" y="28465"/>
                    <a:pt x="10709" y="28508"/>
                  </a:cubicBezTo>
                  <a:cubicBezTo>
                    <a:pt x="10709" y="28529"/>
                    <a:pt x="10758" y="28578"/>
                    <a:pt x="10780" y="28578"/>
                  </a:cubicBezTo>
                  <a:cubicBezTo>
                    <a:pt x="10823" y="28578"/>
                    <a:pt x="10844" y="28529"/>
                    <a:pt x="10844" y="28508"/>
                  </a:cubicBezTo>
                  <a:cubicBezTo>
                    <a:pt x="10844" y="28465"/>
                    <a:pt x="10823" y="28443"/>
                    <a:pt x="10780" y="28443"/>
                  </a:cubicBezTo>
                  <a:close/>
                  <a:moveTo>
                    <a:pt x="11050" y="28443"/>
                  </a:moveTo>
                  <a:cubicBezTo>
                    <a:pt x="11028" y="28443"/>
                    <a:pt x="10979" y="28465"/>
                    <a:pt x="10979" y="28508"/>
                  </a:cubicBezTo>
                  <a:cubicBezTo>
                    <a:pt x="10979" y="28529"/>
                    <a:pt x="11028" y="28578"/>
                    <a:pt x="11050" y="28578"/>
                  </a:cubicBezTo>
                  <a:cubicBezTo>
                    <a:pt x="11093" y="28578"/>
                    <a:pt x="11114" y="28529"/>
                    <a:pt x="11114" y="28508"/>
                  </a:cubicBezTo>
                  <a:cubicBezTo>
                    <a:pt x="11114" y="28465"/>
                    <a:pt x="11093" y="28443"/>
                    <a:pt x="11050" y="28443"/>
                  </a:cubicBezTo>
                  <a:close/>
                  <a:moveTo>
                    <a:pt x="11320" y="28443"/>
                  </a:moveTo>
                  <a:cubicBezTo>
                    <a:pt x="11298" y="28443"/>
                    <a:pt x="11249" y="28465"/>
                    <a:pt x="11249" y="28508"/>
                  </a:cubicBezTo>
                  <a:cubicBezTo>
                    <a:pt x="11249" y="28529"/>
                    <a:pt x="11298" y="28578"/>
                    <a:pt x="11320" y="28578"/>
                  </a:cubicBezTo>
                  <a:cubicBezTo>
                    <a:pt x="11363" y="28578"/>
                    <a:pt x="11384" y="28529"/>
                    <a:pt x="11384" y="28508"/>
                  </a:cubicBezTo>
                  <a:cubicBezTo>
                    <a:pt x="11384" y="28465"/>
                    <a:pt x="11363" y="28443"/>
                    <a:pt x="11320" y="2844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2125685" y="4632153"/>
              <a:ext cx="15756" cy="1798881"/>
            </a:xfrm>
            <a:custGeom>
              <a:avLst/>
              <a:gdLst/>
              <a:ahLst/>
              <a:cxnLst/>
              <a:rect l="l" t="t" r="r" b="b"/>
              <a:pathLst>
                <a:path w="136" h="15527" extrusionOk="0">
                  <a:moveTo>
                    <a:pt x="66" y="1"/>
                  </a:moveTo>
                  <a:cubicBezTo>
                    <a:pt x="44" y="1"/>
                    <a:pt x="1" y="23"/>
                    <a:pt x="1" y="66"/>
                  </a:cubicBezTo>
                  <a:cubicBezTo>
                    <a:pt x="1" y="87"/>
                    <a:pt x="44" y="136"/>
                    <a:pt x="66" y="136"/>
                  </a:cubicBezTo>
                  <a:cubicBezTo>
                    <a:pt x="109" y="136"/>
                    <a:pt x="136" y="87"/>
                    <a:pt x="136" y="66"/>
                  </a:cubicBezTo>
                  <a:cubicBezTo>
                    <a:pt x="136" y="23"/>
                    <a:pt x="109" y="1"/>
                    <a:pt x="66" y="1"/>
                  </a:cubicBezTo>
                  <a:close/>
                  <a:moveTo>
                    <a:pt x="66" y="271"/>
                  </a:moveTo>
                  <a:cubicBezTo>
                    <a:pt x="44" y="271"/>
                    <a:pt x="1" y="293"/>
                    <a:pt x="1" y="336"/>
                  </a:cubicBezTo>
                  <a:cubicBezTo>
                    <a:pt x="1" y="357"/>
                    <a:pt x="44" y="406"/>
                    <a:pt x="66" y="406"/>
                  </a:cubicBezTo>
                  <a:cubicBezTo>
                    <a:pt x="109" y="406"/>
                    <a:pt x="136" y="357"/>
                    <a:pt x="136" y="336"/>
                  </a:cubicBezTo>
                  <a:cubicBezTo>
                    <a:pt x="136" y="293"/>
                    <a:pt x="109" y="271"/>
                    <a:pt x="66" y="271"/>
                  </a:cubicBezTo>
                  <a:close/>
                  <a:moveTo>
                    <a:pt x="66" y="541"/>
                  </a:moveTo>
                  <a:cubicBezTo>
                    <a:pt x="44" y="541"/>
                    <a:pt x="1" y="563"/>
                    <a:pt x="1" y="606"/>
                  </a:cubicBezTo>
                  <a:cubicBezTo>
                    <a:pt x="1" y="627"/>
                    <a:pt x="44" y="676"/>
                    <a:pt x="66" y="676"/>
                  </a:cubicBezTo>
                  <a:cubicBezTo>
                    <a:pt x="109" y="676"/>
                    <a:pt x="136" y="627"/>
                    <a:pt x="136" y="606"/>
                  </a:cubicBezTo>
                  <a:cubicBezTo>
                    <a:pt x="136" y="563"/>
                    <a:pt x="109" y="541"/>
                    <a:pt x="66" y="541"/>
                  </a:cubicBezTo>
                  <a:close/>
                  <a:moveTo>
                    <a:pt x="66" y="811"/>
                  </a:moveTo>
                  <a:cubicBezTo>
                    <a:pt x="44" y="811"/>
                    <a:pt x="1" y="833"/>
                    <a:pt x="1" y="876"/>
                  </a:cubicBezTo>
                  <a:cubicBezTo>
                    <a:pt x="1" y="897"/>
                    <a:pt x="44" y="946"/>
                    <a:pt x="66" y="946"/>
                  </a:cubicBezTo>
                  <a:cubicBezTo>
                    <a:pt x="109" y="946"/>
                    <a:pt x="136" y="897"/>
                    <a:pt x="136" y="876"/>
                  </a:cubicBezTo>
                  <a:cubicBezTo>
                    <a:pt x="136" y="833"/>
                    <a:pt x="109" y="811"/>
                    <a:pt x="66" y="811"/>
                  </a:cubicBezTo>
                  <a:close/>
                  <a:moveTo>
                    <a:pt x="66" y="1081"/>
                  </a:moveTo>
                  <a:cubicBezTo>
                    <a:pt x="44" y="1081"/>
                    <a:pt x="1" y="1103"/>
                    <a:pt x="1" y="1146"/>
                  </a:cubicBezTo>
                  <a:cubicBezTo>
                    <a:pt x="1" y="1167"/>
                    <a:pt x="44" y="1216"/>
                    <a:pt x="66" y="1216"/>
                  </a:cubicBezTo>
                  <a:cubicBezTo>
                    <a:pt x="109" y="1216"/>
                    <a:pt x="136" y="1167"/>
                    <a:pt x="136" y="1146"/>
                  </a:cubicBezTo>
                  <a:cubicBezTo>
                    <a:pt x="136" y="1103"/>
                    <a:pt x="109" y="1081"/>
                    <a:pt x="66" y="1081"/>
                  </a:cubicBezTo>
                  <a:close/>
                  <a:moveTo>
                    <a:pt x="66" y="1351"/>
                  </a:moveTo>
                  <a:cubicBezTo>
                    <a:pt x="44" y="1351"/>
                    <a:pt x="1" y="1373"/>
                    <a:pt x="1" y="1416"/>
                  </a:cubicBezTo>
                  <a:cubicBezTo>
                    <a:pt x="1" y="1437"/>
                    <a:pt x="44" y="1486"/>
                    <a:pt x="66" y="1486"/>
                  </a:cubicBezTo>
                  <a:cubicBezTo>
                    <a:pt x="109" y="1486"/>
                    <a:pt x="136" y="1437"/>
                    <a:pt x="136" y="1416"/>
                  </a:cubicBezTo>
                  <a:cubicBezTo>
                    <a:pt x="136" y="1373"/>
                    <a:pt x="109" y="1351"/>
                    <a:pt x="66" y="1351"/>
                  </a:cubicBezTo>
                  <a:close/>
                  <a:moveTo>
                    <a:pt x="66" y="1621"/>
                  </a:moveTo>
                  <a:cubicBezTo>
                    <a:pt x="44" y="1621"/>
                    <a:pt x="1" y="1643"/>
                    <a:pt x="1" y="1686"/>
                  </a:cubicBezTo>
                  <a:cubicBezTo>
                    <a:pt x="1" y="1707"/>
                    <a:pt x="44" y="1756"/>
                    <a:pt x="66" y="1756"/>
                  </a:cubicBezTo>
                  <a:cubicBezTo>
                    <a:pt x="109" y="1756"/>
                    <a:pt x="136" y="1707"/>
                    <a:pt x="136" y="1686"/>
                  </a:cubicBezTo>
                  <a:cubicBezTo>
                    <a:pt x="136" y="1643"/>
                    <a:pt x="109" y="1621"/>
                    <a:pt x="66" y="1621"/>
                  </a:cubicBezTo>
                  <a:close/>
                  <a:moveTo>
                    <a:pt x="66" y="1891"/>
                  </a:moveTo>
                  <a:cubicBezTo>
                    <a:pt x="44" y="1891"/>
                    <a:pt x="1" y="1913"/>
                    <a:pt x="1" y="1956"/>
                  </a:cubicBezTo>
                  <a:cubicBezTo>
                    <a:pt x="1" y="1977"/>
                    <a:pt x="44" y="2026"/>
                    <a:pt x="66" y="2026"/>
                  </a:cubicBezTo>
                  <a:cubicBezTo>
                    <a:pt x="109" y="2026"/>
                    <a:pt x="136" y="1977"/>
                    <a:pt x="136" y="1956"/>
                  </a:cubicBezTo>
                  <a:cubicBezTo>
                    <a:pt x="136" y="1913"/>
                    <a:pt x="109" y="1891"/>
                    <a:pt x="66" y="1891"/>
                  </a:cubicBezTo>
                  <a:close/>
                  <a:moveTo>
                    <a:pt x="66" y="2161"/>
                  </a:moveTo>
                  <a:cubicBezTo>
                    <a:pt x="44" y="2161"/>
                    <a:pt x="1" y="2183"/>
                    <a:pt x="1" y="2226"/>
                  </a:cubicBezTo>
                  <a:cubicBezTo>
                    <a:pt x="1" y="2247"/>
                    <a:pt x="44" y="2296"/>
                    <a:pt x="66" y="2296"/>
                  </a:cubicBezTo>
                  <a:cubicBezTo>
                    <a:pt x="109" y="2296"/>
                    <a:pt x="136" y="2247"/>
                    <a:pt x="136" y="2226"/>
                  </a:cubicBezTo>
                  <a:cubicBezTo>
                    <a:pt x="136" y="2183"/>
                    <a:pt x="109" y="2161"/>
                    <a:pt x="66" y="2161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53"/>
                    <a:pt x="1" y="2496"/>
                  </a:cubicBezTo>
                  <a:cubicBezTo>
                    <a:pt x="1" y="2517"/>
                    <a:pt x="44" y="2566"/>
                    <a:pt x="66" y="2566"/>
                  </a:cubicBezTo>
                  <a:cubicBezTo>
                    <a:pt x="109" y="2566"/>
                    <a:pt x="136" y="2517"/>
                    <a:pt x="136" y="2496"/>
                  </a:cubicBezTo>
                  <a:cubicBezTo>
                    <a:pt x="136" y="2453"/>
                    <a:pt x="109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23"/>
                    <a:pt x="1" y="2766"/>
                  </a:cubicBezTo>
                  <a:cubicBezTo>
                    <a:pt x="1" y="2787"/>
                    <a:pt x="44" y="2836"/>
                    <a:pt x="66" y="2836"/>
                  </a:cubicBezTo>
                  <a:cubicBezTo>
                    <a:pt x="109" y="2836"/>
                    <a:pt x="136" y="2787"/>
                    <a:pt x="136" y="2766"/>
                  </a:cubicBezTo>
                  <a:cubicBezTo>
                    <a:pt x="136" y="2723"/>
                    <a:pt x="109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2993"/>
                    <a:pt x="1" y="3036"/>
                  </a:cubicBezTo>
                  <a:cubicBezTo>
                    <a:pt x="1" y="3058"/>
                    <a:pt x="44" y="3106"/>
                    <a:pt x="66" y="3106"/>
                  </a:cubicBezTo>
                  <a:cubicBezTo>
                    <a:pt x="109" y="3106"/>
                    <a:pt x="136" y="3058"/>
                    <a:pt x="136" y="3036"/>
                  </a:cubicBezTo>
                  <a:cubicBezTo>
                    <a:pt x="136" y="2993"/>
                    <a:pt x="109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63"/>
                    <a:pt x="1" y="3306"/>
                  </a:cubicBezTo>
                  <a:cubicBezTo>
                    <a:pt x="1" y="3328"/>
                    <a:pt x="44" y="3376"/>
                    <a:pt x="66" y="3376"/>
                  </a:cubicBezTo>
                  <a:cubicBezTo>
                    <a:pt x="109" y="3376"/>
                    <a:pt x="136" y="3328"/>
                    <a:pt x="136" y="3306"/>
                  </a:cubicBezTo>
                  <a:cubicBezTo>
                    <a:pt x="136" y="3263"/>
                    <a:pt x="109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33"/>
                    <a:pt x="1" y="3576"/>
                  </a:cubicBezTo>
                  <a:cubicBezTo>
                    <a:pt x="1" y="3598"/>
                    <a:pt x="44" y="3646"/>
                    <a:pt x="66" y="3646"/>
                  </a:cubicBezTo>
                  <a:cubicBezTo>
                    <a:pt x="109" y="3646"/>
                    <a:pt x="136" y="3598"/>
                    <a:pt x="136" y="3576"/>
                  </a:cubicBezTo>
                  <a:cubicBezTo>
                    <a:pt x="136" y="3533"/>
                    <a:pt x="109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03"/>
                    <a:pt x="1" y="3846"/>
                  </a:cubicBezTo>
                  <a:cubicBezTo>
                    <a:pt x="1" y="3868"/>
                    <a:pt x="44" y="3916"/>
                    <a:pt x="66" y="3916"/>
                  </a:cubicBezTo>
                  <a:cubicBezTo>
                    <a:pt x="109" y="3916"/>
                    <a:pt x="136" y="3868"/>
                    <a:pt x="136" y="3846"/>
                  </a:cubicBezTo>
                  <a:cubicBezTo>
                    <a:pt x="136" y="3803"/>
                    <a:pt x="109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73"/>
                    <a:pt x="1" y="4116"/>
                  </a:cubicBezTo>
                  <a:cubicBezTo>
                    <a:pt x="1" y="4138"/>
                    <a:pt x="44" y="4186"/>
                    <a:pt x="66" y="4186"/>
                  </a:cubicBezTo>
                  <a:cubicBezTo>
                    <a:pt x="109" y="4186"/>
                    <a:pt x="136" y="4138"/>
                    <a:pt x="136" y="4116"/>
                  </a:cubicBezTo>
                  <a:cubicBezTo>
                    <a:pt x="136" y="4073"/>
                    <a:pt x="109" y="4051"/>
                    <a:pt x="66" y="4051"/>
                  </a:cubicBezTo>
                  <a:close/>
                  <a:moveTo>
                    <a:pt x="66" y="4321"/>
                  </a:moveTo>
                  <a:cubicBezTo>
                    <a:pt x="44" y="4321"/>
                    <a:pt x="1" y="4343"/>
                    <a:pt x="1" y="4386"/>
                  </a:cubicBezTo>
                  <a:cubicBezTo>
                    <a:pt x="1" y="4408"/>
                    <a:pt x="44" y="4456"/>
                    <a:pt x="66" y="4456"/>
                  </a:cubicBezTo>
                  <a:cubicBezTo>
                    <a:pt x="109" y="4456"/>
                    <a:pt x="136" y="4408"/>
                    <a:pt x="136" y="4386"/>
                  </a:cubicBezTo>
                  <a:cubicBezTo>
                    <a:pt x="136" y="4343"/>
                    <a:pt x="109" y="4321"/>
                    <a:pt x="66" y="4321"/>
                  </a:cubicBezTo>
                  <a:close/>
                  <a:moveTo>
                    <a:pt x="66" y="4591"/>
                  </a:moveTo>
                  <a:cubicBezTo>
                    <a:pt x="44" y="4591"/>
                    <a:pt x="1" y="4613"/>
                    <a:pt x="1" y="4656"/>
                  </a:cubicBezTo>
                  <a:cubicBezTo>
                    <a:pt x="1" y="4678"/>
                    <a:pt x="44" y="4726"/>
                    <a:pt x="66" y="4726"/>
                  </a:cubicBezTo>
                  <a:cubicBezTo>
                    <a:pt x="109" y="4726"/>
                    <a:pt x="136" y="4678"/>
                    <a:pt x="136" y="4656"/>
                  </a:cubicBezTo>
                  <a:cubicBezTo>
                    <a:pt x="136" y="4613"/>
                    <a:pt x="109" y="4591"/>
                    <a:pt x="66" y="4591"/>
                  </a:cubicBezTo>
                  <a:close/>
                  <a:moveTo>
                    <a:pt x="66" y="4861"/>
                  </a:moveTo>
                  <a:cubicBezTo>
                    <a:pt x="44" y="4861"/>
                    <a:pt x="1" y="4883"/>
                    <a:pt x="1" y="4926"/>
                  </a:cubicBezTo>
                  <a:cubicBezTo>
                    <a:pt x="1" y="4948"/>
                    <a:pt x="44" y="4996"/>
                    <a:pt x="66" y="4996"/>
                  </a:cubicBezTo>
                  <a:cubicBezTo>
                    <a:pt x="109" y="4996"/>
                    <a:pt x="136" y="4948"/>
                    <a:pt x="136" y="4926"/>
                  </a:cubicBezTo>
                  <a:cubicBezTo>
                    <a:pt x="136" y="4883"/>
                    <a:pt x="109" y="4861"/>
                    <a:pt x="66" y="4861"/>
                  </a:cubicBezTo>
                  <a:close/>
                  <a:moveTo>
                    <a:pt x="66" y="5131"/>
                  </a:moveTo>
                  <a:cubicBezTo>
                    <a:pt x="44" y="5131"/>
                    <a:pt x="1" y="5153"/>
                    <a:pt x="1" y="5196"/>
                  </a:cubicBezTo>
                  <a:cubicBezTo>
                    <a:pt x="1" y="5218"/>
                    <a:pt x="44" y="5266"/>
                    <a:pt x="66" y="5266"/>
                  </a:cubicBezTo>
                  <a:cubicBezTo>
                    <a:pt x="109" y="5266"/>
                    <a:pt x="136" y="5218"/>
                    <a:pt x="136" y="5196"/>
                  </a:cubicBezTo>
                  <a:cubicBezTo>
                    <a:pt x="136" y="5153"/>
                    <a:pt x="109" y="5131"/>
                    <a:pt x="66" y="5131"/>
                  </a:cubicBezTo>
                  <a:close/>
                  <a:moveTo>
                    <a:pt x="66" y="5401"/>
                  </a:moveTo>
                  <a:cubicBezTo>
                    <a:pt x="44" y="5401"/>
                    <a:pt x="1" y="5423"/>
                    <a:pt x="1" y="5466"/>
                  </a:cubicBezTo>
                  <a:cubicBezTo>
                    <a:pt x="1" y="5488"/>
                    <a:pt x="44" y="5536"/>
                    <a:pt x="66" y="5536"/>
                  </a:cubicBezTo>
                  <a:cubicBezTo>
                    <a:pt x="109" y="5536"/>
                    <a:pt x="136" y="5488"/>
                    <a:pt x="136" y="5466"/>
                  </a:cubicBezTo>
                  <a:cubicBezTo>
                    <a:pt x="136" y="5423"/>
                    <a:pt x="109" y="5401"/>
                    <a:pt x="66" y="5401"/>
                  </a:cubicBezTo>
                  <a:close/>
                  <a:moveTo>
                    <a:pt x="66" y="5671"/>
                  </a:moveTo>
                  <a:cubicBezTo>
                    <a:pt x="44" y="5671"/>
                    <a:pt x="1" y="5693"/>
                    <a:pt x="1" y="5736"/>
                  </a:cubicBezTo>
                  <a:cubicBezTo>
                    <a:pt x="1" y="5758"/>
                    <a:pt x="44" y="5806"/>
                    <a:pt x="66" y="5806"/>
                  </a:cubicBezTo>
                  <a:cubicBezTo>
                    <a:pt x="109" y="5806"/>
                    <a:pt x="136" y="5758"/>
                    <a:pt x="136" y="5736"/>
                  </a:cubicBezTo>
                  <a:cubicBezTo>
                    <a:pt x="136" y="5693"/>
                    <a:pt x="109" y="5671"/>
                    <a:pt x="66" y="5671"/>
                  </a:cubicBezTo>
                  <a:close/>
                  <a:moveTo>
                    <a:pt x="66" y="5941"/>
                  </a:moveTo>
                  <a:cubicBezTo>
                    <a:pt x="44" y="5941"/>
                    <a:pt x="1" y="5963"/>
                    <a:pt x="1" y="6006"/>
                  </a:cubicBezTo>
                  <a:cubicBezTo>
                    <a:pt x="1" y="6028"/>
                    <a:pt x="44" y="6076"/>
                    <a:pt x="66" y="6076"/>
                  </a:cubicBezTo>
                  <a:cubicBezTo>
                    <a:pt x="109" y="6076"/>
                    <a:pt x="136" y="6028"/>
                    <a:pt x="136" y="6006"/>
                  </a:cubicBezTo>
                  <a:cubicBezTo>
                    <a:pt x="136" y="5963"/>
                    <a:pt x="109" y="5941"/>
                    <a:pt x="66" y="5941"/>
                  </a:cubicBezTo>
                  <a:close/>
                  <a:moveTo>
                    <a:pt x="66" y="6211"/>
                  </a:moveTo>
                  <a:cubicBezTo>
                    <a:pt x="44" y="6211"/>
                    <a:pt x="1" y="6233"/>
                    <a:pt x="1" y="6276"/>
                  </a:cubicBezTo>
                  <a:cubicBezTo>
                    <a:pt x="1" y="6298"/>
                    <a:pt x="44" y="6346"/>
                    <a:pt x="66" y="6346"/>
                  </a:cubicBezTo>
                  <a:cubicBezTo>
                    <a:pt x="109" y="6346"/>
                    <a:pt x="136" y="6298"/>
                    <a:pt x="136" y="6276"/>
                  </a:cubicBezTo>
                  <a:cubicBezTo>
                    <a:pt x="136" y="6233"/>
                    <a:pt x="109" y="6211"/>
                    <a:pt x="66" y="6211"/>
                  </a:cubicBezTo>
                  <a:close/>
                  <a:moveTo>
                    <a:pt x="66" y="6481"/>
                  </a:moveTo>
                  <a:cubicBezTo>
                    <a:pt x="44" y="6481"/>
                    <a:pt x="1" y="6503"/>
                    <a:pt x="1" y="6546"/>
                  </a:cubicBezTo>
                  <a:cubicBezTo>
                    <a:pt x="1" y="6568"/>
                    <a:pt x="44" y="6616"/>
                    <a:pt x="66" y="6616"/>
                  </a:cubicBezTo>
                  <a:cubicBezTo>
                    <a:pt x="109" y="6616"/>
                    <a:pt x="136" y="6568"/>
                    <a:pt x="136" y="6546"/>
                  </a:cubicBezTo>
                  <a:cubicBezTo>
                    <a:pt x="136" y="6503"/>
                    <a:pt x="109" y="6481"/>
                    <a:pt x="66" y="6481"/>
                  </a:cubicBezTo>
                  <a:close/>
                  <a:moveTo>
                    <a:pt x="66" y="6751"/>
                  </a:moveTo>
                  <a:cubicBezTo>
                    <a:pt x="44" y="6751"/>
                    <a:pt x="1" y="6773"/>
                    <a:pt x="1" y="6816"/>
                  </a:cubicBezTo>
                  <a:cubicBezTo>
                    <a:pt x="1" y="6838"/>
                    <a:pt x="44" y="6886"/>
                    <a:pt x="66" y="6886"/>
                  </a:cubicBezTo>
                  <a:cubicBezTo>
                    <a:pt x="109" y="6886"/>
                    <a:pt x="136" y="6838"/>
                    <a:pt x="136" y="6816"/>
                  </a:cubicBezTo>
                  <a:cubicBezTo>
                    <a:pt x="136" y="6773"/>
                    <a:pt x="109" y="6751"/>
                    <a:pt x="66" y="6751"/>
                  </a:cubicBezTo>
                  <a:close/>
                  <a:moveTo>
                    <a:pt x="66" y="7021"/>
                  </a:moveTo>
                  <a:cubicBezTo>
                    <a:pt x="44" y="7021"/>
                    <a:pt x="1" y="7043"/>
                    <a:pt x="1" y="7086"/>
                  </a:cubicBezTo>
                  <a:cubicBezTo>
                    <a:pt x="1" y="7108"/>
                    <a:pt x="44" y="7156"/>
                    <a:pt x="66" y="7156"/>
                  </a:cubicBezTo>
                  <a:cubicBezTo>
                    <a:pt x="109" y="7156"/>
                    <a:pt x="136" y="7108"/>
                    <a:pt x="136" y="7086"/>
                  </a:cubicBezTo>
                  <a:cubicBezTo>
                    <a:pt x="136" y="7043"/>
                    <a:pt x="109" y="7021"/>
                    <a:pt x="66" y="7021"/>
                  </a:cubicBezTo>
                  <a:close/>
                  <a:moveTo>
                    <a:pt x="1" y="7356"/>
                  </a:moveTo>
                  <a:cubicBezTo>
                    <a:pt x="1" y="7378"/>
                    <a:pt x="44" y="7426"/>
                    <a:pt x="66" y="7426"/>
                  </a:cubicBezTo>
                  <a:cubicBezTo>
                    <a:pt x="109" y="7426"/>
                    <a:pt x="136" y="7378"/>
                    <a:pt x="136" y="7356"/>
                  </a:cubicBezTo>
                  <a:lnTo>
                    <a:pt x="136" y="7356"/>
                  </a:lnTo>
                  <a:cubicBezTo>
                    <a:pt x="136" y="7378"/>
                    <a:pt x="109" y="7405"/>
                    <a:pt x="66" y="7405"/>
                  </a:cubicBezTo>
                  <a:cubicBezTo>
                    <a:pt x="44" y="7405"/>
                    <a:pt x="22" y="7378"/>
                    <a:pt x="1" y="7356"/>
                  </a:cubicBezTo>
                  <a:close/>
                  <a:moveTo>
                    <a:pt x="66" y="7561"/>
                  </a:moveTo>
                  <a:cubicBezTo>
                    <a:pt x="44" y="7561"/>
                    <a:pt x="1" y="7583"/>
                    <a:pt x="1" y="7626"/>
                  </a:cubicBezTo>
                  <a:cubicBezTo>
                    <a:pt x="1" y="7648"/>
                    <a:pt x="44" y="7696"/>
                    <a:pt x="66" y="7696"/>
                  </a:cubicBezTo>
                  <a:cubicBezTo>
                    <a:pt x="109" y="7696"/>
                    <a:pt x="136" y="7648"/>
                    <a:pt x="136" y="7626"/>
                  </a:cubicBezTo>
                  <a:cubicBezTo>
                    <a:pt x="136" y="7583"/>
                    <a:pt x="109" y="7561"/>
                    <a:pt x="66" y="7561"/>
                  </a:cubicBezTo>
                  <a:close/>
                  <a:moveTo>
                    <a:pt x="66" y="7831"/>
                  </a:moveTo>
                  <a:cubicBezTo>
                    <a:pt x="44" y="7831"/>
                    <a:pt x="1" y="7853"/>
                    <a:pt x="1" y="7896"/>
                  </a:cubicBezTo>
                  <a:cubicBezTo>
                    <a:pt x="1" y="7918"/>
                    <a:pt x="44" y="7966"/>
                    <a:pt x="66" y="7966"/>
                  </a:cubicBezTo>
                  <a:cubicBezTo>
                    <a:pt x="109" y="7966"/>
                    <a:pt x="136" y="7918"/>
                    <a:pt x="136" y="7896"/>
                  </a:cubicBezTo>
                  <a:cubicBezTo>
                    <a:pt x="136" y="7853"/>
                    <a:pt x="109" y="7831"/>
                    <a:pt x="66" y="7831"/>
                  </a:cubicBezTo>
                  <a:close/>
                  <a:moveTo>
                    <a:pt x="66" y="8101"/>
                  </a:moveTo>
                  <a:cubicBezTo>
                    <a:pt x="44" y="8101"/>
                    <a:pt x="1" y="8123"/>
                    <a:pt x="1" y="8166"/>
                  </a:cubicBezTo>
                  <a:cubicBezTo>
                    <a:pt x="1" y="8188"/>
                    <a:pt x="44" y="8236"/>
                    <a:pt x="66" y="8236"/>
                  </a:cubicBezTo>
                  <a:cubicBezTo>
                    <a:pt x="109" y="8236"/>
                    <a:pt x="136" y="8188"/>
                    <a:pt x="136" y="8166"/>
                  </a:cubicBezTo>
                  <a:cubicBezTo>
                    <a:pt x="136" y="8123"/>
                    <a:pt x="109" y="8101"/>
                    <a:pt x="66" y="8101"/>
                  </a:cubicBezTo>
                  <a:close/>
                  <a:moveTo>
                    <a:pt x="66" y="8371"/>
                  </a:moveTo>
                  <a:cubicBezTo>
                    <a:pt x="44" y="8371"/>
                    <a:pt x="1" y="8393"/>
                    <a:pt x="1" y="8436"/>
                  </a:cubicBezTo>
                  <a:cubicBezTo>
                    <a:pt x="1" y="8458"/>
                    <a:pt x="44" y="8506"/>
                    <a:pt x="66" y="8506"/>
                  </a:cubicBezTo>
                  <a:cubicBezTo>
                    <a:pt x="109" y="8506"/>
                    <a:pt x="136" y="8458"/>
                    <a:pt x="136" y="8436"/>
                  </a:cubicBezTo>
                  <a:cubicBezTo>
                    <a:pt x="136" y="8393"/>
                    <a:pt x="109" y="8371"/>
                    <a:pt x="66" y="8371"/>
                  </a:cubicBezTo>
                  <a:close/>
                  <a:moveTo>
                    <a:pt x="66" y="8641"/>
                  </a:moveTo>
                  <a:cubicBezTo>
                    <a:pt x="44" y="8641"/>
                    <a:pt x="1" y="8663"/>
                    <a:pt x="1" y="8706"/>
                  </a:cubicBezTo>
                  <a:cubicBezTo>
                    <a:pt x="1" y="8728"/>
                    <a:pt x="44" y="8776"/>
                    <a:pt x="66" y="8776"/>
                  </a:cubicBezTo>
                  <a:cubicBezTo>
                    <a:pt x="109" y="8776"/>
                    <a:pt x="136" y="8728"/>
                    <a:pt x="136" y="8706"/>
                  </a:cubicBezTo>
                  <a:cubicBezTo>
                    <a:pt x="136" y="8663"/>
                    <a:pt x="109" y="8641"/>
                    <a:pt x="66" y="8641"/>
                  </a:cubicBezTo>
                  <a:close/>
                  <a:moveTo>
                    <a:pt x="66" y="8911"/>
                  </a:moveTo>
                  <a:cubicBezTo>
                    <a:pt x="44" y="8911"/>
                    <a:pt x="1" y="8933"/>
                    <a:pt x="1" y="8976"/>
                  </a:cubicBezTo>
                  <a:cubicBezTo>
                    <a:pt x="1" y="8998"/>
                    <a:pt x="44" y="9046"/>
                    <a:pt x="66" y="9046"/>
                  </a:cubicBezTo>
                  <a:cubicBezTo>
                    <a:pt x="109" y="9046"/>
                    <a:pt x="136" y="8998"/>
                    <a:pt x="136" y="8976"/>
                  </a:cubicBezTo>
                  <a:cubicBezTo>
                    <a:pt x="136" y="8933"/>
                    <a:pt x="109" y="8911"/>
                    <a:pt x="66" y="8911"/>
                  </a:cubicBezTo>
                  <a:close/>
                  <a:moveTo>
                    <a:pt x="66" y="9181"/>
                  </a:moveTo>
                  <a:cubicBezTo>
                    <a:pt x="44" y="9181"/>
                    <a:pt x="1" y="9203"/>
                    <a:pt x="1" y="9246"/>
                  </a:cubicBezTo>
                  <a:cubicBezTo>
                    <a:pt x="1" y="9268"/>
                    <a:pt x="44" y="9316"/>
                    <a:pt x="66" y="9316"/>
                  </a:cubicBezTo>
                  <a:cubicBezTo>
                    <a:pt x="109" y="9316"/>
                    <a:pt x="136" y="9268"/>
                    <a:pt x="136" y="9246"/>
                  </a:cubicBezTo>
                  <a:cubicBezTo>
                    <a:pt x="136" y="9203"/>
                    <a:pt x="109" y="9181"/>
                    <a:pt x="66" y="9181"/>
                  </a:cubicBezTo>
                  <a:close/>
                  <a:moveTo>
                    <a:pt x="66" y="9451"/>
                  </a:moveTo>
                  <a:cubicBezTo>
                    <a:pt x="44" y="9451"/>
                    <a:pt x="1" y="9473"/>
                    <a:pt x="1" y="9516"/>
                  </a:cubicBezTo>
                  <a:cubicBezTo>
                    <a:pt x="1" y="9538"/>
                    <a:pt x="44" y="9586"/>
                    <a:pt x="66" y="9586"/>
                  </a:cubicBezTo>
                  <a:cubicBezTo>
                    <a:pt x="109" y="9586"/>
                    <a:pt x="136" y="9538"/>
                    <a:pt x="136" y="9516"/>
                  </a:cubicBezTo>
                  <a:cubicBezTo>
                    <a:pt x="136" y="9473"/>
                    <a:pt x="109" y="9451"/>
                    <a:pt x="66" y="9451"/>
                  </a:cubicBezTo>
                  <a:close/>
                  <a:moveTo>
                    <a:pt x="66" y="9721"/>
                  </a:moveTo>
                  <a:cubicBezTo>
                    <a:pt x="44" y="9721"/>
                    <a:pt x="1" y="9743"/>
                    <a:pt x="1" y="9786"/>
                  </a:cubicBezTo>
                  <a:cubicBezTo>
                    <a:pt x="1" y="9808"/>
                    <a:pt x="44" y="9856"/>
                    <a:pt x="66" y="9856"/>
                  </a:cubicBezTo>
                  <a:cubicBezTo>
                    <a:pt x="109" y="9856"/>
                    <a:pt x="136" y="9808"/>
                    <a:pt x="136" y="9786"/>
                  </a:cubicBezTo>
                  <a:cubicBezTo>
                    <a:pt x="136" y="9743"/>
                    <a:pt x="109" y="9721"/>
                    <a:pt x="66" y="9721"/>
                  </a:cubicBezTo>
                  <a:close/>
                  <a:moveTo>
                    <a:pt x="66" y="9991"/>
                  </a:moveTo>
                  <a:cubicBezTo>
                    <a:pt x="44" y="9991"/>
                    <a:pt x="1" y="10013"/>
                    <a:pt x="1" y="10056"/>
                  </a:cubicBezTo>
                  <a:cubicBezTo>
                    <a:pt x="1" y="10078"/>
                    <a:pt x="44" y="10126"/>
                    <a:pt x="66" y="10126"/>
                  </a:cubicBezTo>
                  <a:cubicBezTo>
                    <a:pt x="109" y="10126"/>
                    <a:pt x="136" y="10078"/>
                    <a:pt x="136" y="10056"/>
                  </a:cubicBezTo>
                  <a:cubicBezTo>
                    <a:pt x="136" y="10013"/>
                    <a:pt x="109" y="9991"/>
                    <a:pt x="66" y="9991"/>
                  </a:cubicBezTo>
                  <a:close/>
                  <a:moveTo>
                    <a:pt x="66" y="10261"/>
                  </a:moveTo>
                  <a:cubicBezTo>
                    <a:pt x="44" y="10261"/>
                    <a:pt x="1" y="10283"/>
                    <a:pt x="1" y="10326"/>
                  </a:cubicBezTo>
                  <a:cubicBezTo>
                    <a:pt x="1" y="10348"/>
                    <a:pt x="44" y="10396"/>
                    <a:pt x="66" y="10396"/>
                  </a:cubicBezTo>
                  <a:cubicBezTo>
                    <a:pt x="109" y="10396"/>
                    <a:pt x="136" y="10348"/>
                    <a:pt x="136" y="10326"/>
                  </a:cubicBezTo>
                  <a:cubicBezTo>
                    <a:pt x="136" y="10283"/>
                    <a:pt x="109" y="10261"/>
                    <a:pt x="66" y="10261"/>
                  </a:cubicBezTo>
                  <a:close/>
                  <a:moveTo>
                    <a:pt x="66" y="10531"/>
                  </a:moveTo>
                  <a:cubicBezTo>
                    <a:pt x="44" y="10531"/>
                    <a:pt x="1" y="10553"/>
                    <a:pt x="1" y="10596"/>
                  </a:cubicBezTo>
                  <a:cubicBezTo>
                    <a:pt x="1" y="10618"/>
                    <a:pt x="44" y="10666"/>
                    <a:pt x="66" y="10666"/>
                  </a:cubicBezTo>
                  <a:cubicBezTo>
                    <a:pt x="109" y="10666"/>
                    <a:pt x="136" y="10618"/>
                    <a:pt x="136" y="10596"/>
                  </a:cubicBezTo>
                  <a:cubicBezTo>
                    <a:pt x="136" y="10553"/>
                    <a:pt x="109" y="10531"/>
                    <a:pt x="66" y="10531"/>
                  </a:cubicBezTo>
                  <a:close/>
                  <a:moveTo>
                    <a:pt x="66" y="10801"/>
                  </a:moveTo>
                  <a:cubicBezTo>
                    <a:pt x="44" y="10801"/>
                    <a:pt x="1" y="10823"/>
                    <a:pt x="1" y="10866"/>
                  </a:cubicBezTo>
                  <a:cubicBezTo>
                    <a:pt x="1" y="10888"/>
                    <a:pt x="44" y="10936"/>
                    <a:pt x="66" y="10936"/>
                  </a:cubicBezTo>
                  <a:cubicBezTo>
                    <a:pt x="109" y="10936"/>
                    <a:pt x="136" y="10888"/>
                    <a:pt x="136" y="10866"/>
                  </a:cubicBezTo>
                  <a:cubicBezTo>
                    <a:pt x="136" y="10823"/>
                    <a:pt x="109" y="10801"/>
                    <a:pt x="66" y="10801"/>
                  </a:cubicBezTo>
                  <a:close/>
                  <a:moveTo>
                    <a:pt x="66" y="11071"/>
                  </a:moveTo>
                  <a:cubicBezTo>
                    <a:pt x="44" y="11071"/>
                    <a:pt x="1" y="11093"/>
                    <a:pt x="1" y="11136"/>
                  </a:cubicBezTo>
                  <a:cubicBezTo>
                    <a:pt x="1" y="11158"/>
                    <a:pt x="44" y="11206"/>
                    <a:pt x="66" y="11206"/>
                  </a:cubicBezTo>
                  <a:cubicBezTo>
                    <a:pt x="109" y="11206"/>
                    <a:pt x="136" y="11158"/>
                    <a:pt x="136" y="11136"/>
                  </a:cubicBezTo>
                  <a:cubicBezTo>
                    <a:pt x="136" y="11093"/>
                    <a:pt x="109" y="11071"/>
                    <a:pt x="66" y="11071"/>
                  </a:cubicBezTo>
                  <a:close/>
                  <a:moveTo>
                    <a:pt x="66" y="11341"/>
                  </a:moveTo>
                  <a:cubicBezTo>
                    <a:pt x="44" y="11341"/>
                    <a:pt x="1" y="11363"/>
                    <a:pt x="1" y="11406"/>
                  </a:cubicBezTo>
                  <a:cubicBezTo>
                    <a:pt x="1" y="11428"/>
                    <a:pt x="44" y="11476"/>
                    <a:pt x="66" y="11476"/>
                  </a:cubicBezTo>
                  <a:cubicBezTo>
                    <a:pt x="109" y="11476"/>
                    <a:pt x="136" y="11428"/>
                    <a:pt x="136" y="11406"/>
                  </a:cubicBezTo>
                  <a:cubicBezTo>
                    <a:pt x="136" y="11363"/>
                    <a:pt x="109" y="11341"/>
                    <a:pt x="66" y="11341"/>
                  </a:cubicBezTo>
                  <a:close/>
                  <a:moveTo>
                    <a:pt x="66" y="11611"/>
                  </a:moveTo>
                  <a:cubicBezTo>
                    <a:pt x="44" y="11611"/>
                    <a:pt x="1" y="11633"/>
                    <a:pt x="1" y="11676"/>
                  </a:cubicBezTo>
                  <a:cubicBezTo>
                    <a:pt x="1" y="11698"/>
                    <a:pt x="44" y="11746"/>
                    <a:pt x="66" y="11746"/>
                  </a:cubicBezTo>
                  <a:cubicBezTo>
                    <a:pt x="109" y="11746"/>
                    <a:pt x="136" y="11698"/>
                    <a:pt x="136" y="11676"/>
                  </a:cubicBezTo>
                  <a:cubicBezTo>
                    <a:pt x="136" y="11633"/>
                    <a:pt x="109" y="11611"/>
                    <a:pt x="66" y="11611"/>
                  </a:cubicBezTo>
                  <a:close/>
                  <a:moveTo>
                    <a:pt x="66" y="11881"/>
                  </a:moveTo>
                  <a:cubicBezTo>
                    <a:pt x="44" y="11881"/>
                    <a:pt x="1" y="11903"/>
                    <a:pt x="1" y="11946"/>
                  </a:cubicBezTo>
                  <a:cubicBezTo>
                    <a:pt x="1" y="11968"/>
                    <a:pt x="44" y="12016"/>
                    <a:pt x="66" y="12016"/>
                  </a:cubicBezTo>
                  <a:cubicBezTo>
                    <a:pt x="109" y="12016"/>
                    <a:pt x="136" y="11968"/>
                    <a:pt x="136" y="11946"/>
                  </a:cubicBezTo>
                  <a:cubicBezTo>
                    <a:pt x="136" y="11903"/>
                    <a:pt x="109" y="11881"/>
                    <a:pt x="66" y="11881"/>
                  </a:cubicBezTo>
                  <a:close/>
                  <a:moveTo>
                    <a:pt x="66" y="12151"/>
                  </a:moveTo>
                  <a:cubicBezTo>
                    <a:pt x="44" y="12151"/>
                    <a:pt x="1" y="12173"/>
                    <a:pt x="1" y="12216"/>
                  </a:cubicBezTo>
                  <a:cubicBezTo>
                    <a:pt x="1" y="12238"/>
                    <a:pt x="44" y="12286"/>
                    <a:pt x="66" y="12286"/>
                  </a:cubicBezTo>
                  <a:cubicBezTo>
                    <a:pt x="109" y="12286"/>
                    <a:pt x="136" y="12238"/>
                    <a:pt x="136" y="12216"/>
                  </a:cubicBezTo>
                  <a:cubicBezTo>
                    <a:pt x="136" y="12173"/>
                    <a:pt x="109" y="12151"/>
                    <a:pt x="66" y="12151"/>
                  </a:cubicBezTo>
                  <a:close/>
                  <a:moveTo>
                    <a:pt x="66" y="12421"/>
                  </a:moveTo>
                  <a:cubicBezTo>
                    <a:pt x="44" y="12421"/>
                    <a:pt x="1" y="12443"/>
                    <a:pt x="1" y="12486"/>
                  </a:cubicBezTo>
                  <a:cubicBezTo>
                    <a:pt x="1" y="12508"/>
                    <a:pt x="44" y="12556"/>
                    <a:pt x="66" y="12556"/>
                  </a:cubicBezTo>
                  <a:cubicBezTo>
                    <a:pt x="109" y="12556"/>
                    <a:pt x="136" y="12508"/>
                    <a:pt x="136" y="12486"/>
                  </a:cubicBezTo>
                  <a:cubicBezTo>
                    <a:pt x="136" y="12443"/>
                    <a:pt x="109" y="12421"/>
                    <a:pt x="66" y="12421"/>
                  </a:cubicBezTo>
                  <a:close/>
                  <a:moveTo>
                    <a:pt x="66" y="12692"/>
                  </a:moveTo>
                  <a:cubicBezTo>
                    <a:pt x="44" y="12692"/>
                    <a:pt x="1" y="12713"/>
                    <a:pt x="1" y="12756"/>
                  </a:cubicBezTo>
                  <a:cubicBezTo>
                    <a:pt x="1" y="12778"/>
                    <a:pt x="44" y="12827"/>
                    <a:pt x="66" y="12827"/>
                  </a:cubicBezTo>
                  <a:cubicBezTo>
                    <a:pt x="109" y="12827"/>
                    <a:pt x="136" y="12778"/>
                    <a:pt x="136" y="12756"/>
                  </a:cubicBezTo>
                  <a:cubicBezTo>
                    <a:pt x="136" y="12713"/>
                    <a:pt x="109" y="12692"/>
                    <a:pt x="66" y="12692"/>
                  </a:cubicBezTo>
                  <a:close/>
                  <a:moveTo>
                    <a:pt x="66" y="12962"/>
                  </a:moveTo>
                  <a:cubicBezTo>
                    <a:pt x="44" y="12962"/>
                    <a:pt x="1" y="12983"/>
                    <a:pt x="1" y="13026"/>
                  </a:cubicBezTo>
                  <a:cubicBezTo>
                    <a:pt x="1" y="13048"/>
                    <a:pt x="44" y="13097"/>
                    <a:pt x="66" y="13097"/>
                  </a:cubicBezTo>
                  <a:cubicBezTo>
                    <a:pt x="87" y="13075"/>
                    <a:pt x="87" y="13075"/>
                    <a:pt x="109" y="13075"/>
                  </a:cubicBezTo>
                  <a:cubicBezTo>
                    <a:pt x="136" y="13075"/>
                    <a:pt x="136" y="13048"/>
                    <a:pt x="136" y="13026"/>
                  </a:cubicBezTo>
                  <a:cubicBezTo>
                    <a:pt x="136" y="12983"/>
                    <a:pt x="109" y="12962"/>
                    <a:pt x="66" y="12962"/>
                  </a:cubicBezTo>
                  <a:close/>
                  <a:moveTo>
                    <a:pt x="66" y="13232"/>
                  </a:moveTo>
                  <a:cubicBezTo>
                    <a:pt x="44" y="13232"/>
                    <a:pt x="1" y="13253"/>
                    <a:pt x="1" y="13296"/>
                  </a:cubicBezTo>
                  <a:cubicBezTo>
                    <a:pt x="1" y="13318"/>
                    <a:pt x="44" y="13367"/>
                    <a:pt x="66" y="13367"/>
                  </a:cubicBezTo>
                  <a:cubicBezTo>
                    <a:pt x="109" y="13367"/>
                    <a:pt x="136" y="13318"/>
                    <a:pt x="136" y="13296"/>
                  </a:cubicBezTo>
                  <a:cubicBezTo>
                    <a:pt x="136" y="13253"/>
                    <a:pt x="109" y="13232"/>
                    <a:pt x="66" y="13232"/>
                  </a:cubicBezTo>
                  <a:close/>
                  <a:moveTo>
                    <a:pt x="66" y="13502"/>
                  </a:moveTo>
                  <a:cubicBezTo>
                    <a:pt x="44" y="13502"/>
                    <a:pt x="1" y="13523"/>
                    <a:pt x="1" y="13566"/>
                  </a:cubicBezTo>
                  <a:cubicBezTo>
                    <a:pt x="1" y="13588"/>
                    <a:pt x="44" y="13637"/>
                    <a:pt x="66" y="13637"/>
                  </a:cubicBezTo>
                  <a:cubicBezTo>
                    <a:pt x="109" y="13637"/>
                    <a:pt x="136" y="13588"/>
                    <a:pt x="136" y="13566"/>
                  </a:cubicBezTo>
                  <a:cubicBezTo>
                    <a:pt x="136" y="13523"/>
                    <a:pt x="109" y="13502"/>
                    <a:pt x="66" y="13502"/>
                  </a:cubicBezTo>
                  <a:close/>
                  <a:moveTo>
                    <a:pt x="66" y="13772"/>
                  </a:moveTo>
                  <a:cubicBezTo>
                    <a:pt x="44" y="13772"/>
                    <a:pt x="1" y="13793"/>
                    <a:pt x="1" y="13836"/>
                  </a:cubicBezTo>
                  <a:cubicBezTo>
                    <a:pt x="1" y="13858"/>
                    <a:pt x="44" y="13907"/>
                    <a:pt x="66" y="13907"/>
                  </a:cubicBezTo>
                  <a:cubicBezTo>
                    <a:pt x="109" y="13907"/>
                    <a:pt x="136" y="13858"/>
                    <a:pt x="136" y="13836"/>
                  </a:cubicBezTo>
                  <a:cubicBezTo>
                    <a:pt x="136" y="13793"/>
                    <a:pt x="109" y="13772"/>
                    <a:pt x="66" y="13772"/>
                  </a:cubicBezTo>
                  <a:close/>
                  <a:moveTo>
                    <a:pt x="66" y="14042"/>
                  </a:moveTo>
                  <a:cubicBezTo>
                    <a:pt x="44" y="14042"/>
                    <a:pt x="1" y="14063"/>
                    <a:pt x="1" y="14106"/>
                  </a:cubicBezTo>
                  <a:cubicBezTo>
                    <a:pt x="1" y="14128"/>
                    <a:pt x="44" y="14177"/>
                    <a:pt x="66" y="14177"/>
                  </a:cubicBezTo>
                  <a:cubicBezTo>
                    <a:pt x="109" y="14177"/>
                    <a:pt x="136" y="14128"/>
                    <a:pt x="136" y="14106"/>
                  </a:cubicBezTo>
                  <a:cubicBezTo>
                    <a:pt x="136" y="14063"/>
                    <a:pt x="109" y="14042"/>
                    <a:pt x="66" y="14042"/>
                  </a:cubicBezTo>
                  <a:close/>
                  <a:moveTo>
                    <a:pt x="66" y="14312"/>
                  </a:moveTo>
                  <a:cubicBezTo>
                    <a:pt x="44" y="14312"/>
                    <a:pt x="1" y="14333"/>
                    <a:pt x="1" y="14376"/>
                  </a:cubicBezTo>
                  <a:cubicBezTo>
                    <a:pt x="1" y="14398"/>
                    <a:pt x="44" y="14447"/>
                    <a:pt x="66" y="14447"/>
                  </a:cubicBezTo>
                  <a:cubicBezTo>
                    <a:pt x="109" y="14447"/>
                    <a:pt x="136" y="14398"/>
                    <a:pt x="136" y="14376"/>
                  </a:cubicBezTo>
                  <a:cubicBezTo>
                    <a:pt x="136" y="14333"/>
                    <a:pt x="109" y="14312"/>
                    <a:pt x="66" y="14312"/>
                  </a:cubicBezTo>
                  <a:close/>
                  <a:moveTo>
                    <a:pt x="66" y="14582"/>
                  </a:moveTo>
                  <a:cubicBezTo>
                    <a:pt x="44" y="14582"/>
                    <a:pt x="1" y="14603"/>
                    <a:pt x="1" y="14646"/>
                  </a:cubicBezTo>
                  <a:cubicBezTo>
                    <a:pt x="1" y="14668"/>
                    <a:pt x="44" y="14717"/>
                    <a:pt x="66" y="14717"/>
                  </a:cubicBezTo>
                  <a:cubicBezTo>
                    <a:pt x="109" y="14717"/>
                    <a:pt x="136" y="14668"/>
                    <a:pt x="136" y="14646"/>
                  </a:cubicBezTo>
                  <a:cubicBezTo>
                    <a:pt x="136" y="14603"/>
                    <a:pt x="109" y="14582"/>
                    <a:pt x="66" y="14582"/>
                  </a:cubicBezTo>
                  <a:close/>
                  <a:moveTo>
                    <a:pt x="66" y="14852"/>
                  </a:moveTo>
                  <a:cubicBezTo>
                    <a:pt x="44" y="14852"/>
                    <a:pt x="1" y="14873"/>
                    <a:pt x="1" y="14916"/>
                  </a:cubicBezTo>
                  <a:cubicBezTo>
                    <a:pt x="1" y="14938"/>
                    <a:pt x="44" y="14987"/>
                    <a:pt x="66" y="14987"/>
                  </a:cubicBezTo>
                  <a:cubicBezTo>
                    <a:pt x="109" y="14987"/>
                    <a:pt x="136" y="14938"/>
                    <a:pt x="136" y="14916"/>
                  </a:cubicBezTo>
                  <a:cubicBezTo>
                    <a:pt x="136" y="14873"/>
                    <a:pt x="109" y="14852"/>
                    <a:pt x="66" y="14852"/>
                  </a:cubicBezTo>
                  <a:close/>
                  <a:moveTo>
                    <a:pt x="66" y="15122"/>
                  </a:moveTo>
                  <a:cubicBezTo>
                    <a:pt x="44" y="15122"/>
                    <a:pt x="1" y="15143"/>
                    <a:pt x="1" y="15186"/>
                  </a:cubicBezTo>
                  <a:cubicBezTo>
                    <a:pt x="1" y="15208"/>
                    <a:pt x="44" y="15257"/>
                    <a:pt x="66" y="15257"/>
                  </a:cubicBezTo>
                  <a:cubicBezTo>
                    <a:pt x="109" y="15257"/>
                    <a:pt x="136" y="15208"/>
                    <a:pt x="136" y="15186"/>
                  </a:cubicBezTo>
                  <a:cubicBezTo>
                    <a:pt x="136" y="15143"/>
                    <a:pt x="109" y="15122"/>
                    <a:pt x="66" y="15122"/>
                  </a:cubicBezTo>
                  <a:close/>
                  <a:moveTo>
                    <a:pt x="66" y="15392"/>
                  </a:moveTo>
                  <a:cubicBezTo>
                    <a:pt x="44" y="15392"/>
                    <a:pt x="1" y="15413"/>
                    <a:pt x="1" y="15456"/>
                  </a:cubicBezTo>
                  <a:cubicBezTo>
                    <a:pt x="1" y="15478"/>
                    <a:pt x="44" y="15527"/>
                    <a:pt x="66" y="15527"/>
                  </a:cubicBezTo>
                  <a:cubicBezTo>
                    <a:pt x="109" y="15527"/>
                    <a:pt x="136" y="15478"/>
                    <a:pt x="136" y="15456"/>
                  </a:cubicBezTo>
                  <a:cubicBezTo>
                    <a:pt x="136" y="15413"/>
                    <a:pt x="109" y="15392"/>
                    <a:pt x="66" y="15392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 rot="10800000" flipH="1">
              <a:off x="2236857" y="4883705"/>
              <a:ext cx="1850784" cy="996121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655499" y="4883707"/>
              <a:ext cx="1454675" cy="15756"/>
            </a:xfrm>
            <a:custGeom>
              <a:avLst/>
              <a:gdLst/>
              <a:ahLst/>
              <a:cxnLst/>
              <a:rect l="l" t="t" r="r" b="b"/>
              <a:pathLst>
                <a:path w="12556" h="136" extrusionOk="0">
                  <a:moveTo>
                    <a:pt x="65" y="1"/>
                  </a:moveTo>
                  <a:cubicBezTo>
                    <a:pt x="43" y="1"/>
                    <a:pt x="0" y="44"/>
                    <a:pt x="0" y="65"/>
                  </a:cubicBezTo>
                  <a:cubicBezTo>
                    <a:pt x="0" y="109"/>
                    <a:pt x="43" y="136"/>
                    <a:pt x="65" y="136"/>
                  </a:cubicBezTo>
                  <a:cubicBezTo>
                    <a:pt x="108" y="136"/>
                    <a:pt x="135" y="109"/>
                    <a:pt x="135" y="65"/>
                  </a:cubicBezTo>
                  <a:cubicBezTo>
                    <a:pt x="135" y="44"/>
                    <a:pt x="108" y="1"/>
                    <a:pt x="65" y="1"/>
                  </a:cubicBezTo>
                  <a:close/>
                  <a:moveTo>
                    <a:pt x="335" y="1"/>
                  </a:moveTo>
                  <a:cubicBezTo>
                    <a:pt x="313" y="1"/>
                    <a:pt x="270" y="44"/>
                    <a:pt x="270" y="65"/>
                  </a:cubicBezTo>
                  <a:cubicBezTo>
                    <a:pt x="270" y="109"/>
                    <a:pt x="313" y="136"/>
                    <a:pt x="335" y="136"/>
                  </a:cubicBezTo>
                  <a:cubicBezTo>
                    <a:pt x="378" y="136"/>
                    <a:pt x="405" y="109"/>
                    <a:pt x="405" y="65"/>
                  </a:cubicBezTo>
                  <a:cubicBezTo>
                    <a:pt x="405" y="44"/>
                    <a:pt x="378" y="1"/>
                    <a:pt x="335" y="1"/>
                  </a:cubicBezTo>
                  <a:close/>
                  <a:moveTo>
                    <a:pt x="605" y="1"/>
                  </a:moveTo>
                  <a:cubicBezTo>
                    <a:pt x="583" y="1"/>
                    <a:pt x="540" y="44"/>
                    <a:pt x="540" y="65"/>
                  </a:cubicBezTo>
                  <a:cubicBezTo>
                    <a:pt x="540" y="109"/>
                    <a:pt x="583" y="136"/>
                    <a:pt x="605" y="136"/>
                  </a:cubicBezTo>
                  <a:cubicBezTo>
                    <a:pt x="648" y="136"/>
                    <a:pt x="675" y="109"/>
                    <a:pt x="675" y="65"/>
                  </a:cubicBezTo>
                  <a:cubicBezTo>
                    <a:pt x="675" y="44"/>
                    <a:pt x="648" y="1"/>
                    <a:pt x="605" y="1"/>
                  </a:cubicBezTo>
                  <a:close/>
                  <a:moveTo>
                    <a:pt x="875" y="1"/>
                  </a:moveTo>
                  <a:cubicBezTo>
                    <a:pt x="853" y="1"/>
                    <a:pt x="810" y="44"/>
                    <a:pt x="810" y="65"/>
                  </a:cubicBezTo>
                  <a:cubicBezTo>
                    <a:pt x="810" y="109"/>
                    <a:pt x="853" y="136"/>
                    <a:pt x="875" y="136"/>
                  </a:cubicBezTo>
                  <a:cubicBezTo>
                    <a:pt x="918" y="136"/>
                    <a:pt x="945" y="109"/>
                    <a:pt x="945" y="65"/>
                  </a:cubicBezTo>
                  <a:cubicBezTo>
                    <a:pt x="945" y="44"/>
                    <a:pt x="918" y="1"/>
                    <a:pt x="875" y="1"/>
                  </a:cubicBezTo>
                  <a:close/>
                  <a:moveTo>
                    <a:pt x="1145" y="1"/>
                  </a:moveTo>
                  <a:cubicBezTo>
                    <a:pt x="1123" y="1"/>
                    <a:pt x="1080" y="44"/>
                    <a:pt x="1080" y="65"/>
                  </a:cubicBezTo>
                  <a:cubicBezTo>
                    <a:pt x="1080" y="109"/>
                    <a:pt x="1123" y="136"/>
                    <a:pt x="1145" y="136"/>
                  </a:cubicBezTo>
                  <a:cubicBezTo>
                    <a:pt x="1188" y="136"/>
                    <a:pt x="1215" y="109"/>
                    <a:pt x="1215" y="65"/>
                  </a:cubicBezTo>
                  <a:cubicBezTo>
                    <a:pt x="1215" y="44"/>
                    <a:pt x="1188" y="1"/>
                    <a:pt x="1145" y="1"/>
                  </a:cubicBezTo>
                  <a:close/>
                  <a:moveTo>
                    <a:pt x="1415" y="1"/>
                  </a:moveTo>
                  <a:cubicBezTo>
                    <a:pt x="1393" y="1"/>
                    <a:pt x="1350" y="44"/>
                    <a:pt x="1350" y="65"/>
                  </a:cubicBezTo>
                  <a:cubicBezTo>
                    <a:pt x="1350" y="109"/>
                    <a:pt x="1393" y="136"/>
                    <a:pt x="1415" y="136"/>
                  </a:cubicBezTo>
                  <a:cubicBezTo>
                    <a:pt x="1458" y="136"/>
                    <a:pt x="1485" y="109"/>
                    <a:pt x="1485" y="65"/>
                  </a:cubicBezTo>
                  <a:cubicBezTo>
                    <a:pt x="1485" y="44"/>
                    <a:pt x="1458" y="1"/>
                    <a:pt x="1415" y="1"/>
                  </a:cubicBezTo>
                  <a:close/>
                  <a:moveTo>
                    <a:pt x="1685" y="1"/>
                  </a:moveTo>
                  <a:cubicBezTo>
                    <a:pt x="1663" y="1"/>
                    <a:pt x="1620" y="44"/>
                    <a:pt x="1620" y="65"/>
                  </a:cubicBezTo>
                  <a:cubicBezTo>
                    <a:pt x="1620" y="109"/>
                    <a:pt x="1663" y="136"/>
                    <a:pt x="1685" y="136"/>
                  </a:cubicBezTo>
                  <a:cubicBezTo>
                    <a:pt x="1728" y="136"/>
                    <a:pt x="1755" y="109"/>
                    <a:pt x="1755" y="65"/>
                  </a:cubicBezTo>
                  <a:cubicBezTo>
                    <a:pt x="1755" y="44"/>
                    <a:pt x="1728" y="1"/>
                    <a:pt x="1685" y="1"/>
                  </a:cubicBezTo>
                  <a:close/>
                  <a:moveTo>
                    <a:pt x="1955" y="1"/>
                  </a:moveTo>
                  <a:cubicBezTo>
                    <a:pt x="1934" y="1"/>
                    <a:pt x="1890" y="44"/>
                    <a:pt x="1890" y="65"/>
                  </a:cubicBezTo>
                  <a:cubicBezTo>
                    <a:pt x="1890" y="109"/>
                    <a:pt x="1934" y="136"/>
                    <a:pt x="1955" y="136"/>
                  </a:cubicBezTo>
                  <a:cubicBezTo>
                    <a:pt x="1998" y="136"/>
                    <a:pt x="2025" y="109"/>
                    <a:pt x="2025" y="65"/>
                  </a:cubicBezTo>
                  <a:cubicBezTo>
                    <a:pt x="2025" y="44"/>
                    <a:pt x="1998" y="1"/>
                    <a:pt x="1955" y="1"/>
                  </a:cubicBezTo>
                  <a:close/>
                  <a:moveTo>
                    <a:pt x="2225" y="1"/>
                  </a:moveTo>
                  <a:cubicBezTo>
                    <a:pt x="2204" y="1"/>
                    <a:pt x="2160" y="44"/>
                    <a:pt x="2160" y="65"/>
                  </a:cubicBezTo>
                  <a:cubicBezTo>
                    <a:pt x="2160" y="109"/>
                    <a:pt x="2204" y="136"/>
                    <a:pt x="2225" y="136"/>
                  </a:cubicBezTo>
                  <a:cubicBezTo>
                    <a:pt x="2268" y="136"/>
                    <a:pt x="2295" y="109"/>
                    <a:pt x="2295" y="65"/>
                  </a:cubicBezTo>
                  <a:cubicBezTo>
                    <a:pt x="2295" y="44"/>
                    <a:pt x="2268" y="1"/>
                    <a:pt x="2225" y="1"/>
                  </a:cubicBezTo>
                  <a:close/>
                  <a:moveTo>
                    <a:pt x="2495" y="1"/>
                  </a:moveTo>
                  <a:cubicBezTo>
                    <a:pt x="2474" y="1"/>
                    <a:pt x="2430" y="44"/>
                    <a:pt x="2430" y="65"/>
                  </a:cubicBezTo>
                  <a:cubicBezTo>
                    <a:pt x="2430" y="109"/>
                    <a:pt x="2474" y="136"/>
                    <a:pt x="2495" y="136"/>
                  </a:cubicBezTo>
                  <a:cubicBezTo>
                    <a:pt x="2538" y="136"/>
                    <a:pt x="2565" y="109"/>
                    <a:pt x="2565" y="65"/>
                  </a:cubicBezTo>
                  <a:cubicBezTo>
                    <a:pt x="2565" y="44"/>
                    <a:pt x="2538" y="1"/>
                    <a:pt x="2495" y="1"/>
                  </a:cubicBezTo>
                  <a:close/>
                  <a:moveTo>
                    <a:pt x="2765" y="1"/>
                  </a:moveTo>
                  <a:cubicBezTo>
                    <a:pt x="2744" y="1"/>
                    <a:pt x="2700" y="44"/>
                    <a:pt x="2700" y="65"/>
                  </a:cubicBezTo>
                  <a:cubicBezTo>
                    <a:pt x="2700" y="109"/>
                    <a:pt x="2744" y="136"/>
                    <a:pt x="2765" y="136"/>
                  </a:cubicBezTo>
                  <a:cubicBezTo>
                    <a:pt x="2808" y="136"/>
                    <a:pt x="2835" y="109"/>
                    <a:pt x="2835" y="65"/>
                  </a:cubicBezTo>
                  <a:cubicBezTo>
                    <a:pt x="2835" y="44"/>
                    <a:pt x="2808" y="1"/>
                    <a:pt x="2765" y="1"/>
                  </a:cubicBezTo>
                  <a:close/>
                  <a:moveTo>
                    <a:pt x="3035" y="1"/>
                  </a:moveTo>
                  <a:cubicBezTo>
                    <a:pt x="3014" y="1"/>
                    <a:pt x="2970" y="44"/>
                    <a:pt x="2970" y="65"/>
                  </a:cubicBezTo>
                  <a:cubicBezTo>
                    <a:pt x="2970" y="109"/>
                    <a:pt x="3014" y="136"/>
                    <a:pt x="3035" y="136"/>
                  </a:cubicBezTo>
                  <a:cubicBezTo>
                    <a:pt x="3078" y="136"/>
                    <a:pt x="3105" y="109"/>
                    <a:pt x="3105" y="65"/>
                  </a:cubicBezTo>
                  <a:cubicBezTo>
                    <a:pt x="3105" y="44"/>
                    <a:pt x="3078" y="1"/>
                    <a:pt x="3035" y="1"/>
                  </a:cubicBezTo>
                  <a:close/>
                  <a:moveTo>
                    <a:pt x="3305" y="1"/>
                  </a:moveTo>
                  <a:cubicBezTo>
                    <a:pt x="3284" y="1"/>
                    <a:pt x="3240" y="44"/>
                    <a:pt x="3240" y="65"/>
                  </a:cubicBezTo>
                  <a:cubicBezTo>
                    <a:pt x="3240" y="109"/>
                    <a:pt x="3284" y="136"/>
                    <a:pt x="3305" y="136"/>
                  </a:cubicBezTo>
                  <a:cubicBezTo>
                    <a:pt x="3348" y="136"/>
                    <a:pt x="3375" y="109"/>
                    <a:pt x="3375" y="65"/>
                  </a:cubicBezTo>
                  <a:cubicBezTo>
                    <a:pt x="3375" y="44"/>
                    <a:pt x="3348" y="1"/>
                    <a:pt x="3305" y="1"/>
                  </a:cubicBezTo>
                  <a:close/>
                  <a:moveTo>
                    <a:pt x="3575" y="1"/>
                  </a:moveTo>
                  <a:cubicBezTo>
                    <a:pt x="3554" y="1"/>
                    <a:pt x="3510" y="44"/>
                    <a:pt x="3510" y="65"/>
                  </a:cubicBezTo>
                  <a:cubicBezTo>
                    <a:pt x="3510" y="109"/>
                    <a:pt x="3554" y="136"/>
                    <a:pt x="3575" y="136"/>
                  </a:cubicBezTo>
                  <a:cubicBezTo>
                    <a:pt x="3618" y="136"/>
                    <a:pt x="3645" y="109"/>
                    <a:pt x="3645" y="65"/>
                  </a:cubicBezTo>
                  <a:cubicBezTo>
                    <a:pt x="3645" y="44"/>
                    <a:pt x="3618" y="1"/>
                    <a:pt x="3575" y="1"/>
                  </a:cubicBezTo>
                  <a:close/>
                  <a:moveTo>
                    <a:pt x="3845" y="1"/>
                  </a:moveTo>
                  <a:cubicBezTo>
                    <a:pt x="3824" y="1"/>
                    <a:pt x="3780" y="44"/>
                    <a:pt x="3780" y="65"/>
                  </a:cubicBezTo>
                  <a:cubicBezTo>
                    <a:pt x="3780" y="109"/>
                    <a:pt x="3824" y="136"/>
                    <a:pt x="3845" y="136"/>
                  </a:cubicBezTo>
                  <a:cubicBezTo>
                    <a:pt x="3888" y="136"/>
                    <a:pt x="3915" y="109"/>
                    <a:pt x="3915" y="65"/>
                  </a:cubicBezTo>
                  <a:cubicBezTo>
                    <a:pt x="3915" y="44"/>
                    <a:pt x="3888" y="1"/>
                    <a:pt x="3845" y="1"/>
                  </a:cubicBezTo>
                  <a:close/>
                  <a:moveTo>
                    <a:pt x="4115" y="1"/>
                  </a:moveTo>
                  <a:cubicBezTo>
                    <a:pt x="4094" y="1"/>
                    <a:pt x="4050" y="44"/>
                    <a:pt x="4050" y="65"/>
                  </a:cubicBezTo>
                  <a:cubicBezTo>
                    <a:pt x="4050" y="109"/>
                    <a:pt x="4094" y="136"/>
                    <a:pt x="4115" y="136"/>
                  </a:cubicBezTo>
                  <a:cubicBezTo>
                    <a:pt x="4158" y="136"/>
                    <a:pt x="4185" y="109"/>
                    <a:pt x="4185" y="65"/>
                  </a:cubicBezTo>
                  <a:cubicBezTo>
                    <a:pt x="4185" y="44"/>
                    <a:pt x="4158" y="1"/>
                    <a:pt x="4115" y="1"/>
                  </a:cubicBezTo>
                  <a:close/>
                  <a:moveTo>
                    <a:pt x="4385" y="1"/>
                  </a:moveTo>
                  <a:cubicBezTo>
                    <a:pt x="4364" y="1"/>
                    <a:pt x="4320" y="44"/>
                    <a:pt x="4320" y="65"/>
                  </a:cubicBezTo>
                  <a:cubicBezTo>
                    <a:pt x="4320" y="109"/>
                    <a:pt x="4364" y="136"/>
                    <a:pt x="4385" y="136"/>
                  </a:cubicBezTo>
                  <a:cubicBezTo>
                    <a:pt x="4428" y="136"/>
                    <a:pt x="4455" y="109"/>
                    <a:pt x="4455" y="65"/>
                  </a:cubicBezTo>
                  <a:cubicBezTo>
                    <a:pt x="4455" y="44"/>
                    <a:pt x="4428" y="1"/>
                    <a:pt x="4385" y="1"/>
                  </a:cubicBezTo>
                  <a:close/>
                  <a:moveTo>
                    <a:pt x="4655" y="1"/>
                  </a:moveTo>
                  <a:cubicBezTo>
                    <a:pt x="4634" y="1"/>
                    <a:pt x="4590" y="44"/>
                    <a:pt x="4590" y="65"/>
                  </a:cubicBezTo>
                  <a:cubicBezTo>
                    <a:pt x="4590" y="109"/>
                    <a:pt x="4634" y="136"/>
                    <a:pt x="4655" y="136"/>
                  </a:cubicBezTo>
                  <a:cubicBezTo>
                    <a:pt x="4698" y="136"/>
                    <a:pt x="4725" y="109"/>
                    <a:pt x="4725" y="65"/>
                  </a:cubicBezTo>
                  <a:cubicBezTo>
                    <a:pt x="4725" y="44"/>
                    <a:pt x="4698" y="1"/>
                    <a:pt x="4655" y="1"/>
                  </a:cubicBezTo>
                  <a:close/>
                  <a:moveTo>
                    <a:pt x="4925" y="1"/>
                  </a:moveTo>
                  <a:cubicBezTo>
                    <a:pt x="4904" y="1"/>
                    <a:pt x="4860" y="44"/>
                    <a:pt x="4860" y="65"/>
                  </a:cubicBezTo>
                  <a:cubicBezTo>
                    <a:pt x="4860" y="109"/>
                    <a:pt x="4904" y="136"/>
                    <a:pt x="4925" y="136"/>
                  </a:cubicBezTo>
                  <a:cubicBezTo>
                    <a:pt x="4968" y="136"/>
                    <a:pt x="4995" y="109"/>
                    <a:pt x="4995" y="65"/>
                  </a:cubicBezTo>
                  <a:cubicBezTo>
                    <a:pt x="4995" y="44"/>
                    <a:pt x="4968" y="1"/>
                    <a:pt x="4925" y="1"/>
                  </a:cubicBezTo>
                  <a:close/>
                  <a:moveTo>
                    <a:pt x="5195" y="1"/>
                  </a:moveTo>
                  <a:cubicBezTo>
                    <a:pt x="5174" y="1"/>
                    <a:pt x="5130" y="44"/>
                    <a:pt x="5130" y="65"/>
                  </a:cubicBezTo>
                  <a:cubicBezTo>
                    <a:pt x="5130" y="109"/>
                    <a:pt x="5174" y="136"/>
                    <a:pt x="5195" y="136"/>
                  </a:cubicBezTo>
                  <a:cubicBezTo>
                    <a:pt x="5238" y="136"/>
                    <a:pt x="5265" y="109"/>
                    <a:pt x="5265" y="65"/>
                  </a:cubicBezTo>
                  <a:cubicBezTo>
                    <a:pt x="5265" y="44"/>
                    <a:pt x="5238" y="1"/>
                    <a:pt x="5195" y="1"/>
                  </a:cubicBezTo>
                  <a:close/>
                  <a:moveTo>
                    <a:pt x="5465" y="1"/>
                  </a:moveTo>
                  <a:cubicBezTo>
                    <a:pt x="5444" y="1"/>
                    <a:pt x="5400" y="44"/>
                    <a:pt x="5400" y="65"/>
                  </a:cubicBezTo>
                  <a:cubicBezTo>
                    <a:pt x="5400" y="109"/>
                    <a:pt x="5444" y="136"/>
                    <a:pt x="5465" y="136"/>
                  </a:cubicBezTo>
                  <a:cubicBezTo>
                    <a:pt x="5508" y="136"/>
                    <a:pt x="5535" y="109"/>
                    <a:pt x="5535" y="65"/>
                  </a:cubicBezTo>
                  <a:cubicBezTo>
                    <a:pt x="5535" y="44"/>
                    <a:pt x="5508" y="1"/>
                    <a:pt x="5465" y="1"/>
                  </a:cubicBezTo>
                  <a:close/>
                  <a:moveTo>
                    <a:pt x="5735" y="1"/>
                  </a:moveTo>
                  <a:cubicBezTo>
                    <a:pt x="5714" y="1"/>
                    <a:pt x="5670" y="44"/>
                    <a:pt x="5670" y="65"/>
                  </a:cubicBezTo>
                  <a:cubicBezTo>
                    <a:pt x="5670" y="109"/>
                    <a:pt x="5714" y="136"/>
                    <a:pt x="5735" y="136"/>
                  </a:cubicBezTo>
                  <a:cubicBezTo>
                    <a:pt x="5779" y="136"/>
                    <a:pt x="5806" y="109"/>
                    <a:pt x="5806" y="65"/>
                  </a:cubicBezTo>
                  <a:cubicBezTo>
                    <a:pt x="5806" y="44"/>
                    <a:pt x="5779" y="1"/>
                    <a:pt x="5735" y="1"/>
                  </a:cubicBezTo>
                  <a:close/>
                  <a:moveTo>
                    <a:pt x="6005" y="1"/>
                  </a:moveTo>
                  <a:cubicBezTo>
                    <a:pt x="5984" y="1"/>
                    <a:pt x="5941" y="44"/>
                    <a:pt x="5941" y="65"/>
                  </a:cubicBezTo>
                  <a:cubicBezTo>
                    <a:pt x="5941" y="109"/>
                    <a:pt x="5984" y="136"/>
                    <a:pt x="6005" y="136"/>
                  </a:cubicBezTo>
                  <a:cubicBezTo>
                    <a:pt x="6049" y="136"/>
                    <a:pt x="6076" y="109"/>
                    <a:pt x="6076" y="65"/>
                  </a:cubicBezTo>
                  <a:cubicBezTo>
                    <a:pt x="6076" y="44"/>
                    <a:pt x="6049" y="1"/>
                    <a:pt x="6005" y="1"/>
                  </a:cubicBezTo>
                  <a:close/>
                  <a:moveTo>
                    <a:pt x="6275" y="1"/>
                  </a:moveTo>
                  <a:cubicBezTo>
                    <a:pt x="6254" y="1"/>
                    <a:pt x="6211" y="44"/>
                    <a:pt x="6211" y="65"/>
                  </a:cubicBezTo>
                  <a:cubicBezTo>
                    <a:pt x="6211" y="109"/>
                    <a:pt x="6254" y="136"/>
                    <a:pt x="6275" y="136"/>
                  </a:cubicBezTo>
                  <a:cubicBezTo>
                    <a:pt x="6319" y="136"/>
                    <a:pt x="6346" y="109"/>
                    <a:pt x="6346" y="65"/>
                  </a:cubicBezTo>
                  <a:cubicBezTo>
                    <a:pt x="6346" y="44"/>
                    <a:pt x="6319" y="1"/>
                    <a:pt x="6275" y="1"/>
                  </a:cubicBezTo>
                  <a:close/>
                  <a:moveTo>
                    <a:pt x="6545" y="1"/>
                  </a:moveTo>
                  <a:cubicBezTo>
                    <a:pt x="6524" y="1"/>
                    <a:pt x="6481" y="44"/>
                    <a:pt x="6481" y="65"/>
                  </a:cubicBezTo>
                  <a:cubicBezTo>
                    <a:pt x="6481" y="109"/>
                    <a:pt x="6524" y="136"/>
                    <a:pt x="6545" y="136"/>
                  </a:cubicBezTo>
                  <a:cubicBezTo>
                    <a:pt x="6589" y="136"/>
                    <a:pt x="6616" y="109"/>
                    <a:pt x="6616" y="65"/>
                  </a:cubicBezTo>
                  <a:cubicBezTo>
                    <a:pt x="6616" y="44"/>
                    <a:pt x="6589" y="1"/>
                    <a:pt x="6545" y="1"/>
                  </a:cubicBezTo>
                  <a:close/>
                  <a:moveTo>
                    <a:pt x="6815" y="1"/>
                  </a:moveTo>
                  <a:cubicBezTo>
                    <a:pt x="6794" y="1"/>
                    <a:pt x="6751" y="44"/>
                    <a:pt x="6751" y="65"/>
                  </a:cubicBezTo>
                  <a:cubicBezTo>
                    <a:pt x="6751" y="109"/>
                    <a:pt x="6794" y="136"/>
                    <a:pt x="6815" y="136"/>
                  </a:cubicBezTo>
                  <a:cubicBezTo>
                    <a:pt x="6859" y="136"/>
                    <a:pt x="6886" y="109"/>
                    <a:pt x="6886" y="65"/>
                  </a:cubicBezTo>
                  <a:cubicBezTo>
                    <a:pt x="6886" y="44"/>
                    <a:pt x="6859" y="1"/>
                    <a:pt x="6815" y="1"/>
                  </a:cubicBezTo>
                  <a:close/>
                  <a:moveTo>
                    <a:pt x="7085" y="1"/>
                  </a:moveTo>
                  <a:cubicBezTo>
                    <a:pt x="7064" y="1"/>
                    <a:pt x="7021" y="44"/>
                    <a:pt x="7021" y="65"/>
                  </a:cubicBezTo>
                  <a:cubicBezTo>
                    <a:pt x="7021" y="109"/>
                    <a:pt x="7064" y="136"/>
                    <a:pt x="7085" y="136"/>
                  </a:cubicBezTo>
                  <a:cubicBezTo>
                    <a:pt x="7129" y="136"/>
                    <a:pt x="7156" y="109"/>
                    <a:pt x="7156" y="65"/>
                  </a:cubicBezTo>
                  <a:cubicBezTo>
                    <a:pt x="7156" y="44"/>
                    <a:pt x="7129" y="1"/>
                    <a:pt x="7085" y="1"/>
                  </a:cubicBezTo>
                  <a:close/>
                  <a:moveTo>
                    <a:pt x="7355" y="1"/>
                  </a:moveTo>
                  <a:cubicBezTo>
                    <a:pt x="7334" y="1"/>
                    <a:pt x="7291" y="44"/>
                    <a:pt x="7291" y="65"/>
                  </a:cubicBezTo>
                  <a:cubicBezTo>
                    <a:pt x="7291" y="109"/>
                    <a:pt x="7334" y="136"/>
                    <a:pt x="7355" y="136"/>
                  </a:cubicBezTo>
                  <a:cubicBezTo>
                    <a:pt x="7399" y="136"/>
                    <a:pt x="7426" y="109"/>
                    <a:pt x="7426" y="65"/>
                  </a:cubicBezTo>
                  <a:cubicBezTo>
                    <a:pt x="7426" y="44"/>
                    <a:pt x="7399" y="1"/>
                    <a:pt x="7355" y="1"/>
                  </a:cubicBezTo>
                  <a:close/>
                  <a:moveTo>
                    <a:pt x="7625" y="1"/>
                  </a:moveTo>
                  <a:cubicBezTo>
                    <a:pt x="7604" y="1"/>
                    <a:pt x="7561" y="44"/>
                    <a:pt x="7561" y="65"/>
                  </a:cubicBezTo>
                  <a:cubicBezTo>
                    <a:pt x="7561" y="109"/>
                    <a:pt x="7604" y="136"/>
                    <a:pt x="7625" y="136"/>
                  </a:cubicBezTo>
                  <a:cubicBezTo>
                    <a:pt x="7669" y="136"/>
                    <a:pt x="7696" y="109"/>
                    <a:pt x="7696" y="65"/>
                  </a:cubicBezTo>
                  <a:cubicBezTo>
                    <a:pt x="7696" y="44"/>
                    <a:pt x="7669" y="1"/>
                    <a:pt x="7625" y="1"/>
                  </a:cubicBezTo>
                  <a:close/>
                  <a:moveTo>
                    <a:pt x="7895" y="1"/>
                  </a:moveTo>
                  <a:cubicBezTo>
                    <a:pt x="7874" y="1"/>
                    <a:pt x="7831" y="44"/>
                    <a:pt x="7831" y="65"/>
                  </a:cubicBezTo>
                  <a:cubicBezTo>
                    <a:pt x="7831" y="109"/>
                    <a:pt x="7874" y="136"/>
                    <a:pt x="7895" y="136"/>
                  </a:cubicBezTo>
                  <a:cubicBezTo>
                    <a:pt x="7939" y="136"/>
                    <a:pt x="7966" y="109"/>
                    <a:pt x="7966" y="65"/>
                  </a:cubicBezTo>
                  <a:cubicBezTo>
                    <a:pt x="7966" y="44"/>
                    <a:pt x="7939" y="1"/>
                    <a:pt x="7895" y="1"/>
                  </a:cubicBezTo>
                  <a:close/>
                  <a:moveTo>
                    <a:pt x="8165" y="1"/>
                  </a:moveTo>
                  <a:cubicBezTo>
                    <a:pt x="8144" y="1"/>
                    <a:pt x="8101" y="44"/>
                    <a:pt x="8101" y="65"/>
                  </a:cubicBezTo>
                  <a:cubicBezTo>
                    <a:pt x="8101" y="109"/>
                    <a:pt x="8144" y="136"/>
                    <a:pt x="8165" y="136"/>
                  </a:cubicBezTo>
                  <a:cubicBezTo>
                    <a:pt x="8209" y="136"/>
                    <a:pt x="8236" y="109"/>
                    <a:pt x="8236" y="65"/>
                  </a:cubicBezTo>
                  <a:cubicBezTo>
                    <a:pt x="8236" y="44"/>
                    <a:pt x="8209" y="1"/>
                    <a:pt x="8165" y="1"/>
                  </a:cubicBezTo>
                  <a:close/>
                  <a:moveTo>
                    <a:pt x="8435" y="1"/>
                  </a:moveTo>
                  <a:cubicBezTo>
                    <a:pt x="8414" y="1"/>
                    <a:pt x="8371" y="44"/>
                    <a:pt x="8371" y="65"/>
                  </a:cubicBezTo>
                  <a:cubicBezTo>
                    <a:pt x="8371" y="109"/>
                    <a:pt x="8414" y="136"/>
                    <a:pt x="8435" y="136"/>
                  </a:cubicBezTo>
                  <a:cubicBezTo>
                    <a:pt x="8479" y="136"/>
                    <a:pt x="8506" y="109"/>
                    <a:pt x="8506" y="65"/>
                  </a:cubicBezTo>
                  <a:cubicBezTo>
                    <a:pt x="8506" y="44"/>
                    <a:pt x="8479" y="1"/>
                    <a:pt x="8435" y="1"/>
                  </a:cubicBezTo>
                  <a:close/>
                  <a:moveTo>
                    <a:pt x="8705" y="1"/>
                  </a:moveTo>
                  <a:cubicBezTo>
                    <a:pt x="8684" y="1"/>
                    <a:pt x="8641" y="44"/>
                    <a:pt x="8641" y="65"/>
                  </a:cubicBezTo>
                  <a:cubicBezTo>
                    <a:pt x="8641" y="109"/>
                    <a:pt x="8684" y="136"/>
                    <a:pt x="8705" y="136"/>
                  </a:cubicBezTo>
                  <a:cubicBezTo>
                    <a:pt x="8749" y="136"/>
                    <a:pt x="8776" y="109"/>
                    <a:pt x="8776" y="65"/>
                  </a:cubicBezTo>
                  <a:cubicBezTo>
                    <a:pt x="8776" y="44"/>
                    <a:pt x="8749" y="1"/>
                    <a:pt x="8705" y="1"/>
                  </a:cubicBezTo>
                  <a:close/>
                  <a:moveTo>
                    <a:pt x="8975" y="1"/>
                  </a:moveTo>
                  <a:cubicBezTo>
                    <a:pt x="8954" y="1"/>
                    <a:pt x="8911" y="44"/>
                    <a:pt x="8911" y="65"/>
                  </a:cubicBezTo>
                  <a:cubicBezTo>
                    <a:pt x="8911" y="109"/>
                    <a:pt x="8954" y="136"/>
                    <a:pt x="8975" y="136"/>
                  </a:cubicBezTo>
                  <a:cubicBezTo>
                    <a:pt x="9019" y="136"/>
                    <a:pt x="9046" y="109"/>
                    <a:pt x="9046" y="65"/>
                  </a:cubicBezTo>
                  <a:cubicBezTo>
                    <a:pt x="9046" y="44"/>
                    <a:pt x="9019" y="1"/>
                    <a:pt x="8975" y="1"/>
                  </a:cubicBezTo>
                  <a:close/>
                  <a:moveTo>
                    <a:pt x="9245" y="1"/>
                  </a:moveTo>
                  <a:cubicBezTo>
                    <a:pt x="9224" y="1"/>
                    <a:pt x="9181" y="44"/>
                    <a:pt x="9181" y="65"/>
                  </a:cubicBezTo>
                  <a:cubicBezTo>
                    <a:pt x="9181" y="109"/>
                    <a:pt x="9224" y="136"/>
                    <a:pt x="9245" y="136"/>
                  </a:cubicBezTo>
                  <a:cubicBezTo>
                    <a:pt x="9289" y="136"/>
                    <a:pt x="9316" y="109"/>
                    <a:pt x="9316" y="65"/>
                  </a:cubicBezTo>
                  <a:cubicBezTo>
                    <a:pt x="9316" y="44"/>
                    <a:pt x="9289" y="1"/>
                    <a:pt x="9245" y="1"/>
                  </a:cubicBezTo>
                  <a:close/>
                  <a:moveTo>
                    <a:pt x="9515" y="1"/>
                  </a:moveTo>
                  <a:cubicBezTo>
                    <a:pt x="9494" y="1"/>
                    <a:pt x="9451" y="44"/>
                    <a:pt x="9451" y="65"/>
                  </a:cubicBezTo>
                  <a:cubicBezTo>
                    <a:pt x="9451" y="109"/>
                    <a:pt x="9494" y="136"/>
                    <a:pt x="9515" y="136"/>
                  </a:cubicBezTo>
                  <a:cubicBezTo>
                    <a:pt x="9559" y="136"/>
                    <a:pt x="9586" y="109"/>
                    <a:pt x="9586" y="65"/>
                  </a:cubicBezTo>
                  <a:cubicBezTo>
                    <a:pt x="9586" y="44"/>
                    <a:pt x="9559" y="1"/>
                    <a:pt x="9515" y="1"/>
                  </a:cubicBezTo>
                  <a:close/>
                  <a:moveTo>
                    <a:pt x="9786" y="1"/>
                  </a:moveTo>
                  <a:cubicBezTo>
                    <a:pt x="9764" y="1"/>
                    <a:pt x="9721" y="44"/>
                    <a:pt x="9721" y="65"/>
                  </a:cubicBezTo>
                  <a:cubicBezTo>
                    <a:pt x="9721" y="109"/>
                    <a:pt x="9764" y="136"/>
                    <a:pt x="9786" y="136"/>
                  </a:cubicBezTo>
                  <a:cubicBezTo>
                    <a:pt x="9829" y="136"/>
                    <a:pt x="9856" y="109"/>
                    <a:pt x="9856" y="65"/>
                  </a:cubicBezTo>
                  <a:cubicBezTo>
                    <a:pt x="9856" y="44"/>
                    <a:pt x="9829" y="1"/>
                    <a:pt x="9786" y="1"/>
                  </a:cubicBezTo>
                  <a:close/>
                  <a:moveTo>
                    <a:pt x="10056" y="1"/>
                  </a:moveTo>
                  <a:cubicBezTo>
                    <a:pt x="10034" y="1"/>
                    <a:pt x="9991" y="44"/>
                    <a:pt x="9991" y="65"/>
                  </a:cubicBezTo>
                  <a:cubicBezTo>
                    <a:pt x="9991" y="109"/>
                    <a:pt x="10034" y="136"/>
                    <a:pt x="10056" y="136"/>
                  </a:cubicBezTo>
                  <a:cubicBezTo>
                    <a:pt x="10099" y="136"/>
                    <a:pt x="10126" y="109"/>
                    <a:pt x="10126" y="65"/>
                  </a:cubicBezTo>
                  <a:cubicBezTo>
                    <a:pt x="10126" y="44"/>
                    <a:pt x="10099" y="1"/>
                    <a:pt x="10056" y="1"/>
                  </a:cubicBezTo>
                  <a:close/>
                  <a:moveTo>
                    <a:pt x="10326" y="1"/>
                  </a:moveTo>
                  <a:cubicBezTo>
                    <a:pt x="10304" y="1"/>
                    <a:pt x="10261" y="44"/>
                    <a:pt x="10261" y="65"/>
                  </a:cubicBezTo>
                  <a:cubicBezTo>
                    <a:pt x="10261" y="109"/>
                    <a:pt x="10304" y="136"/>
                    <a:pt x="10326" y="136"/>
                  </a:cubicBezTo>
                  <a:cubicBezTo>
                    <a:pt x="10369" y="136"/>
                    <a:pt x="10396" y="109"/>
                    <a:pt x="10396" y="65"/>
                  </a:cubicBezTo>
                  <a:cubicBezTo>
                    <a:pt x="10396" y="44"/>
                    <a:pt x="10369" y="1"/>
                    <a:pt x="10326" y="1"/>
                  </a:cubicBezTo>
                  <a:close/>
                  <a:moveTo>
                    <a:pt x="10596" y="1"/>
                  </a:moveTo>
                  <a:cubicBezTo>
                    <a:pt x="10574" y="1"/>
                    <a:pt x="10531" y="44"/>
                    <a:pt x="10531" y="65"/>
                  </a:cubicBezTo>
                  <a:cubicBezTo>
                    <a:pt x="10531" y="109"/>
                    <a:pt x="10574" y="136"/>
                    <a:pt x="10596" y="136"/>
                  </a:cubicBezTo>
                  <a:cubicBezTo>
                    <a:pt x="10639" y="136"/>
                    <a:pt x="10666" y="109"/>
                    <a:pt x="10666" y="65"/>
                  </a:cubicBezTo>
                  <a:cubicBezTo>
                    <a:pt x="10666" y="44"/>
                    <a:pt x="10639" y="1"/>
                    <a:pt x="10596" y="1"/>
                  </a:cubicBezTo>
                  <a:close/>
                  <a:moveTo>
                    <a:pt x="10866" y="1"/>
                  </a:moveTo>
                  <a:cubicBezTo>
                    <a:pt x="10844" y="1"/>
                    <a:pt x="10801" y="44"/>
                    <a:pt x="10801" y="65"/>
                  </a:cubicBezTo>
                  <a:cubicBezTo>
                    <a:pt x="10801" y="109"/>
                    <a:pt x="10844" y="136"/>
                    <a:pt x="10866" y="136"/>
                  </a:cubicBezTo>
                  <a:cubicBezTo>
                    <a:pt x="10909" y="136"/>
                    <a:pt x="10936" y="109"/>
                    <a:pt x="10936" y="65"/>
                  </a:cubicBezTo>
                  <a:cubicBezTo>
                    <a:pt x="10936" y="44"/>
                    <a:pt x="10909" y="1"/>
                    <a:pt x="10866" y="1"/>
                  </a:cubicBezTo>
                  <a:close/>
                  <a:moveTo>
                    <a:pt x="11136" y="1"/>
                  </a:moveTo>
                  <a:cubicBezTo>
                    <a:pt x="11114" y="1"/>
                    <a:pt x="11071" y="44"/>
                    <a:pt x="11071" y="65"/>
                  </a:cubicBezTo>
                  <a:cubicBezTo>
                    <a:pt x="11071" y="109"/>
                    <a:pt x="11114" y="136"/>
                    <a:pt x="11136" y="136"/>
                  </a:cubicBezTo>
                  <a:cubicBezTo>
                    <a:pt x="11179" y="136"/>
                    <a:pt x="11206" y="109"/>
                    <a:pt x="11206" y="65"/>
                  </a:cubicBezTo>
                  <a:cubicBezTo>
                    <a:pt x="11206" y="44"/>
                    <a:pt x="11179" y="1"/>
                    <a:pt x="11136" y="1"/>
                  </a:cubicBezTo>
                  <a:close/>
                  <a:moveTo>
                    <a:pt x="11406" y="1"/>
                  </a:moveTo>
                  <a:cubicBezTo>
                    <a:pt x="11384" y="1"/>
                    <a:pt x="11341" y="44"/>
                    <a:pt x="11341" y="65"/>
                  </a:cubicBezTo>
                  <a:cubicBezTo>
                    <a:pt x="11341" y="109"/>
                    <a:pt x="11384" y="136"/>
                    <a:pt x="11406" y="136"/>
                  </a:cubicBezTo>
                  <a:cubicBezTo>
                    <a:pt x="11449" y="136"/>
                    <a:pt x="11476" y="109"/>
                    <a:pt x="11476" y="65"/>
                  </a:cubicBezTo>
                  <a:cubicBezTo>
                    <a:pt x="11476" y="44"/>
                    <a:pt x="11449" y="1"/>
                    <a:pt x="11406" y="1"/>
                  </a:cubicBezTo>
                  <a:close/>
                  <a:moveTo>
                    <a:pt x="11676" y="1"/>
                  </a:moveTo>
                  <a:cubicBezTo>
                    <a:pt x="11654" y="1"/>
                    <a:pt x="11611" y="44"/>
                    <a:pt x="11611" y="65"/>
                  </a:cubicBezTo>
                  <a:cubicBezTo>
                    <a:pt x="11611" y="109"/>
                    <a:pt x="11654" y="136"/>
                    <a:pt x="11676" y="136"/>
                  </a:cubicBezTo>
                  <a:cubicBezTo>
                    <a:pt x="11719" y="136"/>
                    <a:pt x="11746" y="109"/>
                    <a:pt x="11746" y="65"/>
                  </a:cubicBezTo>
                  <a:cubicBezTo>
                    <a:pt x="11746" y="44"/>
                    <a:pt x="11719" y="1"/>
                    <a:pt x="11676" y="1"/>
                  </a:cubicBezTo>
                  <a:close/>
                  <a:moveTo>
                    <a:pt x="11946" y="1"/>
                  </a:moveTo>
                  <a:cubicBezTo>
                    <a:pt x="11924" y="1"/>
                    <a:pt x="11881" y="44"/>
                    <a:pt x="11881" y="65"/>
                  </a:cubicBezTo>
                  <a:cubicBezTo>
                    <a:pt x="11881" y="109"/>
                    <a:pt x="11924" y="136"/>
                    <a:pt x="11946" y="136"/>
                  </a:cubicBezTo>
                  <a:cubicBezTo>
                    <a:pt x="11989" y="136"/>
                    <a:pt x="12016" y="109"/>
                    <a:pt x="12016" y="65"/>
                  </a:cubicBezTo>
                  <a:cubicBezTo>
                    <a:pt x="12016" y="44"/>
                    <a:pt x="11989" y="1"/>
                    <a:pt x="11946" y="1"/>
                  </a:cubicBezTo>
                  <a:close/>
                  <a:moveTo>
                    <a:pt x="12216" y="1"/>
                  </a:moveTo>
                  <a:cubicBezTo>
                    <a:pt x="12194" y="1"/>
                    <a:pt x="12151" y="44"/>
                    <a:pt x="12151" y="65"/>
                  </a:cubicBezTo>
                  <a:cubicBezTo>
                    <a:pt x="12151" y="109"/>
                    <a:pt x="12194" y="136"/>
                    <a:pt x="12216" y="136"/>
                  </a:cubicBezTo>
                  <a:cubicBezTo>
                    <a:pt x="12259" y="136"/>
                    <a:pt x="12286" y="109"/>
                    <a:pt x="12286" y="65"/>
                  </a:cubicBezTo>
                  <a:cubicBezTo>
                    <a:pt x="12286" y="44"/>
                    <a:pt x="12259" y="1"/>
                    <a:pt x="12216" y="1"/>
                  </a:cubicBezTo>
                  <a:close/>
                  <a:moveTo>
                    <a:pt x="12486" y="1"/>
                  </a:moveTo>
                  <a:cubicBezTo>
                    <a:pt x="12464" y="1"/>
                    <a:pt x="12421" y="44"/>
                    <a:pt x="12421" y="65"/>
                  </a:cubicBezTo>
                  <a:cubicBezTo>
                    <a:pt x="12421" y="109"/>
                    <a:pt x="12464" y="136"/>
                    <a:pt x="12486" y="136"/>
                  </a:cubicBezTo>
                  <a:cubicBezTo>
                    <a:pt x="12529" y="136"/>
                    <a:pt x="12556" y="109"/>
                    <a:pt x="12556" y="65"/>
                  </a:cubicBezTo>
                  <a:cubicBezTo>
                    <a:pt x="12556" y="44"/>
                    <a:pt x="12529" y="1"/>
                    <a:pt x="12486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6557922" y="-145819"/>
              <a:ext cx="2440254" cy="1754392"/>
            </a:xfrm>
            <a:custGeom>
              <a:avLst/>
              <a:gdLst/>
              <a:ahLst/>
              <a:cxnLst/>
              <a:rect l="l" t="t" r="r" b="b"/>
              <a:pathLst>
                <a:path w="21063" h="15143" extrusionOk="0">
                  <a:moveTo>
                    <a:pt x="66" y="0"/>
                  </a:moveTo>
                  <a:cubicBezTo>
                    <a:pt x="44" y="0"/>
                    <a:pt x="1" y="44"/>
                    <a:pt x="1" y="65"/>
                  </a:cubicBezTo>
                  <a:cubicBezTo>
                    <a:pt x="1" y="114"/>
                    <a:pt x="44" y="135"/>
                    <a:pt x="66" y="135"/>
                  </a:cubicBezTo>
                  <a:cubicBezTo>
                    <a:pt x="114" y="135"/>
                    <a:pt x="136" y="114"/>
                    <a:pt x="136" y="65"/>
                  </a:cubicBezTo>
                  <a:cubicBezTo>
                    <a:pt x="136" y="44"/>
                    <a:pt x="114" y="0"/>
                    <a:pt x="66" y="0"/>
                  </a:cubicBezTo>
                  <a:close/>
                  <a:moveTo>
                    <a:pt x="66" y="270"/>
                  </a:moveTo>
                  <a:cubicBezTo>
                    <a:pt x="44" y="270"/>
                    <a:pt x="1" y="314"/>
                    <a:pt x="1" y="335"/>
                  </a:cubicBezTo>
                  <a:cubicBezTo>
                    <a:pt x="1" y="384"/>
                    <a:pt x="44" y="405"/>
                    <a:pt x="66" y="405"/>
                  </a:cubicBezTo>
                  <a:cubicBezTo>
                    <a:pt x="114" y="405"/>
                    <a:pt x="136" y="384"/>
                    <a:pt x="136" y="335"/>
                  </a:cubicBezTo>
                  <a:cubicBezTo>
                    <a:pt x="136" y="314"/>
                    <a:pt x="114" y="270"/>
                    <a:pt x="66" y="270"/>
                  </a:cubicBezTo>
                  <a:close/>
                  <a:moveTo>
                    <a:pt x="66" y="540"/>
                  </a:moveTo>
                  <a:cubicBezTo>
                    <a:pt x="44" y="540"/>
                    <a:pt x="1" y="584"/>
                    <a:pt x="1" y="605"/>
                  </a:cubicBezTo>
                  <a:cubicBezTo>
                    <a:pt x="1" y="654"/>
                    <a:pt x="44" y="675"/>
                    <a:pt x="66" y="675"/>
                  </a:cubicBezTo>
                  <a:cubicBezTo>
                    <a:pt x="114" y="675"/>
                    <a:pt x="136" y="654"/>
                    <a:pt x="136" y="605"/>
                  </a:cubicBezTo>
                  <a:cubicBezTo>
                    <a:pt x="136" y="584"/>
                    <a:pt x="114" y="540"/>
                    <a:pt x="66" y="540"/>
                  </a:cubicBezTo>
                  <a:close/>
                  <a:moveTo>
                    <a:pt x="66" y="810"/>
                  </a:moveTo>
                  <a:cubicBezTo>
                    <a:pt x="44" y="810"/>
                    <a:pt x="1" y="854"/>
                    <a:pt x="1" y="875"/>
                  </a:cubicBezTo>
                  <a:cubicBezTo>
                    <a:pt x="1" y="924"/>
                    <a:pt x="44" y="945"/>
                    <a:pt x="66" y="945"/>
                  </a:cubicBezTo>
                  <a:cubicBezTo>
                    <a:pt x="114" y="945"/>
                    <a:pt x="136" y="924"/>
                    <a:pt x="136" y="875"/>
                  </a:cubicBezTo>
                  <a:cubicBezTo>
                    <a:pt x="136" y="854"/>
                    <a:pt x="114" y="810"/>
                    <a:pt x="66" y="810"/>
                  </a:cubicBezTo>
                  <a:close/>
                  <a:moveTo>
                    <a:pt x="66" y="1080"/>
                  </a:moveTo>
                  <a:cubicBezTo>
                    <a:pt x="44" y="1080"/>
                    <a:pt x="1" y="1124"/>
                    <a:pt x="1" y="1145"/>
                  </a:cubicBezTo>
                  <a:cubicBezTo>
                    <a:pt x="1" y="1194"/>
                    <a:pt x="44" y="1215"/>
                    <a:pt x="66" y="1215"/>
                  </a:cubicBezTo>
                  <a:cubicBezTo>
                    <a:pt x="114" y="1215"/>
                    <a:pt x="136" y="1194"/>
                    <a:pt x="136" y="1145"/>
                  </a:cubicBezTo>
                  <a:cubicBezTo>
                    <a:pt x="136" y="1124"/>
                    <a:pt x="114" y="1080"/>
                    <a:pt x="66" y="1080"/>
                  </a:cubicBezTo>
                  <a:close/>
                  <a:moveTo>
                    <a:pt x="66" y="1350"/>
                  </a:moveTo>
                  <a:cubicBezTo>
                    <a:pt x="44" y="1350"/>
                    <a:pt x="1" y="1394"/>
                    <a:pt x="1" y="1415"/>
                  </a:cubicBezTo>
                  <a:cubicBezTo>
                    <a:pt x="1" y="1464"/>
                    <a:pt x="44" y="1485"/>
                    <a:pt x="66" y="1485"/>
                  </a:cubicBezTo>
                  <a:cubicBezTo>
                    <a:pt x="114" y="1485"/>
                    <a:pt x="136" y="1464"/>
                    <a:pt x="136" y="1415"/>
                  </a:cubicBezTo>
                  <a:cubicBezTo>
                    <a:pt x="136" y="1394"/>
                    <a:pt x="114" y="1350"/>
                    <a:pt x="66" y="1350"/>
                  </a:cubicBezTo>
                  <a:close/>
                  <a:moveTo>
                    <a:pt x="66" y="1620"/>
                  </a:moveTo>
                  <a:cubicBezTo>
                    <a:pt x="44" y="1620"/>
                    <a:pt x="1" y="1664"/>
                    <a:pt x="1" y="1685"/>
                  </a:cubicBezTo>
                  <a:cubicBezTo>
                    <a:pt x="1" y="1734"/>
                    <a:pt x="44" y="1755"/>
                    <a:pt x="66" y="1755"/>
                  </a:cubicBezTo>
                  <a:cubicBezTo>
                    <a:pt x="114" y="1755"/>
                    <a:pt x="136" y="1734"/>
                    <a:pt x="136" y="1685"/>
                  </a:cubicBezTo>
                  <a:cubicBezTo>
                    <a:pt x="136" y="1664"/>
                    <a:pt x="114" y="1620"/>
                    <a:pt x="66" y="1620"/>
                  </a:cubicBezTo>
                  <a:close/>
                  <a:moveTo>
                    <a:pt x="66" y="1890"/>
                  </a:moveTo>
                  <a:cubicBezTo>
                    <a:pt x="44" y="1890"/>
                    <a:pt x="1" y="1934"/>
                    <a:pt x="1" y="1955"/>
                  </a:cubicBezTo>
                  <a:cubicBezTo>
                    <a:pt x="1" y="2004"/>
                    <a:pt x="44" y="2025"/>
                    <a:pt x="66" y="2025"/>
                  </a:cubicBezTo>
                  <a:cubicBezTo>
                    <a:pt x="114" y="2025"/>
                    <a:pt x="136" y="2004"/>
                    <a:pt x="136" y="1955"/>
                  </a:cubicBezTo>
                  <a:cubicBezTo>
                    <a:pt x="136" y="1934"/>
                    <a:pt x="114" y="1890"/>
                    <a:pt x="66" y="1890"/>
                  </a:cubicBezTo>
                  <a:close/>
                  <a:moveTo>
                    <a:pt x="66" y="2160"/>
                  </a:moveTo>
                  <a:cubicBezTo>
                    <a:pt x="44" y="2160"/>
                    <a:pt x="1" y="2204"/>
                    <a:pt x="1" y="2225"/>
                  </a:cubicBezTo>
                  <a:cubicBezTo>
                    <a:pt x="1" y="2274"/>
                    <a:pt x="44" y="2296"/>
                    <a:pt x="66" y="2296"/>
                  </a:cubicBezTo>
                  <a:cubicBezTo>
                    <a:pt x="114" y="2296"/>
                    <a:pt x="136" y="2274"/>
                    <a:pt x="136" y="2225"/>
                  </a:cubicBezTo>
                  <a:cubicBezTo>
                    <a:pt x="136" y="2204"/>
                    <a:pt x="114" y="2160"/>
                    <a:pt x="66" y="2160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74"/>
                    <a:pt x="1" y="2495"/>
                  </a:cubicBezTo>
                  <a:cubicBezTo>
                    <a:pt x="1" y="2544"/>
                    <a:pt x="44" y="2566"/>
                    <a:pt x="66" y="2566"/>
                  </a:cubicBezTo>
                  <a:cubicBezTo>
                    <a:pt x="114" y="2566"/>
                    <a:pt x="136" y="2544"/>
                    <a:pt x="136" y="2495"/>
                  </a:cubicBezTo>
                  <a:cubicBezTo>
                    <a:pt x="136" y="2474"/>
                    <a:pt x="114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44"/>
                    <a:pt x="1" y="2765"/>
                  </a:cubicBezTo>
                  <a:cubicBezTo>
                    <a:pt x="1" y="2814"/>
                    <a:pt x="44" y="2836"/>
                    <a:pt x="66" y="2836"/>
                  </a:cubicBezTo>
                  <a:cubicBezTo>
                    <a:pt x="114" y="2836"/>
                    <a:pt x="136" y="2814"/>
                    <a:pt x="136" y="2765"/>
                  </a:cubicBezTo>
                  <a:cubicBezTo>
                    <a:pt x="136" y="2744"/>
                    <a:pt x="114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3014"/>
                    <a:pt x="1" y="3035"/>
                  </a:cubicBezTo>
                  <a:cubicBezTo>
                    <a:pt x="1" y="3084"/>
                    <a:pt x="44" y="3106"/>
                    <a:pt x="66" y="3106"/>
                  </a:cubicBezTo>
                  <a:cubicBezTo>
                    <a:pt x="114" y="3106"/>
                    <a:pt x="136" y="3084"/>
                    <a:pt x="136" y="3035"/>
                  </a:cubicBezTo>
                  <a:cubicBezTo>
                    <a:pt x="136" y="3014"/>
                    <a:pt x="114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84"/>
                    <a:pt x="1" y="3305"/>
                  </a:cubicBezTo>
                  <a:cubicBezTo>
                    <a:pt x="1" y="3354"/>
                    <a:pt x="44" y="3376"/>
                    <a:pt x="66" y="3376"/>
                  </a:cubicBezTo>
                  <a:cubicBezTo>
                    <a:pt x="114" y="3376"/>
                    <a:pt x="136" y="3354"/>
                    <a:pt x="136" y="3305"/>
                  </a:cubicBezTo>
                  <a:cubicBezTo>
                    <a:pt x="136" y="3284"/>
                    <a:pt x="114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54"/>
                    <a:pt x="1" y="3575"/>
                  </a:cubicBezTo>
                  <a:cubicBezTo>
                    <a:pt x="1" y="3624"/>
                    <a:pt x="44" y="3646"/>
                    <a:pt x="66" y="3646"/>
                  </a:cubicBezTo>
                  <a:cubicBezTo>
                    <a:pt x="114" y="3646"/>
                    <a:pt x="136" y="3624"/>
                    <a:pt x="136" y="3575"/>
                  </a:cubicBezTo>
                  <a:cubicBezTo>
                    <a:pt x="136" y="3554"/>
                    <a:pt x="114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24"/>
                    <a:pt x="1" y="3845"/>
                  </a:cubicBezTo>
                  <a:cubicBezTo>
                    <a:pt x="1" y="3894"/>
                    <a:pt x="44" y="3916"/>
                    <a:pt x="66" y="3916"/>
                  </a:cubicBezTo>
                  <a:cubicBezTo>
                    <a:pt x="114" y="3916"/>
                    <a:pt x="136" y="3894"/>
                    <a:pt x="136" y="3845"/>
                  </a:cubicBezTo>
                  <a:cubicBezTo>
                    <a:pt x="136" y="3824"/>
                    <a:pt x="114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94"/>
                    <a:pt x="1" y="4115"/>
                  </a:cubicBezTo>
                  <a:cubicBezTo>
                    <a:pt x="1" y="4164"/>
                    <a:pt x="44" y="4186"/>
                    <a:pt x="66" y="4186"/>
                  </a:cubicBezTo>
                  <a:cubicBezTo>
                    <a:pt x="114" y="4186"/>
                    <a:pt x="136" y="4164"/>
                    <a:pt x="136" y="4115"/>
                  </a:cubicBezTo>
                  <a:cubicBezTo>
                    <a:pt x="136" y="4094"/>
                    <a:pt x="114" y="4051"/>
                    <a:pt x="66" y="4051"/>
                  </a:cubicBezTo>
                  <a:close/>
                  <a:moveTo>
                    <a:pt x="136" y="4277"/>
                  </a:moveTo>
                  <a:cubicBezTo>
                    <a:pt x="93" y="4277"/>
                    <a:pt x="66" y="4299"/>
                    <a:pt x="66" y="4342"/>
                  </a:cubicBezTo>
                  <a:cubicBezTo>
                    <a:pt x="66" y="4364"/>
                    <a:pt x="93" y="4412"/>
                    <a:pt x="136" y="4412"/>
                  </a:cubicBezTo>
                  <a:cubicBezTo>
                    <a:pt x="179" y="4412"/>
                    <a:pt x="201" y="4364"/>
                    <a:pt x="201" y="4342"/>
                  </a:cubicBezTo>
                  <a:cubicBezTo>
                    <a:pt x="201" y="4299"/>
                    <a:pt x="179" y="4277"/>
                    <a:pt x="136" y="4277"/>
                  </a:cubicBezTo>
                  <a:close/>
                  <a:moveTo>
                    <a:pt x="406" y="4277"/>
                  </a:moveTo>
                  <a:cubicBezTo>
                    <a:pt x="363" y="4277"/>
                    <a:pt x="336" y="4299"/>
                    <a:pt x="336" y="4342"/>
                  </a:cubicBezTo>
                  <a:cubicBezTo>
                    <a:pt x="336" y="4364"/>
                    <a:pt x="363" y="4412"/>
                    <a:pt x="406" y="4412"/>
                  </a:cubicBezTo>
                  <a:cubicBezTo>
                    <a:pt x="449" y="4412"/>
                    <a:pt x="471" y="4364"/>
                    <a:pt x="471" y="4342"/>
                  </a:cubicBezTo>
                  <a:cubicBezTo>
                    <a:pt x="471" y="4299"/>
                    <a:pt x="449" y="4277"/>
                    <a:pt x="406" y="4277"/>
                  </a:cubicBezTo>
                  <a:close/>
                  <a:moveTo>
                    <a:pt x="676" y="4277"/>
                  </a:moveTo>
                  <a:cubicBezTo>
                    <a:pt x="633" y="4277"/>
                    <a:pt x="606" y="4299"/>
                    <a:pt x="606" y="4342"/>
                  </a:cubicBezTo>
                  <a:cubicBezTo>
                    <a:pt x="606" y="4364"/>
                    <a:pt x="633" y="4412"/>
                    <a:pt x="676" y="4412"/>
                  </a:cubicBezTo>
                  <a:cubicBezTo>
                    <a:pt x="719" y="4412"/>
                    <a:pt x="741" y="4364"/>
                    <a:pt x="741" y="4342"/>
                  </a:cubicBezTo>
                  <a:cubicBezTo>
                    <a:pt x="741" y="4299"/>
                    <a:pt x="719" y="4277"/>
                    <a:pt x="676" y="4277"/>
                  </a:cubicBezTo>
                  <a:close/>
                  <a:moveTo>
                    <a:pt x="946" y="4277"/>
                  </a:moveTo>
                  <a:cubicBezTo>
                    <a:pt x="903" y="4277"/>
                    <a:pt x="876" y="4299"/>
                    <a:pt x="876" y="4342"/>
                  </a:cubicBezTo>
                  <a:cubicBezTo>
                    <a:pt x="876" y="4364"/>
                    <a:pt x="903" y="4412"/>
                    <a:pt x="946" y="4412"/>
                  </a:cubicBezTo>
                  <a:cubicBezTo>
                    <a:pt x="989" y="4412"/>
                    <a:pt x="1011" y="4364"/>
                    <a:pt x="1011" y="4342"/>
                  </a:cubicBezTo>
                  <a:cubicBezTo>
                    <a:pt x="1011" y="4299"/>
                    <a:pt x="989" y="4277"/>
                    <a:pt x="946" y="4277"/>
                  </a:cubicBezTo>
                  <a:close/>
                  <a:moveTo>
                    <a:pt x="1216" y="4277"/>
                  </a:moveTo>
                  <a:cubicBezTo>
                    <a:pt x="1173" y="4277"/>
                    <a:pt x="1146" y="4299"/>
                    <a:pt x="1146" y="4342"/>
                  </a:cubicBezTo>
                  <a:cubicBezTo>
                    <a:pt x="1146" y="4364"/>
                    <a:pt x="1173" y="4412"/>
                    <a:pt x="1216" y="4412"/>
                  </a:cubicBezTo>
                  <a:cubicBezTo>
                    <a:pt x="1259" y="4412"/>
                    <a:pt x="1281" y="4364"/>
                    <a:pt x="1281" y="4342"/>
                  </a:cubicBezTo>
                  <a:cubicBezTo>
                    <a:pt x="1281" y="4299"/>
                    <a:pt x="1259" y="4277"/>
                    <a:pt x="1216" y="4277"/>
                  </a:cubicBezTo>
                  <a:close/>
                  <a:moveTo>
                    <a:pt x="1486" y="4277"/>
                  </a:moveTo>
                  <a:cubicBezTo>
                    <a:pt x="1443" y="4277"/>
                    <a:pt x="1416" y="4299"/>
                    <a:pt x="1416" y="4342"/>
                  </a:cubicBezTo>
                  <a:cubicBezTo>
                    <a:pt x="1416" y="4364"/>
                    <a:pt x="1443" y="4412"/>
                    <a:pt x="1486" y="4412"/>
                  </a:cubicBezTo>
                  <a:cubicBezTo>
                    <a:pt x="1529" y="4412"/>
                    <a:pt x="1551" y="4364"/>
                    <a:pt x="1551" y="4342"/>
                  </a:cubicBezTo>
                  <a:cubicBezTo>
                    <a:pt x="1551" y="4299"/>
                    <a:pt x="1529" y="4277"/>
                    <a:pt x="1486" y="4277"/>
                  </a:cubicBezTo>
                  <a:close/>
                  <a:moveTo>
                    <a:pt x="1756" y="4277"/>
                  </a:moveTo>
                  <a:cubicBezTo>
                    <a:pt x="1713" y="4277"/>
                    <a:pt x="1686" y="4299"/>
                    <a:pt x="1686" y="4342"/>
                  </a:cubicBezTo>
                  <a:cubicBezTo>
                    <a:pt x="1686" y="4364"/>
                    <a:pt x="1713" y="4412"/>
                    <a:pt x="1756" y="4412"/>
                  </a:cubicBezTo>
                  <a:cubicBezTo>
                    <a:pt x="1799" y="4412"/>
                    <a:pt x="1821" y="4364"/>
                    <a:pt x="1821" y="4342"/>
                  </a:cubicBezTo>
                  <a:cubicBezTo>
                    <a:pt x="1821" y="4299"/>
                    <a:pt x="1799" y="4277"/>
                    <a:pt x="1756" y="4277"/>
                  </a:cubicBezTo>
                  <a:close/>
                  <a:moveTo>
                    <a:pt x="2026" y="4277"/>
                  </a:moveTo>
                  <a:cubicBezTo>
                    <a:pt x="1983" y="4277"/>
                    <a:pt x="1956" y="4299"/>
                    <a:pt x="1956" y="4342"/>
                  </a:cubicBezTo>
                  <a:cubicBezTo>
                    <a:pt x="1956" y="4364"/>
                    <a:pt x="1983" y="4412"/>
                    <a:pt x="2026" y="4412"/>
                  </a:cubicBezTo>
                  <a:cubicBezTo>
                    <a:pt x="2069" y="4412"/>
                    <a:pt x="2091" y="4364"/>
                    <a:pt x="2091" y="4342"/>
                  </a:cubicBezTo>
                  <a:cubicBezTo>
                    <a:pt x="2091" y="4299"/>
                    <a:pt x="2069" y="4277"/>
                    <a:pt x="2026" y="4277"/>
                  </a:cubicBezTo>
                  <a:close/>
                  <a:moveTo>
                    <a:pt x="2296" y="4277"/>
                  </a:moveTo>
                  <a:cubicBezTo>
                    <a:pt x="2253" y="4277"/>
                    <a:pt x="2226" y="4299"/>
                    <a:pt x="2226" y="4342"/>
                  </a:cubicBezTo>
                  <a:cubicBezTo>
                    <a:pt x="2226" y="4364"/>
                    <a:pt x="2253" y="4412"/>
                    <a:pt x="2296" y="4412"/>
                  </a:cubicBezTo>
                  <a:cubicBezTo>
                    <a:pt x="2339" y="4412"/>
                    <a:pt x="2361" y="4364"/>
                    <a:pt x="2361" y="4342"/>
                  </a:cubicBezTo>
                  <a:cubicBezTo>
                    <a:pt x="2361" y="4299"/>
                    <a:pt x="2339" y="4277"/>
                    <a:pt x="2296" y="4277"/>
                  </a:cubicBezTo>
                  <a:close/>
                  <a:moveTo>
                    <a:pt x="2566" y="4277"/>
                  </a:moveTo>
                  <a:cubicBezTo>
                    <a:pt x="2523" y="4277"/>
                    <a:pt x="2496" y="4299"/>
                    <a:pt x="2496" y="4342"/>
                  </a:cubicBezTo>
                  <a:cubicBezTo>
                    <a:pt x="2496" y="4364"/>
                    <a:pt x="2523" y="4412"/>
                    <a:pt x="2566" y="4412"/>
                  </a:cubicBezTo>
                  <a:cubicBezTo>
                    <a:pt x="2609" y="4412"/>
                    <a:pt x="2631" y="4364"/>
                    <a:pt x="2631" y="4342"/>
                  </a:cubicBezTo>
                  <a:cubicBezTo>
                    <a:pt x="2631" y="4299"/>
                    <a:pt x="2609" y="4277"/>
                    <a:pt x="2566" y="4277"/>
                  </a:cubicBezTo>
                  <a:close/>
                  <a:moveTo>
                    <a:pt x="2836" y="4277"/>
                  </a:moveTo>
                  <a:cubicBezTo>
                    <a:pt x="2793" y="4277"/>
                    <a:pt x="2766" y="4299"/>
                    <a:pt x="2766" y="4342"/>
                  </a:cubicBezTo>
                  <a:cubicBezTo>
                    <a:pt x="2766" y="4364"/>
                    <a:pt x="2793" y="4412"/>
                    <a:pt x="2836" y="4412"/>
                  </a:cubicBezTo>
                  <a:cubicBezTo>
                    <a:pt x="2879" y="4412"/>
                    <a:pt x="2901" y="4364"/>
                    <a:pt x="2901" y="4342"/>
                  </a:cubicBezTo>
                  <a:cubicBezTo>
                    <a:pt x="2901" y="4299"/>
                    <a:pt x="2879" y="4277"/>
                    <a:pt x="2836" y="4277"/>
                  </a:cubicBezTo>
                  <a:close/>
                  <a:moveTo>
                    <a:pt x="3106" y="4277"/>
                  </a:moveTo>
                  <a:cubicBezTo>
                    <a:pt x="3063" y="4277"/>
                    <a:pt x="3036" y="4299"/>
                    <a:pt x="3036" y="4342"/>
                  </a:cubicBezTo>
                  <a:cubicBezTo>
                    <a:pt x="3036" y="4364"/>
                    <a:pt x="3063" y="4412"/>
                    <a:pt x="3106" y="4412"/>
                  </a:cubicBezTo>
                  <a:cubicBezTo>
                    <a:pt x="3149" y="4412"/>
                    <a:pt x="3171" y="4364"/>
                    <a:pt x="3171" y="4342"/>
                  </a:cubicBezTo>
                  <a:cubicBezTo>
                    <a:pt x="3171" y="4299"/>
                    <a:pt x="3149" y="4277"/>
                    <a:pt x="3106" y="4277"/>
                  </a:cubicBezTo>
                  <a:close/>
                  <a:moveTo>
                    <a:pt x="3376" y="4277"/>
                  </a:moveTo>
                  <a:cubicBezTo>
                    <a:pt x="3333" y="4277"/>
                    <a:pt x="3306" y="4299"/>
                    <a:pt x="3306" y="4342"/>
                  </a:cubicBezTo>
                  <a:cubicBezTo>
                    <a:pt x="3306" y="4364"/>
                    <a:pt x="3333" y="4412"/>
                    <a:pt x="3376" y="4412"/>
                  </a:cubicBezTo>
                  <a:cubicBezTo>
                    <a:pt x="3419" y="4412"/>
                    <a:pt x="3441" y="4364"/>
                    <a:pt x="3441" y="4342"/>
                  </a:cubicBezTo>
                  <a:cubicBezTo>
                    <a:pt x="3441" y="4299"/>
                    <a:pt x="3419" y="4277"/>
                    <a:pt x="3376" y="4277"/>
                  </a:cubicBezTo>
                  <a:close/>
                  <a:moveTo>
                    <a:pt x="3646" y="4277"/>
                  </a:moveTo>
                  <a:cubicBezTo>
                    <a:pt x="3603" y="4277"/>
                    <a:pt x="3576" y="4299"/>
                    <a:pt x="3576" y="4342"/>
                  </a:cubicBezTo>
                  <a:cubicBezTo>
                    <a:pt x="3576" y="4364"/>
                    <a:pt x="3603" y="4412"/>
                    <a:pt x="3646" y="4412"/>
                  </a:cubicBezTo>
                  <a:cubicBezTo>
                    <a:pt x="3689" y="4412"/>
                    <a:pt x="3711" y="4364"/>
                    <a:pt x="3711" y="4342"/>
                  </a:cubicBezTo>
                  <a:cubicBezTo>
                    <a:pt x="3711" y="4299"/>
                    <a:pt x="3689" y="4277"/>
                    <a:pt x="3646" y="4277"/>
                  </a:cubicBezTo>
                  <a:close/>
                  <a:moveTo>
                    <a:pt x="3916" y="4277"/>
                  </a:moveTo>
                  <a:cubicBezTo>
                    <a:pt x="3873" y="4277"/>
                    <a:pt x="3846" y="4299"/>
                    <a:pt x="3846" y="4342"/>
                  </a:cubicBezTo>
                  <a:cubicBezTo>
                    <a:pt x="3846" y="4364"/>
                    <a:pt x="3873" y="4412"/>
                    <a:pt x="3916" y="4412"/>
                  </a:cubicBezTo>
                  <a:cubicBezTo>
                    <a:pt x="3959" y="4412"/>
                    <a:pt x="3981" y="4364"/>
                    <a:pt x="3981" y="4342"/>
                  </a:cubicBezTo>
                  <a:cubicBezTo>
                    <a:pt x="3981" y="4299"/>
                    <a:pt x="3959" y="4277"/>
                    <a:pt x="3916" y="4277"/>
                  </a:cubicBezTo>
                  <a:close/>
                  <a:moveTo>
                    <a:pt x="4186" y="4277"/>
                  </a:moveTo>
                  <a:cubicBezTo>
                    <a:pt x="4143" y="4277"/>
                    <a:pt x="4116" y="4299"/>
                    <a:pt x="4116" y="4342"/>
                  </a:cubicBezTo>
                  <a:cubicBezTo>
                    <a:pt x="4116" y="4364"/>
                    <a:pt x="4143" y="4412"/>
                    <a:pt x="4186" y="4412"/>
                  </a:cubicBezTo>
                  <a:cubicBezTo>
                    <a:pt x="4229" y="4412"/>
                    <a:pt x="4251" y="4364"/>
                    <a:pt x="4251" y="4342"/>
                  </a:cubicBezTo>
                  <a:cubicBezTo>
                    <a:pt x="4251" y="4299"/>
                    <a:pt x="4229" y="4277"/>
                    <a:pt x="4186" y="4277"/>
                  </a:cubicBezTo>
                  <a:close/>
                  <a:moveTo>
                    <a:pt x="4456" y="4277"/>
                  </a:moveTo>
                  <a:cubicBezTo>
                    <a:pt x="4413" y="4277"/>
                    <a:pt x="4386" y="4299"/>
                    <a:pt x="4386" y="4342"/>
                  </a:cubicBezTo>
                  <a:cubicBezTo>
                    <a:pt x="4386" y="4364"/>
                    <a:pt x="4413" y="4412"/>
                    <a:pt x="4456" y="4412"/>
                  </a:cubicBezTo>
                  <a:cubicBezTo>
                    <a:pt x="4499" y="4412"/>
                    <a:pt x="4521" y="4364"/>
                    <a:pt x="4521" y="4342"/>
                  </a:cubicBezTo>
                  <a:cubicBezTo>
                    <a:pt x="4521" y="4299"/>
                    <a:pt x="4499" y="4277"/>
                    <a:pt x="4456" y="4277"/>
                  </a:cubicBezTo>
                  <a:close/>
                  <a:moveTo>
                    <a:pt x="4726" y="4277"/>
                  </a:moveTo>
                  <a:cubicBezTo>
                    <a:pt x="4683" y="4277"/>
                    <a:pt x="4656" y="4299"/>
                    <a:pt x="4656" y="4342"/>
                  </a:cubicBezTo>
                  <a:cubicBezTo>
                    <a:pt x="4656" y="4364"/>
                    <a:pt x="4683" y="4412"/>
                    <a:pt x="4726" y="4412"/>
                  </a:cubicBezTo>
                  <a:cubicBezTo>
                    <a:pt x="4769" y="4412"/>
                    <a:pt x="4791" y="4364"/>
                    <a:pt x="4791" y="4342"/>
                  </a:cubicBezTo>
                  <a:cubicBezTo>
                    <a:pt x="4791" y="4299"/>
                    <a:pt x="4769" y="4277"/>
                    <a:pt x="4726" y="4277"/>
                  </a:cubicBezTo>
                  <a:close/>
                  <a:moveTo>
                    <a:pt x="4996" y="4277"/>
                  </a:moveTo>
                  <a:cubicBezTo>
                    <a:pt x="4953" y="4277"/>
                    <a:pt x="4926" y="4299"/>
                    <a:pt x="4926" y="4342"/>
                  </a:cubicBezTo>
                  <a:cubicBezTo>
                    <a:pt x="4926" y="4364"/>
                    <a:pt x="4953" y="4412"/>
                    <a:pt x="4996" y="4412"/>
                  </a:cubicBezTo>
                  <a:cubicBezTo>
                    <a:pt x="5039" y="4412"/>
                    <a:pt x="5061" y="4364"/>
                    <a:pt x="5061" y="4342"/>
                  </a:cubicBezTo>
                  <a:cubicBezTo>
                    <a:pt x="5061" y="4299"/>
                    <a:pt x="5039" y="4277"/>
                    <a:pt x="4996" y="4277"/>
                  </a:cubicBezTo>
                  <a:close/>
                  <a:moveTo>
                    <a:pt x="5266" y="4277"/>
                  </a:moveTo>
                  <a:cubicBezTo>
                    <a:pt x="5223" y="4277"/>
                    <a:pt x="5196" y="4299"/>
                    <a:pt x="5196" y="4342"/>
                  </a:cubicBezTo>
                  <a:cubicBezTo>
                    <a:pt x="5196" y="4364"/>
                    <a:pt x="5223" y="4412"/>
                    <a:pt x="5266" y="4412"/>
                  </a:cubicBezTo>
                  <a:cubicBezTo>
                    <a:pt x="5309" y="4412"/>
                    <a:pt x="5331" y="4364"/>
                    <a:pt x="5331" y="4342"/>
                  </a:cubicBezTo>
                  <a:cubicBezTo>
                    <a:pt x="5331" y="4299"/>
                    <a:pt x="5309" y="4277"/>
                    <a:pt x="5266" y="4277"/>
                  </a:cubicBezTo>
                  <a:close/>
                  <a:moveTo>
                    <a:pt x="5536" y="4277"/>
                  </a:moveTo>
                  <a:cubicBezTo>
                    <a:pt x="5493" y="4277"/>
                    <a:pt x="5466" y="4299"/>
                    <a:pt x="5466" y="4342"/>
                  </a:cubicBezTo>
                  <a:cubicBezTo>
                    <a:pt x="5466" y="4364"/>
                    <a:pt x="5493" y="4412"/>
                    <a:pt x="5536" y="4412"/>
                  </a:cubicBezTo>
                  <a:cubicBezTo>
                    <a:pt x="5579" y="4412"/>
                    <a:pt x="5601" y="4364"/>
                    <a:pt x="5601" y="4342"/>
                  </a:cubicBezTo>
                  <a:cubicBezTo>
                    <a:pt x="5601" y="4299"/>
                    <a:pt x="5579" y="4277"/>
                    <a:pt x="5536" y="4277"/>
                  </a:cubicBezTo>
                  <a:close/>
                  <a:moveTo>
                    <a:pt x="5806" y="4277"/>
                  </a:moveTo>
                  <a:cubicBezTo>
                    <a:pt x="5763" y="4277"/>
                    <a:pt x="5736" y="4299"/>
                    <a:pt x="5736" y="4342"/>
                  </a:cubicBezTo>
                  <a:cubicBezTo>
                    <a:pt x="5736" y="4364"/>
                    <a:pt x="5763" y="4412"/>
                    <a:pt x="5806" y="4412"/>
                  </a:cubicBezTo>
                  <a:cubicBezTo>
                    <a:pt x="5849" y="4412"/>
                    <a:pt x="5871" y="4364"/>
                    <a:pt x="5871" y="4342"/>
                  </a:cubicBezTo>
                  <a:cubicBezTo>
                    <a:pt x="5871" y="4299"/>
                    <a:pt x="5849" y="4277"/>
                    <a:pt x="5806" y="4277"/>
                  </a:cubicBezTo>
                  <a:close/>
                  <a:moveTo>
                    <a:pt x="6076" y="4277"/>
                  </a:moveTo>
                  <a:cubicBezTo>
                    <a:pt x="6033" y="4277"/>
                    <a:pt x="6006" y="4299"/>
                    <a:pt x="6006" y="4342"/>
                  </a:cubicBezTo>
                  <a:cubicBezTo>
                    <a:pt x="6006" y="4364"/>
                    <a:pt x="6033" y="4412"/>
                    <a:pt x="6076" y="4412"/>
                  </a:cubicBezTo>
                  <a:cubicBezTo>
                    <a:pt x="6119" y="4412"/>
                    <a:pt x="6141" y="4364"/>
                    <a:pt x="6141" y="4342"/>
                  </a:cubicBezTo>
                  <a:cubicBezTo>
                    <a:pt x="6141" y="4299"/>
                    <a:pt x="6119" y="4277"/>
                    <a:pt x="6076" y="4277"/>
                  </a:cubicBezTo>
                  <a:close/>
                  <a:moveTo>
                    <a:pt x="6346" y="4277"/>
                  </a:moveTo>
                  <a:cubicBezTo>
                    <a:pt x="6303" y="4277"/>
                    <a:pt x="6276" y="4299"/>
                    <a:pt x="6276" y="4342"/>
                  </a:cubicBezTo>
                  <a:cubicBezTo>
                    <a:pt x="6276" y="4364"/>
                    <a:pt x="6303" y="4412"/>
                    <a:pt x="6346" y="4412"/>
                  </a:cubicBezTo>
                  <a:cubicBezTo>
                    <a:pt x="6389" y="4412"/>
                    <a:pt x="6411" y="4364"/>
                    <a:pt x="6411" y="4342"/>
                  </a:cubicBezTo>
                  <a:cubicBezTo>
                    <a:pt x="6411" y="4299"/>
                    <a:pt x="6389" y="4277"/>
                    <a:pt x="6346" y="4277"/>
                  </a:cubicBezTo>
                  <a:close/>
                  <a:moveTo>
                    <a:pt x="6616" y="4277"/>
                  </a:moveTo>
                  <a:cubicBezTo>
                    <a:pt x="6573" y="4277"/>
                    <a:pt x="6546" y="4299"/>
                    <a:pt x="6546" y="4342"/>
                  </a:cubicBezTo>
                  <a:cubicBezTo>
                    <a:pt x="6546" y="4364"/>
                    <a:pt x="6573" y="4412"/>
                    <a:pt x="6616" y="4412"/>
                  </a:cubicBezTo>
                  <a:cubicBezTo>
                    <a:pt x="6659" y="4412"/>
                    <a:pt x="6681" y="4364"/>
                    <a:pt x="6681" y="4342"/>
                  </a:cubicBezTo>
                  <a:cubicBezTo>
                    <a:pt x="6681" y="4299"/>
                    <a:pt x="6659" y="4277"/>
                    <a:pt x="6616" y="4277"/>
                  </a:cubicBezTo>
                  <a:close/>
                  <a:moveTo>
                    <a:pt x="6886" y="4277"/>
                  </a:moveTo>
                  <a:cubicBezTo>
                    <a:pt x="6843" y="4277"/>
                    <a:pt x="6816" y="4299"/>
                    <a:pt x="6816" y="4342"/>
                  </a:cubicBezTo>
                  <a:cubicBezTo>
                    <a:pt x="6816" y="4364"/>
                    <a:pt x="6843" y="4412"/>
                    <a:pt x="6886" y="4412"/>
                  </a:cubicBezTo>
                  <a:cubicBezTo>
                    <a:pt x="6930" y="4412"/>
                    <a:pt x="6951" y="4364"/>
                    <a:pt x="6951" y="4342"/>
                  </a:cubicBezTo>
                  <a:cubicBezTo>
                    <a:pt x="6951" y="4299"/>
                    <a:pt x="6930" y="4277"/>
                    <a:pt x="6886" y="4277"/>
                  </a:cubicBezTo>
                  <a:close/>
                  <a:moveTo>
                    <a:pt x="7156" y="4277"/>
                  </a:moveTo>
                  <a:cubicBezTo>
                    <a:pt x="7113" y="4277"/>
                    <a:pt x="7086" y="4299"/>
                    <a:pt x="7086" y="4342"/>
                  </a:cubicBezTo>
                  <a:cubicBezTo>
                    <a:pt x="7086" y="4364"/>
                    <a:pt x="7113" y="4412"/>
                    <a:pt x="7156" y="4412"/>
                  </a:cubicBezTo>
                  <a:cubicBezTo>
                    <a:pt x="7200" y="4412"/>
                    <a:pt x="7221" y="4364"/>
                    <a:pt x="7221" y="4342"/>
                  </a:cubicBezTo>
                  <a:cubicBezTo>
                    <a:pt x="7221" y="4299"/>
                    <a:pt x="7200" y="4277"/>
                    <a:pt x="7156" y="4277"/>
                  </a:cubicBezTo>
                  <a:close/>
                  <a:moveTo>
                    <a:pt x="7426" y="4277"/>
                  </a:moveTo>
                  <a:cubicBezTo>
                    <a:pt x="7383" y="4277"/>
                    <a:pt x="7356" y="4299"/>
                    <a:pt x="7356" y="4342"/>
                  </a:cubicBezTo>
                  <a:cubicBezTo>
                    <a:pt x="7356" y="4364"/>
                    <a:pt x="7383" y="4412"/>
                    <a:pt x="7426" y="4412"/>
                  </a:cubicBezTo>
                  <a:cubicBezTo>
                    <a:pt x="7470" y="4412"/>
                    <a:pt x="7491" y="4364"/>
                    <a:pt x="7491" y="4342"/>
                  </a:cubicBezTo>
                  <a:cubicBezTo>
                    <a:pt x="7491" y="4299"/>
                    <a:pt x="7470" y="4277"/>
                    <a:pt x="7426" y="4277"/>
                  </a:cubicBezTo>
                  <a:close/>
                  <a:moveTo>
                    <a:pt x="7696" y="4277"/>
                  </a:moveTo>
                  <a:cubicBezTo>
                    <a:pt x="7653" y="4277"/>
                    <a:pt x="7626" y="4299"/>
                    <a:pt x="7626" y="4342"/>
                  </a:cubicBezTo>
                  <a:cubicBezTo>
                    <a:pt x="7626" y="4364"/>
                    <a:pt x="7653" y="4412"/>
                    <a:pt x="7696" y="4412"/>
                  </a:cubicBezTo>
                  <a:cubicBezTo>
                    <a:pt x="7740" y="4412"/>
                    <a:pt x="7761" y="4364"/>
                    <a:pt x="7761" y="4342"/>
                  </a:cubicBezTo>
                  <a:cubicBezTo>
                    <a:pt x="7761" y="4299"/>
                    <a:pt x="7740" y="4277"/>
                    <a:pt x="7696" y="4277"/>
                  </a:cubicBezTo>
                  <a:close/>
                  <a:moveTo>
                    <a:pt x="7966" y="4277"/>
                  </a:moveTo>
                  <a:cubicBezTo>
                    <a:pt x="7923" y="4277"/>
                    <a:pt x="7896" y="4299"/>
                    <a:pt x="7896" y="4342"/>
                  </a:cubicBezTo>
                  <a:cubicBezTo>
                    <a:pt x="7896" y="4364"/>
                    <a:pt x="7923" y="4412"/>
                    <a:pt x="7966" y="4412"/>
                  </a:cubicBezTo>
                  <a:cubicBezTo>
                    <a:pt x="8010" y="4412"/>
                    <a:pt x="8031" y="4364"/>
                    <a:pt x="8031" y="4342"/>
                  </a:cubicBezTo>
                  <a:cubicBezTo>
                    <a:pt x="8031" y="4299"/>
                    <a:pt x="8010" y="4277"/>
                    <a:pt x="7966" y="4277"/>
                  </a:cubicBezTo>
                  <a:close/>
                  <a:moveTo>
                    <a:pt x="8236" y="4277"/>
                  </a:moveTo>
                  <a:cubicBezTo>
                    <a:pt x="8193" y="4277"/>
                    <a:pt x="8166" y="4299"/>
                    <a:pt x="8166" y="4342"/>
                  </a:cubicBezTo>
                  <a:cubicBezTo>
                    <a:pt x="8166" y="4364"/>
                    <a:pt x="8193" y="4412"/>
                    <a:pt x="8236" y="4412"/>
                  </a:cubicBezTo>
                  <a:cubicBezTo>
                    <a:pt x="8280" y="4412"/>
                    <a:pt x="8301" y="4364"/>
                    <a:pt x="8301" y="4342"/>
                  </a:cubicBezTo>
                  <a:cubicBezTo>
                    <a:pt x="8301" y="4299"/>
                    <a:pt x="8280" y="4277"/>
                    <a:pt x="8236" y="4277"/>
                  </a:cubicBezTo>
                  <a:close/>
                  <a:moveTo>
                    <a:pt x="8506" y="4277"/>
                  </a:moveTo>
                  <a:cubicBezTo>
                    <a:pt x="8463" y="4277"/>
                    <a:pt x="8436" y="4299"/>
                    <a:pt x="8436" y="4342"/>
                  </a:cubicBezTo>
                  <a:cubicBezTo>
                    <a:pt x="8436" y="4364"/>
                    <a:pt x="8463" y="4412"/>
                    <a:pt x="8506" y="4412"/>
                  </a:cubicBezTo>
                  <a:cubicBezTo>
                    <a:pt x="8550" y="4412"/>
                    <a:pt x="8571" y="4364"/>
                    <a:pt x="8571" y="4342"/>
                  </a:cubicBezTo>
                  <a:cubicBezTo>
                    <a:pt x="8571" y="4299"/>
                    <a:pt x="8550" y="4277"/>
                    <a:pt x="8506" y="4277"/>
                  </a:cubicBezTo>
                  <a:close/>
                  <a:moveTo>
                    <a:pt x="8776" y="4277"/>
                  </a:moveTo>
                  <a:cubicBezTo>
                    <a:pt x="8733" y="4277"/>
                    <a:pt x="8706" y="4299"/>
                    <a:pt x="8706" y="4342"/>
                  </a:cubicBezTo>
                  <a:cubicBezTo>
                    <a:pt x="8706" y="4364"/>
                    <a:pt x="8733" y="4412"/>
                    <a:pt x="8776" y="4412"/>
                  </a:cubicBezTo>
                  <a:cubicBezTo>
                    <a:pt x="8820" y="4412"/>
                    <a:pt x="8841" y="4364"/>
                    <a:pt x="8841" y="4342"/>
                  </a:cubicBezTo>
                  <a:cubicBezTo>
                    <a:pt x="8841" y="4299"/>
                    <a:pt x="8820" y="4277"/>
                    <a:pt x="8776" y="4277"/>
                  </a:cubicBezTo>
                  <a:close/>
                  <a:moveTo>
                    <a:pt x="9046" y="4277"/>
                  </a:moveTo>
                  <a:cubicBezTo>
                    <a:pt x="9003" y="4277"/>
                    <a:pt x="8976" y="4299"/>
                    <a:pt x="8976" y="4342"/>
                  </a:cubicBezTo>
                  <a:cubicBezTo>
                    <a:pt x="8976" y="4364"/>
                    <a:pt x="9003" y="4412"/>
                    <a:pt x="9046" y="4412"/>
                  </a:cubicBezTo>
                  <a:cubicBezTo>
                    <a:pt x="9090" y="4412"/>
                    <a:pt x="9111" y="4364"/>
                    <a:pt x="9111" y="4342"/>
                  </a:cubicBezTo>
                  <a:cubicBezTo>
                    <a:pt x="9111" y="4299"/>
                    <a:pt x="9090" y="4277"/>
                    <a:pt x="9046" y="4277"/>
                  </a:cubicBezTo>
                  <a:close/>
                  <a:moveTo>
                    <a:pt x="9316" y="4277"/>
                  </a:moveTo>
                  <a:cubicBezTo>
                    <a:pt x="9273" y="4277"/>
                    <a:pt x="9246" y="4299"/>
                    <a:pt x="9246" y="4342"/>
                  </a:cubicBezTo>
                  <a:cubicBezTo>
                    <a:pt x="9246" y="4364"/>
                    <a:pt x="9273" y="4412"/>
                    <a:pt x="9316" y="4412"/>
                  </a:cubicBezTo>
                  <a:cubicBezTo>
                    <a:pt x="9360" y="4412"/>
                    <a:pt x="9381" y="4364"/>
                    <a:pt x="9381" y="4342"/>
                  </a:cubicBezTo>
                  <a:cubicBezTo>
                    <a:pt x="9381" y="4299"/>
                    <a:pt x="9360" y="4277"/>
                    <a:pt x="9316" y="4277"/>
                  </a:cubicBezTo>
                  <a:close/>
                  <a:moveTo>
                    <a:pt x="9586" y="4277"/>
                  </a:moveTo>
                  <a:cubicBezTo>
                    <a:pt x="9543" y="4277"/>
                    <a:pt x="9516" y="4299"/>
                    <a:pt x="9516" y="4342"/>
                  </a:cubicBezTo>
                  <a:cubicBezTo>
                    <a:pt x="9516" y="4364"/>
                    <a:pt x="9543" y="4412"/>
                    <a:pt x="9586" y="4412"/>
                  </a:cubicBezTo>
                  <a:cubicBezTo>
                    <a:pt x="9630" y="4412"/>
                    <a:pt x="9651" y="4364"/>
                    <a:pt x="9651" y="4342"/>
                  </a:cubicBezTo>
                  <a:cubicBezTo>
                    <a:pt x="9651" y="4299"/>
                    <a:pt x="9630" y="4277"/>
                    <a:pt x="9586" y="4277"/>
                  </a:cubicBezTo>
                  <a:close/>
                  <a:moveTo>
                    <a:pt x="9856" y="4277"/>
                  </a:moveTo>
                  <a:cubicBezTo>
                    <a:pt x="9813" y="4277"/>
                    <a:pt x="9786" y="4299"/>
                    <a:pt x="9786" y="4342"/>
                  </a:cubicBezTo>
                  <a:cubicBezTo>
                    <a:pt x="9786" y="4364"/>
                    <a:pt x="9813" y="4412"/>
                    <a:pt x="9856" y="4412"/>
                  </a:cubicBezTo>
                  <a:cubicBezTo>
                    <a:pt x="9900" y="4412"/>
                    <a:pt x="9921" y="4364"/>
                    <a:pt x="9921" y="4342"/>
                  </a:cubicBezTo>
                  <a:cubicBezTo>
                    <a:pt x="9921" y="4299"/>
                    <a:pt x="9900" y="4277"/>
                    <a:pt x="9856" y="4277"/>
                  </a:cubicBezTo>
                  <a:close/>
                  <a:moveTo>
                    <a:pt x="10126" y="4277"/>
                  </a:moveTo>
                  <a:cubicBezTo>
                    <a:pt x="10083" y="4277"/>
                    <a:pt x="10056" y="4299"/>
                    <a:pt x="10056" y="4342"/>
                  </a:cubicBezTo>
                  <a:cubicBezTo>
                    <a:pt x="10056" y="4364"/>
                    <a:pt x="10083" y="4412"/>
                    <a:pt x="10126" y="4412"/>
                  </a:cubicBezTo>
                  <a:cubicBezTo>
                    <a:pt x="10170" y="4412"/>
                    <a:pt x="10191" y="4364"/>
                    <a:pt x="10191" y="4342"/>
                  </a:cubicBezTo>
                  <a:cubicBezTo>
                    <a:pt x="10191" y="4299"/>
                    <a:pt x="10170" y="4277"/>
                    <a:pt x="10126" y="4277"/>
                  </a:cubicBezTo>
                  <a:close/>
                  <a:moveTo>
                    <a:pt x="10396" y="4277"/>
                  </a:moveTo>
                  <a:cubicBezTo>
                    <a:pt x="10353" y="4277"/>
                    <a:pt x="10326" y="4299"/>
                    <a:pt x="10326" y="4342"/>
                  </a:cubicBezTo>
                  <a:cubicBezTo>
                    <a:pt x="10326" y="4364"/>
                    <a:pt x="10353" y="4412"/>
                    <a:pt x="10396" y="4412"/>
                  </a:cubicBezTo>
                  <a:cubicBezTo>
                    <a:pt x="10440" y="4412"/>
                    <a:pt x="10461" y="4364"/>
                    <a:pt x="10461" y="4342"/>
                  </a:cubicBezTo>
                  <a:cubicBezTo>
                    <a:pt x="10461" y="4299"/>
                    <a:pt x="10440" y="4277"/>
                    <a:pt x="10396" y="4277"/>
                  </a:cubicBezTo>
                  <a:close/>
                  <a:moveTo>
                    <a:pt x="10666" y="4277"/>
                  </a:moveTo>
                  <a:cubicBezTo>
                    <a:pt x="10623" y="4277"/>
                    <a:pt x="10596" y="4299"/>
                    <a:pt x="10596" y="4342"/>
                  </a:cubicBezTo>
                  <a:cubicBezTo>
                    <a:pt x="10596" y="4364"/>
                    <a:pt x="10623" y="4412"/>
                    <a:pt x="10666" y="4412"/>
                  </a:cubicBezTo>
                  <a:cubicBezTo>
                    <a:pt x="10710" y="4412"/>
                    <a:pt x="10731" y="4364"/>
                    <a:pt x="10731" y="4342"/>
                  </a:cubicBezTo>
                  <a:cubicBezTo>
                    <a:pt x="10731" y="4299"/>
                    <a:pt x="10710" y="4277"/>
                    <a:pt x="10666" y="4277"/>
                  </a:cubicBezTo>
                  <a:close/>
                  <a:moveTo>
                    <a:pt x="10937" y="4277"/>
                  </a:moveTo>
                  <a:cubicBezTo>
                    <a:pt x="10893" y="4277"/>
                    <a:pt x="10866" y="4299"/>
                    <a:pt x="10866" y="4342"/>
                  </a:cubicBezTo>
                  <a:cubicBezTo>
                    <a:pt x="10866" y="4364"/>
                    <a:pt x="10893" y="4412"/>
                    <a:pt x="10937" y="4412"/>
                  </a:cubicBezTo>
                  <a:cubicBezTo>
                    <a:pt x="10980" y="4412"/>
                    <a:pt x="11001" y="4364"/>
                    <a:pt x="11001" y="4342"/>
                  </a:cubicBezTo>
                  <a:cubicBezTo>
                    <a:pt x="11001" y="4299"/>
                    <a:pt x="10980" y="4277"/>
                    <a:pt x="10937" y="4277"/>
                  </a:cubicBezTo>
                  <a:close/>
                  <a:moveTo>
                    <a:pt x="11207" y="4277"/>
                  </a:moveTo>
                  <a:cubicBezTo>
                    <a:pt x="11163" y="4277"/>
                    <a:pt x="11136" y="4299"/>
                    <a:pt x="11136" y="4342"/>
                  </a:cubicBezTo>
                  <a:cubicBezTo>
                    <a:pt x="11136" y="4364"/>
                    <a:pt x="11163" y="4412"/>
                    <a:pt x="11207" y="4412"/>
                  </a:cubicBezTo>
                  <a:cubicBezTo>
                    <a:pt x="11250" y="4412"/>
                    <a:pt x="11271" y="4364"/>
                    <a:pt x="11271" y="4342"/>
                  </a:cubicBezTo>
                  <a:cubicBezTo>
                    <a:pt x="11271" y="4299"/>
                    <a:pt x="11250" y="4277"/>
                    <a:pt x="11207" y="4277"/>
                  </a:cubicBezTo>
                  <a:close/>
                  <a:moveTo>
                    <a:pt x="11477" y="4277"/>
                  </a:moveTo>
                  <a:cubicBezTo>
                    <a:pt x="11433" y="4277"/>
                    <a:pt x="11406" y="4299"/>
                    <a:pt x="11406" y="4342"/>
                  </a:cubicBezTo>
                  <a:cubicBezTo>
                    <a:pt x="11406" y="4364"/>
                    <a:pt x="11433" y="4412"/>
                    <a:pt x="11477" y="4412"/>
                  </a:cubicBezTo>
                  <a:cubicBezTo>
                    <a:pt x="11520" y="4412"/>
                    <a:pt x="11541" y="4364"/>
                    <a:pt x="11541" y="4342"/>
                  </a:cubicBezTo>
                  <a:cubicBezTo>
                    <a:pt x="11541" y="4299"/>
                    <a:pt x="11520" y="4277"/>
                    <a:pt x="11477" y="4277"/>
                  </a:cubicBezTo>
                  <a:close/>
                  <a:moveTo>
                    <a:pt x="11747" y="4277"/>
                  </a:moveTo>
                  <a:cubicBezTo>
                    <a:pt x="11703" y="4277"/>
                    <a:pt x="11676" y="4299"/>
                    <a:pt x="11676" y="4342"/>
                  </a:cubicBezTo>
                  <a:cubicBezTo>
                    <a:pt x="11676" y="4364"/>
                    <a:pt x="11703" y="4412"/>
                    <a:pt x="11747" y="4412"/>
                  </a:cubicBezTo>
                  <a:cubicBezTo>
                    <a:pt x="11790" y="4412"/>
                    <a:pt x="11811" y="4364"/>
                    <a:pt x="11811" y="4342"/>
                  </a:cubicBezTo>
                  <a:cubicBezTo>
                    <a:pt x="11811" y="4299"/>
                    <a:pt x="11790" y="4277"/>
                    <a:pt x="11747" y="4277"/>
                  </a:cubicBezTo>
                  <a:close/>
                  <a:moveTo>
                    <a:pt x="12017" y="4277"/>
                  </a:moveTo>
                  <a:cubicBezTo>
                    <a:pt x="11973" y="4277"/>
                    <a:pt x="11946" y="4299"/>
                    <a:pt x="11946" y="4342"/>
                  </a:cubicBezTo>
                  <a:cubicBezTo>
                    <a:pt x="11946" y="4364"/>
                    <a:pt x="11973" y="4412"/>
                    <a:pt x="12017" y="4412"/>
                  </a:cubicBezTo>
                  <a:cubicBezTo>
                    <a:pt x="12060" y="4412"/>
                    <a:pt x="12081" y="4364"/>
                    <a:pt x="12081" y="4342"/>
                  </a:cubicBezTo>
                  <a:cubicBezTo>
                    <a:pt x="12081" y="4299"/>
                    <a:pt x="12060" y="4277"/>
                    <a:pt x="12017" y="4277"/>
                  </a:cubicBezTo>
                  <a:close/>
                  <a:moveTo>
                    <a:pt x="12287" y="4277"/>
                  </a:moveTo>
                  <a:cubicBezTo>
                    <a:pt x="12243" y="4277"/>
                    <a:pt x="12216" y="4299"/>
                    <a:pt x="12216" y="4342"/>
                  </a:cubicBezTo>
                  <a:cubicBezTo>
                    <a:pt x="12216" y="4364"/>
                    <a:pt x="12243" y="4412"/>
                    <a:pt x="12287" y="4412"/>
                  </a:cubicBezTo>
                  <a:cubicBezTo>
                    <a:pt x="12330" y="4412"/>
                    <a:pt x="12351" y="4364"/>
                    <a:pt x="12351" y="4342"/>
                  </a:cubicBezTo>
                  <a:cubicBezTo>
                    <a:pt x="12351" y="4299"/>
                    <a:pt x="12330" y="4277"/>
                    <a:pt x="12287" y="4277"/>
                  </a:cubicBezTo>
                  <a:close/>
                  <a:moveTo>
                    <a:pt x="12557" y="4277"/>
                  </a:moveTo>
                  <a:cubicBezTo>
                    <a:pt x="12513" y="4277"/>
                    <a:pt x="12486" y="4299"/>
                    <a:pt x="12486" y="4342"/>
                  </a:cubicBezTo>
                  <a:cubicBezTo>
                    <a:pt x="12486" y="4364"/>
                    <a:pt x="12513" y="4412"/>
                    <a:pt x="12557" y="4412"/>
                  </a:cubicBezTo>
                  <a:cubicBezTo>
                    <a:pt x="12600" y="4412"/>
                    <a:pt x="12621" y="4364"/>
                    <a:pt x="12621" y="4342"/>
                  </a:cubicBezTo>
                  <a:cubicBezTo>
                    <a:pt x="12621" y="4299"/>
                    <a:pt x="12600" y="4277"/>
                    <a:pt x="12557" y="4277"/>
                  </a:cubicBezTo>
                  <a:close/>
                  <a:moveTo>
                    <a:pt x="12827" y="4277"/>
                  </a:moveTo>
                  <a:cubicBezTo>
                    <a:pt x="12783" y="4277"/>
                    <a:pt x="12756" y="4299"/>
                    <a:pt x="12756" y="4342"/>
                  </a:cubicBezTo>
                  <a:cubicBezTo>
                    <a:pt x="12756" y="4364"/>
                    <a:pt x="12783" y="4412"/>
                    <a:pt x="12827" y="4412"/>
                  </a:cubicBezTo>
                  <a:cubicBezTo>
                    <a:pt x="12870" y="4412"/>
                    <a:pt x="12891" y="4364"/>
                    <a:pt x="12891" y="4342"/>
                  </a:cubicBezTo>
                  <a:cubicBezTo>
                    <a:pt x="12891" y="4299"/>
                    <a:pt x="12870" y="4277"/>
                    <a:pt x="12827" y="4277"/>
                  </a:cubicBezTo>
                  <a:close/>
                  <a:moveTo>
                    <a:pt x="13097" y="4277"/>
                  </a:moveTo>
                  <a:cubicBezTo>
                    <a:pt x="13053" y="4277"/>
                    <a:pt x="13026" y="4299"/>
                    <a:pt x="13026" y="4342"/>
                  </a:cubicBezTo>
                  <a:cubicBezTo>
                    <a:pt x="13026" y="4364"/>
                    <a:pt x="13053" y="4412"/>
                    <a:pt x="13097" y="4412"/>
                  </a:cubicBezTo>
                  <a:cubicBezTo>
                    <a:pt x="13140" y="4412"/>
                    <a:pt x="13161" y="4364"/>
                    <a:pt x="13161" y="4342"/>
                  </a:cubicBezTo>
                  <a:cubicBezTo>
                    <a:pt x="13161" y="4299"/>
                    <a:pt x="13140" y="4277"/>
                    <a:pt x="13097" y="4277"/>
                  </a:cubicBezTo>
                  <a:close/>
                  <a:moveTo>
                    <a:pt x="13367" y="4277"/>
                  </a:moveTo>
                  <a:cubicBezTo>
                    <a:pt x="13323" y="4277"/>
                    <a:pt x="13296" y="4299"/>
                    <a:pt x="13296" y="4342"/>
                  </a:cubicBezTo>
                  <a:cubicBezTo>
                    <a:pt x="13296" y="4364"/>
                    <a:pt x="13323" y="4412"/>
                    <a:pt x="13367" y="4412"/>
                  </a:cubicBezTo>
                  <a:cubicBezTo>
                    <a:pt x="13410" y="4412"/>
                    <a:pt x="13431" y="4364"/>
                    <a:pt x="13431" y="4342"/>
                  </a:cubicBezTo>
                  <a:cubicBezTo>
                    <a:pt x="13431" y="4299"/>
                    <a:pt x="13410" y="4277"/>
                    <a:pt x="13367" y="4277"/>
                  </a:cubicBezTo>
                  <a:close/>
                  <a:moveTo>
                    <a:pt x="13637" y="4277"/>
                  </a:moveTo>
                  <a:cubicBezTo>
                    <a:pt x="13593" y="4277"/>
                    <a:pt x="13566" y="4299"/>
                    <a:pt x="13566" y="4342"/>
                  </a:cubicBezTo>
                  <a:cubicBezTo>
                    <a:pt x="13566" y="4364"/>
                    <a:pt x="13593" y="4412"/>
                    <a:pt x="13637" y="4412"/>
                  </a:cubicBezTo>
                  <a:cubicBezTo>
                    <a:pt x="13680" y="4412"/>
                    <a:pt x="13701" y="4364"/>
                    <a:pt x="13701" y="4342"/>
                  </a:cubicBezTo>
                  <a:cubicBezTo>
                    <a:pt x="13701" y="4299"/>
                    <a:pt x="13680" y="4277"/>
                    <a:pt x="13637" y="4277"/>
                  </a:cubicBezTo>
                  <a:close/>
                  <a:moveTo>
                    <a:pt x="13907" y="4277"/>
                  </a:moveTo>
                  <a:cubicBezTo>
                    <a:pt x="13863" y="4277"/>
                    <a:pt x="13836" y="4299"/>
                    <a:pt x="13836" y="4342"/>
                  </a:cubicBezTo>
                  <a:cubicBezTo>
                    <a:pt x="13836" y="4364"/>
                    <a:pt x="13863" y="4412"/>
                    <a:pt x="13907" y="4412"/>
                  </a:cubicBezTo>
                  <a:cubicBezTo>
                    <a:pt x="13950" y="4412"/>
                    <a:pt x="13971" y="4364"/>
                    <a:pt x="13971" y="4342"/>
                  </a:cubicBezTo>
                  <a:cubicBezTo>
                    <a:pt x="13971" y="4299"/>
                    <a:pt x="13950" y="4277"/>
                    <a:pt x="13907" y="4277"/>
                  </a:cubicBezTo>
                  <a:close/>
                  <a:moveTo>
                    <a:pt x="14177" y="4277"/>
                  </a:moveTo>
                  <a:cubicBezTo>
                    <a:pt x="14133" y="4277"/>
                    <a:pt x="14106" y="4299"/>
                    <a:pt x="14106" y="4342"/>
                  </a:cubicBezTo>
                  <a:cubicBezTo>
                    <a:pt x="14106" y="4364"/>
                    <a:pt x="14133" y="4412"/>
                    <a:pt x="14177" y="4412"/>
                  </a:cubicBezTo>
                  <a:cubicBezTo>
                    <a:pt x="14220" y="4412"/>
                    <a:pt x="14241" y="4364"/>
                    <a:pt x="14241" y="4342"/>
                  </a:cubicBezTo>
                  <a:cubicBezTo>
                    <a:pt x="14241" y="4299"/>
                    <a:pt x="14220" y="4277"/>
                    <a:pt x="14177" y="4277"/>
                  </a:cubicBezTo>
                  <a:close/>
                  <a:moveTo>
                    <a:pt x="14447" y="4277"/>
                  </a:moveTo>
                  <a:cubicBezTo>
                    <a:pt x="14403" y="4277"/>
                    <a:pt x="14376" y="4299"/>
                    <a:pt x="14376" y="4342"/>
                  </a:cubicBezTo>
                  <a:cubicBezTo>
                    <a:pt x="14376" y="4364"/>
                    <a:pt x="14403" y="4412"/>
                    <a:pt x="14447" y="4412"/>
                  </a:cubicBezTo>
                  <a:cubicBezTo>
                    <a:pt x="14490" y="4412"/>
                    <a:pt x="14511" y="4364"/>
                    <a:pt x="14511" y="4342"/>
                  </a:cubicBezTo>
                  <a:cubicBezTo>
                    <a:pt x="14511" y="4299"/>
                    <a:pt x="14490" y="4277"/>
                    <a:pt x="14447" y="4277"/>
                  </a:cubicBezTo>
                  <a:close/>
                  <a:moveTo>
                    <a:pt x="14717" y="4277"/>
                  </a:moveTo>
                  <a:cubicBezTo>
                    <a:pt x="14673" y="4277"/>
                    <a:pt x="14646" y="4299"/>
                    <a:pt x="14646" y="4342"/>
                  </a:cubicBezTo>
                  <a:cubicBezTo>
                    <a:pt x="14646" y="4364"/>
                    <a:pt x="14673" y="4412"/>
                    <a:pt x="14717" y="4412"/>
                  </a:cubicBezTo>
                  <a:cubicBezTo>
                    <a:pt x="14760" y="4412"/>
                    <a:pt x="14781" y="4364"/>
                    <a:pt x="14781" y="4342"/>
                  </a:cubicBezTo>
                  <a:cubicBezTo>
                    <a:pt x="14781" y="4299"/>
                    <a:pt x="14760" y="4277"/>
                    <a:pt x="14717" y="4277"/>
                  </a:cubicBezTo>
                  <a:close/>
                  <a:moveTo>
                    <a:pt x="14987" y="4277"/>
                  </a:moveTo>
                  <a:cubicBezTo>
                    <a:pt x="14944" y="4277"/>
                    <a:pt x="14917" y="4299"/>
                    <a:pt x="14917" y="4342"/>
                  </a:cubicBezTo>
                  <a:cubicBezTo>
                    <a:pt x="14917" y="4364"/>
                    <a:pt x="14944" y="4412"/>
                    <a:pt x="14987" y="4412"/>
                  </a:cubicBezTo>
                  <a:cubicBezTo>
                    <a:pt x="15030" y="4412"/>
                    <a:pt x="15052" y="4364"/>
                    <a:pt x="15052" y="4342"/>
                  </a:cubicBezTo>
                  <a:cubicBezTo>
                    <a:pt x="15052" y="4299"/>
                    <a:pt x="15030" y="4277"/>
                    <a:pt x="14987" y="4277"/>
                  </a:cubicBezTo>
                  <a:close/>
                  <a:moveTo>
                    <a:pt x="15257" y="4277"/>
                  </a:moveTo>
                  <a:cubicBezTo>
                    <a:pt x="15214" y="4277"/>
                    <a:pt x="15187" y="4299"/>
                    <a:pt x="15187" y="4342"/>
                  </a:cubicBezTo>
                  <a:cubicBezTo>
                    <a:pt x="15187" y="4364"/>
                    <a:pt x="15214" y="4412"/>
                    <a:pt x="15257" y="4412"/>
                  </a:cubicBezTo>
                  <a:cubicBezTo>
                    <a:pt x="15300" y="4412"/>
                    <a:pt x="15322" y="4364"/>
                    <a:pt x="15322" y="4342"/>
                  </a:cubicBezTo>
                  <a:cubicBezTo>
                    <a:pt x="15322" y="4299"/>
                    <a:pt x="15300" y="4277"/>
                    <a:pt x="15257" y="4277"/>
                  </a:cubicBezTo>
                  <a:close/>
                  <a:moveTo>
                    <a:pt x="15527" y="4277"/>
                  </a:moveTo>
                  <a:cubicBezTo>
                    <a:pt x="15484" y="4277"/>
                    <a:pt x="15457" y="4299"/>
                    <a:pt x="15457" y="4342"/>
                  </a:cubicBezTo>
                  <a:cubicBezTo>
                    <a:pt x="15457" y="4364"/>
                    <a:pt x="15484" y="4412"/>
                    <a:pt x="15527" y="4412"/>
                  </a:cubicBezTo>
                  <a:cubicBezTo>
                    <a:pt x="15570" y="4412"/>
                    <a:pt x="15592" y="4364"/>
                    <a:pt x="15592" y="4342"/>
                  </a:cubicBezTo>
                  <a:cubicBezTo>
                    <a:pt x="15592" y="4299"/>
                    <a:pt x="15570" y="4277"/>
                    <a:pt x="15527" y="4277"/>
                  </a:cubicBezTo>
                  <a:close/>
                  <a:moveTo>
                    <a:pt x="15797" y="4277"/>
                  </a:moveTo>
                  <a:cubicBezTo>
                    <a:pt x="15754" y="4277"/>
                    <a:pt x="15727" y="4299"/>
                    <a:pt x="15727" y="4342"/>
                  </a:cubicBezTo>
                  <a:cubicBezTo>
                    <a:pt x="15727" y="4364"/>
                    <a:pt x="15754" y="4412"/>
                    <a:pt x="15797" y="4412"/>
                  </a:cubicBezTo>
                  <a:cubicBezTo>
                    <a:pt x="15840" y="4412"/>
                    <a:pt x="15862" y="4364"/>
                    <a:pt x="15862" y="4342"/>
                  </a:cubicBezTo>
                  <a:cubicBezTo>
                    <a:pt x="15862" y="4299"/>
                    <a:pt x="15840" y="4277"/>
                    <a:pt x="15797" y="4277"/>
                  </a:cubicBezTo>
                  <a:close/>
                  <a:moveTo>
                    <a:pt x="16067" y="4277"/>
                  </a:moveTo>
                  <a:cubicBezTo>
                    <a:pt x="16024" y="4277"/>
                    <a:pt x="15997" y="4299"/>
                    <a:pt x="15997" y="4342"/>
                  </a:cubicBezTo>
                  <a:cubicBezTo>
                    <a:pt x="15997" y="4364"/>
                    <a:pt x="16024" y="4412"/>
                    <a:pt x="16067" y="4412"/>
                  </a:cubicBezTo>
                  <a:cubicBezTo>
                    <a:pt x="16110" y="4412"/>
                    <a:pt x="16132" y="4364"/>
                    <a:pt x="16132" y="4342"/>
                  </a:cubicBezTo>
                  <a:cubicBezTo>
                    <a:pt x="16132" y="4299"/>
                    <a:pt x="16110" y="4277"/>
                    <a:pt x="16067" y="4277"/>
                  </a:cubicBezTo>
                  <a:close/>
                  <a:moveTo>
                    <a:pt x="16337" y="4277"/>
                  </a:moveTo>
                  <a:cubicBezTo>
                    <a:pt x="16294" y="4277"/>
                    <a:pt x="16267" y="4299"/>
                    <a:pt x="16267" y="4342"/>
                  </a:cubicBezTo>
                  <a:cubicBezTo>
                    <a:pt x="16267" y="4364"/>
                    <a:pt x="16294" y="4412"/>
                    <a:pt x="16337" y="4412"/>
                  </a:cubicBezTo>
                  <a:cubicBezTo>
                    <a:pt x="16380" y="4412"/>
                    <a:pt x="16402" y="4364"/>
                    <a:pt x="16402" y="4342"/>
                  </a:cubicBezTo>
                  <a:cubicBezTo>
                    <a:pt x="16402" y="4299"/>
                    <a:pt x="16380" y="4277"/>
                    <a:pt x="16337" y="4277"/>
                  </a:cubicBezTo>
                  <a:close/>
                  <a:moveTo>
                    <a:pt x="16607" y="4277"/>
                  </a:moveTo>
                  <a:cubicBezTo>
                    <a:pt x="16564" y="4277"/>
                    <a:pt x="16537" y="4299"/>
                    <a:pt x="16537" y="4342"/>
                  </a:cubicBezTo>
                  <a:cubicBezTo>
                    <a:pt x="16537" y="4364"/>
                    <a:pt x="16564" y="4412"/>
                    <a:pt x="16607" y="4412"/>
                  </a:cubicBezTo>
                  <a:cubicBezTo>
                    <a:pt x="16650" y="4412"/>
                    <a:pt x="16672" y="4364"/>
                    <a:pt x="16672" y="4342"/>
                  </a:cubicBezTo>
                  <a:cubicBezTo>
                    <a:pt x="16672" y="4299"/>
                    <a:pt x="16650" y="4277"/>
                    <a:pt x="16607" y="4277"/>
                  </a:cubicBezTo>
                  <a:close/>
                  <a:moveTo>
                    <a:pt x="16877" y="4277"/>
                  </a:moveTo>
                  <a:cubicBezTo>
                    <a:pt x="16834" y="4277"/>
                    <a:pt x="16807" y="4299"/>
                    <a:pt x="16807" y="4342"/>
                  </a:cubicBezTo>
                  <a:cubicBezTo>
                    <a:pt x="16807" y="4364"/>
                    <a:pt x="16834" y="4412"/>
                    <a:pt x="16877" y="4412"/>
                  </a:cubicBezTo>
                  <a:cubicBezTo>
                    <a:pt x="16920" y="4412"/>
                    <a:pt x="16942" y="4364"/>
                    <a:pt x="16942" y="4342"/>
                  </a:cubicBezTo>
                  <a:cubicBezTo>
                    <a:pt x="16942" y="4299"/>
                    <a:pt x="16920" y="4277"/>
                    <a:pt x="16877" y="4277"/>
                  </a:cubicBezTo>
                  <a:close/>
                  <a:moveTo>
                    <a:pt x="17147" y="4277"/>
                  </a:moveTo>
                  <a:cubicBezTo>
                    <a:pt x="17104" y="4277"/>
                    <a:pt x="17077" y="4299"/>
                    <a:pt x="17077" y="4342"/>
                  </a:cubicBezTo>
                  <a:cubicBezTo>
                    <a:pt x="17077" y="4364"/>
                    <a:pt x="17104" y="4412"/>
                    <a:pt x="17147" y="4412"/>
                  </a:cubicBezTo>
                  <a:cubicBezTo>
                    <a:pt x="17190" y="4412"/>
                    <a:pt x="17212" y="4364"/>
                    <a:pt x="17212" y="4342"/>
                  </a:cubicBezTo>
                  <a:cubicBezTo>
                    <a:pt x="17212" y="4299"/>
                    <a:pt x="17190" y="4277"/>
                    <a:pt x="17147" y="4277"/>
                  </a:cubicBezTo>
                  <a:close/>
                  <a:moveTo>
                    <a:pt x="17417" y="4277"/>
                  </a:moveTo>
                  <a:cubicBezTo>
                    <a:pt x="17374" y="4277"/>
                    <a:pt x="17347" y="4299"/>
                    <a:pt x="17347" y="4342"/>
                  </a:cubicBezTo>
                  <a:cubicBezTo>
                    <a:pt x="17347" y="4364"/>
                    <a:pt x="17374" y="4412"/>
                    <a:pt x="17417" y="4412"/>
                  </a:cubicBezTo>
                  <a:cubicBezTo>
                    <a:pt x="17460" y="4412"/>
                    <a:pt x="17482" y="4364"/>
                    <a:pt x="17482" y="4342"/>
                  </a:cubicBezTo>
                  <a:cubicBezTo>
                    <a:pt x="17482" y="4299"/>
                    <a:pt x="17460" y="4277"/>
                    <a:pt x="17417" y="4277"/>
                  </a:cubicBezTo>
                  <a:close/>
                  <a:moveTo>
                    <a:pt x="17687" y="4277"/>
                  </a:moveTo>
                  <a:cubicBezTo>
                    <a:pt x="17644" y="4277"/>
                    <a:pt x="17617" y="4299"/>
                    <a:pt x="17617" y="4342"/>
                  </a:cubicBezTo>
                  <a:cubicBezTo>
                    <a:pt x="17617" y="4364"/>
                    <a:pt x="17644" y="4412"/>
                    <a:pt x="17687" y="4412"/>
                  </a:cubicBezTo>
                  <a:cubicBezTo>
                    <a:pt x="17730" y="4412"/>
                    <a:pt x="17752" y="4364"/>
                    <a:pt x="17752" y="4342"/>
                  </a:cubicBezTo>
                  <a:cubicBezTo>
                    <a:pt x="17752" y="4299"/>
                    <a:pt x="17730" y="4277"/>
                    <a:pt x="17687" y="4277"/>
                  </a:cubicBezTo>
                  <a:close/>
                  <a:moveTo>
                    <a:pt x="17957" y="4277"/>
                  </a:moveTo>
                  <a:cubicBezTo>
                    <a:pt x="17914" y="4277"/>
                    <a:pt x="17887" y="4299"/>
                    <a:pt x="17887" y="4342"/>
                  </a:cubicBezTo>
                  <a:cubicBezTo>
                    <a:pt x="17887" y="4364"/>
                    <a:pt x="17914" y="4412"/>
                    <a:pt x="17957" y="4412"/>
                  </a:cubicBezTo>
                  <a:cubicBezTo>
                    <a:pt x="18000" y="4412"/>
                    <a:pt x="18022" y="4364"/>
                    <a:pt x="18022" y="4342"/>
                  </a:cubicBezTo>
                  <a:cubicBezTo>
                    <a:pt x="18022" y="4299"/>
                    <a:pt x="18000" y="4277"/>
                    <a:pt x="17957" y="4277"/>
                  </a:cubicBezTo>
                  <a:close/>
                  <a:moveTo>
                    <a:pt x="18227" y="4277"/>
                  </a:moveTo>
                  <a:cubicBezTo>
                    <a:pt x="18184" y="4277"/>
                    <a:pt x="18157" y="4299"/>
                    <a:pt x="18157" y="4342"/>
                  </a:cubicBezTo>
                  <a:cubicBezTo>
                    <a:pt x="18157" y="4364"/>
                    <a:pt x="18184" y="4412"/>
                    <a:pt x="18227" y="4412"/>
                  </a:cubicBezTo>
                  <a:cubicBezTo>
                    <a:pt x="18270" y="4412"/>
                    <a:pt x="18292" y="4364"/>
                    <a:pt x="18292" y="4342"/>
                  </a:cubicBezTo>
                  <a:cubicBezTo>
                    <a:pt x="18292" y="4299"/>
                    <a:pt x="18270" y="4277"/>
                    <a:pt x="18227" y="4277"/>
                  </a:cubicBezTo>
                  <a:close/>
                  <a:moveTo>
                    <a:pt x="18497" y="4277"/>
                  </a:moveTo>
                  <a:cubicBezTo>
                    <a:pt x="18454" y="4277"/>
                    <a:pt x="18427" y="4299"/>
                    <a:pt x="18427" y="4342"/>
                  </a:cubicBezTo>
                  <a:cubicBezTo>
                    <a:pt x="18427" y="4364"/>
                    <a:pt x="18454" y="4412"/>
                    <a:pt x="18497" y="4412"/>
                  </a:cubicBezTo>
                  <a:cubicBezTo>
                    <a:pt x="18540" y="4412"/>
                    <a:pt x="18562" y="4364"/>
                    <a:pt x="18562" y="4342"/>
                  </a:cubicBezTo>
                  <a:cubicBezTo>
                    <a:pt x="18562" y="4299"/>
                    <a:pt x="18540" y="4277"/>
                    <a:pt x="18497" y="4277"/>
                  </a:cubicBezTo>
                  <a:close/>
                  <a:moveTo>
                    <a:pt x="18767" y="4277"/>
                  </a:moveTo>
                  <a:cubicBezTo>
                    <a:pt x="18724" y="4277"/>
                    <a:pt x="18697" y="4299"/>
                    <a:pt x="18697" y="4342"/>
                  </a:cubicBezTo>
                  <a:cubicBezTo>
                    <a:pt x="18697" y="4364"/>
                    <a:pt x="18724" y="4412"/>
                    <a:pt x="18767" y="4412"/>
                  </a:cubicBezTo>
                  <a:cubicBezTo>
                    <a:pt x="18810" y="4412"/>
                    <a:pt x="18832" y="4364"/>
                    <a:pt x="18832" y="4342"/>
                  </a:cubicBezTo>
                  <a:cubicBezTo>
                    <a:pt x="18832" y="4299"/>
                    <a:pt x="18810" y="4277"/>
                    <a:pt x="18767" y="4277"/>
                  </a:cubicBezTo>
                  <a:close/>
                  <a:moveTo>
                    <a:pt x="19037" y="4277"/>
                  </a:moveTo>
                  <a:cubicBezTo>
                    <a:pt x="18994" y="4277"/>
                    <a:pt x="18967" y="4299"/>
                    <a:pt x="18967" y="4342"/>
                  </a:cubicBezTo>
                  <a:cubicBezTo>
                    <a:pt x="18967" y="4364"/>
                    <a:pt x="18994" y="4412"/>
                    <a:pt x="19037" y="4412"/>
                  </a:cubicBezTo>
                  <a:cubicBezTo>
                    <a:pt x="19080" y="4412"/>
                    <a:pt x="19102" y="4364"/>
                    <a:pt x="19102" y="4342"/>
                  </a:cubicBezTo>
                  <a:cubicBezTo>
                    <a:pt x="19102" y="4299"/>
                    <a:pt x="19080" y="4277"/>
                    <a:pt x="19037" y="4277"/>
                  </a:cubicBezTo>
                  <a:close/>
                  <a:moveTo>
                    <a:pt x="19307" y="4277"/>
                  </a:moveTo>
                  <a:cubicBezTo>
                    <a:pt x="19264" y="4277"/>
                    <a:pt x="19237" y="4299"/>
                    <a:pt x="19237" y="4342"/>
                  </a:cubicBezTo>
                  <a:cubicBezTo>
                    <a:pt x="19237" y="4364"/>
                    <a:pt x="19264" y="4412"/>
                    <a:pt x="19307" y="4412"/>
                  </a:cubicBezTo>
                  <a:cubicBezTo>
                    <a:pt x="19350" y="4412"/>
                    <a:pt x="19372" y="4364"/>
                    <a:pt x="19372" y="4342"/>
                  </a:cubicBezTo>
                  <a:cubicBezTo>
                    <a:pt x="19372" y="4299"/>
                    <a:pt x="19350" y="4277"/>
                    <a:pt x="19307" y="4277"/>
                  </a:cubicBezTo>
                  <a:close/>
                  <a:moveTo>
                    <a:pt x="19577" y="4277"/>
                  </a:moveTo>
                  <a:cubicBezTo>
                    <a:pt x="19534" y="4277"/>
                    <a:pt x="19507" y="4299"/>
                    <a:pt x="19507" y="4342"/>
                  </a:cubicBezTo>
                  <a:cubicBezTo>
                    <a:pt x="19507" y="4364"/>
                    <a:pt x="19534" y="4412"/>
                    <a:pt x="19577" y="4412"/>
                  </a:cubicBezTo>
                  <a:cubicBezTo>
                    <a:pt x="19620" y="4412"/>
                    <a:pt x="19642" y="4364"/>
                    <a:pt x="19642" y="4342"/>
                  </a:cubicBezTo>
                  <a:cubicBezTo>
                    <a:pt x="19642" y="4299"/>
                    <a:pt x="19620" y="4277"/>
                    <a:pt x="19577" y="4277"/>
                  </a:cubicBezTo>
                  <a:close/>
                  <a:moveTo>
                    <a:pt x="19847" y="4277"/>
                  </a:moveTo>
                  <a:cubicBezTo>
                    <a:pt x="19804" y="4277"/>
                    <a:pt x="19777" y="4299"/>
                    <a:pt x="19777" y="4342"/>
                  </a:cubicBezTo>
                  <a:cubicBezTo>
                    <a:pt x="19777" y="4364"/>
                    <a:pt x="19804" y="4412"/>
                    <a:pt x="19847" y="4412"/>
                  </a:cubicBezTo>
                  <a:cubicBezTo>
                    <a:pt x="19890" y="4412"/>
                    <a:pt x="19912" y="4364"/>
                    <a:pt x="19912" y="4342"/>
                  </a:cubicBezTo>
                  <a:cubicBezTo>
                    <a:pt x="19912" y="4299"/>
                    <a:pt x="19890" y="4277"/>
                    <a:pt x="19847" y="4277"/>
                  </a:cubicBezTo>
                  <a:close/>
                  <a:moveTo>
                    <a:pt x="20117" y="4277"/>
                  </a:moveTo>
                  <a:cubicBezTo>
                    <a:pt x="20074" y="4277"/>
                    <a:pt x="20047" y="4299"/>
                    <a:pt x="20047" y="4342"/>
                  </a:cubicBezTo>
                  <a:cubicBezTo>
                    <a:pt x="20047" y="4364"/>
                    <a:pt x="20074" y="4412"/>
                    <a:pt x="20117" y="4412"/>
                  </a:cubicBezTo>
                  <a:cubicBezTo>
                    <a:pt x="20160" y="4412"/>
                    <a:pt x="20182" y="4364"/>
                    <a:pt x="20182" y="4342"/>
                  </a:cubicBezTo>
                  <a:cubicBezTo>
                    <a:pt x="20182" y="4299"/>
                    <a:pt x="20160" y="4277"/>
                    <a:pt x="20117" y="4277"/>
                  </a:cubicBezTo>
                  <a:close/>
                  <a:moveTo>
                    <a:pt x="20387" y="4277"/>
                  </a:moveTo>
                  <a:cubicBezTo>
                    <a:pt x="20344" y="4277"/>
                    <a:pt x="20317" y="4299"/>
                    <a:pt x="20317" y="4342"/>
                  </a:cubicBezTo>
                  <a:cubicBezTo>
                    <a:pt x="20317" y="4364"/>
                    <a:pt x="20344" y="4412"/>
                    <a:pt x="20387" y="4412"/>
                  </a:cubicBezTo>
                  <a:cubicBezTo>
                    <a:pt x="20430" y="4412"/>
                    <a:pt x="20452" y="4364"/>
                    <a:pt x="20452" y="4342"/>
                  </a:cubicBezTo>
                  <a:cubicBezTo>
                    <a:pt x="20452" y="4299"/>
                    <a:pt x="20430" y="4277"/>
                    <a:pt x="20387" y="4277"/>
                  </a:cubicBezTo>
                  <a:close/>
                  <a:moveTo>
                    <a:pt x="20657" y="4277"/>
                  </a:moveTo>
                  <a:cubicBezTo>
                    <a:pt x="20614" y="4277"/>
                    <a:pt x="20587" y="4299"/>
                    <a:pt x="20587" y="4342"/>
                  </a:cubicBezTo>
                  <a:cubicBezTo>
                    <a:pt x="20587" y="4364"/>
                    <a:pt x="20614" y="4412"/>
                    <a:pt x="20657" y="4412"/>
                  </a:cubicBezTo>
                  <a:cubicBezTo>
                    <a:pt x="20700" y="4412"/>
                    <a:pt x="20722" y="4364"/>
                    <a:pt x="20722" y="4342"/>
                  </a:cubicBezTo>
                  <a:cubicBezTo>
                    <a:pt x="20722" y="4299"/>
                    <a:pt x="20700" y="4277"/>
                    <a:pt x="20657" y="4277"/>
                  </a:cubicBezTo>
                  <a:close/>
                  <a:moveTo>
                    <a:pt x="20927" y="4277"/>
                  </a:moveTo>
                  <a:cubicBezTo>
                    <a:pt x="20884" y="4277"/>
                    <a:pt x="20857" y="4299"/>
                    <a:pt x="20857" y="4342"/>
                  </a:cubicBezTo>
                  <a:cubicBezTo>
                    <a:pt x="20857" y="4364"/>
                    <a:pt x="20884" y="4412"/>
                    <a:pt x="20927" y="4412"/>
                  </a:cubicBezTo>
                  <a:cubicBezTo>
                    <a:pt x="20970" y="4412"/>
                    <a:pt x="20992" y="4364"/>
                    <a:pt x="20992" y="4342"/>
                  </a:cubicBezTo>
                  <a:cubicBezTo>
                    <a:pt x="20992" y="4299"/>
                    <a:pt x="20970" y="4277"/>
                    <a:pt x="20927" y="4277"/>
                  </a:cubicBezTo>
                  <a:close/>
                  <a:moveTo>
                    <a:pt x="20992" y="4477"/>
                  </a:moveTo>
                  <a:cubicBezTo>
                    <a:pt x="20949" y="4477"/>
                    <a:pt x="20927" y="4499"/>
                    <a:pt x="20927" y="4547"/>
                  </a:cubicBezTo>
                  <a:cubicBezTo>
                    <a:pt x="20927" y="4569"/>
                    <a:pt x="20949" y="4612"/>
                    <a:pt x="20992" y="4612"/>
                  </a:cubicBezTo>
                  <a:cubicBezTo>
                    <a:pt x="21040" y="4612"/>
                    <a:pt x="21062" y="4569"/>
                    <a:pt x="21062" y="4547"/>
                  </a:cubicBezTo>
                  <a:cubicBezTo>
                    <a:pt x="21062" y="4499"/>
                    <a:pt x="21040" y="4477"/>
                    <a:pt x="20992" y="4477"/>
                  </a:cubicBezTo>
                  <a:close/>
                  <a:moveTo>
                    <a:pt x="20992" y="4747"/>
                  </a:moveTo>
                  <a:cubicBezTo>
                    <a:pt x="20949" y="4747"/>
                    <a:pt x="20927" y="4769"/>
                    <a:pt x="20927" y="4817"/>
                  </a:cubicBezTo>
                  <a:cubicBezTo>
                    <a:pt x="20927" y="4839"/>
                    <a:pt x="20949" y="4882"/>
                    <a:pt x="20992" y="4882"/>
                  </a:cubicBezTo>
                  <a:cubicBezTo>
                    <a:pt x="21040" y="4882"/>
                    <a:pt x="21062" y="4839"/>
                    <a:pt x="21062" y="4817"/>
                  </a:cubicBezTo>
                  <a:cubicBezTo>
                    <a:pt x="21062" y="4769"/>
                    <a:pt x="21040" y="4747"/>
                    <a:pt x="20992" y="4747"/>
                  </a:cubicBezTo>
                  <a:close/>
                  <a:moveTo>
                    <a:pt x="20992" y="5017"/>
                  </a:moveTo>
                  <a:cubicBezTo>
                    <a:pt x="20949" y="5017"/>
                    <a:pt x="20927" y="5039"/>
                    <a:pt x="20927" y="5087"/>
                  </a:cubicBezTo>
                  <a:cubicBezTo>
                    <a:pt x="20927" y="5109"/>
                    <a:pt x="20949" y="5152"/>
                    <a:pt x="20992" y="5152"/>
                  </a:cubicBezTo>
                  <a:cubicBezTo>
                    <a:pt x="21040" y="5152"/>
                    <a:pt x="21062" y="5109"/>
                    <a:pt x="21062" y="5087"/>
                  </a:cubicBezTo>
                  <a:cubicBezTo>
                    <a:pt x="21062" y="5039"/>
                    <a:pt x="21040" y="5017"/>
                    <a:pt x="20992" y="5017"/>
                  </a:cubicBezTo>
                  <a:close/>
                  <a:moveTo>
                    <a:pt x="20992" y="5287"/>
                  </a:moveTo>
                  <a:cubicBezTo>
                    <a:pt x="20949" y="5287"/>
                    <a:pt x="20927" y="5309"/>
                    <a:pt x="20927" y="5357"/>
                  </a:cubicBezTo>
                  <a:cubicBezTo>
                    <a:pt x="20927" y="5379"/>
                    <a:pt x="20949" y="5422"/>
                    <a:pt x="20992" y="5422"/>
                  </a:cubicBezTo>
                  <a:cubicBezTo>
                    <a:pt x="21040" y="5422"/>
                    <a:pt x="21062" y="5379"/>
                    <a:pt x="21062" y="5357"/>
                  </a:cubicBezTo>
                  <a:cubicBezTo>
                    <a:pt x="21062" y="5309"/>
                    <a:pt x="21040" y="5287"/>
                    <a:pt x="20992" y="5287"/>
                  </a:cubicBezTo>
                  <a:close/>
                  <a:moveTo>
                    <a:pt x="20992" y="5557"/>
                  </a:moveTo>
                  <a:cubicBezTo>
                    <a:pt x="20949" y="5557"/>
                    <a:pt x="20927" y="5579"/>
                    <a:pt x="20927" y="5627"/>
                  </a:cubicBezTo>
                  <a:cubicBezTo>
                    <a:pt x="20927" y="5649"/>
                    <a:pt x="20949" y="5692"/>
                    <a:pt x="20992" y="5692"/>
                  </a:cubicBezTo>
                  <a:cubicBezTo>
                    <a:pt x="21040" y="5692"/>
                    <a:pt x="21062" y="5649"/>
                    <a:pt x="21062" y="5627"/>
                  </a:cubicBezTo>
                  <a:cubicBezTo>
                    <a:pt x="21062" y="5579"/>
                    <a:pt x="21040" y="5557"/>
                    <a:pt x="20992" y="5557"/>
                  </a:cubicBezTo>
                  <a:close/>
                  <a:moveTo>
                    <a:pt x="20992" y="5827"/>
                  </a:moveTo>
                  <a:cubicBezTo>
                    <a:pt x="20949" y="5827"/>
                    <a:pt x="20927" y="5849"/>
                    <a:pt x="20927" y="5897"/>
                  </a:cubicBezTo>
                  <a:cubicBezTo>
                    <a:pt x="20927" y="5919"/>
                    <a:pt x="20949" y="5962"/>
                    <a:pt x="20992" y="5962"/>
                  </a:cubicBezTo>
                  <a:cubicBezTo>
                    <a:pt x="21040" y="5962"/>
                    <a:pt x="21062" y="5919"/>
                    <a:pt x="21062" y="5897"/>
                  </a:cubicBezTo>
                  <a:cubicBezTo>
                    <a:pt x="21062" y="5849"/>
                    <a:pt x="21040" y="5827"/>
                    <a:pt x="20992" y="5827"/>
                  </a:cubicBezTo>
                  <a:close/>
                  <a:moveTo>
                    <a:pt x="20992" y="6097"/>
                  </a:moveTo>
                  <a:cubicBezTo>
                    <a:pt x="20949" y="6097"/>
                    <a:pt x="20927" y="6119"/>
                    <a:pt x="20927" y="6167"/>
                  </a:cubicBezTo>
                  <a:cubicBezTo>
                    <a:pt x="20927" y="6189"/>
                    <a:pt x="20949" y="6232"/>
                    <a:pt x="20992" y="6232"/>
                  </a:cubicBezTo>
                  <a:cubicBezTo>
                    <a:pt x="21040" y="6232"/>
                    <a:pt x="21062" y="6189"/>
                    <a:pt x="21062" y="6167"/>
                  </a:cubicBezTo>
                  <a:cubicBezTo>
                    <a:pt x="21062" y="6119"/>
                    <a:pt x="21040" y="6097"/>
                    <a:pt x="20992" y="6097"/>
                  </a:cubicBezTo>
                  <a:close/>
                  <a:moveTo>
                    <a:pt x="20992" y="6367"/>
                  </a:moveTo>
                  <a:cubicBezTo>
                    <a:pt x="20949" y="6367"/>
                    <a:pt x="20927" y="6389"/>
                    <a:pt x="20927" y="6437"/>
                  </a:cubicBezTo>
                  <a:cubicBezTo>
                    <a:pt x="20927" y="6459"/>
                    <a:pt x="20949" y="6502"/>
                    <a:pt x="20992" y="6502"/>
                  </a:cubicBezTo>
                  <a:cubicBezTo>
                    <a:pt x="21040" y="6502"/>
                    <a:pt x="21062" y="6459"/>
                    <a:pt x="21062" y="6437"/>
                  </a:cubicBezTo>
                  <a:cubicBezTo>
                    <a:pt x="21062" y="6389"/>
                    <a:pt x="21040" y="6367"/>
                    <a:pt x="20992" y="6367"/>
                  </a:cubicBezTo>
                  <a:close/>
                  <a:moveTo>
                    <a:pt x="20992" y="6637"/>
                  </a:moveTo>
                  <a:cubicBezTo>
                    <a:pt x="20949" y="6637"/>
                    <a:pt x="20927" y="6659"/>
                    <a:pt x="20927" y="6707"/>
                  </a:cubicBezTo>
                  <a:cubicBezTo>
                    <a:pt x="20927" y="6729"/>
                    <a:pt x="20949" y="6772"/>
                    <a:pt x="20992" y="6772"/>
                  </a:cubicBezTo>
                  <a:cubicBezTo>
                    <a:pt x="21040" y="6772"/>
                    <a:pt x="21062" y="6729"/>
                    <a:pt x="21062" y="6707"/>
                  </a:cubicBezTo>
                  <a:cubicBezTo>
                    <a:pt x="21062" y="6659"/>
                    <a:pt x="21040" y="6637"/>
                    <a:pt x="20992" y="6637"/>
                  </a:cubicBezTo>
                  <a:close/>
                  <a:moveTo>
                    <a:pt x="20992" y="6907"/>
                  </a:moveTo>
                  <a:cubicBezTo>
                    <a:pt x="20949" y="6907"/>
                    <a:pt x="20927" y="6929"/>
                    <a:pt x="20927" y="6977"/>
                  </a:cubicBezTo>
                  <a:cubicBezTo>
                    <a:pt x="20927" y="6999"/>
                    <a:pt x="20949" y="7042"/>
                    <a:pt x="20992" y="7042"/>
                  </a:cubicBezTo>
                  <a:cubicBezTo>
                    <a:pt x="21040" y="7042"/>
                    <a:pt x="21062" y="6999"/>
                    <a:pt x="21062" y="6977"/>
                  </a:cubicBezTo>
                  <a:cubicBezTo>
                    <a:pt x="21062" y="6929"/>
                    <a:pt x="21040" y="6907"/>
                    <a:pt x="20992" y="6907"/>
                  </a:cubicBezTo>
                  <a:close/>
                  <a:moveTo>
                    <a:pt x="20992" y="7177"/>
                  </a:moveTo>
                  <a:cubicBezTo>
                    <a:pt x="20949" y="7177"/>
                    <a:pt x="20927" y="7199"/>
                    <a:pt x="20927" y="7248"/>
                  </a:cubicBezTo>
                  <a:cubicBezTo>
                    <a:pt x="20927" y="7269"/>
                    <a:pt x="20949" y="7312"/>
                    <a:pt x="20992" y="7312"/>
                  </a:cubicBezTo>
                  <a:cubicBezTo>
                    <a:pt x="21040" y="7312"/>
                    <a:pt x="21062" y="7269"/>
                    <a:pt x="21062" y="7248"/>
                  </a:cubicBezTo>
                  <a:cubicBezTo>
                    <a:pt x="21062" y="7199"/>
                    <a:pt x="21040" y="7177"/>
                    <a:pt x="20992" y="7177"/>
                  </a:cubicBezTo>
                  <a:close/>
                  <a:moveTo>
                    <a:pt x="20992" y="7447"/>
                  </a:moveTo>
                  <a:cubicBezTo>
                    <a:pt x="20949" y="7447"/>
                    <a:pt x="20927" y="7469"/>
                    <a:pt x="20927" y="7518"/>
                  </a:cubicBezTo>
                  <a:cubicBezTo>
                    <a:pt x="20927" y="7539"/>
                    <a:pt x="20949" y="7582"/>
                    <a:pt x="20992" y="7582"/>
                  </a:cubicBezTo>
                  <a:cubicBezTo>
                    <a:pt x="21040" y="7582"/>
                    <a:pt x="21062" y="7539"/>
                    <a:pt x="21062" y="7518"/>
                  </a:cubicBezTo>
                  <a:cubicBezTo>
                    <a:pt x="21062" y="7469"/>
                    <a:pt x="21040" y="7447"/>
                    <a:pt x="20992" y="7447"/>
                  </a:cubicBezTo>
                  <a:close/>
                  <a:moveTo>
                    <a:pt x="20992" y="7717"/>
                  </a:moveTo>
                  <a:cubicBezTo>
                    <a:pt x="20949" y="7717"/>
                    <a:pt x="20927" y="7739"/>
                    <a:pt x="20927" y="7788"/>
                  </a:cubicBezTo>
                  <a:cubicBezTo>
                    <a:pt x="20927" y="7809"/>
                    <a:pt x="20949" y="7852"/>
                    <a:pt x="20992" y="7852"/>
                  </a:cubicBezTo>
                  <a:cubicBezTo>
                    <a:pt x="21040" y="7852"/>
                    <a:pt x="21062" y="7809"/>
                    <a:pt x="21062" y="7788"/>
                  </a:cubicBezTo>
                  <a:cubicBezTo>
                    <a:pt x="21062" y="7739"/>
                    <a:pt x="21040" y="7717"/>
                    <a:pt x="20992" y="7717"/>
                  </a:cubicBezTo>
                  <a:close/>
                  <a:moveTo>
                    <a:pt x="20992" y="7987"/>
                  </a:moveTo>
                  <a:cubicBezTo>
                    <a:pt x="20949" y="7987"/>
                    <a:pt x="20927" y="8009"/>
                    <a:pt x="20927" y="8058"/>
                  </a:cubicBezTo>
                  <a:cubicBezTo>
                    <a:pt x="20927" y="8079"/>
                    <a:pt x="20949" y="8122"/>
                    <a:pt x="20992" y="8122"/>
                  </a:cubicBezTo>
                  <a:cubicBezTo>
                    <a:pt x="21040" y="8122"/>
                    <a:pt x="21062" y="8079"/>
                    <a:pt x="21062" y="8058"/>
                  </a:cubicBezTo>
                  <a:cubicBezTo>
                    <a:pt x="21062" y="8009"/>
                    <a:pt x="21040" y="7987"/>
                    <a:pt x="20992" y="7987"/>
                  </a:cubicBezTo>
                  <a:close/>
                  <a:moveTo>
                    <a:pt x="20992" y="8257"/>
                  </a:moveTo>
                  <a:cubicBezTo>
                    <a:pt x="20949" y="8257"/>
                    <a:pt x="20927" y="8279"/>
                    <a:pt x="20927" y="8328"/>
                  </a:cubicBezTo>
                  <a:cubicBezTo>
                    <a:pt x="20927" y="8349"/>
                    <a:pt x="20949" y="8392"/>
                    <a:pt x="20992" y="8392"/>
                  </a:cubicBezTo>
                  <a:cubicBezTo>
                    <a:pt x="21040" y="8392"/>
                    <a:pt x="21062" y="8349"/>
                    <a:pt x="21062" y="8328"/>
                  </a:cubicBezTo>
                  <a:cubicBezTo>
                    <a:pt x="21062" y="8279"/>
                    <a:pt x="21040" y="8257"/>
                    <a:pt x="20992" y="8257"/>
                  </a:cubicBezTo>
                  <a:close/>
                  <a:moveTo>
                    <a:pt x="20992" y="8527"/>
                  </a:moveTo>
                  <a:cubicBezTo>
                    <a:pt x="20949" y="8527"/>
                    <a:pt x="20927" y="8549"/>
                    <a:pt x="20927" y="8598"/>
                  </a:cubicBezTo>
                  <a:cubicBezTo>
                    <a:pt x="20927" y="8619"/>
                    <a:pt x="20949" y="8662"/>
                    <a:pt x="20992" y="8662"/>
                  </a:cubicBezTo>
                  <a:cubicBezTo>
                    <a:pt x="21040" y="8662"/>
                    <a:pt x="21062" y="8619"/>
                    <a:pt x="21062" y="8598"/>
                  </a:cubicBezTo>
                  <a:cubicBezTo>
                    <a:pt x="21062" y="8549"/>
                    <a:pt x="21040" y="8527"/>
                    <a:pt x="20992" y="8527"/>
                  </a:cubicBezTo>
                  <a:close/>
                  <a:moveTo>
                    <a:pt x="20992" y="8797"/>
                  </a:moveTo>
                  <a:cubicBezTo>
                    <a:pt x="20949" y="8797"/>
                    <a:pt x="20927" y="8819"/>
                    <a:pt x="20927" y="8868"/>
                  </a:cubicBezTo>
                  <a:cubicBezTo>
                    <a:pt x="20927" y="8889"/>
                    <a:pt x="20949" y="8932"/>
                    <a:pt x="20992" y="8932"/>
                  </a:cubicBezTo>
                  <a:cubicBezTo>
                    <a:pt x="21040" y="8932"/>
                    <a:pt x="21062" y="8889"/>
                    <a:pt x="21062" y="8868"/>
                  </a:cubicBezTo>
                  <a:cubicBezTo>
                    <a:pt x="21062" y="8819"/>
                    <a:pt x="21040" y="8797"/>
                    <a:pt x="20992" y="8797"/>
                  </a:cubicBezTo>
                  <a:close/>
                  <a:moveTo>
                    <a:pt x="20992" y="9067"/>
                  </a:moveTo>
                  <a:cubicBezTo>
                    <a:pt x="20949" y="9067"/>
                    <a:pt x="20927" y="9089"/>
                    <a:pt x="20927" y="9138"/>
                  </a:cubicBezTo>
                  <a:cubicBezTo>
                    <a:pt x="20927" y="9159"/>
                    <a:pt x="20949" y="9202"/>
                    <a:pt x="20992" y="9202"/>
                  </a:cubicBezTo>
                  <a:cubicBezTo>
                    <a:pt x="21040" y="9202"/>
                    <a:pt x="21062" y="9159"/>
                    <a:pt x="21062" y="9138"/>
                  </a:cubicBezTo>
                  <a:cubicBezTo>
                    <a:pt x="21062" y="9089"/>
                    <a:pt x="21040" y="9067"/>
                    <a:pt x="20992" y="9067"/>
                  </a:cubicBezTo>
                  <a:close/>
                  <a:moveTo>
                    <a:pt x="20992" y="9337"/>
                  </a:moveTo>
                  <a:cubicBezTo>
                    <a:pt x="20949" y="9337"/>
                    <a:pt x="20927" y="9359"/>
                    <a:pt x="20927" y="9408"/>
                  </a:cubicBezTo>
                  <a:cubicBezTo>
                    <a:pt x="20927" y="9429"/>
                    <a:pt x="20949" y="9472"/>
                    <a:pt x="20992" y="9472"/>
                  </a:cubicBezTo>
                  <a:cubicBezTo>
                    <a:pt x="21040" y="9472"/>
                    <a:pt x="21062" y="9429"/>
                    <a:pt x="21062" y="9408"/>
                  </a:cubicBezTo>
                  <a:cubicBezTo>
                    <a:pt x="21062" y="9359"/>
                    <a:pt x="21040" y="9337"/>
                    <a:pt x="20992" y="9337"/>
                  </a:cubicBezTo>
                  <a:close/>
                  <a:moveTo>
                    <a:pt x="20992" y="9607"/>
                  </a:moveTo>
                  <a:cubicBezTo>
                    <a:pt x="20949" y="9607"/>
                    <a:pt x="20927" y="9629"/>
                    <a:pt x="20927" y="9678"/>
                  </a:cubicBezTo>
                  <a:cubicBezTo>
                    <a:pt x="20927" y="9699"/>
                    <a:pt x="20949" y="9742"/>
                    <a:pt x="20992" y="9742"/>
                  </a:cubicBezTo>
                  <a:cubicBezTo>
                    <a:pt x="21040" y="9742"/>
                    <a:pt x="21062" y="9699"/>
                    <a:pt x="21062" y="9678"/>
                  </a:cubicBezTo>
                  <a:cubicBezTo>
                    <a:pt x="21062" y="9629"/>
                    <a:pt x="21040" y="9607"/>
                    <a:pt x="20992" y="9607"/>
                  </a:cubicBezTo>
                  <a:close/>
                  <a:moveTo>
                    <a:pt x="20992" y="9877"/>
                  </a:moveTo>
                  <a:cubicBezTo>
                    <a:pt x="20949" y="9877"/>
                    <a:pt x="20927" y="9899"/>
                    <a:pt x="20927" y="9948"/>
                  </a:cubicBezTo>
                  <a:cubicBezTo>
                    <a:pt x="20927" y="9969"/>
                    <a:pt x="20949" y="10012"/>
                    <a:pt x="20992" y="10012"/>
                  </a:cubicBezTo>
                  <a:cubicBezTo>
                    <a:pt x="21040" y="10012"/>
                    <a:pt x="21062" y="9969"/>
                    <a:pt x="21062" y="9948"/>
                  </a:cubicBezTo>
                  <a:cubicBezTo>
                    <a:pt x="21062" y="9899"/>
                    <a:pt x="21040" y="9877"/>
                    <a:pt x="20992" y="9877"/>
                  </a:cubicBezTo>
                  <a:close/>
                  <a:moveTo>
                    <a:pt x="20992" y="10147"/>
                  </a:moveTo>
                  <a:cubicBezTo>
                    <a:pt x="20949" y="10147"/>
                    <a:pt x="20927" y="10169"/>
                    <a:pt x="20927" y="10218"/>
                  </a:cubicBezTo>
                  <a:cubicBezTo>
                    <a:pt x="20927" y="10239"/>
                    <a:pt x="20949" y="10282"/>
                    <a:pt x="20992" y="10282"/>
                  </a:cubicBezTo>
                  <a:cubicBezTo>
                    <a:pt x="21040" y="10282"/>
                    <a:pt x="21062" y="10239"/>
                    <a:pt x="21062" y="10218"/>
                  </a:cubicBezTo>
                  <a:cubicBezTo>
                    <a:pt x="21062" y="10169"/>
                    <a:pt x="21040" y="10147"/>
                    <a:pt x="20992" y="10147"/>
                  </a:cubicBezTo>
                  <a:close/>
                  <a:moveTo>
                    <a:pt x="20992" y="10417"/>
                  </a:moveTo>
                  <a:cubicBezTo>
                    <a:pt x="20949" y="10417"/>
                    <a:pt x="20927" y="10439"/>
                    <a:pt x="20927" y="10488"/>
                  </a:cubicBezTo>
                  <a:cubicBezTo>
                    <a:pt x="20927" y="10509"/>
                    <a:pt x="20949" y="10552"/>
                    <a:pt x="20992" y="10552"/>
                  </a:cubicBezTo>
                  <a:cubicBezTo>
                    <a:pt x="21040" y="10552"/>
                    <a:pt x="21062" y="10509"/>
                    <a:pt x="21062" y="10488"/>
                  </a:cubicBezTo>
                  <a:cubicBezTo>
                    <a:pt x="21062" y="10439"/>
                    <a:pt x="21040" y="10417"/>
                    <a:pt x="20992" y="10417"/>
                  </a:cubicBezTo>
                  <a:close/>
                  <a:moveTo>
                    <a:pt x="20992" y="10687"/>
                  </a:moveTo>
                  <a:cubicBezTo>
                    <a:pt x="20949" y="10687"/>
                    <a:pt x="20927" y="10709"/>
                    <a:pt x="20927" y="10758"/>
                  </a:cubicBezTo>
                  <a:cubicBezTo>
                    <a:pt x="20927" y="10779"/>
                    <a:pt x="20949" y="10822"/>
                    <a:pt x="20992" y="10822"/>
                  </a:cubicBezTo>
                  <a:cubicBezTo>
                    <a:pt x="21040" y="10822"/>
                    <a:pt x="21062" y="10779"/>
                    <a:pt x="21062" y="10758"/>
                  </a:cubicBezTo>
                  <a:cubicBezTo>
                    <a:pt x="21062" y="10709"/>
                    <a:pt x="21040" y="10687"/>
                    <a:pt x="20992" y="10687"/>
                  </a:cubicBezTo>
                  <a:close/>
                  <a:moveTo>
                    <a:pt x="20992" y="10957"/>
                  </a:moveTo>
                  <a:cubicBezTo>
                    <a:pt x="20949" y="10957"/>
                    <a:pt x="20927" y="10979"/>
                    <a:pt x="20927" y="11028"/>
                  </a:cubicBezTo>
                  <a:cubicBezTo>
                    <a:pt x="20927" y="11049"/>
                    <a:pt x="20949" y="11092"/>
                    <a:pt x="20992" y="11092"/>
                  </a:cubicBezTo>
                  <a:cubicBezTo>
                    <a:pt x="21040" y="11092"/>
                    <a:pt x="21062" y="11049"/>
                    <a:pt x="21062" y="11028"/>
                  </a:cubicBezTo>
                  <a:cubicBezTo>
                    <a:pt x="21062" y="10979"/>
                    <a:pt x="21040" y="10957"/>
                    <a:pt x="20992" y="10957"/>
                  </a:cubicBezTo>
                  <a:close/>
                  <a:moveTo>
                    <a:pt x="20992" y="11227"/>
                  </a:moveTo>
                  <a:cubicBezTo>
                    <a:pt x="20949" y="11227"/>
                    <a:pt x="20927" y="11249"/>
                    <a:pt x="20927" y="11298"/>
                  </a:cubicBezTo>
                  <a:cubicBezTo>
                    <a:pt x="20927" y="11319"/>
                    <a:pt x="20949" y="11362"/>
                    <a:pt x="20992" y="11362"/>
                  </a:cubicBezTo>
                  <a:cubicBezTo>
                    <a:pt x="21040" y="11362"/>
                    <a:pt x="21062" y="11319"/>
                    <a:pt x="21062" y="11298"/>
                  </a:cubicBezTo>
                  <a:cubicBezTo>
                    <a:pt x="21062" y="11249"/>
                    <a:pt x="21040" y="11227"/>
                    <a:pt x="20992" y="11227"/>
                  </a:cubicBezTo>
                  <a:close/>
                  <a:moveTo>
                    <a:pt x="20992" y="11497"/>
                  </a:moveTo>
                  <a:cubicBezTo>
                    <a:pt x="20949" y="11497"/>
                    <a:pt x="20927" y="11519"/>
                    <a:pt x="20927" y="11568"/>
                  </a:cubicBezTo>
                  <a:cubicBezTo>
                    <a:pt x="20927" y="11589"/>
                    <a:pt x="20949" y="11632"/>
                    <a:pt x="20992" y="11632"/>
                  </a:cubicBezTo>
                  <a:cubicBezTo>
                    <a:pt x="21040" y="11632"/>
                    <a:pt x="21062" y="11589"/>
                    <a:pt x="21062" y="11568"/>
                  </a:cubicBezTo>
                  <a:cubicBezTo>
                    <a:pt x="21062" y="11519"/>
                    <a:pt x="21040" y="11497"/>
                    <a:pt x="20992" y="11497"/>
                  </a:cubicBezTo>
                  <a:close/>
                  <a:moveTo>
                    <a:pt x="20992" y="11767"/>
                  </a:moveTo>
                  <a:cubicBezTo>
                    <a:pt x="20949" y="11767"/>
                    <a:pt x="20927" y="11789"/>
                    <a:pt x="20927" y="11838"/>
                  </a:cubicBezTo>
                  <a:cubicBezTo>
                    <a:pt x="20927" y="11859"/>
                    <a:pt x="20949" y="11902"/>
                    <a:pt x="20992" y="11902"/>
                  </a:cubicBezTo>
                  <a:cubicBezTo>
                    <a:pt x="21040" y="11902"/>
                    <a:pt x="21062" y="11859"/>
                    <a:pt x="21062" y="11838"/>
                  </a:cubicBezTo>
                  <a:cubicBezTo>
                    <a:pt x="21062" y="11789"/>
                    <a:pt x="21040" y="11767"/>
                    <a:pt x="20992" y="11767"/>
                  </a:cubicBezTo>
                  <a:close/>
                  <a:moveTo>
                    <a:pt x="20992" y="12038"/>
                  </a:moveTo>
                  <a:cubicBezTo>
                    <a:pt x="20949" y="12038"/>
                    <a:pt x="20927" y="12059"/>
                    <a:pt x="20927" y="12108"/>
                  </a:cubicBezTo>
                  <a:cubicBezTo>
                    <a:pt x="20927" y="12129"/>
                    <a:pt x="20949" y="12173"/>
                    <a:pt x="20992" y="12173"/>
                  </a:cubicBezTo>
                  <a:cubicBezTo>
                    <a:pt x="21040" y="12173"/>
                    <a:pt x="21062" y="12129"/>
                    <a:pt x="21062" y="12108"/>
                  </a:cubicBezTo>
                  <a:cubicBezTo>
                    <a:pt x="21062" y="12059"/>
                    <a:pt x="21040" y="12038"/>
                    <a:pt x="20992" y="12038"/>
                  </a:cubicBezTo>
                  <a:close/>
                  <a:moveTo>
                    <a:pt x="20992" y="12308"/>
                  </a:moveTo>
                  <a:cubicBezTo>
                    <a:pt x="20949" y="12308"/>
                    <a:pt x="20927" y="12329"/>
                    <a:pt x="20927" y="12378"/>
                  </a:cubicBezTo>
                  <a:cubicBezTo>
                    <a:pt x="20927" y="12399"/>
                    <a:pt x="20949" y="12443"/>
                    <a:pt x="20992" y="12443"/>
                  </a:cubicBezTo>
                  <a:cubicBezTo>
                    <a:pt x="21040" y="12443"/>
                    <a:pt x="21062" y="12399"/>
                    <a:pt x="21062" y="12378"/>
                  </a:cubicBezTo>
                  <a:cubicBezTo>
                    <a:pt x="21062" y="12329"/>
                    <a:pt x="21040" y="12308"/>
                    <a:pt x="20992" y="12308"/>
                  </a:cubicBezTo>
                  <a:close/>
                  <a:moveTo>
                    <a:pt x="20992" y="12578"/>
                  </a:moveTo>
                  <a:cubicBezTo>
                    <a:pt x="20949" y="12578"/>
                    <a:pt x="20927" y="12599"/>
                    <a:pt x="20927" y="12648"/>
                  </a:cubicBezTo>
                  <a:cubicBezTo>
                    <a:pt x="20927" y="12669"/>
                    <a:pt x="20949" y="12713"/>
                    <a:pt x="20992" y="12713"/>
                  </a:cubicBezTo>
                  <a:cubicBezTo>
                    <a:pt x="21040" y="12713"/>
                    <a:pt x="21062" y="12669"/>
                    <a:pt x="21062" y="12648"/>
                  </a:cubicBezTo>
                  <a:cubicBezTo>
                    <a:pt x="21062" y="12599"/>
                    <a:pt x="21040" y="12578"/>
                    <a:pt x="20992" y="12578"/>
                  </a:cubicBezTo>
                  <a:close/>
                  <a:moveTo>
                    <a:pt x="20992" y="12848"/>
                  </a:moveTo>
                  <a:cubicBezTo>
                    <a:pt x="20949" y="12848"/>
                    <a:pt x="20927" y="12869"/>
                    <a:pt x="20927" y="12918"/>
                  </a:cubicBezTo>
                  <a:cubicBezTo>
                    <a:pt x="20927" y="12939"/>
                    <a:pt x="20949" y="12983"/>
                    <a:pt x="20992" y="12983"/>
                  </a:cubicBezTo>
                  <a:cubicBezTo>
                    <a:pt x="21040" y="12983"/>
                    <a:pt x="21062" y="12939"/>
                    <a:pt x="21062" y="12918"/>
                  </a:cubicBezTo>
                  <a:cubicBezTo>
                    <a:pt x="21062" y="12869"/>
                    <a:pt x="21040" y="12848"/>
                    <a:pt x="20992" y="12848"/>
                  </a:cubicBezTo>
                  <a:close/>
                  <a:moveTo>
                    <a:pt x="20992" y="13118"/>
                  </a:moveTo>
                  <a:cubicBezTo>
                    <a:pt x="20949" y="13118"/>
                    <a:pt x="20927" y="13139"/>
                    <a:pt x="20927" y="13188"/>
                  </a:cubicBezTo>
                  <a:cubicBezTo>
                    <a:pt x="20927" y="13209"/>
                    <a:pt x="20949" y="13253"/>
                    <a:pt x="20992" y="13253"/>
                  </a:cubicBezTo>
                  <a:cubicBezTo>
                    <a:pt x="21040" y="13253"/>
                    <a:pt x="21062" y="13209"/>
                    <a:pt x="21062" y="13188"/>
                  </a:cubicBezTo>
                  <a:cubicBezTo>
                    <a:pt x="21062" y="13139"/>
                    <a:pt x="21040" y="13118"/>
                    <a:pt x="20992" y="13118"/>
                  </a:cubicBezTo>
                  <a:close/>
                  <a:moveTo>
                    <a:pt x="20992" y="13388"/>
                  </a:moveTo>
                  <a:cubicBezTo>
                    <a:pt x="20949" y="13388"/>
                    <a:pt x="20927" y="13409"/>
                    <a:pt x="20927" y="13458"/>
                  </a:cubicBezTo>
                  <a:cubicBezTo>
                    <a:pt x="20927" y="13479"/>
                    <a:pt x="20949" y="13523"/>
                    <a:pt x="20992" y="13523"/>
                  </a:cubicBezTo>
                  <a:cubicBezTo>
                    <a:pt x="21040" y="13523"/>
                    <a:pt x="21062" y="13479"/>
                    <a:pt x="21062" y="13458"/>
                  </a:cubicBezTo>
                  <a:cubicBezTo>
                    <a:pt x="21062" y="13409"/>
                    <a:pt x="21040" y="13388"/>
                    <a:pt x="20992" y="13388"/>
                  </a:cubicBezTo>
                  <a:close/>
                  <a:moveTo>
                    <a:pt x="20992" y="13658"/>
                  </a:moveTo>
                  <a:cubicBezTo>
                    <a:pt x="20949" y="13658"/>
                    <a:pt x="20927" y="13679"/>
                    <a:pt x="20927" y="13728"/>
                  </a:cubicBezTo>
                  <a:cubicBezTo>
                    <a:pt x="20927" y="13749"/>
                    <a:pt x="20949" y="13793"/>
                    <a:pt x="20992" y="13793"/>
                  </a:cubicBezTo>
                  <a:cubicBezTo>
                    <a:pt x="21040" y="13793"/>
                    <a:pt x="21062" y="13749"/>
                    <a:pt x="21062" y="13728"/>
                  </a:cubicBezTo>
                  <a:cubicBezTo>
                    <a:pt x="21062" y="13679"/>
                    <a:pt x="21040" y="13658"/>
                    <a:pt x="20992" y="13658"/>
                  </a:cubicBezTo>
                  <a:close/>
                  <a:moveTo>
                    <a:pt x="20992" y="13928"/>
                  </a:moveTo>
                  <a:cubicBezTo>
                    <a:pt x="20949" y="13928"/>
                    <a:pt x="20927" y="13949"/>
                    <a:pt x="20927" y="13998"/>
                  </a:cubicBezTo>
                  <a:cubicBezTo>
                    <a:pt x="20927" y="14019"/>
                    <a:pt x="20949" y="14063"/>
                    <a:pt x="20992" y="14063"/>
                  </a:cubicBezTo>
                  <a:cubicBezTo>
                    <a:pt x="21040" y="14063"/>
                    <a:pt x="21062" y="14019"/>
                    <a:pt x="21062" y="13998"/>
                  </a:cubicBezTo>
                  <a:cubicBezTo>
                    <a:pt x="21062" y="13949"/>
                    <a:pt x="21040" y="13928"/>
                    <a:pt x="20992" y="13928"/>
                  </a:cubicBezTo>
                  <a:close/>
                  <a:moveTo>
                    <a:pt x="20992" y="14198"/>
                  </a:moveTo>
                  <a:cubicBezTo>
                    <a:pt x="20949" y="14198"/>
                    <a:pt x="20927" y="14219"/>
                    <a:pt x="20927" y="14268"/>
                  </a:cubicBezTo>
                  <a:cubicBezTo>
                    <a:pt x="20927" y="14289"/>
                    <a:pt x="20949" y="14333"/>
                    <a:pt x="20992" y="14333"/>
                  </a:cubicBezTo>
                  <a:cubicBezTo>
                    <a:pt x="21040" y="14333"/>
                    <a:pt x="21062" y="14289"/>
                    <a:pt x="21062" y="14268"/>
                  </a:cubicBezTo>
                  <a:cubicBezTo>
                    <a:pt x="21062" y="14219"/>
                    <a:pt x="21040" y="14198"/>
                    <a:pt x="20992" y="14198"/>
                  </a:cubicBezTo>
                  <a:close/>
                  <a:moveTo>
                    <a:pt x="20992" y="14468"/>
                  </a:moveTo>
                  <a:cubicBezTo>
                    <a:pt x="20949" y="14468"/>
                    <a:pt x="20927" y="14489"/>
                    <a:pt x="20927" y="14538"/>
                  </a:cubicBezTo>
                  <a:cubicBezTo>
                    <a:pt x="20927" y="14559"/>
                    <a:pt x="20949" y="14603"/>
                    <a:pt x="20992" y="14603"/>
                  </a:cubicBezTo>
                  <a:cubicBezTo>
                    <a:pt x="21040" y="14603"/>
                    <a:pt x="21062" y="14559"/>
                    <a:pt x="21062" y="14538"/>
                  </a:cubicBezTo>
                  <a:cubicBezTo>
                    <a:pt x="21062" y="14489"/>
                    <a:pt x="21040" y="14468"/>
                    <a:pt x="20992" y="14468"/>
                  </a:cubicBezTo>
                  <a:close/>
                  <a:moveTo>
                    <a:pt x="20992" y="14738"/>
                  </a:moveTo>
                  <a:cubicBezTo>
                    <a:pt x="20949" y="14738"/>
                    <a:pt x="20927" y="14759"/>
                    <a:pt x="20927" y="14808"/>
                  </a:cubicBezTo>
                  <a:cubicBezTo>
                    <a:pt x="20927" y="14829"/>
                    <a:pt x="20949" y="14873"/>
                    <a:pt x="20992" y="14873"/>
                  </a:cubicBezTo>
                  <a:cubicBezTo>
                    <a:pt x="21040" y="14873"/>
                    <a:pt x="21062" y="14829"/>
                    <a:pt x="21062" y="14808"/>
                  </a:cubicBezTo>
                  <a:cubicBezTo>
                    <a:pt x="21062" y="14759"/>
                    <a:pt x="21040" y="14738"/>
                    <a:pt x="20992" y="14738"/>
                  </a:cubicBezTo>
                  <a:close/>
                  <a:moveTo>
                    <a:pt x="20992" y="15008"/>
                  </a:moveTo>
                  <a:cubicBezTo>
                    <a:pt x="20970" y="15008"/>
                    <a:pt x="20949" y="15008"/>
                    <a:pt x="20949" y="15029"/>
                  </a:cubicBezTo>
                  <a:lnTo>
                    <a:pt x="20949" y="15078"/>
                  </a:lnTo>
                  <a:lnTo>
                    <a:pt x="20949" y="15121"/>
                  </a:lnTo>
                  <a:cubicBezTo>
                    <a:pt x="20949" y="15121"/>
                    <a:pt x="20970" y="15143"/>
                    <a:pt x="20992" y="15143"/>
                  </a:cubicBezTo>
                  <a:cubicBezTo>
                    <a:pt x="21040" y="15143"/>
                    <a:pt x="21062" y="15099"/>
                    <a:pt x="21062" y="15078"/>
                  </a:cubicBezTo>
                  <a:cubicBezTo>
                    <a:pt x="21062" y="15029"/>
                    <a:pt x="21040" y="15008"/>
                    <a:pt x="20992" y="15008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-292526" y="-42181"/>
              <a:ext cx="2549621" cy="2080408"/>
            </a:xfrm>
            <a:custGeom>
              <a:avLst/>
              <a:gdLst/>
              <a:ahLst/>
              <a:cxnLst/>
              <a:rect l="l" t="t" r="r" b="b"/>
              <a:pathLst>
                <a:path w="22007" h="17957" extrusionOk="0">
                  <a:moveTo>
                    <a:pt x="13836" y="1"/>
                  </a:moveTo>
                  <a:cubicBezTo>
                    <a:pt x="13815" y="1"/>
                    <a:pt x="13771" y="22"/>
                    <a:pt x="13771" y="71"/>
                  </a:cubicBezTo>
                  <a:cubicBezTo>
                    <a:pt x="13771" y="92"/>
                    <a:pt x="13815" y="136"/>
                    <a:pt x="13836" y="136"/>
                  </a:cubicBezTo>
                  <a:cubicBezTo>
                    <a:pt x="13879" y="136"/>
                    <a:pt x="13906" y="92"/>
                    <a:pt x="13906" y="71"/>
                  </a:cubicBezTo>
                  <a:cubicBezTo>
                    <a:pt x="13906" y="22"/>
                    <a:pt x="13879" y="1"/>
                    <a:pt x="13836" y="1"/>
                  </a:cubicBezTo>
                  <a:close/>
                  <a:moveTo>
                    <a:pt x="14106" y="1"/>
                  </a:moveTo>
                  <a:cubicBezTo>
                    <a:pt x="14085" y="1"/>
                    <a:pt x="14041" y="22"/>
                    <a:pt x="14041" y="71"/>
                  </a:cubicBezTo>
                  <a:cubicBezTo>
                    <a:pt x="14041" y="92"/>
                    <a:pt x="14085" y="136"/>
                    <a:pt x="14106" y="136"/>
                  </a:cubicBezTo>
                  <a:cubicBezTo>
                    <a:pt x="14149" y="136"/>
                    <a:pt x="14176" y="92"/>
                    <a:pt x="14176" y="71"/>
                  </a:cubicBezTo>
                  <a:cubicBezTo>
                    <a:pt x="14176" y="22"/>
                    <a:pt x="14149" y="1"/>
                    <a:pt x="14106" y="1"/>
                  </a:cubicBezTo>
                  <a:close/>
                  <a:moveTo>
                    <a:pt x="14376" y="1"/>
                  </a:moveTo>
                  <a:cubicBezTo>
                    <a:pt x="14355" y="1"/>
                    <a:pt x="14311" y="22"/>
                    <a:pt x="14311" y="71"/>
                  </a:cubicBezTo>
                  <a:cubicBezTo>
                    <a:pt x="14311" y="92"/>
                    <a:pt x="14355" y="136"/>
                    <a:pt x="14376" y="136"/>
                  </a:cubicBezTo>
                  <a:cubicBezTo>
                    <a:pt x="14419" y="136"/>
                    <a:pt x="14446" y="92"/>
                    <a:pt x="14446" y="71"/>
                  </a:cubicBezTo>
                  <a:cubicBezTo>
                    <a:pt x="14446" y="22"/>
                    <a:pt x="14419" y="1"/>
                    <a:pt x="14376" y="1"/>
                  </a:cubicBezTo>
                  <a:close/>
                  <a:moveTo>
                    <a:pt x="14646" y="1"/>
                  </a:moveTo>
                  <a:cubicBezTo>
                    <a:pt x="14625" y="1"/>
                    <a:pt x="14581" y="22"/>
                    <a:pt x="14581" y="71"/>
                  </a:cubicBezTo>
                  <a:cubicBezTo>
                    <a:pt x="14581" y="92"/>
                    <a:pt x="14625" y="136"/>
                    <a:pt x="14646" y="136"/>
                  </a:cubicBezTo>
                  <a:cubicBezTo>
                    <a:pt x="14689" y="136"/>
                    <a:pt x="14716" y="92"/>
                    <a:pt x="14716" y="71"/>
                  </a:cubicBezTo>
                  <a:cubicBezTo>
                    <a:pt x="14716" y="22"/>
                    <a:pt x="14689" y="1"/>
                    <a:pt x="14646" y="1"/>
                  </a:cubicBezTo>
                  <a:close/>
                  <a:moveTo>
                    <a:pt x="14916" y="1"/>
                  </a:moveTo>
                  <a:cubicBezTo>
                    <a:pt x="14895" y="1"/>
                    <a:pt x="14851" y="22"/>
                    <a:pt x="14851" y="71"/>
                  </a:cubicBezTo>
                  <a:cubicBezTo>
                    <a:pt x="14851" y="92"/>
                    <a:pt x="14895" y="136"/>
                    <a:pt x="14916" y="136"/>
                  </a:cubicBezTo>
                  <a:cubicBezTo>
                    <a:pt x="14959" y="136"/>
                    <a:pt x="14986" y="92"/>
                    <a:pt x="14986" y="71"/>
                  </a:cubicBezTo>
                  <a:cubicBezTo>
                    <a:pt x="14986" y="22"/>
                    <a:pt x="14959" y="1"/>
                    <a:pt x="14916" y="1"/>
                  </a:cubicBezTo>
                  <a:close/>
                  <a:moveTo>
                    <a:pt x="15186" y="1"/>
                  </a:moveTo>
                  <a:cubicBezTo>
                    <a:pt x="15165" y="1"/>
                    <a:pt x="15121" y="22"/>
                    <a:pt x="15121" y="71"/>
                  </a:cubicBezTo>
                  <a:cubicBezTo>
                    <a:pt x="15121" y="92"/>
                    <a:pt x="15165" y="136"/>
                    <a:pt x="15186" y="136"/>
                  </a:cubicBezTo>
                  <a:cubicBezTo>
                    <a:pt x="15229" y="136"/>
                    <a:pt x="15256" y="92"/>
                    <a:pt x="15256" y="71"/>
                  </a:cubicBezTo>
                  <a:cubicBezTo>
                    <a:pt x="15256" y="22"/>
                    <a:pt x="15229" y="1"/>
                    <a:pt x="15186" y="1"/>
                  </a:cubicBezTo>
                  <a:close/>
                  <a:moveTo>
                    <a:pt x="15456" y="1"/>
                  </a:moveTo>
                  <a:cubicBezTo>
                    <a:pt x="15435" y="1"/>
                    <a:pt x="15391" y="22"/>
                    <a:pt x="15391" y="71"/>
                  </a:cubicBezTo>
                  <a:cubicBezTo>
                    <a:pt x="15391" y="92"/>
                    <a:pt x="15435" y="136"/>
                    <a:pt x="15456" y="136"/>
                  </a:cubicBezTo>
                  <a:cubicBezTo>
                    <a:pt x="15499" y="136"/>
                    <a:pt x="15526" y="92"/>
                    <a:pt x="15526" y="71"/>
                  </a:cubicBezTo>
                  <a:cubicBezTo>
                    <a:pt x="15526" y="22"/>
                    <a:pt x="15499" y="1"/>
                    <a:pt x="15456" y="1"/>
                  </a:cubicBezTo>
                  <a:close/>
                  <a:moveTo>
                    <a:pt x="15726" y="1"/>
                  </a:moveTo>
                  <a:cubicBezTo>
                    <a:pt x="15705" y="1"/>
                    <a:pt x="15661" y="22"/>
                    <a:pt x="15661" y="71"/>
                  </a:cubicBezTo>
                  <a:cubicBezTo>
                    <a:pt x="15661" y="92"/>
                    <a:pt x="15705" y="136"/>
                    <a:pt x="15726" y="136"/>
                  </a:cubicBezTo>
                  <a:cubicBezTo>
                    <a:pt x="15769" y="136"/>
                    <a:pt x="15796" y="92"/>
                    <a:pt x="15796" y="71"/>
                  </a:cubicBezTo>
                  <a:cubicBezTo>
                    <a:pt x="15796" y="22"/>
                    <a:pt x="15769" y="1"/>
                    <a:pt x="15726" y="1"/>
                  </a:cubicBezTo>
                  <a:close/>
                  <a:moveTo>
                    <a:pt x="15996" y="1"/>
                  </a:moveTo>
                  <a:cubicBezTo>
                    <a:pt x="15975" y="1"/>
                    <a:pt x="15931" y="22"/>
                    <a:pt x="15931" y="71"/>
                  </a:cubicBezTo>
                  <a:cubicBezTo>
                    <a:pt x="15931" y="92"/>
                    <a:pt x="15975" y="136"/>
                    <a:pt x="15996" y="136"/>
                  </a:cubicBezTo>
                  <a:cubicBezTo>
                    <a:pt x="16039" y="136"/>
                    <a:pt x="16066" y="92"/>
                    <a:pt x="16066" y="71"/>
                  </a:cubicBezTo>
                  <a:cubicBezTo>
                    <a:pt x="16066" y="22"/>
                    <a:pt x="16039" y="1"/>
                    <a:pt x="15996" y="1"/>
                  </a:cubicBezTo>
                  <a:close/>
                  <a:moveTo>
                    <a:pt x="16266" y="1"/>
                  </a:moveTo>
                  <a:cubicBezTo>
                    <a:pt x="16245" y="1"/>
                    <a:pt x="16201" y="22"/>
                    <a:pt x="16201" y="71"/>
                  </a:cubicBezTo>
                  <a:cubicBezTo>
                    <a:pt x="16201" y="92"/>
                    <a:pt x="16245" y="136"/>
                    <a:pt x="16266" y="136"/>
                  </a:cubicBezTo>
                  <a:cubicBezTo>
                    <a:pt x="16309" y="136"/>
                    <a:pt x="16336" y="92"/>
                    <a:pt x="16336" y="71"/>
                  </a:cubicBezTo>
                  <a:cubicBezTo>
                    <a:pt x="16336" y="22"/>
                    <a:pt x="16309" y="1"/>
                    <a:pt x="16266" y="1"/>
                  </a:cubicBezTo>
                  <a:close/>
                  <a:moveTo>
                    <a:pt x="16536" y="1"/>
                  </a:moveTo>
                  <a:cubicBezTo>
                    <a:pt x="16515" y="1"/>
                    <a:pt x="16471" y="22"/>
                    <a:pt x="16471" y="71"/>
                  </a:cubicBezTo>
                  <a:cubicBezTo>
                    <a:pt x="16471" y="92"/>
                    <a:pt x="16515" y="136"/>
                    <a:pt x="16536" y="136"/>
                  </a:cubicBezTo>
                  <a:cubicBezTo>
                    <a:pt x="16579" y="136"/>
                    <a:pt x="16606" y="92"/>
                    <a:pt x="16606" y="71"/>
                  </a:cubicBezTo>
                  <a:cubicBezTo>
                    <a:pt x="16606" y="22"/>
                    <a:pt x="16579" y="1"/>
                    <a:pt x="16536" y="1"/>
                  </a:cubicBezTo>
                  <a:close/>
                  <a:moveTo>
                    <a:pt x="16806" y="1"/>
                  </a:moveTo>
                  <a:cubicBezTo>
                    <a:pt x="16785" y="1"/>
                    <a:pt x="16741" y="22"/>
                    <a:pt x="16741" y="71"/>
                  </a:cubicBezTo>
                  <a:cubicBezTo>
                    <a:pt x="16741" y="92"/>
                    <a:pt x="16785" y="136"/>
                    <a:pt x="16806" y="136"/>
                  </a:cubicBezTo>
                  <a:cubicBezTo>
                    <a:pt x="16849" y="136"/>
                    <a:pt x="16876" y="92"/>
                    <a:pt x="16876" y="71"/>
                  </a:cubicBezTo>
                  <a:cubicBezTo>
                    <a:pt x="16876" y="22"/>
                    <a:pt x="16849" y="1"/>
                    <a:pt x="16806" y="1"/>
                  </a:cubicBezTo>
                  <a:close/>
                  <a:moveTo>
                    <a:pt x="17076" y="1"/>
                  </a:moveTo>
                  <a:cubicBezTo>
                    <a:pt x="17055" y="1"/>
                    <a:pt x="17011" y="22"/>
                    <a:pt x="17011" y="71"/>
                  </a:cubicBezTo>
                  <a:cubicBezTo>
                    <a:pt x="17011" y="92"/>
                    <a:pt x="17055" y="136"/>
                    <a:pt x="17076" y="136"/>
                  </a:cubicBezTo>
                  <a:cubicBezTo>
                    <a:pt x="17120" y="136"/>
                    <a:pt x="17147" y="92"/>
                    <a:pt x="17147" y="71"/>
                  </a:cubicBezTo>
                  <a:cubicBezTo>
                    <a:pt x="17147" y="22"/>
                    <a:pt x="17120" y="1"/>
                    <a:pt x="17076" y="1"/>
                  </a:cubicBezTo>
                  <a:close/>
                  <a:moveTo>
                    <a:pt x="17346" y="1"/>
                  </a:moveTo>
                  <a:cubicBezTo>
                    <a:pt x="17325" y="1"/>
                    <a:pt x="17282" y="22"/>
                    <a:pt x="17282" y="71"/>
                  </a:cubicBezTo>
                  <a:cubicBezTo>
                    <a:pt x="17282" y="92"/>
                    <a:pt x="17325" y="136"/>
                    <a:pt x="17346" y="136"/>
                  </a:cubicBezTo>
                  <a:cubicBezTo>
                    <a:pt x="17390" y="136"/>
                    <a:pt x="17417" y="92"/>
                    <a:pt x="17417" y="71"/>
                  </a:cubicBezTo>
                  <a:cubicBezTo>
                    <a:pt x="17417" y="22"/>
                    <a:pt x="17390" y="1"/>
                    <a:pt x="17346" y="1"/>
                  </a:cubicBezTo>
                  <a:close/>
                  <a:moveTo>
                    <a:pt x="17616" y="1"/>
                  </a:moveTo>
                  <a:cubicBezTo>
                    <a:pt x="17595" y="1"/>
                    <a:pt x="17552" y="22"/>
                    <a:pt x="17552" y="71"/>
                  </a:cubicBezTo>
                  <a:cubicBezTo>
                    <a:pt x="17552" y="92"/>
                    <a:pt x="17595" y="136"/>
                    <a:pt x="17616" y="136"/>
                  </a:cubicBezTo>
                  <a:cubicBezTo>
                    <a:pt x="17660" y="136"/>
                    <a:pt x="17687" y="92"/>
                    <a:pt x="17687" y="71"/>
                  </a:cubicBezTo>
                  <a:cubicBezTo>
                    <a:pt x="17687" y="22"/>
                    <a:pt x="17660" y="1"/>
                    <a:pt x="17616" y="1"/>
                  </a:cubicBezTo>
                  <a:close/>
                  <a:moveTo>
                    <a:pt x="17886" y="1"/>
                  </a:moveTo>
                  <a:cubicBezTo>
                    <a:pt x="17865" y="1"/>
                    <a:pt x="17822" y="22"/>
                    <a:pt x="17822" y="71"/>
                  </a:cubicBezTo>
                  <a:cubicBezTo>
                    <a:pt x="17822" y="92"/>
                    <a:pt x="17865" y="136"/>
                    <a:pt x="17886" y="136"/>
                  </a:cubicBezTo>
                  <a:cubicBezTo>
                    <a:pt x="17930" y="136"/>
                    <a:pt x="17957" y="92"/>
                    <a:pt x="17957" y="71"/>
                  </a:cubicBezTo>
                  <a:cubicBezTo>
                    <a:pt x="17957" y="22"/>
                    <a:pt x="17930" y="1"/>
                    <a:pt x="17886" y="1"/>
                  </a:cubicBezTo>
                  <a:close/>
                  <a:moveTo>
                    <a:pt x="18156" y="1"/>
                  </a:moveTo>
                  <a:cubicBezTo>
                    <a:pt x="18135" y="1"/>
                    <a:pt x="18092" y="22"/>
                    <a:pt x="18092" y="71"/>
                  </a:cubicBezTo>
                  <a:cubicBezTo>
                    <a:pt x="18092" y="92"/>
                    <a:pt x="18135" y="136"/>
                    <a:pt x="18156" y="136"/>
                  </a:cubicBezTo>
                  <a:cubicBezTo>
                    <a:pt x="18200" y="136"/>
                    <a:pt x="18227" y="92"/>
                    <a:pt x="18227" y="71"/>
                  </a:cubicBezTo>
                  <a:cubicBezTo>
                    <a:pt x="18227" y="22"/>
                    <a:pt x="18200" y="1"/>
                    <a:pt x="18156" y="1"/>
                  </a:cubicBezTo>
                  <a:close/>
                  <a:moveTo>
                    <a:pt x="18426" y="1"/>
                  </a:moveTo>
                  <a:cubicBezTo>
                    <a:pt x="18405" y="1"/>
                    <a:pt x="18362" y="22"/>
                    <a:pt x="18362" y="71"/>
                  </a:cubicBezTo>
                  <a:cubicBezTo>
                    <a:pt x="18362" y="92"/>
                    <a:pt x="18405" y="136"/>
                    <a:pt x="18426" y="136"/>
                  </a:cubicBezTo>
                  <a:cubicBezTo>
                    <a:pt x="18470" y="136"/>
                    <a:pt x="18497" y="92"/>
                    <a:pt x="18497" y="71"/>
                  </a:cubicBezTo>
                  <a:cubicBezTo>
                    <a:pt x="18497" y="22"/>
                    <a:pt x="18470" y="1"/>
                    <a:pt x="18426" y="1"/>
                  </a:cubicBezTo>
                  <a:close/>
                  <a:moveTo>
                    <a:pt x="18696" y="1"/>
                  </a:moveTo>
                  <a:cubicBezTo>
                    <a:pt x="18675" y="1"/>
                    <a:pt x="18632" y="22"/>
                    <a:pt x="18632" y="71"/>
                  </a:cubicBezTo>
                  <a:cubicBezTo>
                    <a:pt x="18632" y="92"/>
                    <a:pt x="18675" y="136"/>
                    <a:pt x="18696" y="136"/>
                  </a:cubicBezTo>
                  <a:cubicBezTo>
                    <a:pt x="18740" y="136"/>
                    <a:pt x="18767" y="92"/>
                    <a:pt x="18767" y="71"/>
                  </a:cubicBezTo>
                  <a:cubicBezTo>
                    <a:pt x="18767" y="22"/>
                    <a:pt x="18740" y="1"/>
                    <a:pt x="18696" y="1"/>
                  </a:cubicBezTo>
                  <a:close/>
                  <a:moveTo>
                    <a:pt x="18966" y="1"/>
                  </a:moveTo>
                  <a:cubicBezTo>
                    <a:pt x="18945" y="1"/>
                    <a:pt x="18902" y="22"/>
                    <a:pt x="18902" y="71"/>
                  </a:cubicBezTo>
                  <a:cubicBezTo>
                    <a:pt x="18902" y="92"/>
                    <a:pt x="18945" y="136"/>
                    <a:pt x="18966" y="136"/>
                  </a:cubicBezTo>
                  <a:cubicBezTo>
                    <a:pt x="19010" y="136"/>
                    <a:pt x="19037" y="92"/>
                    <a:pt x="19037" y="71"/>
                  </a:cubicBezTo>
                  <a:cubicBezTo>
                    <a:pt x="19037" y="22"/>
                    <a:pt x="19010" y="1"/>
                    <a:pt x="18966" y="1"/>
                  </a:cubicBezTo>
                  <a:close/>
                  <a:moveTo>
                    <a:pt x="19236" y="1"/>
                  </a:moveTo>
                  <a:cubicBezTo>
                    <a:pt x="19215" y="1"/>
                    <a:pt x="19172" y="22"/>
                    <a:pt x="19172" y="71"/>
                  </a:cubicBezTo>
                  <a:cubicBezTo>
                    <a:pt x="19172" y="92"/>
                    <a:pt x="19215" y="136"/>
                    <a:pt x="19236" y="136"/>
                  </a:cubicBezTo>
                  <a:cubicBezTo>
                    <a:pt x="19280" y="136"/>
                    <a:pt x="19307" y="92"/>
                    <a:pt x="19307" y="71"/>
                  </a:cubicBezTo>
                  <a:cubicBezTo>
                    <a:pt x="19307" y="22"/>
                    <a:pt x="19280" y="1"/>
                    <a:pt x="19236" y="1"/>
                  </a:cubicBezTo>
                  <a:close/>
                  <a:moveTo>
                    <a:pt x="19506" y="1"/>
                  </a:moveTo>
                  <a:cubicBezTo>
                    <a:pt x="19485" y="1"/>
                    <a:pt x="19442" y="22"/>
                    <a:pt x="19442" y="71"/>
                  </a:cubicBezTo>
                  <a:cubicBezTo>
                    <a:pt x="19442" y="92"/>
                    <a:pt x="19485" y="136"/>
                    <a:pt x="19506" y="136"/>
                  </a:cubicBezTo>
                  <a:cubicBezTo>
                    <a:pt x="19550" y="136"/>
                    <a:pt x="19577" y="92"/>
                    <a:pt x="19577" y="71"/>
                  </a:cubicBezTo>
                  <a:cubicBezTo>
                    <a:pt x="19577" y="22"/>
                    <a:pt x="19550" y="1"/>
                    <a:pt x="19506" y="1"/>
                  </a:cubicBezTo>
                  <a:close/>
                  <a:moveTo>
                    <a:pt x="19776" y="1"/>
                  </a:moveTo>
                  <a:cubicBezTo>
                    <a:pt x="19755" y="1"/>
                    <a:pt x="19712" y="22"/>
                    <a:pt x="19712" y="71"/>
                  </a:cubicBezTo>
                  <a:cubicBezTo>
                    <a:pt x="19712" y="92"/>
                    <a:pt x="19755" y="136"/>
                    <a:pt x="19776" y="136"/>
                  </a:cubicBezTo>
                  <a:cubicBezTo>
                    <a:pt x="19820" y="136"/>
                    <a:pt x="19847" y="92"/>
                    <a:pt x="19847" y="71"/>
                  </a:cubicBezTo>
                  <a:cubicBezTo>
                    <a:pt x="19847" y="22"/>
                    <a:pt x="19820" y="1"/>
                    <a:pt x="19776" y="1"/>
                  </a:cubicBezTo>
                  <a:close/>
                  <a:moveTo>
                    <a:pt x="20046" y="1"/>
                  </a:moveTo>
                  <a:cubicBezTo>
                    <a:pt x="20025" y="1"/>
                    <a:pt x="19982" y="22"/>
                    <a:pt x="19982" y="71"/>
                  </a:cubicBezTo>
                  <a:cubicBezTo>
                    <a:pt x="19982" y="92"/>
                    <a:pt x="20025" y="136"/>
                    <a:pt x="20046" y="136"/>
                  </a:cubicBezTo>
                  <a:cubicBezTo>
                    <a:pt x="20090" y="136"/>
                    <a:pt x="20117" y="92"/>
                    <a:pt x="20117" y="71"/>
                  </a:cubicBezTo>
                  <a:cubicBezTo>
                    <a:pt x="20117" y="22"/>
                    <a:pt x="20090" y="1"/>
                    <a:pt x="20046" y="1"/>
                  </a:cubicBezTo>
                  <a:close/>
                  <a:moveTo>
                    <a:pt x="20316" y="1"/>
                  </a:moveTo>
                  <a:cubicBezTo>
                    <a:pt x="20295" y="1"/>
                    <a:pt x="20252" y="22"/>
                    <a:pt x="20252" y="71"/>
                  </a:cubicBezTo>
                  <a:cubicBezTo>
                    <a:pt x="20252" y="92"/>
                    <a:pt x="20295" y="136"/>
                    <a:pt x="20316" y="136"/>
                  </a:cubicBezTo>
                  <a:cubicBezTo>
                    <a:pt x="20360" y="136"/>
                    <a:pt x="20387" y="92"/>
                    <a:pt x="20387" y="71"/>
                  </a:cubicBezTo>
                  <a:cubicBezTo>
                    <a:pt x="20387" y="22"/>
                    <a:pt x="20360" y="1"/>
                    <a:pt x="20316" y="1"/>
                  </a:cubicBezTo>
                  <a:close/>
                  <a:moveTo>
                    <a:pt x="20586" y="1"/>
                  </a:moveTo>
                  <a:cubicBezTo>
                    <a:pt x="20565" y="1"/>
                    <a:pt x="20522" y="22"/>
                    <a:pt x="20522" y="71"/>
                  </a:cubicBezTo>
                  <a:cubicBezTo>
                    <a:pt x="20522" y="92"/>
                    <a:pt x="20565" y="136"/>
                    <a:pt x="20586" y="136"/>
                  </a:cubicBezTo>
                  <a:cubicBezTo>
                    <a:pt x="20630" y="136"/>
                    <a:pt x="20657" y="92"/>
                    <a:pt x="20657" y="71"/>
                  </a:cubicBezTo>
                  <a:cubicBezTo>
                    <a:pt x="20657" y="22"/>
                    <a:pt x="20630" y="1"/>
                    <a:pt x="20586" y="1"/>
                  </a:cubicBezTo>
                  <a:close/>
                  <a:moveTo>
                    <a:pt x="20856" y="1"/>
                  </a:moveTo>
                  <a:cubicBezTo>
                    <a:pt x="20835" y="1"/>
                    <a:pt x="20792" y="22"/>
                    <a:pt x="20792" y="71"/>
                  </a:cubicBezTo>
                  <a:cubicBezTo>
                    <a:pt x="20792" y="92"/>
                    <a:pt x="20835" y="136"/>
                    <a:pt x="20856" y="136"/>
                  </a:cubicBezTo>
                  <a:cubicBezTo>
                    <a:pt x="20900" y="136"/>
                    <a:pt x="20927" y="92"/>
                    <a:pt x="20927" y="71"/>
                  </a:cubicBezTo>
                  <a:cubicBezTo>
                    <a:pt x="20927" y="22"/>
                    <a:pt x="20900" y="1"/>
                    <a:pt x="20856" y="1"/>
                  </a:cubicBezTo>
                  <a:close/>
                  <a:moveTo>
                    <a:pt x="21127" y="1"/>
                  </a:moveTo>
                  <a:cubicBezTo>
                    <a:pt x="21105" y="1"/>
                    <a:pt x="21062" y="22"/>
                    <a:pt x="21062" y="71"/>
                  </a:cubicBezTo>
                  <a:cubicBezTo>
                    <a:pt x="21062" y="92"/>
                    <a:pt x="21105" y="136"/>
                    <a:pt x="21127" y="136"/>
                  </a:cubicBezTo>
                  <a:cubicBezTo>
                    <a:pt x="21170" y="136"/>
                    <a:pt x="21197" y="92"/>
                    <a:pt x="21197" y="71"/>
                  </a:cubicBezTo>
                  <a:cubicBezTo>
                    <a:pt x="21197" y="22"/>
                    <a:pt x="21170" y="1"/>
                    <a:pt x="21127" y="1"/>
                  </a:cubicBezTo>
                  <a:close/>
                  <a:moveTo>
                    <a:pt x="21397" y="1"/>
                  </a:moveTo>
                  <a:cubicBezTo>
                    <a:pt x="21375" y="1"/>
                    <a:pt x="21332" y="22"/>
                    <a:pt x="21332" y="71"/>
                  </a:cubicBezTo>
                  <a:cubicBezTo>
                    <a:pt x="21332" y="92"/>
                    <a:pt x="21375" y="136"/>
                    <a:pt x="21397" y="136"/>
                  </a:cubicBezTo>
                  <a:cubicBezTo>
                    <a:pt x="21440" y="136"/>
                    <a:pt x="21467" y="92"/>
                    <a:pt x="21467" y="71"/>
                  </a:cubicBezTo>
                  <a:cubicBezTo>
                    <a:pt x="21467" y="22"/>
                    <a:pt x="21440" y="1"/>
                    <a:pt x="21397" y="1"/>
                  </a:cubicBezTo>
                  <a:close/>
                  <a:moveTo>
                    <a:pt x="21667" y="1"/>
                  </a:moveTo>
                  <a:cubicBezTo>
                    <a:pt x="21645" y="1"/>
                    <a:pt x="21602" y="22"/>
                    <a:pt x="21602" y="71"/>
                  </a:cubicBezTo>
                  <a:cubicBezTo>
                    <a:pt x="21602" y="92"/>
                    <a:pt x="21645" y="136"/>
                    <a:pt x="21667" y="136"/>
                  </a:cubicBezTo>
                  <a:cubicBezTo>
                    <a:pt x="21710" y="136"/>
                    <a:pt x="21737" y="92"/>
                    <a:pt x="21737" y="71"/>
                  </a:cubicBezTo>
                  <a:cubicBezTo>
                    <a:pt x="21737" y="22"/>
                    <a:pt x="21710" y="1"/>
                    <a:pt x="21667" y="1"/>
                  </a:cubicBezTo>
                  <a:close/>
                  <a:moveTo>
                    <a:pt x="21937" y="1"/>
                  </a:moveTo>
                  <a:cubicBezTo>
                    <a:pt x="21915" y="1"/>
                    <a:pt x="21872" y="22"/>
                    <a:pt x="21872" y="71"/>
                  </a:cubicBezTo>
                  <a:cubicBezTo>
                    <a:pt x="21872" y="92"/>
                    <a:pt x="21915" y="136"/>
                    <a:pt x="21937" y="136"/>
                  </a:cubicBezTo>
                  <a:cubicBezTo>
                    <a:pt x="21980" y="136"/>
                    <a:pt x="22007" y="92"/>
                    <a:pt x="22007" y="71"/>
                  </a:cubicBezTo>
                  <a:cubicBezTo>
                    <a:pt x="22007" y="22"/>
                    <a:pt x="21980" y="1"/>
                    <a:pt x="21937" y="1"/>
                  </a:cubicBezTo>
                  <a:close/>
                  <a:moveTo>
                    <a:pt x="13658" y="71"/>
                  </a:moveTo>
                  <a:cubicBezTo>
                    <a:pt x="13609" y="71"/>
                    <a:pt x="13588" y="92"/>
                    <a:pt x="13588" y="136"/>
                  </a:cubicBezTo>
                  <a:cubicBezTo>
                    <a:pt x="13588" y="157"/>
                    <a:pt x="13609" y="206"/>
                    <a:pt x="13658" y="206"/>
                  </a:cubicBezTo>
                  <a:cubicBezTo>
                    <a:pt x="13680" y="206"/>
                    <a:pt x="13723" y="157"/>
                    <a:pt x="13723" y="136"/>
                  </a:cubicBezTo>
                  <a:cubicBezTo>
                    <a:pt x="13723" y="92"/>
                    <a:pt x="13680" y="71"/>
                    <a:pt x="13658" y="71"/>
                  </a:cubicBezTo>
                  <a:close/>
                  <a:moveTo>
                    <a:pt x="13658" y="341"/>
                  </a:moveTo>
                  <a:cubicBezTo>
                    <a:pt x="13609" y="341"/>
                    <a:pt x="13588" y="362"/>
                    <a:pt x="13588" y="406"/>
                  </a:cubicBezTo>
                  <a:cubicBezTo>
                    <a:pt x="13588" y="427"/>
                    <a:pt x="13609" y="476"/>
                    <a:pt x="13658" y="476"/>
                  </a:cubicBezTo>
                  <a:cubicBezTo>
                    <a:pt x="13680" y="476"/>
                    <a:pt x="13723" y="427"/>
                    <a:pt x="13723" y="406"/>
                  </a:cubicBezTo>
                  <a:cubicBezTo>
                    <a:pt x="13723" y="362"/>
                    <a:pt x="13680" y="341"/>
                    <a:pt x="13658" y="341"/>
                  </a:cubicBezTo>
                  <a:close/>
                  <a:moveTo>
                    <a:pt x="13658" y="611"/>
                  </a:moveTo>
                  <a:cubicBezTo>
                    <a:pt x="13609" y="611"/>
                    <a:pt x="13588" y="632"/>
                    <a:pt x="13588" y="676"/>
                  </a:cubicBezTo>
                  <a:cubicBezTo>
                    <a:pt x="13588" y="697"/>
                    <a:pt x="13609" y="746"/>
                    <a:pt x="13658" y="746"/>
                  </a:cubicBezTo>
                  <a:cubicBezTo>
                    <a:pt x="13680" y="746"/>
                    <a:pt x="13723" y="697"/>
                    <a:pt x="13723" y="676"/>
                  </a:cubicBezTo>
                  <a:cubicBezTo>
                    <a:pt x="13723" y="632"/>
                    <a:pt x="13680" y="611"/>
                    <a:pt x="13658" y="611"/>
                  </a:cubicBezTo>
                  <a:close/>
                  <a:moveTo>
                    <a:pt x="13658" y="881"/>
                  </a:moveTo>
                  <a:cubicBezTo>
                    <a:pt x="13609" y="881"/>
                    <a:pt x="13588" y="903"/>
                    <a:pt x="13588" y="946"/>
                  </a:cubicBezTo>
                  <a:cubicBezTo>
                    <a:pt x="13588" y="967"/>
                    <a:pt x="13609" y="1016"/>
                    <a:pt x="13658" y="1016"/>
                  </a:cubicBezTo>
                  <a:cubicBezTo>
                    <a:pt x="13680" y="1016"/>
                    <a:pt x="13723" y="967"/>
                    <a:pt x="13723" y="946"/>
                  </a:cubicBezTo>
                  <a:cubicBezTo>
                    <a:pt x="13723" y="903"/>
                    <a:pt x="13680" y="881"/>
                    <a:pt x="13658" y="881"/>
                  </a:cubicBezTo>
                  <a:close/>
                  <a:moveTo>
                    <a:pt x="13658" y="1151"/>
                  </a:moveTo>
                  <a:cubicBezTo>
                    <a:pt x="13609" y="1151"/>
                    <a:pt x="13588" y="1173"/>
                    <a:pt x="13588" y="1216"/>
                  </a:cubicBezTo>
                  <a:cubicBezTo>
                    <a:pt x="13588" y="1237"/>
                    <a:pt x="13609" y="1286"/>
                    <a:pt x="13658" y="1286"/>
                  </a:cubicBezTo>
                  <a:cubicBezTo>
                    <a:pt x="13680" y="1286"/>
                    <a:pt x="13723" y="1237"/>
                    <a:pt x="13723" y="1216"/>
                  </a:cubicBezTo>
                  <a:cubicBezTo>
                    <a:pt x="13723" y="1173"/>
                    <a:pt x="13680" y="1151"/>
                    <a:pt x="13658" y="1151"/>
                  </a:cubicBezTo>
                  <a:close/>
                  <a:moveTo>
                    <a:pt x="13658" y="1421"/>
                  </a:moveTo>
                  <a:cubicBezTo>
                    <a:pt x="13609" y="1421"/>
                    <a:pt x="13588" y="1443"/>
                    <a:pt x="13588" y="1486"/>
                  </a:cubicBezTo>
                  <a:cubicBezTo>
                    <a:pt x="13588" y="1507"/>
                    <a:pt x="13609" y="1556"/>
                    <a:pt x="13658" y="1556"/>
                  </a:cubicBezTo>
                  <a:cubicBezTo>
                    <a:pt x="13680" y="1556"/>
                    <a:pt x="13723" y="1507"/>
                    <a:pt x="13723" y="1486"/>
                  </a:cubicBezTo>
                  <a:cubicBezTo>
                    <a:pt x="13723" y="1443"/>
                    <a:pt x="13680" y="1421"/>
                    <a:pt x="13658" y="1421"/>
                  </a:cubicBezTo>
                  <a:close/>
                  <a:moveTo>
                    <a:pt x="13658" y="1691"/>
                  </a:moveTo>
                  <a:cubicBezTo>
                    <a:pt x="13609" y="1691"/>
                    <a:pt x="13588" y="1713"/>
                    <a:pt x="13588" y="1756"/>
                  </a:cubicBezTo>
                  <a:cubicBezTo>
                    <a:pt x="13588" y="1777"/>
                    <a:pt x="13609" y="1826"/>
                    <a:pt x="13658" y="1826"/>
                  </a:cubicBezTo>
                  <a:cubicBezTo>
                    <a:pt x="13680" y="1826"/>
                    <a:pt x="13723" y="1777"/>
                    <a:pt x="13723" y="1756"/>
                  </a:cubicBezTo>
                  <a:cubicBezTo>
                    <a:pt x="13723" y="1713"/>
                    <a:pt x="13680" y="1691"/>
                    <a:pt x="13658" y="1691"/>
                  </a:cubicBezTo>
                  <a:close/>
                  <a:moveTo>
                    <a:pt x="13658" y="1961"/>
                  </a:moveTo>
                  <a:cubicBezTo>
                    <a:pt x="13609" y="1961"/>
                    <a:pt x="13588" y="1983"/>
                    <a:pt x="13588" y="2026"/>
                  </a:cubicBezTo>
                  <a:cubicBezTo>
                    <a:pt x="13588" y="2047"/>
                    <a:pt x="13609" y="2096"/>
                    <a:pt x="13658" y="2096"/>
                  </a:cubicBezTo>
                  <a:cubicBezTo>
                    <a:pt x="13680" y="2096"/>
                    <a:pt x="13723" y="2047"/>
                    <a:pt x="13723" y="2026"/>
                  </a:cubicBezTo>
                  <a:cubicBezTo>
                    <a:pt x="13723" y="1983"/>
                    <a:pt x="13680" y="1961"/>
                    <a:pt x="13658" y="1961"/>
                  </a:cubicBezTo>
                  <a:close/>
                  <a:moveTo>
                    <a:pt x="13658" y="2231"/>
                  </a:moveTo>
                  <a:cubicBezTo>
                    <a:pt x="13609" y="2231"/>
                    <a:pt x="13588" y="2253"/>
                    <a:pt x="13588" y="2296"/>
                  </a:cubicBezTo>
                  <a:cubicBezTo>
                    <a:pt x="13588" y="2317"/>
                    <a:pt x="13609" y="2366"/>
                    <a:pt x="13658" y="2366"/>
                  </a:cubicBezTo>
                  <a:cubicBezTo>
                    <a:pt x="13680" y="2366"/>
                    <a:pt x="13723" y="2317"/>
                    <a:pt x="13723" y="2296"/>
                  </a:cubicBezTo>
                  <a:cubicBezTo>
                    <a:pt x="13723" y="2253"/>
                    <a:pt x="13680" y="2231"/>
                    <a:pt x="13658" y="2231"/>
                  </a:cubicBezTo>
                  <a:close/>
                  <a:moveTo>
                    <a:pt x="13658" y="2501"/>
                  </a:moveTo>
                  <a:cubicBezTo>
                    <a:pt x="13609" y="2501"/>
                    <a:pt x="13588" y="2523"/>
                    <a:pt x="13588" y="2566"/>
                  </a:cubicBezTo>
                  <a:cubicBezTo>
                    <a:pt x="13588" y="2587"/>
                    <a:pt x="13609" y="2636"/>
                    <a:pt x="13658" y="2636"/>
                  </a:cubicBezTo>
                  <a:cubicBezTo>
                    <a:pt x="13680" y="2636"/>
                    <a:pt x="13723" y="2587"/>
                    <a:pt x="13723" y="2566"/>
                  </a:cubicBezTo>
                  <a:cubicBezTo>
                    <a:pt x="13723" y="2523"/>
                    <a:pt x="13680" y="2501"/>
                    <a:pt x="13658" y="2501"/>
                  </a:cubicBezTo>
                  <a:close/>
                  <a:moveTo>
                    <a:pt x="13658" y="2771"/>
                  </a:moveTo>
                  <a:cubicBezTo>
                    <a:pt x="13609" y="2771"/>
                    <a:pt x="13588" y="2793"/>
                    <a:pt x="13588" y="2836"/>
                  </a:cubicBezTo>
                  <a:cubicBezTo>
                    <a:pt x="13588" y="2857"/>
                    <a:pt x="13609" y="2906"/>
                    <a:pt x="13658" y="2906"/>
                  </a:cubicBezTo>
                  <a:cubicBezTo>
                    <a:pt x="13680" y="2906"/>
                    <a:pt x="13723" y="2857"/>
                    <a:pt x="13723" y="2836"/>
                  </a:cubicBezTo>
                  <a:cubicBezTo>
                    <a:pt x="13723" y="2793"/>
                    <a:pt x="13680" y="2771"/>
                    <a:pt x="13658" y="2771"/>
                  </a:cubicBezTo>
                  <a:close/>
                  <a:moveTo>
                    <a:pt x="13658" y="3041"/>
                  </a:moveTo>
                  <a:cubicBezTo>
                    <a:pt x="13609" y="3041"/>
                    <a:pt x="13588" y="3063"/>
                    <a:pt x="13588" y="3106"/>
                  </a:cubicBezTo>
                  <a:cubicBezTo>
                    <a:pt x="13588" y="3127"/>
                    <a:pt x="13609" y="3176"/>
                    <a:pt x="13658" y="3176"/>
                  </a:cubicBezTo>
                  <a:cubicBezTo>
                    <a:pt x="13680" y="3176"/>
                    <a:pt x="13723" y="3127"/>
                    <a:pt x="13723" y="3106"/>
                  </a:cubicBezTo>
                  <a:cubicBezTo>
                    <a:pt x="13723" y="3063"/>
                    <a:pt x="13680" y="3041"/>
                    <a:pt x="13658" y="3041"/>
                  </a:cubicBezTo>
                  <a:close/>
                  <a:moveTo>
                    <a:pt x="5601" y="3106"/>
                  </a:moveTo>
                  <a:cubicBezTo>
                    <a:pt x="5579" y="3106"/>
                    <a:pt x="5536" y="3127"/>
                    <a:pt x="5536" y="3176"/>
                  </a:cubicBezTo>
                  <a:cubicBezTo>
                    <a:pt x="5536" y="3198"/>
                    <a:pt x="5579" y="3241"/>
                    <a:pt x="5601" y="3241"/>
                  </a:cubicBezTo>
                  <a:cubicBezTo>
                    <a:pt x="5644" y="3241"/>
                    <a:pt x="5671" y="3198"/>
                    <a:pt x="5671" y="3176"/>
                  </a:cubicBezTo>
                  <a:cubicBezTo>
                    <a:pt x="5671" y="3127"/>
                    <a:pt x="5644" y="3106"/>
                    <a:pt x="5601" y="3106"/>
                  </a:cubicBezTo>
                  <a:close/>
                  <a:moveTo>
                    <a:pt x="5871" y="3106"/>
                  </a:moveTo>
                  <a:cubicBezTo>
                    <a:pt x="5849" y="3106"/>
                    <a:pt x="5806" y="3127"/>
                    <a:pt x="5806" y="3176"/>
                  </a:cubicBezTo>
                  <a:cubicBezTo>
                    <a:pt x="5806" y="3198"/>
                    <a:pt x="5849" y="3241"/>
                    <a:pt x="5871" y="3241"/>
                  </a:cubicBezTo>
                  <a:cubicBezTo>
                    <a:pt x="5914" y="3241"/>
                    <a:pt x="5941" y="3198"/>
                    <a:pt x="5941" y="3176"/>
                  </a:cubicBezTo>
                  <a:cubicBezTo>
                    <a:pt x="5941" y="3127"/>
                    <a:pt x="5914" y="3106"/>
                    <a:pt x="5871" y="3106"/>
                  </a:cubicBezTo>
                  <a:close/>
                  <a:moveTo>
                    <a:pt x="6141" y="3106"/>
                  </a:moveTo>
                  <a:cubicBezTo>
                    <a:pt x="6119" y="3106"/>
                    <a:pt x="6076" y="3127"/>
                    <a:pt x="6076" y="3176"/>
                  </a:cubicBezTo>
                  <a:cubicBezTo>
                    <a:pt x="6076" y="3198"/>
                    <a:pt x="6119" y="3241"/>
                    <a:pt x="6141" y="3241"/>
                  </a:cubicBezTo>
                  <a:cubicBezTo>
                    <a:pt x="6184" y="3241"/>
                    <a:pt x="6211" y="3198"/>
                    <a:pt x="6211" y="3176"/>
                  </a:cubicBezTo>
                  <a:cubicBezTo>
                    <a:pt x="6211" y="3127"/>
                    <a:pt x="6184" y="3106"/>
                    <a:pt x="6141" y="3106"/>
                  </a:cubicBezTo>
                  <a:close/>
                  <a:moveTo>
                    <a:pt x="6411" y="3106"/>
                  </a:moveTo>
                  <a:cubicBezTo>
                    <a:pt x="6389" y="3106"/>
                    <a:pt x="6346" y="3127"/>
                    <a:pt x="6346" y="3176"/>
                  </a:cubicBezTo>
                  <a:cubicBezTo>
                    <a:pt x="6346" y="3198"/>
                    <a:pt x="6389" y="3241"/>
                    <a:pt x="6411" y="3241"/>
                  </a:cubicBezTo>
                  <a:cubicBezTo>
                    <a:pt x="6454" y="3241"/>
                    <a:pt x="6481" y="3198"/>
                    <a:pt x="6481" y="3176"/>
                  </a:cubicBezTo>
                  <a:cubicBezTo>
                    <a:pt x="6481" y="3127"/>
                    <a:pt x="6454" y="3106"/>
                    <a:pt x="6411" y="3106"/>
                  </a:cubicBezTo>
                  <a:close/>
                  <a:moveTo>
                    <a:pt x="6681" y="3106"/>
                  </a:moveTo>
                  <a:cubicBezTo>
                    <a:pt x="6659" y="3106"/>
                    <a:pt x="6616" y="3127"/>
                    <a:pt x="6616" y="3176"/>
                  </a:cubicBezTo>
                  <a:cubicBezTo>
                    <a:pt x="6616" y="3198"/>
                    <a:pt x="6659" y="3241"/>
                    <a:pt x="6681" y="3241"/>
                  </a:cubicBezTo>
                  <a:cubicBezTo>
                    <a:pt x="6724" y="3241"/>
                    <a:pt x="6751" y="3198"/>
                    <a:pt x="6751" y="3176"/>
                  </a:cubicBezTo>
                  <a:cubicBezTo>
                    <a:pt x="6751" y="3127"/>
                    <a:pt x="6724" y="3106"/>
                    <a:pt x="6681" y="3106"/>
                  </a:cubicBezTo>
                  <a:close/>
                  <a:moveTo>
                    <a:pt x="6951" y="3106"/>
                  </a:moveTo>
                  <a:cubicBezTo>
                    <a:pt x="6929" y="3106"/>
                    <a:pt x="6886" y="3127"/>
                    <a:pt x="6886" y="3176"/>
                  </a:cubicBezTo>
                  <a:cubicBezTo>
                    <a:pt x="6886" y="3198"/>
                    <a:pt x="6929" y="3241"/>
                    <a:pt x="6951" y="3241"/>
                  </a:cubicBezTo>
                  <a:cubicBezTo>
                    <a:pt x="6994" y="3241"/>
                    <a:pt x="7021" y="3198"/>
                    <a:pt x="7021" y="3176"/>
                  </a:cubicBezTo>
                  <a:cubicBezTo>
                    <a:pt x="7021" y="3127"/>
                    <a:pt x="6994" y="3106"/>
                    <a:pt x="6951" y="3106"/>
                  </a:cubicBezTo>
                  <a:close/>
                  <a:moveTo>
                    <a:pt x="7221" y="3106"/>
                  </a:moveTo>
                  <a:cubicBezTo>
                    <a:pt x="7199" y="3106"/>
                    <a:pt x="7156" y="3127"/>
                    <a:pt x="7156" y="3176"/>
                  </a:cubicBezTo>
                  <a:cubicBezTo>
                    <a:pt x="7156" y="3198"/>
                    <a:pt x="7199" y="3241"/>
                    <a:pt x="7221" y="3241"/>
                  </a:cubicBezTo>
                  <a:cubicBezTo>
                    <a:pt x="7264" y="3241"/>
                    <a:pt x="7291" y="3198"/>
                    <a:pt x="7291" y="3176"/>
                  </a:cubicBezTo>
                  <a:cubicBezTo>
                    <a:pt x="7291" y="3127"/>
                    <a:pt x="7264" y="3106"/>
                    <a:pt x="7221" y="3106"/>
                  </a:cubicBezTo>
                  <a:close/>
                  <a:moveTo>
                    <a:pt x="7491" y="3106"/>
                  </a:moveTo>
                  <a:cubicBezTo>
                    <a:pt x="7469" y="3106"/>
                    <a:pt x="7426" y="3127"/>
                    <a:pt x="7426" y="3176"/>
                  </a:cubicBezTo>
                  <a:cubicBezTo>
                    <a:pt x="7426" y="3198"/>
                    <a:pt x="7469" y="3241"/>
                    <a:pt x="7491" y="3241"/>
                  </a:cubicBezTo>
                  <a:cubicBezTo>
                    <a:pt x="7534" y="3241"/>
                    <a:pt x="7561" y="3198"/>
                    <a:pt x="7561" y="3176"/>
                  </a:cubicBezTo>
                  <a:cubicBezTo>
                    <a:pt x="7561" y="3127"/>
                    <a:pt x="7534" y="3106"/>
                    <a:pt x="7491" y="3106"/>
                  </a:cubicBezTo>
                  <a:close/>
                  <a:moveTo>
                    <a:pt x="7761" y="3106"/>
                  </a:moveTo>
                  <a:cubicBezTo>
                    <a:pt x="7739" y="3106"/>
                    <a:pt x="7696" y="3127"/>
                    <a:pt x="7696" y="3176"/>
                  </a:cubicBezTo>
                  <a:cubicBezTo>
                    <a:pt x="7696" y="3198"/>
                    <a:pt x="7739" y="3241"/>
                    <a:pt x="7761" y="3241"/>
                  </a:cubicBezTo>
                  <a:cubicBezTo>
                    <a:pt x="7804" y="3241"/>
                    <a:pt x="7831" y="3198"/>
                    <a:pt x="7831" y="3176"/>
                  </a:cubicBezTo>
                  <a:cubicBezTo>
                    <a:pt x="7831" y="3127"/>
                    <a:pt x="7804" y="3106"/>
                    <a:pt x="7761" y="3106"/>
                  </a:cubicBezTo>
                  <a:close/>
                  <a:moveTo>
                    <a:pt x="8031" y="3106"/>
                  </a:moveTo>
                  <a:cubicBezTo>
                    <a:pt x="8009" y="3106"/>
                    <a:pt x="7966" y="3127"/>
                    <a:pt x="7966" y="3176"/>
                  </a:cubicBezTo>
                  <a:cubicBezTo>
                    <a:pt x="7966" y="3198"/>
                    <a:pt x="8009" y="3241"/>
                    <a:pt x="8031" y="3241"/>
                  </a:cubicBezTo>
                  <a:cubicBezTo>
                    <a:pt x="8074" y="3241"/>
                    <a:pt x="8101" y="3198"/>
                    <a:pt x="8101" y="3176"/>
                  </a:cubicBezTo>
                  <a:cubicBezTo>
                    <a:pt x="8101" y="3127"/>
                    <a:pt x="8074" y="3106"/>
                    <a:pt x="8031" y="3106"/>
                  </a:cubicBezTo>
                  <a:close/>
                  <a:moveTo>
                    <a:pt x="8301" y="3106"/>
                  </a:moveTo>
                  <a:cubicBezTo>
                    <a:pt x="8279" y="3106"/>
                    <a:pt x="8236" y="3127"/>
                    <a:pt x="8236" y="3176"/>
                  </a:cubicBezTo>
                  <a:cubicBezTo>
                    <a:pt x="8236" y="3198"/>
                    <a:pt x="8279" y="3241"/>
                    <a:pt x="8301" y="3241"/>
                  </a:cubicBezTo>
                  <a:cubicBezTo>
                    <a:pt x="8344" y="3241"/>
                    <a:pt x="8371" y="3198"/>
                    <a:pt x="8371" y="3176"/>
                  </a:cubicBezTo>
                  <a:cubicBezTo>
                    <a:pt x="8371" y="3127"/>
                    <a:pt x="8344" y="3106"/>
                    <a:pt x="8301" y="3106"/>
                  </a:cubicBezTo>
                  <a:close/>
                  <a:moveTo>
                    <a:pt x="8571" y="3106"/>
                  </a:moveTo>
                  <a:cubicBezTo>
                    <a:pt x="8549" y="3106"/>
                    <a:pt x="8506" y="3127"/>
                    <a:pt x="8506" y="3176"/>
                  </a:cubicBezTo>
                  <a:cubicBezTo>
                    <a:pt x="8506" y="3198"/>
                    <a:pt x="8549" y="3241"/>
                    <a:pt x="8571" y="3241"/>
                  </a:cubicBezTo>
                  <a:cubicBezTo>
                    <a:pt x="8614" y="3241"/>
                    <a:pt x="8641" y="3198"/>
                    <a:pt x="8641" y="3176"/>
                  </a:cubicBezTo>
                  <a:cubicBezTo>
                    <a:pt x="8641" y="3127"/>
                    <a:pt x="8614" y="3106"/>
                    <a:pt x="8571" y="3106"/>
                  </a:cubicBezTo>
                  <a:close/>
                  <a:moveTo>
                    <a:pt x="8841" y="3106"/>
                  </a:moveTo>
                  <a:cubicBezTo>
                    <a:pt x="8819" y="3106"/>
                    <a:pt x="8776" y="3127"/>
                    <a:pt x="8776" y="3176"/>
                  </a:cubicBezTo>
                  <a:cubicBezTo>
                    <a:pt x="8776" y="3198"/>
                    <a:pt x="8819" y="3241"/>
                    <a:pt x="8841" y="3241"/>
                  </a:cubicBezTo>
                  <a:cubicBezTo>
                    <a:pt x="8884" y="3241"/>
                    <a:pt x="8911" y="3198"/>
                    <a:pt x="8911" y="3176"/>
                  </a:cubicBezTo>
                  <a:cubicBezTo>
                    <a:pt x="8911" y="3127"/>
                    <a:pt x="8884" y="3106"/>
                    <a:pt x="8841" y="3106"/>
                  </a:cubicBezTo>
                  <a:close/>
                  <a:moveTo>
                    <a:pt x="9111" y="3106"/>
                  </a:moveTo>
                  <a:cubicBezTo>
                    <a:pt x="9089" y="3106"/>
                    <a:pt x="9046" y="3127"/>
                    <a:pt x="9046" y="3176"/>
                  </a:cubicBezTo>
                  <a:cubicBezTo>
                    <a:pt x="9046" y="3198"/>
                    <a:pt x="9089" y="3241"/>
                    <a:pt x="9111" y="3241"/>
                  </a:cubicBezTo>
                  <a:cubicBezTo>
                    <a:pt x="9154" y="3241"/>
                    <a:pt x="9181" y="3198"/>
                    <a:pt x="9181" y="3176"/>
                  </a:cubicBezTo>
                  <a:cubicBezTo>
                    <a:pt x="9181" y="3127"/>
                    <a:pt x="9154" y="3106"/>
                    <a:pt x="9111" y="3106"/>
                  </a:cubicBezTo>
                  <a:close/>
                  <a:moveTo>
                    <a:pt x="9381" y="3106"/>
                  </a:moveTo>
                  <a:cubicBezTo>
                    <a:pt x="9359" y="3106"/>
                    <a:pt x="9316" y="3127"/>
                    <a:pt x="9316" y="3176"/>
                  </a:cubicBezTo>
                  <a:cubicBezTo>
                    <a:pt x="9316" y="3198"/>
                    <a:pt x="9359" y="3241"/>
                    <a:pt x="9381" y="3241"/>
                  </a:cubicBezTo>
                  <a:cubicBezTo>
                    <a:pt x="9424" y="3241"/>
                    <a:pt x="9451" y="3198"/>
                    <a:pt x="9451" y="3176"/>
                  </a:cubicBezTo>
                  <a:cubicBezTo>
                    <a:pt x="9451" y="3127"/>
                    <a:pt x="9424" y="3106"/>
                    <a:pt x="9381" y="3106"/>
                  </a:cubicBezTo>
                  <a:close/>
                  <a:moveTo>
                    <a:pt x="9651" y="3106"/>
                  </a:moveTo>
                  <a:cubicBezTo>
                    <a:pt x="9629" y="3106"/>
                    <a:pt x="9586" y="3127"/>
                    <a:pt x="9586" y="3176"/>
                  </a:cubicBezTo>
                  <a:cubicBezTo>
                    <a:pt x="9586" y="3198"/>
                    <a:pt x="9629" y="3241"/>
                    <a:pt x="9651" y="3241"/>
                  </a:cubicBezTo>
                  <a:cubicBezTo>
                    <a:pt x="9694" y="3241"/>
                    <a:pt x="9721" y="3198"/>
                    <a:pt x="9721" y="3176"/>
                  </a:cubicBezTo>
                  <a:cubicBezTo>
                    <a:pt x="9721" y="3127"/>
                    <a:pt x="9694" y="3106"/>
                    <a:pt x="9651" y="3106"/>
                  </a:cubicBezTo>
                  <a:close/>
                  <a:moveTo>
                    <a:pt x="9921" y="3106"/>
                  </a:moveTo>
                  <a:cubicBezTo>
                    <a:pt x="9899" y="3106"/>
                    <a:pt x="9856" y="3127"/>
                    <a:pt x="9856" y="3176"/>
                  </a:cubicBezTo>
                  <a:cubicBezTo>
                    <a:pt x="9856" y="3198"/>
                    <a:pt x="9899" y="3241"/>
                    <a:pt x="9921" y="3241"/>
                  </a:cubicBezTo>
                  <a:cubicBezTo>
                    <a:pt x="9964" y="3241"/>
                    <a:pt x="9991" y="3198"/>
                    <a:pt x="9991" y="3176"/>
                  </a:cubicBezTo>
                  <a:cubicBezTo>
                    <a:pt x="9991" y="3127"/>
                    <a:pt x="9964" y="3106"/>
                    <a:pt x="9921" y="3106"/>
                  </a:cubicBezTo>
                  <a:close/>
                  <a:moveTo>
                    <a:pt x="10191" y="3106"/>
                  </a:moveTo>
                  <a:cubicBezTo>
                    <a:pt x="10169" y="3106"/>
                    <a:pt x="10126" y="3127"/>
                    <a:pt x="10126" y="3176"/>
                  </a:cubicBezTo>
                  <a:cubicBezTo>
                    <a:pt x="10126" y="3198"/>
                    <a:pt x="10169" y="3241"/>
                    <a:pt x="10191" y="3241"/>
                  </a:cubicBezTo>
                  <a:cubicBezTo>
                    <a:pt x="10234" y="3241"/>
                    <a:pt x="10261" y="3198"/>
                    <a:pt x="10261" y="3176"/>
                  </a:cubicBezTo>
                  <a:cubicBezTo>
                    <a:pt x="10261" y="3127"/>
                    <a:pt x="10234" y="3106"/>
                    <a:pt x="10191" y="3106"/>
                  </a:cubicBezTo>
                  <a:close/>
                  <a:moveTo>
                    <a:pt x="10461" y="3106"/>
                  </a:moveTo>
                  <a:cubicBezTo>
                    <a:pt x="10439" y="3106"/>
                    <a:pt x="10396" y="3127"/>
                    <a:pt x="10396" y="3176"/>
                  </a:cubicBezTo>
                  <a:cubicBezTo>
                    <a:pt x="10396" y="3198"/>
                    <a:pt x="10439" y="3241"/>
                    <a:pt x="10461" y="3241"/>
                  </a:cubicBezTo>
                  <a:cubicBezTo>
                    <a:pt x="10504" y="3241"/>
                    <a:pt x="10531" y="3198"/>
                    <a:pt x="10531" y="3176"/>
                  </a:cubicBezTo>
                  <a:cubicBezTo>
                    <a:pt x="10531" y="3127"/>
                    <a:pt x="10504" y="3106"/>
                    <a:pt x="10461" y="3106"/>
                  </a:cubicBezTo>
                  <a:close/>
                  <a:moveTo>
                    <a:pt x="10731" y="3106"/>
                  </a:moveTo>
                  <a:cubicBezTo>
                    <a:pt x="10709" y="3106"/>
                    <a:pt x="10666" y="3127"/>
                    <a:pt x="10666" y="3176"/>
                  </a:cubicBezTo>
                  <a:cubicBezTo>
                    <a:pt x="10666" y="3198"/>
                    <a:pt x="10709" y="3241"/>
                    <a:pt x="10731" y="3241"/>
                  </a:cubicBezTo>
                  <a:cubicBezTo>
                    <a:pt x="10774" y="3241"/>
                    <a:pt x="10801" y="3198"/>
                    <a:pt x="10801" y="3176"/>
                  </a:cubicBezTo>
                  <a:cubicBezTo>
                    <a:pt x="10801" y="3127"/>
                    <a:pt x="10774" y="3106"/>
                    <a:pt x="10731" y="3106"/>
                  </a:cubicBezTo>
                  <a:close/>
                  <a:moveTo>
                    <a:pt x="11001" y="3106"/>
                  </a:moveTo>
                  <a:cubicBezTo>
                    <a:pt x="10979" y="3106"/>
                    <a:pt x="10936" y="3127"/>
                    <a:pt x="10936" y="3176"/>
                  </a:cubicBezTo>
                  <a:cubicBezTo>
                    <a:pt x="10936" y="3198"/>
                    <a:pt x="10979" y="3241"/>
                    <a:pt x="11001" y="3241"/>
                  </a:cubicBezTo>
                  <a:cubicBezTo>
                    <a:pt x="11044" y="3241"/>
                    <a:pt x="11071" y="3198"/>
                    <a:pt x="11071" y="3176"/>
                  </a:cubicBezTo>
                  <a:cubicBezTo>
                    <a:pt x="11071" y="3127"/>
                    <a:pt x="11044" y="3106"/>
                    <a:pt x="11001" y="3106"/>
                  </a:cubicBezTo>
                  <a:close/>
                  <a:moveTo>
                    <a:pt x="11271" y="3106"/>
                  </a:moveTo>
                  <a:cubicBezTo>
                    <a:pt x="11249" y="3106"/>
                    <a:pt x="11206" y="3127"/>
                    <a:pt x="11206" y="3176"/>
                  </a:cubicBezTo>
                  <a:cubicBezTo>
                    <a:pt x="11206" y="3198"/>
                    <a:pt x="11249" y="3241"/>
                    <a:pt x="11271" y="3241"/>
                  </a:cubicBezTo>
                  <a:cubicBezTo>
                    <a:pt x="11314" y="3241"/>
                    <a:pt x="11341" y="3198"/>
                    <a:pt x="11341" y="3176"/>
                  </a:cubicBezTo>
                  <a:cubicBezTo>
                    <a:pt x="11341" y="3127"/>
                    <a:pt x="11314" y="3106"/>
                    <a:pt x="11271" y="3106"/>
                  </a:cubicBezTo>
                  <a:close/>
                  <a:moveTo>
                    <a:pt x="11541" y="3106"/>
                  </a:moveTo>
                  <a:cubicBezTo>
                    <a:pt x="11519" y="3106"/>
                    <a:pt x="11476" y="3127"/>
                    <a:pt x="11476" y="3176"/>
                  </a:cubicBezTo>
                  <a:cubicBezTo>
                    <a:pt x="11476" y="3198"/>
                    <a:pt x="11519" y="3241"/>
                    <a:pt x="11541" y="3241"/>
                  </a:cubicBezTo>
                  <a:cubicBezTo>
                    <a:pt x="11584" y="3241"/>
                    <a:pt x="11611" y="3198"/>
                    <a:pt x="11611" y="3176"/>
                  </a:cubicBezTo>
                  <a:cubicBezTo>
                    <a:pt x="11611" y="3127"/>
                    <a:pt x="11584" y="3106"/>
                    <a:pt x="11541" y="3106"/>
                  </a:cubicBezTo>
                  <a:close/>
                  <a:moveTo>
                    <a:pt x="11811" y="3106"/>
                  </a:moveTo>
                  <a:cubicBezTo>
                    <a:pt x="11789" y="3106"/>
                    <a:pt x="11746" y="3127"/>
                    <a:pt x="11746" y="3176"/>
                  </a:cubicBezTo>
                  <a:cubicBezTo>
                    <a:pt x="11746" y="3198"/>
                    <a:pt x="11789" y="3241"/>
                    <a:pt x="11811" y="3241"/>
                  </a:cubicBezTo>
                  <a:cubicBezTo>
                    <a:pt x="11854" y="3241"/>
                    <a:pt x="11881" y="3198"/>
                    <a:pt x="11881" y="3176"/>
                  </a:cubicBezTo>
                  <a:cubicBezTo>
                    <a:pt x="11881" y="3127"/>
                    <a:pt x="11854" y="3106"/>
                    <a:pt x="11811" y="3106"/>
                  </a:cubicBezTo>
                  <a:close/>
                  <a:moveTo>
                    <a:pt x="12081" y="3106"/>
                  </a:moveTo>
                  <a:cubicBezTo>
                    <a:pt x="12059" y="3106"/>
                    <a:pt x="12016" y="3127"/>
                    <a:pt x="12016" y="3176"/>
                  </a:cubicBezTo>
                  <a:cubicBezTo>
                    <a:pt x="12016" y="3198"/>
                    <a:pt x="12059" y="3241"/>
                    <a:pt x="12081" y="3241"/>
                  </a:cubicBezTo>
                  <a:cubicBezTo>
                    <a:pt x="12124" y="3241"/>
                    <a:pt x="12151" y="3198"/>
                    <a:pt x="12151" y="3176"/>
                  </a:cubicBezTo>
                  <a:cubicBezTo>
                    <a:pt x="12151" y="3127"/>
                    <a:pt x="12124" y="3106"/>
                    <a:pt x="12081" y="3106"/>
                  </a:cubicBezTo>
                  <a:close/>
                  <a:moveTo>
                    <a:pt x="12351" y="3106"/>
                  </a:moveTo>
                  <a:cubicBezTo>
                    <a:pt x="12329" y="3106"/>
                    <a:pt x="12286" y="3127"/>
                    <a:pt x="12286" y="3176"/>
                  </a:cubicBezTo>
                  <a:cubicBezTo>
                    <a:pt x="12286" y="3198"/>
                    <a:pt x="12329" y="3241"/>
                    <a:pt x="12351" y="3241"/>
                  </a:cubicBezTo>
                  <a:cubicBezTo>
                    <a:pt x="12394" y="3241"/>
                    <a:pt x="12421" y="3198"/>
                    <a:pt x="12421" y="3176"/>
                  </a:cubicBezTo>
                  <a:cubicBezTo>
                    <a:pt x="12421" y="3127"/>
                    <a:pt x="12394" y="3106"/>
                    <a:pt x="12351" y="3106"/>
                  </a:cubicBezTo>
                  <a:close/>
                  <a:moveTo>
                    <a:pt x="12621" y="3106"/>
                  </a:moveTo>
                  <a:cubicBezTo>
                    <a:pt x="12599" y="3106"/>
                    <a:pt x="12556" y="3127"/>
                    <a:pt x="12556" y="3176"/>
                  </a:cubicBezTo>
                  <a:cubicBezTo>
                    <a:pt x="12556" y="3198"/>
                    <a:pt x="12599" y="3241"/>
                    <a:pt x="12621" y="3241"/>
                  </a:cubicBezTo>
                  <a:cubicBezTo>
                    <a:pt x="12664" y="3241"/>
                    <a:pt x="12691" y="3198"/>
                    <a:pt x="12691" y="3176"/>
                  </a:cubicBezTo>
                  <a:cubicBezTo>
                    <a:pt x="12691" y="3127"/>
                    <a:pt x="12664" y="3106"/>
                    <a:pt x="12621" y="3106"/>
                  </a:cubicBezTo>
                  <a:close/>
                  <a:moveTo>
                    <a:pt x="12891" y="3106"/>
                  </a:moveTo>
                  <a:cubicBezTo>
                    <a:pt x="12869" y="3106"/>
                    <a:pt x="12826" y="3127"/>
                    <a:pt x="12826" y="3176"/>
                  </a:cubicBezTo>
                  <a:cubicBezTo>
                    <a:pt x="12826" y="3198"/>
                    <a:pt x="12869" y="3241"/>
                    <a:pt x="12891" y="3241"/>
                  </a:cubicBezTo>
                  <a:cubicBezTo>
                    <a:pt x="12934" y="3241"/>
                    <a:pt x="12961" y="3198"/>
                    <a:pt x="12961" y="3176"/>
                  </a:cubicBezTo>
                  <a:cubicBezTo>
                    <a:pt x="12961" y="3127"/>
                    <a:pt x="12934" y="3106"/>
                    <a:pt x="12891" y="3106"/>
                  </a:cubicBezTo>
                  <a:close/>
                  <a:moveTo>
                    <a:pt x="13161" y="3106"/>
                  </a:moveTo>
                  <a:cubicBezTo>
                    <a:pt x="13140" y="3106"/>
                    <a:pt x="13096" y="3127"/>
                    <a:pt x="13096" y="3176"/>
                  </a:cubicBezTo>
                  <a:cubicBezTo>
                    <a:pt x="13096" y="3198"/>
                    <a:pt x="13140" y="3241"/>
                    <a:pt x="13161" y="3241"/>
                  </a:cubicBezTo>
                  <a:cubicBezTo>
                    <a:pt x="13204" y="3241"/>
                    <a:pt x="13231" y="3198"/>
                    <a:pt x="13231" y="3176"/>
                  </a:cubicBezTo>
                  <a:cubicBezTo>
                    <a:pt x="13231" y="3127"/>
                    <a:pt x="13204" y="3106"/>
                    <a:pt x="13161" y="3106"/>
                  </a:cubicBezTo>
                  <a:close/>
                  <a:moveTo>
                    <a:pt x="13431" y="3106"/>
                  </a:moveTo>
                  <a:cubicBezTo>
                    <a:pt x="13410" y="3106"/>
                    <a:pt x="13366" y="3127"/>
                    <a:pt x="13366" y="3176"/>
                  </a:cubicBezTo>
                  <a:cubicBezTo>
                    <a:pt x="13366" y="3198"/>
                    <a:pt x="13410" y="3241"/>
                    <a:pt x="13431" y="3241"/>
                  </a:cubicBezTo>
                  <a:cubicBezTo>
                    <a:pt x="13474" y="3241"/>
                    <a:pt x="13501" y="3198"/>
                    <a:pt x="13501" y="3176"/>
                  </a:cubicBezTo>
                  <a:cubicBezTo>
                    <a:pt x="13501" y="3127"/>
                    <a:pt x="13474" y="3106"/>
                    <a:pt x="13431" y="3106"/>
                  </a:cubicBezTo>
                  <a:close/>
                  <a:moveTo>
                    <a:pt x="5509" y="3262"/>
                  </a:moveTo>
                  <a:cubicBezTo>
                    <a:pt x="5466" y="3262"/>
                    <a:pt x="5444" y="3289"/>
                    <a:pt x="5444" y="3333"/>
                  </a:cubicBezTo>
                  <a:cubicBezTo>
                    <a:pt x="5444" y="3376"/>
                    <a:pt x="5466" y="3397"/>
                    <a:pt x="5509" y="3397"/>
                  </a:cubicBezTo>
                  <a:cubicBezTo>
                    <a:pt x="5536" y="3397"/>
                    <a:pt x="5579" y="3376"/>
                    <a:pt x="5579" y="3333"/>
                  </a:cubicBezTo>
                  <a:cubicBezTo>
                    <a:pt x="5579" y="3289"/>
                    <a:pt x="5536" y="3262"/>
                    <a:pt x="5509" y="3262"/>
                  </a:cubicBezTo>
                  <a:close/>
                  <a:moveTo>
                    <a:pt x="5509" y="3532"/>
                  </a:moveTo>
                  <a:cubicBezTo>
                    <a:pt x="5466" y="3532"/>
                    <a:pt x="5444" y="3559"/>
                    <a:pt x="5444" y="3603"/>
                  </a:cubicBezTo>
                  <a:cubicBezTo>
                    <a:pt x="5444" y="3646"/>
                    <a:pt x="5466" y="3667"/>
                    <a:pt x="5509" y="3667"/>
                  </a:cubicBezTo>
                  <a:cubicBezTo>
                    <a:pt x="5536" y="3667"/>
                    <a:pt x="5579" y="3646"/>
                    <a:pt x="5579" y="3603"/>
                  </a:cubicBezTo>
                  <a:cubicBezTo>
                    <a:pt x="5579" y="3559"/>
                    <a:pt x="5536" y="3532"/>
                    <a:pt x="5509" y="3532"/>
                  </a:cubicBezTo>
                  <a:close/>
                  <a:moveTo>
                    <a:pt x="5509" y="3802"/>
                  </a:moveTo>
                  <a:cubicBezTo>
                    <a:pt x="5466" y="3802"/>
                    <a:pt x="5444" y="3829"/>
                    <a:pt x="5444" y="3873"/>
                  </a:cubicBezTo>
                  <a:cubicBezTo>
                    <a:pt x="5444" y="3916"/>
                    <a:pt x="5466" y="3937"/>
                    <a:pt x="5509" y="3937"/>
                  </a:cubicBezTo>
                  <a:cubicBezTo>
                    <a:pt x="5536" y="3937"/>
                    <a:pt x="5579" y="3916"/>
                    <a:pt x="5579" y="3873"/>
                  </a:cubicBezTo>
                  <a:cubicBezTo>
                    <a:pt x="5579" y="3829"/>
                    <a:pt x="5536" y="3802"/>
                    <a:pt x="5509" y="3802"/>
                  </a:cubicBezTo>
                  <a:close/>
                  <a:moveTo>
                    <a:pt x="5509" y="4072"/>
                  </a:moveTo>
                  <a:cubicBezTo>
                    <a:pt x="5466" y="4072"/>
                    <a:pt x="5444" y="4099"/>
                    <a:pt x="5444" y="4143"/>
                  </a:cubicBezTo>
                  <a:cubicBezTo>
                    <a:pt x="5444" y="4186"/>
                    <a:pt x="5466" y="4207"/>
                    <a:pt x="5509" y="4207"/>
                  </a:cubicBezTo>
                  <a:cubicBezTo>
                    <a:pt x="5536" y="4207"/>
                    <a:pt x="5579" y="4186"/>
                    <a:pt x="5579" y="4143"/>
                  </a:cubicBezTo>
                  <a:cubicBezTo>
                    <a:pt x="5579" y="4099"/>
                    <a:pt x="5536" y="4072"/>
                    <a:pt x="5509" y="4072"/>
                  </a:cubicBezTo>
                  <a:close/>
                  <a:moveTo>
                    <a:pt x="5509" y="4342"/>
                  </a:moveTo>
                  <a:cubicBezTo>
                    <a:pt x="5466" y="4342"/>
                    <a:pt x="5444" y="4369"/>
                    <a:pt x="5444" y="4413"/>
                  </a:cubicBezTo>
                  <a:cubicBezTo>
                    <a:pt x="5444" y="4456"/>
                    <a:pt x="5466" y="4477"/>
                    <a:pt x="5509" y="4477"/>
                  </a:cubicBezTo>
                  <a:cubicBezTo>
                    <a:pt x="5536" y="4477"/>
                    <a:pt x="5579" y="4456"/>
                    <a:pt x="5579" y="4413"/>
                  </a:cubicBezTo>
                  <a:cubicBezTo>
                    <a:pt x="5579" y="4369"/>
                    <a:pt x="5536" y="4342"/>
                    <a:pt x="5509" y="4342"/>
                  </a:cubicBezTo>
                  <a:close/>
                  <a:moveTo>
                    <a:pt x="5509" y="4612"/>
                  </a:moveTo>
                  <a:cubicBezTo>
                    <a:pt x="5466" y="4612"/>
                    <a:pt x="5444" y="4639"/>
                    <a:pt x="5444" y="4683"/>
                  </a:cubicBezTo>
                  <a:cubicBezTo>
                    <a:pt x="5444" y="4726"/>
                    <a:pt x="5466" y="4747"/>
                    <a:pt x="5509" y="4747"/>
                  </a:cubicBezTo>
                  <a:cubicBezTo>
                    <a:pt x="5536" y="4747"/>
                    <a:pt x="5579" y="4726"/>
                    <a:pt x="5579" y="4683"/>
                  </a:cubicBezTo>
                  <a:cubicBezTo>
                    <a:pt x="5579" y="4639"/>
                    <a:pt x="5536" y="4612"/>
                    <a:pt x="5509" y="4612"/>
                  </a:cubicBezTo>
                  <a:close/>
                  <a:moveTo>
                    <a:pt x="5509" y="4882"/>
                  </a:moveTo>
                  <a:cubicBezTo>
                    <a:pt x="5466" y="4882"/>
                    <a:pt x="5444" y="4909"/>
                    <a:pt x="5444" y="4953"/>
                  </a:cubicBezTo>
                  <a:cubicBezTo>
                    <a:pt x="5444" y="4996"/>
                    <a:pt x="5466" y="5017"/>
                    <a:pt x="5509" y="5017"/>
                  </a:cubicBezTo>
                  <a:cubicBezTo>
                    <a:pt x="5536" y="5017"/>
                    <a:pt x="5579" y="4996"/>
                    <a:pt x="5579" y="4953"/>
                  </a:cubicBezTo>
                  <a:cubicBezTo>
                    <a:pt x="5579" y="4909"/>
                    <a:pt x="5536" y="4882"/>
                    <a:pt x="5509" y="4882"/>
                  </a:cubicBezTo>
                  <a:close/>
                  <a:moveTo>
                    <a:pt x="5509" y="5152"/>
                  </a:moveTo>
                  <a:cubicBezTo>
                    <a:pt x="5466" y="5152"/>
                    <a:pt x="5444" y="5179"/>
                    <a:pt x="5444" y="5223"/>
                  </a:cubicBezTo>
                  <a:cubicBezTo>
                    <a:pt x="5444" y="5266"/>
                    <a:pt x="5466" y="5287"/>
                    <a:pt x="5509" y="5287"/>
                  </a:cubicBezTo>
                  <a:cubicBezTo>
                    <a:pt x="5536" y="5287"/>
                    <a:pt x="5579" y="5266"/>
                    <a:pt x="5579" y="5223"/>
                  </a:cubicBezTo>
                  <a:cubicBezTo>
                    <a:pt x="5579" y="5179"/>
                    <a:pt x="5536" y="5152"/>
                    <a:pt x="5509" y="5152"/>
                  </a:cubicBezTo>
                  <a:close/>
                  <a:moveTo>
                    <a:pt x="5509" y="5422"/>
                  </a:moveTo>
                  <a:cubicBezTo>
                    <a:pt x="5466" y="5422"/>
                    <a:pt x="5444" y="5449"/>
                    <a:pt x="5444" y="5493"/>
                  </a:cubicBezTo>
                  <a:cubicBezTo>
                    <a:pt x="5444" y="5536"/>
                    <a:pt x="5466" y="5557"/>
                    <a:pt x="5509" y="5557"/>
                  </a:cubicBezTo>
                  <a:cubicBezTo>
                    <a:pt x="5536" y="5557"/>
                    <a:pt x="5579" y="5536"/>
                    <a:pt x="5579" y="5493"/>
                  </a:cubicBezTo>
                  <a:cubicBezTo>
                    <a:pt x="5579" y="5449"/>
                    <a:pt x="5536" y="5422"/>
                    <a:pt x="5509" y="5422"/>
                  </a:cubicBezTo>
                  <a:close/>
                  <a:moveTo>
                    <a:pt x="5509" y="5693"/>
                  </a:moveTo>
                  <a:cubicBezTo>
                    <a:pt x="5466" y="5693"/>
                    <a:pt x="5444" y="5720"/>
                    <a:pt x="5444" y="5763"/>
                  </a:cubicBezTo>
                  <a:cubicBezTo>
                    <a:pt x="5444" y="5806"/>
                    <a:pt x="5466" y="5828"/>
                    <a:pt x="5509" y="5828"/>
                  </a:cubicBezTo>
                  <a:cubicBezTo>
                    <a:pt x="5536" y="5828"/>
                    <a:pt x="5579" y="5806"/>
                    <a:pt x="5579" y="5763"/>
                  </a:cubicBezTo>
                  <a:cubicBezTo>
                    <a:pt x="5579" y="5720"/>
                    <a:pt x="5536" y="5693"/>
                    <a:pt x="5509" y="5693"/>
                  </a:cubicBezTo>
                  <a:close/>
                  <a:moveTo>
                    <a:pt x="5509" y="5963"/>
                  </a:moveTo>
                  <a:cubicBezTo>
                    <a:pt x="5466" y="5963"/>
                    <a:pt x="5444" y="5990"/>
                    <a:pt x="5444" y="6033"/>
                  </a:cubicBezTo>
                  <a:cubicBezTo>
                    <a:pt x="5444" y="6076"/>
                    <a:pt x="5466" y="6098"/>
                    <a:pt x="5509" y="6098"/>
                  </a:cubicBezTo>
                  <a:cubicBezTo>
                    <a:pt x="5536" y="6098"/>
                    <a:pt x="5579" y="6076"/>
                    <a:pt x="5579" y="6033"/>
                  </a:cubicBezTo>
                  <a:cubicBezTo>
                    <a:pt x="5579" y="5990"/>
                    <a:pt x="5536" y="5963"/>
                    <a:pt x="5509" y="5963"/>
                  </a:cubicBezTo>
                  <a:close/>
                  <a:moveTo>
                    <a:pt x="5509" y="6233"/>
                  </a:moveTo>
                  <a:cubicBezTo>
                    <a:pt x="5466" y="6233"/>
                    <a:pt x="5444" y="6260"/>
                    <a:pt x="5444" y="6303"/>
                  </a:cubicBezTo>
                  <a:cubicBezTo>
                    <a:pt x="5444" y="6346"/>
                    <a:pt x="5466" y="6368"/>
                    <a:pt x="5509" y="6368"/>
                  </a:cubicBezTo>
                  <a:cubicBezTo>
                    <a:pt x="5536" y="6368"/>
                    <a:pt x="5579" y="6346"/>
                    <a:pt x="5579" y="6303"/>
                  </a:cubicBezTo>
                  <a:cubicBezTo>
                    <a:pt x="5579" y="6260"/>
                    <a:pt x="5536" y="6233"/>
                    <a:pt x="5509" y="6233"/>
                  </a:cubicBezTo>
                  <a:close/>
                  <a:moveTo>
                    <a:pt x="5509" y="6503"/>
                  </a:moveTo>
                  <a:cubicBezTo>
                    <a:pt x="5466" y="6503"/>
                    <a:pt x="5444" y="6530"/>
                    <a:pt x="5444" y="6573"/>
                  </a:cubicBezTo>
                  <a:cubicBezTo>
                    <a:pt x="5444" y="6616"/>
                    <a:pt x="5466" y="6638"/>
                    <a:pt x="5509" y="6638"/>
                  </a:cubicBezTo>
                  <a:cubicBezTo>
                    <a:pt x="5536" y="6638"/>
                    <a:pt x="5579" y="6616"/>
                    <a:pt x="5579" y="6573"/>
                  </a:cubicBezTo>
                  <a:cubicBezTo>
                    <a:pt x="5579" y="6530"/>
                    <a:pt x="5536" y="6503"/>
                    <a:pt x="5509" y="6503"/>
                  </a:cubicBezTo>
                  <a:close/>
                  <a:moveTo>
                    <a:pt x="5509" y="6773"/>
                  </a:moveTo>
                  <a:cubicBezTo>
                    <a:pt x="5466" y="6773"/>
                    <a:pt x="5444" y="6800"/>
                    <a:pt x="5444" y="6843"/>
                  </a:cubicBezTo>
                  <a:cubicBezTo>
                    <a:pt x="5444" y="6886"/>
                    <a:pt x="5466" y="6908"/>
                    <a:pt x="5509" y="6908"/>
                  </a:cubicBezTo>
                  <a:cubicBezTo>
                    <a:pt x="5536" y="6908"/>
                    <a:pt x="5579" y="6886"/>
                    <a:pt x="5579" y="6843"/>
                  </a:cubicBezTo>
                  <a:cubicBezTo>
                    <a:pt x="5579" y="6800"/>
                    <a:pt x="5536" y="6773"/>
                    <a:pt x="5509" y="6773"/>
                  </a:cubicBezTo>
                  <a:close/>
                  <a:moveTo>
                    <a:pt x="5509" y="7043"/>
                  </a:moveTo>
                  <a:cubicBezTo>
                    <a:pt x="5466" y="7043"/>
                    <a:pt x="5444" y="7070"/>
                    <a:pt x="5444" y="7113"/>
                  </a:cubicBezTo>
                  <a:cubicBezTo>
                    <a:pt x="5444" y="7156"/>
                    <a:pt x="5466" y="7178"/>
                    <a:pt x="5509" y="7178"/>
                  </a:cubicBezTo>
                  <a:cubicBezTo>
                    <a:pt x="5536" y="7178"/>
                    <a:pt x="5579" y="7156"/>
                    <a:pt x="5579" y="7113"/>
                  </a:cubicBezTo>
                  <a:cubicBezTo>
                    <a:pt x="5579" y="7070"/>
                    <a:pt x="5536" y="7043"/>
                    <a:pt x="5509" y="7043"/>
                  </a:cubicBezTo>
                  <a:close/>
                  <a:moveTo>
                    <a:pt x="5509" y="7313"/>
                  </a:moveTo>
                  <a:cubicBezTo>
                    <a:pt x="5466" y="7313"/>
                    <a:pt x="5444" y="7340"/>
                    <a:pt x="5444" y="7383"/>
                  </a:cubicBezTo>
                  <a:cubicBezTo>
                    <a:pt x="5444" y="7426"/>
                    <a:pt x="5466" y="7448"/>
                    <a:pt x="5509" y="7448"/>
                  </a:cubicBezTo>
                  <a:cubicBezTo>
                    <a:pt x="5536" y="7448"/>
                    <a:pt x="5579" y="7426"/>
                    <a:pt x="5579" y="7383"/>
                  </a:cubicBezTo>
                  <a:cubicBezTo>
                    <a:pt x="5579" y="7340"/>
                    <a:pt x="5536" y="7313"/>
                    <a:pt x="5509" y="7313"/>
                  </a:cubicBezTo>
                  <a:close/>
                  <a:moveTo>
                    <a:pt x="5509" y="7583"/>
                  </a:moveTo>
                  <a:cubicBezTo>
                    <a:pt x="5466" y="7583"/>
                    <a:pt x="5444" y="7610"/>
                    <a:pt x="5444" y="7653"/>
                  </a:cubicBezTo>
                  <a:cubicBezTo>
                    <a:pt x="5444" y="7696"/>
                    <a:pt x="5466" y="7718"/>
                    <a:pt x="5509" y="7718"/>
                  </a:cubicBezTo>
                  <a:cubicBezTo>
                    <a:pt x="5536" y="7718"/>
                    <a:pt x="5579" y="7696"/>
                    <a:pt x="5579" y="7653"/>
                  </a:cubicBezTo>
                  <a:cubicBezTo>
                    <a:pt x="5579" y="7610"/>
                    <a:pt x="5536" y="7583"/>
                    <a:pt x="5509" y="7583"/>
                  </a:cubicBezTo>
                  <a:close/>
                  <a:moveTo>
                    <a:pt x="5509" y="7853"/>
                  </a:moveTo>
                  <a:cubicBezTo>
                    <a:pt x="5466" y="7853"/>
                    <a:pt x="5444" y="7880"/>
                    <a:pt x="5444" y="7923"/>
                  </a:cubicBezTo>
                  <a:cubicBezTo>
                    <a:pt x="5444" y="7966"/>
                    <a:pt x="5466" y="7988"/>
                    <a:pt x="5509" y="7988"/>
                  </a:cubicBezTo>
                  <a:cubicBezTo>
                    <a:pt x="5536" y="7988"/>
                    <a:pt x="5579" y="7966"/>
                    <a:pt x="5579" y="7923"/>
                  </a:cubicBezTo>
                  <a:cubicBezTo>
                    <a:pt x="5579" y="7880"/>
                    <a:pt x="5536" y="7853"/>
                    <a:pt x="5509" y="7853"/>
                  </a:cubicBezTo>
                  <a:close/>
                  <a:moveTo>
                    <a:pt x="5509" y="8123"/>
                  </a:moveTo>
                  <a:cubicBezTo>
                    <a:pt x="5466" y="8123"/>
                    <a:pt x="5444" y="8150"/>
                    <a:pt x="5444" y="8193"/>
                  </a:cubicBezTo>
                  <a:cubicBezTo>
                    <a:pt x="5444" y="8236"/>
                    <a:pt x="5466" y="8258"/>
                    <a:pt x="5509" y="8258"/>
                  </a:cubicBezTo>
                  <a:cubicBezTo>
                    <a:pt x="5536" y="8258"/>
                    <a:pt x="5579" y="8236"/>
                    <a:pt x="5579" y="8193"/>
                  </a:cubicBezTo>
                  <a:cubicBezTo>
                    <a:pt x="5579" y="8150"/>
                    <a:pt x="5536" y="8123"/>
                    <a:pt x="5509" y="8123"/>
                  </a:cubicBezTo>
                  <a:close/>
                  <a:moveTo>
                    <a:pt x="5509" y="8393"/>
                  </a:moveTo>
                  <a:cubicBezTo>
                    <a:pt x="5466" y="8393"/>
                    <a:pt x="5444" y="8420"/>
                    <a:pt x="5444" y="8463"/>
                  </a:cubicBezTo>
                  <a:cubicBezTo>
                    <a:pt x="5444" y="8506"/>
                    <a:pt x="5466" y="8528"/>
                    <a:pt x="5509" y="8528"/>
                  </a:cubicBezTo>
                  <a:cubicBezTo>
                    <a:pt x="5536" y="8528"/>
                    <a:pt x="5579" y="8506"/>
                    <a:pt x="5579" y="8463"/>
                  </a:cubicBezTo>
                  <a:cubicBezTo>
                    <a:pt x="5579" y="8420"/>
                    <a:pt x="5536" y="8393"/>
                    <a:pt x="5509" y="8393"/>
                  </a:cubicBezTo>
                  <a:close/>
                  <a:moveTo>
                    <a:pt x="5509" y="8663"/>
                  </a:moveTo>
                  <a:cubicBezTo>
                    <a:pt x="5466" y="8663"/>
                    <a:pt x="5444" y="8690"/>
                    <a:pt x="5444" y="8733"/>
                  </a:cubicBezTo>
                  <a:cubicBezTo>
                    <a:pt x="5444" y="8776"/>
                    <a:pt x="5466" y="8798"/>
                    <a:pt x="5509" y="8798"/>
                  </a:cubicBezTo>
                  <a:cubicBezTo>
                    <a:pt x="5536" y="8798"/>
                    <a:pt x="5579" y="8776"/>
                    <a:pt x="5579" y="8733"/>
                  </a:cubicBezTo>
                  <a:cubicBezTo>
                    <a:pt x="5579" y="8690"/>
                    <a:pt x="5536" y="8663"/>
                    <a:pt x="5509" y="8663"/>
                  </a:cubicBezTo>
                  <a:close/>
                  <a:moveTo>
                    <a:pt x="5509" y="8933"/>
                  </a:moveTo>
                  <a:cubicBezTo>
                    <a:pt x="5466" y="8933"/>
                    <a:pt x="5444" y="8960"/>
                    <a:pt x="5444" y="9003"/>
                  </a:cubicBezTo>
                  <a:cubicBezTo>
                    <a:pt x="5444" y="9046"/>
                    <a:pt x="5466" y="9068"/>
                    <a:pt x="5509" y="9068"/>
                  </a:cubicBezTo>
                  <a:cubicBezTo>
                    <a:pt x="5536" y="9068"/>
                    <a:pt x="5579" y="9046"/>
                    <a:pt x="5579" y="9003"/>
                  </a:cubicBezTo>
                  <a:cubicBezTo>
                    <a:pt x="5579" y="8960"/>
                    <a:pt x="5536" y="8933"/>
                    <a:pt x="5509" y="8933"/>
                  </a:cubicBezTo>
                  <a:close/>
                  <a:moveTo>
                    <a:pt x="5509" y="9203"/>
                  </a:moveTo>
                  <a:cubicBezTo>
                    <a:pt x="5466" y="9203"/>
                    <a:pt x="5444" y="9230"/>
                    <a:pt x="5444" y="9273"/>
                  </a:cubicBezTo>
                  <a:cubicBezTo>
                    <a:pt x="5444" y="9316"/>
                    <a:pt x="5466" y="9338"/>
                    <a:pt x="5509" y="9338"/>
                  </a:cubicBezTo>
                  <a:cubicBezTo>
                    <a:pt x="5536" y="9338"/>
                    <a:pt x="5579" y="9316"/>
                    <a:pt x="5579" y="9273"/>
                  </a:cubicBezTo>
                  <a:cubicBezTo>
                    <a:pt x="5579" y="9230"/>
                    <a:pt x="5536" y="9203"/>
                    <a:pt x="5509" y="9203"/>
                  </a:cubicBezTo>
                  <a:close/>
                  <a:moveTo>
                    <a:pt x="5509" y="9473"/>
                  </a:moveTo>
                  <a:cubicBezTo>
                    <a:pt x="5466" y="9473"/>
                    <a:pt x="5444" y="9500"/>
                    <a:pt x="5444" y="9543"/>
                  </a:cubicBezTo>
                  <a:cubicBezTo>
                    <a:pt x="5444" y="9586"/>
                    <a:pt x="5466" y="9608"/>
                    <a:pt x="5509" y="9608"/>
                  </a:cubicBezTo>
                  <a:cubicBezTo>
                    <a:pt x="5536" y="9608"/>
                    <a:pt x="5579" y="9586"/>
                    <a:pt x="5579" y="9543"/>
                  </a:cubicBezTo>
                  <a:cubicBezTo>
                    <a:pt x="5579" y="9500"/>
                    <a:pt x="5536" y="9473"/>
                    <a:pt x="5509" y="9473"/>
                  </a:cubicBezTo>
                  <a:close/>
                  <a:moveTo>
                    <a:pt x="5509" y="9743"/>
                  </a:moveTo>
                  <a:cubicBezTo>
                    <a:pt x="5466" y="9743"/>
                    <a:pt x="5444" y="9770"/>
                    <a:pt x="5444" y="9813"/>
                  </a:cubicBezTo>
                  <a:cubicBezTo>
                    <a:pt x="5444" y="9856"/>
                    <a:pt x="5466" y="9878"/>
                    <a:pt x="5509" y="9878"/>
                  </a:cubicBezTo>
                  <a:cubicBezTo>
                    <a:pt x="5536" y="9878"/>
                    <a:pt x="5579" y="9856"/>
                    <a:pt x="5579" y="9813"/>
                  </a:cubicBezTo>
                  <a:cubicBezTo>
                    <a:pt x="5579" y="9770"/>
                    <a:pt x="5536" y="9743"/>
                    <a:pt x="5509" y="9743"/>
                  </a:cubicBezTo>
                  <a:close/>
                  <a:moveTo>
                    <a:pt x="5509" y="10013"/>
                  </a:moveTo>
                  <a:cubicBezTo>
                    <a:pt x="5466" y="10013"/>
                    <a:pt x="5444" y="10040"/>
                    <a:pt x="5444" y="10083"/>
                  </a:cubicBezTo>
                  <a:cubicBezTo>
                    <a:pt x="5444" y="10126"/>
                    <a:pt x="5466" y="10148"/>
                    <a:pt x="5509" y="10148"/>
                  </a:cubicBezTo>
                  <a:cubicBezTo>
                    <a:pt x="5536" y="10148"/>
                    <a:pt x="5579" y="10126"/>
                    <a:pt x="5579" y="10083"/>
                  </a:cubicBezTo>
                  <a:cubicBezTo>
                    <a:pt x="5579" y="10040"/>
                    <a:pt x="5536" y="10013"/>
                    <a:pt x="5509" y="10013"/>
                  </a:cubicBezTo>
                  <a:close/>
                  <a:moveTo>
                    <a:pt x="5509" y="10283"/>
                  </a:moveTo>
                  <a:cubicBezTo>
                    <a:pt x="5466" y="10283"/>
                    <a:pt x="5444" y="10310"/>
                    <a:pt x="5444" y="10353"/>
                  </a:cubicBezTo>
                  <a:cubicBezTo>
                    <a:pt x="5444" y="10396"/>
                    <a:pt x="5466" y="10418"/>
                    <a:pt x="5509" y="10418"/>
                  </a:cubicBezTo>
                  <a:cubicBezTo>
                    <a:pt x="5536" y="10418"/>
                    <a:pt x="5579" y="10396"/>
                    <a:pt x="5579" y="10353"/>
                  </a:cubicBezTo>
                  <a:cubicBezTo>
                    <a:pt x="5579" y="10310"/>
                    <a:pt x="5536" y="10283"/>
                    <a:pt x="5509" y="10283"/>
                  </a:cubicBezTo>
                  <a:close/>
                  <a:moveTo>
                    <a:pt x="5509" y="10553"/>
                  </a:moveTo>
                  <a:cubicBezTo>
                    <a:pt x="5466" y="10553"/>
                    <a:pt x="5444" y="10580"/>
                    <a:pt x="5444" y="10623"/>
                  </a:cubicBezTo>
                  <a:cubicBezTo>
                    <a:pt x="5444" y="10666"/>
                    <a:pt x="5466" y="10688"/>
                    <a:pt x="5509" y="10688"/>
                  </a:cubicBezTo>
                  <a:cubicBezTo>
                    <a:pt x="5536" y="10688"/>
                    <a:pt x="5579" y="10666"/>
                    <a:pt x="5579" y="10623"/>
                  </a:cubicBezTo>
                  <a:cubicBezTo>
                    <a:pt x="5579" y="10580"/>
                    <a:pt x="5536" y="10553"/>
                    <a:pt x="5509" y="10553"/>
                  </a:cubicBezTo>
                  <a:close/>
                  <a:moveTo>
                    <a:pt x="5509" y="10823"/>
                  </a:moveTo>
                  <a:cubicBezTo>
                    <a:pt x="5466" y="10823"/>
                    <a:pt x="5444" y="10850"/>
                    <a:pt x="5444" y="10893"/>
                  </a:cubicBezTo>
                  <a:cubicBezTo>
                    <a:pt x="5444" y="10936"/>
                    <a:pt x="5466" y="10958"/>
                    <a:pt x="5509" y="10958"/>
                  </a:cubicBezTo>
                  <a:cubicBezTo>
                    <a:pt x="5536" y="10958"/>
                    <a:pt x="5579" y="10936"/>
                    <a:pt x="5579" y="10893"/>
                  </a:cubicBezTo>
                  <a:cubicBezTo>
                    <a:pt x="5579" y="10850"/>
                    <a:pt x="5536" y="10823"/>
                    <a:pt x="5509" y="10823"/>
                  </a:cubicBezTo>
                  <a:close/>
                  <a:moveTo>
                    <a:pt x="5509" y="11093"/>
                  </a:moveTo>
                  <a:cubicBezTo>
                    <a:pt x="5466" y="11093"/>
                    <a:pt x="5444" y="11120"/>
                    <a:pt x="5444" y="11163"/>
                  </a:cubicBezTo>
                  <a:cubicBezTo>
                    <a:pt x="5444" y="11206"/>
                    <a:pt x="5466" y="11228"/>
                    <a:pt x="5509" y="11228"/>
                  </a:cubicBezTo>
                  <a:cubicBezTo>
                    <a:pt x="5536" y="11228"/>
                    <a:pt x="5579" y="11206"/>
                    <a:pt x="5579" y="11163"/>
                  </a:cubicBezTo>
                  <a:cubicBezTo>
                    <a:pt x="5579" y="11120"/>
                    <a:pt x="5536" y="11093"/>
                    <a:pt x="5509" y="11093"/>
                  </a:cubicBezTo>
                  <a:close/>
                  <a:moveTo>
                    <a:pt x="5509" y="11363"/>
                  </a:moveTo>
                  <a:cubicBezTo>
                    <a:pt x="5466" y="11363"/>
                    <a:pt x="5444" y="11390"/>
                    <a:pt x="5444" y="11433"/>
                  </a:cubicBezTo>
                  <a:cubicBezTo>
                    <a:pt x="5444" y="11476"/>
                    <a:pt x="5466" y="11498"/>
                    <a:pt x="5509" y="11498"/>
                  </a:cubicBezTo>
                  <a:cubicBezTo>
                    <a:pt x="5536" y="11498"/>
                    <a:pt x="5579" y="11476"/>
                    <a:pt x="5579" y="11433"/>
                  </a:cubicBezTo>
                  <a:cubicBezTo>
                    <a:pt x="5579" y="11390"/>
                    <a:pt x="5536" y="11363"/>
                    <a:pt x="5509" y="11363"/>
                  </a:cubicBezTo>
                  <a:close/>
                  <a:moveTo>
                    <a:pt x="5509" y="11633"/>
                  </a:moveTo>
                  <a:cubicBezTo>
                    <a:pt x="5466" y="11633"/>
                    <a:pt x="5444" y="11660"/>
                    <a:pt x="5444" y="11703"/>
                  </a:cubicBezTo>
                  <a:cubicBezTo>
                    <a:pt x="5444" y="11746"/>
                    <a:pt x="5466" y="11768"/>
                    <a:pt x="5509" y="11768"/>
                  </a:cubicBezTo>
                  <a:cubicBezTo>
                    <a:pt x="5536" y="11768"/>
                    <a:pt x="5579" y="11746"/>
                    <a:pt x="5579" y="11703"/>
                  </a:cubicBezTo>
                  <a:cubicBezTo>
                    <a:pt x="5579" y="11660"/>
                    <a:pt x="5536" y="11633"/>
                    <a:pt x="5509" y="11633"/>
                  </a:cubicBezTo>
                  <a:close/>
                  <a:moveTo>
                    <a:pt x="5509" y="11903"/>
                  </a:moveTo>
                  <a:cubicBezTo>
                    <a:pt x="5466" y="11903"/>
                    <a:pt x="5444" y="11930"/>
                    <a:pt x="5444" y="11973"/>
                  </a:cubicBezTo>
                  <a:cubicBezTo>
                    <a:pt x="5444" y="12016"/>
                    <a:pt x="5466" y="12038"/>
                    <a:pt x="5509" y="12038"/>
                  </a:cubicBezTo>
                  <a:cubicBezTo>
                    <a:pt x="5536" y="12038"/>
                    <a:pt x="5579" y="12016"/>
                    <a:pt x="5579" y="11973"/>
                  </a:cubicBezTo>
                  <a:cubicBezTo>
                    <a:pt x="5579" y="11930"/>
                    <a:pt x="5536" y="11903"/>
                    <a:pt x="5509" y="11903"/>
                  </a:cubicBezTo>
                  <a:close/>
                  <a:moveTo>
                    <a:pt x="5509" y="12173"/>
                  </a:moveTo>
                  <a:cubicBezTo>
                    <a:pt x="5466" y="12173"/>
                    <a:pt x="5444" y="12200"/>
                    <a:pt x="5444" y="12243"/>
                  </a:cubicBezTo>
                  <a:cubicBezTo>
                    <a:pt x="5444" y="12286"/>
                    <a:pt x="5466" y="12308"/>
                    <a:pt x="5509" y="12308"/>
                  </a:cubicBezTo>
                  <a:cubicBezTo>
                    <a:pt x="5536" y="12308"/>
                    <a:pt x="5579" y="12286"/>
                    <a:pt x="5579" y="12243"/>
                  </a:cubicBezTo>
                  <a:cubicBezTo>
                    <a:pt x="5579" y="12200"/>
                    <a:pt x="5536" y="12173"/>
                    <a:pt x="5509" y="12173"/>
                  </a:cubicBezTo>
                  <a:close/>
                  <a:moveTo>
                    <a:pt x="5509" y="12443"/>
                  </a:moveTo>
                  <a:cubicBezTo>
                    <a:pt x="5466" y="12443"/>
                    <a:pt x="5444" y="12470"/>
                    <a:pt x="5444" y="12513"/>
                  </a:cubicBezTo>
                  <a:cubicBezTo>
                    <a:pt x="5444" y="12556"/>
                    <a:pt x="5466" y="12578"/>
                    <a:pt x="5509" y="12578"/>
                  </a:cubicBezTo>
                  <a:cubicBezTo>
                    <a:pt x="5536" y="12578"/>
                    <a:pt x="5579" y="12556"/>
                    <a:pt x="5579" y="12513"/>
                  </a:cubicBezTo>
                  <a:cubicBezTo>
                    <a:pt x="5579" y="12470"/>
                    <a:pt x="5536" y="12443"/>
                    <a:pt x="5509" y="12443"/>
                  </a:cubicBezTo>
                  <a:close/>
                  <a:moveTo>
                    <a:pt x="5509" y="12713"/>
                  </a:moveTo>
                  <a:cubicBezTo>
                    <a:pt x="5466" y="12713"/>
                    <a:pt x="5444" y="12740"/>
                    <a:pt x="5444" y="12783"/>
                  </a:cubicBezTo>
                  <a:cubicBezTo>
                    <a:pt x="5444" y="12826"/>
                    <a:pt x="5466" y="12848"/>
                    <a:pt x="5509" y="12848"/>
                  </a:cubicBezTo>
                  <a:cubicBezTo>
                    <a:pt x="5536" y="12848"/>
                    <a:pt x="5579" y="12826"/>
                    <a:pt x="5579" y="12783"/>
                  </a:cubicBezTo>
                  <a:cubicBezTo>
                    <a:pt x="5579" y="12740"/>
                    <a:pt x="5536" y="12713"/>
                    <a:pt x="5509" y="12713"/>
                  </a:cubicBezTo>
                  <a:close/>
                  <a:moveTo>
                    <a:pt x="5509" y="12983"/>
                  </a:moveTo>
                  <a:cubicBezTo>
                    <a:pt x="5466" y="12983"/>
                    <a:pt x="5444" y="13010"/>
                    <a:pt x="5444" y="13053"/>
                  </a:cubicBezTo>
                  <a:cubicBezTo>
                    <a:pt x="5444" y="13096"/>
                    <a:pt x="5466" y="13118"/>
                    <a:pt x="5509" y="13118"/>
                  </a:cubicBezTo>
                  <a:cubicBezTo>
                    <a:pt x="5536" y="13118"/>
                    <a:pt x="5579" y="13096"/>
                    <a:pt x="5579" y="13053"/>
                  </a:cubicBezTo>
                  <a:cubicBezTo>
                    <a:pt x="5579" y="13010"/>
                    <a:pt x="5536" y="12983"/>
                    <a:pt x="5509" y="12983"/>
                  </a:cubicBezTo>
                  <a:close/>
                  <a:moveTo>
                    <a:pt x="5509" y="13253"/>
                  </a:moveTo>
                  <a:cubicBezTo>
                    <a:pt x="5466" y="13253"/>
                    <a:pt x="5444" y="13280"/>
                    <a:pt x="5444" y="13323"/>
                  </a:cubicBezTo>
                  <a:cubicBezTo>
                    <a:pt x="5444" y="13366"/>
                    <a:pt x="5466" y="13388"/>
                    <a:pt x="5509" y="13388"/>
                  </a:cubicBezTo>
                  <a:cubicBezTo>
                    <a:pt x="5536" y="13388"/>
                    <a:pt x="5579" y="13366"/>
                    <a:pt x="5579" y="13323"/>
                  </a:cubicBezTo>
                  <a:cubicBezTo>
                    <a:pt x="5579" y="13280"/>
                    <a:pt x="5536" y="13253"/>
                    <a:pt x="5509" y="13253"/>
                  </a:cubicBezTo>
                  <a:close/>
                  <a:moveTo>
                    <a:pt x="5509" y="13523"/>
                  </a:moveTo>
                  <a:cubicBezTo>
                    <a:pt x="5466" y="13523"/>
                    <a:pt x="5444" y="13550"/>
                    <a:pt x="5444" y="13593"/>
                  </a:cubicBezTo>
                  <a:cubicBezTo>
                    <a:pt x="5444" y="13636"/>
                    <a:pt x="5466" y="13658"/>
                    <a:pt x="5509" y="13658"/>
                  </a:cubicBezTo>
                  <a:cubicBezTo>
                    <a:pt x="5536" y="13658"/>
                    <a:pt x="5579" y="13636"/>
                    <a:pt x="5579" y="13593"/>
                  </a:cubicBezTo>
                  <a:cubicBezTo>
                    <a:pt x="5579" y="13550"/>
                    <a:pt x="5536" y="13523"/>
                    <a:pt x="5509" y="13523"/>
                  </a:cubicBezTo>
                  <a:close/>
                  <a:moveTo>
                    <a:pt x="5509" y="13793"/>
                  </a:moveTo>
                  <a:cubicBezTo>
                    <a:pt x="5466" y="13793"/>
                    <a:pt x="5444" y="13820"/>
                    <a:pt x="5444" y="13863"/>
                  </a:cubicBezTo>
                  <a:cubicBezTo>
                    <a:pt x="5444" y="13906"/>
                    <a:pt x="5466" y="13928"/>
                    <a:pt x="5509" y="13928"/>
                  </a:cubicBezTo>
                  <a:cubicBezTo>
                    <a:pt x="5536" y="13928"/>
                    <a:pt x="5579" y="13906"/>
                    <a:pt x="5579" y="13863"/>
                  </a:cubicBezTo>
                  <a:cubicBezTo>
                    <a:pt x="5579" y="13820"/>
                    <a:pt x="5536" y="13793"/>
                    <a:pt x="5509" y="13793"/>
                  </a:cubicBezTo>
                  <a:close/>
                  <a:moveTo>
                    <a:pt x="5509" y="14063"/>
                  </a:moveTo>
                  <a:cubicBezTo>
                    <a:pt x="5466" y="14063"/>
                    <a:pt x="5444" y="14090"/>
                    <a:pt x="5444" y="14133"/>
                  </a:cubicBezTo>
                  <a:cubicBezTo>
                    <a:pt x="5444" y="14176"/>
                    <a:pt x="5466" y="14198"/>
                    <a:pt x="5509" y="14198"/>
                  </a:cubicBezTo>
                  <a:cubicBezTo>
                    <a:pt x="5536" y="14198"/>
                    <a:pt x="5579" y="14176"/>
                    <a:pt x="5579" y="14133"/>
                  </a:cubicBezTo>
                  <a:cubicBezTo>
                    <a:pt x="5579" y="14090"/>
                    <a:pt x="5536" y="14063"/>
                    <a:pt x="5509" y="14063"/>
                  </a:cubicBezTo>
                  <a:close/>
                  <a:moveTo>
                    <a:pt x="5509" y="14333"/>
                  </a:moveTo>
                  <a:cubicBezTo>
                    <a:pt x="5466" y="14333"/>
                    <a:pt x="5444" y="14360"/>
                    <a:pt x="5444" y="14403"/>
                  </a:cubicBezTo>
                  <a:cubicBezTo>
                    <a:pt x="5444" y="14446"/>
                    <a:pt x="5466" y="14468"/>
                    <a:pt x="5509" y="14468"/>
                  </a:cubicBezTo>
                  <a:cubicBezTo>
                    <a:pt x="5536" y="14468"/>
                    <a:pt x="5579" y="14446"/>
                    <a:pt x="5579" y="14403"/>
                  </a:cubicBezTo>
                  <a:cubicBezTo>
                    <a:pt x="5579" y="14360"/>
                    <a:pt x="5536" y="14333"/>
                    <a:pt x="5509" y="14333"/>
                  </a:cubicBezTo>
                  <a:close/>
                  <a:moveTo>
                    <a:pt x="5509" y="14603"/>
                  </a:moveTo>
                  <a:cubicBezTo>
                    <a:pt x="5466" y="14603"/>
                    <a:pt x="5444" y="14630"/>
                    <a:pt x="5444" y="14673"/>
                  </a:cubicBezTo>
                  <a:cubicBezTo>
                    <a:pt x="5444" y="14716"/>
                    <a:pt x="5466" y="14738"/>
                    <a:pt x="5509" y="14738"/>
                  </a:cubicBezTo>
                  <a:cubicBezTo>
                    <a:pt x="5536" y="14738"/>
                    <a:pt x="5579" y="14716"/>
                    <a:pt x="5579" y="14673"/>
                  </a:cubicBezTo>
                  <a:cubicBezTo>
                    <a:pt x="5579" y="14630"/>
                    <a:pt x="5536" y="14603"/>
                    <a:pt x="5509" y="14603"/>
                  </a:cubicBezTo>
                  <a:close/>
                  <a:moveTo>
                    <a:pt x="5509" y="14873"/>
                  </a:moveTo>
                  <a:cubicBezTo>
                    <a:pt x="5466" y="14873"/>
                    <a:pt x="5444" y="14900"/>
                    <a:pt x="5444" y="14943"/>
                  </a:cubicBezTo>
                  <a:cubicBezTo>
                    <a:pt x="5444" y="14986"/>
                    <a:pt x="5466" y="15008"/>
                    <a:pt x="5509" y="15008"/>
                  </a:cubicBezTo>
                  <a:cubicBezTo>
                    <a:pt x="5536" y="15008"/>
                    <a:pt x="5579" y="14986"/>
                    <a:pt x="5579" y="14943"/>
                  </a:cubicBezTo>
                  <a:cubicBezTo>
                    <a:pt x="5579" y="14900"/>
                    <a:pt x="5536" y="14873"/>
                    <a:pt x="5509" y="14873"/>
                  </a:cubicBezTo>
                  <a:close/>
                  <a:moveTo>
                    <a:pt x="5509" y="15143"/>
                  </a:moveTo>
                  <a:cubicBezTo>
                    <a:pt x="5466" y="15143"/>
                    <a:pt x="5444" y="15170"/>
                    <a:pt x="5444" y="15213"/>
                  </a:cubicBezTo>
                  <a:cubicBezTo>
                    <a:pt x="5444" y="15256"/>
                    <a:pt x="5466" y="15278"/>
                    <a:pt x="5509" y="15278"/>
                  </a:cubicBezTo>
                  <a:cubicBezTo>
                    <a:pt x="5536" y="15278"/>
                    <a:pt x="5579" y="15256"/>
                    <a:pt x="5579" y="15213"/>
                  </a:cubicBezTo>
                  <a:cubicBezTo>
                    <a:pt x="5579" y="15170"/>
                    <a:pt x="5536" y="15143"/>
                    <a:pt x="5509" y="15143"/>
                  </a:cubicBezTo>
                  <a:close/>
                  <a:moveTo>
                    <a:pt x="5509" y="15413"/>
                  </a:moveTo>
                  <a:cubicBezTo>
                    <a:pt x="5466" y="15413"/>
                    <a:pt x="5444" y="15440"/>
                    <a:pt x="5444" y="15483"/>
                  </a:cubicBezTo>
                  <a:cubicBezTo>
                    <a:pt x="5444" y="15526"/>
                    <a:pt x="5466" y="15548"/>
                    <a:pt x="5509" y="15548"/>
                  </a:cubicBezTo>
                  <a:cubicBezTo>
                    <a:pt x="5536" y="15548"/>
                    <a:pt x="5579" y="15526"/>
                    <a:pt x="5579" y="15483"/>
                  </a:cubicBezTo>
                  <a:cubicBezTo>
                    <a:pt x="5579" y="15440"/>
                    <a:pt x="5536" y="15413"/>
                    <a:pt x="5509" y="15413"/>
                  </a:cubicBezTo>
                  <a:close/>
                  <a:moveTo>
                    <a:pt x="5509" y="15683"/>
                  </a:moveTo>
                  <a:cubicBezTo>
                    <a:pt x="5466" y="15683"/>
                    <a:pt x="5444" y="15710"/>
                    <a:pt x="5444" y="15753"/>
                  </a:cubicBezTo>
                  <a:cubicBezTo>
                    <a:pt x="5444" y="15796"/>
                    <a:pt x="5466" y="15818"/>
                    <a:pt x="5509" y="15818"/>
                  </a:cubicBezTo>
                  <a:cubicBezTo>
                    <a:pt x="5536" y="15818"/>
                    <a:pt x="5579" y="15796"/>
                    <a:pt x="5579" y="15753"/>
                  </a:cubicBezTo>
                  <a:cubicBezTo>
                    <a:pt x="5579" y="15710"/>
                    <a:pt x="5536" y="15683"/>
                    <a:pt x="5509" y="15683"/>
                  </a:cubicBezTo>
                  <a:close/>
                  <a:moveTo>
                    <a:pt x="5509" y="15953"/>
                  </a:moveTo>
                  <a:cubicBezTo>
                    <a:pt x="5466" y="15953"/>
                    <a:pt x="5444" y="15980"/>
                    <a:pt x="5444" y="16023"/>
                  </a:cubicBezTo>
                  <a:cubicBezTo>
                    <a:pt x="5444" y="16066"/>
                    <a:pt x="5466" y="16088"/>
                    <a:pt x="5509" y="16088"/>
                  </a:cubicBezTo>
                  <a:cubicBezTo>
                    <a:pt x="5536" y="16088"/>
                    <a:pt x="5579" y="16066"/>
                    <a:pt x="5579" y="16023"/>
                  </a:cubicBezTo>
                  <a:cubicBezTo>
                    <a:pt x="5579" y="15980"/>
                    <a:pt x="5536" y="15953"/>
                    <a:pt x="5509" y="15953"/>
                  </a:cubicBezTo>
                  <a:close/>
                  <a:moveTo>
                    <a:pt x="5509" y="16223"/>
                  </a:moveTo>
                  <a:cubicBezTo>
                    <a:pt x="5466" y="16223"/>
                    <a:pt x="5444" y="16250"/>
                    <a:pt x="5444" y="16293"/>
                  </a:cubicBezTo>
                  <a:cubicBezTo>
                    <a:pt x="5444" y="16336"/>
                    <a:pt x="5466" y="16358"/>
                    <a:pt x="5509" y="16358"/>
                  </a:cubicBezTo>
                  <a:cubicBezTo>
                    <a:pt x="5536" y="16358"/>
                    <a:pt x="5579" y="16336"/>
                    <a:pt x="5579" y="16293"/>
                  </a:cubicBezTo>
                  <a:cubicBezTo>
                    <a:pt x="5579" y="16250"/>
                    <a:pt x="5536" y="16223"/>
                    <a:pt x="5509" y="16223"/>
                  </a:cubicBezTo>
                  <a:close/>
                  <a:moveTo>
                    <a:pt x="5509" y="16493"/>
                  </a:moveTo>
                  <a:cubicBezTo>
                    <a:pt x="5466" y="16493"/>
                    <a:pt x="5444" y="16520"/>
                    <a:pt x="5444" y="16563"/>
                  </a:cubicBezTo>
                  <a:cubicBezTo>
                    <a:pt x="5444" y="16606"/>
                    <a:pt x="5466" y="16628"/>
                    <a:pt x="5509" y="16628"/>
                  </a:cubicBezTo>
                  <a:cubicBezTo>
                    <a:pt x="5536" y="16628"/>
                    <a:pt x="5579" y="16606"/>
                    <a:pt x="5579" y="16563"/>
                  </a:cubicBezTo>
                  <a:cubicBezTo>
                    <a:pt x="5579" y="16520"/>
                    <a:pt x="5536" y="16493"/>
                    <a:pt x="5509" y="16493"/>
                  </a:cubicBezTo>
                  <a:close/>
                  <a:moveTo>
                    <a:pt x="5509" y="16763"/>
                  </a:moveTo>
                  <a:cubicBezTo>
                    <a:pt x="5466" y="16763"/>
                    <a:pt x="5444" y="16790"/>
                    <a:pt x="5444" y="16833"/>
                  </a:cubicBezTo>
                  <a:cubicBezTo>
                    <a:pt x="5444" y="16876"/>
                    <a:pt x="5466" y="16898"/>
                    <a:pt x="5509" y="16898"/>
                  </a:cubicBezTo>
                  <a:cubicBezTo>
                    <a:pt x="5536" y="16898"/>
                    <a:pt x="5579" y="16876"/>
                    <a:pt x="5579" y="16833"/>
                  </a:cubicBezTo>
                  <a:cubicBezTo>
                    <a:pt x="5579" y="16790"/>
                    <a:pt x="5536" y="16763"/>
                    <a:pt x="5509" y="16763"/>
                  </a:cubicBezTo>
                  <a:close/>
                  <a:moveTo>
                    <a:pt x="5509" y="17033"/>
                  </a:moveTo>
                  <a:cubicBezTo>
                    <a:pt x="5466" y="17033"/>
                    <a:pt x="5444" y="17060"/>
                    <a:pt x="5444" y="17103"/>
                  </a:cubicBezTo>
                  <a:cubicBezTo>
                    <a:pt x="5444" y="17146"/>
                    <a:pt x="5466" y="17168"/>
                    <a:pt x="5509" y="17168"/>
                  </a:cubicBezTo>
                  <a:cubicBezTo>
                    <a:pt x="5536" y="17168"/>
                    <a:pt x="5579" y="17146"/>
                    <a:pt x="5579" y="17103"/>
                  </a:cubicBezTo>
                  <a:cubicBezTo>
                    <a:pt x="5579" y="17060"/>
                    <a:pt x="5536" y="17033"/>
                    <a:pt x="5509" y="17033"/>
                  </a:cubicBezTo>
                  <a:close/>
                  <a:moveTo>
                    <a:pt x="5509" y="17303"/>
                  </a:moveTo>
                  <a:cubicBezTo>
                    <a:pt x="5466" y="17303"/>
                    <a:pt x="5444" y="17330"/>
                    <a:pt x="5444" y="17373"/>
                  </a:cubicBezTo>
                  <a:cubicBezTo>
                    <a:pt x="5444" y="17416"/>
                    <a:pt x="5466" y="17438"/>
                    <a:pt x="5509" y="17438"/>
                  </a:cubicBezTo>
                  <a:cubicBezTo>
                    <a:pt x="5536" y="17438"/>
                    <a:pt x="5579" y="17416"/>
                    <a:pt x="5579" y="17373"/>
                  </a:cubicBezTo>
                  <a:cubicBezTo>
                    <a:pt x="5579" y="17330"/>
                    <a:pt x="5536" y="17303"/>
                    <a:pt x="5509" y="17303"/>
                  </a:cubicBezTo>
                  <a:close/>
                  <a:moveTo>
                    <a:pt x="5509" y="17573"/>
                  </a:moveTo>
                  <a:cubicBezTo>
                    <a:pt x="5466" y="17573"/>
                    <a:pt x="5444" y="17600"/>
                    <a:pt x="5444" y="17643"/>
                  </a:cubicBezTo>
                  <a:cubicBezTo>
                    <a:pt x="5444" y="17686"/>
                    <a:pt x="5466" y="17708"/>
                    <a:pt x="5509" y="17708"/>
                  </a:cubicBezTo>
                  <a:cubicBezTo>
                    <a:pt x="5536" y="17708"/>
                    <a:pt x="5579" y="17686"/>
                    <a:pt x="5579" y="17643"/>
                  </a:cubicBezTo>
                  <a:cubicBezTo>
                    <a:pt x="5579" y="17600"/>
                    <a:pt x="5536" y="17573"/>
                    <a:pt x="5509" y="17573"/>
                  </a:cubicBezTo>
                  <a:close/>
                  <a:moveTo>
                    <a:pt x="65" y="17821"/>
                  </a:moveTo>
                  <a:cubicBezTo>
                    <a:pt x="44" y="17821"/>
                    <a:pt x="1" y="17843"/>
                    <a:pt x="1" y="17892"/>
                  </a:cubicBezTo>
                  <a:lnTo>
                    <a:pt x="22" y="17892"/>
                  </a:lnTo>
                  <a:cubicBezTo>
                    <a:pt x="22" y="17870"/>
                    <a:pt x="44" y="17843"/>
                    <a:pt x="65" y="17843"/>
                  </a:cubicBezTo>
                  <a:cubicBezTo>
                    <a:pt x="109" y="17843"/>
                    <a:pt x="136" y="17870"/>
                    <a:pt x="136" y="17892"/>
                  </a:cubicBezTo>
                  <a:cubicBezTo>
                    <a:pt x="136" y="17843"/>
                    <a:pt x="109" y="17821"/>
                    <a:pt x="65" y="17821"/>
                  </a:cubicBezTo>
                  <a:close/>
                  <a:moveTo>
                    <a:pt x="335" y="17821"/>
                  </a:moveTo>
                  <a:cubicBezTo>
                    <a:pt x="314" y="17821"/>
                    <a:pt x="271" y="17843"/>
                    <a:pt x="271" y="17892"/>
                  </a:cubicBezTo>
                  <a:cubicBezTo>
                    <a:pt x="271" y="17913"/>
                    <a:pt x="314" y="17956"/>
                    <a:pt x="335" y="17956"/>
                  </a:cubicBezTo>
                  <a:cubicBezTo>
                    <a:pt x="379" y="17956"/>
                    <a:pt x="406" y="17913"/>
                    <a:pt x="406" y="17892"/>
                  </a:cubicBezTo>
                  <a:cubicBezTo>
                    <a:pt x="406" y="17843"/>
                    <a:pt x="379" y="17821"/>
                    <a:pt x="335" y="17821"/>
                  </a:cubicBezTo>
                  <a:close/>
                  <a:moveTo>
                    <a:pt x="605" y="17821"/>
                  </a:moveTo>
                  <a:cubicBezTo>
                    <a:pt x="584" y="17821"/>
                    <a:pt x="541" y="17843"/>
                    <a:pt x="541" y="17892"/>
                  </a:cubicBezTo>
                  <a:cubicBezTo>
                    <a:pt x="541" y="17913"/>
                    <a:pt x="584" y="17956"/>
                    <a:pt x="605" y="17956"/>
                  </a:cubicBezTo>
                  <a:cubicBezTo>
                    <a:pt x="649" y="17956"/>
                    <a:pt x="676" y="17913"/>
                    <a:pt x="676" y="17892"/>
                  </a:cubicBezTo>
                  <a:cubicBezTo>
                    <a:pt x="676" y="17843"/>
                    <a:pt x="649" y="17821"/>
                    <a:pt x="605" y="17821"/>
                  </a:cubicBezTo>
                  <a:close/>
                  <a:moveTo>
                    <a:pt x="875" y="17821"/>
                  </a:moveTo>
                  <a:cubicBezTo>
                    <a:pt x="854" y="17821"/>
                    <a:pt x="811" y="17843"/>
                    <a:pt x="811" y="17892"/>
                  </a:cubicBezTo>
                  <a:cubicBezTo>
                    <a:pt x="811" y="17913"/>
                    <a:pt x="854" y="17956"/>
                    <a:pt x="875" y="17956"/>
                  </a:cubicBezTo>
                  <a:cubicBezTo>
                    <a:pt x="919" y="17956"/>
                    <a:pt x="946" y="17913"/>
                    <a:pt x="946" y="17892"/>
                  </a:cubicBezTo>
                  <a:cubicBezTo>
                    <a:pt x="946" y="17843"/>
                    <a:pt x="919" y="17821"/>
                    <a:pt x="875" y="17821"/>
                  </a:cubicBezTo>
                  <a:close/>
                  <a:moveTo>
                    <a:pt x="1145" y="17821"/>
                  </a:moveTo>
                  <a:cubicBezTo>
                    <a:pt x="1124" y="17821"/>
                    <a:pt x="1081" y="17843"/>
                    <a:pt x="1081" y="17892"/>
                  </a:cubicBezTo>
                  <a:cubicBezTo>
                    <a:pt x="1081" y="17913"/>
                    <a:pt x="1124" y="17956"/>
                    <a:pt x="1145" y="17956"/>
                  </a:cubicBezTo>
                  <a:cubicBezTo>
                    <a:pt x="1189" y="17956"/>
                    <a:pt x="1216" y="17913"/>
                    <a:pt x="1216" y="17892"/>
                  </a:cubicBezTo>
                  <a:cubicBezTo>
                    <a:pt x="1216" y="17843"/>
                    <a:pt x="1189" y="17821"/>
                    <a:pt x="1145" y="17821"/>
                  </a:cubicBezTo>
                  <a:close/>
                  <a:moveTo>
                    <a:pt x="1416" y="17821"/>
                  </a:moveTo>
                  <a:cubicBezTo>
                    <a:pt x="1394" y="17821"/>
                    <a:pt x="1351" y="17843"/>
                    <a:pt x="1351" y="17892"/>
                  </a:cubicBezTo>
                  <a:cubicBezTo>
                    <a:pt x="1351" y="17913"/>
                    <a:pt x="1394" y="17956"/>
                    <a:pt x="1416" y="17956"/>
                  </a:cubicBezTo>
                  <a:cubicBezTo>
                    <a:pt x="1459" y="17956"/>
                    <a:pt x="1486" y="17913"/>
                    <a:pt x="1486" y="17892"/>
                  </a:cubicBezTo>
                  <a:cubicBezTo>
                    <a:pt x="1486" y="17843"/>
                    <a:pt x="1459" y="17821"/>
                    <a:pt x="1416" y="17821"/>
                  </a:cubicBezTo>
                  <a:close/>
                  <a:moveTo>
                    <a:pt x="1686" y="17821"/>
                  </a:moveTo>
                  <a:cubicBezTo>
                    <a:pt x="1664" y="17821"/>
                    <a:pt x="1621" y="17843"/>
                    <a:pt x="1621" y="17892"/>
                  </a:cubicBezTo>
                  <a:cubicBezTo>
                    <a:pt x="1621" y="17913"/>
                    <a:pt x="1664" y="17956"/>
                    <a:pt x="1686" y="17956"/>
                  </a:cubicBezTo>
                  <a:cubicBezTo>
                    <a:pt x="1729" y="17956"/>
                    <a:pt x="1756" y="17913"/>
                    <a:pt x="1756" y="17892"/>
                  </a:cubicBezTo>
                  <a:cubicBezTo>
                    <a:pt x="1756" y="17843"/>
                    <a:pt x="1729" y="17821"/>
                    <a:pt x="1686" y="17821"/>
                  </a:cubicBezTo>
                  <a:close/>
                  <a:moveTo>
                    <a:pt x="1956" y="17821"/>
                  </a:moveTo>
                  <a:cubicBezTo>
                    <a:pt x="1934" y="17821"/>
                    <a:pt x="1891" y="17843"/>
                    <a:pt x="1891" y="17892"/>
                  </a:cubicBezTo>
                  <a:cubicBezTo>
                    <a:pt x="1891" y="17913"/>
                    <a:pt x="1934" y="17956"/>
                    <a:pt x="1956" y="17956"/>
                  </a:cubicBezTo>
                  <a:cubicBezTo>
                    <a:pt x="1999" y="17956"/>
                    <a:pt x="2026" y="17913"/>
                    <a:pt x="2026" y="17892"/>
                  </a:cubicBezTo>
                  <a:cubicBezTo>
                    <a:pt x="2026" y="17843"/>
                    <a:pt x="1999" y="17821"/>
                    <a:pt x="1956" y="17821"/>
                  </a:cubicBezTo>
                  <a:close/>
                  <a:moveTo>
                    <a:pt x="2226" y="17821"/>
                  </a:moveTo>
                  <a:cubicBezTo>
                    <a:pt x="2204" y="17821"/>
                    <a:pt x="2161" y="17843"/>
                    <a:pt x="2161" y="17892"/>
                  </a:cubicBezTo>
                  <a:cubicBezTo>
                    <a:pt x="2161" y="17913"/>
                    <a:pt x="2204" y="17956"/>
                    <a:pt x="2226" y="17956"/>
                  </a:cubicBezTo>
                  <a:cubicBezTo>
                    <a:pt x="2269" y="17956"/>
                    <a:pt x="2296" y="17913"/>
                    <a:pt x="2296" y="17892"/>
                  </a:cubicBezTo>
                  <a:cubicBezTo>
                    <a:pt x="2296" y="17843"/>
                    <a:pt x="2269" y="17821"/>
                    <a:pt x="2226" y="17821"/>
                  </a:cubicBezTo>
                  <a:close/>
                  <a:moveTo>
                    <a:pt x="2496" y="17821"/>
                  </a:moveTo>
                  <a:cubicBezTo>
                    <a:pt x="2474" y="17821"/>
                    <a:pt x="2431" y="17843"/>
                    <a:pt x="2431" y="17892"/>
                  </a:cubicBezTo>
                  <a:cubicBezTo>
                    <a:pt x="2431" y="17913"/>
                    <a:pt x="2474" y="17956"/>
                    <a:pt x="2496" y="17956"/>
                  </a:cubicBezTo>
                  <a:cubicBezTo>
                    <a:pt x="2539" y="17956"/>
                    <a:pt x="2566" y="17913"/>
                    <a:pt x="2566" y="17892"/>
                  </a:cubicBezTo>
                  <a:cubicBezTo>
                    <a:pt x="2566" y="17843"/>
                    <a:pt x="2539" y="17821"/>
                    <a:pt x="2496" y="17821"/>
                  </a:cubicBezTo>
                  <a:close/>
                  <a:moveTo>
                    <a:pt x="2766" y="17821"/>
                  </a:moveTo>
                  <a:cubicBezTo>
                    <a:pt x="2744" y="17821"/>
                    <a:pt x="2701" y="17843"/>
                    <a:pt x="2701" y="17892"/>
                  </a:cubicBezTo>
                  <a:cubicBezTo>
                    <a:pt x="2701" y="17913"/>
                    <a:pt x="2744" y="17956"/>
                    <a:pt x="2766" y="17956"/>
                  </a:cubicBezTo>
                  <a:cubicBezTo>
                    <a:pt x="2809" y="17956"/>
                    <a:pt x="2836" y="17913"/>
                    <a:pt x="2836" y="17892"/>
                  </a:cubicBezTo>
                  <a:cubicBezTo>
                    <a:pt x="2836" y="17843"/>
                    <a:pt x="2809" y="17821"/>
                    <a:pt x="2766" y="17821"/>
                  </a:cubicBezTo>
                  <a:close/>
                  <a:moveTo>
                    <a:pt x="3036" y="17821"/>
                  </a:moveTo>
                  <a:cubicBezTo>
                    <a:pt x="3014" y="17821"/>
                    <a:pt x="2971" y="17843"/>
                    <a:pt x="2971" y="17892"/>
                  </a:cubicBezTo>
                  <a:cubicBezTo>
                    <a:pt x="2971" y="17913"/>
                    <a:pt x="3014" y="17956"/>
                    <a:pt x="3036" y="17956"/>
                  </a:cubicBezTo>
                  <a:cubicBezTo>
                    <a:pt x="3079" y="17956"/>
                    <a:pt x="3106" y="17913"/>
                    <a:pt x="3106" y="17892"/>
                  </a:cubicBezTo>
                  <a:cubicBezTo>
                    <a:pt x="3106" y="17843"/>
                    <a:pt x="3079" y="17821"/>
                    <a:pt x="3036" y="17821"/>
                  </a:cubicBezTo>
                  <a:close/>
                  <a:moveTo>
                    <a:pt x="3306" y="17821"/>
                  </a:moveTo>
                  <a:cubicBezTo>
                    <a:pt x="3284" y="17821"/>
                    <a:pt x="3241" y="17843"/>
                    <a:pt x="3241" y="17892"/>
                  </a:cubicBezTo>
                  <a:cubicBezTo>
                    <a:pt x="3241" y="17913"/>
                    <a:pt x="3284" y="17956"/>
                    <a:pt x="3306" y="17956"/>
                  </a:cubicBezTo>
                  <a:cubicBezTo>
                    <a:pt x="3349" y="17956"/>
                    <a:pt x="3376" y="17913"/>
                    <a:pt x="3376" y="17892"/>
                  </a:cubicBezTo>
                  <a:cubicBezTo>
                    <a:pt x="3376" y="17843"/>
                    <a:pt x="3349" y="17821"/>
                    <a:pt x="3306" y="17821"/>
                  </a:cubicBezTo>
                  <a:close/>
                  <a:moveTo>
                    <a:pt x="3576" y="17821"/>
                  </a:moveTo>
                  <a:cubicBezTo>
                    <a:pt x="3554" y="17821"/>
                    <a:pt x="3511" y="17843"/>
                    <a:pt x="3511" y="17892"/>
                  </a:cubicBezTo>
                  <a:cubicBezTo>
                    <a:pt x="3511" y="17913"/>
                    <a:pt x="3554" y="17956"/>
                    <a:pt x="3576" y="17956"/>
                  </a:cubicBezTo>
                  <a:cubicBezTo>
                    <a:pt x="3619" y="17956"/>
                    <a:pt x="3646" y="17913"/>
                    <a:pt x="3646" y="17892"/>
                  </a:cubicBezTo>
                  <a:cubicBezTo>
                    <a:pt x="3646" y="17843"/>
                    <a:pt x="3619" y="17821"/>
                    <a:pt x="3576" y="17821"/>
                  </a:cubicBezTo>
                  <a:close/>
                  <a:moveTo>
                    <a:pt x="3846" y="17821"/>
                  </a:moveTo>
                  <a:cubicBezTo>
                    <a:pt x="3824" y="17821"/>
                    <a:pt x="3781" y="17843"/>
                    <a:pt x="3781" y="17892"/>
                  </a:cubicBezTo>
                  <a:cubicBezTo>
                    <a:pt x="3781" y="17913"/>
                    <a:pt x="3824" y="17956"/>
                    <a:pt x="3846" y="17956"/>
                  </a:cubicBezTo>
                  <a:cubicBezTo>
                    <a:pt x="3889" y="17956"/>
                    <a:pt x="3916" y="17913"/>
                    <a:pt x="3916" y="17892"/>
                  </a:cubicBezTo>
                  <a:cubicBezTo>
                    <a:pt x="3916" y="17843"/>
                    <a:pt x="3889" y="17821"/>
                    <a:pt x="3846" y="17821"/>
                  </a:cubicBezTo>
                  <a:close/>
                  <a:moveTo>
                    <a:pt x="4116" y="17821"/>
                  </a:moveTo>
                  <a:cubicBezTo>
                    <a:pt x="4094" y="17821"/>
                    <a:pt x="4051" y="17843"/>
                    <a:pt x="4051" y="17892"/>
                  </a:cubicBezTo>
                  <a:cubicBezTo>
                    <a:pt x="4051" y="17913"/>
                    <a:pt x="4094" y="17956"/>
                    <a:pt x="4116" y="17956"/>
                  </a:cubicBezTo>
                  <a:cubicBezTo>
                    <a:pt x="4159" y="17956"/>
                    <a:pt x="4186" y="17913"/>
                    <a:pt x="4186" y="17892"/>
                  </a:cubicBezTo>
                  <a:cubicBezTo>
                    <a:pt x="4186" y="17843"/>
                    <a:pt x="4159" y="17821"/>
                    <a:pt x="4116" y="17821"/>
                  </a:cubicBezTo>
                  <a:close/>
                  <a:moveTo>
                    <a:pt x="4386" y="17821"/>
                  </a:moveTo>
                  <a:cubicBezTo>
                    <a:pt x="4364" y="17821"/>
                    <a:pt x="4321" y="17843"/>
                    <a:pt x="4321" y="17892"/>
                  </a:cubicBezTo>
                  <a:cubicBezTo>
                    <a:pt x="4321" y="17913"/>
                    <a:pt x="4364" y="17956"/>
                    <a:pt x="4386" y="17956"/>
                  </a:cubicBezTo>
                  <a:cubicBezTo>
                    <a:pt x="4429" y="17956"/>
                    <a:pt x="4456" y="17913"/>
                    <a:pt x="4456" y="17892"/>
                  </a:cubicBezTo>
                  <a:cubicBezTo>
                    <a:pt x="4456" y="17843"/>
                    <a:pt x="4429" y="17821"/>
                    <a:pt x="4386" y="17821"/>
                  </a:cubicBezTo>
                  <a:close/>
                  <a:moveTo>
                    <a:pt x="4656" y="17821"/>
                  </a:moveTo>
                  <a:cubicBezTo>
                    <a:pt x="4634" y="17821"/>
                    <a:pt x="4591" y="17843"/>
                    <a:pt x="4591" y="17892"/>
                  </a:cubicBezTo>
                  <a:cubicBezTo>
                    <a:pt x="4591" y="17913"/>
                    <a:pt x="4634" y="17956"/>
                    <a:pt x="4656" y="17956"/>
                  </a:cubicBezTo>
                  <a:cubicBezTo>
                    <a:pt x="4699" y="17956"/>
                    <a:pt x="4726" y="17913"/>
                    <a:pt x="4726" y="17892"/>
                  </a:cubicBezTo>
                  <a:cubicBezTo>
                    <a:pt x="4726" y="17843"/>
                    <a:pt x="4699" y="17821"/>
                    <a:pt x="4656" y="17821"/>
                  </a:cubicBezTo>
                  <a:close/>
                  <a:moveTo>
                    <a:pt x="4926" y="17821"/>
                  </a:moveTo>
                  <a:cubicBezTo>
                    <a:pt x="4904" y="17821"/>
                    <a:pt x="4861" y="17843"/>
                    <a:pt x="4861" y="17892"/>
                  </a:cubicBezTo>
                  <a:cubicBezTo>
                    <a:pt x="4861" y="17913"/>
                    <a:pt x="4904" y="17956"/>
                    <a:pt x="4926" y="17956"/>
                  </a:cubicBezTo>
                  <a:cubicBezTo>
                    <a:pt x="4969" y="17956"/>
                    <a:pt x="4996" y="17913"/>
                    <a:pt x="4996" y="17892"/>
                  </a:cubicBezTo>
                  <a:cubicBezTo>
                    <a:pt x="4996" y="17843"/>
                    <a:pt x="4969" y="17821"/>
                    <a:pt x="4926" y="17821"/>
                  </a:cubicBezTo>
                  <a:close/>
                  <a:moveTo>
                    <a:pt x="5196" y="17821"/>
                  </a:moveTo>
                  <a:cubicBezTo>
                    <a:pt x="5174" y="17821"/>
                    <a:pt x="5131" y="17843"/>
                    <a:pt x="5131" y="17892"/>
                  </a:cubicBezTo>
                  <a:cubicBezTo>
                    <a:pt x="5131" y="17913"/>
                    <a:pt x="5174" y="17956"/>
                    <a:pt x="5196" y="17956"/>
                  </a:cubicBezTo>
                  <a:cubicBezTo>
                    <a:pt x="5239" y="17956"/>
                    <a:pt x="5266" y="17913"/>
                    <a:pt x="5266" y="17892"/>
                  </a:cubicBezTo>
                  <a:cubicBezTo>
                    <a:pt x="5266" y="17843"/>
                    <a:pt x="5239" y="17821"/>
                    <a:pt x="5196" y="17821"/>
                  </a:cubicBezTo>
                  <a:close/>
                  <a:moveTo>
                    <a:pt x="5466" y="17821"/>
                  </a:moveTo>
                  <a:cubicBezTo>
                    <a:pt x="5444" y="17821"/>
                    <a:pt x="5401" y="17843"/>
                    <a:pt x="5401" y="17892"/>
                  </a:cubicBezTo>
                  <a:cubicBezTo>
                    <a:pt x="5401" y="17913"/>
                    <a:pt x="5444" y="17956"/>
                    <a:pt x="5466" y="17956"/>
                  </a:cubicBezTo>
                  <a:cubicBezTo>
                    <a:pt x="5509" y="17956"/>
                    <a:pt x="5536" y="17913"/>
                    <a:pt x="5536" y="17892"/>
                  </a:cubicBezTo>
                  <a:cubicBezTo>
                    <a:pt x="5536" y="17843"/>
                    <a:pt x="5509" y="17821"/>
                    <a:pt x="5466" y="1782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 rot="-5400000">
              <a:off x="7278126" y="4052092"/>
              <a:ext cx="1655568" cy="1600537"/>
            </a:xfrm>
            <a:custGeom>
              <a:avLst/>
              <a:gdLst/>
              <a:ahLst/>
              <a:cxnLst/>
              <a:rect l="l" t="t" r="r" b="b"/>
              <a:pathLst>
                <a:path w="14290" h="13815" extrusionOk="0">
                  <a:moveTo>
                    <a:pt x="71" y="0"/>
                  </a:moveTo>
                  <a:cubicBezTo>
                    <a:pt x="28" y="0"/>
                    <a:pt x="1" y="43"/>
                    <a:pt x="1" y="65"/>
                  </a:cubicBezTo>
                  <a:cubicBezTo>
                    <a:pt x="1" y="108"/>
                    <a:pt x="28" y="135"/>
                    <a:pt x="71" y="135"/>
                  </a:cubicBezTo>
                  <a:cubicBezTo>
                    <a:pt x="114" y="135"/>
                    <a:pt x="136" y="108"/>
                    <a:pt x="136" y="65"/>
                  </a:cubicBezTo>
                  <a:cubicBezTo>
                    <a:pt x="136" y="43"/>
                    <a:pt x="114" y="0"/>
                    <a:pt x="71" y="0"/>
                  </a:cubicBezTo>
                  <a:close/>
                  <a:moveTo>
                    <a:pt x="341" y="0"/>
                  </a:moveTo>
                  <a:cubicBezTo>
                    <a:pt x="298" y="0"/>
                    <a:pt x="271" y="43"/>
                    <a:pt x="271" y="65"/>
                  </a:cubicBezTo>
                  <a:cubicBezTo>
                    <a:pt x="271" y="108"/>
                    <a:pt x="298" y="135"/>
                    <a:pt x="341" y="135"/>
                  </a:cubicBezTo>
                  <a:cubicBezTo>
                    <a:pt x="384" y="135"/>
                    <a:pt x="406" y="108"/>
                    <a:pt x="406" y="65"/>
                  </a:cubicBezTo>
                  <a:cubicBezTo>
                    <a:pt x="406" y="43"/>
                    <a:pt x="384" y="0"/>
                    <a:pt x="341" y="0"/>
                  </a:cubicBezTo>
                  <a:close/>
                  <a:moveTo>
                    <a:pt x="611" y="0"/>
                  </a:moveTo>
                  <a:cubicBezTo>
                    <a:pt x="568" y="0"/>
                    <a:pt x="541" y="43"/>
                    <a:pt x="541" y="65"/>
                  </a:cubicBezTo>
                  <a:cubicBezTo>
                    <a:pt x="541" y="108"/>
                    <a:pt x="568" y="135"/>
                    <a:pt x="611" y="135"/>
                  </a:cubicBezTo>
                  <a:cubicBezTo>
                    <a:pt x="654" y="135"/>
                    <a:pt x="676" y="108"/>
                    <a:pt x="676" y="65"/>
                  </a:cubicBezTo>
                  <a:cubicBezTo>
                    <a:pt x="676" y="43"/>
                    <a:pt x="654" y="0"/>
                    <a:pt x="611" y="0"/>
                  </a:cubicBezTo>
                  <a:close/>
                  <a:moveTo>
                    <a:pt x="881" y="0"/>
                  </a:moveTo>
                  <a:cubicBezTo>
                    <a:pt x="838" y="0"/>
                    <a:pt x="811" y="43"/>
                    <a:pt x="811" y="65"/>
                  </a:cubicBezTo>
                  <a:cubicBezTo>
                    <a:pt x="811" y="108"/>
                    <a:pt x="838" y="135"/>
                    <a:pt x="881" y="135"/>
                  </a:cubicBezTo>
                  <a:cubicBezTo>
                    <a:pt x="924" y="135"/>
                    <a:pt x="946" y="108"/>
                    <a:pt x="946" y="65"/>
                  </a:cubicBezTo>
                  <a:cubicBezTo>
                    <a:pt x="946" y="43"/>
                    <a:pt x="924" y="0"/>
                    <a:pt x="881" y="0"/>
                  </a:cubicBezTo>
                  <a:close/>
                  <a:moveTo>
                    <a:pt x="1151" y="0"/>
                  </a:moveTo>
                  <a:cubicBezTo>
                    <a:pt x="1108" y="0"/>
                    <a:pt x="1081" y="43"/>
                    <a:pt x="1081" y="65"/>
                  </a:cubicBezTo>
                  <a:cubicBezTo>
                    <a:pt x="1081" y="108"/>
                    <a:pt x="1108" y="135"/>
                    <a:pt x="1151" y="135"/>
                  </a:cubicBezTo>
                  <a:cubicBezTo>
                    <a:pt x="1194" y="135"/>
                    <a:pt x="1216" y="108"/>
                    <a:pt x="1216" y="65"/>
                  </a:cubicBezTo>
                  <a:cubicBezTo>
                    <a:pt x="1216" y="43"/>
                    <a:pt x="1194" y="0"/>
                    <a:pt x="1151" y="0"/>
                  </a:cubicBezTo>
                  <a:close/>
                  <a:moveTo>
                    <a:pt x="1421" y="0"/>
                  </a:moveTo>
                  <a:cubicBezTo>
                    <a:pt x="1378" y="0"/>
                    <a:pt x="1351" y="43"/>
                    <a:pt x="1351" y="65"/>
                  </a:cubicBezTo>
                  <a:cubicBezTo>
                    <a:pt x="1351" y="108"/>
                    <a:pt x="1378" y="135"/>
                    <a:pt x="1421" y="135"/>
                  </a:cubicBezTo>
                  <a:cubicBezTo>
                    <a:pt x="1464" y="135"/>
                    <a:pt x="1486" y="108"/>
                    <a:pt x="1486" y="65"/>
                  </a:cubicBezTo>
                  <a:cubicBezTo>
                    <a:pt x="1486" y="43"/>
                    <a:pt x="1464" y="0"/>
                    <a:pt x="1421" y="0"/>
                  </a:cubicBezTo>
                  <a:close/>
                  <a:moveTo>
                    <a:pt x="1691" y="0"/>
                  </a:moveTo>
                  <a:cubicBezTo>
                    <a:pt x="1648" y="0"/>
                    <a:pt x="1621" y="43"/>
                    <a:pt x="1621" y="65"/>
                  </a:cubicBezTo>
                  <a:cubicBezTo>
                    <a:pt x="1621" y="108"/>
                    <a:pt x="1648" y="135"/>
                    <a:pt x="1691" y="135"/>
                  </a:cubicBezTo>
                  <a:cubicBezTo>
                    <a:pt x="1734" y="135"/>
                    <a:pt x="1756" y="108"/>
                    <a:pt x="1756" y="65"/>
                  </a:cubicBezTo>
                  <a:cubicBezTo>
                    <a:pt x="1756" y="43"/>
                    <a:pt x="1734" y="0"/>
                    <a:pt x="1691" y="0"/>
                  </a:cubicBezTo>
                  <a:close/>
                  <a:moveTo>
                    <a:pt x="1961" y="0"/>
                  </a:moveTo>
                  <a:cubicBezTo>
                    <a:pt x="1918" y="0"/>
                    <a:pt x="1891" y="43"/>
                    <a:pt x="1891" y="65"/>
                  </a:cubicBezTo>
                  <a:cubicBezTo>
                    <a:pt x="1891" y="108"/>
                    <a:pt x="1918" y="135"/>
                    <a:pt x="1961" y="135"/>
                  </a:cubicBezTo>
                  <a:cubicBezTo>
                    <a:pt x="2004" y="135"/>
                    <a:pt x="2026" y="108"/>
                    <a:pt x="2026" y="65"/>
                  </a:cubicBezTo>
                  <a:cubicBezTo>
                    <a:pt x="2026" y="43"/>
                    <a:pt x="2004" y="0"/>
                    <a:pt x="1961" y="0"/>
                  </a:cubicBezTo>
                  <a:close/>
                  <a:moveTo>
                    <a:pt x="2231" y="0"/>
                  </a:moveTo>
                  <a:cubicBezTo>
                    <a:pt x="2188" y="0"/>
                    <a:pt x="2161" y="43"/>
                    <a:pt x="2161" y="65"/>
                  </a:cubicBezTo>
                  <a:cubicBezTo>
                    <a:pt x="2161" y="108"/>
                    <a:pt x="2188" y="135"/>
                    <a:pt x="2231" y="135"/>
                  </a:cubicBezTo>
                  <a:cubicBezTo>
                    <a:pt x="2274" y="135"/>
                    <a:pt x="2296" y="108"/>
                    <a:pt x="2296" y="65"/>
                  </a:cubicBezTo>
                  <a:cubicBezTo>
                    <a:pt x="2296" y="43"/>
                    <a:pt x="2274" y="0"/>
                    <a:pt x="2231" y="0"/>
                  </a:cubicBezTo>
                  <a:close/>
                  <a:moveTo>
                    <a:pt x="2501" y="0"/>
                  </a:moveTo>
                  <a:cubicBezTo>
                    <a:pt x="2458" y="0"/>
                    <a:pt x="2431" y="43"/>
                    <a:pt x="2431" y="65"/>
                  </a:cubicBezTo>
                  <a:cubicBezTo>
                    <a:pt x="2431" y="108"/>
                    <a:pt x="2458" y="135"/>
                    <a:pt x="2501" y="135"/>
                  </a:cubicBezTo>
                  <a:cubicBezTo>
                    <a:pt x="2544" y="135"/>
                    <a:pt x="2566" y="108"/>
                    <a:pt x="2566" y="65"/>
                  </a:cubicBezTo>
                  <a:cubicBezTo>
                    <a:pt x="2566" y="43"/>
                    <a:pt x="2544" y="0"/>
                    <a:pt x="2501" y="0"/>
                  </a:cubicBezTo>
                  <a:close/>
                  <a:moveTo>
                    <a:pt x="2771" y="0"/>
                  </a:moveTo>
                  <a:cubicBezTo>
                    <a:pt x="2728" y="0"/>
                    <a:pt x="2701" y="43"/>
                    <a:pt x="2701" y="65"/>
                  </a:cubicBezTo>
                  <a:cubicBezTo>
                    <a:pt x="2701" y="108"/>
                    <a:pt x="2728" y="135"/>
                    <a:pt x="2771" y="135"/>
                  </a:cubicBezTo>
                  <a:cubicBezTo>
                    <a:pt x="2814" y="135"/>
                    <a:pt x="2836" y="108"/>
                    <a:pt x="2836" y="65"/>
                  </a:cubicBezTo>
                  <a:cubicBezTo>
                    <a:pt x="2836" y="43"/>
                    <a:pt x="2814" y="0"/>
                    <a:pt x="2771" y="0"/>
                  </a:cubicBezTo>
                  <a:close/>
                  <a:moveTo>
                    <a:pt x="3041" y="0"/>
                  </a:moveTo>
                  <a:cubicBezTo>
                    <a:pt x="2998" y="0"/>
                    <a:pt x="2971" y="43"/>
                    <a:pt x="2971" y="65"/>
                  </a:cubicBezTo>
                  <a:cubicBezTo>
                    <a:pt x="2971" y="108"/>
                    <a:pt x="2998" y="135"/>
                    <a:pt x="3041" y="135"/>
                  </a:cubicBezTo>
                  <a:cubicBezTo>
                    <a:pt x="3084" y="135"/>
                    <a:pt x="3106" y="108"/>
                    <a:pt x="3106" y="65"/>
                  </a:cubicBezTo>
                  <a:cubicBezTo>
                    <a:pt x="3106" y="43"/>
                    <a:pt x="3084" y="0"/>
                    <a:pt x="3041" y="0"/>
                  </a:cubicBezTo>
                  <a:close/>
                  <a:moveTo>
                    <a:pt x="3311" y="0"/>
                  </a:moveTo>
                  <a:cubicBezTo>
                    <a:pt x="3268" y="0"/>
                    <a:pt x="3241" y="43"/>
                    <a:pt x="3241" y="65"/>
                  </a:cubicBezTo>
                  <a:cubicBezTo>
                    <a:pt x="3241" y="108"/>
                    <a:pt x="3268" y="135"/>
                    <a:pt x="3311" y="135"/>
                  </a:cubicBezTo>
                  <a:cubicBezTo>
                    <a:pt x="3354" y="135"/>
                    <a:pt x="3376" y="108"/>
                    <a:pt x="3376" y="65"/>
                  </a:cubicBezTo>
                  <a:cubicBezTo>
                    <a:pt x="3376" y="43"/>
                    <a:pt x="3354" y="0"/>
                    <a:pt x="3311" y="0"/>
                  </a:cubicBezTo>
                  <a:close/>
                  <a:moveTo>
                    <a:pt x="3581" y="0"/>
                  </a:moveTo>
                  <a:cubicBezTo>
                    <a:pt x="3538" y="0"/>
                    <a:pt x="3511" y="43"/>
                    <a:pt x="3511" y="65"/>
                  </a:cubicBezTo>
                  <a:cubicBezTo>
                    <a:pt x="3511" y="108"/>
                    <a:pt x="3538" y="135"/>
                    <a:pt x="3581" y="135"/>
                  </a:cubicBezTo>
                  <a:cubicBezTo>
                    <a:pt x="3624" y="135"/>
                    <a:pt x="3646" y="108"/>
                    <a:pt x="3646" y="65"/>
                  </a:cubicBezTo>
                  <a:cubicBezTo>
                    <a:pt x="3646" y="43"/>
                    <a:pt x="3624" y="0"/>
                    <a:pt x="3581" y="0"/>
                  </a:cubicBezTo>
                  <a:close/>
                  <a:moveTo>
                    <a:pt x="3851" y="0"/>
                  </a:moveTo>
                  <a:cubicBezTo>
                    <a:pt x="3808" y="0"/>
                    <a:pt x="3781" y="43"/>
                    <a:pt x="3781" y="65"/>
                  </a:cubicBezTo>
                  <a:cubicBezTo>
                    <a:pt x="3781" y="108"/>
                    <a:pt x="3808" y="135"/>
                    <a:pt x="3851" y="135"/>
                  </a:cubicBezTo>
                  <a:cubicBezTo>
                    <a:pt x="3894" y="135"/>
                    <a:pt x="3916" y="108"/>
                    <a:pt x="3916" y="65"/>
                  </a:cubicBezTo>
                  <a:cubicBezTo>
                    <a:pt x="3916" y="43"/>
                    <a:pt x="3894" y="0"/>
                    <a:pt x="3851" y="0"/>
                  </a:cubicBezTo>
                  <a:close/>
                  <a:moveTo>
                    <a:pt x="4121" y="0"/>
                  </a:moveTo>
                  <a:cubicBezTo>
                    <a:pt x="4078" y="0"/>
                    <a:pt x="4051" y="43"/>
                    <a:pt x="4051" y="65"/>
                  </a:cubicBezTo>
                  <a:cubicBezTo>
                    <a:pt x="4051" y="108"/>
                    <a:pt x="4078" y="135"/>
                    <a:pt x="4121" y="135"/>
                  </a:cubicBezTo>
                  <a:cubicBezTo>
                    <a:pt x="4164" y="135"/>
                    <a:pt x="4186" y="108"/>
                    <a:pt x="4186" y="65"/>
                  </a:cubicBezTo>
                  <a:cubicBezTo>
                    <a:pt x="4186" y="43"/>
                    <a:pt x="4164" y="0"/>
                    <a:pt x="4121" y="0"/>
                  </a:cubicBezTo>
                  <a:close/>
                  <a:moveTo>
                    <a:pt x="4391" y="0"/>
                  </a:moveTo>
                  <a:cubicBezTo>
                    <a:pt x="4348" y="0"/>
                    <a:pt x="4321" y="43"/>
                    <a:pt x="4321" y="65"/>
                  </a:cubicBezTo>
                  <a:cubicBezTo>
                    <a:pt x="4321" y="108"/>
                    <a:pt x="4348" y="135"/>
                    <a:pt x="4391" y="135"/>
                  </a:cubicBezTo>
                  <a:cubicBezTo>
                    <a:pt x="4434" y="135"/>
                    <a:pt x="4456" y="108"/>
                    <a:pt x="4456" y="65"/>
                  </a:cubicBezTo>
                  <a:cubicBezTo>
                    <a:pt x="4456" y="43"/>
                    <a:pt x="4434" y="0"/>
                    <a:pt x="4391" y="0"/>
                  </a:cubicBezTo>
                  <a:close/>
                  <a:moveTo>
                    <a:pt x="4661" y="0"/>
                  </a:moveTo>
                  <a:cubicBezTo>
                    <a:pt x="4618" y="0"/>
                    <a:pt x="4591" y="43"/>
                    <a:pt x="4591" y="65"/>
                  </a:cubicBezTo>
                  <a:cubicBezTo>
                    <a:pt x="4591" y="108"/>
                    <a:pt x="4618" y="135"/>
                    <a:pt x="4661" y="135"/>
                  </a:cubicBezTo>
                  <a:cubicBezTo>
                    <a:pt x="4704" y="135"/>
                    <a:pt x="4726" y="108"/>
                    <a:pt x="4726" y="65"/>
                  </a:cubicBezTo>
                  <a:cubicBezTo>
                    <a:pt x="4726" y="43"/>
                    <a:pt x="4704" y="0"/>
                    <a:pt x="4661" y="0"/>
                  </a:cubicBezTo>
                  <a:close/>
                  <a:moveTo>
                    <a:pt x="4931" y="0"/>
                  </a:moveTo>
                  <a:cubicBezTo>
                    <a:pt x="4888" y="0"/>
                    <a:pt x="4861" y="43"/>
                    <a:pt x="4861" y="65"/>
                  </a:cubicBezTo>
                  <a:cubicBezTo>
                    <a:pt x="4861" y="108"/>
                    <a:pt x="4888" y="135"/>
                    <a:pt x="4931" y="135"/>
                  </a:cubicBezTo>
                  <a:cubicBezTo>
                    <a:pt x="4975" y="135"/>
                    <a:pt x="4996" y="108"/>
                    <a:pt x="4996" y="65"/>
                  </a:cubicBezTo>
                  <a:cubicBezTo>
                    <a:pt x="4996" y="43"/>
                    <a:pt x="4975" y="0"/>
                    <a:pt x="4931" y="0"/>
                  </a:cubicBezTo>
                  <a:close/>
                  <a:moveTo>
                    <a:pt x="5201" y="0"/>
                  </a:moveTo>
                  <a:cubicBezTo>
                    <a:pt x="5158" y="0"/>
                    <a:pt x="5131" y="43"/>
                    <a:pt x="5131" y="65"/>
                  </a:cubicBezTo>
                  <a:cubicBezTo>
                    <a:pt x="5131" y="108"/>
                    <a:pt x="5158" y="135"/>
                    <a:pt x="5201" y="135"/>
                  </a:cubicBezTo>
                  <a:cubicBezTo>
                    <a:pt x="5245" y="135"/>
                    <a:pt x="5266" y="108"/>
                    <a:pt x="5266" y="65"/>
                  </a:cubicBezTo>
                  <a:cubicBezTo>
                    <a:pt x="5266" y="43"/>
                    <a:pt x="5245" y="0"/>
                    <a:pt x="5201" y="0"/>
                  </a:cubicBezTo>
                  <a:close/>
                  <a:moveTo>
                    <a:pt x="5471" y="0"/>
                  </a:moveTo>
                  <a:cubicBezTo>
                    <a:pt x="5428" y="0"/>
                    <a:pt x="5401" y="43"/>
                    <a:pt x="5401" y="65"/>
                  </a:cubicBezTo>
                  <a:cubicBezTo>
                    <a:pt x="5401" y="108"/>
                    <a:pt x="5428" y="135"/>
                    <a:pt x="5471" y="135"/>
                  </a:cubicBezTo>
                  <a:cubicBezTo>
                    <a:pt x="5515" y="135"/>
                    <a:pt x="5536" y="108"/>
                    <a:pt x="5536" y="65"/>
                  </a:cubicBezTo>
                  <a:cubicBezTo>
                    <a:pt x="5536" y="43"/>
                    <a:pt x="5515" y="0"/>
                    <a:pt x="5471" y="0"/>
                  </a:cubicBezTo>
                  <a:close/>
                  <a:moveTo>
                    <a:pt x="5741" y="0"/>
                  </a:moveTo>
                  <a:cubicBezTo>
                    <a:pt x="5698" y="0"/>
                    <a:pt x="5671" y="43"/>
                    <a:pt x="5671" y="65"/>
                  </a:cubicBezTo>
                  <a:cubicBezTo>
                    <a:pt x="5671" y="108"/>
                    <a:pt x="5698" y="135"/>
                    <a:pt x="5741" y="135"/>
                  </a:cubicBezTo>
                  <a:cubicBezTo>
                    <a:pt x="5785" y="135"/>
                    <a:pt x="5806" y="108"/>
                    <a:pt x="5806" y="65"/>
                  </a:cubicBezTo>
                  <a:cubicBezTo>
                    <a:pt x="5806" y="43"/>
                    <a:pt x="5785" y="0"/>
                    <a:pt x="5741" y="0"/>
                  </a:cubicBezTo>
                  <a:close/>
                  <a:moveTo>
                    <a:pt x="6011" y="0"/>
                  </a:moveTo>
                  <a:cubicBezTo>
                    <a:pt x="5968" y="0"/>
                    <a:pt x="5941" y="43"/>
                    <a:pt x="5941" y="65"/>
                  </a:cubicBezTo>
                  <a:cubicBezTo>
                    <a:pt x="5941" y="108"/>
                    <a:pt x="5968" y="135"/>
                    <a:pt x="6011" y="135"/>
                  </a:cubicBezTo>
                  <a:cubicBezTo>
                    <a:pt x="6055" y="135"/>
                    <a:pt x="6076" y="108"/>
                    <a:pt x="6076" y="65"/>
                  </a:cubicBezTo>
                  <a:cubicBezTo>
                    <a:pt x="6076" y="43"/>
                    <a:pt x="6055" y="0"/>
                    <a:pt x="6011" y="0"/>
                  </a:cubicBezTo>
                  <a:close/>
                  <a:moveTo>
                    <a:pt x="6281" y="0"/>
                  </a:moveTo>
                  <a:cubicBezTo>
                    <a:pt x="6238" y="0"/>
                    <a:pt x="6211" y="43"/>
                    <a:pt x="6211" y="65"/>
                  </a:cubicBezTo>
                  <a:cubicBezTo>
                    <a:pt x="6211" y="108"/>
                    <a:pt x="6238" y="135"/>
                    <a:pt x="6281" y="135"/>
                  </a:cubicBezTo>
                  <a:cubicBezTo>
                    <a:pt x="6325" y="135"/>
                    <a:pt x="6346" y="108"/>
                    <a:pt x="6346" y="65"/>
                  </a:cubicBezTo>
                  <a:cubicBezTo>
                    <a:pt x="6346" y="43"/>
                    <a:pt x="6325" y="0"/>
                    <a:pt x="6281" y="0"/>
                  </a:cubicBezTo>
                  <a:close/>
                  <a:moveTo>
                    <a:pt x="6551" y="0"/>
                  </a:moveTo>
                  <a:cubicBezTo>
                    <a:pt x="6508" y="0"/>
                    <a:pt x="6481" y="43"/>
                    <a:pt x="6481" y="65"/>
                  </a:cubicBezTo>
                  <a:cubicBezTo>
                    <a:pt x="6481" y="108"/>
                    <a:pt x="6508" y="135"/>
                    <a:pt x="6551" y="135"/>
                  </a:cubicBezTo>
                  <a:cubicBezTo>
                    <a:pt x="6595" y="135"/>
                    <a:pt x="6616" y="108"/>
                    <a:pt x="6616" y="65"/>
                  </a:cubicBezTo>
                  <a:cubicBezTo>
                    <a:pt x="6616" y="43"/>
                    <a:pt x="6595" y="0"/>
                    <a:pt x="6551" y="0"/>
                  </a:cubicBezTo>
                  <a:close/>
                  <a:moveTo>
                    <a:pt x="6821" y="0"/>
                  </a:moveTo>
                  <a:cubicBezTo>
                    <a:pt x="6778" y="0"/>
                    <a:pt x="6751" y="43"/>
                    <a:pt x="6751" y="65"/>
                  </a:cubicBezTo>
                  <a:cubicBezTo>
                    <a:pt x="6751" y="108"/>
                    <a:pt x="6778" y="135"/>
                    <a:pt x="6821" y="135"/>
                  </a:cubicBezTo>
                  <a:cubicBezTo>
                    <a:pt x="6865" y="135"/>
                    <a:pt x="6886" y="108"/>
                    <a:pt x="6886" y="65"/>
                  </a:cubicBezTo>
                  <a:cubicBezTo>
                    <a:pt x="6886" y="43"/>
                    <a:pt x="6865" y="0"/>
                    <a:pt x="6821" y="0"/>
                  </a:cubicBezTo>
                  <a:close/>
                  <a:moveTo>
                    <a:pt x="7091" y="0"/>
                  </a:moveTo>
                  <a:cubicBezTo>
                    <a:pt x="7048" y="0"/>
                    <a:pt x="7021" y="43"/>
                    <a:pt x="7021" y="65"/>
                  </a:cubicBezTo>
                  <a:cubicBezTo>
                    <a:pt x="7021" y="108"/>
                    <a:pt x="7048" y="135"/>
                    <a:pt x="7091" y="135"/>
                  </a:cubicBezTo>
                  <a:cubicBezTo>
                    <a:pt x="7135" y="135"/>
                    <a:pt x="7156" y="108"/>
                    <a:pt x="7156" y="65"/>
                  </a:cubicBezTo>
                  <a:cubicBezTo>
                    <a:pt x="7156" y="43"/>
                    <a:pt x="7135" y="0"/>
                    <a:pt x="7091" y="0"/>
                  </a:cubicBezTo>
                  <a:close/>
                  <a:moveTo>
                    <a:pt x="7113" y="243"/>
                  </a:moveTo>
                  <a:cubicBezTo>
                    <a:pt x="7091" y="243"/>
                    <a:pt x="7048" y="270"/>
                    <a:pt x="7048" y="314"/>
                  </a:cubicBezTo>
                  <a:cubicBezTo>
                    <a:pt x="7048" y="335"/>
                    <a:pt x="7091" y="378"/>
                    <a:pt x="7113" y="378"/>
                  </a:cubicBezTo>
                  <a:cubicBezTo>
                    <a:pt x="7156" y="378"/>
                    <a:pt x="7183" y="335"/>
                    <a:pt x="7183" y="314"/>
                  </a:cubicBezTo>
                  <a:cubicBezTo>
                    <a:pt x="7183" y="270"/>
                    <a:pt x="7156" y="243"/>
                    <a:pt x="7113" y="243"/>
                  </a:cubicBezTo>
                  <a:close/>
                  <a:moveTo>
                    <a:pt x="7113" y="513"/>
                  </a:moveTo>
                  <a:cubicBezTo>
                    <a:pt x="7091" y="513"/>
                    <a:pt x="7048" y="540"/>
                    <a:pt x="7048" y="584"/>
                  </a:cubicBezTo>
                  <a:cubicBezTo>
                    <a:pt x="7048" y="605"/>
                    <a:pt x="7091" y="648"/>
                    <a:pt x="7113" y="648"/>
                  </a:cubicBezTo>
                  <a:cubicBezTo>
                    <a:pt x="7156" y="648"/>
                    <a:pt x="7183" y="605"/>
                    <a:pt x="7183" y="584"/>
                  </a:cubicBezTo>
                  <a:cubicBezTo>
                    <a:pt x="7183" y="540"/>
                    <a:pt x="7156" y="513"/>
                    <a:pt x="7113" y="513"/>
                  </a:cubicBezTo>
                  <a:close/>
                  <a:moveTo>
                    <a:pt x="7113" y="783"/>
                  </a:moveTo>
                  <a:cubicBezTo>
                    <a:pt x="7091" y="783"/>
                    <a:pt x="7048" y="810"/>
                    <a:pt x="7048" y="854"/>
                  </a:cubicBezTo>
                  <a:cubicBezTo>
                    <a:pt x="7048" y="875"/>
                    <a:pt x="7091" y="918"/>
                    <a:pt x="7113" y="918"/>
                  </a:cubicBezTo>
                  <a:cubicBezTo>
                    <a:pt x="7156" y="918"/>
                    <a:pt x="7183" y="875"/>
                    <a:pt x="7183" y="854"/>
                  </a:cubicBezTo>
                  <a:cubicBezTo>
                    <a:pt x="7183" y="810"/>
                    <a:pt x="7156" y="783"/>
                    <a:pt x="7113" y="783"/>
                  </a:cubicBezTo>
                  <a:close/>
                  <a:moveTo>
                    <a:pt x="7113" y="1053"/>
                  </a:moveTo>
                  <a:cubicBezTo>
                    <a:pt x="7091" y="1053"/>
                    <a:pt x="7048" y="1080"/>
                    <a:pt x="7048" y="1124"/>
                  </a:cubicBezTo>
                  <a:cubicBezTo>
                    <a:pt x="7048" y="1145"/>
                    <a:pt x="7091" y="1188"/>
                    <a:pt x="7113" y="1188"/>
                  </a:cubicBezTo>
                  <a:cubicBezTo>
                    <a:pt x="7156" y="1188"/>
                    <a:pt x="7183" y="1145"/>
                    <a:pt x="7183" y="1124"/>
                  </a:cubicBezTo>
                  <a:cubicBezTo>
                    <a:pt x="7183" y="1080"/>
                    <a:pt x="7156" y="1053"/>
                    <a:pt x="7113" y="1053"/>
                  </a:cubicBezTo>
                  <a:close/>
                  <a:moveTo>
                    <a:pt x="7113" y="1323"/>
                  </a:moveTo>
                  <a:cubicBezTo>
                    <a:pt x="7091" y="1323"/>
                    <a:pt x="7048" y="1350"/>
                    <a:pt x="7048" y="1394"/>
                  </a:cubicBezTo>
                  <a:cubicBezTo>
                    <a:pt x="7048" y="1415"/>
                    <a:pt x="7091" y="1458"/>
                    <a:pt x="7113" y="1458"/>
                  </a:cubicBezTo>
                  <a:cubicBezTo>
                    <a:pt x="7156" y="1458"/>
                    <a:pt x="7183" y="1415"/>
                    <a:pt x="7183" y="1394"/>
                  </a:cubicBezTo>
                  <a:cubicBezTo>
                    <a:pt x="7183" y="1350"/>
                    <a:pt x="7156" y="1323"/>
                    <a:pt x="7113" y="1323"/>
                  </a:cubicBezTo>
                  <a:close/>
                  <a:moveTo>
                    <a:pt x="7113" y="1593"/>
                  </a:moveTo>
                  <a:cubicBezTo>
                    <a:pt x="7091" y="1593"/>
                    <a:pt x="7048" y="1620"/>
                    <a:pt x="7048" y="1664"/>
                  </a:cubicBezTo>
                  <a:cubicBezTo>
                    <a:pt x="7048" y="1685"/>
                    <a:pt x="7091" y="1728"/>
                    <a:pt x="7113" y="1728"/>
                  </a:cubicBezTo>
                  <a:cubicBezTo>
                    <a:pt x="7156" y="1728"/>
                    <a:pt x="7183" y="1685"/>
                    <a:pt x="7183" y="1664"/>
                  </a:cubicBezTo>
                  <a:cubicBezTo>
                    <a:pt x="7183" y="1620"/>
                    <a:pt x="7156" y="1593"/>
                    <a:pt x="7113" y="1593"/>
                  </a:cubicBezTo>
                  <a:close/>
                  <a:moveTo>
                    <a:pt x="7113" y="1863"/>
                  </a:moveTo>
                  <a:cubicBezTo>
                    <a:pt x="7091" y="1863"/>
                    <a:pt x="7048" y="1890"/>
                    <a:pt x="7048" y="1934"/>
                  </a:cubicBezTo>
                  <a:cubicBezTo>
                    <a:pt x="7048" y="1955"/>
                    <a:pt x="7091" y="1998"/>
                    <a:pt x="7113" y="1998"/>
                  </a:cubicBezTo>
                  <a:cubicBezTo>
                    <a:pt x="7156" y="1998"/>
                    <a:pt x="7183" y="1955"/>
                    <a:pt x="7183" y="1934"/>
                  </a:cubicBezTo>
                  <a:cubicBezTo>
                    <a:pt x="7183" y="1890"/>
                    <a:pt x="7156" y="1863"/>
                    <a:pt x="7113" y="1863"/>
                  </a:cubicBezTo>
                  <a:close/>
                  <a:moveTo>
                    <a:pt x="7113" y="2133"/>
                  </a:moveTo>
                  <a:cubicBezTo>
                    <a:pt x="7091" y="2133"/>
                    <a:pt x="7048" y="2160"/>
                    <a:pt x="7048" y="2204"/>
                  </a:cubicBezTo>
                  <a:cubicBezTo>
                    <a:pt x="7048" y="2225"/>
                    <a:pt x="7091" y="2268"/>
                    <a:pt x="7113" y="2268"/>
                  </a:cubicBezTo>
                  <a:cubicBezTo>
                    <a:pt x="7156" y="2268"/>
                    <a:pt x="7183" y="2225"/>
                    <a:pt x="7183" y="2204"/>
                  </a:cubicBezTo>
                  <a:cubicBezTo>
                    <a:pt x="7183" y="2160"/>
                    <a:pt x="7156" y="2133"/>
                    <a:pt x="7113" y="2133"/>
                  </a:cubicBezTo>
                  <a:close/>
                  <a:moveTo>
                    <a:pt x="7113" y="2403"/>
                  </a:moveTo>
                  <a:cubicBezTo>
                    <a:pt x="7091" y="2403"/>
                    <a:pt x="7048" y="2430"/>
                    <a:pt x="7048" y="2474"/>
                  </a:cubicBezTo>
                  <a:cubicBezTo>
                    <a:pt x="7048" y="2495"/>
                    <a:pt x="7091" y="2538"/>
                    <a:pt x="7113" y="2538"/>
                  </a:cubicBezTo>
                  <a:cubicBezTo>
                    <a:pt x="7156" y="2538"/>
                    <a:pt x="7183" y="2495"/>
                    <a:pt x="7183" y="2474"/>
                  </a:cubicBezTo>
                  <a:cubicBezTo>
                    <a:pt x="7183" y="2430"/>
                    <a:pt x="7156" y="2403"/>
                    <a:pt x="7113" y="2403"/>
                  </a:cubicBezTo>
                  <a:close/>
                  <a:moveTo>
                    <a:pt x="7113" y="2673"/>
                  </a:moveTo>
                  <a:cubicBezTo>
                    <a:pt x="7091" y="2673"/>
                    <a:pt x="7048" y="2700"/>
                    <a:pt x="7048" y="2744"/>
                  </a:cubicBezTo>
                  <a:cubicBezTo>
                    <a:pt x="7048" y="2765"/>
                    <a:pt x="7091" y="2808"/>
                    <a:pt x="7113" y="2808"/>
                  </a:cubicBezTo>
                  <a:cubicBezTo>
                    <a:pt x="7156" y="2808"/>
                    <a:pt x="7183" y="2765"/>
                    <a:pt x="7183" y="2744"/>
                  </a:cubicBezTo>
                  <a:cubicBezTo>
                    <a:pt x="7183" y="2700"/>
                    <a:pt x="7156" y="2673"/>
                    <a:pt x="7113" y="2673"/>
                  </a:cubicBezTo>
                  <a:close/>
                  <a:moveTo>
                    <a:pt x="7113" y="2943"/>
                  </a:moveTo>
                  <a:cubicBezTo>
                    <a:pt x="7091" y="2943"/>
                    <a:pt x="7048" y="2970"/>
                    <a:pt x="7048" y="3014"/>
                  </a:cubicBezTo>
                  <a:cubicBezTo>
                    <a:pt x="7048" y="3035"/>
                    <a:pt x="7091" y="3078"/>
                    <a:pt x="7113" y="3078"/>
                  </a:cubicBezTo>
                  <a:cubicBezTo>
                    <a:pt x="7156" y="3078"/>
                    <a:pt x="7183" y="3035"/>
                    <a:pt x="7183" y="3014"/>
                  </a:cubicBezTo>
                  <a:cubicBezTo>
                    <a:pt x="7183" y="2970"/>
                    <a:pt x="7156" y="2943"/>
                    <a:pt x="7113" y="2943"/>
                  </a:cubicBezTo>
                  <a:close/>
                  <a:moveTo>
                    <a:pt x="7113" y="3213"/>
                  </a:moveTo>
                  <a:cubicBezTo>
                    <a:pt x="7091" y="3213"/>
                    <a:pt x="7048" y="3240"/>
                    <a:pt x="7048" y="3284"/>
                  </a:cubicBezTo>
                  <a:cubicBezTo>
                    <a:pt x="7048" y="3305"/>
                    <a:pt x="7091" y="3348"/>
                    <a:pt x="7113" y="3348"/>
                  </a:cubicBezTo>
                  <a:cubicBezTo>
                    <a:pt x="7156" y="3348"/>
                    <a:pt x="7183" y="3305"/>
                    <a:pt x="7183" y="3284"/>
                  </a:cubicBezTo>
                  <a:cubicBezTo>
                    <a:pt x="7183" y="3240"/>
                    <a:pt x="7156" y="3213"/>
                    <a:pt x="7113" y="3213"/>
                  </a:cubicBezTo>
                  <a:close/>
                  <a:moveTo>
                    <a:pt x="7113" y="3483"/>
                  </a:moveTo>
                  <a:cubicBezTo>
                    <a:pt x="7091" y="3483"/>
                    <a:pt x="7048" y="3510"/>
                    <a:pt x="7048" y="3554"/>
                  </a:cubicBezTo>
                  <a:cubicBezTo>
                    <a:pt x="7048" y="3575"/>
                    <a:pt x="7091" y="3618"/>
                    <a:pt x="7113" y="3618"/>
                  </a:cubicBezTo>
                  <a:cubicBezTo>
                    <a:pt x="7156" y="3618"/>
                    <a:pt x="7183" y="3575"/>
                    <a:pt x="7183" y="3554"/>
                  </a:cubicBezTo>
                  <a:cubicBezTo>
                    <a:pt x="7183" y="3510"/>
                    <a:pt x="7156" y="3483"/>
                    <a:pt x="7113" y="3483"/>
                  </a:cubicBezTo>
                  <a:close/>
                  <a:moveTo>
                    <a:pt x="7113" y="3753"/>
                  </a:moveTo>
                  <a:cubicBezTo>
                    <a:pt x="7091" y="3753"/>
                    <a:pt x="7048" y="3780"/>
                    <a:pt x="7048" y="3824"/>
                  </a:cubicBezTo>
                  <a:cubicBezTo>
                    <a:pt x="7048" y="3845"/>
                    <a:pt x="7091" y="3888"/>
                    <a:pt x="7113" y="3888"/>
                  </a:cubicBezTo>
                  <a:cubicBezTo>
                    <a:pt x="7156" y="3888"/>
                    <a:pt x="7183" y="3845"/>
                    <a:pt x="7183" y="3824"/>
                  </a:cubicBezTo>
                  <a:cubicBezTo>
                    <a:pt x="7183" y="3780"/>
                    <a:pt x="7156" y="3753"/>
                    <a:pt x="7113" y="3753"/>
                  </a:cubicBezTo>
                  <a:close/>
                  <a:moveTo>
                    <a:pt x="7113" y="4023"/>
                  </a:moveTo>
                  <a:cubicBezTo>
                    <a:pt x="7091" y="4023"/>
                    <a:pt x="7048" y="4050"/>
                    <a:pt x="7048" y="4094"/>
                  </a:cubicBezTo>
                  <a:cubicBezTo>
                    <a:pt x="7048" y="4115"/>
                    <a:pt x="7091" y="4158"/>
                    <a:pt x="7113" y="4158"/>
                  </a:cubicBezTo>
                  <a:cubicBezTo>
                    <a:pt x="7156" y="4158"/>
                    <a:pt x="7183" y="4115"/>
                    <a:pt x="7183" y="4094"/>
                  </a:cubicBezTo>
                  <a:cubicBezTo>
                    <a:pt x="7183" y="4050"/>
                    <a:pt x="7156" y="4023"/>
                    <a:pt x="7113" y="4023"/>
                  </a:cubicBezTo>
                  <a:close/>
                  <a:moveTo>
                    <a:pt x="7113" y="4293"/>
                  </a:moveTo>
                  <a:cubicBezTo>
                    <a:pt x="7091" y="4293"/>
                    <a:pt x="7048" y="4320"/>
                    <a:pt x="7048" y="4364"/>
                  </a:cubicBezTo>
                  <a:cubicBezTo>
                    <a:pt x="7048" y="4385"/>
                    <a:pt x="7091" y="4428"/>
                    <a:pt x="7113" y="4428"/>
                  </a:cubicBezTo>
                  <a:cubicBezTo>
                    <a:pt x="7156" y="4428"/>
                    <a:pt x="7183" y="4385"/>
                    <a:pt x="7183" y="4364"/>
                  </a:cubicBezTo>
                  <a:cubicBezTo>
                    <a:pt x="7183" y="4320"/>
                    <a:pt x="7156" y="4293"/>
                    <a:pt x="7113" y="4293"/>
                  </a:cubicBezTo>
                  <a:close/>
                  <a:moveTo>
                    <a:pt x="7113" y="4563"/>
                  </a:moveTo>
                  <a:cubicBezTo>
                    <a:pt x="7091" y="4563"/>
                    <a:pt x="7048" y="4590"/>
                    <a:pt x="7048" y="4634"/>
                  </a:cubicBezTo>
                  <a:cubicBezTo>
                    <a:pt x="7048" y="4655"/>
                    <a:pt x="7091" y="4698"/>
                    <a:pt x="7113" y="4698"/>
                  </a:cubicBezTo>
                  <a:cubicBezTo>
                    <a:pt x="7156" y="4698"/>
                    <a:pt x="7183" y="4655"/>
                    <a:pt x="7183" y="4634"/>
                  </a:cubicBezTo>
                  <a:cubicBezTo>
                    <a:pt x="7183" y="4590"/>
                    <a:pt x="7156" y="4563"/>
                    <a:pt x="7113" y="4563"/>
                  </a:cubicBezTo>
                  <a:close/>
                  <a:moveTo>
                    <a:pt x="7113" y="4833"/>
                  </a:moveTo>
                  <a:cubicBezTo>
                    <a:pt x="7091" y="4833"/>
                    <a:pt x="7048" y="4860"/>
                    <a:pt x="7048" y="4904"/>
                  </a:cubicBezTo>
                  <a:cubicBezTo>
                    <a:pt x="7048" y="4925"/>
                    <a:pt x="7091" y="4968"/>
                    <a:pt x="7113" y="4968"/>
                  </a:cubicBezTo>
                  <a:cubicBezTo>
                    <a:pt x="7156" y="4968"/>
                    <a:pt x="7183" y="4925"/>
                    <a:pt x="7183" y="4904"/>
                  </a:cubicBezTo>
                  <a:cubicBezTo>
                    <a:pt x="7183" y="4860"/>
                    <a:pt x="7156" y="4833"/>
                    <a:pt x="7113" y="4833"/>
                  </a:cubicBezTo>
                  <a:close/>
                  <a:moveTo>
                    <a:pt x="7113" y="5103"/>
                  </a:moveTo>
                  <a:cubicBezTo>
                    <a:pt x="7091" y="5103"/>
                    <a:pt x="7048" y="5130"/>
                    <a:pt x="7048" y="5174"/>
                  </a:cubicBezTo>
                  <a:cubicBezTo>
                    <a:pt x="7048" y="5195"/>
                    <a:pt x="7091" y="5239"/>
                    <a:pt x="7113" y="5239"/>
                  </a:cubicBezTo>
                  <a:cubicBezTo>
                    <a:pt x="7156" y="5239"/>
                    <a:pt x="7183" y="5195"/>
                    <a:pt x="7183" y="5174"/>
                  </a:cubicBezTo>
                  <a:cubicBezTo>
                    <a:pt x="7183" y="5130"/>
                    <a:pt x="7156" y="5103"/>
                    <a:pt x="7113" y="5103"/>
                  </a:cubicBezTo>
                  <a:close/>
                  <a:moveTo>
                    <a:pt x="7113" y="5374"/>
                  </a:moveTo>
                  <a:cubicBezTo>
                    <a:pt x="7091" y="5374"/>
                    <a:pt x="7048" y="5401"/>
                    <a:pt x="7048" y="5444"/>
                  </a:cubicBezTo>
                  <a:cubicBezTo>
                    <a:pt x="7048" y="5465"/>
                    <a:pt x="7091" y="5509"/>
                    <a:pt x="7113" y="5509"/>
                  </a:cubicBezTo>
                  <a:cubicBezTo>
                    <a:pt x="7156" y="5509"/>
                    <a:pt x="7183" y="5465"/>
                    <a:pt x="7183" y="5444"/>
                  </a:cubicBezTo>
                  <a:cubicBezTo>
                    <a:pt x="7183" y="5401"/>
                    <a:pt x="7156" y="5374"/>
                    <a:pt x="7113" y="5374"/>
                  </a:cubicBezTo>
                  <a:close/>
                  <a:moveTo>
                    <a:pt x="7113" y="5644"/>
                  </a:moveTo>
                  <a:cubicBezTo>
                    <a:pt x="7091" y="5644"/>
                    <a:pt x="7048" y="5671"/>
                    <a:pt x="7048" y="5714"/>
                  </a:cubicBezTo>
                  <a:cubicBezTo>
                    <a:pt x="7048" y="5735"/>
                    <a:pt x="7091" y="5779"/>
                    <a:pt x="7113" y="5779"/>
                  </a:cubicBezTo>
                  <a:cubicBezTo>
                    <a:pt x="7156" y="5779"/>
                    <a:pt x="7183" y="5735"/>
                    <a:pt x="7183" y="5714"/>
                  </a:cubicBezTo>
                  <a:cubicBezTo>
                    <a:pt x="7183" y="5671"/>
                    <a:pt x="7156" y="5644"/>
                    <a:pt x="7113" y="5644"/>
                  </a:cubicBezTo>
                  <a:close/>
                  <a:moveTo>
                    <a:pt x="7113" y="5914"/>
                  </a:moveTo>
                  <a:cubicBezTo>
                    <a:pt x="7091" y="5914"/>
                    <a:pt x="7048" y="5941"/>
                    <a:pt x="7048" y="5984"/>
                  </a:cubicBezTo>
                  <a:cubicBezTo>
                    <a:pt x="7048" y="6005"/>
                    <a:pt x="7091" y="6049"/>
                    <a:pt x="7113" y="6049"/>
                  </a:cubicBezTo>
                  <a:cubicBezTo>
                    <a:pt x="7156" y="6049"/>
                    <a:pt x="7183" y="6005"/>
                    <a:pt x="7183" y="5984"/>
                  </a:cubicBezTo>
                  <a:cubicBezTo>
                    <a:pt x="7183" y="5941"/>
                    <a:pt x="7156" y="5914"/>
                    <a:pt x="7113" y="5914"/>
                  </a:cubicBezTo>
                  <a:close/>
                  <a:moveTo>
                    <a:pt x="7113" y="6184"/>
                  </a:moveTo>
                  <a:cubicBezTo>
                    <a:pt x="7091" y="6184"/>
                    <a:pt x="7048" y="6211"/>
                    <a:pt x="7048" y="6254"/>
                  </a:cubicBezTo>
                  <a:cubicBezTo>
                    <a:pt x="7048" y="6275"/>
                    <a:pt x="7091" y="6319"/>
                    <a:pt x="7113" y="6319"/>
                  </a:cubicBezTo>
                  <a:cubicBezTo>
                    <a:pt x="7156" y="6319"/>
                    <a:pt x="7183" y="6275"/>
                    <a:pt x="7183" y="6254"/>
                  </a:cubicBezTo>
                  <a:cubicBezTo>
                    <a:pt x="7183" y="6211"/>
                    <a:pt x="7156" y="6184"/>
                    <a:pt x="7113" y="6184"/>
                  </a:cubicBezTo>
                  <a:close/>
                  <a:moveTo>
                    <a:pt x="7113" y="6454"/>
                  </a:moveTo>
                  <a:cubicBezTo>
                    <a:pt x="7091" y="6454"/>
                    <a:pt x="7048" y="6481"/>
                    <a:pt x="7048" y="6524"/>
                  </a:cubicBezTo>
                  <a:cubicBezTo>
                    <a:pt x="7048" y="6545"/>
                    <a:pt x="7091" y="6589"/>
                    <a:pt x="7113" y="6589"/>
                  </a:cubicBezTo>
                  <a:cubicBezTo>
                    <a:pt x="7156" y="6589"/>
                    <a:pt x="7183" y="6545"/>
                    <a:pt x="7183" y="6524"/>
                  </a:cubicBezTo>
                  <a:cubicBezTo>
                    <a:pt x="7183" y="6481"/>
                    <a:pt x="7156" y="6454"/>
                    <a:pt x="7113" y="6454"/>
                  </a:cubicBezTo>
                  <a:close/>
                  <a:moveTo>
                    <a:pt x="7113" y="6724"/>
                  </a:moveTo>
                  <a:cubicBezTo>
                    <a:pt x="7091" y="6724"/>
                    <a:pt x="7048" y="6751"/>
                    <a:pt x="7048" y="6794"/>
                  </a:cubicBezTo>
                  <a:cubicBezTo>
                    <a:pt x="7048" y="6815"/>
                    <a:pt x="7091" y="6859"/>
                    <a:pt x="7113" y="6859"/>
                  </a:cubicBezTo>
                  <a:cubicBezTo>
                    <a:pt x="7156" y="6859"/>
                    <a:pt x="7183" y="6815"/>
                    <a:pt x="7183" y="6794"/>
                  </a:cubicBezTo>
                  <a:cubicBezTo>
                    <a:pt x="7183" y="6751"/>
                    <a:pt x="7156" y="6724"/>
                    <a:pt x="7113" y="6724"/>
                  </a:cubicBezTo>
                  <a:close/>
                  <a:moveTo>
                    <a:pt x="7113" y="6994"/>
                  </a:moveTo>
                  <a:cubicBezTo>
                    <a:pt x="7091" y="6994"/>
                    <a:pt x="7048" y="7021"/>
                    <a:pt x="7048" y="7064"/>
                  </a:cubicBezTo>
                  <a:cubicBezTo>
                    <a:pt x="7048" y="7085"/>
                    <a:pt x="7091" y="7129"/>
                    <a:pt x="7113" y="7129"/>
                  </a:cubicBezTo>
                  <a:cubicBezTo>
                    <a:pt x="7156" y="7129"/>
                    <a:pt x="7183" y="7085"/>
                    <a:pt x="7183" y="7064"/>
                  </a:cubicBezTo>
                  <a:cubicBezTo>
                    <a:pt x="7183" y="7021"/>
                    <a:pt x="7156" y="6994"/>
                    <a:pt x="7113" y="6994"/>
                  </a:cubicBezTo>
                  <a:close/>
                  <a:moveTo>
                    <a:pt x="7113" y="7264"/>
                  </a:moveTo>
                  <a:cubicBezTo>
                    <a:pt x="7091" y="7264"/>
                    <a:pt x="7048" y="7291"/>
                    <a:pt x="7048" y="7334"/>
                  </a:cubicBezTo>
                  <a:cubicBezTo>
                    <a:pt x="7048" y="7355"/>
                    <a:pt x="7091" y="7399"/>
                    <a:pt x="7113" y="7399"/>
                  </a:cubicBezTo>
                  <a:cubicBezTo>
                    <a:pt x="7156" y="7399"/>
                    <a:pt x="7183" y="7355"/>
                    <a:pt x="7183" y="7334"/>
                  </a:cubicBezTo>
                  <a:cubicBezTo>
                    <a:pt x="7183" y="7291"/>
                    <a:pt x="7156" y="7264"/>
                    <a:pt x="7113" y="7264"/>
                  </a:cubicBezTo>
                  <a:close/>
                  <a:moveTo>
                    <a:pt x="7113" y="7534"/>
                  </a:moveTo>
                  <a:cubicBezTo>
                    <a:pt x="7091" y="7534"/>
                    <a:pt x="7048" y="7561"/>
                    <a:pt x="7048" y="7604"/>
                  </a:cubicBezTo>
                  <a:cubicBezTo>
                    <a:pt x="7048" y="7625"/>
                    <a:pt x="7091" y="7669"/>
                    <a:pt x="7113" y="7669"/>
                  </a:cubicBezTo>
                  <a:cubicBezTo>
                    <a:pt x="7156" y="7669"/>
                    <a:pt x="7183" y="7625"/>
                    <a:pt x="7183" y="7604"/>
                  </a:cubicBezTo>
                  <a:cubicBezTo>
                    <a:pt x="7183" y="7561"/>
                    <a:pt x="7156" y="7534"/>
                    <a:pt x="7113" y="7534"/>
                  </a:cubicBezTo>
                  <a:close/>
                  <a:moveTo>
                    <a:pt x="7113" y="7804"/>
                  </a:moveTo>
                  <a:cubicBezTo>
                    <a:pt x="7091" y="7804"/>
                    <a:pt x="7048" y="7831"/>
                    <a:pt x="7048" y="7874"/>
                  </a:cubicBezTo>
                  <a:cubicBezTo>
                    <a:pt x="7048" y="7895"/>
                    <a:pt x="7091" y="7939"/>
                    <a:pt x="7113" y="7939"/>
                  </a:cubicBezTo>
                  <a:cubicBezTo>
                    <a:pt x="7156" y="7939"/>
                    <a:pt x="7183" y="7895"/>
                    <a:pt x="7183" y="7874"/>
                  </a:cubicBezTo>
                  <a:cubicBezTo>
                    <a:pt x="7183" y="7831"/>
                    <a:pt x="7156" y="7804"/>
                    <a:pt x="7113" y="7804"/>
                  </a:cubicBezTo>
                  <a:close/>
                  <a:moveTo>
                    <a:pt x="7113" y="8074"/>
                  </a:moveTo>
                  <a:cubicBezTo>
                    <a:pt x="7091" y="8074"/>
                    <a:pt x="7048" y="8101"/>
                    <a:pt x="7048" y="8144"/>
                  </a:cubicBezTo>
                  <a:cubicBezTo>
                    <a:pt x="7048" y="8165"/>
                    <a:pt x="7091" y="8209"/>
                    <a:pt x="7113" y="8209"/>
                  </a:cubicBezTo>
                  <a:cubicBezTo>
                    <a:pt x="7156" y="8209"/>
                    <a:pt x="7183" y="8165"/>
                    <a:pt x="7183" y="8144"/>
                  </a:cubicBezTo>
                  <a:cubicBezTo>
                    <a:pt x="7183" y="8101"/>
                    <a:pt x="7156" y="8074"/>
                    <a:pt x="7113" y="8074"/>
                  </a:cubicBezTo>
                  <a:close/>
                  <a:moveTo>
                    <a:pt x="7113" y="8344"/>
                  </a:moveTo>
                  <a:cubicBezTo>
                    <a:pt x="7091" y="8344"/>
                    <a:pt x="7048" y="8371"/>
                    <a:pt x="7048" y="8414"/>
                  </a:cubicBezTo>
                  <a:cubicBezTo>
                    <a:pt x="7048" y="8435"/>
                    <a:pt x="7091" y="8479"/>
                    <a:pt x="7113" y="8479"/>
                  </a:cubicBezTo>
                  <a:cubicBezTo>
                    <a:pt x="7156" y="8479"/>
                    <a:pt x="7183" y="8435"/>
                    <a:pt x="7183" y="8414"/>
                  </a:cubicBezTo>
                  <a:cubicBezTo>
                    <a:pt x="7183" y="8371"/>
                    <a:pt x="7156" y="8344"/>
                    <a:pt x="7113" y="8344"/>
                  </a:cubicBezTo>
                  <a:close/>
                  <a:moveTo>
                    <a:pt x="7113" y="8614"/>
                  </a:moveTo>
                  <a:cubicBezTo>
                    <a:pt x="7091" y="8614"/>
                    <a:pt x="7048" y="8641"/>
                    <a:pt x="7048" y="8684"/>
                  </a:cubicBezTo>
                  <a:cubicBezTo>
                    <a:pt x="7048" y="8705"/>
                    <a:pt x="7091" y="8749"/>
                    <a:pt x="7113" y="8749"/>
                  </a:cubicBezTo>
                  <a:cubicBezTo>
                    <a:pt x="7156" y="8749"/>
                    <a:pt x="7183" y="8705"/>
                    <a:pt x="7183" y="8684"/>
                  </a:cubicBezTo>
                  <a:cubicBezTo>
                    <a:pt x="7183" y="8641"/>
                    <a:pt x="7156" y="8614"/>
                    <a:pt x="7113" y="8614"/>
                  </a:cubicBezTo>
                  <a:close/>
                  <a:moveTo>
                    <a:pt x="7113" y="8884"/>
                  </a:moveTo>
                  <a:cubicBezTo>
                    <a:pt x="7091" y="8884"/>
                    <a:pt x="7048" y="8911"/>
                    <a:pt x="7048" y="8954"/>
                  </a:cubicBezTo>
                  <a:cubicBezTo>
                    <a:pt x="7048" y="8975"/>
                    <a:pt x="7091" y="9019"/>
                    <a:pt x="7113" y="9019"/>
                  </a:cubicBezTo>
                  <a:cubicBezTo>
                    <a:pt x="7156" y="9019"/>
                    <a:pt x="7183" y="8975"/>
                    <a:pt x="7183" y="8954"/>
                  </a:cubicBezTo>
                  <a:cubicBezTo>
                    <a:pt x="7183" y="8911"/>
                    <a:pt x="7156" y="8884"/>
                    <a:pt x="7113" y="8884"/>
                  </a:cubicBezTo>
                  <a:close/>
                  <a:moveTo>
                    <a:pt x="7113" y="9154"/>
                  </a:moveTo>
                  <a:cubicBezTo>
                    <a:pt x="7091" y="9154"/>
                    <a:pt x="7048" y="9181"/>
                    <a:pt x="7048" y="9224"/>
                  </a:cubicBezTo>
                  <a:cubicBezTo>
                    <a:pt x="7048" y="9245"/>
                    <a:pt x="7091" y="9289"/>
                    <a:pt x="7113" y="9289"/>
                  </a:cubicBezTo>
                  <a:cubicBezTo>
                    <a:pt x="7156" y="9289"/>
                    <a:pt x="7183" y="9245"/>
                    <a:pt x="7183" y="9224"/>
                  </a:cubicBezTo>
                  <a:cubicBezTo>
                    <a:pt x="7183" y="9181"/>
                    <a:pt x="7156" y="9154"/>
                    <a:pt x="7113" y="9154"/>
                  </a:cubicBezTo>
                  <a:close/>
                  <a:moveTo>
                    <a:pt x="7113" y="9424"/>
                  </a:moveTo>
                  <a:cubicBezTo>
                    <a:pt x="7091" y="9424"/>
                    <a:pt x="7048" y="9451"/>
                    <a:pt x="7048" y="9494"/>
                  </a:cubicBezTo>
                  <a:cubicBezTo>
                    <a:pt x="7048" y="9515"/>
                    <a:pt x="7091" y="9559"/>
                    <a:pt x="7113" y="9559"/>
                  </a:cubicBezTo>
                  <a:cubicBezTo>
                    <a:pt x="7156" y="9559"/>
                    <a:pt x="7183" y="9515"/>
                    <a:pt x="7183" y="9494"/>
                  </a:cubicBezTo>
                  <a:cubicBezTo>
                    <a:pt x="7183" y="9451"/>
                    <a:pt x="7156" y="9424"/>
                    <a:pt x="7113" y="9424"/>
                  </a:cubicBezTo>
                  <a:close/>
                  <a:moveTo>
                    <a:pt x="7113" y="9694"/>
                  </a:moveTo>
                  <a:cubicBezTo>
                    <a:pt x="7091" y="9694"/>
                    <a:pt x="7048" y="9721"/>
                    <a:pt x="7048" y="9764"/>
                  </a:cubicBezTo>
                  <a:cubicBezTo>
                    <a:pt x="7048" y="9785"/>
                    <a:pt x="7091" y="9829"/>
                    <a:pt x="7113" y="9829"/>
                  </a:cubicBezTo>
                  <a:cubicBezTo>
                    <a:pt x="7156" y="9829"/>
                    <a:pt x="7183" y="9785"/>
                    <a:pt x="7183" y="9764"/>
                  </a:cubicBezTo>
                  <a:cubicBezTo>
                    <a:pt x="7183" y="9721"/>
                    <a:pt x="7156" y="9694"/>
                    <a:pt x="7113" y="9694"/>
                  </a:cubicBezTo>
                  <a:close/>
                  <a:moveTo>
                    <a:pt x="7113" y="9964"/>
                  </a:moveTo>
                  <a:cubicBezTo>
                    <a:pt x="7091" y="9964"/>
                    <a:pt x="7048" y="9991"/>
                    <a:pt x="7048" y="10034"/>
                  </a:cubicBezTo>
                  <a:cubicBezTo>
                    <a:pt x="7048" y="10055"/>
                    <a:pt x="7091" y="10099"/>
                    <a:pt x="7113" y="10099"/>
                  </a:cubicBezTo>
                  <a:cubicBezTo>
                    <a:pt x="7156" y="10099"/>
                    <a:pt x="7183" y="10055"/>
                    <a:pt x="7183" y="10034"/>
                  </a:cubicBezTo>
                  <a:cubicBezTo>
                    <a:pt x="7183" y="9991"/>
                    <a:pt x="7156" y="9964"/>
                    <a:pt x="7113" y="9964"/>
                  </a:cubicBezTo>
                  <a:close/>
                  <a:moveTo>
                    <a:pt x="7113" y="10234"/>
                  </a:moveTo>
                  <a:cubicBezTo>
                    <a:pt x="7091" y="10234"/>
                    <a:pt x="7048" y="10261"/>
                    <a:pt x="7048" y="10304"/>
                  </a:cubicBezTo>
                  <a:cubicBezTo>
                    <a:pt x="7048" y="10326"/>
                    <a:pt x="7091" y="10369"/>
                    <a:pt x="7113" y="10369"/>
                  </a:cubicBezTo>
                  <a:cubicBezTo>
                    <a:pt x="7156" y="10369"/>
                    <a:pt x="7183" y="10326"/>
                    <a:pt x="7183" y="10304"/>
                  </a:cubicBezTo>
                  <a:cubicBezTo>
                    <a:pt x="7183" y="10261"/>
                    <a:pt x="7156" y="10234"/>
                    <a:pt x="7113" y="10234"/>
                  </a:cubicBezTo>
                  <a:close/>
                  <a:moveTo>
                    <a:pt x="7113" y="10504"/>
                  </a:moveTo>
                  <a:cubicBezTo>
                    <a:pt x="7091" y="10504"/>
                    <a:pt x="7048" y="10531"/>
                    <a:pt x="7048" y="10574"/>
                  </a:cubicBezTo>
                  <a:cubicBezTo>
                    <a:pt x="7048" y="10596"/>
                    <a:pt x="7091" y="10639"/>
                    <a:pt x="7113" y="10639"/>
                  </a:cubicBezTo>
                  <a:cubicBezTo>
                    <a:pt x="7156" y="10639"/>
                    <a:pt x="7183" y="10596"/>
                    <a:pt x="7183" y="10574"/>
                  </a:cubicBezTo>
                  <a:cubicBezTo>
                    <a:pt x="7183" y="10531"/>
                    <a:pt x="7156" y="10504"/>
                    <a:pt x="7113" y="10504"/>
                  </a:cubicBezTo>
                  <a:close/>
                  <a:moveTo>
                    <a:pt x="7113" y="10774"/>
                  </a:moveTo>
                  <a:cubicBezTo>
                    <a:pt x="7091" y="10774"/>
                    <a:pt x="7048" y="10801"/>
                    <a:pt x="7048" y="10844"/>
                  </a:cubicBezTo>
                  <a:cubicBezTo>
                    <a:pt x="7048" y="10866"/>
                    <a:pt x="7091" y="10909"/>
                    <a:pt x="7113" y="10909"/>
                  </a:cubicBezTo>
                  <a:cubicBezTo>
                    <a:pt x="7156" y="10909"/>
                    <a:pt x="7183" y="10866"/>
                    <a:pt x="7183" y="10844"/>
                  </a:cubicBezTo>
                  <a:cubicBezTo>
                    <a:pt x="7183" y="10801"/>
                    <a:pt x="7156" y="10774"/>
                    <a:pt x="7113" y="10774"/>
                  </a:cubicBezTo>
                  <a:close/>
                  <a:moveTo>
                    <a:pt x="7113" y="11044"/>
                  </a:moveTo>
                  <a:cubicBezTo>
                    <a:pt x="7091" y="11044"/>
                    <a:pt x="7048" y="11071"/>
                    <a:pt x="7048" y="11114"/>
                  </a:cubicBezTo>
                  <a:cubicBezTo>
                    <a:pt x="7048" y="11136"/>
                    <a:pt x="7091" y="11179"/>
                    <a:pt x="7113" y="11179"/>
                  </a:cubicBezTo>
                  <a:cubicBezTo>
                    <a:pt x="7156" y="11179"/>
                    <a:pt x="7183" y="11136"/>
                    <a:pt x="7183" y="11114"/>
                  </a:cubicBezTo>
                  <a:cubicBezTo>
                    <a:pt x="7183" y="11071"/>
                    <a:pt x="7156" y="11044"/>
                    <a:pt x="7113" y="11044"/>
                  </a:cubicBezTo>
                  <a:close/>
                  <a:moveTo>
                    <a:pt x="7113" y="11314"/>
                  </a:moveTo>
                  <a:cubicBezTo>
                    <a:pt x="7091" y="11314"/>
                    <a:pt x="7048" y="11341"/>
                    <a:pt x="7048" y="11384"/>
                  </a:cubicBezTo>
                  <a:cubicBezTo>
                    <a:pt x="7048" y="11406"/>
                    <a:pt x="7091" y="11449"/>
                    <a:pt x="7113" y="11449"/>
                  </a:cubicBezTo>
                  <a:cubicBezTo>
                    <a:pt x="7156" y="11449"/>
                    <a:pt x="7183" y="11406"/>
                    <a:pt x="7183" y="11384"/>
                  </a:cubicBezTo>
                  <a:cubicBezTo>
                    <a:pt x="7183" y="11341"/>
                    <a:pt x="7156" y="11314"/>
                    <a:pt x="7113" y="11314"/>
                  </a:cubicBezTo>
                  <a:close/>
                  <a:moveTo>
                    <a:pt x="7113" y="11584"/>
                  </a:moveTo>
                  <a:cubicBezTo>
                    <a:pt x="7091" y="11584"/>
                    <a:pt x="7048" y="11611"/>
                    <a:pt x="7048" y="11654"/>
                  </a:cubicBezTo>
                  <a:cubicBezTo>
                    <a:pt x="7048" y="11676"/>
                    <a:pt x="7091" y="11719"/>
                    <a:pt x="7113" y="11719"/>
                  </a:cubicBezTo>
                  <a:cubicBezTo>
                    <a:pt x="7156" y="11719"/>
                    <a:pt x="7183" y="11676"/>
                    <a:pt x="7183" y="11654"/>
                  </a:cubicBezTo>
                  <a:cubicBezTo>
                    <a:pt x="7183" y="11611"/>
                    <a:pt x="7156" y="11584"/>
                    <a:pt x="7113" y="11584"/>
                  </a:cubicBezTo>
                  <a:close/>
                  <a:moveTo>
                    <a:pt x="7113" y="11854"/>
                  </a:moveTo>
                  <a:cubicBezTo>
                    <a:pt x="7091" y="11854"/>
                    <a:pt x="7048" y="11881"/>
                    <a:pt x="7048" y="11924"/>
                  </a:cubicBezTo>
                  <a:cubicBezTo>
                    <a:pt x="7048" y="11946"/>
                    <a:pt x="7091" y="11989"/>
                    <a:pt x="7113" y="11989"/>
                  </a:cubicBezTo>
                  <a:cubicBezTo>
                    <a:pt x="7156" y="11989"/>
                    <a:pt x="7183" y="11946"/>
                    <a:pt x="7183" y="11924"/>
                  </a:cubicBezTo>
                  <a:cubicBezTo>
                    <a:pt x="7183" y="11881"/>
                    <a:pt x="7156" y="11854"/>
                    <a:pt x="7113" y="11854"/>
                  </a:cubicBezTo>
                  <a:close/>
                  <a:moveTo>
                    <a:pt x="7113" y="12124"/>
                  </a:moveTo>
                  <a:cubicBezTo>
                    <a:pt x="7091" y="12124"/>
                    <a:pt x="7048" y="12151"/>
                    <a:pt x="7048" y="12194"/>
                  </a:cubicBezTo>
                  <a:cubicBezTo>
                    <a:pt x="7048" y="12216"/>
                    <a:pt x="7091" y="12259"/>
                    <a:pt x="7113" y="12259"/>
                  </a:cubicBezTo>
                  <a:cubicBezTo>
                    <a:pt x="7156" y="12259"/>
                    <a:pt x="7183" y="12216"/>
                    <a:pt x="7183" y="12194"/>
                  </a:cubicBezTo>
                  <a:cubicBezTo>
                    <a:pt x="7183" y="12151"/>
                    <a:pt x="7156" y="12124"/>
                    <a:pt x="7113" y="12124"/>
                  </a:cubicBezTo>
                  <a:close/>
                  <a:moveTo>
                    <a:pt x="7113" y="12394"/>
                  </a:moveTo>
                  <a:cubicBezTo>
                    <a:pt x="7091" y="12394"/>
                    <a:pt x="7048" y="12421"/>
                    <a:pt x="7048" y="12464"/>
                  </a:cubicBezTo>
                  <a:cubicBezTo>
                    <a:pt x="7048" y="12486"/>
                    <a:pt x="7091" y="12529"/>
                    <a:pt x="7113" y="12529"/>
                  </a:cubicBezTo>
                  <a:cubicBezTo>
                    <a:pt x="7156" y="12529"/>
                    <a:pt x="7183" y="12486"/>
                    <a:pt x="7183" y="12464"/>
                  </a:cubicBezTo>
                  <a:cubicBezTo>
                    <a:pt x="7183" y="12421"/>
                    <a:pt x="7156" y="12394"/>
                    <a:pt x="7113" y="12394"/>
                  </a:cubicBezTo>
                  <a:close/>
                  <a:moveTo>
                    <a:pt x="7113" y="12664"/>
                  </a:moveTo>
                  <a:cubicBezTo>
                    <a:pt x="7091" y="12664"/>
                    <a:pt x="7048" y="12691"/>
                    <a:pt x="7048" y="12734"/>
                  </a:cubicBezTo>
                  <a:cubicBezTo>
                    <a:pt x="7048" y="12756"/>
                    <a:pt x="7091" y="12799"/>
                    <a:pt x="7113" y="12799"/>
                  </a:cubicBezTo>
                  <a:cubicBezTo>
                    <a:pt x="7156" y="12799"/>
                    <a:pt x="7183" y="12756"/>
                    <a:pt x="7183" y="12734"/>
                  </a:cubicBezTo>
                  <a:cubicBezTo>
                    <a:pt x="7183" y="12691"/>
                    <a:pt x="7156" y="12664"/>
                    <a:pt x="7113" y="12664"/>
                  </a:cubicBezTo>
                  <a:close/>
                  <a:moveTo>
                    <a:pt x="7113" y="12934"/>
                  </a:moveTo>
                  <a:cubicBezTo>
                    <a:pt x="7091" y="12934"/>
                    <a:pt x="7048" y="12961"/>
                    <a:pt x="7048" y="13004"/>
                  </a:cubicBezTo>
                  <a:cubicBezTo>
                    <a:pt x="7048" y="13026"/>
                    <a:pt x="7091" y="13069"/>
                    <a:pt x="7113" y="13069"/>
                  </a:cubicBezTo>
                  <a:cubicBezTo>
                    <a:pt x="7156" y="13069"/>
                    <a:pt x="7183" y="13026"/>
                    <a:pt x="7183" y="13004"/>
                  </a:cubicBezTo>
                  <a:cubicBezTo>
                    <a:pt x="7183" y="12961"/>
                    <a:pt x="7156" y="12934"/>
                    <a:pt x="7113" y="12934"/>
                  </a:cubicBezTo>
                  <a:close/>
                  <a:moveTo>
                    <a:pt x="7113" y="13204"/>
                  </a:moveTo>
                  <a:cubicBezTo>
                    <a:pt x="7091" y="13204"/>
                    <a:pt x="7048" y="13231"/>
                    <a:pt x="7048" y="13274"/>
                  </a:cubicBezTo>
                  <a:cubicBezTo>
                    <a:pt x="7048" y="13296"/>
                    <a:pt x="7091" y="13339"/>
                    <a:pt x="7113" y="13339"/>
                  </a:cubicBezTo>
                  <a:cubicBezTo>
                    <a:pt x="7156" y="13339"/>
                    <a:pt x="7183" y="13296"/>
                    <a:pt x="7183" y="13274"/>
                  </a:cubicBezTo>
                  <a:cubicBezTo>
                    <a:pt x="7183" y="13231"/>
                    <a:pt x="7156" y="13204"/>
                    <a:pt x="7113" y="13204"/>
                  </a:cubicBezTo>
                  <a:close/>
                  <a:moveTo>
                    <a:pt x="7113" y="13474"/>
                  </a:moveTo>
                  <a:cubicBezTo>
                    <a:pt x="7091" y="13474"/>
                    <a:pt x="7048" y="13501"/>
                    <a:pt x="7048" y="13544"/>
                  </a:cubicBezTo>
                  <a:cubicBezTo>
                    <a:pt x="7048" y="13566"/>
                    <a:pt x="7091" y="13609"/>
                    <a:pt x="7113" y="13609"/>
                  </a:cubicBezTo>
                  <a:cubicBezTo>
                    <a:pt x="7156" y="13609"/>
                    <a:pt x="7183" y="13566"/>
                    <a:pt x="7183" y="13544"/>
                  </a:cubicBezTo>
                  <a:cubicBezTo>
                    <a:pt x="7183" y="13501"/>
                    <a:pt x="7156" y="13474"/>
                    <a:pt x="7113" y="13474"/>
                  </a:cubicBezTo>
                  <a:close/>
                  <a:moveTo>
                    <a:pt x="7205" y="13679"/>
                  </a:moveTo>
                  <a:cubicBezTo>
                    <a:pt x="7156" y="13679"/>
                    <a:pt x="7135" y="13701"/>
                    <a:pt x="7135" y="13744"/>
                  </a:cubicBezTo>
                  <a:cubicBezTo>
                    <a:pt x="7135" y="13771"/>
                    <a:pt x="7156" y="13814"/>
                    <a:pt x="7205" y="13814"/>
                  </a:cubicBezTo>
                  <a:cubicBezTo>
                    <a:pt x="7226" y="13814"/>
                    <a:pt x="7270" y="13771"/>
                    <a:pt x="7270" y="13744"/>
                  </a:cubicBezTo>
                  <a:cubicBezTo>
                    <a:pt x="7270" y="13701"/>
                    <a:pt x="7226" y="13679"/>
                    <a:pt x="7205" y="13679"/>
                  </a:cubicBezTo>
                  <a:close/>
                  <a:moveTo>
                    <a:pt x="7475" y="13679"/>
                  </a:moveTo>
                  <a:cubicBezTo>
                    <a:pt x="7426" y="13679"/>
                    <a:pt x="7405" y="13701"/>
                    <a:pt x="7405" y="13744"/>
                  </a:cubicBezTo>
                  <a:cubicBezTo>
                    <a:pt x="7405" y="13771"/>
                    <a:pt x="7426" y="13814"/>
                    <a:pt x="7475" y="13814"/>
                  </a:cubicBezTo>
                  <a:cubicBezTo>
                    <a:pt x="7496" y="13814"/>
                    <a:pt x="7540" y="13771"/>
                    <a:pt x="7540" y="13744"/>
                  </a:cubicBezTo>
                  <a:cubicBezTo>
                    <a:pt x="7540" y="13701"/>
                    <a:pt x="7496" y="13679"/>
                    <a:pt x="7475" y="13679"/>
                  </a:cubicBezTo>
                  <a:close/>
                  <a:moveTo>
                    <a:pt x="7745" y="13679"/>
                  </a:moveTo>
                  <a:cubicBezTo>
                    <a:pt x="7696" y="13679"/>
                    <a:pt x="7675" y="13701"/>
                    <a:pt x="7675" y="13744"/>
                  </a:cubicBezTo>
                  <a:cubicBezTo>
                    <a:pt x="7675" y="13771"/>
                    <a:pt x="7696" y="13814"/>
                    <a:pt x="7745" y="13814"/>
                  </a:cubicBezTo>
                  <a:cubicBezTo>
                    <a:pt x="7766" y="13814"/>
                    <a:pt x="7810" y="13771"/>
                    <a:pt x="7810" y="13744"/>
                  </a:cubicBezTo>
                  <a:cubicBezTo>
                    <a:pt x="7810" y="13701"/>
                    <a:pt x="7766" y="13679"/>
                    <a:pt x="7745" y="13679"/>
                  </a:cubicBezTo>
                  <a:close/>
                  <a:moveTo>
                    <a:pt x="8015" y="13679"/>
                  </a:moveTo>
                  <a:cubicBezTo>
                    <a:pt x="7966" y="13679"/>
                    <a:pt x="7945" y="13701"/>
                    <a:pt x="7945" y="13744"/>
                  </a:cubicBezTo>
                  <a:cubicBezTo>
                    <a:pt x="7945" y="13771"/>
                    <a:pt x="7966" y="13814"/>
                    <a:pt x="8015" y="13814"/>
                  </a:cubicBezTo>
                  <a:cubicBezTo>
                    <a:pt x="8036" y="13814"/>
                    <a:pt x="8080" y="13771"/>
                    <a:pt x="8080" y="13744"/>
                  </a:cubicBezTo>
                  <a:cubicBezTo>
                    <a:pt x="8080" y="13701"/>
                    <a:pt x="8036" y="13679"/>
                    <a:pt x="8015" y="13679"/>
                  </a:cubicBezTo>
                  <a:close/>
                  <a:moveTo>
                    <a:pt x="8285" y="13679"/>
                  </a:moveTo>
                  <a:cubicBezTo>
                    <a:pt x="8236" y="13679"/>
                    <a:pt x="8215" y="13701"/>
                    <a:pt x="8215" y="13744"/>
                  </a:cubicBezTo>
                  <a:cubicBezTo>
                    <a:pt x="8215" y="13771"/>
                    <a:pt x="8236" y="13814"/>
                    <a:pt x="8285" y="13814"/>
                  </a:cubicBezTo>
                  <a:cubicBezTo>
                    <a:pt x="8306" y="13814"/>
                    <a:pt x="8350" y="13771"/>
                    <a:pt x="8350" y="13744"/>
                  </a:cubicBezTo>
                  <a:cubicBezTo>
                    <a:pt x="8350" y="13701"/>
                    <a:pt x="8306" y="13679"/>
                    <a:pt x="8285" y="13679"/>
                  </a:cubicBezTo>
                  <a:close/>
                  <a:moveTo>
                    <a:pt x="8555" y="13679"/>
                  </a:moveTo>
                  <a:cubicBezTo>
                    <a:pt x="8506" y="13679"/>
                    <a:pt x="8485" y="13701"/>
                    <a:pt x="8485" y="13744"/>
                  </a:cubicBezTo>
                  <a:cubicBezTo>
                    <a:pt x="8485" y="13771"/>
                    <a:pt x="8506" y="13814"/>
                    <a:pt x="8555" y="13814"/>
                  </a:cubicBezTo>
                  <a:cubicBezTo>
                    <a:pt x="8576" y="13814"/>
                    <a:pt x="8620" y="13771"/>
                    <a:pt x="8620" y="13744"/>
                  </a:cubicBezTo>
                  <a:cubicBezTo>
                    <a:pt x="8620" y="13701"/>
                    <a:pt x="8576" y="13679"/>
                    <a:pt x="8555" y="13679"/>
                  </a:cubicBezTo>
                  <a:close/>
                  <a:moveTo>
                    <a:pt x="8825" y="13679"/>
                  </a:moveTo>
                  <a:cubicBezTo>
                    <a:pt x="8776" y="13679"/>
                    <a:pt x="8755" y="13701"/>
                    <a:pt x="8755" y="13744"/>
                  </a:cubicBezTo>
                  <a:cubicBezTo>
                    <a:pt x="8755" y="13771"/>
                    <a:pt x="8776" y="13814"/>
                    <a:pt x="8825" y="13814"/>
                  </a:cubicBezTo>
                  <a:cubicBezTo>
                    <a:pt x="8846" y="13814"/>
                    <a:pt x="8890" y="13771"/>
                    <a:pt x="8890" y="13744"/>
                  </a:cubicBezTo>
                  <a:cubicBezTo>
                    <a:pt x="8890" y="13701"/>
                    <a:pt x="8846" y="13679"/>
                    <a:pt x="8825" y="13679"/>
                  </a:cubicBezTo>
                  <a:close/>
                  <a:moveTo>
                    <a:pt x="9095" y="13679"/>
                  </a:moveTo>
                  <a:cubicBezTo>
                    <a:pt x="9046" y="13679"/>
                    <a:pt x="9025" y="13701"/>
                    <a:pt x="9025" y="13744"/>
                  </a:cubicBezTo>
                  <a:cubicBezTo>
                    <a:pt x="9025" y="13771"/>
                    <a:pt x="9046" y="13814"/>
                    <a:pt x="9095" y="13814"/>
                  </a:cubicBezTo>
                  <a:cubicBezTo>
                    <a:pt x="9117" y="13814"/>
                    <a:pt x="9160" y="13771"/>
                    <a:pt x="9160" y="13744"/>
                  </a:cubicBezTo>
                  <a:cubicBezTo>
                    <a:pt x="9160" y="13701"/>
                    <a:pt x="9117" y="13679"/>
                    <a:pt x="9095" y="13679"/>
                  </a:cubicBezTo>
                  <a:close/>
                  <a:moveTo>
                    <a:pt x="9365" y="13679"/>
                  </a:moveTo>
                  <a:cubicBezTo>
                    <a:pt x="9316" y="13679"/>
                    <a:pt x="9295" y="13701"/>
                    <a:pt x="9295" y="13744"/>
                  </a:cubicBezTo>
                  <a:cubicBezTo>
                    <a:pt x="9295" y="13771"/>
                    <a:pt x="9316" y="13814"/>
                    <a:pt x="9365" y="13814"/>
                  </a:cubicBezTo>
                  <a:cubicBezTo>
                    <a:pt x="9387" y="13814"/>
                    <a:pt x="9430" y="13771"/>
                    <a:pt x="9430" y="13744"/>
                  </a:cubicBezTo>
                  <a:cubicBezTo>
                    <a:pt x="9430" y="13701"/>
                    <a:pt x="9387" y="13679"/>
                    <a:pt x="9365" y="13679"/>
                  </a:cubicBezTo>
                  <a:close/>
                  <a:moveTo>
                    <a:pt x="9635" y="13679"/>
                  </a:moveTo>
                  <a:cubicBezTo>
                    <a:pt x="9586" y="13679"/>
                    <a:pt x="9565" y="13701"/>
                    <a:pt x="9565" y="13744"/>
                  </a:cubicBezTo>
                  <a:cubicBezTo>
                    <a:pt x="9565" y="13771"/>
                    <a:pt x="9586" y="13814"/>
                    <a:pt x="9635" y="13814"/>
                  </a:cubicBezTo>
                  <a:cubicBezTo>
                    <a:pt x="9657" y="13814"/>
                    <a:pt x="9700" y="13771"/>
                    <a:pt x="9700" y="13744"/>
                  </a:cubicBezTo>
                  <a:cubicBezTo>
                    <a:pt x="9700" y="13701"/>
                    <a:pt x="9657" y="13679"/>
                    <a:pt x="9635" y="13679"/>
                  </a:cubicBezTo>
                  <a:close/>
                  <a:moveTo>
                    <a:pt x="9905" y="13679"/>
                  </a:moveTo>
                  <a:cubicBezTo>
                    <a:pt x="9856" y="13679"/>
                    <a:pt x="9835" y="13701"/>
                    <a:pt x="9835" y="13744"/>
                  </a:cubicBezTo>
                  <a:cubicBezTo>
                    <a:pt x="9835" y="13771"/>
                    <a:pt x="9856" y="13814"/>
                    <a:pt x="9905" y="13814"/>
                  </a:cubicBezTo>
                  <a:cubicBezTo>
                    <a:pt x="9927" y="13814"/>
                    <a:pt x="9970" y="13771"/>
                    <a:pt x="9970" y="13744"/>
                  </a:cubicBezTo>
                  <a:cubicBezTo>
                    <a:pt x="9970" y="13701"/>
                    <a:pt x="9927" y="13679"/>
                    <a:pt x="9905" y="13679"/>
                  </a:cubicBezTo>
                  <a:close/>
                  <a:moveTo>
                    <a:pt x="10175" y="13679"/>
                  </a:moveTo>
                  <a:cubicBezTo>
                    <a:pt x="10126" y="13679"/>
                    <a:pt x="10105" y="13701"/>
                    <a:pt x="10105" y="13744"/>
                  </a:cubicBezTo>
                  <a:cubicBezTo>
                    <a:pt x="10105" y="13771"/>
                    <a:pt x="10126" y="13814"/>
                    <a:pt x="10175" y="13814"/>
                  </a:cubicBezTo>
                  <a:cubicBezTo>
                    <a:pt x="10197" y="13814"/>
                    <a:pt x="10240" y="13771"/>
                    <a:pt x="10240" y="13744"/>
                  </a:cubicBezTo>
                  <a:cubicBezTo>
                    <a:pt x="10240" y="13701"/>
                    <a:pt x="10197" y="13679"/>
                    <a:pt x="10175" y="13679"/>
                  </a:cubicBezTo>
                  <a:close/>
                  <a:moveTo>
                    <a:pt x="10445" y="13679"/>
                  </a:moveTo>
                  <a:cubicBezTo>
                    <a:pt x="10396" y="13679"/>
                    <a:pt x="10375" y="13701"/>
                    <a:pt x="10375" y="13744"/>
                  </a:cubicBezTo>
                  <a:cubicBezTo>
                    <a:pt x="10375" y="13771"/>
                    <a:pt x="10396" y="13814"/>
                    <a:pt x="10445" y="13814"/>
                  </a:cubicBezTo>
                  <a:cubicBezTo>
                    <a:pt x="10467" y="13814"/>
                    <a:pt x="10510" y="13771"/>
                    <a:pt x="10510" y="13744"/>
                  </a:cubicBezTo>
                  <a:cubicBezTo>
                    <a:pt x="10510" y="13701"/>
                    <a:pt x="10467" y="13679"/>
                    <a:pt x="10445" y="13679"/>
                  </a:cubicBezTo>
                  <a:close/>
                  <a:moveTo>
                    <a:pt x="10715" y="13679"/>
                  </a:moveTo>
                  <a:cubicBezTo>
                    <a:pt x="10666" y="13679"/>
                    <a:pt x="10645" y="13701"/>
                    <a:pt x="10645" y="13744"/>
                  </a:cubicBezTo>
                  <a:cubicBezTo>
                    <a:pt x="10645" y="13771"/>
                    <a:pt x="10666" y="13814"/>
                    <a:pt x="10715" y="13814"/>
                  </a:cubicBezTo>
                  <a:cubicBezTo>
                    <a:pt x="10737" y="13814"/>
                    <a:pt x="10780" y="13771"/>
                    <a:pt x="10780" y="13744"/>
                  </a:cubicBezTo>
                  <a:cubicBezTo>
                    <a:pt x="10780" y="13701"/>
                    <a:pt x="10737" y="13679"/>
                    <a:pt x="10715" y="13679"/>
                  </a:cubicBezTo>
                  <a:close/>
                  <a:moveTo>
                    <a:pt x="10985" y="13679"/>
                  </a:moveTo>
                  <a:cubicBezTo>
                    <a:pt x="10936" y="13679"/>
                    <a:pt x="10915" y="13701"/>
                    <a:pt x="10915" y="13744"/>
                  </a:cubicBezTo>
                  <a:cubicBezTo>
                    <a:pt x="10915" y="13771"/>
                    <a:pt x="10936" y="13814"/>
                    <a:pt x="10985" y="13814"/>
                  </a:cubicBezTo>
                  <a:cubicBezTo>
                    <a:pt x="11007" y="13814"/>
                    <a:pt x="11050" y="13771"/>
                    <a:pt x="11050" y="13744"/>
                  </a:cubicBezTo>
                  <a:cubicBezTo>
                    <a:pt x="11050" y="13701"/>
                    <a:pt x="11007" y="13679"/>
                    <a:pt x="10985" y="13679"/>
                  </a:cubicBezTo>
                  <a:close/>
                  <a:moveTo>
                    <a:pt x="11255" y="13679"/>
                  </a:moveTo>
                  <a:cubicBezTo>
                    <a:pt x="11206" y="13679"/>
                    <a:pt x="11185" y="13701"/>
                    <a:pt x="11185" y="13744"/>
                  </a:cubicBezTo>
                  <a:cubicBezTo>
                    <a:pt x="11185" y="13771"/>
                    <a:pt x="11206" y="13814"/>
                    <a:pt x="11255" y="13814"/>
                  </a:cubicBezTo>
                  <a:cubicBezTo>
                    <a:pt x="11277" y="13814"/>
                    <a:pt x="11320" y="13771"/>
                    <a:pt x="11320" y="13744"/>
                  </a:cubicBezTo>
                  <a:cubicBezTo>
                    <a:pt x="11320" y="13701"/>
                    <a:pt x="11277" y="13679"/>
                    <a:pt x="11255" y="13679"/>
                  </a:cubicBezTo>
                  <a:close/>
                  <a:moveTo>
                    <a:pt x="11525" y="13679"/>
                  </a:moveTo>
                  <a:cubicBezTo>
                    <a:pt x="11476" y="13679"/>
                    <a:pt x="11455" y="13701"/>
                    <a:pt x="11455" y="13744"/>
                  </a:cubicBezTo>
                  <a:cubicBezTo>
                    <a:pt x="11455" y="13771"/>
                    <a:pt x="11476" y="13814"/>
                    <a:pt x="11525" y="13814"/>
                  </a:cubicBezTo>
                  <a:cubicBezTo>
                    <a:pt x="11547" y="13814"/>
                    <a:pt x="11590" y="13771"/>
                    <a:pt x="11590" y="13744"/>
                  </a:cubicBezTo>
                  <a:cubicBezTo>
                    <a:pt x="11590" y="13701"/>
                    <a:pt x="11547" y="13679"/>
                    <a:pt x="11525" y="13679"/>
                  </a:cubicBezTo>
                  <a:close/>
                  <a:moveTo>
                    <a:pt x="11795" y="13679"/>
                  </a:moveTo>
                  <a:cubicBezTo>
                    <a:pt x="11746" y="13679"/>
                    <a:pt x="11725" y="13701"/>
                    <a:pt x="11725" y="13744"/>
                  </a:cubicBezTo>
                  <a:cubicBezTo>
                    <a:pt x="11725" y="13771"/>
                    <a:pt x="11746" y="13814"/>
                    <a:pt x="11795" y="13814"/>
                  </a:cubicBezTo>
                  <a:cubicBezTo>
                    <a:pt x="11817" y="13814"/>
                    <a:pt x="11860" y="13771"/>
                    <a:pt x="11860" y="13744"/>
                  </a:cubicBezTo>
                  <a:cubicBezTo>
                    <a:pt x="11860" y="13701"/>
                    <a:pt x="11817" y="13679"/>
                    <a:pt x="11795" y="13679"/>
                  </a:cubicBezTo>
                  <a:close/>
                  <a:moveTo>
                    <a:pt x="12065" y="13679"/>
                  </a:moveTo>
                  <a:cubicBezTo>
                    <a:pt x="12016" y="13679"/>
                    <a:pt x="11995" y="13701"/>
                    <a:pt x="11995" y="13744"/>
                  </a:cubicBezTo>
                  <a:cubicBezTo>
                    <a:pt x="11995" y="13771"/>
                    <a:pt x="12016" y="13814"/>
                    <a:pt x="12065" y="13814"/>
                  </a:cubicBezTo>
                  <a:cubicBezTo>
                    <a:pt x="12087" y="13814"/>
                    <a:pt x="12130" y="13771"/>
                    <a:pt x="12130" y="13744"/>
                  </a:cubicBezTo>
                  <a:cubicBezTo>
                    <a:pt x="12130" y="13701"/>
                    <a:pt x="12087" y="13679"/>
                    <a:pt x="12065" y="13679"/>
                  </a:cubicBezTo>
                  <a:close/>
                  <a:moveTo>
                    <a:pt x="12335" y="13679"/>
                  </a:moveTo>
                  <a:cubicBezTo>
                    <a:pt x="12286" y="13679"/>
                    <a:pt x="12265" y="13701"/>
                    <a:pt x="12265" y="13744"/>
                  </a:cubicBezTo>
                  <a:cubicBezTo>
                    <a:pt x="12265" y="13771"/>
                    <a:pt x="12286" y="13814"/>
                    <a:pt x="12335" y="13814"/>
                  </a:cubicBezTo>
                  <a:cubicBezTo>
                    <a:pt x="12357" y="13814"/>
                    <a:pt x="12400" y="13771"/>
                    <a:pt x="12400" y="13744"/>
                  </a:cubicBezTo>
                  <a:cubicBezTo>
                    <a:pt x="12400" y="13701"/>
                    <a:pt x="12357" y="13679"/>
                    <a:pt x="12335" y="13679"/>
                  </a:cubicBezTo>
                  <a:close/>
                  <a:moveTo>
                    <a:pt x="12605" y="13679"/>
                  </a:moveTo>
                  <a:cubicBezTo>
                    <a:pt x="12556" y="13679"/>
                    <a:pt x="12535" y="13701"/>
                    <a:pt x="12535" y="13744"/>
                  </a:cubicBezTo>
                  <a:cubicBezTo>
                    <a:pt x="12535" y="13771"/>
                    <a:pt x="12556" y="13814"/>
                    <a:pt x="12605" y="13814"/>
                  </a:cubicBezTo>
                  <a:cubicBezTo>
                    <a:pt x="12627" y="13814"/>
                    <a:pt x="12670" y="13771"/>
                    <a:pt x="12670" y="13744"/>
                  </a:cubicBezTo>
                  <a:cubicBezTo>
                    <a:pt x="12670" y="13701"/>
                    <a:pt x="12627" y="13679"/>
                    <a:pt x="12605" y="13679"/>
                  </a:cubicBezTo>
                  <a:close/>
                  <a:moveTo>
                    <a:pt x="12875" y="13679"/>
                  </a:moveTo>
                  <a:cubicBezTo>
                    <a:pt x="12826" y="13679"/>
                    <a:pt x="12805" y="13701"/>
                    <a:pt x="12805" y="13744"/>
                  </a:cubicBezTo>
                  <a:cubicBezTo>
                    <a:pt x="12805" y="13771"/>
                    <a:pt x="12826" y="13814"/>
                    <a:pt x="12875" y="13814"/>
                  </a:cubicBezTo>
                  <a:cubicBezTo>
                    <a:pt x="12897" y="13814"/>
                    <a:pt x="12940" y="13771"/>
                    <a:pt x="12940" y="13744"/>
                  </a:cubicBezTo>
                  <a:cubicBezTo>
                    <a:pt x="12940" y="13701"/>
                    <a:pt x="12897" y="13679"/>
                    <a:pt x="12875" y="13679"/>
                  </a:cubicBezTo>
                  <a:close/>
                  <a:moveTo>
                    <a:pt x="13145" y="13679"/>
                  </a:moveTo>
                  <a:cubicBezTo>
                    <a:pt x="13097" y="13679"/>
                    <a:pt x="13075" y="13701"/>
                    <a:pt x="13075" y="13744"/>
                  </a:cubicBezTo>
                  <a:cubicBezTo>
                    <a:pt x="13075" y="13771"/>
                    <a:pt x="13097" y="13814"/>
                    <a:pt x="13145" y="13814"/>
                  </a:cubicBezTo>
                  <a:cubicBezTo>
                    <a:pt x="13167" y="13814"/>
                    <a:pt x="13210" y="13771"/>
                    <a:pt x="13210" y="13744"/>
                  </a:cubicBezTo>
                  <a:cubicBezTo>
                    <a:pt x="13210" y="13701"/>
                    <a:pt x="13167" y="13679"/>
                    <a:pt x="13145" y="13679"/>
                  </a:cubicBezTo>
                  <a:close/>
                  <a:moveTo>
                    <a:pt x="13415" y="13679"/>
                  </a:moveTo>
                  <a:cubicBezTo>
                    <a:pt x="13367" y="13679"/>
                    <a:pt x="13345" y="13701"/>
                    <a:pt x="13345" y="13744"/>
                  </a:cubicBezTo>
                  <a:cubicBezTo>
                    <a:pt x="13345" y="13771"/>
                    <a:pt x="13367" y="13814"/>
                    <a:pt x="13415" y="13814"/>
                  </a:cubicBezTo>
                  <a:cubicBezTo>
                    <a:pt x="13437" y="13814"/>
                    <a:pt x="13480" y="13771"/>
                    <a:pt x="13480" y="13744"/>
                  </a:cubicBezTo>
                  <a:cubicBezTo>
                    <a:pt x="13480" y="13701"/>
                    <a:pt x="13437" y="13679"/>
                    <a:pt x="13415" y="13679"/>
                  </a:cubicBezTo>
                  <a:close/>
                  <a:moveTo>
                    <a:pt x="13685" y="13679"/>
                  </a:moveTo>
                  <a:cubicBezTo>
                    <a:pt x="13637" y="13679"/>
                    <a:pt x="13615" y="13701"/>
                    <a:pt x="13615" y="13744"/>
                  </a:cubicBezTo>
                  <a:cubicBezTo>
                    <a:pt x="13615" y="13771"/>
                    <a:pt x="13637" y="13814"/>
                    <a:pt x="13685" y="13814"/>
                  </a:cubicBezTo>
                  <a:cubicBezTo>
                    <a:pt x="13707" y="13814"/>
                    <a:pt x="13750" y="13771"/>
                    <a:pt x="13750" y="13744"/>
                  </a:cubicBezTo>
                  <a:cubicBezTo>
                    <a:pt x="13750" y="13701"/>
                    <a:pt x="13707" y="13679"/>
                    <a:pt x="13685" y="13679"/>
                  </a:cubicBezTo>
                  <a:close/>
                  <a:moveTo>
                    <a:pt x="13955" y="13679"/>
                  </a:moveTo>
                  <a:cubicBezTo>
                    <a:pt x="13907" y="13679"/>
                    <a:pt x="13885" y="13701"/>
                    <a:pt x="13885" y="13744"/>
                  </a:cubicBezTo>
                  <a:cubicBezTo>
                    <a:pt x="13885" y="13771"/>
                    <a:pt x="13907" y="13814"/>
                    <a:pt x="13955" y="13814"/>
                  </a:cubicBezTo>
                  <a:cubicBezTo>
                    <a:pt x="13977" y="13814"/>
                    <a:pt x="14020" y="13771"/>
                    <a:pt x="14020" y="13744"/>
                  </a:cubicBezTo>
                  <a:cubicBezTo>
                    <a:pt x="14020" y="13701"/>
                    <a:pt x="13977" y="13679"/>
                    <a:pt x="13955" y="13679"/>
                  </a:cubicBezTo>
                  <a:close/>
                  <a:moveTo>
                    <a:pt x="14225" y="13679"/>
                  </a:moveTo>
                  <a:cubicBezTo>
                    <a:pt x="14177" y="13679"/>
                    <a:pt x="14155" y="13701"/>
                    <a:pt x="14155" y="13744"/>
                  </a:cubicBezTo>
                  <a:cubicBezTo>
                    <a:pt x="14155" y="13771"/>
                    <a:pt x="14177" y="13814"/>
                    <a:pt x="14225" y="13814"/>
                  </a:cubicBezTo>
                  <a:cubicBezTo>
                    <a:pt x="14247" y="13814"/>
                    <a:pt x="14290" y="13771"/>
                    <a:pt x="14290" y="13744"/>
                  </a:cubicBezTo>
                  <a:cubicBezTo>
                    <a:pt x="14290" y="13701"/>
                    <a:pt x="14247" y="13679"/>
                    <a:pt x="14225" y="13679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 rot="5400000" flipH="1">
              <a:off x="4242978" y="-1950632"/>
              <a:ext cx="1319009" cy="3310904"/>
            </a:xfrm>
            <a:custGeom>
              <a:avLst/>
              <a:gdLst/>
              <a:ahLst/>
              <a:cxnLst/>
              <a:rect l="l" t="t" r="r" b="b"/>
              <a:pathLst>
                <a:path w="11385" h="28578" extrusionOk="0">
                  <a:moveTo>
                    <a:pt x="65" y="0"/>
                  </a:moveTo>
                  <a:cubicBezTo>
                    <a:pt x="44" y="0"/>
                    <a:pt x="1" y="22"/>
                    <a:pt x="1" y="70"/>
                  </a:cubicBezTo>
                  <a:cubicBezTo>
                    <a:pt x="1" y="92"/>
                    <a:pt x="44" y="135"/>
                    <a:pt x="65" y="135"/>
                  </a:cubicBezTo>
                  <a:cubicBezTo>
                    <a:pt x="114" y="135"/>
                    <a:pt x="136" y="92"/>
                    <a:pt x="136" y="70"/>
                  </a:cubicBezTo>
                  <a:cubicBezTo>
                    <a:pt x="136" y="22"/>
                    <a:pt x="114" y="0"/>
                    <a:pt x="65" y="0"/>
                  </a:cubicBezTo>
                  <a:close/>
                  <a:moveTo>
                    <a:pt x="65" y="270"/>
                  </a:moveTo>
                  <a:cubicBezTo>
                    <a:pt x="44" y="270"/>
                    <a:pt x="1" y="292"/>
                    <a:pt x="1" y="340"/>
                  </a:cubicBezTo>
                  <a:cubicBezTo>
                    <a:pt x="1" y="362"/>
                    <a:pt x="44" y="405"/>
                    <a:pt x="65" y="405"/>
                  </a:cubicBezTo>
                  <a:cubicBezTo>
                    <a:pt x="114" y="405"/>
                    <a:pt x="136" y="362"/>
                    <a:pt x="136" y="340"/>
                  </a:cubicBezTo>
                  <a:cubicBezTo>
                    <a:pt x="136" y="292"/>
                    <a:pt x="114" y="270"/>
                    <a:pt x="65" y="270"/>
                  </a:cubicBezTo>
                  <a:close/>
                  <a:moveTo>
                    <a:pt x="65" y="540"/>
                  </a:moveTo>
                  <a:cubicBezTo>
                    <a:pt x="44" y="540"/>
                    <a:pt x="1" y="562"/>
                    <a:pt x="1" y="610"/>
                  </a:cubicBezTo>
                  <a:cubicBezTo>
                    <a:pt x="1" y="632"/>
                    <a:pt x="44" y="675"/>
                    <a:pt x="65" y="675"/>
                  </a:cubicBezTo>
                  <a:cubicBezTo>
                    <a:pt x="114" y="675"/>
                    <a:pt x="136" y="632"/>
                    <a:pt x="136" y="610"/>
                  </a:cubicBezTo>
                  <a:cubicBezTo>
                    <a:pt x="136" y="562"/>
                    <a:pt x="114" y="540"/>
                    <a:pt x="65" y="540"/>
                  </a:cubicBezTo>
                  <a:close/>
                  <a:moveTo>
                    <a:pt x="65" y="810"/>
                  </a:moveTo>
                  <a:cubicBezTo>
                    <a:pt x="44" y="810"/>
                    <a:pt x="1" y="832"/>
                    <a:pt x="1" y="880"/>
                  </a:cubicBezTo>
                  <a:cubicBezTo>
                    <a:pt x="1" y="902"/>
                    <a:pt x="44" y="945"/>
                    <a:pt x="65" y="945"/>
                  </a:cubicBezTo>
                  <a:cubicBezTo>
                    <a:pt x="114" y="945"/>
                    <a:pt x="136" y="902"/>
                    <a:pt x="136" y="880"/>
                  </a:cubicBezTo>
                  <a:cubicBezTo>
                    <a:pt x="136" y="832"/>
                    <a:pt x="114" y="810"/>
                    <a:pt x="65" y="810"/>
                  </a:cubicBezTo>
                  <a:close/>
                  <a:moveTo>
                    <a:pt x="65" y="1080"/>
                  </a:moveTo>
                  <a:cubicBezTo>
                    <a:pt x="44" y="1080"/>
                    <a:pt x="1" y="1102"/>
                    <a:pt x="1" y="1150"/>
                  </a:cubicBezTo>
                  <a:cubicBezTo>
                    <a:pt x="1" y="1172"/>
                    <a:pt x="44" y="1215"/>
                    <a:pt x="65" y="1215"/>
                  </a:cubicBezTo>
                  <a:cubicBezTo>
                    <a:pt x="114" y="1215"/>
                    <a:pt x="136" y="1172"/>
                    <a:pt x="136" y="1150"/>
                  </a:cubicBezTo>
                  <a:cubicBezTo>
                    <a:pt x="136" y="1102"/>
                    <a:pt x="114" y="1080"/>
                    <a:pt x="65" y="1080"/>
                  </a:cubicBezTo>
                  <a:close/>
                  <a:moveTo>
                    <a:pt x="65" y="1350"/>
                  </a:moveTo>
                  <a:cubicBezTo>
                    <a:pt x="44" y="1350"/>
                    <a:pt x="1" y="1372"/>
                    <a:pt x="1" y="1420"/>
                  </a:cubicBezTo>
                  <a:cubicBezTo>
                    <a:pt x="1" y="1442"/>
                    <a:pt x="44" y="1485"/>
                    <a:pt x="65" y="1485"/>
                  </a:cubicBezTo>
                  <a:cubicBezTo>
                    <a:pt x="114" y="1485"/>
                    <a:pt x="136" y="1442"/>
                    <a:pt x="136" y="1420"/>
                  </a:cubicBezTo>
                  <a:cubicBezTo>
                    <a:pt x="136" y="1372"/>
                    <a:pt x="114" y="1350"/>
                    <a:pt x="65" y="1350"/>
                  </a:cubicBezTo>
                  <a:close/>
                  <a:moveTo>
                    <a:pt x="65" y="1620"/>
                  </a:moveTo>
                  <a:cubicBezTo>
                    <a:pt x="44" y="1620"/>
                    <a:pt x="1" y="1642"/>
                    <a:pt x="1" y="1690"/>
                  </a:cubicBezTo>
                  <a:cubicBezTo>
                    <a:pt x="1" y="1712"/>
                    <a:pt x="44" y="1755"/>
                    <a:pt x="65" y="1755"/>
                  </a:cubicBezTo>
                  <a:cubicBezTo>
                    <a:pt x="114" y="1755"/>
                    <a:pt x="136" y="1712"/>
                    <a:pt x="136" y="1690"/>
                  </a:cubicBezTo>
                  <a:cubicBezTo>
                    <a:pt x="136" y="1642"/>
                    <a:pt x="114" y="1620"/>
                    <a:pt x="65" y="1620"/>
                  </a:cubicBezTo>
                  <a:close/>
                  <a:moveTo>
                    <a:pt x="65" y="1890"/>
                  </a:moveTo>
                  <a:cubicBezTo>
                    <a:pt x="44" y="1890"/>
                    <a:pt x="1" y="1912"/>
                    <a:pt x="1" y="1960"/>
                  </a:cubicBezTo>
                  <a:cubicBezTo>
                    <a:pt x="1" y="1982"/>
                    <a:pt x="44" y="2025"/>
                    <a:pt x="65" y="2025"/>
                  </a:cubicBezTo>
                  <a:cubicBezTo>
                    <a:pt x="114" y="2025"/>
                    <a:pt x="136" y="1982"/>
                    <a:pt x="136" y="1960"/>
                  </a:cubicBezTo>
                  <a:cubicBezTo>
                    <a:pt x="136" y="1912"/>
                    <a:pt x="114" y="1890"/>
                    <a:pt x="65" y="1890"/>
                  </a:cubicBezTo>
                  <a:close/>
                  <a:moveTo>
                    <a:pt x="65" y="2160"/>
                  </a:moveTo>
                  <a:cubicBezTo>
                    <a:pt x="44" y="2160"/>
                    <a:pt x="1" y="2182"/>
                    <a:pt x="1" y="2230"/>
                  </a:cubicBezTo>
                  <a:cubicBezTo>
                    <a:pt x="1" y="2252"/>
                    <a:pt x="44" y="2295"/>
                    <a:pt x="65" y="2295"/>
                  </a:cubicBezTo>
                  <a:cubicBezTo>
                    <a:pt x="114" y="2295"/>
                    <a:pt x="136" y="2252"/>
                    <a:pt x="136" y="2230"/>
                  </a:cubicBezTo>
                  <a:cubicBezTo>
                    <a:pt x="136" y="2182"/>
                    <a:pt x="114" y="2160"/>
                    <a:pt x="65" y="2160"/>
                  </a:cubicBezTo>
                  <a:close/>
                  <a:moveTo>
                    <a:pt x="65" y="2430"/>
                  </a:moveTo>
                  <a:cubicBezTo>
                    <a:pt x="44" y="2430"/>
                    <a:pt x="1" y="2452"/>
                    <a:pt x="1" y="2500"/>
                  </a:cubicBezTo>
                  <a:cubicBezTo>
                    <a:pt x="1" y="2522"/>
                    <a:pt x="44" y="2565"/>
                    <a:pt x="65" y="2565"/>
                  </a:cubicBezTo>
                  <a:cubicBezTo>
                    <a:pt x="114" y="2565"/>
                    <a:pt x="136" y="2522"/>
                    <a:pt x="136" y="2500"/>
                  </a:cubicBezTo>
                  <a:cubicBezTo>
                    <a:pt x="136" y="2452"/>
                    <a:pt x="114" y="2430"/>
                    <a:pt x="65" y="2430"/>
                  </a:cubicBezTo>
                  <a:close/>
                  <a:moveTo>
                    <a:pt x="65" y="2700"/>
                  </a:moveTo>
                  <a:cubicBezTo>
                    <a:pt x="44" y="2700"/>
                    <a:pt x="1" y="2722"/>
                    <a:pt x="1" y="2770"/>
                  </a:cubicBezTo>
                  <a:cubicBezTo>
                    <a:pt x="1" y="2792"/>
                    <a:pt x="44" y="2835"/>
                    <a:pt x="65" y="2835"/>
                  </a:cubicBezTo>
                  <a:cubicBezTo>
                    <a:pt x="114" y="2835"/>
                    <a:pt x="136" y="2792"/>
                    <a:pt x="136" y="2770"/>
                  </a:cubicBezTo>
                  <a:cubicBezTo>
                    <a:pt x="136" y="2722"/>
                    <a:pt x="114" y="2700"/>
                    <a:pt x="65" y="2700"/>
                  </a:cubicBezTo>
                  <a:close/>
                  <a:moveTo>
                    <a:pt x="65" y="2970"/>
                  </a:moveTo>
                  <a:cubicBezTo>
                    <a:pt x="44" y="2970"/>
                    <a:pt x="1" y="2992"/>
                    <a:pt x="1" y="3040"/>
                  </a:cubicBezTo>
                  <a:cubicBezTo>
                    <a:pt x="1" y="3062"/>
                    <a:pt x="44" y="3105"/>
                    <a:pt x="65" y="3105"/>
                  </a:cubicBezTo>
                  <a:cubicBezTo>
                    <a:pt x="114" y="3105"/>
                    <a:pt x="136" y="3062"/>
                    <a:pt x="136" y="3040"/>
                  </a:cubicBezTo>
                  <a:cubicBezTo>
                    <a:pt x="136" y="2992"/>
                    <a:pt x="114" y="2970"/>
                    <a:pt x="65" y="2970"/>
                  </a:cubicBezTo>
                  <a:close/>
                  <a:moveTo>
                    <a:pt x="65" y="3240"/>
                  </a:moveTo>
                  <a:cubicBezTo>
                    <a:pt x="44" y="3240"/>
                    <a:pt x="1" y="3262"/>
                    <a:pt x="1" y="3310"/>
                  </a:cubicBezTo>
                  <a:cubicBezTo>
                    <a:pt x="1" y="3332"/>
                    <a:pt x="44" y="3375"/>
                    <a:pt x="65" y="3375"/>
                  </a:cubicBezTo>
                  <a:cubicBezTo>
                    <a:pt x="114" y="3375"/>
                    <a:pt x="136" y="3332"/>
                    <a:pt x="136" y="3310"/>
                  </a:cubicBezTo>
                  <a:cubicBezTo>
                    <a:pt x="136" y="3262"/>
                    <a:pt x="114" y="3240"/>
                    <a:pt x="65" y="3240"/>
                  </a:cubicBezTo>
                  <a:close/>
                  <a:moveTo>
                    <a:pt x="65" y="3510"/>
                  </a:moveTo>
                  <a:cubicBezTo>
                    <a:pt x="44" y="3510"/>
                    <a:pt x="1" y="3532"/>
                    <a:pt x="1" y="3580"/>
                  </a:cubicBezTo>
                  <a:cubicBezTo>
                    <a:pt x="1" y="3602"/>
                    <a:pt x="44" y="3645"/>
                    <a:pt x="65" y="3645"/>
                  </a:cubicBezTo>
                  <a:cubicBezTo>
                    <a:pt x="114" y="3645"/>
                    <a:pt x="136" y="3602"/>
                    <a:pt x="136" y="3580"/>
                  </a:cubicBezTo>
                  <a:cubicBezTo>
                    <a:pt x="136" y="3532"/>
                    <a:pt x="114" y="3510"/>
                    <a:pt x="65" y="3510"/>
                  </a:cubicBezTo>
                  <a:close/>
                  <a:moveTo>
                    <a:pt x="65" y="3780"/>
                  </a:moveTo>
                  <a:cubicBezTo>
                    <a:pt x="44" y="3780"/>
                    <a:pt x="1" y="3802"/>
                    <a:pt x="1" y="3850"/>
                  </a:cubicBezTo>
                  <a:cubicBezTo>
                    <a:pt x="1" y="3872"/>
                    <a:pt x="44" y="3915"/>
                    <a:pt x="65" y="3915"/>
                  </a:cubicBezTo>
                  <a:cubicBezTo>
                    <a:pt x="114" y="3915"/>
                    <a:pt x="136" y="3872"/>
                    <a:pt x="136" y="3850"/>
                  </a:cubicBezTo>
                  <a:cubicBezTo>
                    <a:pt x="136" y="3802"/>
                    <a:pt x="114" y="3780"/>
                    <a:pt x="65" y="3780"/>
                  </a:cubicBezTo>
                  <a:close/>
                  <a:moveTo>
                    <a:pt x="65" y="4050"/>
                  </a:moveTo>
                  <a:cubicBezTo>
                    <a:pt x="44" y="4050"/>
                    <a:pt x="1" y="4072"/>
                    <a:pt x="1" y="4120"/>
                  </a:cubicBezTo>
                  <a:cubicBezTo>
                    <a:pt x="1" y="4142"/>
                    <a:pt x="44" y="4185"/>
                    <a:pt x="65" y="4185"/>
                  </a:cubicBezTo>
                  <a:cubicBezTo>
                    <a:pt x="114" y="4185"/>
                    <a:pt x="136" y="4142"/>
                    <a:pt x="136" y="4120"/>
                  </a:cubicBezTo>
                  <a:cubicBezTo>
                    <a:pt x="136" y="4072"/>
                    <a:pt x="114" y="4050"/>
                    <a:pt x="65" y="4050"/>
                  </a:cubicBezTo>
                  <a:close/>
                  <a:moveTo>
                    <a:pt x="65" y="4320"/>
                  </a:moveTo>
                  <a:cubicBezTo>
                    <a:pt x="44" y="4320"/>
                    <a:pt x="1" y="4342"/>
                    <a:pt x="1" y="4390"/>
                  </a:cubicBezTo>
                  <a:cubicBezTo>
                    <a:pt x="1" y="4412"/>
                    <a:pt x="44" y="4455"/>
                    <a:pt x="65" y="4455"/>
                  </a:cubicBezTo>
                  <a:cubicBezTo>
                    <a:pt x="114" y="4455"/>
                    <a:pt x="136" y="4412"/>
                    <a:pt x="136" y="4390"/>
                  </a:cubicBezTo>
                  <a:cubicBezTo>
                    <a:pt x="136" y="4342"/>
                    <a:pt x="114" y="4320"/>
                    <a:pt x="65" y="4320"/>
                  </a:cubicBezTo>
                  <a:close/>
                  <a:moveTo>
                    <a:pt x="65" y="4590"/>
                  </a:moveTo>
                  <a:cubicBezTo>
                    <a:pt x="44" y="4590"/>
                    <a:pt x="1" y="4612"/>
                    <a:pt x="1" y="4660"/>
                  </a:cubicBezTo>
                  <a:cubicBezTo>
                    <a:pt x="1" y="4682"/>
                    <a:pt x="44" y="4725"/>
                    <a:pt x="65" y="4725"/>
                  </a:cubicBezTo>
                  <a:cubicBezTo>
                    <a:pt x="114" y="4725"/>
                    <a:pt x="136" y="4682"/>
                    <a:pt x="136" y="4660"/>
                  </a:cubicBezTo>
                  <a:cubicBezTo>
                    <a:pt x="136" y="4612"/>
                    <a:pt x="114" y="4590"/>
                    <a:pt x="65" y="4590"/>
                  </a:cubicBezTo>
                  <a:close/>
                  <a:moveTo>
                    <a:pt x="65" y="4860"/>
                  </a:moveTo>
                  <a:cubicBezTo>
                    <a:pt x="44" y="4860"/>
                    <a:pt x="1" y="4882"/>
                    <a:pt x="1" y="4930"/>
                  </a:cubicBezTo>
                  <a:cubicBezTo>
                    <a:pt x="1" y="4952"/>
                    <a:pt x="44" y="4995"/>
                    <a:pt x="65" y="4995"/>
                  </a:cubicBezTo>
                  <a:cubicBezTo>
                    <a:pt x="114" y="4995"/>
                    <a:pt x="136" y="4952"/>
                    <a:pt x="136" y="4930"/>
                  </a:cubicBezTo>
                  <a:cubicBezTo>
                    <a:pt x="136" y="4882"/>
                    <a:pt x="114" y="4860"/>
                    <a:pt x="65" y="4860"/>
                  </a:cubicBezTo>
                  <a:close/>
                  <a:moveTo>
                    <a:pt x="65" y="5130"/>
                  </a:moveTo>
                  <a:cubicBezTo>
                    <a:pt x="44" y="5130"/>
                    <a:pt x="1" y="5152"/>
                    <a:pt x="1" y="5200"/>
                  </a:cubicBezTo>
                  <a:cubicBezTo>
                    <a:pt x="1" y="5222"/>
                    <a:pt x="44" y="5265"/>
                    <a:pt x="65" y="5265"/>
                  </a:cubicBezTo>
                  <a:cubicBezTo>
                    <a:pt x="114" y="5265"/>
                    <a:pt x="136" y="5222"/>
                    <a:pt x="136" y="5200"/>
                  </a:cubicBezTo>
                  <a:cubicBezTo>
                    <a:pt x="136" y="5152"/>
                    <a:pt x="114" y="5130"/>
                    <a:pt x="65" y="5130"/>
                  </a:cubicBezTo>
                  <a:close/>
                  <a:moveTo>
                    <a:pt x="65" y="5400"/>
                  </a:moveTo>
                  <a:cubicBezTo>
                    <a:pt x="44" y="5400"/>
                    <a:pt x="1" y="5422"/>
                    <a:pt x="1" y="5470"/>
                  </a:cubicBezTo>
                  <a:cubicBezTo>
                    <a:pt x="1" y="5492"/>
                    <a:pt x="44" y="5535"/>
                    <a:pt x="65" y="5535"/>
                  </a:cubicBezTo>
                  <a:cubicBezTo>
                    <a:pt x="114" y="5535"/>
                    <a:pt x="136" y="5492"/>
                    <a:pt x="136" y="5470"/>
                  </a:cubicBezTo>
                  <a:cubicBezTo>
                    <a:pt x="136" y="5422"/>
                    <a:pt x="114" y="5400"/>
                    <a:pt x="65" y="5400"/>
                  </a:cubicBezTo>
                  <a:close/>
                  <a:moveTo>
                    <a:pt x="65" y="5670"/>
                  </a:moveTo>
                  <a:cubicBezTo>
                    <a:pt x="44" y="5670"/>
                    <a:pt x="1" y="5692"/>
                    <a:pt x="1" y="5740"/>
                  </a:cubicBezTo>
                  <a:cubicBezTo>
                    <a:pt x="1" y="5762"/>
                    <a:pt x="44" y="5805"/>
                    <a:pt x="65" y="5805"/>
                  </a:cubicBezTo>
                  <a:cubicBezTo>
                    <a:pt x="114" y="5805"/>
                    <a:pt x="136" y="5762"/>
                    <a:pt x="136" y="5740"/>
                  </a:cubicBezTo>
                  <a:cubicBezTo>
                    <a:pt x="136" y="5692"/>
                    <a:pt x="114" y="5670"/>
                    <a:pt x="65" y="5670"/>
                  </a:cubicBezTo>
                  <a:close/>
                  <a:moveTo>
                    <a:pt x="65" y="5940"/>
                  </a:moveTo>
                  <a:cubicBezTo>
                    <a:pt x="44" y="5940"/>
                    <a:pt x="1" y="5962"/>
                    <a:pt x="1" y="6010"/>
                  </a:cubicBezTo>
                  <a:cubicBezTo>
                    <a:pt x="1" y="6032"/>
                    <a:pt x="44" y="6075"/>
                    <a:pt x="65" y="6075"/>
                  </a:cubicBezTo>
                  <a:cubicBezTo>
                    <a:pt x="114" y="6075"/>
                    <a:pt x="136" y="6032"/>
                    <a:pt x="136" y="6010"/>
                  </a:cubicBezTo>
                  <a:cubicBezTo>
                    <a:pt x="136" y="5962"/>
                    <a:pt x="114" y="5940"/>
                    <a:pt x="65" y="5940"/>
                  </a:cubicBezTo>
                  <a:close/>
                  <a:moveTo>
                    <a:pt x="65" y="6210"/>
                  </a:moveTo>
                  <a:cubicBezTo>
                    <a:pt x="44" y="6210"/>
                    <a:pt x="1" y="6232"/>
                    <a:pt x="1" y="6280"/>
                  </a:cubicBezTo>
                  <a:cubicBezTo>
                    <a:pt x="1" y="6302"/>
                    <a:pt x="44" y="6345"/>
                    <a:pt x="65" y="6345"/>
                  </a:cubicBezTo>
                  <a:cubicBezTo>
                    <a:pt x="114" y="6345"/>
                    <a:pt x="136" y="6302"/>
                    <a:pt x="136" y="6280"/>
                  </a:cubicBezTo>
                  <a:cubicBezTo>
                    <a:pt x="136" y="6232"/>
                    <a:pt x="114" y="6210"/>
                    <a:pt x="65" y="6210"/>
                  </a:cubicBezTo>
                  <a:close/>
                  <a:moveTo>
                    <a:pt x="65" y="6480"/>
                  </a:moveTo>
                  <a:cubicBezTo>
                    <a:pt x="44" y="6480"/>
                    <a:pt x="1" y="6502"/>
                    <a:pt x="1" y="6550"/>
                  </a:cubicBezTo>
                  <a:cubicBezTo>
                    <a:pt x="1" y="6572"/>
                    <a:pt x="44" y="6615"/>
                    <a:pt x="65" y="6615"/>
                  </a:cubicBezTo>
                  <a:cubicBezTo>
                    <a:pt x="114" y="6615"/>
                    <a:pt x="136" y="6572"/>
                    <a:pt x="136" y="6550"/>
                  </a:cubicBezTo>
                  <a:cubicBezTo>
                    <a:pt x="136" y="6502"/>
                    <a:pt x="114" y="6480"/>
                    <a:pt x="65" y="6480"/>
                  </a:cubicBezTo>
                  <a:close/>
                  <a:moveTo>
                    <a:pt x="65" y="6750"/>
                  </a:moveTo>
                  <a:cubicBezTo>
                    <a:pt x="44" y="6750"/>
                    <a:pt x="1" y="6772"/>
                    <a:pt x="1" y="6820"/>
                  </a:cubicBezTo>
                  <a:cubicBezTo>
                    <a:pt x="1" y="6842"/>
                    <a:pt x="44" y="6885"/>
                    <a:pt x="65" y="6885"/>
                  </a:cubicBezTo>
                  <a:cubicBezTo>
                    <a:pt x="114" y="6885"/>
                    <a:pt x="136" y="6842"/>
                    <a:pt x="136" y="6820"/>
                  </a:cubicBezTo>
                  <a:cubicBezTo>
                    <a:pt x="136" y="6772"/>
                    <a:pt x="114" y="6750"/>
                    <a:pt x="65" y="6750"/>
                  </a:cubicBezTo>
                  <a:close/>
                  <a:moveTo>
                    <a:pt x="65" y="7020"/>
                  </a:moveTo>
                  <a:cubicBezTo>
                    <a:pt x="44" y="7020"/>
                    <a:pt x="1" y="7042"/>
                    <a:pt x="1" y="7090"/>
                  </a:cubicBezTo>
                  <a:cubicBezTo>
                    <a:pt x="1" y="7112"/>
                    <a:pt x="44" y="7155"/>
                    <a:pt x="65" y="7155"/>
                  </a:cubicBezTo>
                  <a:cubicBezTo>
                    <a:pt x="114" y="7155"/>
                    <a:pt x="136" y="7112"/>
                    <a:pt x="136" y="7090"/>
                  </a:cubicBezTo>
                  <a:cubicBezTo>
                    <a:pt x="136" y="7042"/>
                    <a:pt x="114" y="7020"/>
                    <a:pt x="65" y="7020"/>
                  </a:cubicBezTo>
                  <a:close/>
                  <a:moveTo>
                    <a:pt x="65" y="7290"/>
                  </a:moveTo>
                  <a:cubicBezTo>
                    <a:pt x="44" y="7290"/>
                    <a:pt x="1" y="7312"/>
                    <a:pt x="1" y="7361"/>
                  </a:cubicBezTo>
                  <a:cubicBezTo>
                    <a:pt x="1" y="7382"/>
                    <a:pt x="44" y="7425"/>
                    <a:pt x="65" y="7425"/>
                  </a:cubicBezTo>
                  <a:cubicBezTo>
                    <a:pt x="114" y="7425"/>
                    <a:pt x="136" y="7382"/>
                    <a:pt x="136" y="7361"/>
                  </a:cubicBezTo>
                  <a:cubicBezTo>
                    <a:pt x="136" y="7312"/>
                    <a:pt x="114" y="7290"/>
                    <a:pt x="65" y="7290"/>
                  </a:cubicBezTo>
                  <a:close/>
                  <a:moveTo>
                    <a:pt x="65" y="7560"/>
                  </a:moveTo>
                  <a:cubicBezTo>
                    <a:pt x="44" y="7560"/>
                    <a:pt x="1" y="7582"/>
                    <a:pt x="1" y="7631"/>
                  </a:cubicBezTo>
                  <a:cubicBezTo>
                    <a:pt x="1" y="7652"/>
                    <a:pt x="44" y="7695"/>
                    <a:pt x="65" y="7695"/>
                  </a:cubicBezTo>
                  <a:cubicBezTo>
                    <a:pt x="114" y="7695"/>
                    <a:pt x="136" y="7652"/>
                    <a:pt x="136" y="7631"/>
                  </a:cubicBezTo>
                  <a:cubicBezTo>
                    <a:pt x="136" y="7582"/>
                    <a:pt x="114" y="7560"/>
                    <a:pt x="65" y="7560"/>
                  </a:cubicBezTo>
                  <a:close/>
                  <a:moveTo>
                    <a:pt x="65" y="7830"/>
                  </a:moveTo>
                  <a:cubicBezTo>
                    <a:pt x="44" y="7830"/>
                    <a:pt x="1" y="7852"/>
                    <a:pt x="1" y="7901"/>
                  </a:cubicBezTo>
                  <a:cubicBezTo>
                    <a:pt x="1" y="7922"/>
                    <a:pt x="44" y="7965"/>
                    <a:pt x="65" y="7965"/>
                  </a:cubicBezTo>
                  <a:cubicBezTo>
                    <a:pt x="114" y="7965"/>
                    <a:pt x="136" y="7922"/>
                    <a:pt x="136" y="7901"/>
                  </a:cubicBezTo>
                  <a:cubicBezTo>
                    <a:pt x="136" y="7852"/>
                    <a:pt x="114" y="7830"/>
                    <a:pt x="65" y="7830"/>
                  </a:cubicBezTo>
                  <a:close/>
                  <a:moveTo>
                    <a:pt x="65" y="8100"/>
                  </a:moveTo>
                  <a:cubicBezTo>
                    <a:pt x="44" y="8100"/>
                    <a:pt x="1" y="8122"/>
                    <a:pt x="1" y="8171"/>
                  </a:cubicBezTo>
                  <a:cubicBezTo>
                    <a:pt x="1" y="8192"/>
                    <a:pt x="44" y="8235"/>
                    <a:pt x="65" y="8235"/>
                  </a:cubicBezTo>
                  <a:cubicBezTo>
                    <a:pt x="114" y="8235"/>
                    <a:pt x="136" y="8192"/>
                    <a:pt x="136" y="8171"/>
                  </a:cubicBezTo>
                  <a:cubicBezTo>
                    <a:pt x="136" y="8122"/>
                    <a:pt x="114" y="8100"/>
                    <a:pt x="65" y="8100"/>
                  </a:cubicBezTo>
                  <a:close/>
                  <a:moveTo>
                    <a:pt x="65" y="8370"/>
                  </a:moveTo>
                  <a:cubicBezTo>
                    <a:pt x="44" y="8370"/>
                    <a:pt x="1" y="8392"/>
                    <a:pt x="1" y="8441"/>
                  </a:cubicBezTo>
                  <a:cubicBezTo>
                    <a:pt x="1" y="8462"/>
                    <a:pt x="44" y="8505"/>
                    <a:pt x="65" y="8505"/>
                  </a:cubicBezTo>
                  <a:cubicBezTo>
                    <a:pt x="114" y="8505"/>
                    <a:pt x="136" y="8462"/>
                    <a:pt x="136" y="8441"/>
                  </a:cubicBezTo>
                  <a:cubicBezTo>
                    <a:pt x="136" y="8392"/>
                    <a:pt x="114" y="8370"/>
                    <a:pt x="65" y="8370"/>
                  </a:cubicBezTo>
                  <a:close/>
                  <a:moveTo>
                    <a:pt x="65" y="8640"/>
                  </a:moveTo>
                  <a:cubicBezTo>
                    <a:pt x="44" y="8640"/>
                    <a:pt x="1" y="8662"/>
                    <a:pt x="1" y="8711"/>
                  </a:cubicBezTo>
                  <a:cubicBezTo>
                    <a:pt x="1" y="8732"/>
                    <a:pt x="44" y="8775"/>
                    <a:pt x="65" y="8775"/>
                  </a:cubicBezTo>
                  <a:cubicBezTo>
                    <a:pt x="114" y="8775"/>
                    <a:pt x="136" y="8732"/>
                    <a:pt x="136" y="8711"/>
                  </a:cubicBezTo>
                  <a:cubicBezTo>
                    <a:pt x="136" y="8662"/>
                    <a:pt x="114" y="8640"/>
                    <a:pt x="65" y="8640"/>
                  </a:cubicBezTo>
                  <a:close/>
                  <a:moveTo>
                    <a:pt x="65" y="8910"/>
                  </a:moveTo>
                  <a:cubicBezTo>
                    <a:pt x="44" y="8910"/>
                    <a:pt x="1" y="8932"/>
                    <a:pt x="1" y="8981"/>
                  </a:cubicBezTo>
                  <a:cubicBezTo>
                    <a:pt x="1" y="9002"/>
                    <a:pt x="44" y="9045"/>
                    <a:pt x="65" y="9045"/>
                  </a:cubicBezTo>
                  <a:cubicBezTo>
                    <a:pt x="114" y="9045"/>
                    <a:pt x="136" y="9002"/>
                    <a:pt x="136" y="8981"/>
                  </a:cubicBezTo>
                  <a:cubicBezTo>
                    <a:pt x="136" y="8932"/>
                    <a:pt x="114" y="8910"/>
                    <a:pt x="65" y="8910"/>
                  </a:cubicBezTo>
                  <a:close/>
                  <a:moveTo>
                    <a:pt x="65" y="9180"/>
                  </a:moveTo>
                  <a:cubicBezTo>
                    <a:pt x="44" y="9180"/>
                    <a:pt x="1" y="9202"/>
                    <a:pt x="1" y="9251"/>
                  </a:cubicBezTo>
                  <a:cubicBezTo>
                    <a:pt x="1" y="9272"/>
                    <a:pt x="44" y="9315"/>
                    <a:pt x="65" y="9315"/>
                  </a:cubicBezTo>
                  <a:cubicBezTo>
                    <a:pt x="114" y="9315"/>
                    <a:pt x="136" y="9272"/>
                    <a:pt x="136" y="9251"/>
                  </a:cubicBezTo>
                  <a:cubicBezTo>
                    <a:pt x="136" y="9202"/>
                    <a:pt x="114" y="9180"/>
                    <a:pt x="65" y="9180"/>
                  </a:cubicBezTo>
                  <a:close/>
                  <a:moveTo>
                    <a:pt x="65" y="9450"/>
                  </a:moveTo>
                  <a:cubicBezTo>
                    <a:pt x="44" y="9450"/>
                    <a:pt x="1" y="9472"/>
                    <a:pt x="1" y="9521"/>
                  </a:cubicBezTo>
                  <a:cubicBezTo>
                    <a:pt x="1" y="9542"/>
                    <a:pt x="44" y="9585"/>
                    <a:pt x="65" y="9585"/>
                  </a:cubicBezTo>
                  <a:cubicBezTo>
                    <a:pt x="114" y="9585"/>
                    <a:pt x="136" y="9542"/>
                    <a:pt x="136" y="9521"/>
                  </a:cubicBezTo>
                  <a:cubicBezTo>
                    <a:pt x="136" y="9472"/>
                    <a:pt x="114" y="9450"/>
                    <a:pt x="65" y="9450"/>
                  </a:cubicBezTo>
                  <a:close/>
                  <a:moveTo>
                    <a:pt x="65" y="9720"/>
                  </a:moveTo>
                  <a:cubicBezTo>
                    <a:pt x="44" y="9720"/>
                    <a:pt x="1" y="9742"/>
                    <a:pt x="1" y="9791"/>
                  </a:cubicBezTo>
                  <a:cubicBezTo>
                    <a:pt x="1" y="9812"/>
                    <a:pt x="44" y="9855"/>
                    <a:pt x="65" y="9855"/>
                  </a:cubicBezTo>
                  <a:cubicBezTo>
                    <a:pt x="114" y="9855"/>
                    <a:pt x="136" y="9812"/>
                    <a:pt x="136" y="9791"/>
                  </a:cubicBezTo>
                  <a:cubicBezTo>
                    <a:pt x="136" y="9742"/>
                    <a:pt x="114" y="9720"/>
                    <a:pt x="65" y="9720"/>
                  </a:cubicBezTo>
                  <a:close/>
                  <a:moveTo>
                    <a:pt x="65" y="9990"/>
                  </a:moveTo>
                  <a:cubicBezTo>
                    <a:pt x="44" y="9990"/>
                    <a:pt x="1" y="10012"/>
                    <a:pt x="1" y="10061"/>
                  </a:cubicBezTo>
                  <a:cubicBezTo>
                    <a:pt x="1" y="10082"/>
                    <a:pt x="44" y="10125"/>
                    <a:pt x="65" y="10125"/>
                  </a:cubicBezTo>
                  <a:cubicBezTo>
                    <a:pt x="114" y="10125"/>
                    <a:pt x="136" y="10082"/>
                    <a:pt x="136" y="10061"/>
                  </a:cubicBezTo>
                  <a:cubicBezTo>
                    <a:pt x="136" y="10012"/>
                    <a:pt x="114" y="9990"/>
                    <a:pt x="65" y="9990"/>
                  </a:cubicBezTo>
                  <a:close/>
                  <a:moveTo>
                    <a:pt x="65" y="10260"/>
                  </a:moveTo>
                  <a:cubicBezTo>
                    <a:pt x="44" y="10260"/>
                    <a:pt x="1" y="10282"/>
                    <a:pt x="1" y="10331"/>
                  </a:cubicBezTo>
                  <a:cubicBezTo>
                    <a:pt x="1" y="10352"/>
                    <a:pt x="44" y="10395"/>
                    <a:pt x="65" y="10395"/>
                  </a:cubicBezTo>
                  <a:cubicBezTo>
                    <a:pt x="114" y="10395"/>
                    <a:pt x="136" y="10352"/>
                    <a:pt x="136" y="10331"/>
                  </a:cubicBezTo>
                  <a:cubicBezTo>
                    <a:pt x="136" y="10282"/>
                    <a:pt x="114" y="10260"/>
                    <a:pt x="65" y="10260"/>
                  </a:cubicBezTo>
                  <a:close/>
                  <a:moveTo>
                    <a:pt x="65" y="10530"/>
                  </a:moveTo>
                  <a:cubicBezTo>
                    <a:pt x="44" y="10530"/>
                    <a:pt x="1" y="10552"/>
                    <a:pt x="1" y="10601"/>
                  </a:cubicBezTo>
                  <a:cubicBezTo>
                    <a:pt x="1" y="10622"/>
                    <a:pt x="44" y="10665"/>
                    <a:pt x="65" y="10665"/>
                  </a:cubicBezTo>
                  <a:cubicBezTo>
                    <a:pt x="114" y="10665"/>
                    <a:pt x="136" y="10622"/>
                    <a:pt x="136" y="10601"/>
                  </a:cubicBezTo>
                  <a:cubicBezTo>
                    <a:pt x="136" y="10552"/>
                    <a:pt x="114" y="10530"/>
                    <a:pt x="65" y="10530"/>
                  </a:cubicBezTo>
                  <a:close/>
                  <a:moveTo>
                    <a:pt x="65" y="10800"/>
                  </a:moveTo>
                  <a:cubicBezTo>
                    <a:pt x="44" y="10800"/>
                    <a:pt x="1" y="10822"/>
                    <a:pt x="1" y="10871"/>
                  </a:cubicBezTo>
                  <a:cubicBezTo>
                    <a:pt x="1" y="10892"/>
                    <a:pt x="44" y="10935"/>
                    <a:pt x="65" y="10935"/>
                  </a:cubicBezTo>
                  <a:cubicBezTo>
                    <a:pt x="114" y="10935"/>
                    <a:pt x="136" y="10892"/>
                    <a:pt x="136" y="10871"/>
                  </a:cubicBezTo>
                  <a:cubicBezTo>
                    <a:pt x="136" y="10822"/>
                    <a:pt x="114" y="10800"/>
                    <a:pt x="65" y="10800"/>
                  </a:cubicBezTo>
                  <a:close/>
                  <a:moveTo>
                    <a:pt x="65" y="11070"/>
                  </a:moveTo>
                  <a:cubicBezTo>
                    <a:pt x="44" y="11070"/>
                    <a:pt x="1" y="11092"/>
                    <a:pt x="1" y="11141"/>
                  </a:cubicBezTo>
                  <a:cubicBezTo>
                    <a:pt x="1" y="11162"/>
                    <a:pt x="44" y="11205"/>
                    <a:pt x="65" y="11205"/>
                  </a:cubicBezTo>
                  <a:cubicBezTo>
                    <a:pt x="114" y="11205"/>
                    <a:pt x="136" y="11162"/>
                    <a:pt x="136" y="11141"/>
                  </a:cubicBezTo>
                  <a:cubicBezTo>
                    <a:pt x="136" y="11092"/>
                    <a:pt x="114" y="11070"/>
                    <a:pt x="65" y="11070"/>
                  </a:cubicBezTo>
                  <a:close/>
                  <a:moveTo>
                    <a:pt x="65" y="11340"/>
                  </a:moveTo>
                  <a:cubicBezTo>
                    <a:pt x="44" y="11340"/>
                    <a:pt x="1" y="11362"/>
                    <a:pt x="1" y="11411"/>
                  </a:cubicBezTo>
                  <a:cubicBezTo>
                    <a:pt x="1" y="11432"/>
                    <a:pt x="44" y="11475"/>
                    <a:pt x="65" y="11475"/>
                  </a:cubicBezTo>
                  <a:cubicBezTo>
                    <a:pt x="114" y="11475"/>
                    <a:pt x="136" y="11432"/>
                    <a:pt x="136" y="11411"/>
                  </a:cubicBezTo>
                  <a:cubicBezTo>
                    <a:pt x="136" y="11362"/>
                    <a:pt x="114" y="11340"/>
                    <a:pt x="65" y="11340"/>
                  </a:cubicBezTo>
                  <a:close/>
                  <a:moveTo>
                    <a:pt x="65" y="11610"/>
                  </a:moveTo>
                  <a:cubicBezTo>
                    <a:pt x="44" y="11610"/>
                    <a:pt x="1" y="11632"/>
                    <a:pt x="1" y="11681"/>
                  </a:cubicBezTo>
                  <a:cubicBezTo>
                    <a:pt x="1" y="11702"/>
                    <a:pt x="44" y="11745"/>
                    <a:pt x="65" y="11745"/>
                  </a:cubicBezTo>
                  <a:cubicBezTo>
                    <a:pt x="114" y="11745"/>
                    <a:pt x="136" y="11702"/>
                    <a:pt x="136" y="11681"/>
                  </a:cubicBezTo>
                  <a:cubicBezTo>
                    <a:pt x="136" y="11632"/>
                    <a:pt x="114" y="11610"/>
                    <a:pt x="65" y="11610"/>
                  </a:cubicBezTo>
                  <a:close/>
                  <a:moveTo>
                    <a:pt x="65" y="11880"/>
                  </a:moveTo>
                  <a:cubicBezTo>
                    <a:pt x="44" y="11880"/>
                    <a:pt x="1" y="11902"/>
                    <a:pt x="1" y="11951"/>
                  </a:cubicBezTo>
                  <a:cubicBezTo>
                    <a:pt x="1" y="11972"/>
                    <a:pt x="44" y="12016"/>
                    <a:pt x="65" y="12016"/>
                  </a:cubicBezTo>
                  <a:cubicBezTo>
                    <a:pt x="114" y="12016"/>
                    <a:pt x="136" y="11972"/>
                    <a:pt x="136" y="11951"/>
                  </a:cubicBezTo>
                  <a:cubicBezTo>
                    <a:pt x="136" y="11902"/>
                    <a:pt x="114" y="11880"/>
                    <a:pt x="65" y="11880"/>
                  </a:cubicBezTo>
                  <a:close/>
                  <a:moveTo>
                    <a:pt x="65" y="12151"/>
                  </a:moveTo>
                  <a:cubicBezTo>
                    <a:pt x="44" y="12151"/>
                    <a:pt x="1" y="12172"/>
                    <a:pt x="1" y="12221"/>
                  </a:cubicBezTo>
                  <a:cubicBezTo>
                    <a:pt x="1" y="12242"/>
                    <a:pt x="44" y="12286"/>
                    <a:pt x="65" y="12286"/>
                  </a:cubicBezTo>
                  <a:cubicBezTo>
                    <a:pt x="114" y="12286"/>
                    <a:pt x="136" y="12242"/>
                    <a:pt x="136" y="12221"/>
                  </a:cubicBezTo>
                  <a:cubicBezTo>
                    <a:pt x="136" y="12172"/>
                    <a:pt x="114" y="12151"/>
                    <a:pt x="65" y="12151"/>
                  </a:cubicBezTo>
                  <a:close/>
                  <a:moveTo>
                    <a:pt x="65" y="12421"/>
                  </a:moveTo>
                  <a:cubicBezTo>
                    <a:pt x="44" y="12421"/>
                    <a:pt x="1" y="12442"/>
                    <a:pt x="1" y="12491"/>
                  </a:cubicBezTo>
                  <a:cubicBezTo>
                    <a:pt x="1" y="12512"/>
                    <a:pt x="44" y="12556"/>
                    <a:pt x="65" y="12556"/>
                  </a:cubicBezTo>
                  <a:cubicBezTo>
                    <a:pt x="114" y="12556"/>
                    <a:pt x="136" y="12512"/>
                    <a:pt x="136" y="12491"/>
                  </a:cubicBezTo>
                  <a:cubicBezTo>
                    <a:pt x="136" y="12442"/>
                    <a:pt x="114" y="12421"/>
                    <a:pt x="65" y="12421"/>
                  </a:cubicBezTo>
                  <a:close/>
                  <a:moveTo>
                    <a:pt x="249" y="12534"/>
                  </a:moveTo>
                  <a:cubicBezTo>
                    <a:pt x="200" y="12534"/>
                    <a:pt x="179" y="12556"/>
                    <a:pt x="179" y="12599"/>
                  </a:cubicBezTo>
                  <a:cubicBezTo>
                    <a:pt x="179" y="12626"/>
                    <a:pt x="200" y="12669"/>
                    <a:pt x="249" y="12669"/>
                  </a:cubicBezTo>
                  <a:cubicBezTo>
                    <a:pt x="271" y="12669"/>
                    <a:pt x="314" y="12626"/>
                    <a:pt x="314" y="12599"/>
                  </a:cubicBezTo>
                  <a:cubicBezTo>
                    <a:pt x="314" y="12556"/>
                    <a:pt x="271" y="12534"/>
                    <a:pt x="249" y="12534"/>
                  </a:cubicBezTo>
                  <a:close/>
                  <a:moveTo>
                    <a:pt x="519" y="12534"/>
                  </a:moveTo>
                  <a:cubicBezTo>
                    <a:pt x="470" y="12534"/>
                    <a:pt x="449" y="12556"/>
                    <a:pt x="449" y="12599"/>
                  </a:cubicBezTo>
                  <a:cubicBezTo>
                    <a:pt x="449" y="12626"/>
                    <a:pt x="470" y="12669"/>
                    <a:pt x="519" y="12669"/>
                  </a:cubicBezTo>
                  <a:cubicBezTo>
                    <a:pt x="541" y="12669"/>
                    <a:pt x="584" y="12626"/>
                    <a:pt x="584" y="12599"/>
                  </a:cubicBezTo>
                  <a:cubicBezTo>
                    <a:pt x="584" y="12556"/>
                    <a:pt x="541" y="12534"/>
                    <a:pt x="519" y="12534"/>
                  </a:cubicBezTo>
                  <a:close/>
                  <a:moveTo>
                    <a:pt x="789" y="12534"/>
                  </a:moveTo>
                  <a:cubicBezTo>
                    <a:pt x="740" y="12534"/>
                    <a:pt x="719" y="12556"/>
                    <a:pt x="719" y="12599"/>
                  </a:cubicBezTo>
                  <a:cubicBezTo>
                    <a:pt x="719" y="12626"/>
                    <a:pt x="740" y="12669"/>
                    <a:pt x="789" y="12669"/>
                  </a:cubicBezTo>
                  <a:cubicBezTo>
                    <a:pt x="811" y="12669"/>
                    <a:pt x="854" y="12626"/>
                    <a:pt x="854" y="12599"/>
                  </a:cubicBezTo>
                  <a:cubicBezTo>
                    <a:pt x="854" y="12556"/>
                    <a:pt x="811" y="12534"/>
                    <a:pt x="789" y="12534"/>
                  </a:cubicBezTo>
                  <a:close/>
                  <a:moveTo>
                    <a:pt x="1059" y="12534"/>
                  </a:moveTo>
                  <a:cubicBezTo>
                    <a:pt x="1010" y="12534"/>
                    <a:pt x="989" y="12556"/>
                    <a:pt x="989" y="12599"/>
                  </a:cubicBezTo>
                  <a:cubicBezTo>
                    <a:pt x="989" y="12626"/>
                    <a:pt x="1010" y="12669"/>
                    <a:pt x="1059" y="12669"/>
                  </a:cubicBezTo>
                  <a:cubicBezTo>
                    <a:pt x="1081" y="12669"/>
                    <a:pt x="1124" y="12626"/>
                    <a:pt x="1124" y="12599"/>
                  </a:cubicBezTo>
                  <a:cubicBezTo>
                    <a:pt x="1124" y="12556"/>
                    <a:pt x="1081" y="12534"/>
                    <a:pt x="1059" y="12534"/>
                  </a:cubicBezTo>
                  <a:close/>
                  <a:moveTo>
                    <a:pt x="1329" y="12534"/>
                  </a:moveTo>
                  <a:cubicBezTo>
                    <a:pt x="1280" y="12534"/>
                    <a:pt x="1259" y="12556"/>
                    <a:pt x="1259" y="12599"/>
                  </a:cubicBezTo>
                  <a:cubicBezTo>
                    <a:pt x="1259" y="12626"/>
                    <a:pt x="1280" y="12669"/>
                    <a:pt x="1329" y="12669"/>
                  </a:cubicBezTo>
                  <a:cubicBezTo>
                    <a:pt x="1351" y="12669"/>
                    <a:pt x="1394" y="12626"/>
                    <a:pt x="1394" y="12599"/>
                  </a:cubicBezTo>
                  <a:cubicBezTo>
                    <a:pt x="1394" y="12556"/>
                    <a:pt x="1351" y="12534"/>
                    <a:pt x="1329" y="12534"/>
                  </a:cubicBezTo>
                  <a:close/>
                  <a:moveTo>
                    <a:pt x="1599" y="12534"/>
                  </a:moveTo>
                  <a:cubicBezTo>
                    <a:pt x="1550" y="12534"/>
                    <a:pt x="1529" y="12556"/>
                    <a:pt x="1529" y="12599"/>
                  </a:cubicBezTo>
                  <a:cubicBezTo>
                    <a:pt x="1529" y="12626"/>
                    <a:pt x="1550" y="12669"/>
                    <a:pt x="1599" y="12669"/>
                  </a:cubicBezTo>
                  <a:cubicBezTo>
                    <a:pt x="1621" y="12669"/>
                    <a:pt x="1664" y="12626"/>
                    <a:pt x="1664" y="12599"/>
                  </a:cubicBezTo>
                  <a:cubicBezTo>
                    <a:pt x="1664" y="12556"/>
                    <a:pt x="1621" y="12534"/>
                    <a:pt x="1599" y="12534"/>
                  </a:cubicBezTo>
                  <a:close/>
                  <a:moveTo>
                    <a:pt x="1869" y="12534"/>
                  </a:moveTo>
                  <a:cubicBezTo>
                    <a:pt x="1820" y="12534"/>
                    <a:pt x="1799" y="12556"/>
                    <a:pt x="1799" y="12599"/>
                  </a:cubicBezTo>
                  <a:cubicBezTo>
                    <a:pt x="1799" y="12626"/>
                    <a:pt x="1820" y="12669"/>
                    <a:pt x="1869" y="12669"/>
                  </a:cubicBezTo>
                  <a:cubicBezTo>
                    <a:pt x="1891" y="12669"/>
                    <a:pt x="1934" y="12626"/>
                    <a:pt x="1934" y="12599"/>
                  </a:cubicBezTo>
                  <a:cubicBezTo>
                    <a:pt x="1934" y="12556"/>
                    <a:pt x="1891" y="12534"/>
                    <a:pt x="1869" y="12534"/>
                  </a:cubicBezTo>
                  <a:close/>
                  <a:moveTo>
                    <a:pt x="2139" y="12534"/>
                  </a:moveTo>
                  <a:cubicBezTo>
                    <a:pt x="2090" y="12534"/>
                    <a:pt x="2069" y="12556"/>
                    <a:pt x="2069" y="12599"/>
                  </a:cubicBezTo>
                  <a:cubicBezTo>
                    <a:pt x="2069" y="12626"/>
                    <a:pt x="2090" y="12669"/>
                    <a:pt x="2139" y="12669"/>
                  </a:cubicBezTo>
                  <a:cubicBezTo>
                    <a:pt x="2161" y="12669"/>
                    <a:pt x="2204" y="12626"/>
                    <a:pt x="2204" y="12599"/>
                  </a:cubicBezTo>
                  <a:cubicBezTo>
                    <a:pt x="2204" y="12556"/>
                    <a:pt x="2161" y="12534"/>
                    <a:pt x="2139" y="12534"/>
                  </a:cubicBezTo>
                  <a:close/>
                  <a:moveTo>
                    <a:pt x="2409" y="12534"/>
                  </a:moveTo>
                  <a:cubicBezTo>
                    <a:pt x="2361" y="12534"/>
                    <a:pt x="2339" y="12556"/>
                    <a:pt x="2339" y="12599"/>
                  </a:cubicBezTo>
                  <a:cubicBezTo>
                    <a:pt x="2339" y="12626"/>
                    <a:pt x="2361" y="12669"/>
                    <a:pt x="2409" y="12669"/>
                  </a:cubicBezTo>
                  <a:cubicBezTo>
                    <a:pt x="2431" y="12669"/>
                    <a:pt x="2474" y="12626"/>
                    <a:pt x="2474" y="12599"/>
                  </a:cubicBezTo>
                  <a:cubicBezTo>
                    <a:pt x="2474" y="12556"/>
                    <a:pt x="2431" y="12534"/>
                    <a:pt x="2409" y="12534"/>
                  </a:cubicBezTo>
                  <a:close/>
                  <a:moveTo>
                    <a:pt x="2679" y="12534"/>
                  </a:moveTo>
                  <a:cubicBezTo>
                    <a:pt x="2631" y="12534"/>
                    <a:pt x="2609" y="12556"/>
                    <a:pt x="2609" y="12599"/>
                  </a:cubicBezTo>
                  <a:cubicBezTo>
                    <a:pt x="2609" y="12626"/>
                    <a:pt x="2631" y="12669"/>
                    <a:pt x="2679" y="12669"/>
                  </a:cubicBezTo>
                  <a:cubicBezTo>
                    <a:pt x="2701" y="12669"/>
                    <a:pt x="2744" y="12626"/>
                    <a:pt x="2744" y="12599"/>
                  </a:cubicBezTo>
                  <a:cubicBezTo>
                    <a:pt x="2744" y="12556"/>
                    <a:pt x="2701" y="12534"/>
                    <a:pt x="2679" y="12534"/>
                  </a:cubicBezTo>
                  <a:close/>
                  <a:moveTo>
                    <a:pt x="2949" y="12534"/>
                  </a:moveTo>
                  <a:cubicBezTo>
                    <a:pt x="2901" y="12534"/>
                    <a:pt x="2879" y="12556"/>
                    <a:pt x="2879" y="12599"/>
                  </a:cubicBezTo>
                  <a:cubicBezTo>
                    <a:pt x="2879" y="12626"/>
                    <a:pt x="2901" y="12669"/>
                    <a:pt x="2949" y="12669"/>
                  </a:cubicBezTo>
                  <a:cubicBezTo>
                    <a:pt x="2971" y="12669"/>
                    <a:pt x="3014" y="12626"/>
                    <a:pt x="3014" y="12599"/>
                  </a:cubicBezTo>
                  <a:cubicBezTo>
                    <a:pt x="3014" y="12556"/>
                    <a:pt x="2971" y="12534"/>
                    <a:pt x="2949" y="12534"/>
                  </a:cubicBezTo>
                  <a:close/>
                  <a:moveTo>
                    <a:pt x="3219" y="12534"/>
                  </a:moveTo>
                  <a:cubicBezTo>
                    <a:pt x="3171" y="12534"/>
                    <a:pt x="3149" y="12556"/>
                    <a:pt x="3149" y="12599"/>
                  </a:cubicBezTo>
                  <a:cubicBezTo>
                    <a:pt x="3149" y="12626"/>
                    <a:pt x="3171" y="12669"/>
                    <a:pt x="3219" y="12669"/>
                  </a:cubicBezTo>
                  <a:cubicBezTo>
                    <a:pt x="3241" y="12669"/>
                    <a:pt x="3284" y="12626"/>
                    <a:pt x="3284" y="12599"/>
                  </a:cubicBezTo>
                  <a:cubicBezTo>
                    <a:pt x="3284" y="12556"/>
                    <a:pt x="3241" y="12534"/>
                    <a:pt x="3219" y="12534"/>
                  </a:cubicBezTo>
                  <a:close/>
                  <a:moveTo>
                    <a:pt x="3489" y="12534"/>
                  </a:moveTo>
                  <a:cubicBezTo>
                    <a:pt x="3441" y="12534"/>
                    <a:pt x="3419" y="12556"/>
                    <a:pt x="3419" y="12599"/>
                  </a:cubicBezTo>
                  <a:cubicBezTo>
                    <a:pt x="3419" y="12626"/>
                    <a:pt x="3441" y="12669"/>
                    <a:pt x="3489" y="12669"/>
                  </a:cubicBezTo>
                  <a:cubicBezTo>
                    <a:pt x="3511" y="12669"/>
                    <a:pt x="3554" y="12626"/>
                    <a:pt x="3554" y="12599"/>
                  </a:cubicBezTo>
                  <a:cubicBezTo>
                    <a:pt x="3554" y="12556"/>
                    <a:pt x="3511" y="12534"/>
                    <a:pt x="3489" y="12534"/>
                  </a:cubicBezTo>
                  <a:close/>
                  <a:moveTo>
                    <a:pt x="3759" y="12534"/>
                  </a:moveTo>
                  <a:cubicBezTo>
                    <a:pt x="3711" y="12534"/>
                    <a:pt x="3689" y="12556"/>
                    <a:pt x="3689" y="12599"/>
                  </a:cubicBezTo>
                  <a:cubicBezTo>
                    <a:pt x="3689" y="12626"/>
                    <a:pt x="3711" y="12669"/>
                    <a:pt x="3759" y="12669"/>
                  </a:cubicBezTo>
                  <a:cubicBezTo>
                    <a:pt x="3781" y="12669"/>
                    <a:pt x="3824" y="12626"/>
                    <a:pt x="3824" y="12599"/>
                  </a:cubicBezTo>
                  <a:cubicBezTo>
                    <a:pt x="3824" y="12556"/>
                    <a:pt x="3781" y="12534"/>
                    <a:pt x="3759" y="12534"/>
                  </a:cubicBezTo>
                  <a:close/>
                  <a:moveTo>
                    <a:pt x="4029" y="12534"/>
                  </a:moveTo>
                  <a:cubicBezTo>
                    <a:pt x="3981" y="12534"/>
                    <a:pt x="3959" y="12556"/>
                    <a:pt x="3959" y="12599"/>
                  </a:cubicBezTo>
                  <a:cubicBezTo>
                    <a:pt x="3959" y="12626"/>
                    <a:pt x="3981" y="12669"/>
                    <a:pt x="4029" y="12669"/>
                  </a:cubicBezTo>
                  <a:cubicBezTo>
                    <a:pt x="4051" y="12669"/>
                    <a:pt x="4094" y="12626"/>
                    <a:pt x="4094" y="12599"/>
                  </a:cubicBezTo>
                  <a:cubicBezTo>
                    <a:pt x="4094" y="12556"/>
                    <a:pt x="4051" y="12534"/>
                    <a:pt x="4029" y="12534"/>
                  </a:cubicBezTo>
                  <a:close/>
                  <a:moveTo>
                    <a:pt x="4299" y="12534"/>
                  </a:moveTo>
                  <a:cubicBezTo>
                    <a:pt x="4251" y="12534"/>
                    <a:pt x="4229" y="12556"/>
                    <a:pt x="4229" y="12599"/>
                  </a:cubicBezTo>
                  <a:cubicBezTo>
                    <a:pt x="4229" y="12626"/>
                    <a:pt x="4251" y="12669"/>
                    <a:pt x="4299" y="12669"/>
                  </a:cubicBezTo>
                  <a:cubicBezTo>
                    <a:pt x="4321" y="12669"/>
                    <a:pt x="4364" y="12626"/>
                    <a:pt x="4364" y="12599"/>
                  </a:cubicBezTo>
                  <a:cubicBezTo>
                    <a:pt x="4364" y="12556"/>
                    <a:pt x="4321" y="12534"/>
                    <a:pt x="4299" y="12534"/>
                  </a:cubicBezTo>
                  <a:close/>
                  <a:moveTo>
                    <a:pt x="4569" y="12534"/>
                  </a:moveTo>
                  <a:cubicBezTo>
                    <a:pt x="4521" y="12534"/>
                    <a:pt x="4499" y="12556"/>
                    <a:pt x="4499" y="12599"/>
                  </a:cubicBezTo>
                  <a:cubicBezTo>
                    <a:pt x="4499" y="12626"/>
                    <a:pt x="4521" y="12669"/>
                    <a:pt x="4569" y="12669"/>
                  </a:cubicBezTo>
                  <a:cubicBezTo>
                    <a:pt x="4591" y="12669"/>
                    <a:pt x="4634" y="12626"/>
                    <a:pt x="4634" y="12599"/>
                  </a:cubicBezTo>
                  <a:cubicBezTo>
                    <a:pt x="4634" y="12556"/>
                    <a:pt x="4591" y="12534"/>
                    <a:pt x="4569" y="12534"/>
                  </a:cubicBezTo>
                  <a:close/>
                  <a:moveTo>
                    <a:pt x="4839" y="12534"/>
                  </a:moveTo>
                  <a:cubicBezTo>
                    <a:pt x="4791" y="12534"/>
                    <a:pt x="4769" y="12556"/>
                    <a:pt x="4769" y="12599"/>
                  </a:cubicBezTo>
                  <a:cubicBezTo>
                    <a:pt x="4769" y="12626"/>
                    <a:pt x="4791" y="12669"/>
                    <a:pt x="4839" y="12669"/>
                  </a:cubicBezTo>
                  <a:cubicBezTo>
                    <a:pt x="4861" y="12669"/>
                    <a:pt x="4904" y="12626"/>
                    <a:pt x="4904" y="12599"/>
                  </a:cubicBezTo>
                  <a:cubicBezTo>
                    <a:pt x="4904" y="12556"/>
                    <a:pt x="4861" y="12534"/>
                    <a:pt x="4839" y="12534"/>
                  </a:cubicBezTo>
                  <a:close/>
                  <a:moveTo>
                    <a:pt x="5017" y="12599"/>
                  </a:moveTo>
                  <a:cubicBezTo>
                    <a:pt x="4996" y="12599"/>
                    <a:pt x="4953" y="12626"/>
                    <a:pt x="4953" y="12669"/>
                  </a:cubicBezTo>
                  <a:cubicBezTo>
                    <a:pt x="4953" y="12691"/>
                    <a:pt x="4996" y="12734"/>
                    <a:pt x="5017" y="12734"/>
                  </a:cubicBezTo>
                  <a:cubicBezTo>
                    <a:pt x="5061" y="12734"/>
                    <a:pt x="5088" y="12691"/>
                    <a:pt x="5088" y="12669"/>
                  </a:cubicBezTo>
                  <a:cubicBezTo>
                    <a:pt x="5088" y="12626"/>
                    <a:pt x="5061" y="12599"/>
                    <a:pt x="5017" y="12599"/>
                  </a:cubicBezTo>
                  <a:close/>
                  <a:moveTo>
                    <a:pt x="5017" y="12869"/>
                  </a:moveTo>
                  <a:cubicBezTo>
                    <a:pt x="4996" y="12869"/>
                    <a:pt x="4953" y="12896"/>
                    <a:pt x="4953" y="12939"/>
                  </a:cubicBezTo>
                  <a:cubicBezTo>
                    <a:pt x="4953" y="12961"/>
                    <a:pt x="4996" y="13004"/>
                    <a:pt x="5017" y="13004"/>
                  </a:cubicBezTo>
                  <a:cubicBezTo>
                    <a:pt x="5061" y="13004"/>
                    <a:pt x="5088" y="12961"/>
                    <a:pt x="5088" y="12939"/>
                  </a:cubicBezTo>
                  <a:cubicBezTo>
                    <a:pt x="5088" y="12896"/>
                    <a:pt x="5061" y="12869"/>
                    <a:pt x="5017" y="12869"/>
                  </a:cubicBezTo>
                  <a:close/>
                  <a:moveTo>
                    <a:pt x="5017" y="13139"/>
                  </a:moveTo>
                  <a:cubicBezTo>
                    <a:pt x="4996" y="13139"/>
                    <a:pt x="4953" y="13166"/>
                    <a:pt x="4953" y="13209"/>
                  </a:cubicBezTo>
                  <a:cubicBezTo>
                    <a:pt x="4953" y="13231"/>
                    <a:pt x="4996" y="13274"/>
                    <a:pt x="5017" y="13274"/>
                  </a:cubicBezTo>
                  <a:cubicBezTo>
                    <a:pt x="5061" y="13274"/>
                    <a:pt x="5088" y="13231"/>
                    <a:pt x="5088" y="13209"/>
                  </a:cubicBezTo>
                  <a:cubicBezTo>
                    <a:pt x="5088" y="13166"/>
                    <a:pt x="5061" y="13139"/>
                    <a:pt x="5017" y="13139"/>
                  </a:cubicBezTo>
                  <a:close/>
                  <a:moveTo>
                    <a:pt x="5017" y="13409"/>
                  </a:moveTo>
                  <a:cubicBezTo>
                    <a:pt x="4996" y="13409"/>
                    <a:pt x="4953" y="13436"/>
                    <a:pt x="4953" y="13479"/>
                  </a:cubicBezTo>
                  <a:cubicBezTo>
                    <a:pt x="4953" y="13501"/>
                    <a:pt x="4996" y="13544"/>
                    <a:pt x="5017" y="13544"/>
                  </a:cubicBezTo>
                  <a:cubicBezTo>
                    <a:pt x="5061" y="13544"/>
                    <a:pt x="5088" y="13501"/>
                    <a:pt x="5088" y="13479"/>
                  </a:cubicBezTo>
                  <a:cubicBezTo>
                    <a:pt x="5088" y="13436"/>
                    <a:pt x="5061" y="13409"/>
                    <a:pt x="5017" y="13409"/>
                  </a:cubicBezTo>
                  <a:close/>
                  <a:moveTo>
                    <a:pt x="5017" y="13679"/>
                  </a:moveTo>
                  <a:cubicBezTo>
                    <a:pt x="4996" y="13679"/>
                    <a:pt x="4953" y="13706"/>
                    <a:pt x="4953" y="13749"/>
                  </a:cubicBezTo>
                  <a:cubicBezTo>
                    <a:pt x="4953" y="13771"/>
                    <a:pt x="4996" y="13814"/>
                    <a:pt x="5017" y="13814"/>
                  </a:cubicBezTo>
                  <a:cubicBezTo>
                    <a:pt x="5061" y="13814"/>
                    <a:pt x="5088" y="13771"/>
                    <a:pt x="5088" y="13749"/>
                  </a:cubicBezTo>
                  <a:cubicBezTo>
                    <a:pt x="5088" y="13706"/>
                    <a:pt x="5061" y="13679"/>
                    <a:pt x="5017" y="13679"/>
                  </a:cubicBezTo>
                  <a:close/>
                  <a:moveTo>
                    <a:pt x="5017" y="13949"/>
                  </a:moveTo>
                  <a:cubicBezTo>
                    <a:pt x="4996" y="13949"/>
                    <a:pt x="4953" y="13976"/>
                    <a:pt x="4953" y="14019"/>
                  </a:cubicBezTo>
                  <a:cubicBezTo>
                    <a:pt x="4953" y="14041"/>
                    <a:pt x="4996" y="14084"/>
                    <a:pt x="5017" y="14084"/>
                  </a:cubicBezTo>
                  <a:cubicBezTo>
                    <a:pt x="5061" y="14084"/>
                    <a:pt x="5088" y="14041"/>
                    <a:pt x="5088" y="14019"/>
                  </a:cubicBezTo>
                  <a:cubicBezTo>
                    <a:pt x="5088" y="13976"/>
                    <a:pt x="5061" y="13949"/>
                    <a:pt x="5017" y="13949"/>
                  </a:cubicBezTo>
                  <a:close/>
                  <a:moveTo>
                    <a:pt x="5017" y="14219"/>
                  </a:moveTo>
                  <a:cubicBezTo>
                    <a:pt x="4996" y="14219"/>
                    <a:pt x="4953" y="14246"/>
                    <a:pt x="4953" y="14289"/>
                  </a:cubicBezTo>
                  <a:cubicBezTo>
                    <a:pt x="4953" y="14311"/>
                    <a:pt x="4996" y="14354"/>
                    <a:pt x="5017" y="14354"/>
                  </a:cubicBezTo>
                  <a:cubicBezTo>
                    <a:pt x="5061" y="14354"/>
                    <a:pt x="5088" y="14311"/>
                    <a:pt x="5088" y="14289"/>
                  </a:cubicBezTo>
                  <a:cubicBezTo>
                    <a:pt x="5088" y="14246"/>
                    <a:pt x="5061" y="14219"/>
                    <a:pt x="5017" y="14219"/>
                  </a:cubicBezTo>
                  <a:close/>
                  <a:moveTo>
                    <a:pt x="5017" y="14489"/>
                  </a:moveTo>
                  <a:cubicBezTo>
                    <a:pt x="4996" y="14489"/>
                    <a:pt x="4953" y="14516"/>
                    <a:pt x="4953" y="14559"/>
                  </a:cubicBezTo>
                  <a:cubicBezTo>
                    <a:pt x="4953" y="14581"/>
                    <a:pt x="4996" y="14624"/>
                    <a:pt x="5017" y="14624"/>
                  </a:cubicBezTo>
                  <a:cubicBezTo>
                    <a:pt x="5061" y="14624"/>
                    <a:pt x="5088" y="14581"/>
                    <a:pt x="5088" y="14559"/>
                  </a:cubicBezTo>
                  <a:cubicBezTo>
                    <a:pt x="5088" y="14516"/>
                    <a:pt x="5061" y="14489"/>
                    <a:pt x="5017" y="14489"/>
                  </a:cubicBezTo>
                  <a:close/>
                  <a:moveTo>
                    <a:pt x="5017" y="14759"/>
                  </a:moveTo>
                  <a:cubicBezTo>
                    <a:pt x="4996" y="14759"/>
                    <a:pt x="4953" y="14786"/>
                    <a:pt x="4953" y="14829"/>
                  </a:cubicBezTo>
                  <a:cubicBezTo>
                    <a:pt x="4953" y="14851"/>
                    <a:pt x="4996" y="14894"/>
                    <a:pt x="5017" y="14894"/>
                  </a:cubicBezTo>
                  <a:cubicBezTo>
                    <a:pt x="5061" y="14894"/>
                    <a:pt x="5088" y="14851"/>
                    <a:pt x="5088" y="14829"/>
                  </a:cubicBezTo>
                  <a:cubicBezTo>
                    <a:pt x="5088" y="14786"/>
                    <a:pt x="5061" y="14759"/>
                    <a:pt x="5017" y="14759"/>
                  </a:cubicBezTo>
                  <a:close/>
                  <a:moveTo>
                    <a:pt x="5017" y="15029"/>
                  </a:moveTo>
                  <a:cubicBezTo>
                    <a:pt x="4996" y="15029"/>
                    <a:pt x="4953" y="15056"/>
                    <a:pt x="4953" y="15099"/>
                  </a:cubicBezTo>
                  <a:cubicBezTo>
                    <a:pt x="4953" y="15121"/>
                    <a:pt x="4996" y="15164"/>
                    <a:pt x="5017" y="15164"/>
                  </a:cubicBezTo>
                  <a:cubicBezTo>
                    <a:pt x="5061" y="15164"/>
                    <a:pt x="5088" y="15121"/>
                    <a:pt x="5088" y="15099"/>
                  </a:cubicBezTo>
                  <a:cubicBezTo>
                    <a:pt x="5088" y="15056"/>
                    <a:pt x="5061" y="15029"/>
                    <a:pt x="5017" y="15029"/>
                  </a:cubicBezTo>
                  <a:close/>
                  <a:moveTo>
                    <a:pt x="5017" y="15299"/>
                  </a:moveTo>
                  <a:cubicBezTo>
                    <a:pt x="4996" y="15299"/>
                    <a:pt x="4953" y="15326"/>
                    <a:pt x="4953" y="15369"/>
                  </a:cubicBezTo>
                  <a:cubicBezTo>
                    <a:pt x="4953" y="15391"/>
                    <a:pt x="4996" y="15434"/>
                    <a:pt x="5017" y="15434"/>
                  </a:cubicBezTo>
                  <a:cubicBezTo>
                    <a:pt x="5061" y="15434"/>
                    <a:pt x="5088" y="15391"/>
                    <a:pt x="5088" y="15369"/>
                  </a:cubicBezTo>
                  <a:cubicBezTo>
                    <a:pt x="5088" y="15326"/>
                    <a:pt x="5061" y="15299"/>
                    <a:pt x="5017" y="15299"/>
                  </a:cubicBezTo>
                  <a:close/>
                  <a:moveTo>
                    <a:pt x="5017" y="15569"/>
                  </a:moveTo>
                  <a:cubicBezTo>
                    <a:pt x="4996" y="15569"/>
                    <a:pt x="4953" y="15596"/>
                    <a:pt x="4953" y="15639"/>
                  </a:cubicBezTo>
                  <a:cubicBezTo>
                    <a:pt x="4953" y="15661"/>
                    <a:pt x="4996" y="15704"/>
                    <a:pt x="5017" y="15704"/>
                  </a:cubicBezTo>
                  <a:cubicBezTo>
                    <a:pt x="5061" y="15704"/>
                    <a:pt x="5088" y="15661"/>
                    <a:pt x="5088" y="15639"/>
                  </a:cubicBezTo>
                  <a:cubicBezTo>
                    <a:pt x="5088" y="15596"/>
                    <a:pt x="5061" y="15569"/>
                    <a:pt x="5017" y="15569"/>
                  </a:cubicBezTo>
                  <a:close/>
                  <a:moveTo>
                    <a:pt x="5017" y="15839"/>
                  </a:moveTo>
                  <a:cubicBezTo>
                    <a:pt x="4996" y="15839"/>
                    <a:pt x="4953" y="15866"/>
                    <a:pt x="4953" y="15909"/>
                  </a:cubicBezTo>
                  <a:cubicBezTo>
                    <a:pt x="4953" y="15931"/>
                    <a:pt x="4996" y="15974"/>
                    <a:pt x="5017" y="15974"/>
                  </a:cubicBezTo>
                  <a:cubicBezTo>
                    <a:pt x="5061" y="15974"/>
                    <a:pt x="5088" y="15931"/>
                    <a:pt x="5088" y="15909"/>
                  </a:cubicBezTo>
                  <a:cubicBezTo>
                    <a:pt x="5088" y="15866"/>
                    <a:pt x="5061" y="15839"/>
                    <a:pt x="5017" y="15839"/>
                  </a:cubicBezTo>
                  <a:close/>
                  <a:moveTo>
                    <a:pt x="5017" y="16109"/>
                  </a:moveTo>
                  <a:cubicBezTo>
                    <a:pt x="4996" y="16109"/>
                    <a:pt x="4953" y="16136"/>
                    <a:pt x="4953" y="16179"/>
                  </a:cubicBezTo>
                  <a:cubicBezTo>
                    <a:pt x="4953" y="16201"/>
                    <a:pt x="4996" y="16244"/>
                    <a:pt x="5017" y="16244"/>
                  </a:cubicBezTo>
                  <a:cubicBezTo>
                    <a:pt x="5061" y="16244"/>
                    <a:pt x="5088" y="16201"/>
                    <a:pt x="5088" y="16179"/>
                  </a:cubicBezTo>
                  <a:cubicBezTo>
                    <a:pt x="5088" y="16136"/>
                    <a:pt x="5061" y="16109"/>
                    <a:pt x="5017" y="16109"/>
                  </a:cubicBezTo>
                  <a:close/>
                  <a:moveTo>
                    <a:pt x="5017" y="16379"/>
                  </a:moveTo>
                  <a:cubicBezTo>
                    <a:pt x="4996" y="16379"/>
                    <a:pt x="4953" y="16406"/>
                    <a:pt x="4953" y="16449"/>
                  </a:cubicBezTo>
                  <a:cubicBezTo>
                    <a:pt x="4953" y="16471"/>
                    <a:pt x="4996" y="16514"/>
                    <a:pt x="5017" y="16514"/>
                  </a:cubicBezTo>
                  <a:cubicBezTo>
                    <a:pt x="5061" y="16514"/>
                    <a:pt x="5088" y="16471"/>
                    <a:pt x="5088" y="16449"/>
                  </a:cubicBezTo>
                  <a:cubicBezTo>
                    <a:pt x="5088" y="16406"/>
                    <a:pt x="5061" y="16379"/>
                    <a:pt x="5017" y="16379"/>
                  </a:cubicBezTo>
                  <a:close/>
                  <a:moveTo>
                    <a:pt x="5017" y="16649"/>
                  </a:moveTo>
                  <a:cubicBezTo>
                    <a:pt x="4996" y="16649"/>
                    <a:pt x="4953" y="16676"/>
                    <a:pt x="4953" y="16719"/>
                  </a:cubicBezTo>
                  <a:cubicBezTo>
                    <a:pt x="4953" y="16741"/>
                    <a:pt x="4996" y="16784"/>
                    <a:pt x="5017" y="16784"/>
                  </a:cubicBezTo>
                  <a:cubicBezTo>
                    <a:pt x="5061" y="16784"/>
                    <a:pt x="5088" y="16741"/>
                    <a:pt x="5088" y="16719"/>
                  </a:cubicBezTo>
                  <a:cubicBezTo>
                    <a:pt x="5088" y="16676"/>
                    <a:pt x="5061" y="16649"/>
                    <a:pt x="5017" y="16649"/>
                  </a:cubicBezTo>
                  <a:close/>
                  <a:moveTo>
                    <a:pt x="5017" y="16919"/>
                  </a:moveTo>
                  <a:cubicBezTo>
                    <a:pt x="4996" y="16919"/>
                    <a:pt x="4953" y="16946"/>
                    <a:pt x="4953" y="16989"/>
                  </a:cubicBezTo>
                  <a:cubicBezTo>
                    <a:pt x="4953" y="17011"/>
                    <a:pt x="4996" y="17054"/>
                    <a:pt x="5017" y="17054"/>
                  </a:cubicBezTo>
                  <a:cubicBezTo>
                    <a:pt x="5061" y="17054"/>
                    <a:pt x="5088" y="17011"/>
                    <a:pt x="5088" y="16989"/>
                  </a:cubicBezTo>
                  <a:cubicBezTo>
                    <a:pt x="5088" y="16946"/>
                    <a:pt x="5061" y="16919"/>
                    <a:pt x="5017" y="16919"/>
                  </a:cubicBezTo>
                  <a:close/>
                  <a:moveTo>
                    <a:pt x="5017" y="17189"/>
                  </a:moveTo>
                  <a:cubicBezTo>
                    <a:pt x="4996" y="17189"/>
                    <a:pt x="4953" y="17216"/>
                    <a:pt x="4953" y="17259"/>
                  </a:cubicBezTo>
                  <a:cubicBezTo>
                    <a:pt x="4953" y="17281"/>
                    <a:pt x="4996" y="17324"/>
                    <a:pt x="5017" y="17324"/>
                  </a:cubicBezTo>
                  <a:cubicBezTo>
                    <a:pt x="5061" y="17324"/>
                    <a:pt x="5088" y="17281"/>
                    <a:pt x="5088" y="17259"/>
                  </a:cubicBezTo>
                  <a:cubicBezTo>
                    <a:pt x="5088" y="17216"/>
                    <a:pt x="5061" y="17189"/>
                    <a:pt x="5017" y="17189"/>
                  </a:cubicBezTo>
                  <a:close/>
                  <a:moveTo>
                    <a:pt x="5017" y="17459"/>
                  </a:moveTo>
                  <a:cubicBezTo>
                    <a:pt x="4996" y="17459"/>
                    <a:pt x="4953" y="17486"/>
                    <a:pt x="4953" y="17529"/>
                  </a:cubicBezTo>
                  <a:cubicBezTo>
                    <a:pt x="4953" y="17551"/>
                    <a:pt x="4996" y="17594"/>
                    <a:pt x="5017" y="17594"/>
                  </a:cubicBezTo>
                  <a:cubicBezTo>
                    <a:pt x="5061" y="17594"/>
                    <a:pt x="5088" y="17551"/>
                    <a:pt x="5088" y="17529"/>
                  </a:cubicBezTo>
                  <a:cubicBezTo>
                    <a:pt x="5088" y="17486"/>
                    <a:pt x="5061" y="17459"/>
                    <a:pt x="5017" y="17459"/>
                  </a:cubicBezTo>
                  <a:close/>
                  <a:moveTo>
                    <a:pt x="5017" y="17729"/>
                  </a:moveTo>
                  <a:cubicBezTo>
                    <a:pt x="4996" y="17729"/>
                    <a:pt x="4953" y="17756"/>
                    <a:pt x="4953" y="17799"/>
                  </a:cubicBezTo>
                  <a:cubicBezTo>
                    <a:pt x="4953" y="17821"/>
                    <a:pt x="4996" y="17864"/>
                    <a:pt x="5017" y="17864"/>
                  </a:cubicBezTo>
                  <a:cubicBezTo>
                    <a:pt x="5061" y="17864"/>
                    <a:pt x="5088" y="17821"/>
                    <a:pt x="5088" y="17799"/>
                  </a:cubicBezTo>
                  <a:cubicBezTo>
                    <a:pt x="5088" y="17756"/>
                    <a:pt x="5061" y="17729"/>
                    <a:pt x="5017" y="17729"/>
                  </a:cubicBezTo>
                  <a:close/>
                  <a:moveTo>
                    <a:pt x="5017" y="17999"/>
                  </a:moveTo>
                  <a:cubicBezTo>
                    <a:pt x="4996" y="17999"/>
                    <a:pt x="4953" y="18026"/>
                    <a:pt x="4953" y="18069"/>
                  </a:cubicBezTo>
                  <a:cubicBezTo>
                    <a:pt x="4953" y="18091"/>
                    <a:pt x="4996" y="18134"/>
                    <a:pt x="5017" y="18134"/>
                  </a:cubicBezTo>
                  <a:cubicBezTo>
                    <a:pt x="5061" y="18134"/>
                    <a:pt x="5088" y="18091"/>
                    <a:pt x="5088" y="18069"/>
                  </a:cubicBezTo>
                  <a:cubicBezTo>
                    <a:pt x="5088" y="18026"/>
                    <a:pt x="5061" y="17999"/>
                    <a:pt x="5017" y="17999"/>
                  </a:cubicBezTo>
                  <a:close/>
                  <a:moveTo>
                    <a:pt x="5017" y="18269"/>
                  </a:moveTo>
                  <a:cubicBezTo>
                    <a:pt x="4996" y="18269"/>
                    <a:pt x="4953" y="18296"/>
                    <a:pt x="4953" y="18339"/>
                  </a:cubicBezTo>
                  <a:cubicBezTo>
                    <a:pt x="4953" y="18361"/>
                    <a:pt x="4996" y="18404"/>
                    <a:pt x="5017" y="18404"/>
                  </a:cubicBezTo>
                  <a:cubicBezTo>
                    <a:pt x="5061" y="18404"/>
                    <a:pt x="5088" y="18361"/>
                    <a:pt x="5088" y="18339"/>
                  </a:cubicBezTo>
                  <a:cubicBezTo>
                    <a:pt x="5088" y="18296"/>
                    <a:pt x="5061" y="18269"/>
                    <a:pt x="5017" y="18269"/>
                  </a:cubicBezTo>
                  <a:close/>
                  <a:moveTo>
                    <a:pt x="5017" y="18539"/>
                  </a:moveTo>
                  <a:cubicBezTo>
                    <a:pt x="4996" y="18539"/>
                    <a:pt x="4953" y="18566"/>
                    <a:pt x="4953" y="18609"/>
                  </a:cubicBezTo>
                  <a:cubicBezTo>
                    <a:pt x="4953" y="18631"/>
                    <a:pt x="4996" y="18674"/>
                    <a:pt x="5017" y="18674"/>
                  </a:cubicBezTo>
                  <a:cubicBezTo>
                    <a:pt x="5061" y="18674"/>
                    <a:pt x="5088" y="18631"/>
                    <a:pt x="5088" y="18609"/>
                  </a:cubicBezTo>
                  <a:cubicBezTo>
                    <a:pt x="5088" y="18566"/>
                    <a:pt x="5061" y="18539"/>
                    <a:pt x="5017" y="18539"/>
                  </a:cubicBezTo>
                  <a:close/>
                  <a:moveTo>
                    <a:pt x="5017" y="18809"/>
                  </a:moveTo>
                  <a:cubicBezTo>
                    <a:pt x="4996" y="18809"/>
                    <a:pt x="4953" y="18836"/>
                    <a:pt x="4953" y="18879"/>
                  </a:cubicBezTo>
                  <a:cubicBezTo>
                    <a:pt x="4953" y="18901"/>
                    <a:pt x="4996" y="18944"/>
                    <a:pt x="5017" y="18944"/>
                  </a:cubicBezTo>
                  <a:cubicBezTo>
                    <a:pt x="5061" y="18944"/>
                    <a:pt x="5088" y="18901"/>
                    <a:pt x="5088" y="18879"/>
                  </a:cubicBezTo>
                  <a:cubicBezTo>
                    <a:pt x="5088" y="18836"/>
                    <a:pt x="5061" y="18809"/>
                    <a:pt x="5017" y="18809"/>
                  </a:cubicBezTo>
                  <a:close/>
                  <a:moveTo>
                    <a:pt x="5017" y="19079"/>
                  </a:moveTo>
                  <a:cubicBezTo>
                    <a:pt x="4996" y="19079"/>
                    <a:pt x="4953" y="19106"/>
                    <a:pt x="4953" y="19149"/>
                  </a:cubicBezTo>
                  <a:cubicBezTo>
                    <a:pt x="4953" y="19171"/>
                    <a:pt x="4996" y="19214"/>
                    <a:pt x="5017" y="19214"/>
                  </a:cubicBezTo>
                  <a:cubicBezTo>
                    <a:pt x="5061" y="19214"/>
                    <a:pt x="5088" y="19171"/>
                    <a:pt x="5088" y="19149"/>
                  </a:cubicBezTo>
                  <a:cubicBezTo>
                    <a:pt x="5088" y="19106"/>
                    <a:pt x="5061" y="19079"/>
                    <a:pt x="5017" y="19079"/>
                  </a:cubicBezTo>
                  <a:close/>
                  <a:moveTo>
                    <a:pt x="4974" y="19398"/>
                  </a:moveTo>
                  <a:cubicBezTo>
                    <a:pt x="4953" y="19398"/>
                    <a:pt x="4953" y="19419"/>
                    <a:pt x="4953" y="19419"/>
                  </a:cubicBezTo>
                  <a:cubicBezTo>
                    <a:pt x="4953" y="19441"/>
                    <a:pt x="4996" y="19484"/>
                    <a:pt x="5017" y="19484"/>
                  </a:cubicBezTo>
                  <a:cubicBezTo>
                    <a:pt x="5061" y="19484"/>
                    <a:pt x="5088" y="19441"/>
                    <a:pt x="5088" y="19419"/>
                  </a:cubicBezTo>
                  <a:lnTo>
                    <a:pt x="5088" y="19398"/>
                  </a:lnTo>
                  <a:cubicBezTo>
                    <a:pt x="5088" y="19441"/>
                    <a:pt x="5061" y="19462"/>
                    <a:pt x="5017" y="19462"/>
                  </a:cubicBezTo>
                  <a:cubicBezTo>
                    <a:pt x="4996" y="19462"/>
                    <a:pt x="4974" y="19441"/>
                    <a:pt x="4974" y="19398"/>
                  </a:cubicBezTo>
                  <a:close/>
                  <a:moveTo>
                    <a:pt x="5017" y="19619"/>
                  </a:moveTo>
                  <a:cubicBezTo>
                    <a:pt x="4996" y="19619"/>
                    <a:pt x="4953" y="19646"/>
                    <a:pt x="4953" y="19689"/>
                  </a:cubicBezTo>
                  <a:cubicBezTo>
                    <a:pt x="4953" y="19711"/>
                    <a:pt x="4996" y="19754"/>
                    <a:pt x="5017" y="19754"/>
                  </a:cubicBezTo>
                  <a:cubicBezTo>
                    <a:pt x="5061" y="19754"/>
                    <a:pt x="5088" y="19711"/>
                    <a:pt x="5088" y="19689"/>
                  </a:cubicBezTo>
                  <a:cubicBezTo>
                    <a:pt x="5088" y="19646"/>
                    <a:pt x="5061" y="19619"/>
                    <a:pt x="5017" y="19619"/>
                  </a:cubicBezTo>
                  <a:close/>
                  <a:moveTo>
                    <a:pt x="5017" y="19889"/>
                  </a:moveTo>
                  <a:cubicBezTo>
                    <a:pt x="4996" y="19889"/>
                    <a:pt x="4953" y="19916"/>
                    <a:pt x="4953" y="19959"/>
                  </a:cubicBezTo>
                  <a:cubicBezTo>
                    <a:pt x="4953" y="19981"/>
                    <a:pt x="4996" y="20024"/>
                    <a:pt x="5017" y="20024"/>
                  </a:cubicBezTo>
                  <a:cubicBezTo>
                    <a:pt x="5061" y="20024"/>
                    <a:pt x="5088" y="19981"/>
                    <a:pt x="5088" y="19959"/>
                  </a:cubicBezTo>
                  <a:cubicBezTo>
                    <a:pt x="5088" y="19916"/>
                    <a:pt x="5061" y="19889"/>
                    <a:pt x="5017" y="19889"/>
                  </a:cubicBezTo>
                  <a:close/>
                  <a:moveTo>
                    <a:pt x="5017" y="20159"/>
                  </a:moveTo>
                  <a:cubicBezTo>
                    <a:pt x="4996" y="20159"/>
                    <a:pt x="4953" y="20186"/>
                    <a:pt x="4953" y="20229"/>
                  </a:cubicBezTo>
                  <a:cubicBezTo>
                    <a:pt x="4953" y="20251"/>
                    <a:pt x="4996" y="20294"/>
                    <a:pt x="5017" y="20294"/>
                  </a:cubicBezTo>
                  <a:cubicBezTo>
                    <a:pt x="5061" y="20294"/>
                    <a:pt x="5088" y="20251"/>
                    <a:pt x="5088" y="20229"/>
                  </a:cubicBezTo>
                  <a:cubicBezTo>
                    <a:pt x="5088" y="20186"/>
                    <a:pt x="5061" y="20159"/>
                    <a:pt x="5017" y="20159"/>
                  </a:cubicBezTo>
                  <a:close/>
                  <a:moveTo>
                    <a:pt x="5017" y="20429"/>
                  </a:moveTo>
                  <a:cubicBezTo>
                    <a:pt x="4996" y="20429"/>
                    <a:pt x="4953" y="20456"/>
                    <a:pt x="4953" y="20499"/>
                  </a:cubicBezTo>
                  <a:cubicBezTo>
                    <a:pt x="4953" y="20521"/>
                    <a:pt x="4996" y="20564"/>
                    <a:pt x="5017" y="20564"/>
                  </a:cubicBezTo>
                  <a:cubicBezTo>
                    <a:pt x="5061" y="20564"/>
                    <a:pt x="5088" y="20521"/>
                    <a:pt x="5088" y="20499"/>
                  </a:cubicBezTo>
                  <a:cubicBezTo>
                    <a:pt x="5088" y="20456"/>
                    <a:pt x="5061" y="20429"/>
                    <a:pt x="5017" y="20429"/>
                  </a:cubicBezTo>
                  <a:close/>
                  <a:moveTo>
                    <a:pt x="5017" y="20699"/>
                  </a:moveTo>
                  <a:cubicBezTo>
                    <a:pt x="4996" y="20699"/>
                    <a:pt x="4953" y="20726"/>
                    <a:pt x="4953" y="20769"/>
                  </a:cubicBezTo>
                  <a:cubicBezTo>
                    <a:pt x="4953" y="20791"/>
                    <a:pt x="4996" y="20834"/>
                    <a:pt x="5017" y="20834"/>
                  </a:cubicBezTo>
                  <a:cubicBezTo>
                    <a:pt x="5061" y="20834"/>
                    <a:pt x="5088" y="20791"/>
                    <a:pt x="5088" y="20769"/>
                  </a:cubicBezTo>
                  <a:cubicBezTo>
                    <a:pt x="5088" y="20726"/>
                    <a:pt x="5061" y="20699"/>
                    <a:pt x="5017" y="20699"/>
                  </a:cubicBezTo>
                  <a:close/>
                  <a:moveTo>
                    <a:pt x="5017" y="20969"/>
                  </a:moveTo>
                  <a:cubicBezTo>
                    <a:pt x="4996" y="20969"/>
                    <a:pt x="4953" y="20996"/>
                    <a:pt x="4953" y="21039"/>
                  </a:cubicBezTo>
                  <a:cubicBezTo>
                    <a:pt x="4953" y="21061"/>
                    <a:pt x="4996" y="21104"/>
                    <a:pt x="5017" y="21104"/>
                  </a:cubicBezTo>
                  <a:cubicBezTo>
                    <a:pt x="5061" y="21104"/>
                    <a:pt x="5088" y="21061"/>
                    <a:pt x="5088" y="21039"/>
                  </a:cubicBezTo>
                  <a:cubicBezTo>
                    <a:pt x="5088" y="20996"/>
                    <a:pt x="5061" y="20969"/>
                    <a:pt x="5017" y="20969"/>
                  </a:cubicBezTo>
                  <a:close/>
                  <a:moveTo>
                    <a:pt x="5017" y="21239"/>
                  </a:moveTo>
                  <a:cubicBezTo>
                    <a:pt x="4996" y="21239"/>
                    <a:pt x="4953" y="21266"/>
                    <a:pt x="4953" y="21309"/>
                  </a:cubicBezTo>
                  <a:cubicBezTo>
                    <a:pt x="4953" y="21331"/>
                    <a:pt x="4996" y="21374"/>
                    <a:pt x="5017" y="21374"/>
                  </a:cubicBezTo>
                  <a:cubicBezTo>
                    <a:pt x="5061" y="21374"/>
                    <a:pt x="5088" y="21331"/>
                    <a:pt x="5088" y="21309"/>
                  </a:cubicBezTo>
                  <a:cubicBezTo>
                    <a:pt x="5088" y="21266"/>
                    <a:pt x="5061" y="21239"/>
                    <a:pt x="5017" y="21239"/>
                  </a:cubicBezTo>
                  <a:close/>
                  <a:moveTo>
                    <a:pt x="5017" y="21509"/>
                  </a:moveTo>
                  <a:cubicBezTo>
                    <a:pt x="4996" y="21509"/>
                    <a:pt x="4953" y="21536"/>
                    <a:pt x="4953" y="21579"/>
                  </a:cubicBezTo>
                  <a:cubicBezTo>
                    <a:pt x="4953" y="21601"/>
                    <a:pt x="4996" y="21644"/>
                    <a:pt x="5017" y="21644"/>
                  </a:cubicBezTo>
                  <a:cubicBezTo>
                    <a:pt x="5061" y="21644"/>
                    <a:pt x="5088" y="21601"/>
                    <a:pt x="5088" y="21579"/>
                  </a:cubicBezTo>
                  <a:cubicBezTo>
                    <a:pt x="5088" y="21536"/>
                    <a:pt x="5061" y="21509"/>
                    <a:pt x="5017" y="21509"/>
                  </a:cubicBezTo>
                  <a:close/>
                  <a:moveTo>
                    <a:pt x="5017" y="21779"/>
                  </a:moveTo>
                  <a:cubicBezTo>
                    <a:pt x="4996" y="21779"/>
                    <a:pt x="4953" y="21806"/>
                    <a:pt x="4953" y="21849"/>
                  </a:cubicBezTo>
                  <a:cubicBezTo>
                    <a:pt x="4953" y="21871"/>
                    <a:pt x="4996" y="21914"/>
                    <a:pt x="5017" y="21914"/>
                  </a:cubicBezTo>
                  <a:cubicBezTo>
                    <a:pt x="5061" y="21914"/>
                    <a:pt x="5088" y="21871"/>
                    <a:pt x="5088" y="21849"/>
                  </a:cubicBezTo>
                  <a:cubicBezTo>
                    <a:pt x="5088" y="21806"/>
                    <a:pt x="5061" y="21779"/>
                    <a:pt x="5017" y="21779"/>
                  </a:cubicBezTo>
                  <a:close/>
                  <a:moveTo>
                    <a:pt x="5017" y="22049"/>
                  </a:moveTo>
                  <a:cubicBezTo>
                    <a:pt x="4996" y="22049"/>
                    <a:pt x="4953" y="22076"/>
                    <a:pt x="4953" y="22119"/>
                  </a:cubicBezTo>
                  <a:cubicBezTo>
                    <a:pt x="4953" y="22141"/>
                    <a:pt x="4996" y="22184"/>
                    <a:pt x="5017" y="22184"/>
                  </a:cubicBezTo>
                  <a:cubicBezTo>
                    <a:pt x="5061" y="22184"/>
                    <a:pt x="5088" y="22141"/>
                    <a:pt x="5088" y="22119"/>
                  </a:cubicBezTo>
                  <a:cubicBezTo>
                    <a:pt x="5088" y="22076"/>
                    <a:pt x="5061" y="22049"/>
                    <a:pt x="5017" y="22049"/>
                  </a:cubicBezTo>
                  <a:close/>
                  <a:moveTo>
                    <a:pt x="5017" y="22319"/>
                  </a:moveTo>
                  <a:cubicBezTo>
                    <a:pt x="4996" y="22319"/>
                    <a:pt x="4953" y="22346"/>
                    <a:pt x="4953" y="22389"/>
                  </a:cubicBezTo>
                  <a:cubicBezTo>
                    <a:pt x="4953" y="22411"/>
                    <a:pt x="4996" y="22454"/>
                    <a:pt x="5017" y="22454"/>
                  </a:cubicBezTo>
                  <a:cubicBezTo>
                    <a:pt x="5061" y="22454"/>
                    <a:pt x="5088" y="22411"/>
                    <a:pt x="5088" y="22389"/>
                  </a:cubicBezTo>
                  <a:cubicBezTo>
                    <a:pt x="5088" y="22346"/>
                    <a:pt x="5061" y="22319"/>
                    <a:pt x="5017" y="22319"/>
                  </a:cubicBezTo>
                  <a:close/>
                  <a:moveTo>
                    <a:pt x="5017" y="22589"/>
                  </a:moveTo>
                  <a:cubicBezTo>
                    <a:pt x="4996" y="22589"/>
                    <a:pt x="4953" y="22616"/>
                    <a:pt x="4953" y="22659"/>
                  </a:cubicBezTo>
                  <a:cubicBezTo>
                    <a:pt x="4953" y="22681"/>
                    <a:pt x="4996" y="22724"/>
                    <a:pt x="5017" y="22724"/>
                  </a:cubicBezTo>
                  <a:cubicBezTo>
                    <a:pt x="5061" y="22724"/>
                    <a:pt x="5088" y="22681"/>
                    <a:pt x="5088" y="22659"/>
                  </a:cubicBezTo>
                  <a:cubicBezTo>
                    <a:pt x="5088" y="22616"/>
                    <a:pt x="5061" y="22589"/>
                    <a:pt x="5017" y="22589"/>
                  </a:cubicBezTo>
                  <a:close/>
                  <a:moveTo>
                    <a:pt x="5017" y="22859"/>
                  </a:moveTo>
                  <a:cubicBezTo>
                    <a:pt x="4996" y="22859"/>
                    <a:pt x="4953" y="22886"/>
                    <a:pt x="4953" y="22929"/>
                  </a:cubicBezTo>
                  <a:cubicBezTo>
                    <a:pt x="4953" y="22951"/>
                    <a:pt x="4996" y="22994"/>
                    <a:pt x="5017" y="22994"/>
                  </a:cubicBezTo>
                  <a:cubicBezTo>
                    <a:pt x="5061" y="22994"/>
                    <a:pt x="5088" y="22951"/>
                    <a:pt x="5088" y="22929"/>
                  </a:cubicBezTo>
                  <a:cubicBezTo>
                    <a:pt x="5088" y="22886"/>
                    <a:pt x="5061" y="22859"/>
                    <a:pt x="5017" y="22859"/>
                  </a:cubicBezTo>
                  <a:close/>
                  <a:moveTo>
                    <a:pt x="5017" y="23129"/>
                  </a:moveTo>
                  <a:cubicBezTo>
                    <a:pt x="4996" y="23129"/>
                    <a:pt x="4953" y="23156"/>
                    <a:pt x="4953" y="23199"/>
                  </a:cubicBezTo>
                  <a:cubicBezTo>
                    <a:pt x="4953" y="23221"/>
                    <a:pt x="4996" y="23264"/>
                    <a:pt x="5017" y="23264"/>
                  </a:cubicBezTo>
                  <a:cubicBezTo>
                    <a:pt x="5061" y="23264"/>
                    <a:pt x="5088" y="23221"/>
                    <a:pt x="5088" y="23199"/>
                  </a:cubicBezTo>
                  <a:cubicBezTo>
                    <a:pt x="5088" y="23156"/>
                    <a:pt x="5061" y="23129"/>
                    <a:pt x="5017" y="23129"/>
                  </a:cubicBezTo>
                  <a:close/>
                  <a:moveTo>
                    <a:pt x="5017" y="23399"/>
                  </a:moveTo>
                  <a:cubicBezTo>
                    <a:pt x="4996" y="23399"/>
                    <a:pt x="4953" y="23426"/>
                    <a:pt x="4953" y="23469"/>
                  </a:cubicBezTo>
                  <a:cubicBezTo>
                    <a:pt x="4953" y="23491"/>
                    <a:pt x="4996" y="23534"/>
                    <a:pt x="5017" y="23534"/>
                  </a:cubicBezTo>
                  <a:cubicBezTo>
                    <a:pt x="5061" y="23534"/>
                    <a:pt x="5088" y="23491"/>
                    <a:pt x="5088" y="23469"/>
                  </a:cubicBezTo>
                  <a:cubicBezTo>
                    <a:pt x="5088" y="23426"/>
                    <a:pt x="5061" y="23399"/>
                    <a:pt x="5017" y="23399"/>
                  </a:cubicBezTo>
                  <a:close/>
                  <a:moveTo>
                    <a:pt x="5017" y="23669"/>
                  </a:moveTo>
                  <a:cubicBezTo>
                    <a:pt x="4996" y="23669"/>
                    <a:pt x="4953" y="23696"/>
                    <a:pt x="4953" y="23739"/>
                  </a:cubicBezTo>
                  <a:cubicBezTo>
                    <a:pt x="4953" y="23761"/>
                    <a:pt x="4996" y="23804"/>
                    <a:pt x="5017" y="23804"/>
                  </a:cubicBezTo>
                  <a:cubicBezTo>
                    <a:pt x="5061" y="23804"/>
                    <a:pt x="5088" y="23761"/>
                    <a:pt x="5088" y="23739"/>
                  </a:cubicBezTo>
                  <a:cubicBezTo>
                    <a:pt x="5088" y="23696"/>
                    <a:pt x="5061" y="23669"/>
                    <a:pt x="5017" y="23669"/>
                  </a:cubicBezTo>
                  <a:close/>
                  <a:moveTo>
                    <a:pt x="5017" y="23939"/>
                  </a:moveTo>
                  <a:cubicBezTo>
                    <a:pt x="4996" y="23939"/>
                    <a:pt x="4953" y="23966"/>
                    <a:pt x="4953" y="24009"/>
                  </a:cubicBezTo>
                  <a:cubicBezTo>
                    <a:pt x="4953" y="24031"/>
                    <a:pt x="4996" y="24074"/>
                    <a:pt x="5017" y="24074"/>
                  </a:cubicBezTo>
                  <a:cubicBezTo>
                    <a:pt x="5061" y="24074"/>
                    <a:pt x="5088" y="24031"/>
                    <a:pt x="5088" y="24009"/>
                  </a:cubicBezTo>
                  <a:cubicBezTo>
                    <a:pt x="5088" y="23966"/>
                    <a:pt x="5061" y="23939"/>
                    <a:pt x="5017" y="23939"/>
                  </a:cubicBezTo>
                  <a:close/>
                  <a:moveTo>
                    <a:pt x="5017" y="24209"/>
                  </a:moveTo>
                  <a:cubicBezTo>
                    <a:pt x="4996" y="24209"/>
                    <a:pt x="4953" y="24236"/>
                    <a:pt x="4953" y="24279"/>
                  </a:cubicBezTo>
                  <a:cubicBezTo>
                    <a:pt x="4953" y="24301"/>
                    <a:pt x="4996" y="24344"/>
                    <a:pt x="5017" y="24344"/>
                  </a:cubicBezTo>
                  <a:cubicBezTo>
                    <a:pt x="5061" y="24344"/>
                    <a:pt x="5088" y="24301"/>
                    <a:pt x="5088" y="24279"/>
                  </a:cubicBezTo>
                  <a:cubicBezTo>
                    <a:pt x="5088" y="24236"/>
                    <a:pt x="5061" y="24209"/>
                    <a:pt x="5017" y="24209"/>
                  </a:cubicBezTo>
                  <a:close/>
                  <a:moveTo>
                    <a:pt x="5017" y="24479"/>
                  </a:moveTo>
                  <a:cubicBezTo>
                    <a:pt x="4996" y="24479"/>
                    <a:pt x="4953" y="24506"/>
                    <a:pt x="4953" y="24549"/>
                  </a:cubicBezTo>
                  <a:cubicBezTo>
                    <a:pt x="4953" y="24571"/>
                    <a:pt x="4996" y="24614"/>
                    <a:pt x="5017" y="24614"/>
                  </a:cubicBezTo>
                  <a:cubicBezTo>
                    <a:pt x="5061" y="24614"/>
                    <a:pt x="5088" y="24571"/>
                    <a:pt x="5088" y="24549"/>
                  </a:cubicBezTo>
                  <a:cubicBezTo>
                    <a:pt x="5088" y="24506"/>
                    <a:pt x="5061" y="24479"/>
                    <a:pt x="5017" y="24479"/>
                  </a:cubicBezTo>
                  <a:close/>
                  <a:moveTo>
                    <a:pt x="5017" y="24749"/>
                  </a:moveTo>
                  <a:cubicBezTo>
                    <a:pt x="4996" y="24749"/>
                    <a:pt x="4953" y="24776"/>
                    <a:pt x="4953" y="24819"/>
                  </a:cubicBezTo>
                  <a:cubicBezTo>
                    <a:pt x="4953" y="24841"/>
                    <a:pt x="4996" y="24884"/>
                    <a:pt x="5017" y="24884"/>
                  </a:cubicBezTo>
                  <a:cubicBezTo>
                    <a:pt x="5061" y="24884"/>
                    <a:pt x="5088" y="24841"/>
                    <a:pt x="5088" y="24819"/>
                  </a:cubicBezTo>
                  <a:cubicBezTo>
                    <a:pt x="5088" y="24776"/>
                    <a:pt x="5061" y="24749"/>
                    <a:pt x="5017" y="24749"/>
                  </a:cubicBezTo>
                  <a:close/>
                  <a:moveTo>
                    <a:pt x="5017" y="25019"/>
                  </a:moveTo>
                  <a:cubicBezTo>
                    <a:pt x="4996" y="25019"/>
                    <a:pt x="4953" y="25046"/>
                    <a:pt x="4953" y="25089"/>
                  </a:cubicBezTo>
                  <a:cubicBezTo>
                    <a:pt x="4953" y="25111"/>
                    <a:pt x="4996" y="25154"/>
                    <a:pt x="5017" y="25154"/>
                  </a:cubicBezTo>
                  <a:cubicBezTo>
                    <a:pt x="5061" y="25154"/>
                    <a:pt x="5088" y="25111"/>
                    <a:pt x="5088" y="25089"/>
                  </a:cubicBezTo>
                  <a:cubicBezTo>
                    <a:pt x="5088" y="25046"/>
                    <a:pt x="5061" y="25019"/>
                    <a:pt x="5017" y="25019"/>
                  </a:cubicBezTo>
                  <a:close/>
                  <a:moveTo>
                    <a:pt x="5017" y="25289"/>
                  </a:moveTo>
                  <a:cubicBezTo>
                    <a:pt x="4996" y="25289"/>
                    <a:pt x="4953" y="25316"/>
                    <a:pt x="4953" y="25359"/>
                  </a:cubicBezTo>
                  <a:cubicBezTo>
                    <a:pt x="4953" y="25381"/>
                    <a:pt x="4996" y="25424"/>
                    <a:pt x="5017" y="25424"/>
                  </a:cubicBezTo>
                  <a:cubicBezTo>
                    <a:pt x="5061" y="25424"/>
                    <a:pt x="5088" y="25381"/>
                    <a:pt x="5088" y="25359"/>
                  </a:cubicBezTo>
                  <a:cubicBezTo>
                    <a:pt x="5088" y="25316"/>
                    <a:pt x="5061" y="25289"/>
                    <a:pt x="5017" y="25289"/>
                  </a:cubicBezTo>
                  <a:close/>
                  <a:moveTo>
                    <a:pt x="5017" y="25559"/>
                  </a:moveTo>
                  <a:cubicBezTo>
                    <a:pt x="4996" y="25559"/>
                    <a:pt x="4953" y="25586"/>
                    <a:pt x="4953" y="25629"/>
                  </a:cubicBezTo>
                  <a:cubicBezTo>
                    <a:pt x="4953" y="25651"/>
                    <a:pt x="4996" y="25694"/>
                    <a:pt x="5017" y="25694"/>
                  </a:cubicBezTo>
                  <a:cubicBezTo>
                    <a:pt x="5061" y="25694"/>
                    <a:pt x="5088" y="25651"/>
                    <a:pt x="5088" y="25629"/>
                  </a:cubicBezTo>
                  <a:cubicBezTo>
                    <a:pt x="5088" y="25586"/>
                    <a:pt x="5061" y="25559"/>
                    <a:pt x="5017" y="25559"/>
                  </a:cubicBezTo>
                  <a:close/>
                  <a:moveTo>
                    <a:pt x="5017" y="25829"/>
                  </a:moveTo>
                  <a:cubicBezTo>
                    <a:pt x="4996" y="25829"/>
                    <a:pt x="4953" y="25856"/>
                    <a:pt x="4953" y="25899"/>
                  </a:cubicBezTo>
                  <a:cubicBezTo>
                    <a:pt x="4953" y="25921"/>
                    <a:pt x="4996" y="25964"/>
                    <a:pt x="5017" y="25964"/>
                  </a:cubicBezTo>
                  <a:cubicBezTo>
                    <a:pt x="5061" y="25964"/>
                    <a:pt x="5088" y="25921"/>
                    <a:pt x="5088" y="25899"/>
                  </a:cubicBezTo>
                  <a:cubicBezTo>
                    <a:pt x="5088" y="25856"/>
                    <a:pt x="5061" y="25829"/>
                    <a:pt x="5017" y="25829"/>
                  </a:cubicBezTo>
                  <a:close/>
                  <a:moveTo>
                    <a:pt x="5017" y="26099"/>
                  </a:moveTo>
                  <a:cubicBezTo>
                    <a:pt x="4996" y="26099"/>
                    <a:pt x="4953" y="26126"/>
                    <a:pt x="4953" y="26169"/>
                  </a:cubicBezTo>
                  <a:cubicBezTo>
                    <a:pt x="4953" y="26191"/>
                    <a:pt x="4996" y="26234"/>
                    <a:pt x="5017" y="26234"/>
                  </a:cubicBezTo>
                  <a:cubicBezTo>
                    <a:pt x="5061" y="26234"/>
                    <a:pt x="5088" y="26191"/>
                    <a:pt x="5088" y="26169"/>
                  </a:cubicBezTo>
                  <a:cubicBezTo>
                    <a:pt x="5088" y="26126"/>
                    <a:pt x="5061" y="26099"/>
                    <a:pt x="5017" y="26099"/>
                  </a:cubicBezTo>
                  <a:close/>
                  <a:moveTo>
                    <a:pt x="5017" y="26369"/>
                  </a:moveTo>
                  <a:cubicBezTo>
                    <a:pt x="4996" y="26369"/>
                    <a:pt x="4953" y="26396"/>
                    <a:pt x="4953" y="26439"/>
                  </a:cubicBezTo>
                  <a:cubicBezTo>
                    <a:pt x="4953" y="26461"/>
                    <a:pt x="4996" y="26504"/>
                    <a:pt x="5017" y="26504"/>
                  </a:cubicBezTo>
                  <a:cubicBezTo>
                    <a:pt x="5061" y="26504"/>
                    <a:pt x="5088" y="26461"/>
                    <a:pt x="5088" y="26439"/>
                  </a:cubicBezTo>
                  <a:cubicBezTo>
                    <a:pt x="5088" y="26396"/>
                    <a:pt x="5061" y="26369"/>
                    <a:pt x="5017" y="26369"/>
                  </a:cubicBezTo>
                  <a:close/>
                  <a:moveTo>
                    <a:pt x="5017" y="26639"/>
                  </a:moveTo>
                  <a:cubicBezTo>
                    <a:pt x="4996" y="26639"/>
                    <a:pt x="4953" y="26666"/>
                    <a:pt x="4953" y="26710"/>
                  </a:cubicBezTo>
                  <a:cubicBezTo>
                    <a:pt x="4953" y="26731"/>
                    <a:pt x="4996" y="26774"/>
                    <a:pt x="5017" y="26774"/>
                  </a:cubicBezTo>
                  <a:cubicBezTo>
                    <a:pt x="5061" y="26774"/>
                    <a:pt x="5088" y="26731"/>
                    <a:pt x="5088" y="26710"/>
                  </a:cubicBezTo>
                  <a:cubicBezTo>
                    <a:pt x="5088" y="26666"/>
                    <a:pt x="5061" y="26639"/>
                    <a:pt x="5017" y="26639"/>
                  </a:cubicBezTo>
                  <a:close/>
                  <a:moveTo>
                    <a:pt x="5017" y="26909"/>
                  </a:moveTo>
                  <a:cubicBezTo>
                    <a:pt x="4996" y="26909"/>
                    <a:pt x="4953" y="26936"/>
                    <a:pt x="4953" y="26980"/>
                  </a:cubicBezTo>
                  <a:cubicBezTo>
                    <a:pt x="4953" y="27001"/>
                    <a:pt x="4996" y="27044"/>
                    <a:pt x="5017" y="27044"/>
                  </a:cubicBezTo>
                  <a:cubicBezTo>
                    <a:pt x="5061" y="27044"/>
                    <a:pt x="5088" y="27001"/>
                    <a:pt x="5088" y="26980"/>
                  </a:cubicBezTo>
                  <a:cubicBezTo>
                    <a:pt x="5088" y="26936"/>
                    <a:pt x="5061" y="26909"/>
                    <a:pt x="5017" y="26909"/>
                  </a:cubicBezTo>
                  <a:close/>
                  <a:moveTo>
                    <a:pt x="5017" y="27179"/>
                  </a:moveTo>
                  <a:cubicBezTo>
                    <a:pt x="4996" y="27179"/>
                    <a:pt x="4953" y="27206"/>
                    <a:pt x="4953" y="27250"/>
                  </a:cubicBezTo>
                  <a:cubicBezTo>
                    <a:pt x="4953" y="27271"/>
                    <a:pt x="4996" y="27314"/>
                    <a:pt x="5017" y="27314"/>
                  </a:cubicBezTo>
                  <a:cubicBezTo>
                    <a:pt x="5061" y="27314"/>
                    <a:pt x="5088" y="27271"/>
                    <a:pt x="5088" y="27250"/>
                  </a:cubicBezTo>
                  <a:cubicBezTo>
                    <a:pt x="5088" y="27206"/>
                    <a:pt x="5061" y="27179"/>
                    <a:pt x="5017" y="27179"/>
                  </a:cubicBezTo>
                  <a:close/>
                  <a:moveTo>
                    <a:pt x="5017" y="27449"/>
                  </a:moveTo>
                  <a:cubicBezTo>
                    <a:pt x="4996" y="27449"/>
                    <a:pt x="4953" y="27476"/>
                    <a:pt x="4953" y="27520"/>
                  </a:cubicBezTo>
                  <a:cubicBezTo>
                    <a:pt x="4953" y="27541"/>
                    <a:pt x="4996" y="27584"/>
                    <a:pt x="5017" y="27584"/>
                  </a:cubicBezTo>
                  <a:cubicBezTo>
                    <a:pt x="5061" y="27584"/>
                    <a:pt x="5088" y="27541"/>
                    <a:pt x="5088" y="27520"/>
                  </a:cubicBezTo>
                  <a:cubicBezTo>
                    <a:pt x="5088" y="27476"/>
                    <a:pt x="5061" y="27449"/>
                    <a:pt x="5017" y="27449"/>
                  </a:cubicBezTo>
                  <a:close/>
                  <a:moveTo>
                    <a:pt x="5017" y="27719"/>
                  </a:moveTo>
                  <a:cubicBezTo>
                    <a:pt x="4996" y="27719"/>
                    <a:pt x="4953" y="27746"/>
                    <a:pt x="4953" y="27790"/>
                  </a:cubicBezTo>
                  <a:cubicBezTo>
                    <a:pt x="4953" y="27811"/>
                    <a:pt x="4996" y="27854"/>
                    <a:pt x="5017" y="27854"/>
                  </a:cubicBezTo>
                  <a:cubicBezTo>
                    <a:pt x="5061" y="27854"/>
                    <a:pt x="5088" y="27811"/>
                    <a:pt x="5088" y="27790"/>
                  </a:cubicBezTo>
                  <a:cubicBezTo>
                    <a:pt x="5088" y="27746"/>
                    <a:pt x="5061" y="27719"/>
                    <a:pt x="5017" y="27719"/>
                  </a:cubicBezTo>
                  <a:close/>
                  <a:moveTo>
                    <a:pt x="5017" y="27989"/>
                  </a:moveTo>
                  <a:cubicBezTo>
                    <a:pt x="4996" y="27989"/>
                    <a:pt x="4953" y="28016"/>
                    <a:pt x="4953" y="28060"/>
                  </a:cubicBezTo>
                  <a:cubicBezTo>
                    <a:pt x="4953" y="28081"/>
                    <a:pt x="4996" y="28124"/>
                    <a:pt x="5017" y="28124"/>
                  </a:cubicBezTo>
                  <a:cubicBezTo>
                    <a:pt x="5061" y="28124"/>
                    <a:pt x="5088" y="28081"/>
                    <a:pt x="5088" y="28060"/>
                  </a:cubicBezTo>
                  <a:cubicBezTo>
                    <a:pt x="5088" y="28016"/>
                    <a:pt x="5061" y="27989"/>
                    <a:pt x="5017" y="27989"/>
                  </a:cubicBezTo>
                  <a:close/>
                  <a:moveTo>
                    <a:pt x="5017" y="28259"/>
                  </a:moveTo>
                  <a:cubicBezTo>
                    <a:pt x="4996" y="28259"/>
                    <a:pt x="4953" y="28286"/>
                    <a:pt x="4953" y="28330"/>
                  </a:cubicBezTo>
                  <a:cubicBezTo>
                    <a:pt x="4953" y="28351"/>
                    <a:pt x="4996" y="28394"/>
                    <a:pt x="5017" y="28394"/>
                  </a:cubicBezTo>
                  <a:cubicBezTo>
                    <a:pt x="5061" y="28394"/>
                    <a:pt x="5088" y="28351"/>
                    <a:pt x="5088" y="28330"/>
                  </a:cubicBezTo>
                  <a:cubicBezTo>
                    <a:pt x="5088" y="28286"/>
                    <a:pt x="5061" y="28259"/>
                    <a:pt x="5017" y="28259"/>
                  </a:cubicBezTo>
                  <a:close/>
                  <a:moveTo>
                    <a:pt x="5109" y="28443"/>
                  </a:moveTo>
                  <a:cubicBezTo>
                    <a:pt x="5088" y="28443"/>
                    <a:pt x="5039" y="28465"/>
                    <a:pt x="5039" y="28508"/>
                  </a:cubicBezTo>
                  <a:cubicBezTo>
                    <a:pt x="5039" y="28529"/>
                    <a:pt x="5088" y="28578"/>
                    <a:pt x="5109" y="28578"/>
                  </a:cubicBezTo>
                  <a:cubicBezTo>
                    <a:pt x="5152" y="28578"/>
                    <a:pt x="5174" y="28529"/>
                    <a:pt x="5174" y="28508"/>
                  </a:cubicBezTo>
                  <a:cubicBezTo>
                    <a:pt x="5174" y="28465"/>
                    <a:pt x="5152" y="28443"/>
                    <a:pt x="5109" y="28443"/>
                  </a:cubicBezTo>
                  <a:close/>
                  <a:moveTo>
                    <a:pt x="5379" y="28443"/>
                  </a:moveTo>
                  <a:cubicBezTo>
                    <a:pt x="5358" y="28443"/>
                    <a:pt x="5309" y="28465"/>
                    <a:pt x="5309" y="28508"/>
                  </a:cubicBezTo>
                  <a:cubicBezTo>
                    <a:pt x="5309" y="28529"/>
                    <a:pt x="5358" y="28578"/>
                    <a:pt x="5379" y="28578"/>
                  </a:cubicBezTo>
                  <a:cubicBezTo>
                    <a:pt x="5422" y="28578"/>
                    <a:pt x="5444" y="28529"/>
                    <a:pt x="5444" y="28508"/>
                  </a:cubicBezTo>
                  <a:cubicBezTo>
                    <a:pt x="5444" y="28465"/>
                    <a:pt x="5422" y="28443"/>
                    <a:pt x="5379" y="28443"/>
                  </a:cubicBezTo>
                  <a:close/>
                  <a:moveTo>
                    <a:pt x="5649" y="28443"/>
                  </a:moveTo>
                  <a:cubicBezTo>
                    <a:pt x="5628" y="28443"/>
                    <a:pt x="5579" y="28465"/>
                    <a:pt x="5579" y="28508"/>
                  </a:cubicBezTo>
                  <a:cubicBezTo>
                    <a:pt x="5579" y="28529"/>
                    <a:pt x="5628" y="28578"/>
                    <a:pt x="5649" y="28578"/>
                  </a:cubicBezTo>
                  <a:cubicBezTo>
                    <a:pt x="5692" y="28578"/>
                    <a:pt x="5714" y="28529"/>
                    <a:pt x="5714" y="28508"/>
                  </a:cubicBezTo>
                  <a:cubicBezTo>
                    <a:pt x="5714" y="28465"/>
                    <a:pt x="5692" y="28443"/>
                    <a:pt x="5649" y="28443"/>
                  </a:cubicBezTo>
                  <a:close/>
                  <a:moveTo>
                    <a:pt x="5919" y="28443"/>
                  </a:moveTo>
                  <a:cubicBezTo>
                    <a:pt x="5898" y="28443"/>
                    <a:pt x="5849" y="28465"/>
                    <a:pt x="5849" y="28508"/>
                  </a:cubicBezTo>
                  <a:cubicBezTo>
                    <a:pt x="5849" y="28529"/>
                    <a:pt x="5898" y="28578"/>
                    <a:pt x="5919" y="28578"/>
                  </a:cubicBezTo>
                  <a:cubicBezTo>
                    <a:pt x="5962" y="28578"/>
                    <a:pt x="5984" y="28529"/>
                    <a:pt x="5984" y="28508"/>
                  </a:cubicBezTo>
                  <a:cubicBezTo>
                    <a:pt x="5984" y="28465"/>
                    <a:pt x="5962" y="28443"/>
                    <a:pt x="5919" y="28443"/>
                  </a:cubicBezTo>
                  <a:close/>
                  <a:moveTo>
                    <a:pt x="6189" y="28443"/>
                  </a:moveTo>
                  <a:cubicBezTo>
                    <a:pt x="6168" y="28443"/>
                    <a:pt x="6119" y="28465"/>
                    <a:pt x="6119" y="28508"/>
                  </a:cubicBezTo>
                  <a:cubicBezTo>
                    <a:pt x="6119" y="28529"/>
                    <a:pt x="6168" y="28578"/>
                    <a:pt x="6189" y="28578"/>
                  </a:cubicBezTo>
                  <a:cubicBezTo>
                    <a:pt x="6233" y="28578"/>
                    <a:pt x="6254" y="28529"/>
                    <a:pt x="6254" y="28508"/>
                  </a:cubicBezTo>
                  <a:cubicBezTo>
                    <a:pt x="6254" y="28465"/>
                    <a:pt x="6233" y="28443"/>
                    <a:pt x="6189" y="28443"/>
                  </a:cubicBezTo>
                  <a:close/>
                  <a:moveTo>
                    <a:pt x="6459" y="28443"/>
                  </a:moveTo>
                  <a:cubicBezTo>
                    <a:pt x="6438" y="28443"/>
                    <a:pt x="6389" y="28465"/>
                    <a:pt x="6389" y="28508"/>
                  </a:cubicBezTo>
                  <a:cubicBezTo>
                    <a:pt x="6389" y="28529"/>
                    <a:pt x="6438" y="28578"/>
                    <a:pt x="6459" y="28578"/>
                  </a:cubicBezTo>
                  <a:cubicBezTo>
                    <a:pt x="6503" y="28578"/>
                    <a:pt x="6524" y="28529"/>
                    <a:pt x="6524" y="28508"/>
                  </a:cubicBezTo>
                  <a:cubicBezTo>
                    <a:pt x="6524" y="28465"/>
                    <a:pt x="6503" y="28443"/>
                    <a:pt x="6459" y="28443"/>
                  </a:cubicBezTo>
                  <a:close/>
                  <a:moveTo>
                    <a:pt x="6729" y="28443"/>
                  </a:moveTo>
                  <a:cubicBezTo>
                    <a:pt x="6708" y="28443"/>
                    <a:pt x="6659" y="28465"/>
                    <a:pt x="6659" y="28508"/>
                  </a:cubicBezTo>
                  <a:cubicBezTo>
                    <a:pt x="6659" y="28529"/>
                    <a:pt x="6708" y="28578"/>
                    <a:pt x="6729" y="28578"/>
                  </a:cubicBezTo>
                  <a:cubicBezTo>
                    <a:pt x="6773" y="28578"/>
                    <a:pt x="6794" y="28529"/>
                    <a:pt x="6794" y="28508"/>
                  </a:cubicBezTo>
                  <a:cubicBezTo>
                    <a:pt x="6794" y="28465"/>
                    <a:pt x="6773" y="28443"/>
                    <a:pt x="6729" y="28443"/>
                  </a:cubicBezTo>
                  <a:close/>
                  <a:moveTo>
                    <a:pt x="6999" y="28443"/>
                  </a:moveTo>
                  <a:cubicBezTo>
                    <a:pt x="6978" y="28443"/>
                    <a:pt x="6929" y="28465"/>
                    <a:pt x="6929" y="28508"/>
                  </a:cubicBezTo>
                  <a:cubicBezTo>
                    <a:pt x="6929" y="28529"/>
                    <a:pt x="6978" y="28578"/>
                    <a:pt x="6999" y="28578"/>
                  </a:cubicBezTo>
                  <a:cubicBezTo>
                    <a:pt x="7043" y="28578"/>
                    <a:pt x="7064" y="28529"/>
                    <a:pt x="7064" y="28508"/>
                  </a:cubicBezTo>
                  <a:cubicBezTo>
                    <a:pt x="7064" y="28465"/>
                    <a:pt x="7043" y="28443"/>
                    <a:pt x="6999" y="28443"/>
                  </a:cubicBezTo>
                  <a:close/>
                  <a:moveTo>
                    <a:pt x="7269" y="28443"/>
                  </a:moveTo>
                  <a:cubicBezTo>
                    <a:pt x="7248" y="28443"/>
                    <a:pt x="7199" y="28465"/>
                    <a:pt x="7199" y="28508"/>
                  </a:cubicBezTo>
                  <a:cubicBezTo>
                    <a:pt x="7199" y="28529"/>
                    <a:pt x="7248" y="28578"/>
                    <a:pt x="7269" y="28578"/>
                  </a:cubicBezTo>
                  <a:cubicBezTo>
                    <a:pt x="7313" y="28578"/>
                    <a:pt x="7334" y="28529"/>
                    <a:pt x="7334" y="28508"/>
                  </a:cubicBezTo>
                  <a:cubicBezTo>
                    <a:pt x="7334" y="28465"/>
                    <a:pt x="7313" y="28443"/>
                    <a:pt x="7269" y="28443"/>
                  </a:cubicBezTo>
                  <a:close/>
                  <a:moveTo>
                    <a:pt x="7539" y="28443"/>
                  </a:moveTo>
                  <a:cubicBezTo>
                    <a:pt x="7518" y="28443"/>
                    <a:pt x="7469" y="28465"/>
                    <a:pt x="7469" y="28508"/>
                  </a:cubicBezTo>
                  <a:cubicBezTo>
                    <a:pt x="7469" y="28529"/>
                    <a:pt x="7518" y="28578"/>
                    <a:pt x="7539" y="28578"/>
                  </a:cubicBezTo>
                  <a:cubicBezTo>
                    <a:pt x="7583" y="28578"/>
                    <a:pt x="7604" y="28529"/>
                    <a:pt x="7604" y="28508"/>
                  </a:cubicBezTo>
                  <a:cubicBezTo>
                    <a:pt x="7604" y="28465"/>
                    <a:pt x="7583" y="28443"/>
                    <a:pt x="7539" y="28443"/>
                  </a:cubicBezTo>
                  <a:close/>
                  <a:moveTo>
                    <a:pt x="7809" y="28443"/>
                  </a:moveTo>
                  <a:cubicBezTo>
                    <a:pt x="7788" y="28443"/>
                    <a:pt x="7739" y="28465"/>
                    <a:pt x="7739" y="28508"/>
                  </a:cubicBezTo>
                  <a:cubicBezTo>
                    <a:pt x="7739" y="28529"/>
                    <a:pt x="7788" y="28578"/>
                    <a:pt x="7809" y="28578"/>
                  </a:cubicBezTo>
                  <a:cubicBezTo>
                    <a:pt x="7853" y="28578"/>
                    <a:pt x="7874" y="28529"/>
                    <a:pt x="7874" y="28508"/>
                  </a:cubicBezTo>
                  <a:cubicBezTo>
                    <a:pt x="7874" y="28465"/>
                    <a:pt x="7853" y="28443"/>
                    <a:pt x="7809" y="28443"/>
                  </a:cubicBezTo>
                  <a:close/>
                  <a:moveTo>
                    <a:pt x="8079" y="28443"/>
                  </a:moveTo>
                  <a:cubicBezTo>
                    <a:pt x="8058" y="28443"/>
                    <a:pt x="8009" y="28465"/>
                    <a:pt x="8009" y="28508"/>
                  </a:cubicBezTo>
                  <a:cubicBezTo>
                    <a:pt x="8009" y="28529"/>
                    <a:pt x="8058" y="28578"/>
                    <a:pt x="8079" y="28578"/>
                  </a:cubicBezTo>
                  <a:cubicBezTo>
                    <a:pt x="8123" y="28578"/>
                    <a:pt x="8144" y="28529"/>
                    <a:pt x="8144" y="28508"/>
                  </a:cubicBezTo>
                  <a:cubicBezTo>
                    <a:pt x="8144" y="28465"/>
                    <a:pt x="8123" y="28443"/>
                    <a:pt x="8079" y="28443"/>
                  </a:cubicBezTo>
                  <a:close/>
                  <a:moveTo>
                    <a:pt x="8349" y="28443"/>
                  </a:moveTo>
                  <a:cubicBezTo>
                    <a:pt x="8328" y="28443"/>
                    <a:pt x="8279" y="28465"/>
                    <a:pt x="8279" y="28508"/>
                  </a:cubicBezTo>
                  <a:cubicBezTo>
                    <a:pt x="8279" y="28529"/>
                    <a:pt x="8328" y="28578"/>
                    <a:pt x="8349" y="28578"/>
                  </a:cubicBezTo>
                  <a:cubicBezTo>
                    <a:pt x="8393" y="28578"/>
                    <a:pt x="8414" y="28529"/>
                    <a:pt x="8414" y="28508"/>
                  </a:cubicBezTo>
                  <a:cubicBezTo>
                    <a:pt x="8414" y="28465"/>
                    <a:pt x="8393" y="28443"/>
                    <a:pt x="8349" y="28443"/>
                  </a:cubicBezTo>
                  <a:close/>
                  <a:moveTo>
                    <a:pt x="8619" y="28443"/>
                  </a:moveTo>
                  <a:cubicBezTo>
                    <a:pt x="8598" y="28443"/>
                    <a:pt x="8549" y="28465"/>
                    <a:pt x="8549" y="28508"/>
                  </a:cubicBezTo>
                  <a:cubicBezTo>
                    <a:pt x="8549" y="28529"/>
                    <a:pt x="8598" y="28578"/>
                    <a:pt x="8619" y="28578"/>
                  </a:cubicBezTo>
                  <a:cubicBezTo>
                    <a:pt x="8663" y="28578"/>
                    <a:pt x="8684" y="28529"/>
                    <a:pt x="8684" y="28508"/>
                  </a:cubicBezTo>
                  <a:cubicBezTo>
                    <a:pt x="8684" y="28465"/>
                    <a:pt x="8663" y="28443"/>
                    <a:pt x="8619" y="28443"/>
                  </a:cubicBezTo>
                  <a:close/>
                  <a:moveTo>
                    <a:pt x="8889" y="28443"/>
                  </a:moveTo>
                  <a:cubicBezTo>
                    <a:pt x="8868" y="28443"/>
                    <a:pt x="8819" y="28465"/>
                    <a:pt x="8819" y="28508"/>
                  </a:cubicBezTo>
                  <a:cubicBezTo>
                    <a:pt x="8819" y="28529"/>
                    <a:pt x="8868" y="28578"/>
                    <a:pt x="8889" y="28578"/>
                  </a:cubicBezTo>
                  <a:cubicBezTo>
                    <a:pt x="8933" y="28578"/>
                    <a:pt x="8954" y="28529"/>
                    <a:pt x="8954" y="28508"/>
                  </a:cubicBezTo>
                  <a:cubicBezTo>
                    <a:pt x="8954" y="28465"/>
                    <a:pt x="8933" y="28443"/>
                    <a:pt x="8889" y="28443"/>
                  </a:cubicBezTo>
                  <a:close/>
                  <a:moveTo>
                    <a:pt x="9159" y="28443"/>
                  </a:moveTo>
                  <a:cubicBezTo>
                    <a:pt x="9138" y="28443"/>
                    <a:pt x="9089" y="28465"/>
                    <a:pt x="9089" y="28508"/>
                  </a:cubicBezTo>
                  <a:cubicBezTo>
                    <a:pt x="9089" y="28529"/>
                    <a:pt x="9138" y="28578"/>
                    <a:pt x="9159" y="28578"/>
                  </a:cubicBezTo>
                  <a:lnTo>
                    <a:pt x="9181" y="28578"/>
                  </a:lnTo>
                  <a:cubicBezTo>
                    <a:pt x="9159" y="28556"/>
                    <a:pt x="9138" y="28529"/>
                    <a:pt x="9138" y="28508"/>
                  </a:cubicBezTo>
                  <a:cubicBezTo>
                    <a:pt x="9138" y="28486"/>
                    <a:pt x="9159" y="28443"/>
                    <a:pt x="9181" y="28443"/>
                  </a:cubicBezTo>
                  <a:close/>
                  <a:moveTo>
                    <a:pt x="9429" y="28443"/>
                  </a:moveTo>
                  <a:cubicBezTo>
                    <a:pt x="9408" y="28443"/>
                    <a:pt x="9359" y="28465"/>
                    <a:pt x="9359" y="28508"/>
                  </a:cubicBezTo>
                  <a:cubicBezTo>
                    <a:pt x="9359" y="28529"/>
                    <a:pt x="9408" y="28578"/>
                    <a:pt x="9429" y="28578"/>
                  </a:cubicBezTo>
                  <a:cubicBezTo>
                    <a:pt x="9473" y="28578"/>
                    <a:pt x="9494" y="28529"/>
                    <a:pt x="9494" y="28508"/>
                  </a:cubicBezTo>
                  <a:cubicBezTo>
                    <a:pt x="9494" y="28465"/>
                    <a:pt x="9473" y="28443"/>
                    <a:pt x="9429" y="28443"/>
                  </a:cubicBezTo>
                  <a:close/>
                  <a:moveTo>
                    <a:pt x="9699" y="28443"/>
                  </a:moveTo>
                  <a:cubicBezTo>
                    <a:pt x="9678" y="28443"/>
                    <a:pt x="9629" y="28465"/>
                    <a:pt x="9629" y="28508"/>
                  </a:cubicBezTo>
                  <a:cubicBezTo>
                    <a:pt x="9629" y="28529"/>
                    <a:pt x="9678" y="28578"/>
                    <a:pt x="9699" y="28578"/>
                  </a:cubicBezTo>
                  <a:cubicBezTo>
                    <a:pt x="9743" y="28578"/>
                    <a:pt x="9764" y="28529"/>
                    <a:pt x="9764" y="28508"/>
                  </a:cubicBezTo>
                  <a:cubicBezTo>
                    <a:pt x="9764" y="28465"/>
                    <a:pt x="9743" y="28443"/>
                    <a:pt x="9699" y="28443"/>
                  </a:cubicBezTo>
                  <a:close/>
                  <a:moveTo>
                    <a:pt x="9969" y="28443"/>
                  </a:moveTo>
                  <a:cubicBezTo>
                    <a:pt x="9948" y="28443"/>
                    <a:pt x="9899" y="28465"/>
                    <a:pt x="9899" y="28508"/>
                  </a:cubicBezTo>
                  <a:cubicBezTo>
                    <a:pt x="9899" y="28529"/>
                    <a:pt x="9948" y="28578"/>
                    <a:pt x="9969" y="28578"/>
                  </a:cubicBezTo>
                  <a:cubicBezTo>
                    <a:pt x="10013" y="28578"/>
                    <a:pt x="10034" y="28529"/>
                    <a:pt x="10034" y="28508"/>
                  </a:cubicBezTo>
                  <a:cubicBezTo>
                    <a:pt x="10034" y="28465"/>
                    <a:pt x="10013" y="28443"/>
                    <a:pt x="9969" y="28443"/>
                  </a:cubicBezTo>
                  <a:close/>
                  <a:moveTo>
                    <a:pt x="10240" y="28443"/>
                  </a:moveTo>
                  <a:cubicBezTo>
                    <a:pt x="10218" y="28443"/>
                    <a:pt x="10169" y="28465"/>
                    <a:pt x="10169" y="28508"/>
                  </a:cubicBezTo>
                  <a:cubicBezTo>
                    <a:pt x="10169" y="28529"/>
                    <a:pt x="10218" y="28578"/>
                    <a:pt x="10240" y="28578"/>
                  </a:cubicBezTo>
                  <a:cubicBezTo>
                    <a:pt x="10283" y="28578"/>
                    <a:pt x="10304" y="28529"/>
                    <a:pt x="10304" y="28508"/>
                  </a:cubicBezTo>
                  <a:cubicBezTo>
                    <a:pt x="10304" y="28465"/>
                    <a:pt x="10283" y="28443"/>
                    <a:pt x="10240" y="28443"/>
                  </a:cubicBezTo>
                  <a:close/>
                  <a:moveTo>
                    <a:pt x="10510" y="28443"/>
                  </a:moveTo>
                  <a:cubicBezTo>
                    <a:pt x="10488" y="28443"/>
                    <a:pt x="10439" y="28465"/>
                    <a:pt x="10439" y="28508"/>
                  </a:cubicBezTo>
                  <a:cubicBezTo>
                    <a:pt x="10439" y="28529"/>
                    <a:pt x="10488" y="28578"/>
                    <a:pt x="10510" y="28578"/>
                  </a:cubicBezTo>
                  <a:cubicBezTo>
                    <a:pt x="10553" y="28578"/>
                    <a:pt x="10574" y="28529"/>
                    <a:pt x="10574" y="28508"/>
                  </a:cubicBezTo>
                  <a:cubicBezTo>
                    <a:pt x="10574" y="28465"/>
                    <a:pt x="10553" y="28443"/>
                    <a:pt x="10510" y="28443"/>
                  </a:cubicBezTo>
                  <a:close/>
                  <a:moveTo>
                    <a:pt x="10780" y="28443"/>
                  </a:moveTo>
                  <a:cubicBezTo>
                    <a:pt x="10758" y="28443"/>
                    <a:pt x="10709" y="28465"/>
                    <a:pt x="10709" y="28508"/>
                  </a:cubicBezTo>
                  <a:cubicBezTo>
                    <a:pt x="10709" y="28529"/>
                    <a:pt x="10758" y="28578"/>
                    <a:pt x="10780" y="28578"/>
                  </a:cubicBezTo>
                  <a:cubicBezTo>
                    <a:pt x="10823" y="28578"/>
                    <a:pt x="10844" y="28529"/>
                    <a:pt x="10844" y="28508"/>
                  </a:cubicBezTo>
                  <a:cubicBezTo>
                    <a:pt x="10844" y="28465"/>
                    <a:pt x="10823" y="28443"/>
                    <a:pt x="10780" y="28443"/>
                  </a:cubicBezTo>
                  <a:close/>
                  <a:moveTo>
                    <a:pt x="11050" y="28443"/>
                  </a:moveTo>
                  <a:cubicBezTo>
                    <a:pt x="11028" y="28443"/>
                    <a:pt x="10979" y="28465"/>
                    <a:pt x="10979" y="28508"/>
                  </a:cubicBezTo>
                  <a:cubicBezTo>
                    <a:pt x="10979" y="28529"/>
                    <a:pt x="11028" y="28578"/>
                    <a:pt x="11050" y="28578"/>
                  </a:cubicBezTo>
                  <a:cubicBezTo>
                    <a:pt x="11093" y="28578"/>
                    <a:pt x="11114" y="28529"/>
                    <a:pt x="11114" y="28508"/>
                  </a:cubicBezTo>
                  <a:cubicBezTo>
                    <a:pt x="11114" y="28465"/>
                    <a:pt x="11093" y="28443"/>
                    <a:pt x="11050" y="28443"/>
                  </a:cubicBezTo>
                  <a:close/>
                  <a:moveTo>
                    <a:pt x="11320" y="28443"/>
                  </a:moveTo>
                  <a:cubicBezTo>
                    <a:pt x="11298" y="28443"/>
                    <a:pt x="11249" y="28465"/>
                    <a:pt x="11249" y="28508"/>
                  </a:cubicBezTo>
                  <a:cubicBezTo>
                    <a:pt x="11249" y="28529"/>
                    <a:pt x="11298" y="28578"/>
                    <a:pt x="11320" y="28578"/>
                  </a:cubicBezTo>
                  <a:cubicBezTo>
                    <a:pt x="11363" y="28578"/>
                    <a:pt x="11384" y="28529"/>
                    <a:pt x="11384" y="28508"/>
                  </a:cubicBezTo>
                  <a:cubicBezTo>
                    <a:pt x="11384" y="28465"/>
                    <a:pt x="11363" y="28443"/>
                    <a:pt x="11320" y="2844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14"/>
          <p:cNvGrpSpPr/>
          <p:nvPr/>
        </p:nvGrpSpPr>
        <p:grpSpPr>
          <a:xfrm>
            <a:off x="276580" y="445025"/>
            <a:ext cx="8496948" cy="2277674"/>
            <a:chOff x="276580" y="445025"/>
            <a:chExt cx="8496948" cy="2277674"/>
          </a:xfrm>
        </p:grpSpPr>
        <p:grpSp>
          <p:nvGrpSpPr>
            <p:cNvPr id="321" name="Google Shape;321;p14"/>
            <p:cNvGrpSpPr/>
            <p:nvPr/>
          </p:nvGrpSpPr>
          <p:grpSpPr>
            <a:xfrm rot="5400000">
              <a:off x="202829" y="2494575"/>
              <a:ext cx="301874" cy="154373"/>
              <a:chOff x="7893111" y="352204"/>
              <a:chExt cx="225869" cy="115505"/>
            </a:xfrm>
          </p:grpSpPr>
          <p:sp>
            <p:nvSpPr>
              <p:cNvPr id="322" name="Google Shape;322;p14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5" name="Google Shape;325;p14"/>
            <p:cNvGrpSpPr/>
            <p:nvPr/>
          </p:nvGrpSpPr>
          <p:grpSpPr>
            <a:xfrm rot="5400000">
              <a:off x="8545404" y="518775"/>
              <a:ext cx="301874" cy="154373"/>
              <a:chOff x="7893111" y="352204"/>
              <a:chExt cx="225869" cy="115505"/>
            </a:xfrm>
          </p:grpSpPr>
          <p:sp>
            <p:nvSpPr>
              <p:cNvPr id="326" name="Google Shape;326;p14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4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4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387" name="Google Shape;387;p17"/>
          <p:cNvSpPr txBox="1">
            <a:spLocks noGrp="1"/>
          </p:cNvSpPr>
          <p:nvPr>
            <p:ph type="subTitle" idx="1"/>
          </p:nvPr>
        </p:nvSpPr>
        <p:spPr>
          <a:xfrm>
            <a:off x="720000" y="2334473"/>
            <a:ext cx="24066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388" name="Google Shape;388;p17"/>
          <p:cNvSpPr txBox="1">
            <a:spLocks noGrp="1"/>
          </p:cNvSpPr>
          <p:nvPr>
            <p:ph type="subTitle" idx="2"/>
          </p:nvPr>
        </p:nvSpPr>
        <p:spPr>
          <a:xfrm>
            <a:off x="3368758" y="2334473"/>
            <a:ext cx="24066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389" name="Google Shape;389;p17"/>
          <p:cNvSpPr txBox="1">
            <a:spLocks noGrp="1"/>
          </p:cNvSpPr>
          <p:nvPr>
            <p:ph type="subTitle" idx="3"/>
          </p:nvPr>
        </p:nvSpPr>
        <p:spPr>
          <a:xfrm>
            <a:off x="6017524" y="2334473"/>
            <a:ext cx="24066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390" name="Google Shape;390;p17"/>
          <p:cNvSpPr txBox="1">
            <a:spLocks noGrp="1"/>
          </p:cNvSpPr>
          <p:nvPr>
            <p:ph type="subTitle" idx="4"/>
          </p:nvPr>
        </p:nvSpPr>
        <p:spPr>
          <a:xfrm>
            <a:off x="720000" y="1900375"/>
            <a:ext cx="24066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 dirty="0"/>
          </a:p>
        </p:txBody>
      </p:sp>
      <p:sp>
        <p:nvSpPr>
          <p:cNvPr id="391" name="Google Shape;391;p17"/>
          <p:cNvSpPr txBox="1">
            <a:spLocks noGrp="1"/>
          </p:cNvSpPr>
          <p:nvPr>
            <p:ph type="subTitle" idx="5"/>
          </p:nvPr>
        </p:nvSpPr>
        <p:spPr>
          <a:xfrm>
            <a:off x="3368762" y="1900375"/>
            <a:ext cx="24066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 dirty="0"/>
          </a:p>
        </p:txBody>
      </p:sp>
      <p:sp>
        <p:nvSpPr>
          <p:cNvPr id="392" name="Google Shape;392;p17"/>
          <p:cNvSpPr txBox="1">
            <a:spLocks noGrp="1"/>
          </p:cNvSpPr>
          <p:nvPr>
            <p:ph type="subTitle" idx="6"/>
          </p:nvPr>
        </p:nvSpPr>
        <p:spPr>
          <a:xfrm>
            <a:off x="6017525" y="1900375"/>
            <a:ext cx="24066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 dirty="0"/>
          </a:p>
        </p:txBody>
      </p:sp>
      <p:grpSp>
        <p:nvGrpSpPr>
          <p:cNvPr id="393" name="Google Shape;393;p17"/>
          <p:cNvGrpSpPr/>
          <p:nvPr/>
        </p:nvGrpSpPr>
        <p:grpSpPr>
          <a:xfrm>
            <a:off x="220654" y="580437"/>
            <a:ext cx="8522973" cy="4341373"/>
            <a:chOff x="220654" y="580437"/>
            <a:chExt cx="8522973" cy="4341373"/>
          </a:xfrm>
        </p:grpSpPr>
        <p:grpSp>
          <p:nvGrpSpPr>
            <p:cNvPr id="394" name="Google Shape;394;p17"/>
            <p:cNvGrpSpPr/>
            <p:nvPr/>
          </p:nvGrpSpPr>
          <p:grpSpPr>
            <a:xfrm>
              <a:off x="220654" y="4767438"/>
              <a:ext cx="301874" cy="154373"/>
              <a:chOff x="7893111" y="352204"/>
              <a:chExt cx="225869" cy="115505"/>
            </a:xfrm>
          </p:grpSpPr>
          <p:sp>
            <p:nvSpPr>
              <p:cNvPr id="395" name="Google Shape;395;p17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7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7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8" name="Google Shape;398;p17"/>
            <p:cNvGrpSpPr/>
            <p:nvPr/>
          </p:nvGrpSpPr>
          <p:grpSpPr>
            <a:xfrm rot="5400000">
              <a:off x="8515504" y="654188"/>
              <a:ext cx="301874" cy="154373"/>
              <a:chOff x="7893111" y="352204"/>
              <a:chExt cx="225869" cy="115505"/>
            </a:xfrm>
          </p:grpSpPr>
          <p:sp>
            <p:nvSpPr>
              <p:cNvPr id="399" name="Google Shape;399;p17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7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7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2" name="Google Shape;402;p17"/>
          <p:cNvGrpSpPr/>
          <p:nvPr/>
        </p:nvGrpSpPr>
        <p:grpSpPr>
          <a:xfrm>
            <a:off x="-1206668" y="-873985"/>
            <a:ext cx="10518663" cy="7286857"/>
            <a:chOff x="-1206668" y="-873985"/>
            <a:chExt cx="10518663" cy="7286857"/>
          </a:xfrm>
        </p:grpSpPr>
        <p:grpSp>
          <p:nvGrpSpPr>
            <p:cNvPr id="403" name="Google Shape;403;p17"/>
            <p:cNvGrpSpPr/>
            <p:nvPr/>
          </p:nvGrpSpPr>
          <p:grpSpPr>
            <a:xfrm>
              <a:off x="-674872" y="-873985"/>
              <a:ext cx="9986867" cy="7286857"/>
              <a:chOff x="-674872" y="-873985"/>
              <a:chExt cx="9986867" cy="7286857"/>
            </a:xfrm>
          </p:grpSpPr>
          <p:grpSp>
            <p:nvGrpSpPr>
              <p:cNvPr id="404" name="Google Shape;404;p17"/>
              <p:cNvGrpSpPr/>
              <p:nvPr/>
            </p:nvGrpSpPr>
            <p:grpSpPr>
              <a:xfrm>
                <a:off x="4071872" y="4749547"/>
                <a:ext cx="1303356" cy="352312"/>
                <a:chOff x="4071872" y="4749547"/>
                <a:chExt cx="1303356" cy="352312"/>
              </a:xfrm>
            </p:grpSpPr>
            <p:sp>
              <p:nvSpPr>
                <p:cNvPr id="405" name="Google Shape;405;p17"/>
                <p:cNvSpPr/>
                <p:nvPr/>
              </p:nvSpPr>
              <p:spPr>
                <a:xfrm>
                  <a:off x="4071872" y="4749547"/>
                  <a:ext cx="15756" cy="32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2771" extrusionOk="0">
                      <a:moveTo>
                        <a:pt x="65" y="1"/>
                      </a:moveTo>
                      <a:cubicBezTo>
                        <a:pt x="22" y="1"/>
                        <a:pt x="1" y="49"/>
                        <a:pt x="1" y="71"/>
                      </a:cubicBezTo>
                      <a:cubicBezTo>
                        <a:pt x="1" y="114"/>
                        <a:pt x="22" y="136"/>
                        <a:pt x="65" y="136"/>
                      </a:cubicBezTo>
                      <a:cubicBezTo>
                        <a:pt x="87" y="136"/>
                        <a:pt x="136" y="114"/>
                        <a:pt x="136" y="71"/>
                      </a:cubicBezTo>
                      <a:cubicBezTo>
                        <a:pt x="136" y="49"/>
                        <a:pt x="87" y="1"/>
                        <a:pt x="65" y="1"/>
                      </a:cubicBezTo>
                      <a:close/>
                      <a:moveTo>
                        <a:pt x="65" y="271"/>
                      </a:moveTo>
                      <a:cubicBezTo>
                        <a:pt x="22" y="271"/>
                        <a:pt x="1" y="298"/>
                        <a:pt x="1" y="341"/>
                      </a:cubicBezTo>
                      <a:cubicBezTo>
                        <a:pt x="1" y="384"/>
                        <a:pt x="22" y="406"/>
                        <a:pt x="65" y="406"/>
                      </a:cubicBezTo>
                      <a:cubicBezTo>
                        <a:pt x="87" y="406"/>
                        <a:pt x="136" y="384"/>
                        <a:pt x="136" y="341"/>
                      </a:cubicBezTo>
                      <a:cubicBezTo>
                        <a:pt x="136" y="298"/>
                        <a:pt x="87" y="271"/>
                        <a:pt x="65" y="271"/>
                      </a:cubicBezTo>
                      <a:close/>
                      <a:moveTo>
                        <a:pt x="65" y="541"/>
                      </a:moveTo>
                      <a:cubicBezTo>
                        <a:pt x="22" y="541"/>
                        <a:pt x="1" y="568"/>
                        <a:pt x="1" y="611"/>
                      </a:cubicBezTo>
                      <a:cubicBezTo>
                        <a:pt x="1" y="632"/>
                        <a:pt x="22" y="676"/>
                        <a:pt x="65" y="676"/>
                      </a:cubicBezTo>
                      <a:cubicBezTo>
                        <a:pt x="87" y="676"/>
                        <a:pt x="136" y="632"/>
                        <a:pt x="136" y="611"/>
                      </a:cubicBezTo>
                      <a:cubicBezTo>
                        <a:pt x="136" y="568"/>
                        <a:pt x="87" y="541"/>
                        <a:pt x="65" y="541"/>
                      </a:cubicBezTo>
                      <a:close/>
                      <a:moveTo>
                        <a:pt x="65" y="789"/>
                      </a:moveTo>
                      <a:cubicBezTo>
                        <a:pt x="22" y="789"/>
                        <a:pt x="1" y="838"/>
                        <a:pt x="1" y="859"/>
                      </a:cubicBezTo>
                      <a:cubicBezTo>
                        <a:pt x="1" y="902"/>
                        <a:pt x="22" y="924"/>
                        <a:pt x="65" y="924"/>
                      </a:cubicBezTo>
                      <a:cubicBezTo>
                        <a:pt x="87" y="924"/>
                        <a:pt x="136" y="902"/>
                        <a:pt x="136" y="859"/>
                      </a:cubicBezTo>
                      <a:cubicBezTo>
                        <a:pt x="136" y="838"/>
                        <a:pt x="87" y="789"/>
                        <a:pt x="65" y="789"/>
                      </a:cubicBezTo>
                      <a:close/>
                      <a:moveTo>
                        <a:pt x="65" y="1059"/>
                      </a:moveTo>
                      <a:cubicBezTo>
                        <a:pt x="22" y="1059"/>
                        <a:pt x="1" y="1081"/>
                        <a:pt x="1" y="1129"/>
                      </a:cubicBezTo>
                      <a:cubicBezTo>
                        <a:pt x="1" y="1172"/>
                        <a:pt x="22" y="1194"/>
                        <a:pt x="65" y="1194"/>
                      </a:cubicBezTo>
                      <a:cubicBezTo>
                        <a:pt x="87" y="1194"/>
                        <a:pt x="136" y="1172"/>
                        <a:pt x="136" y="1129"/>
                      </a:cubicBezTo>
                      <a:cubicBezTo>
                        <a:pt x="136" y="1081"/>
                        <a:pt x="87" y="1059"/>
                        <a:pt x="65" y="1059"/>
                      </a:cubicBezTo>
                      <a:close/>
                      <a:moveTo>
                        <a:pt x="65" y="1329"/>
                      </a:moveTo>
                      <a:cubicBezTo>
                        <a:pt x="22" y="1329"/>
                        <a:pt x="1" y="1351"/>
                        <a:pt x="1" y="1399"/>
                      </a:cubicBezTo>
                      <a:cubicBezTo>
                        <a:pt x="1" y="1421"/>
                        <a:pt x="22" y="1464"/>
                        <a:pt x="65" y="1464"/>
                      </a:cubicBezTo>
                      <a:cubicBezTo>
                        <a:pt x="87" y="1464"/>
                        <a:pt x="136" y="1421"/>
                        <a:pt x="136" y="1399"/>
                      </a:cubicBezTo>
                      <a:cubicBezTo>
                        <a:pt x="136" y="1351"/>
                        <a:pt x="87" y="1329"/>
                        <a:pt x="65" y="1329"/>
                      </a:cubicBezTo>
                      <a:close/>
                      <a:moveTo>
                        <a:pt x="65" y="1577"/>
                      </a:moveTo>
                      <a:cubicBezTo>
                        <a:pt x="22" y="1577"/>
                        <a:pt x="1" y="1621"/>
                        <a:pt x="1" y="1648"/>
                      </a:cubicBezTo>
                      <a:cubicBezTo>
                        <a:pt x="1" y="1691"/>
                        <a:pt x="22" y="1712"/>
                        <a:pt x="65" y="1712"/>
                      </a:cubicBezTo>
                      <a:cubicBezTo>
                        <a:pt x="87" y="1712"/>
                        <a:pt x="136" y="1691"/>
                        <a:pt x="136" y="1648"/>
                      </a:cubicBezTo>
                      <a:cubicBezTo>
                        <a:pt x="136" y="1621"/>
                        <a:pt x="87" y="1577"/>
                        <a:pt x="65" y="1577"/>
                      </a:cubicBezTo>
                      <a:close/>
                      <a:moveTo>
                        <a:pt x="65" y="1847"/>
                      </a:moveTo>
                      <a:cubicBezTo>
                        <a:pt x="22" y="1847"/>
                        <a:pt x="1" y="1869"/>
                        <a:pt x="1" y="1918"/>
                      </a:cubicBezTo>
                      <a:cubicBezTo>
                        <a:pt x="1" y="1961"/>
                        <a:pt x="22" y="1982"/>
                        <a:pt x="65" y="1982"/>
                      </a:cubicBezTo>
                      <a:cubicBezTo>
                        <a:pt x="87" y="1982"/>
                        <a:pt x="136" y="1961"/>
                        <a:pt x="136" y="1918"/>
                      </a:cubicBezTo>
                      <a:cubicBezTo>
                        <a:pt x="136" y="1869"/>
                        <a:pt x="87" y="1847"/>
                        <a:pt x="65" y="1847"/>
                      </a:cubicBezTo>
                      <a:close/>
                      <a:moveTo>
                        <a:pt x="65" y="2117"/>
                      </a:moveTo>
                      <a:cubicBezTo>
                        <a:pt x="22" y="2117"/>
                        <a:pt x="1" y="2139"/>
                        <a:pt x="1" y="2188"/>
                      </a:cubicBezTo>
                      <a:cubicBezTo>
                        <a:pt x="1" y="2209"/>
                        <a:pt x="22" y="2252"/>
                        <a:pt x="65" y="2252"/>
                      </a:cubicBezTo>
                      <a:cubicBezTo>
                        <a:pt x="87" y="2252"/>
                        <a:pt x="136" y="2209"/>
                        <a:pt x="136" y="2188"/>
                      </a:cubicBezTo>
                      <a:cubicBezTo>
                        <a:pt x="136" y="2139"/>
                        <a:pt x="87" y="2117"/>
                        <a:pt x="65" y="2117"/>
                      </a:cubicBezTo>
                      <a:close/>
                      <a:moveTo>
                        <a:pt x="65" y="2366"/>
                      </a:moveTo>
                      <a:cubicBezTo>
                        <a:pt x="22" y="2366"/>
                        <a:pt x="1" y="2409"/>
                        <a:pt x="1" y="2431"/>
                      </a:cubicBezTo>
                      <a:cubicBezTo>
                        <a:pt x="1" y="2479"/>
                        <a:pt x="22" y="2501"/>
                        <a:pt x="65" y="2501"/>
                      </a:cubicBezTo>
                      <a:cubicBezTo>
                        <a:pt x="87" y="2501"/>
                        <a:pt x="136" y="2479"/>
                        <a:pt x="136" y="2431"/>
                      </a:cubicBezTo>
                      <a:cubicBezTo>
                        <a:pt x="136" y="2409"/>
                        <a:pt x="87" y="2366"/>
                        <a:pt x="65" y="2366"/>
                      </a:cubicBezTo>
                      <a:close/>
                      <a:moveTo>
                        <a:pt x="65" y="2636"/>
                      </a:moveTo>
                      <a:cubicBezTo>
                        <a:pt x="22" y="2636"/>
                        <a:pt x="1" y="2657"/>
                        <a:pt x="1" y="2701"/>
                      </a:cubicBezTo>
                      <a:cubicBezTo>
                        <a:pt x="1" y="2749"/>
                        <a:pt x="22" y="2771"/>
                        <a:pt x="65" y="2771"/>
                      </a:cubicBezTo>
                      <a:cubicBezTo>
                        <a:pt x="87" y="2771"/>
                        <a:pt x="136" y="2749"/>
                        <a:pt x="136" y="2701"/>
                      </a:cubicBezTo>
                      <a:cubicBezTo>
                        <a:pt x="136" y="2657"/>
                        <a:pt x="87" y="2636"/>
                        <a:pt x="65" y="2636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17"/>
                <p:cNvSpPr/>
                <p:nvPr/>
              </p:nvSpPr>
              <p:spPr>
                <a:xfrm>
                  <a:off x="4071872" y="5086103"/>
                  <a:ext cx="15756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36" extrusionOk="0">
                      <a:moveTo>
                        <a:pt x="22" y="1"/>
                      </a:moveTo>
                      <a:cubicBezTo>
                        <a:pt x="1" y="23"/>
                        <a:pt x="1" y="44"/>
                        <a:pt x="1" y="66"/>
                      </a:cubicBezTo>
                      <a:cubicBezTo>
                        <a:pt x="1" y="66"/>
                        <a:pt x="1" y="93"/>
                        <a:pt x="22" y="114"/>
                      </a:cubicBezTo>
                      <a:cubicBezTo>
                        <a:pt x="22" y="114"/>
                        <a:pt x="44" y="136"/>
                        <a:pt x="65" y="136"/>
                      </a:cubicBezTo>
                      <a:cubicBezTo>
                        <a:pt x="87" y="136"/>
                        <a:pt x="87" y="114"/>
                        <a:pt x="114" y="114"/>
                      </a:cubicBezTo>
                      <a:cubicBezTo>
                        <a:pt x="114" y="93"/>
                        <a:pt x="136" y="66"/>
                        <a:pt x="136" y="66"/>
                      </a:cubicBezTo>
                      <a:cubicBezTo>
                        <a:pt x="136" y="44"/>
                        <a:pt x="114" y="23"/>
                        <a:pt x="11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17"/>
                <p:cNvSpPr/>
                <p:nvPr/>
              </p:nvSpPr>
              <p:spPr>
                <a:xfrm>
                  <a:off x="4103153" y="5086103"/>
                  <a:ext cx="1240807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0" h="136" extrusionOk="0">
                      <a:moveTo>
                        <a:pt x="65" y="1"/>
                      </a:moveTo>
                      <a:cubicBezTo>
                        <a:pt x="22" y="1"/>
                        <a:pt x="1" y="23"/>
                        <a:pt x="1" y="66"/>
                      </a:cubicBezTo>
                      <a:cubicBezTo>
                        <a:pt x="1" y="93"/>
                        <a:pt x="22" y="136"/>
                        <a:pt x="65" y="136"/>
                      </a:cubicBezTo>
                      <a:cubicBezTo>
                        <a:pt x="114" y="136"/>
                        <a:pt x="136" y="93"/>
                        <a:pt x="136" y="66"/>
                      </a:cubicBezTo>
                      <a:cubicBezTo>
                        <a:pt x="136" y="23"/>
                        <a:pt x="114" y="1"/>
                        <a:pt x="65" y="1"/>
                      </a:cubicBezTo>
                      <a:close/>
                      <a:moveTo>
                        <a:pt x="336" y="1"/>
                      </a:moveTo>
                      <a:cubicBezTo>
                        <a:pt x="292" y="1"/>
                        <a:pt x="271" y="23"/>
                        <a:pt x="271" y="66"/>
                      </a:cubicBezTo>
                      <a:cubicBezTo>
                        <a:pt x="271" y="93"/>
                        <a:pt x="292" y="136"/>
                        <a:pt x="336" y="136"/>
                      </a:cubicBezTo>
                      <a:cubicBezTo>
                        <a:pt x="384" y="136"/>
                        <a:pt x="406" y="93"/>
                        <a:pt x="406" y="66"/>
                      </a:cubicBezTo>
                      <a:cubicBezTo>
                        <a:pt x="406" y="23"/>
                        <a:pt x="384" y="1"/>
                        <a:pt x="336" y="1"/>
                      </a:cubicBezTo>
                      <a:close/>
                      <a:moveTo>
                        <a:pt x="606" y="1"/>
                      </a:moveTo>
                      <a:cubicBezTo>
                        <a:pt x="562" y="1"/>
                        <a:pt x="541" y="23"/>
                        <a:pt x="541" y="66"/>
                      </a:cubicBezTo>
                      <a:cubicBezTo>
                        <a:pt x="541" y="93"/>
                        <a:pt x="562" y="136"/>
                        <a:pt x="606" y="136"/>
                      </a:cubicBezTo>
                      <a:cubicBezTo>
                        <a:pt x="654" y="136"/>
                        <a:pt x="676" y="93"/>
                        <a:pt x="676" y="66"/>
                      </a:cubicBezTo>
                      <a:cubicBezTo>
                        <a:pt x="676" y="23"/>
                        <a:pt x="654" y="1"/>
                        <a:pt x="606" y="1"/>
                      </a:cubicBezTo>
                      <a:close/>
                      <a:moveTo>
                        <a:pt x="876" y="1"/>
                      </a:moveTo>
                      <a:cubicBezTo>
                        <a:pt x="832" y="1"/>
                        <a:pt x="811" y="23"/>
                        <a:pt x="811" y="66"/>
                      </a:cubicBezTo>
                      <a:cubicBezTo>
                        <a:pt x="811" y="93"/>
                        <a:pt x="832" y="136"/>
                        <a:pt x="876" y="136"/>
                      </a:cubicBezTo>
                      <a:cubicBezTo>
                        <a:pt x="924" y="136"/>
                        <a:pt x="946" y="93"/>
                        <a:pt x="946" y="66"/>
                      </a:cubicBezTo>
                      <a:cubicBezTo>
                        <a:pt x="946" y="23"/>
                        <a:pt x="924" y="1"/>
                        <a:pt x="876" y="1"/>
                      </a:cubicBezTo>
                      <a:close/>
                      <a:moveTo>
                        <a:pt x="1146" y="1"/>
                      </a:moveTo>
                      <a:cubicBezTo>
                        <a:pt x="1102" y="1"/>
                        <a:pt x="1081" y="23"/>
                        <a:pt x="1081" y="66"/>
                      </a:cubicBezTo>
                      <a:cubicBezTo>
                        <a:pt x="1081" y="93"/>
                        <a:pt x="1102" y="136"/>
                        <a:pt x="1146" y="136"/>
                      </a:cubicBezTo>
                      <a:cubicBezTo>
                        <a:pt x="1194" y="136"/>
                        <a:pt x="1216" y="93"/>
                        <a:pt x="1216" y="66"/>
                      </a:cubicBezTo>
                      <a:cubicBezTo>
                        <a:pt x="1216" y="23"/>
                        <a:pt x="1194" y="1"/>
                        <a:pt x="1146" y="1"/>
                      </a:cubicBezTo>
                      <a:close/>
                      <a:moveTo>
                        <a:pt x="1416" y="1"/>
                      </a:moveTo>
                      <a:cubicBezTo>
                        <a:pt x="1394" y="1"/>
                        <a:pt x="1351" y="23"/>
                        <a:pt x="1351" y="66"/>
                      </a:cubicBezTo>
                      <a:cubicBezTo>
                        <a:pt x="1351" y="93"/>
                        <a:pt x="1394" y="136"/>
                        <a:pt x="1416" y="136"/>
                      </a:cubicBezTo>
                      <a:cubicBezTo>
                        <a:pt x="1464" y="136"/>
                        <a:pt x="1486" y="93"/>
                        <a:pt x="1486" y="66"/>
                      </a:cubicBezTo>
                      <a:cubicBezTo>
                        <a:pt x="1486" y="23"/>
                        <a:pt x="1464" y="1"/>
                        <a:pt x="1416" y="1"/>
                      </a:cubicBezTo>
                      <a:close/>
                      <a:moveTo>
                        <a:pt x="1686" y="1"/>
                      </a:moveTo>
                      <a:cubicBezTo>
                        <a:pt x="1664" y="1"/>
                        <a:pt x="1621" y="23"/>
                        <a:pt x="1621" y="66"/>
                      </a:cubicBezTo>
                      <a:cubicBezTo>
                        <a:pt x="1621" y="93"/>
                        <a:pt x="1664" y="136"/>
                        <a:pt x="1686" y="136"/>
                      </a:cubicBezTo>
                      <a:cubicBezTo>
                        <a:pt x="1734" y="136"/>
                        <a:pt x="1756" y="93"/>
                        <a:pt x="1756" y="66"/>
                      </a:cubicBezTo>
                      <a:cubicBezTo>
                        <a:pt x="1756" y="23"/>
                        <a:pt x="1734" y="1"/>
                        <a:pt x="1686" y="1"/>
                      </a:cubicBezTo>
                      <a:close/>
                      <a:moveTo>
                        <a:pt x="1956" y="1"/>
                      </a:moveTo>
                      <a:cubicBezTo>
                        <a:pt x="1934" y="1"/>
                        <a:pt x="1891" y="23"/>
                        <a:pt x="1891" y="66"/>
                      </a:cubicBezTo>
                      <a:cubicBezTo>
                        <a:pt x="1891" y="93"/>
                        <a:pt x="1934" y="136"/>
                        <a:pt x="1956" y="136"/>
                      </a:cubicBezTo>
                      <a:cubicBezTo>
                        <a:pt x="2004" y="136"/>
                        <a:pt x="2026" y="93"/>
                        <a:pt x="2026" y="66"/>
                      </a:cubicBezTo>
                      <a:cubicBezTo>
                        <a:pt x="2026" y="23"/>
                        <a:pt x="2004" y="1"/>
                        <a:pt x="1956" y="1"/>
                      </a:cubicBezTo>
                      <a:close/>
                      <a:moveTo>
                        <a:pt x="2226" y="1"/>
                      </a:moveTo>
                      <a:cubicBezTo>
                        <a:pt x="2204" y="1"/>
                        <a:pt x="2161" y="23"/>
                        <a:pt x="2161" y="66"/>
                      </a:cubicBezTo>
                      <a:cubicBezTo>
                        <a:pt x="2161" y="93"/>
                        <a:pt x="2204" y="136"/>
                        <a:pt x="2226" y="136"/>
                      </a:cubicBezTo>
                      <a:cubicBezTo>
                        <a:pt x="2274" y="136"/>
                        <a:pt x="2296" y="93"/>
                        <a:pt x="2296" y="66"/>
                      </a:cubicBezTo>
                      <a:cubicBezTo>
                        <a:pt x="2296" y="23"/>
                        <a:pt x="2274" y="1"/>
                        <a:pt x="2226" y="1"/>
                      </a:cubicBezTo>
                      <a:close/>
                      <a:moveTo>
                        <a:pt x="2496" y="1"/>
                      </a:moveTo>
                      <a:cubicBezTo>
                        <a:pt x="2474" y="1"/>
                        <a:pt x="2431" y="23"/>
                        <a:pt x="2431" y="66"/>
                      </a:cubicBezTo>
                      <a:cubicBezTo>
                        <a:pt x="2431" y="93"/>
                        <a:pt x="2474" y="136"/>
                        <a:pt x="2496" y="136"/>
                      </a:cubicBezTo>
                      <a:cubicBezTo>
                        <a:pt x="2544" y="136"/>
                        <a:pt x="2566" y="93"/>
                        <a:pt x="2566" y="66"/>
                      </a:cubicBezTo>
                      <a:cubicBezTo>
                        <a:pt x="2566" y="23"/>
                        <a:pt x="2544" y="1"/>
                        <a:pt x="2496" y="1"/>
                      </a:cubicBezTo>
                      <a:close/>
                      <a:moveTo>
                        <a:pt x="2766" y="1"/>
                      </a:moveTo>
                      <a:cubicBezTo>
                        <a:pt x="2744" y="1"/>
                        <a:pt x="2701" y="23"/>
                        <a:pt x="2701" y="66"/>
                      </a:cubicBezTo>
                      <a:cubicBezTo>
                        <a:pt x="2701" y="93"/>
                        <a:pt x="2744" y="136"/>
                        <a:pt x="2766" y="136"/>
                      </a:cubicBezTo>
                      <a:cubicBezTo>
                        <a:pt x="2814" y="136"/>
                        <a:pt x="2836" y="93"/>
                        <a:pt x="2836" y="66"/>
                      </a:cubicBezTo>
                      <a:cubicBezTo>
                        <a:pt x="2836" y="23"/>
                        <a:pt x="2814" y="1"/>
                        <a:pt x="2766" y="1"/>
                      </a:cubicBezTo>
                      <a:close/>
                      <a:moveTo>
                        <a:pt x="3057" y="1"/>
                      </a:moveTo>
                      <a:cubicBezTo>
                        <a:pt x="3014" y="1"/>
                        <a:pt x="2992" y="23"/>
                        <a:pt x="2992" y="66"/>
                      </a:cubicBezTo>
                      <a:cubicBezTo>
                        <a:pt x="2992" y="93"/>
                        <a:pt x="3014" y="136"/>
                        <a:pt x="3057" y="136"/>
                      </a:cubicBezTo>
                      <a:cubicBezTo>
                        <a:pt x="3084" y="136"/>
                        <a:pt x="3127" y="93"/>
                        <a:pt x="3127" y="66"/>
                      </a:cubicBezTo>
                      <a:cubicBezTo>
                        <a:pt x="3127" y="23"/>
                        <a:pt x="3084" y="1"/>
                        <a:pt x="3057" y="1"/>
                      </a:cubicBezTo>
                      <a:close/>
                      <a:moveTo>
                        <a:pt x="3327" y="1"/>
                      </a:moveTo>
                      <a:cubicBezTo>
                        <a:pt x="3284" y="1"/>
                        <a:pt x="3262" y="23"/>
                        <a:pt x="3262" y="66"/>
                      </a:cubicBezTo>
                      <a:cubicBezTo>
                        <a:pt x="3262" y="93"/>
                        <a:pt x="3284" y="136"/>
                        <a:pt x="3327" y="136"/>
                      </a:cubicBezTo>
                      <a:cubicBezTo>
                        <a:pt x="3354" y="136"/>
                        <a:pt x="3397" y="93"/>
                        <a:pt x="3397" y="66"/>
                      </a:cubicBezTo>
                      <a:cubicBezTo>
                        <a:pt x="3397" y="23"/>
                        <a:pt x="3354" y="1"/>
                        <a:pt x="3327" y="1"/>
                      </a:cubicBezTo>
                      <a:close/>
                      <a:moveTo>
                        <a:pt x="3597" y="1"/>
                      </a:moveTo>
                      <a:cubicBezTo>
                        <a:pt x="3554" y="1"/>
                        <a:pt x="3532" y="23"/>
                        <a:pt x="3532" y="66"/>
                      </a:cubicBezTo>
                      <a:cubicBezTo>
                        <a:pt x="3532" y="93"/>
                        <a:pt x="3554" y="136"/>
                        <a:pt x="3597" y="136"/>
                      </a:cubicBezTo>
                      <a:cubicBezTo>
                        <a:pt x="3624" y="136"/>
                        <a:pt x="3667" y="93"/>
                        <a:pt x="3667" y="66"/>
                      </a:cubicBezTo>
                      <a:cubicBezTo>
                        <a:pt x="3667" y="23"/>
                        <a:pt x="3624" y="1"/>
                        <a:pt x="3597" y="1"/>
                      </a:cubicBezTo>
                      <a:close/>
                      <a:moveTo>
                        <a:pt x="3867" y="1"/>
                      </a:moveTo>
                      <a:cubicBezTo>
                        <a:pt x="3824" y="1"/>
                        <a:pt x="3802" y="23"/>
                        <a:pt x="3802" y="66"/>
                      </a:cubicBezTo>
                      <a:cubicBezTo>
                        <a:pt x="3802" y="93"/>
                        <a:pt x="3824" y="136"/>
                        <a:pt x="3867" y="136"/>
                      </a:cubicBezTo>
                      <a:cubicBezTo>
                        <a:pt x="3894" y="136"/>
                        <a:pt x="3937" y="93"/>
                        <a:pt x="3937" y="66"/>
                      </a:cubicBezTo>
                      <a:cubicBezTo>
                        <a:pt x="3937" y="23"/>
                        <a:pt x="3894" y="1"/>
                        <a:pt x="3867" y="1"/>
                      </a:cubicBezTo>
                      <a:close/>
                      <a:moveTo>
                        <a:pt x="4137" y="1"/>
                      </a:moveTo>
                      <a:cubicBezTo>
                        <a:pt x="4094" y="1"/>
                        <a:pt x="4072" y="23"/>
                        <a:pt x="4072" y="66"/>
                      </a:cubicBezTo>
                      <a:cubicBezTo>
                        <a:pt x="4072" y="93"/>
                        <a:pt x="4094" y="136"/>
                        <a:pt x="4137" y="136"/>
                      </a:cubicBezTo>
                      <a:cubicBezTo>
                        <a:pt x="4164" y="136"/>
                        <a:pt x="4208" y="93"/>
                        <a:pt x="4208" y="66"/>
                      </a:cubicBezTo>
                      <a:cubicBezTo>
                        <a:pt x="4208" y="23"/>
                        <a:pt x="4164" y="1"/>
                        <a:pt x="4137" y="1"/>
                      </a:cubicBezTo>
                      <a:close/>
                      <a:moveTo>
                        <a:pt x="4407" y="1"/>
                      </a:moveTo>
                      <a:cubicBezTo>
                        <a:pt x="4364" y="1"/>
                        <a:pt x="4343" y="23"/>
                        <a:pt x="4343" y="66"/>
                      </a:cubicBezTo>
                      <a:cubicBezTo>
                        <a:pt x="4343" y="93"/>
                        <a:pt x="4364" y="136"/>
                        <a:pt x="4407" y="136"/>
                      </a:cubicBezTo>
                      <a:cubicBezTo>
                        <a:pt x="4456" y="136"/>
                        <a:pt x="4478" y="93"/>
                        <a:pt x="4478" y="66"/>
                      </a:cubicBezTo>
                      <a:cubicBezTo>
                        <a:pt x="4478" y="23"/>
                        <a:pt x="4456" y="1"/>
                        <a:pt x="4407" y="1"/>
                      </a:cubicBezTo>
                      <a:close/>
                      <a:moveTo>
                        <a:pt x="4677" y="1"/>
                      </a:moveTo>
                      <a:cubicBezTo>
                        <a:pt x="4634" y="1"/>
                        <a:pt x="4613" y="23"/>
                        <a:pt x="4613" y="66"/>
                      </a:cubicBezTo>
                      <a:cubicBezTo>
                        <a:pt x="4613" y="93"/>
                        <a:pt x="4634" y="136"/>
                        <a:pt x="4677" y="136"/>
                      </a:cubicBezTo>
                      <a:cubicBezTo>
                        <a:pt x="4726" y="136"/>
                        <a:pt x="4748" y="93"/>
                        <a:pt x="4748" y="66"/>
                      </a:cubicBezTo>
                      <a:cubicBezTo>
                        <a:pt x="4748" y="23"/>
                        <a:pt x="4726" y="1"/>
                        <a:pt x="4677" y="1"/>
                      </a:cubicBezTo>
                      <a:close/>
                      <a:moveTo>
                        <a:pt x="4947" y="1"/>
                      </a:moveTo>
                      <a:cubicBezTo>
                        <a:pt x="4904" y="1"/>
                        <a:pt x="4883" y="23"/>
                        <a:pt x="4883" y="66"/>
                      </a:cubicBezTo>
                      <a:cubicBezTo>
                        <a:pt x="4883" y="93"/>
                        <a:pt x="4904" y="136"/>
                        <a:pt x="4947" y="136"/>
                      </a:cubicBezTo>
                      <a:cubicBezTo>
                        <a:pt x="4996" y="136"/>
                        <a:pt x="5018" y="93"/>
                        <a:pt x="5018" y="66"/>
                      </a:cubicBezTo>
                      <a:cubicBezTo>
                        <a:pt x="5018" y="23"/>
                        <a:pt x="4996" y="1"/>
                        <a:pt x="4947" y="1"/>
                      </a:cubicBezTo>
                      <a:close/>
                      <a:moveTo>
                        <a:pt x="5217" y="1"/>
                      </a:moveTo>
                      <a:cubicBezTo>
                        <a:pt x="5174" y="1"/>
                        <a:pt x="5153" y="23"/>
                        <a:pt x="5153" y="66"/>
                      </a:cubicBezTo>
                      <a:cubicBezTo>
                        <a:pt x="5153" y="93"/>
                        <a:pt x="5174" y="136"/>
                        <a:pt x="5217" y="136"/>
                      </a:cubicBezTo>
                      <a:cubicBezTo>
                        <a:pt x="5266" y="136"/>
                        <a:pt x="5288" y="93"/>
                        <a:pt x="5288" y="66"/>
                      </a:cubicBezTo>
                      <a:cubicBezTo>
                        <a:pt x="5288" y="23"/>
                        <a:pt x="5266" y="1"/>
                        <a:pt x="5217" y="1"/>
                      </a:cubicBezTo>
                      <a:close/>
                      <a:moveTo>
                        <a:pt x="5487" y="1"/>
                      </a:moveTo>
                      <a:cubicBezTo>
                        <a:pt x="5444" y="1"/>
                        <a:pt x="5423" y="23"/>
                        <a:pt x="5423" y="66"/>
                      </a:cubicBezTo>
                      <a:cubicBezTo>
                        <a:pt x="5423" y="93"/>
                        <a:pt x="5444" y="136"/>
                        <a:pt x="5487" y="136"/>
                      </a:cubicBezTo>
                      <a:cubicBezTo>
                        <a:pt x="5536" y="136"/>
                        <a:pt x="5558" y="93"/>
                        <a:pt x="5558" y="66"/>
                      </a:cubicBezTo>
                      <a:cubicBezTo>
                        <a:pt x="5558" y="23"/>
                        <a:pt x="5536" y="1"/>
                        <a:pt x="5487" y="1"/>
                      </a:cubicBezTo>
                      <a:close/>
                      <a:moveTo>
                        <a:pt x="5757" y="1"/>
                      </a:moveTo>
                      <a:cubicBezTo>
                        <a:pt x="5736" y="1"/>
                        <a:pt x="5693" y="23"/>
                        <a:pt x="5693" y="66"/>
                      </a:cubicBezTo>
                      <a:cubicBezTo>
                        <a:pt x="5693" y="93"/>
                        <a:pt x="5736" y="136"/>
                        <a:pt x="5757" y="136"/>
                      </a:cubicBezTo>
                      <a:cubicBezTo>
                        <a:pt x="5806" y="136"/>
                        <a:pt x="5828" y="93"/>
                        <a:pt x="5828" y="66"/>
                      </a:cubicBezTo>
                      <a:cubicBezTo>
                        <a:pt x="5828" y="23"/>
                        <a:pt x="5806" y="1"/>
                        <a:pt x="5757" y="1"/>
                      </a:cubicBezTo>
                      <a:close/>
                      <a:moveTo>
                        <a:pt x="6027" y="1"/>
                      </a:moveTo>
                      <a:cubicBezTo>
                        <a:pt x="6006" y="1"/>
                        <a:pt x="5963" y="23"/>
                        <a:pt x="5963" y="66"/>
                      </a:cubicBezTo>
                      <a:cubicBezTo>
                        <a:pt x="5963" y="93"/>
                        <a:pt x="6006" y="136"/>
                        <a:pt x="6027" y="136"/>
                      </a:cubicBezTo>
                      <a:cubicBezTo>
                        <a:pt x="6076" y="136"/>
                        <a:pt x="6098" y="93"/>
                        <a:pt x="6098" y="66"/>
                      </a:cubicBezTo>
                      <a:cubicBezTo>
                        <a:pt x="6098" y="23"/>
                        <a:pt x="6076" y="1"/>
                        <a:pt x="6027" y="1"/>
                      </a:cubicBezTo>
                      <a:close/>
                      <a:moveTo>
                        <a:pt x="6297" y="1"/>
                      </a:moveTo>
                      <a:cubicBezTo>
                        <a:pt x="6276" y="1"/>
                        <a:pt x="6233" y="23"/>
                        <a:pt x="6233" y="66"/>
                      </a:cubicBezTo>
                      <a:cubicBezTo>
                        <a:pt x="6233" y="93"/>
                        <a:pt x="6276" y="136"/>
                        <a:pt x="6297" y="136"/>
                      </a:cubicBezTo>
                      <a:cubicBezTo>
                        <a:pt x="6346" y="136"/>
                        <a:pt x="6368" y="93"/>
                        <a:pt x="6368" y="66"/>
                      </a:cubicBezTo>
                      <a:cubicBezTo>
                        <a:pt x="6368" y="23"/>
                        <a:pt x="6346" y="1"/>
                        <a:pt x="6297" y="1"/>
                      </a:cubicBezTo>
                      <a:close/>
                      <a:moveTo>
                        <a:pt x="6567" y="1"/>
                      </a:moveTo>
                      <a:cubicBezTo>
                        <a:pt x="6546" y="1"/>
                        <a:pt x="6503" y="23"/>
                        <a:pt x="6503" y="66"/>
                      </a:cubicBezTo>
                      <a:cubicBezTo>
                        <a:pt x="6503" y="93"/>
                        <a:pt x="6546" y="136"/>
                        <a:pt x="6567" y="136"/>
                      </a:cubicBezTo>
                      <a:cubicBezTo>
                        <a:pt x="6616" y="136"/>
                        <a:pt x="6638" y="93"/>
                        <a:pt x="6638" y="66"/>
                      </a:cubicBezTo>
                      <a:cubicBezTo>
                        <a:pt x="6638" y="23"/>
                        <a:pt x="6616" y="1"/>
                        <a:pt x="6567" y="1"/>
                      </a:cubicBezTo>
                      <a:close/>
                      <a:moveTo>
                        <a:pt x="6837" y="1"/>
                      </a:moveTo>
                      <a:cubicBezTo>
                        <a:pt x="6816" y="1"/>
                        <a:pt x="6773" y="23"/>
                        <a:pt x="6773" y="66"/>
                      </a:cubicBezTo>
                      <a:cubicBezTo>
                        <a:pt x="6773" y="93"/>
                        <a:pt x="6816" y="136"/>
                        <a:pt x="6837" y="136"/>
                      </a:cubicBezTo>
                      <a:cubicBezTo>
                        <a:pt x="6886" y="136"/>
                        <a:pt x="6908" y="93"/>
                        <a:pt x="6908" y="66"/>
                      </a:cubicBezTo>
                      <a:cubicBezTo>
                        <a:pt x="6908" y="23"/>
                        <a:pt x="6886" y="1"/>
                        <a:pt x="6837" y="1"/>
                      </a:cubicBezTo>
                      <a:close/>
                      <a:moveTo>
                        <a:pt x="7134" y="1"/>
                      </a:moveTo>
                      <a:cubicBezTo>
                        <a:pt x="7086" y="1"/>
                        <a:pt x="7064" y="23"/>
                        <a:pt x="7064" y="66"/>
                      </a:cubicBezTo>
                      <a:cubicBezTo>
                        <a:pt x="7064" y="93"/>
                        <a:pt x="7086" y="136"/>
                        <a:pt x="7134" y="136"/>
                      </a:cubicBezTo>
                      <a:cubicBezTo>
                        <a:pt x="7156" y="136"/>
                        <a:pt x="7199" y="93"/>
                        <a:pt x="7199" y="66"/>
                      </a:cubicBezTo>
                      <a:cubicBezTo>
                        <a:pt x="7199" y="23"/>
                        <a:pt x="7156" y="1"/>
                        <a:pt x="7134" y="1"/>
                      </a:cubicBezTo>
                      <a:close/>
                      <a:moveTo>
                        <a:pt x="7404" y="1"/>
                      </a:moveTo>
                      <a:cubicBezTo>
                        <a:pt x="7356" y="1"/>
                        <a:pt x="7334" y="23"/>
                        <a:pt x="7334" y="66"/>
                      </a:cubicBezTo>
                      <a:cubicBezTo>
                        <a:pt x="7334" y="93"/>
                        <a:pt x="7356" y="136"/>
                        <a:pt x="7404" y="136"/>
                      </a:cubicBezTo>
                      <a:cubicBezTo>
                        <a:pt x="7426" y="136"/>
                        <a:pt x="7469" y="93"/>
                        <a:pt x="7469" y="66"/>
                      </a:cubicBezTo>
                      <a:cubicBezTo>
                        <a:pt x="7469" y="23"/>
                        <a:pt x="7426" y="1"/>
                        <a:pt x="7404" y="1"/>
                      </a:cubicBezTo>
                      <a:close/>
                      <a:moveTo>
                        <a:pt x="7674" y="1"/>
                      </a:moveTo>
                      <a:cubicBezTo>
                        <a:pt x="7626" y="1"/>
                        <a:pt x="7604" y="23"/>
                        <a:pt x="7604" y="66"/>
                      </a:cubicBezTo>
                      <a:cubicBezTo>
                        <a:pt x="7604" y="93"/>
                        <a:pt x="7626" y="136"/>
                        <a:pt x="7674" y="136"/>
                      </a:cubicBezTo>
                      <a:cubicBezTo>
                        <a:pt x="7696" y="136"/>
                        <a:pt x="7739" y="93"/>
                        <a:pt x="7739" y="66"/>
                      </a:cubicBezTo>
                      <a:cubicBezTo>
                        <a:pt x="7739" y="23"/>
                        <a:pt x="7696" y="1"/>
                        <a:pt x="7674" y="1"/>
                      </a:cubicBezTo>
                      <a:close/>
                      <a:moveTo>
                        <a:pt x="7944" y="1"/>
                      </a:moveTo>
                      <a:cubicBezTo>
                        <a:pt x="7896" y="1"/>
                        <a:pt x="7874" y="23"/>
                        <a:pt x="7874" y="66"/>
                      </a:cubicBezTo>
                      <a:cubicBezTo>
                        <a:pt x="7874" y="93"/>
                        <a:pt x="7896" y="136"/>
                        <a:pt x="7944" y="136"/>
                      </a:cubicBezTo>
                      <a:cubicBezTo>
                        <a:pt x="7966" y="136"/>
                        <a:pt x="8009" y="93"/>
                        <a:pt x="8009" y="66"/>
                      </a:cubicBezTo>
                      <a:cubicBezTo>
                        <a:pt x="8009" y="23"/>
                        <a:pt x="7966" y="1"/>
                        <a:pt x="7944" y="1"/>
                      </a:cubicBezTo>
                      <a:close/>
                      <a:moveTo>
                        <a:pt x="8215" y="1"/>
                      </a:moveTo>
                      <a:cubicBezTo>
                        <a:pt x="8166" y="1"/>
                        <a:pt x="8144" y="23"/>
                        <a:pt x="8144" y="66"/>
                      </a:cubicBezTo>
                      <a:cubicBezTo>
                        <a:pt x="8144" y="93"/>
                        <a:pt x="8166" y="136"/>
                        <a:pt x="8215" y="136"/>
                      </a:cubicBezTo>
                      <a:cubicBezTo>
                        <a:pt x="8236" y="136"/>
                        <a:pt x="8279" y="93"/>
                        <a:pt x="8279" y="66"/>
                      </a:cubicBezTo>
                      <a:cubicBezTo>
                        <a:pt x="8279" y="23"/>
                        <a:pt x="8236" y="1"/>
                        <a:pt x="8215" y="1"/>
                      </a:cubicBezTo>
                      <a:close/>
                      <a:moveTo>
                        <a:pt x="8485" y="1"/>
                      </a:moveTo>
                      <a:cubicBezTo>
                        <a:pt x="8436" y="1"/>
                        <a:pt x="8414" y="23"/>
                        <a:pt x="8414" y="66"/>
                      </a:cubicBezTo>
                      <a:cubicBezTo>
                        <a:pt x="8414" y="93"/>
                        <a:pt x="8436" y="136"/>
                        <a:pt x="8485" y="136"/>
                      </a:cubicBezTo>
                      <a:cubicBezTo>
                        <a:pt x="8506" y="136"/>
                        <a:pt x="8549" y="93"/>
                        <a:pt x="8549" y="66"/>
                      </a:cubicBezTo>
                      <a:cubicBezTo>
                        <a:pt x="8549" y="23"/>
                        <a:pt x="8506" y="1"/>
                        <a:pt x="8485" y="1"/>
                      </a:cubicBezTo>
                      <a:close/>
                      <a:moveTo>
                        <a:pt x="8755" y="1"/>
                      </a:moveTo>
                      <a:cubicBezTo>
                        <a:pt x="8706" y="1"/>
                        <a:pt x="8684" y="23"/>
                        <a:pt x="8684" y="66"/>
                      </a:cubicBezTo>
                      <a:cubicBezTo>
                        <a:pt x="8684" y="93"/>
                        <a:pt x="8706" y="136"/>
                        <a:pt x="8755" y="136"/>
                      </a:cubicBezTo>
                      <a:cubicBezTo>
                        <a:pt x="8798" y="136"/>
                        <a:pt x="8819" y="93"/>
                        <a:pt x="8819" y="66"/>
                      </a:cubicBezTo>
                      <a:cubicBezTo>
                        <a:pt x="8819" y="23"/>
                        <a:pt x="8798" y="1"/>
                        <a:pt x="8755" y="1"/>
                      </a:cubicBezTo>
                      <a:close/>
                      <a:moveTo>
                        <a:pt x="9025" y="1"/>
                      </a:moveTo>
                      <a:cubicBezTo>
                        <a:pt x="8976" y="1"/>
                        <a:pt x="8954" y="23"/>
                        <a:pt x="8954" y="66"/>
                      </a:cubicBezTo>
                      <a:cubicBezTo>
                        <a:pt x="8954" y="93"/>
                        <a:pt x="8976" y="136"/>
                        <a:pt x="9025" y="136"/>
                      </a:cubicBezTo>
                      <a:cubicBezTo>
                        <a:pt x="9068" y="136"/>
                        <a:pt x="9089" y="93"/>
                        <a:pt x="9089" y="66"/>
                      </a:cubicBezTo>
                      <a:cubicBezTo>
                        <a:pt x="9089" y="23"/>
                        <a:pt x="9068" y="1"/>
                        <a:pt x="9025" y="1"/>
                      </a:cubicBezTo>
                      <a:close/>
                      <a:moveTo>
                        <a:pt x="9295" y="1"/>
                      </a:moveTo>
                      <a:cubicBezTo>
                        <a:pt x="9246" y="1"/>
                        <a:pt x="9224" y="23"/>
                        <a:pt x="9224" y="66"/>
                      </a:cubicBezTo>
                      <a:cubicBezTo>
                        <a:pt x="9224" y="93"/>
                        <a:pt x="9246" y="136"/>
                        <a:pt x="9295" y="136"/>
                      </a:cubicBezTo>
                      <a:cubicBezTo>
                        <a:pt x="9338" y="136"/>
                        <a:pt x="9359" y="93"/>
                        <a:pt x="9359" y="66"/>
                      </a:cubicBezTo>
                      <a:cubicBezTo>
                        <a:pt x="9359" y="23"/>
                        <a:pt x="9338" y="1"/>
                        <a:pt x="9295" y="1"/>
                      </a:cubicBezTo>
                      <a:close/>
                      <a:moveTo>
                        <a:pt x="9565" y="1"/>
                      </a:moveTo>
                      <a:cubicBezTo>
                        <a:pt x="9516" y="1"/>
                        <a:pt x="9494" y="23"/>
                        <a:pt x="9494" y="66"/>
                      </a:cubicBezTo>
                      <a:cubicBezTo>
                        <a:pt x="9494" y="93"/>
                        <a:pt x="9516" y="136"/>
                        <a:pt x="9565" y="136"/>
                      </a:cubicBezTo>
                      <a:cubicBezTo>
                        <a:pt x="9608" y="136"/>
                        <a:pt x="9629" y="93"/>
                        <a:pt x="9629" y="66"/>
                      </a:cubicBezTo>
                      <a:cubicBezTo>
                        <a:pt x="9629" y="23"/>
                        <a:pt x="9608" y="1"/>
                        <a:pt x="9565" y="1"/>
                      </a:cubicBezTo>
                      <a:close/>
                      <a:moveTo>
                        <a:pt x="9835" y="1"/>
                      </a:moveTo>
                      <a:cubicBezTo>
                        <a:pt x="9786" y="1"/>
                        <a:pt x="9764" y="23"/>
                        <a:pt x="9764" y="66"/>
                      </a:cubicBezTo>
                      <a:cubicBezTo>
                        <a:pt x="9764" y="93"/>
                        <a:pt x="9786" y="136"/>
                        <a:pt x="9835" y="136"/>
                      </a:cubicBezTo>
                      <a:cubicBezTo>
                        <a:pt x="9878" y="136"/>
                        <a:pt x="9899" y="93"/>
                        <a:pt x="9899" y="66"/>
                      </a:cubicBezTo>
                      <a:cubicBezTo>
                        <a:pt x="9899" y="23"/>
                        <a:pt x="9878" y="1"/>
                        <a:pt x="9835" y="1"/>
                      </a:cubicBezTo>
                      <a:close/>
                      <a:moveTo>
                        <a:pt x="10105" y="1"/>
                      </a:moveTo>
                      <a:cubicBezTo>
                        <a:pt x="10078" y="1"/>
                        <a:pt x="10034" y="23"/>
                        <a:pt x="10034" y="66"/>
                      </a:cubicBezTo>
                      <a:cubicBezTo>
                        <a:pt x="10034" y="93"/>
                        <a:pt x="10078" y="136"/>
                        <a:pt x="10105" y="136"/>
                      </a:cubicBezTo>
                      <a:cubicBezTo>
                        <a:pt x="10148" y="136"/>
                        <a:pt x="10169" y="93"/>
                        <a:pt x="10169" y="66"/>
                      </a:cubicBezTo>
                      <a:cubicBezTo>
                        <a:pt x="10169" y="23"/>
                        <a:pt x="10148" y="1"/>
                        <a:pt x="10105" y="1"/>
                      </a:cubicBezTo>
                      <a:close/>
                      <a:moveTo>
                        <a:pt x="10375" y="1"/>
                      </a:moveTo>
                      <a:cubicBezTo>
                        <a:pt x="10348" y="1"/>
                        <a:pt x="10304" y="23"/>
                        <a:pt x="10304" y="66"/>
                      </a:cubicBezTo>
                      <a:cubicBezTo>
                        <a:pt x="10304" y="93"/>
                        <a:pt x="10348" y="136"/>
                        <a:pt x="10375" y="136"/>
                      </a:cubicBezTo>
                      <a:cubicBezTo>
                        <a:pt x="10418" y="136"/>
                        <a:pt x="10439" y="93"/>
                        <a:pt x="10439" y="66"/>
                      </a:cubicBezTo>
                      <a:cubicBezTo>
                        <a:pt x="10439" y="23"/>
                        <a:pt x="10418" y="1"/>
                        <a:pt x="10375" y="1"/>
                      </a:cubicBezTo>
                      <a:close/>
                      <a:moveTo>
                        <a:pt x="10645" y="1"/>
                      </a:moveTo>
                      <a:cubicBezTo>
                        <a:pt x="10618" y="1"/>
                        <a:pt x="10574" y="23"/>
                        <a:pt x="10574" y="66"/>
                      </a:cubicBezTo>
                      <a:cubicBezTo>
                        <a:pt x="10574" y="93"/>
                        <a:pt x="10618" y="136"/>
                        <a:pt x="10645" y="136"/>
                      </a:cubicBezTo>
                      <a:cubicBezTo>
                        <a:pt x="10688" y="136"/>
                        <a:pt x="10709" y="93"/>
                        <a:pt x="10709" y="66"/>
                      </a:cubicBezTo>
                      <a:cubicBezTo>
                        <a:pt x="10709" y="23"/>
                        <a:pt x="10688" y="1"/>
                        <a:pt x="1064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17"/>
                <p:cNvSpPr/>
                <p:nvPr/>
              </p:nvSpPr>
              <p:spPr>
                <a:xfrm>
                  <a:off x="5359472" y="5086103"/>
                  <a:ext cx="15756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36" extrusionOk="0">
                      <a:moveTo>
                        <a:pt x="22" y="1"/>
                      </a:moveTo>
                      <a:cubicBezTo>
                        <a:pt x="22" y="23"/>
                        <a:pt x="0" y="44"/>
                        <a:pt x="0" y="66"/>
                      </a:cubicBezTo>
                      <a:cubicBezTo>
                        <a:pt x="0" y="66"/>
                        <a:pt x="22" y="93"/>
                        <a:pt x="22" y="114"/>
                      </a:cubicBezTo>
                      <a:cubicBezTo>
                        <a:pt x="44" y="114"/>
                        <a:pt x="71" y="136"/>
                        <a:pt x="71" y="136"/>
                      </a:cubicBezTo>
                      <a:cubicBezTo>
                        <a:pt x="92" y="136"/>
                        <a:pt x="114" y="114"/>
                        <a:pt x="135" y="114"/>
                      </a:cubicBezTo>
                      <a:lnTo>
                        <a:pt x="135" y="66"/>
                      </a:lnTo>
                      <a:lnTo>
                        <a:pt x="135" y="1"/>
                      </a:ln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17"/>
                <p:cNvSpPr/>
                <p:nvPr/>
              </p:nvSpPr>
              <p:spPr>
                <a:xfrm>
                  <a:off x="5359472" y="4749547"/>
                  <a:ext cx="15756" cy="32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2771" extrusionOk="0">
                      <a:moveTo>
                        <a:pt x="71" y="1"/>
                      </a:moveTo>
                      <a:cubicBezTo>
                        <a:pt x="44" y="1"/>
                        <a:pt x="0" y="49"/>
                        <a:pt x="0" y="71"/>
                      </a:cubicBezTo>
                      <a:cubicBezTo>
                        <a:pt x="0" y="114"/>
                        <a:pt x="44" y="136"/>
                        <a:pt x="71" y="136"/>
                      </a:cubicBezTo>
                      <a:cubicBezTo>
                        <a:pt x="114" y="136"/>
                        <a:pt x="135" y="114"/>
                        <a:pt x="135" y="71"/>
                      </a:cubicBezTo>
                      <a:cubicBezTo>
                        <a:pt x="135" y="49"/>
                        <a:pt x="114" y="1"/>
                        <a:pt x="71" y="1"/>
                      </a:cubicBezTo>
                      <a:close/>
                      <a:moveTo>
                        <a:pt x="71" y="271"/>
                      </a:moveTo>
                      <a:cubicBezTo>
                        <a:pt x="44" y="271"/>
                        <a:pt x="0" y="298"/>
                        <a:pt x="0" y="341"/>
                      </a:cubicBezTo>
                      <a:cubicBezTo>
                        <a:pt x="0" y="384"/>
                        <a:pt x="44" y="406"/>
                        <a:pt x="71" y="406"/>
                      </a:cubicBezTo>
                      <a:cubicBezTo>
                        <a:pt x="114" y="406"/>
                        <a:pt x="135" y="384"/>
                        <a:pt x="135" y="341"/>
                      </a:cubicBezTo>
                      <a:cubicBezTo>
                        <a:pt x="135" y="298"/>
                        <a:pt x="114" y="271"/>
                        <a:pt x="71" y="271"/>
                      </a:cubicBezTo>
                      <a:close/>
                      <a:moveTo>
                        <a:pt x="71" y="541"/>
                      </a:moveTo>
                      <a:cubicBezTo>
                        <a:pt x="44" y="541"/>
                        <a:pt x="0" y="568"/>
                        <a:pt x="0" y="611"/>
                      </a:cubicBezTo>
                      <a:cubicBezTo>
                        <a:pt x="0" y="632"/>
                        <a:pt x="44" y="676"/>
                        <a:pt x="71" y="676"/>
                      </a:cubicBezTo>
                      <a:cubicBezTo>
                        <a:pt x="114" y="676"/>
                        <a:pt x="135" y="632"/>
                        <a:pt x="135" y="611"/>
                      </a:cubicBezTo>
                      <a:cubicBezTo>
                        <a:pt x="135" y="568"/>
                        <a:pt x="114" y="541"/>
                        <a:pt x="71" y="541"/>
                      </a:cubicBezTo>
                      <a:close/>
                      <a:moveTo>
                        <a:pt x="71" y="789"/>
                      </a:moveTo>
                      <a:cubicBezTo>
                        <a:pt x="44" y="789"/>
                        <a:pt x="0" y="838"/>
                        <a:pt x="0" y="859"/>
                      </a:cubicBezTo>
                      <a:cubicBezTo>
                        <a:pt x="0" y="902"/>
                        <a:pt x="44" y="924"/>
                        <a:pt x="71" y="924"/>
                      </a:cubicBezTo>
                      <a:cubicBezTo>
                        <a:pt x="114" y="924"/>
                        <a:pt x="135" y="902"/>
                        <a:pt x="135" y="859"/>
                      </a:cubicBezTo>
                      <a:cubicBezTo>
                        <a:pt x="135" y="838"/>
                        <a:pt x="114" y="789"/>
                        <a:pt x="71" y="789"/>
                      </a:cubicBezTo>
                      <a:close/>
                      <a:moveTo>
                        <a:pt x="71" y="1059"/>
                      </a:moveTo>
                      <a:cubicBezTo>
                        <a:pt x="44" y="1059"/>
                        <a:pt x="0" y="1081"/>
                        <a:pt x="0" y="1129"/>
                      </a:cubicBezTo>
                      <a:cubicBezTo>
                        <a:pt x="0" y="1172"/>
                        <a:pt x="44" y="1194"/>
                        <a:pt x="71" y="1194"/>
                      </a:cubicBezTo>
                      <a:cubicBezTo>
                        <a:pt x="114" y="1194"/>
                        <a:pt x="135" y="1172"/>
                        <a:pt x="135" y="1129"/>
                      </a:cubicBezTo>
                      <a:cubicBezTo>
                        <a:pt x="135" y="1081"/>
                        <a:pt x="114" y="1059"/>
                        <a:pt x="71" y="1059"/>
                      </a:cubicBezTo>
                      <a:close/>
                      <a:moveTo>
                        <a:pt x="71" y="1329"/>
                      </a:moveTo>
                      <a:cubicBezTo>
                        <a:pt x="44" y="1329"/>
                        <a:pt x="0" y="1351"/>
                        <a:pt x="0" y="1399"/>
                      </a:cubicBezTo>
                      <a:cubicBezTo>
                        <a:pt x="0" y="1421"/>
                        <a:pt x="44" y="1464"/>
                        <a:pt x="71" y="1464"/>
                      </a:cubicBezTo>
                      <a:cubicBezTo>
                        <a:pt x="114" y="1464"/>
                        <a:pt x="135" y="1421"/>
                        <a:pt x="135" y="1399"/>
                      </a:cubicBezTo>
                      <a:cubicBezTo>
                        <a:pt x="135" y="1351"/>
                        <a:pt x="114" y="1329"/>
                        <a:pt x="71" y="1329"/>
                      </a:cubicBezTo>
                      <a:close/>
                      <a:moveTo>
                        <a:pt x="71" y="1577"/>
                      </a:moveTo>
                      <a:cubicBezTo>
                        <a:pt x="44" y="1577"/>
                        <a:pt x="0" y="1621"/>
                        <a:pt x="0" y="1648"/>
                      </a:cubicBezTo>
                      <a:cubicBezTo>
                        <a:pt x="0" y="1691"/>
                        <a:pt x="44" y="1712"/>
                        <a:pt x="71" y="1712"/>
                      </a:cubicBezTo>
                      <a:cubicBezTo>
                        <a:pt x="114" y="1712"/>
                        <a:pt x="135" y="1691"/>
                        <a:pt x="135" y="1648"/>
                      </a:cubicBezTo>
                      <a:cubicBezTo>
                        <a:pt x="135" y="1621"/>
                        <a:pt x="114" y="1577"/>
                        <a:pt x="71" y="1577"/>
                      </a:cubicBezTo>
                      <a:close/>
                      <a:moveTo>
                        <a:pt x="71" y="1847"/>
                      </a:moveTo>
                      <a:cubicBezTo>
                        <a:pt x="44" y="1847"/>
                        <a:pt x="0" y="1869"/>
                        <a:pt x="0" y="1918"/>
                      </a:cubicBezTo>
                      <a:cubicBezTo>
                        <a:pt x="0" y="1961"/>
                        <a:pt x="44" y="1982"/>
                        <a:pt x="71" y="1982"/>
                      </a:cubicBezTo>
                      <a:cubicBezTo>
                        <a:pt x="114" y="1982"/>
                        <a:pt x="135" y="1961"/>
                        <a:pt x="135" y="1918"/>
                      </a:cubicBezTo>
                      <a:cubicBezTo>
                        <a:pt x="135" y="1869"/>
                        <a:pt x="114" y="1847"/>
                        <a:pt x="71" y="1847"/>
                      </a:cubicBezTo>
                      <a:close/>
                      <a:moveTo>
                        <a:pt x="71" y="2117"/>
                      </a:moveTo>
                      <a:cubicBezTo>
                        <a:pt x="44" y="2117"/>
                        <a:pt x="0" y="2139"/>
                        <a:pt x="0" y="2188"/>
                      </a:cubicBezTo>
                      <a:cubicBezTo>
                        <a:pt x="0" y="2209"/>
                        <a:pt x="44" y="2252"/>
                        <a:pt x="71" y="2252"/>
                      </a:cubicBezTo>
                      <a:cubicBezTo>
                        <a:pt x="114" y="2252"/>
                        <a:pt x="135" y="2209"/>
                        <a:pt x="135" y="2188"/>
                      </a:cubicBezTo>
                      <a:cubicBezTo>
                        <a:pt x="135" y="2139"/>
                        <a:pt x="114" y="2117"/>
                        <a:pt x="71" y="2117"/>
                      </a:cubicBezTo>
                      <a:close/>
                      <a:moveTo>
                        <a:pt x="71" y="2366"/>
                      </a:moveTo>
                      <a:cubicBezTo>
                        <a:pt x="44" y="2366"/>
                        <a:pt x="0" y="2409"/>
                        <a:pt x="0" y="2431"/>
                      </a:cubicBezTo>
                      <a:cubicBezTo>
                        <a:pt x="0" y="2479"/>
                        <a:pt x="44" y="2501"/>
                        <a:pt x="71" y="2501"/>
                      </a:cubicBezTo>
                      <a:cubicBezTo>
                        <a:pt x="114" y="2501"/>
                        <a:pt x="135" y="2479"/>
                        <a:pt x="135" y="2431"/>
                      </a:cubicBezTo>
                      <a:cubicBezTo>
                        <a:pt x="135" y="2409"/>
                        <a:pt x="114" y="2366"/>
                        <a:pt x="71" y="2366"/>
                      </a:cubicBezTo>
                      <a:close/>
                      <a:moveTo>
                        <a:pt x="71" y="2636"/>
                      </a:moveTo>
                      <a:cubicBezTo>
                        <a:pt x="44" y="2636"/>
                        <a:pt x="0" y="2657"/>
                        <a:pt x="0" y="2701"/>
                      </a:cubicBezTo>
                      <a:cubicBezTo>
                        <a:pt x="0" y="2749"/>
                        <a:pt x="44" y="2771"/>
                        <a:pt x="71" y="2771"/>
                      </a:cubicBezTo>
                      <a:cubicBezTo>
                        <a:pt x="114" y="2771"/>
                        <a:pt x="135" y="2749"/>
                        <a:pt x="135" y="2701"/>
                      </a:cubicBezTo>
                      <a:cubicBezTo>
                        <a:pt x="135" y="2657"/>
                        <a:pt x="114" y="2636"/>
                        <a:pt x="71" y="2636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0" name="Google Shape;410;p17"/>
              <p:cNvSpPr/>
              <p:nvPr/>
            </p:nvSpPr>
            <p:spPr>
              <a:xfrm rot="-5400000">
                <a:off x="5662097" y="4465529"/>
                <a:ext cx="1577366" cy="2145403"/>
              </a:xfrm>
              <a:custGeom>
                <a:avLst/>
                <a:gdLst/>
                <a:ahLst/>
                <a:cxnLst/>
                <a:rect l="l" t="t" r="r" b="b"/>
                <a:pathLst>
                  <a:path w="13615" h="18518" extrusionOk="0">
                    <a:moveTo>
                      <a:pt x="13544" y="0"/>
                    </a:moveTo>
                    <a:cubicBezTo>
                      <a:pt x="13523" y="0"/>
                      <a:pt x="13480" y="22"/>
                      <a:pt x="13480" y="65"/>
                    </a:cubicBezTo>
                    <a:cubicBezTo>
                      <a:pt x="13480" y="92"/>
                      <a:pt x="13523" y="135"/>
                      <a:pt x="13544" y="135"/>
                    </a:cubicBezTo>
                    <a:cubicBezTo>
                      <a:pt x="13593" y="135"/>
                      <a:pt x="13615" y="92"/>
                      <a:pt x="13615" y="65"/>
                    </a:cubicBezTo>
                    <a:cubicBezTo>
                      <a:pt x="13615" y="22"/>
                      <a:pt x="13593" y="0"/>
                      <a:pt x="13544" y="0"/>
                    </a:cubicBezTo>
                    <a:close/>
                    <a:moveTo>
                      <a:pt x="13544" y="270"/>
                    </a:moveTo>
                    <a:cubicBezTo>
                      <a:pt x="13523" y="270"/>
                      <a:pt x="13480" y="292"/>
                      <a:pt x="13480" y="335"/>
                    </a:cubicBezTo>
                    <a:cubicBezTo>
                      <a:pt x="13480" y="362"/>
                      <a:pt x="13523" y="405"/>
                      <a:pt x="13544" y="405"/>
                    </a:cubicBezTo>
                    <a:cubicBezTo>
                      <a:pt x="13593" y="405"/>
                      <a:pt x="13615" y="362"/>
                      <a:pt x="13615" y="335"/>
                    </a:cubicBezTo>
                    <a:cubicBezTo>
                      <a:pt x="13615" y="292"/>
                      <a:pt x="13593" y="270"/>
                      <a:pt x="13544" y="270"/>
                    </a:cubicBezTo>
                    <a:close/>
                    <a:moveTo>
                      <a:pt x="13544" y="540"/>
                    </a:moveTo>
                    <a:cubicBezTo>
                      <a:pt x="13523" y="540"/>
                      <a:pt x="13480" y="562"/>
                      <a:pt x="13480" y="605"/>
                    </a:cubicBezTo>
                    <a:cubicBezTo>
                      <a:pt x="13480" y="632"/>
                      <a:pt x="13523" y="675"/>
                      <a:pt x="13544" y="675"/>
                    </a:cubicBezTo>
                    <a:cubicBezTo>
                      <a:pt x="13593" y="675"/>
                      <a:pt x="13615" y="632"/>
                      <a:pt x="13615" y="605"/>
                    </a:cubicBezTo>
                    <a:cubicBezTo>
                      <a:pt x="13615" y="562"/>
                      <a:pt x="13593" y="540"/>
                      <a:pt x="13544" y="540"/>
                    </a:cubicBezTo>
                    <a:close/>
                    <a:moveTo>
                      <a:pt x="13544" y="810"/>
                    </a:moveTo>
                    <a:cubicBezTo>
                      <a:pt x="13523" y="810"/>
                      <a:pt x="13480" y="832"/>
                      <a:pt x="13480" y="875"/>
                    </a:cubicBezTo>
                    <a:cubicBezTo>
                      <a:pt x="13480" y="902"/>
                      <a:pt x="13523" y="945"/>
                      <a:pt x="13544" y="945"/>
                    </a:cubicBezTo>
                    <a:cubicBezTo>
                      <a:pt x="13593" y="945"/>
                      <a:pt x="13615" y="902"/>
                      <a:pt x="13615" y="875"/>
                    </a:cubicBezTo>
                    <a:cubicBezTo>
                      <a:pt x="13615" y="832"/>
                      <a:pt x="13593" y="810"/>
                      <a:pt x="13544" y="810"/>
                    </a:cubicBezTo>
                    <a:close/>
                    <a:moveTo>
                      <a:pt x="13544" y="1080"/>
                    </a:moveTo>
                    <a:cubicBezTo>
                      <a:pt x="13523" y="1080"/>
                      <a:pt x="13480" y="1102"/>
                      <a:pt x="13480" y="1145"/>
                    </a:cubicBezTo>
                    <a:cubicBezTo>
                      <a:pt x="13480" y="1172"/>
                      <a:pt x="13523" y="1215"/>
                      <a:pt x="13544" y="1215"/>
                    </a:cubicBezTo>
                    <a:cubicBezTo>
                      <a:pt x="13593" y="1215"/>
                      <a:pt x="13615" y="1172"/>
                      <a:pt x="13615" y="1145"/>
                    </a:cubicBezTo>
                    <a:cubicBezTo>
                      <a:pt x="13615" y="1102"/>
                      <a:pt x="13593" y="1080"/>
                      <a:pt x="13544" y="1080"/>
                    </a:cubicBezTo>
                    <a:close/>
                    <a:moveTo>
                      <a:pt x="13544" y="1350"/>
                    </a:moveTo>
                    <a:cubicBezTo>
                      <a:pt x="13523" y="1350"/>
                      <a:pt x="13480" y="1372"/>
                      <a:pt x="13480" y="1415"/>
                    </a:cubicBezTo>
                    <a:cubicBezTo>
                      <a:pt x="13480" y="1442"/>
                      <a:pt x="13523" y="1485"/>
                      <a:pt x="13544" y="1485"/>
                    </a:cubicBezTo>
                    <a:cubicBezTo>
                      <a:pt x="13593" y="1485"/>
                      <a:pt x="13615" y="1442"/>
                      <a:pt x="13615" y="1415"/>
                    </a:cubicBezTo>
                    <a:cubicBezTo>
                      <a:pt x="13615" y="1372"/>
                      <a:pt x="13593" y="1350"/>
                      <a:pt x="13544" y="1350"/>
                    </a:cubicBezTo>
                    <a:close/>
                    <a:moveTo>
                      <a:pt x="13544" y="1620"/>
                    </a:moveTo>
                    <a:cubicBezTo>
                      <a:pt x="13523" y="1620"/>
                      <a:pt x="13480" y="1642"/>
                      <a:pt x="13480" y="1685"/>
                    </a:cubicBezTo>
                    <a:cubicBezTo>
                      <a:pt x="13480" y="1712"/>
                      <a:pt x="13523" y="1755"/>
                      <a:pt x="13544" y="1755"/>
                    </a:cubicBezTo>
                    <a:cubicBezTo>
                      <a:pt x="13593" y="1755"/>
                      <a:pt x="13615" y="1712"/>
                      <a:pt x="13615" y="1685"/>
                    </a:cubicBezTo>
                    <a:cubicBezTo>
                      <a:pt x="13615" y="1642"/>
                      <a:pt x="13593" y="1620"/>
                      <a:pt x="13544" y="1620"/>
                    </a:cubicBezTo>
                    <a:close/>
                    <a:moveTo>
                      <a:pt x="13544" y="1890"/>
                    </a:moveTo>
                    <a:cubicBezTo>
                      <a:pt x="13523" y="1890"/>
                      <a:pt x="13480" y="1912"/>
                      <a:pt x="13480" y="1955"/>
                    </a:cubicBezTo>
                    <a:cubicBezTo>
                      <a:pt x="13480" y="1982"/>
                      <a:pt x="13523" y="2025"/>
                      <a:pt x="13544" y="2025"/>
                    </a:cubicBezTo>
                    <a:cubicBezTo>
                      <a:pt x="13593" y="2025"/>
                      <a:pt x="13615" y="1982"/>
                      <a:pt x="13615" y="1955"/>
                    </a:cubicBezTo>
                    <a:cubicBezTo>
                      <a:pt x="13615" y="1912"/>
                      <a:pt x="13593" y="1890"/>
                      <a:pt x="13544" y="1890"/>
                    </a:cubicBezTo>
                    <a:close/>
                    <a:moveTo>
                      <a:pt x="13544" y="2160"/>
                    </a:moveTo>
                    <a:cubicBezTo>
                      <a:pt x="13523" y="2160"/>
                      <a:pt x="13480" y="2182"/>
                      <a:pt x="13480" y="2225"/>
                    </a:cubicBezTo>
                    <a:cubicBezTo>
                      <a:pt x="13480" y="2252"/>
                      <a:pt x="13523" y="2295"/>
                      <a:pt x="13544" y="2295"/>
                    </a:cubicBezTo>
                    <a:cubicBezTo>
                      <a:pt x="13593" y="2295"/>
                      <a:pt x="13615" y="2252"/>
                      <a:pt x="13615" y="2225"/>
                    </a:cubicBezTo>
                    <a:cubicBezTo>
                      <a:pt x="13615" y="2182"/>
                      <a:pt x="13593" y="2160"/>
                      <a:pt x="13544" y="2160"/>
                    </a:cubicBezTo>
                    <a:close/>
                    <a:moveTo>
                      <a:pt x="13544" y="2431"/>
                    </a:moveTo>
                    <a:cubicBezTo>
                      <a:pt x="13523" y="2431"/>
                      <a:pt x="13480" y="2452"/>
                      <a:pt x="13480" y="2495"/>
                    </a:cubicBezTo>
                    <a:cubicBezTo>
                      <a:pt x="13480" y="2522"/>
                      <a:pt x="13523" y="2566"/>
                      <a:pt x="13544" y="2566"/>
                    </a:cubicBezTo>
                    <a:cubicBezTo>
                      <a:pt x="13593" y="2566"/>
                      <a:pt x="13615" y="2522"/>
                      <a:pt x="13615" y="2495"/>
                    </a:cubicBezTo>
                    <a:cubicBezTo>
                      <a:pt x="13615" y="2452"/>
                      <a:pt x="13593" y="2431"/>
                      <a:pt x="13544" y="2431"/>
                    </a:cubicBezTo>
                    <a:close/>
                    <a:moveTo>
                      <a:pt x="13544" y="2701"/>
                    </a:moveTo>
                    <a:cubicBezTo>
                      <a:pt x="13523" y="2701"/>
                      <a:pt x="13480" y="2722"/>
                      <a:pt x="13480" y="2765"/>
                    </a:cubicBezTo>
                    <a:cubicBezTo>
                      <a:pt x="13480" y="2792"/>
                      <a:pt x="13523" y="2836"/>
                      <a:pt x="13544" y="2836"/>
                    </a:cubicBezTo>
                    <a:cubicBezTo>
                      <a:pt x="13593" y="2836"/>
                      <a:pt x="13615" y="2792"/>
                      <a:pt x="13615" y="2765"/>
                    </a:cubicBezTo>
                    <a:cubicBezTo>
                      <a:pt x="13615" y="2722"/>
                      <a:pt x="13593" y="2701"/>
                      <a:pt x="13544" y="2701"/>
                    </a:cubicBezTo>
                    <a:close/>
                    <a:moveTo>
                      <a:pt x="13544" y="2971"/>
                    </a:moveTo>
                    <a:cubicBezTo>
                      <a:pt x="13523" y="2971"/>
                      <a:pt x="13480" y="2992"/>
                      <a:pt x="13480" y="3035"/>
                    </a:cubicBezTo>
                    <a:cubicBezTo>
                      <a:pt x="13480" y="3062"/>
                      <a:pt x="13523" y="3106"/>
                      <a:pt x="13544" y="3106"/>
                    </a:cubicBezTo>
                    <a:cubicBezTo>
                      <a:pt x="13593" y="3106"/>
                      <a:pt x="13615" y="3062"/>
                      <a:pt x="13615" y="3035"/>
                    </a:cubicBezTo>
                    <a:cubicBezTo>
                      <a:pt x="13615" y="2992"/>
                      <a:pt x="13593" y="2971"/>
                      <a:pt x="13544" y="2971"/>
                    </a:cubicBezTo>
                    <a:close/>
                    <a:moveTo>
                      <a:pt x="13544" y="3241"/>
                    </a:moveTo>
                    <a:cubicBezTo>
                      <a:pt x="13523" y="3241"/>
                      <a:pt x="13480" y="3262"/>
                      <a:pt x="13480" y="3305"/>
                    </a:cubicBezTo>
                    <a:cubicBezTo>
                      <a:pt x="13480" y="3332"/>
                      <a:pt x="13523" y="3376"/>
                      <a:pt x="13544" y="3376"/>
                    </a:cubicBezTo>
                    <a:cubicBezTo>
                      <a:pt x="13593" y="3376"/>
                      <a:pt x="13615" y="3332"/>
                      <a:pt x="13615" y="3305"/>
                    </a:cubicBezTo>
                    <a:cubicBezTo>
                      <a:pt x="13615" y="3262"/>
                      <a:pt x="13593" y="3241"/>
                      <a:pt x="13544" y="3241"/>
                    </a:cubicBezTo>
                    <a:close/>
                    <a:moveTo>
                      <a:pt x="13544" y="3511"/>
                    </a:moveTo>
                    <a:cubicBezTo>
                      <a:pt x="13523" y="3511"/>
                      <a:pt x="13480" y="3532"/>
                      <a:pt x="13480" y="3575"/>
                    </a:cubicBezTo>
                    <a:cubicBezTo>
                      <a:pt x="13480" y="3602"/>
                      <a:pt x="13523" y="3646"/>
                      <a:pt x="13544" y="3646"/>
                    </a:cubicBezTo>
                    <a:cubicBezTo>
                      <a:pt x="13593" y="3646"/>
                      <a:pt x="13615" y="3602"/>
                      <a:pt x="13615" y="3575"/>
                    </a:cubicBezTo>
                    <a:cubicBezTo>
                      <a:pt x="13615" y="3532"/>
                      <a:pt x="13593" y="3511"/>
                      <a:pt x="13544" y="3511"/>
                    </a:cubicBezTo>
                    <a:close/>
                    <a:moveTo>
                      <a:pt x="13544" y="3781"/>
                    </a:moveTo>
                    <a:cubicBezTo>
                      <a:pt x="13523" y="3781"/>
                      <a:pt x="13480" y="3802"/>
                      <a:pt x="13480" y="3845"/>
                    </a:cubicBezTo>
                    <a:cubicBezTo>
                      <a:pt x="13480" y="3872"/>
                      <a:pt x="13523" y="3916"/>
                      <a:pt x="13544" y="3916"/>
                    </a:cubicBezTo>
                    <a:cubicBezTo>
                      <a:pt x="13593" y="3916"/>
                      <a:pt x="13615" y="3872"/>
                      <a:pt x="13615" y="3845"/>
                    </a:cubicBezTo>
                    <a:cubicBezTo>
                      <a:pt x="13615" y="3802"/>
                      <a:pt x="13593" y="3781"/>
                      <a:pt x="13544" y="3781"/>
                    </a:cubicBezTo>
                    <a:close/>
                    <a:moveTo>
                      <a:pt x="13544" y="4051"/>
                    </a:moveTo>
                    <a:cubicBezTo>
                      <a:pt x="13523" y="4051"/>
                      <a:pt x="13480" y="4072"/>
                      <a:pt x="13480" y="4115"/>
                    </a:cubicBezTo>
                    <a:cubicBezTo>
                      <a:pt x="13480" y="4142"/>
                      <a:pt x="13523" y="4186"/>
                      <a:pt x="13544" y="4186"/>
                    </a:cubicBezTo>
                    <a:cubicBezTo>
                      <a:pt x="13593" y="4186"/>
                      <a:pt x="13615" y="4142"/>
                      <a:pt x="13615" y="4115"/>
                    </a:cubicBezTo>
                    <a:cubicBezTo>
                      <a:pt x="13615" y="4072"/>
                      <a:pt x="13593" y="4051"/>
                      <a:pt x="13544" y="4051"/>
                    </a:cubicBezTo>
                    <a:close/>
                    <a:moveTo>
                      <a:pt x="13544" y="4321"/>
                    </a:moveTo>
                    <a:cubicBezTo>
                      <a:pt x="13523" y="4321"/>
                      <a:pt x="13480" y="4342"/>
                      <a:pt x="13480" y="4385"/>
                    </a:cubicBezTo>
                    <a:cubicBezTo>
                      <a:pt x="13480" y="4412"/>
                      <a:pt x="13523" y="4456"/>
                      <a:pt x="13544" y="4456"/>
                    </a:cubicBezTo>
                    <a:cubicBezTo>
                      <a:pt x="13593" y="4456"/>
                      <a:pt x="13615" y="4412"/>
                      <a:pt x="13615" y="4385"/>
                    </a:cubicBezTo>
                    <a:cubicBezTo>
                      <a:pt x="13615" y="4342"/>
                      <a:pt x="13593" y="4321"/>
                      <a:pt x="13544" y="4321"/>
                    </a:cubicBezTo>
                    <a:close/>
                    <a:moveTo>
                      <a:pt x="13544" y="4591"/>
                    </a:moveTo>
                    <a:cubicBezTo>
                      <a:pt x="13523" y="4591"/>
                      <a:pt x="13480" y="4612"/>
                      <a:pt x="13480" y="4655"/>
                    </a:cubicBezTo>
                    <a:cubicBezTo>
                      <a:pt x="13480" y="4682"/>
                      <a:pt x="13523" y="4726"/>
                      <a:pt x="13544" y="4726"/>
                    </a:cubicBezTo>
                    <a:cubicBezTo>
                      <a:pt x="13593" y="4726"/>
                      <a:pt x="13615" y="4682"/>
                      <a:pt x="13615" y="4655"/>
                    </a:cubicBezTo>
                    <a:cubicBezTo>
                      <a:pt x="13615" y="4612"/>
                      <a:pt x="13593" y="4591"/>
                      <a:pt x="13544" y="4591"/>
                    </a:cubicBezTo>
                    <a:close/>
                    <a:moveTo>
                      <a:pt x="13544" y="4861"/>
                    </a:moveTo>
                    <a:cubicBezTo>
                      <a:pt x="13523" y="4861"/>
                      <a:pt x="13480" y="4882"/>
                      <a:pt x="13480" y="4925"/>
                    </a:cubicBezTo>
                    <a:cubicBezTo>
                      <a:pt x="13480" y="4952"/>
                      <a:pt x="13523" y="4996"/>
                      <a:pt x="13544" y="4996"/>
                    </a:cubicBezTo>
                    <a:cubicBezTo>
                      <a:pt x="13593" y="4996"/>
                      <a:pt x="13615" y="4952"/>
                      <a:pt x="13615" y="4925"/>
                    </a:cubicBezTo>
                    <a:cubicBezTo>
                      <a:pt x="13615" y="4882"/>
                      <a:pt x="13593" y="4861"/>
                      <a:pt x="13544" y="4861"/>
                    </a:cubicBezTo>
                    <a:close/>
                    <a:moveTo>
                      <a:pt x="13544" y="5131"/>
                    </a:moveTo>
                    <a:cubicBezTo>
                      <a:pt x="13523" y="5131"/>
                      <a:pt x="13480" y="5152"/>
                      <a:pt x="13480" y="5195"/>
                    </a:cubicBezTo>
                    <a:cubicBezTo>
                      <a:pt x="13480" y="5222"/>
                      <a:pt x="13523" y="5266"/>
                      <a:pt x="13544" y="5266"/>
                    </a:cubicBezTo>
                    <a:cubicBezTo>
                      <a:pt x="13593" y="5266"/>
                      <a:pt x="13615" y="5222"/>
                      <a:pt x="13615" y="5195"/>
                    </a:cubicBezTo>
                    <a:cubicBezTo>
                      <a:pt x="13615" y="5152"/>
                      <a:pt x="13593" y="5131"/>
                      <a:pt x="13544" y="5131"/>
                    </a:cubicBezTo>
                    <a:close/>
                    <a:moveTo>
                      <a:pt x="13544" y="5401"/>
                    </a:moveTo>
                    <a:cubicBezTo>
                      <a:pt x="13523" y="5401"/>
                      <a:pt x="13480" y="5422"/>
                      <a:pt x="13480" y="5465"/>
                    </a:cubicBezTo>
                    <a:cubicBezTo>
                      <a:pt x="13480" y="5492"/>
                      <a:pt x="13523" y="5536"/>
                      <a:pt x="13544" y="5536"/>
                    </a:cubicBezTo>
                    <a:cubicBezTo>
                      <a:pt x="13593" y="5536"/>
                      <a:pt x="13615" y="5492"/>
                      <a:pt x="13615" y="5465"/>
                    </a:cubicBezTo>
                    <a:cubicBezTo>
                      <a:pt x="13615" y="5422"/>
                      <a:pt x="13593" y="5401"/>
                      <a:pt x="13544" y="5401"/>
                    </a:cubicBezTo>
                    <a:close/>
                    <a:moveTo>
                      <a:pt x="13544" y="5671"/>
                    </a:moveTo>
                    <a:cubicBezTo>
                      <a:pt x="13523" y="5671"/>
                      <a:pt x="13480" y="5692"/>
                      <a:pt x="13480" y="5735"/>
                    </a:cubicBezTo>
                    <a:cubicBezTo>
                      <a:pt x="13480" y="5762"/>
                      <a:pt x="13523" y="5806"/>
                      <a:pt x="13544" y="5806"/>
                    </a:cubicBezTo>
                    <a:cubicBezTo>
                      <a:pt x="13593" y="5806"/>
                      <a:pt x="13615" y="5762"/>
                      <a:pt x="13615" y="5735"/>
                    </a:cubicBezTo>
                    <a:cubicBezTo>
                      <a:pt x="13615" y="5692"/>
                      <a:pt x="13593" y="5671"/>
                      <a:pt x="13544" y="5671"/>
                    </a:cubicBezTo>
                    <a:close/>
                    <a:moveTo>
                      <a:pt x="13544" y="5941"/>
                    </a:moveTo>
                    <a:cubicBezTo>
                      <a:pt x="13523" y="5941"/>
                      <a:pt x="13480" y="5962"/>
                      <a:pt x="13480" y="6005"/>
                    </a:cubicBezTo>
                    <a:cubicBezTo>
                      <a:pt x="13480" y="6032"/>
                      <a:pt x="13523" y="6076"/>
                      <a:pt x="13544" y="6076"/>
                    </a:cubicBezTo>
                    <a:cubicBezTo>
                      <a:pt x="13593" y="6076"/>
                      <a:pt x="13615" y="6032"/>
                      <a:pt x="13615" y="6005"/>
                    </a:cubicBezTo>
                    <a:cubicBezTo>
                      <a:pt x="13615" y="5962"/>
                      <a:pt x="13593" y="5941"/>
                      <a:pt x="13544" y="5941"/>
                    </a:cubicBezTo>
                    <a:close/>
                    <a:moveTo>
                      <a:pt x="13544" y="6211"/>
                    </a:moveTo>
                    <a:cubicBezTo>
                      <a:pt x="13523" y="6211"/>
                      <a:pt x="13480" y="6232"/>
                      <a:pt x="13480" y="6275"/>
                    </a:cubicBezTo>
                    <a:cubicBezTo>
                      <a:pt x="13480" y="6302"/>
                      <a:pt x="13523" y="6346"/>
                      <a:pt x="13544" y="6346"/>
                    </a:cubicBezTo>
                    <a:cubicBezTo>
                      <a:pt x="13593" y="6346"/>
                      <a:pt x="13615" y="6302"/>
                      <a:pt x="13615" y="6275"/>
                    </a:cubicBezTo>
                    <a:cubicBezTo>
                      <a:pt x="13615" y="6232"/>
                      <a:pt x="13593" y="6211"/>
                      <a:pt x="13544" y="6211"/>
                    </a:cubicBezTo>
                    <a:close/>
                    <a:moveTo>
                      <a:pt x="13544" y="6481"/>
                    </a:moveTo>
                    <a:cubicBezTo>
                      <a:pt x="13523" y="6481"/>
                      <a:pt x="13480" y="6502"/>
                      <a:pt x="13480" y="6545"/>
                    </a:cubicBezTo>
                    <a:cubicBezTo>
                      <a:pt x="13480" y="6572"/>
                      <a:pt x="13523" y="6616"/>
                      <a:pt x="13544" y="6616"/>
                    </a:cubicBezTo>
                    <a:cubicBezTo>
                      <a:pt x="13593" y="6616"/>
                      <a:pt x="13615" y="6572"/>
                      <a:pt x="13615" y="6545"/>
                    </a:cubicBezTo>
                    <a:cubicBezTo>
                      <a:pt x="13615" y="6502"/>
                      <a:pt x="13593" y="6481"/>
                      <a:pt x="13544" y="6481"/>
                    </a:cubicBezTo>
                    <a:close/>
                    <a:moveTo>
                      <a:pt x="13544" y="6751"/>
                    </a:moveTo>
                    <a:cubicBezTo>
                      <a:pt x="13523" y="6751"/>
                      <a:pt x="13480" y="6772"/>
                      <a:pt x="13480" y="6815"/>
                    </a:cubicBezTo>
                    <a:cubicBezTo>
                      <a:pt x="13480" y="6842"/>
                      <a:pt x="13523" y="6886"/>
                      <a:pt x="13544" y="6886"/>
                    </a:cubicBezTo>
                    <a:cubicBezTo>
                      <a:pt x="13593" y="6886"/>
                      <a:pt x="13615" y="6842"/>
                      <a:pt x="13615" y="6815"/>
                    </a:cubicBezTo>
                    <a:cubicBezTo>
                      <a:pt x="13615" y="6772"/>
                      <a:pt x="13593" y="6751"/>
                      <a:pt x="13544" y="6751"/>
                    </a:cubicBezTo>
                    <a:close/>
                    <a:moveTo>
                      <a:pt x="13544" y="7021"/>
                    </a:moveTo>
                    <a:cubicBezTo>
                      <a:pt x="13523" y="7021"/>
                      <a:pt x="13480" y="7042"/>
                      <a:pt x="13480" y="7085"/>
                    </a:cubicBezTo>
                    <a:cubicBezTo>
                      <a:pt x="13480" y="7112"/>
                      <a:pt x="13523" y="7156"/>
                      <a:pt x="13544" y="7156"/>
                    </a:cubicBezTo>
                    <a:cubicBezTo>
                      <a:pt x="13593" y="7156"/>
                      <a:pt x="13615" y="7112"/>
                      <a:pt x="13615" y="7085"/>
                    </a:cubicBezTo>
                    <a:cubicBezTo>
                      <a:pt x="13615" y="7042"/>
                      <a:pt x="13593" y="7021"/>
                      <a:pt x="13544" y="7021"/>
                    </a:cubicBezTo>
                    <a:close/>
                    <a:moveTo>
                      <a:pt x="13544" y="7291"/>
                    </a:moveTo>
                    <a:cubicBezTo>
                      <a:pt x="13523" y="7291"/>
                      <a:pt x="13480" y="7312"/>
                      <a:pt x="13480" y="7356"/>
                    </a:cubicBezTo>
                    <a:cubicBezTo>
                      <a:pt x="13480" y="7383"/>
                      <a:pt x="13523" y="7426"/>
                      <a:pt x="13544" y="7426"/>
                    </a:cubicBezTo>
                    <a:cubicBezTo>
                      <a:pt x="13593" y="7426"/>
                      <a:pt x="13615" y="7383"/>
                      <a:pt x="13615" y="7356"/>
                    </a:cubicBezTo>
                    <a:cubicBezTo>
                      <a:pt x="13615" y="7312"/>
                      <a:pt x="13593" y="7291"/>
                      <a:pt x="13544" y="7291"/>
                    </a:cubicBezTo>
                    <a:close/>
                    <a:moveTo>
                      <a:pt x="13544" y="7561"/>
                    </a:moveTo>
                    <a:cubicBezTo>
                      <a:pt x="13523" y="7561"/>
                      <a:pt x="13480" y="7582"/>
                      <a:pt x="13480" y="7626"/>
                    </a:cubicBezTo>
                    <a:cubicBezTo>
                      <a:pt x="13480" y="7653"/>
                      <a:pt x="13523" y="7696"/>
                      <a:pt x="13544" y="7696"/>
                    </a:cubicBezTo>
                    <a:cubicBezTo>
                      <a:pt x="13593" y="7696"/>
                      <a:pt x="13615" y="7653"/>
                      <a:pt x="13615" y="7626"/>
                    </a:cubicBezTo>
                    <a:cubicBezTo>
                      <a:pt x="13615" y="7582"/>
                      <a:pt x="13593" y="7561"/>
                      <a:pt x="13544" y="7561"/>
                    </a:cubicBezTo>
                    <a:close/>
                    <a:moveTo>
                      <a:pt x="13544" y="7831"/>
                    </a:moveTo>
                    <a:cubicBezTo>
                      <a:pt x="13523" y="7831"/>
                      <a:pt x="13480" y="7852"/>
                      <a:pt x="13480" y="7896"/>
                    </a:cubicBezTo>
                    <a:cubicBezTo>
                      <a:pt x="13480" y="7923"/>
                      <a:pt x="13523" y="7966"/>
                      <a:pt x="13544" y="7966"/>
                    </a:cubicBezTo>
                    <a:cubicBezTo>
                      <a:pt x="13593" y="7966"/>
                      <a:pt x="13615" y="7923"/>
                      <a:pt x="13615" y="7896"/>
                    </a:cubicBezTo>
                    <a:cubicBezTo>
                      <a:pt x="13615" y="7852"/>
                      <a:pt x="13593" y="7831"/>
                      <a:pt x="13544" y="7831"/>
                    </a:cubicBezTo>
                    <a:close/>
                    <a:moveTo>
                      <a:pt x="13544" y="8101"/>
                    </a:moveTo>
                    <a:cubicBezTo>
                      <a:pt x="13523" y="8101"/>
                      <a:pt x="13480" y="8122"/>
                      <a:pt x="13480" y="8166"/>
                    </a:cubicBezTo>
                    <a:cubicBezTo>
                      <a:pt x="13480" y="8193"/>
                      <a:pt x="13523" y="8236"/>
                      <a:pt x="13544" y="8236"/>
                    </a:cubicBezTo>
                    <a:cubicBezTo>
                      <a:pt x="13593" y="8236"/>
                      <a:pt x="13615" y="8193"/>
                      <a:pt x="13615" y="8166"/>
                    </a:cubicBezTo>
                    <a:cubicBezTo>
                      <a:pt x="13615" y="8122"/>
                      <a:pt x="13593" y="8101"/>
                      <a:pt x="13544" y="8101"/>
                    </a:cubicBezTo>
                    <a:close/>
                    <a:moveTo>
                      <a:pt x="13544" y="8371"/>
                    </a:moveTo>
                    <a:cubicBezTo>
                      <a:pt x="13523" y="8371"/>
                      <a:pt x="13480" y="8392"/>
                      <a:pt x="13480" y="8436"/>
                    </a:cubicBezTo>
                    <a:cubicBezTo>
                      <a:pt x="13480" y="8463"/>
                      <a:pt x="13523" y="8506"/>
                      <a:pt x="13544" y="8506"/>
                    </a:cubicBezTo>
                    <a:cubicBezTo>
                      <a:pt x="13593" y="8506"/>
                      <a:pt x="13615" y="8463"/>
                      <a:pt x="13615" y="8436"/>
                    </a:cubicBezTo>
                    <a:cubicBezTo>
                      <a:pt x="13615" y="8392"/>
                      <a:pt x="13593" y="8371"/>
                      <a:pt x="13544" y="8371"/>
                    </a:cubicBezTo>
                    <a:close/>
                    <a:moveTo>
                      <a:pt x="13544" y="8641"/>
                    </a:moveTo>
                    <a:cubicBezTo>
                      <a:pt x="13523" y="8641"/>
                      <a:pt x="13480" y="8662"/>
                      <a:pt x="13480" y="8706"/>
                    </a:cubicBezTo>
                    <a:cubicBezTo>
                      <a:pt x="13480" y="8733"/>
                      <a:pt x="13523" y="8776"/>
                      <a:pt x="13544" y="8776"/>
                    </a:cubicBezTo>
                    <a:cubicBezTo>
                      <a:pt x="13593" y="8776"/>
                      <a:pt x="13615" y="8733"/>
                      <a:pt x="13615" y="8706"/>
                    </a:cubicBezTo>
                    <a:cubicBezTo>
                      <a:pt x="13615" y="8662"/>
                      <a:pt x="13593" y="8641"/>
                      <a:pt x="13544" y="8641"/>
                    </a:cubicBezTo>
                    <a:close/>
                    <a:moveTo>
                      <a:pt x="13544" y="8911"/>
                    </a:moveTo>
                    <a:cubicBezTo>
                      <a:pt x="13523" y="8911"/>
                      <a:pt x="13480" y="8932"/>
                      <a:pt x="13480" y="8976"/>
                    </a:cubicBezTo>
                    <a:cubicBezTo>
                      <a:pt x="13480" y="9003"/>
                      <a:pt x="13523" y="9046"/>
                      <a:pt x="13544" y="9046"/>
                    </a:cubicBezTo>
                    <a:cubicBezTo>
                      <a:pt x="13593" y="9046"/>
                      <a:pt x="13615" y="9003"/>
                      <a:pt x="13615" y="8976"/>
                    </a:cubicBezTo>
                    <a:cubicBezTo>
                      <a:pt x="13615" y="8932"/>
                      <a:pt x="13593" y="8911"/>
                      <a:pt x="13544" y="8911"/>
                    </a:cubicBezTo>
                    <a:close/>
                    <a:moveTo>
                      <a:pt x="13544" y="9181"/>
                    </a:moveTo>
                    <a:cubicBezTo>
                      <a:pt x="13523" y="9181"/>
                      <a:pt x="13480" y="9202"/>
                      <a:pt x="13480" y="9246"/>
                    </a:cubicBezTo>
                    <a:cubicBezTo>
                      <a:pt x="13480" y="9273"/>
                      <a:pt x="13523" y="9316"/>
                      <a:pt x="13544" y="9316"/>
                    </a:cubicBezTo>
                    <a:cubicBezTo>
                      <a:pt x="13593" y="9316"/>
                      <a:pt x="13615" y="9273"/>
                      <a:pt x="13615" y="9246"/>
                    </a:cubicBezTo>
                    <a:cubicBezTo>
                      <a:pt x="13615" y="9202"/>
                      <a:pt x="13593" y="9181"/>
                      <a:pt x="13544" y="9181"/>
                    </a:cubicBezTo>
                    <a:close/>
                    <a:moveTo>
                      <a:pt x="13544" y="9451"/>
                    </a:moveTo>
                    <a:cubicBezTo>
                      <a:pt x="13523" y="9451"/>
                      <a:pt x="13480" y="9472"/>
                      <a:pt x="13480" y="9516"/>
                    </a:cubicBezTo>
                    <a:cubicBezTo>
                      <a:pt x="13480" y="9543"/>
                      <a:pt x="13523" y="9586"/>
                      <a:pt x="13544" y="9586"/>
                    </a:cubicBezTo>
                    <a:cubicBezTo>
                      <a:pt x="13593" y="9586"/>
                      <a:pt x="13615" y="9543"/>
                      <a:pt x="13615" y="9516"/>
                    </a:cubicBezTo>
                    <a:cubicBezTo>
                      <a:pt x="13615" y="9472"/>
                      <a:pt x="13593" y="9451"/>
                      <a:pt x="13544" y="9451"/>
                    </a:cubicBezTo>
                    <a:close/>
                    <a:moveTo>
                      <a:pt x="13544" y="9721"/>
                    </a:moveTo>
                    <a:cubicBezTo>
                      <a:pt x="13523" y="9721"/>
                      <a:pt x="13480" y="9742"/>
                      <a:pt x="13480" y="9786"/>
                    </a:cubicBezTo>
                    <a:cubicBezTo>
                      <a:pt x="13480" y="9813"/>
                      <a:pt x="13523" y="9856"/>
                      <a:pt x="13544" y="9856"/>
                    </a:cubicBezTo>
                    <a:cubicBezTo>
                      <a:pt x="13593" y="9856"/>
                      <a:pt x="13615" y="9813"/>
                      <a:pt x="13615" y="9786"/>
                    </a:cubicBezTo>
                    <a:cubicBezTo>
                      <a:pt x="13615" y="9742"/>
                      <a:pt x="13593" y="9721"/>
                      <a:pt x="13544" y="9721"/>
                    </a:cubicBezTo>
                    <a:close/>
                    <a:moveTo>
                      <a:pt x="13544" y="9991"/>
                    </a:moveTo>
                    <a:cubicBezTo>
                      <a:pt x="13523" y="9991"/>
                      <a:pt x="13480" y="10012"/>
                      <a:pt x="13480" y="10056"/>
                    </a:cubicBezTo>
                    <a:cubicBezTo>
                      <a:pt x="13480" y="10083"/>
                      <a:pt x="13523" y="10126"/>
                      <a:pt x="13544" y="10126"/>
                    </a:cubicBezTo>
                    <a:cubicBezTo>
                      <a:pt x="13593" y="10126"/>
                      <a:pt x="13615" y="10083"/>
                      <a:pt x="13615" y="10056"/>
                    </a:cubicBezTo>
                    <a:cubicBezTo>
                      <a:pt x="13615" y="10012"/>
                      <a:pt x="13593" y="9991"/>
                      <a:pt x="13544" y="9991"/>
                    </a:cubicBezTo>
                    <a:close/>
                    <a:moveTo>
                      <a:pt x="13544" y="10261"/>
                    </a:moveTo>
                    <a:cubicBezTo>
                      <a:pt x="13523" y="10261"/>
                      <a:pt x="13480" y="10282"/>
                      <a:pt x="13480" y="10326"/>
                    </a:cubicBezTo>
                    <a:cubicBezTo>
                      <a:pt x="13480" y="10353"/>
                      <a:pt x="13523" y="10396"/>
                      <a:pt x="13544" y="10396"/>
                    </a:cubicBezTo>
                    <a:cubicBezTo>
                      <a:pt x="13593" y="10396"/>
                      <a:pt x="13615" y="10353"/>
                      <a:pt x="13615" y="10326"/>
                    </a:cubicBezTo>
                    <a:cubicBezTo>
                      <a:pt x="13615" y="10282"/>
                      <a:pt x="13593" y="10261"/>
                      <a:pt x="13544" y="10261"/>
                    </a:cubicBezTo>
                    <a:close/>
                    <a:moveTo>
                      <a:pt x="13544" y="10531"/>
                    </a:moveTo>
                    <a:cubicBezTo>
                      <a:pt x="13523" y="10531"/>
                      <a:pt x="13480" y="10552"/>
                      <a:pt x="13480" y="10596"/>
                    </a:cubicBezTo>
                    <a:cubicBezTo>
                      <a:pt x="13480" y="10623"/>
                      <a:pt x="13523" y="10666"/>
                      <a:pt x="13544" y="10666"/>
                    </a:cubicBezTo>
                    <a:cubicBezTo>
                      <a:pt x="13593" y="10666"/>
                      <a:pt x="13615" y="10623"/>
                      <a:pt x="13615" y="10596"/>
                    </a:cubicBezTo>
                    <a:cubicBezTo>
                      <a:pt x="13615" y="10552"/>
                      <a:pt x="13593" y="10531"/>
                      <a:pt x="13544" y="10531"/>
                    </a:cubicBezTo>
                    <a:close/>
                    <a:moveTo>
                      <a:pt x="13544" y="10801"/>
                    </a:moveTo>
                    <a:cubicBezTo>
                      <a:pt x="13523" y="10801"/>
                      <a:pt x="13480" y="10822"/>
                      <a:pt x="13480" y="10866"/>
                    </a:cubicBezTo>
                    <a:cubicBezTo>
                      <a:pt x="13480" y="10893"/>
                      <a:pt x="13523" y="10936"/>
                      <a:pt x="13544" y="10936"/>
                    </a:cubicBezTo>
                    <a:cubicBezTo>
                      <a:pt x="13593" y="10936"/>
                      <a:pt x="13615" y="10893"/>
                      <a:pt x="13615" y="10866"/>
                    </a:cubicBezTo>
                    <a:cubicBezTo>
                      <a:pt x="13615" y="10822"/>
                      <a:pt x="13593" y="10801"/>
                      <a:pt x="13544" y="10801"/>
                    </a:cubicBezTo>
                    <a:close/>
                    <a:moveTo>
                      <a:pt x="13544" y="11071"/>
                    </a:moveTo>
                    <a:cubicBezTo>
                      <a:pt x="13523" y="11071"/>
                      <a:pt x="13480" y="11092"/>
                      <a:pt x="13480" y="11136"/>
                    </a:cubicBezTo>
                    <a:cubicBezTo>
                      <a:pt x="13480" y="11163"/>
                      <a:pt x="13523" y="11206"/>
                      <a:pt x="13544" y="11206"/>
                    </a:cubicBezTo>
                    <a:cubicBezTo>
                      <a:pt x="13593" y="11206"/>
                      <a:pt x="13615" y="11163"/>
                      <a:pt x="13615" y="11136"/>
                    </a:cubicBezTo>
                    <a:cubicBezTo>
                      <a:pt x="13615" y="11092"/>
                      <a:pt x="13593" y="11071"/>
                      <a:pt x="13544" y="11071"/>
                    </a:cubicBezTo>
                    <a:close/>
                    <a:moveTo>
                      <a:pt x="13544" y="11341"/>
                    </a:moveTo>
                    <a:cubicBezTo>
                      <a:pt x="13523" y="11341"/>
                      <a:pt x="13480" y="11362"/>
                      <a:pt x="13480" y="11406"/>
                    </a:cubicBezTo>
                    <a:cubicBezTo>
                      <a:pt x="13480" y="11433"/>
                      <a:pt x="13523" y="11476"/>
                      <a:pt x="13544" y="11476"/>
                    </a:cubicBezTo>
                    <a:cubicBezTo>
                      <a:pt x="13593" y="11476"/>
                      <a:pt x="13615" y="11433"/>
                      <a:pt x="13615" y="11406"/>
                    </a:cubicBezTo>
                    <a:cubicBezTo>
                      <a:pt x="13615" y="11362"/>
                      <a:pt x="13593" y="11341"/>
                      <a:pt x="13544" y="11341"/>
                    </a:cubicBezTo>
                    <a:close/>
                    <a:moveTo>
                      <a:pt x="13544" y="11611"/>
                    </a:moveTo>
                    <a:cubicBezTo>
                      <a:pt x="13523" y="11611"/>
                      <a:pt x="13480" y="11632"/>
                      <a:pt x="13480" y="11676"/>
                    </a:cubicBezTo>
                    <a:cubicBezTo>
                      <a:pt x="13480" y="11703"/>
                      <a:pt x="13523" y="11746"/>
                      <a:pt x="13544" y="11746"/>
                    </a:cubicBezTo>
                    <a:cubicBezTo>
                      <a:pt x="13593" y="11746"/>
                      <a:pt x="13615" y="11703"/>
                      <a:pt x="13615" y="11676"/>
                    </a:cubicBezTo>
                    <a:cubicBezTo>
                      <a:pt x="13615" y="11632"/>
                      <a:pt x="13593" y="11611"/>
                      <a:pt x="13544" y="11611"/>
                    </a:cubicBezTo>
                    <a:close/>
                    <a:moveTo>
                      <a:pt x="13544" y="11881"/>
                    </a:moveTo>
                    <a:cubicBezTo>
                      <a:pt x="13523" y="11881"/>
                      <a:pt x="13480" y="11902"/>
                      <a:pt x="13480" y="11946"/>
                    </a:cubicBezTo>
                    <a:cubicBezTo>
                      <a:pt x="13480" y="11973"/>
                      <a:pt x="13523" y="12016"/>
                      <a:pt x="13544" y="12016"/>
                    </a:cubicBezTo>
                    <a:cubicBezTo>
                      <a:pt x="13593" y="12016"/>
                      <a:pt x="13615" y="11973"/>
                      <a:pt x="13615" y="11946"/>
                    </a:cubicBezTo>
                    <a:cubicBezTo>
                      <a:pt x="13615" y="11902"/>
                      <a:pt x="13593" y="11881"/>
                      <a:pt x="13544" y="11881"/>
                    </a:cubicBezTo>
                    <a:close/>
                    <a:moveTo>
                      <a:pt x="13544" y="12151"/>
                    </a:moveTo>
                    <a:cubicBezTo>
                      <a:pt x="13523" y="12151"/>
                      <a:pt x="13480" y="12173"/>
                      <a:pt x="13480" y="12216"/>
                    </a:cubicBezTo>
                    <a:cubicBezTo>
                      <a:pt x="13480" y="12243"/>
                      <a:pt x="13523" y="12286"/>
                      <a:pt x="13544" y="12286"/>
                    </a:cubicBezTo>
                    <a:cubicBezTo>
                      <a:pt x="13593" y="12286"/>
                      <a:pt x="13615" y="12243"/>
                      <a:pt x="13615" y="12216"/>
                    </a:cubicBezTo>
                    <a:cubicBezTo>
                      <a:pt x="13615" y="12173"/>
                      <a:pt x="13593" y="12151"/>
                      <a:pt x="13544" y="12151"/>
                    </a:cubicBezTo>
                    <a:close/>
                    <a:moveTo>
                      <a:pt x="13544" y="12421"/>
                    </a:moveTo>
                    <a:cubicBezTo>
                      <a:pt x="13523" y="12421"/>
                      <a:pt x="13480" y="12443"/>
                      <a:pt x="13480" y="12486"/>
                    </a:cubicBezTo>
                    <a:cubicBezTo>
                      <a:pt x="13480" y="12513"/>
                      <a:pt x="13523" y="12556"/>
                      <a:pt x="13544" y="12556"/>
                    </a:cubicBezTo>
                    <a:cubicBezTo>
                      <a:pt x="13593" y="12556"/>
                      <a:pt x="13615" y="12513"/>
                      <a:pt x="13615" y="12486"/>
                    </a:cubicBezTo>
                    <a:cubicBezTo>
                      <a:pt x="13615" y="12443"/>
                      <a:pt x="13593" y="12421"/>
                      <a:pt x="13544" y="12421"/>
                    </a:cubicBezTo>
                    <a:close/>
                    <a:moveTo>
                      <a:pt x="13544" y="12691"/>
                    </a:moveTo>
                    <a:cubicBezTo>
                      <a:pt x="13523" y="12691"/>
                      <a:pt x="13480" y="12713"/>
                      <a:pt x="13480" y="12756"/>
                    </a:cubicBezTo>
                    <a:cubicBezTo>
                      <a:pt x="13480" y="12783"/>
                      <a:pt x="13523" y="12826"/>
                      <a:pt x="13544" y="12826"/>
                    </a:cubicBezTo>
                    <a:cubicBezTo>
                      <a:pt x="13593" y="12826"/>
                      <a:pt x="13615" y="12783"/>
                      <a:pt x="13615" y="12756"/>
                    </a:cubicBezTo>
                    <a:cubicBezTo>
                      <a:pt x="13615" y="12713"/>
                      <a:pt x="13593" y="12691"/>
                      <a:pt x="13544" y="12691"/>
                    </a:cubicBezTo>
                    <a:close/>
                    <a:moveTo>
                      <a:pt x="13544" y="12961"/>
                    </a:moveTo>
                    <a:cubicBezTo>
                      <a:pt x="13523" y="12961"/>
                      <a:pt x="13480" y="12983"/>
                      <a:pt x="13480" y="13026"/>
                    </a:cubicBezTo>
                    <a:cubicBezTo>
                      <a:pt x="13480" y="13053"/>
                      <a:pt x="13523" y="13096"/>
                      <a:pt x="13544" y="13096"/>
                    </a:cubicBezTo>
                    <a:cubicBezTo>
                      <a:pt x="13593" y="13096"/>
                      <a:pt x="13615" y="13053"/>
                      <a:pt x="13615" y="13026"/>
                    </a:cubicBezTo>
                    <a:cubicBezTo>
                      <a:pt x="13615" y="12983"/>
                      <a:pt x="13593" y="12961"/>
                      <a:pt x="13544" y="12961"/>
                    </a:cubicBezTo>
                    <a:close/>
                    <a:moveTo>
                      <a:pt x="13544" y="13231"/>
                    </a:moveTo>
                    <a:cubicBezTo>
                      <a:pt x="13523" y="13231"/>
                      <a:pt x="13480" y="13253"/>
                      <a:pt x="13480" y="13296"/>
                    </a:cubicBezTo>
                    <a:cubicBezTo>
                      <a:pt x="13480" y="13323"/>
                      <a:pt x="13523" y="13366"/>
                      <a:pt x="13544" y="13366"/>
                    </a:cubicBezTo>
                    <a:cubicBezTo>
                      <a:pt x="13593" y="13366"/>
                      <a:pt x="13615" y="13323"/>
                      <a:pt x="13615" y="13296"/>
                    </a:cubicBezTo>
                    <a:cubicBezTo>
                      <a:pt x="13615" y="13253"/>
                      <a:pt x="13593" y="13231"/>
                      <a:pt x="13544" y="13231"/>
                    </a:cubicBezTo>
                    <a:close/>
                    <a:moveTo>
                      <a:pt x="13544" y="13501"/>
                    </a:moveTo>
                    <a:cubicBezTo>
                      <a:pt x="13523" y="13501"/>
                      <a:pt x="13480" y="13523"/>
                      <a:pt x="13480" y="13566"/>
                    </a:cubicBezTo>
                    <a:cubicBezTo>
                      <a:pt x="13480" y="13593"/>
                      <a:pt x="13523" y="13636"/>
                      <a:pt x="13544" y="13636"/>
                    </a:cubicBezTo>
                    <a:cubicBezTo>
                      <a:pt x="13593" y="13636"/>
                      <a:pt x="13615" y="13593"/>
                      <a:pt x="13615" y="13566"/>
                    </a:cubicBezTo>
                    <a:cubicBezTo>
                      <a:pt x="13615" y="13523"/>
                      <a:pt x="13593" y="13501"/>
                      <a:pt x="13544" y="13501"/>
                    </a:cubicBezTo>
                    <a:close/>
                    <a:moveTo>
                      <a:pt x="13544" y="13771"/>
                    </a:moveTo>
                    <a:cubicBezTo>
                      <a:pt x="13523" y="13771"/>
                      <a:pt x="13480" y="13793"/>
                      <a:pt x="13480" y="13836"/>
                    </a:cubicBezTo>
                    <a:cubicBezTo>
                      <a:pt x="13480" y="13863"/>
                      <a:pt x="13523" y="13906"/>
                      <a:pt x="13544" y="13906"/>
                    </a:cubicBezTo>
                    <a:cubicBezTo>
                      <a:pt x="13593" y="13906"/>
                      <a:pt x="13615" y="13863"/>
                      <a:pt x="13615" y="13836"/>
                    </a:cubicBezTo>
                    <a:cubicBezTo>
                      <a:pt x="13615" y="13793"/>
                      <a:pt x="13593" y="13771"/>
                      <a:pt x="13544" y="13771"/>
                    </a:cubicBezTo>
                    <a:close/>
                    <a:moveTo>
                      <a:pt x="13544" y="14041"/>
                    </a:moveTo>
                    <a:cubicBezTo>
                      <a:pt x="13523" y="14041"/>
                      <a:pt x="13480" y="14063"/>
                      <a:pt x="13480" y="14106"/>
                    </a:cubicBezTo>
                    <a:cubicBezTo>
                      <a:pt x="13480" y="14133"/>
                      <a:pt x="13523" y="14176"/>
                      <a:pt x="13544" y="14176"/>
                    </a:cubicBezTo>
                    <a:cubicBezTo>
                      <a:pt x="13593" y="14176"/>
                      <a:pt x="13615" y="14133"/>
                      <a:pt x="13615" y="14106"/>
                    </a:cubicBezTo>
                    <a:cubicBezTo>
                      <a:pt x="13615" y="14063"/>
                      <a:pt x="13593" y="14041"/>
                      <a:pt x="13544" y="14041"/>
                    </a:cubicBezTo>
                    <a:close/>
                    <a:moveTo>
                      <a:pt x="13544" y="14311"/>
                    </a:moveTo>
                    <a:cubicBezTo>
                      <a:pt x="13523" y="14311"/>
                      <a:pt x="13480" y="14333"/>
                      <a:pt x="13480" y="14376"/>
                    </a:cubicBezTo>
                    <a:cubicBezTo>
                      <a:pt x="13480" y="14403"/>
                      <a:pt x="13523" y="14446"/>
                      <a:pt x="13544" y="14446"/>
                    </a:cubicBezTo>
                    <a:cubicBezTo>
                      <a:pt x="13593" y="14446"/>
                      <a:pt x="13615" y="14403"/>
                      <a:pt x="13615" y="14376"/>
                    </a:cubicBezTo>
                    <a:cubicBezTo>
                      <a:pt x="13615" y="14333"/>
                      <a:pt x="13593" y="14311"/>
                      <a:pt x="13544" y="14311"/>
                    </a:cubicBezTo>
                    <a:close/>
                    <a:moveTo>
                      <a:pt x="13544" y="14581"/>
                    </a:moveTo>
                    <a:cubicBezTo>
                      <a:pt x="13523" y="14581"/>
                      <a:pt x="13480" y="14603"/>
                      <a:pt x="13480" y="14646"/>
                    </a:cubicBezTo>
                    <a:cubicBezTo>
                      <a:pt x="13480" y="14673"/>
                      <a:pt x="13523" y="14716"/>
                      <a:pt x="13544" y="14716"/>
                    </a:cubicBezTo>
                    <a:cubicBezTo>
                      <a:pt x="13593" y="14716"/>
                      <a:pt x="13615" y="14673"/>
                      <a:pt x="13615" y="14646"/>
                    </a:cubicBezTo>
                    <a:cubicBezTo>
                      <a:pt x="13615" y="14603"/>
                      <a:pt x="13593" y="14581"/>
                      <a:pt x="13544" y="14581"/>
                    </a:cubicBezTo>
                    <a:close/>
                    <a:moveTo>
                      <a:pt x="13544" y="14851"/>
                    </a:moveTo>
                    <a:cubicBezTo>
                      <a:pt x="13523" y="14851"/>
                      <a:pt x="13480" y="14873"/>
                      <a:pt x="13480" y="14916"/>
                    </a:cubicBezTo>
                    <a:cubicBezTo>
                      <a:pt x="13480" y="14943"/>
                      <a:pt x="13523" y="14986"/>
                      <a:pt x="13544" y="14986"/>
                    </a:cubicBezTo>
                    <a:cubicBezTo>
                      <a:pt x="13593" y="14986"/>
                      <a:pt x="13615" y="14943"/>
                      <a:pt x="13615" y="14916"/>
                    </a:cubicBezTo>
                    <a:cubicBezTo>
                      <a:pt x="13615" y="14873"/>
                      <a:pt x="13593" y="14851"/>
                      <a:pt x="13544" y="14851"/>
                    </a:cubicBezTo>
                    <a:close/>
                    <a:moveTo>
                      <a:pt x="13544" y="15121"/>
                    </a:moveTo>
                    <a:cubicBezTo>
                      <a:pt x="13523" y="15121"/>
                      <a:pt x="13480" y="15143"/>
                      <a:pt x="13480" y="15186"/>
                    </a:cubicBezTo>
                    <a:cubicBezTo>
                      <a:pt x="13480" y="15213"/>
                      <a:pt x="13523" y="15256"/>
                      <a:pt x="13544" y="15256"/>
                    </a:cubicBezTo>
                    <a:cubicBezTo>
                      <a:pt x="13593" y="15256"/>
                      <a:pt x="13615" y="15213"/>
                      <a:pt x="13615" y="15186"/>
                    </a:cubicBezTo>
                    <a:cubicBezTo>
                      <a:pt x="13615" y="15143"/>
                      <a:pt x="13593" y="15121"/>
                      <a:pt x="13544" y="15121"/>
                    </a:cubicBezTo>
                    <a:close/>
                    <a:moveTo>
                      <a:pt x="71" y="15143"/>
                    </a:moveTo>
                    <a:cubicBezTo>
                      <a:pt x="44" y="15143"/>
                      <a:pt x="0" y="15164"/>
                      <a:pt x="0" y="15213"/>
                    </a:cubicBezTo>
                    <a:cubicBezTo>
                      <a:pt x="0" y="15234"/>
                      <a:pt x="44" y="15278"/>
                      <a:pt x="71" y="15278"/>
                    </a:cubicBezTo>
                    <a:cubicBezTo>
                      <a:pt x="114" y="15278"/>
                      <a:pt x="135" y="15234"/>
                      <a:pt x="135" y="15213"/>
                    </a:cubicBezTo>
                    <a:cubicBezTo>
                      <a:pt x="135" y="15164"/>
                      <a:pt x="114" y="15143"/>
                      <a:pt x="71" y="15143"/>
                    </a:cubicBezTo>
                    <a:close/>
                    <a:moveTo>
                      <a:pt x="341" y="15143"/>
                    </a:moveTo>
                    <a:cubicBezTo>
                      <a:pt x="314" y="15143"/>
                      <a:pt x="270" y="15164"/>
                      <a:pt x="270" y="15213"/>
                    </a:cubicBezTo>
                    <a:cubicBezTo>
                      <a:pt x="270" y="15234"/>
                      <a:pt x="314" y="15278"/>
                      <a:pt x="341" y="15278"/>
                    </a:cubicBezTo>
                    <a:cubicBezTo>
                      <a:pt x="384" y="15278"/>
                      <a:pt x="405" y="15234"/>
                      <a:pt x="405" y="15213"/>
                    </a:cubicBezTo>
                    <a:cubicBezTo>
                      <a:pt x="405" y="15164"/>
                      <a:pt x="384" y="15143"/>
                      <a:pt x="341" y="15143"/>
                    </a:cubicBezTo>
                    <a:close/>
                    <a:moveTo>
                      <a:pt x="611" y="15143"/>
                    </a:moveTo>
                    <a:cubicBezTo>
                      <a:pt x="584" y="15143"/>
                      <a:pt x="540" y="15164"/>
                      <a:pt x="540" y="15213"/>
                    </a:cubicBezTo>
                    <a:cubicBezTo>
                      <a:pt x="540" y="15234"/>
                      <a:pt x="584" y="15278"/>
                      <a:pt x="611" y="15278"/>
                    </a:cubicBezTo>
                    <a:cubicBezTo>
                      <a:pt x="654" y="15278"/>
                      <a:pt x="675" y="15234"/>
                      <a:pt x="675" y="15213"/>
                    </a:cubicBezTo>
                    <a:cubicBezTo>
                      <a:pt x="675" y="15164"/>
                      <a:pt x="654" y="15143"/>
                      <a:pt x="611" y="15143"/>
                    </a:cubicBezTo>
                    <a:close/>
                    <a:moveTo>
                      <a:pt x="881" y="15143"/>
                    </a:moveTo>
                    <a:cubicBezTo>
                      <a:pt x="854" y="15143"/>
                      <a:pt x="810" y="15164"/>
                      <a:pt x="810" y="15213"/>
                    </a:cubicBezTo>
                    <a:cubicBezTo>
                      <a:pt x="810" y="15234"/>
                      <a:pt x="854" y="15278"/>
                      <a:pt x="881" y="15278"/>
                    </a:cubicBezTo>
                    <a:cubicBezTo>
                      <a:pt x="924" y="15278"/>
                      <a:pt x="945" y="15234"/>
                      <a:pt x="945" y="15213"/>
                    </a:cubicBezTo>
                    <a:cubicBezTo>
                      <a:pt x="945" y="15164"/>
                      <a:pt x="924" y="15143"/>
                      <a:pt x="881" y="15143"/>
                    </a:cubicBezTo>
                    <a:close/>
                    <a:moveTo>
                      <a:pt x="1151" y="15143"/>
                    </a:moveTo>
                    <a:cubicBezTo>
                      <a:pt x="1124" y="15143"/>
                      <a:pt x="1080" y="15164"/>
                      <a:pt x="1080" y="15213"/>
                    </a:cubicBezTo>
                    <a:cubicBezTo>
                      <a:pt x="1080" y="15234"/>
                      <a:pt x="1124" y="15278"/>
                      <a:pt x="1151" y="15278"/>
                    </a:cubicBezTo>
                    <a:cubicBezTo>
                      <a:pt x="1194" y="15278"/>
                      <a:pt x="1215" y="15234"/>
                      <a:pt x="1215" y="15213"/>
                    </a:cubicBezTo>
                    <a:cubicBezTo>
                      <a:pt x="1215" y="15164"/>
                      <a:pt x="1194" y="15143"/>
                      <a:pt x="1151" y="15143"/>
                    </a:cubicBezTo>
                    <a:close/>
                    <a:moveTo>
                      <a:pt x="1421" y="15143"/>
                    </a:moveTo>
                    <a:cubicBezTo>
                      <a:pt x="1394" y="15143"/>
                      <a:pt x="1351" y="15164"/>
                      <a:pt x="1351" y="15213"/>
                    </a:cubicBezTo>
                    <a:cubicBezTo>
                      <a:pt x="1351" y="15234"/>
                      <a:pt x="1394" y="15278"/>
                      <a:pt x="1421" y="15278"/>
                    </a:cubicBezTo>
                    <a:cubicBezTo>
                      <a:pt x="1464" y="15278"/>
                      <a:pt x="1486" y="15234"/>
                      <a:pt x="1486" y="15213"/>
                    </a:cubicBezTo>
                    <a:cubicBezTo>
                      <a:pt x="1486" y="15164"/>
                      <a:pt x="1464" y="15143"/>
                      <a:pt x="1421" y="15143"/>
                    </a:cubicBezTo>
                    <a:close/>
                    <a:moveTo>
                      <a:pt x="1691" y="15143"/>
                    </a:moveTo>
                    <a:cubicBezTo>
                      <a:pt x="1664" y="15143"/>
                      <a:pt x="1621" y="15164"/>
                      <a:pt x="1621" y="15213"/>
                    </a:cubicBezTo>
                    <a:cubicBezTo>
                      <a:pt x="1621" y="15234"/>
                      <a:pt x="1664" y="15278"/>
                      <a:pt x="1691" y="15278"/>
                    </a:cubicBezTo>
                    <a:cubicBezTo>
                      <a:pt x="1734" y="15278"/>
                      <a:pt x="1756" y="15234"/>
                      <a:pt x="1756" y="15213"/>
                    </a:cubicBezTo>
                    <a:cubicBezTo>
                      <a:pt x="1756" y="15164"/>
                      <a:pt x="1734" y="15143"/>
                      <a:pt x="1691" y="15143"/>
                    </a:cubicBezTo>
                    <a:close/>
                    <a:moveTo>
                      <a:pt x="1961" y="15143"/>
                    </a:moveTo>
                    <a:cubicBezTo>
                      <a:pt x="1934" y="15143"/>
                      <a:pt x="1891" y="15164"/>
                      <a:pt x="1891" y="15213"/>
                    </a:cubicBezTo>
                    <a:cubicBezTo>
                      <a:pt x="1891" y="15234"/>
                      <a:pt x="1934" y="15278"/>
                      <a:pt x="1961" y="15278"/>
                    </a:cubicBezTo>
                    <a:cubicBezTo>
                      <a:pt x="2004" y="15278"/>
                      <a:pt x="2026" y="15234"/>
                      <a:pt x="2026" y="15213"/>
                    </a:cubicBezTo>
                    <a:cubicBezTo>
                      <a:pt x="2026" y="15164"/>
                      <a:pt x="2004" y="15143"/>
                      <a:pt x="1961" y="15143"/>
                    </a:cubicBezTo>
                    <a:close/>
                    <a:moveTo>
                      <a:pt x="2231" y="15143"/>
                    </a:moveTo>
                    <a:cubicBezTo>
                      <a:pt x="2204" y="15143"/>
                      <a:pt x="2161" y="15164"/>
                      <a:pt x="2161" y="15213"/>
                    </a:cubicBezTo>
                    <a:cubicBezTo>
                      <a:pt x="2161" y="15234"/>
                      <a:pt x="2204" y="15278"/>
                      <a:pt x="2231" y="15278"/>
                    </a:cubicBezTo>
                    <a:cubicBezTo>
                      <a:pt x="2274" y="15278"/>
                      <a:pt x="2296" y="15234"/>
                      <a:pt x="2296" y="15213"/>
                    </a:cubicBezTo>
                    <a:cubicBezTo>
                      <a:pt x="2296" y="15164"/>
                      <a:pt x="2274" y="15143"/>
                      <a:pt x="2231" y="15143"/>
                    </a:cubicBezTo>
                    <a:close/>
                    <a:moveTo>
                      <a:pt x="2501" y="15143"/>
                    </a:moveTo>
                    <a:cubicBezTo>
                      <a:pt x="2474" y="15143"/>
                      <a:pt x="2431" y="15164"/>
                      <a:pt x="2431" y="15213"/>
                    </a:cubicBezTo>
                    <a:cubicBezTo>
                      <a:pt x="2431" y="15234"/>
                      <a:pt x="2474" y="15278"/>
                      <a:pt x="2501" y="15278"/>
                    </a:cubicBezTo>
                    <a:cubicBezTo>
                      <a:pt x="2544" y="15278"/>
                      <a:pt x="2566" y="15234"/>
                      <a:pt x="2566" y="15213"/>
                    </a:cubicBezTo>
                    <a:cubicBezTo>
                      <a:pt x="2566" y="15164"/>
                      <a:pt x="2544" y="15143"/>
                      <a:pt x="2501" y="15143"/>
                    </a:cubicBezTo>
                    <a:close/>
                    <a:moveTo>
                      <a:pt x="2771" y="15143"/>
                    </a:moveTo>
                    <a:cubicBezTo>
                      <a:pt x="2744" y="15143"/>
                      <a:pt x="2701" y="15164"/>
                      <a:pt x="2701" y="15213"/>
                    </a:cubicBezTo>
                    <a:cubicBezTo>
                      <a:pt x="2701" y="15234"/>
                      <a:pt x="2744" y="15278"/>
                      <a:pt x="2771" y="15278"/>
                    </a:cubicBezTo>
                    <a:cubicBezTo>
                      <a:pt x="2814" y="15278"/>
                      <a:pt x="2836" y="15234"/>
                      <a:pt x="2836" y="15213"/>
                    </a:cubicBezTo>
                    <a:cubicBezTo>
                      <a:pt x="2836" y="15164"/>
                      <a:pt x="2814" y="15143"/>
                      <a:pt x="2771" y="15143"/>
                    </a:cubicBezTo>
                    <a:close/>
                    <a:moveTo>
                      <a:pt x="3041" y="15143"/>
                    </a:moveTo>
                    <a:cubicBezTo>
                      <a:pt x="3014" y="15143"/>
                      <a:pt x="2971" y="15164"/>
                      <a:pt x="2971" y="15213"/>
                    </a:cubicBezTo>
                    <a:cubicBezTo>
                      <a:pt x="2971" y="15234"/>
                      <a:pt x="3014" y="15278"/>
                      <a:pt x="3041" y="15278"/>
                    </a:cubicBezTo>
                    <a:cubicBezTo>
                      <a:pt x="3084" y="15278"/>
                      <a:pt x="3106" y="15234"/>
                      <a:pt x="3106" y="15213"/>
                    </a:cubicBezTo>
                    <a:cubicBezTo>
                      <a:pt x="3106" y="15164"/>
                      <a:pt x="3084" y="15143"/>
                      <a:pt x="3041" y="15143"/>
                    </a:cubicBezTo>
                    <a:close/>
                    <a:moveTo>
                      <a:pt x="3311" y="15143"/>
                    </a:moveTo>
                    <a:cubicBezTo>
                      <a:pt x="3284" y="15143"/>
                      <a:pt x="3241" y="15164"/>
                      <a:pt x="3241" y="15213"/>
                    </a:cubicBezTo>
                    <a:cubicBezTo>
                      <a:pt x="3241" y="15234"/>
                      <a:pt x="3284" y="15278"/>
                      <a:pt x="3311" y="15278"/>
                    </a:cubicBezTo>
                    <a:cubicBezTo>
                      <a:pt x="3332" y="15278"/>
                      <a:pt x="3354" y="15256"/>
                      <a:pt x="3376" y="15256"/>
                    </a:cubicBezTo>
                    <a:cubicBezTo>
                      <a:pt x="3354" y="15234"/>
                      <a:pt x="3354" y="15213"/>
                      <a:pt x="3354" y="15213"/>
                    </a:cubicBezTo>
                    <a:cubicBezTo>
                      <a:pt x="3354" y="15186"/>
                      <a:pt x="3354" y="15164"/>
                      <a:pt x="3376" y="15164"/>
                    </a:cubicBezTo>
                    <a:cubicBezTo>
                      <a:pt x="3354" y="15143"/>
                      <a:pt x="3332" y="15143"/>
                      <a:pt x="3311" y="15143"/>
                    </a:cubicBezTo>
                    <a:close/>
                    <a:moveTo>
                      <a:pt x="3581" y="15143"/>
                    </a:moveTo>
                    <a:cubicBezTo>
                      <a:pt x="3554" y="15143"/>
                      <a:pt x="3511" y="15164"/>
                      <a:pt x="3511" y="15213"/>
                    </a:cubicBezTo>
                    <a:cubicBezTo>
                      <a:pt x="3511" y="15234"/>
                      <a:pt x="3554" y="15278"/>
                      <a:pt x="3581" y="15278"/>
                    </a:cubicBezTo>
                    <a:cubicBezTo>
                      <a:pt x="3624" y="15278"/>
                      <a:pt x="3646" y="15234"/>
                      <a:pt x="3646" y="15213"/>
                    </a:cubicBezTo>
                    <a:cubicBezTo>
                      <a:pt x="3646" y="15164"/>
                      <a:pt x="3624" y="15143"/>
                      <a:pt x="3581" y="15143"/>
                    </a:cubicBezTo>
                    <a:close/>
                    <a:moveTo>
                      <a:pt x="3851" y="15143"/>
                    </a:moveTo>
                    <a:cubicBezTo>
                      <a:pt x="3824" y="15143"/>
                      <a:pt x="3781" y="15164"/>
                      <a:pt x="3781" y="15213"/>
                    </a:cubicBezTo>
                    <a:cubicBezTo>
                      <a:pt x="3781" y="15234"/>
                      <a:pt x="3824" y="15278"/>
                      <a:pt x="3851" y="15278"/>
                    </a:cubicBezTo>
                    <a:cubicBezTo>
                      <a:pt x="3894" y="15278"/>
                      <a:pt x="3916" y="15234"/>
                      <a:pt x="3916" y="15213"/>
                    </a:cubicBezTo>
                    <a:cubicBezTo>
                      <a:pt x="3916" y="15164"/>
                      <a:pt x="3894" y="15143"/>
                      <a:pt x="3851" y="15143"/>
                    </a:cubicBezTo>
                    <a:close/>
                    <a:moveTo>
                      <a:pt x="4121" y="15143"/>
                    </a:moveTo>
                    <a:cubicBezTo>
                      <a:pt x="4094" y="15143"/>
                      <a:pt x="4051" y="15164"/>
                      <a:pt x="4051" y="15213"/>
                    </a:cubicBezTo>
                    <a:cubicBezTo>
                      <a:pt x="4051" y="15234"/>
                      <a:pt x="4094" y="15278"/>
                      <a:pt x="4121" y="15278"/>
                    </a:cubicBezTo>
                    <a:cubicBezTo>
                      <a:pt x="4164" y="15278"/>
                      <a:pt x="4186" y="15234"/>
                      <a:pt x="4186" y="15213"/>
                    </a:cubicBezTo>
                    <a:cubicBezTo>
                      <a:pt x="4186" y="15164"/>
                      <a:pt x="4164" y="15143"/>
                      <a:pt x="4121" y="15143"/>
                    </a:cubicBezTo>
                    <a:close/>
                    <a:moveTo>
                      <a:pt x="4391" y="15143"/>
                    </a:moveTo>
                    <a:cubicBezTo>
                      <a:pt x="4364" y="15143"/>
                      <a:pt x="4321" y="15164"/>
                      <a:pt x="4321" y="15213"/>
                    </a:cubicBezTo>
                    <a:cubicBezTo>
                      <a:pt x="4321" y="15234"/>
                      <a:pt x="4364" y="15278"/>
                      <a:pt x="4391" y="15278"/>
                    </a:cubicBezTo>
                    <a:cubicBezTo>
                      <a:pt x="4434" y="15278"/>
                      <a:pt x="4456" y="15234"/>
                      <a:pt x="4456" y="15213"/>
                    </a:cubicBezTo>
                    <a:cubicBezTo>
                      <a:pt x="4456" y="15164"/>
                      <a:pt x="4434" y="15143"/>
                      <a:pt x="4391" y="15143"/>
                    </a:cubicBezTo>
                    <a:close/>
                    <a:moveTo>
                      <a:pt x="4661" y="15143"/>
                    </a:moveTo>
                    <a:cubicBezTo>
                      <a:pt x="4634" y="15143"/>
                      <a:pt x="4591" y="15164"/>
                      <a:pt x="4591" y="15213"/>
                    </a:cubicBezTo>
                    <a:cubicBezTo>
                      <a:pt x="4591" y="15234"/>
                      <a:pt x="4634" y="15278"/>
                      <a:pt x="4661" y="15278"/>
                    </a:cubicBezTo>
                    <a:cubicBezTo>
                      <a:pt x="4704" y="15278"/>
                      <a:pt x="4726" y="15234"/>
                      <a:pt x="4726" y="15213"/>
                    </a:cubicBezTo>
                    <a:cubicBezTo>
                      <a:pt x="4726" y="15164"/>
                      <a:pt x="4704" y="15143"/>
                      <a:pt x="4661" y="15143"/>
                    </a:cubicBezTo>
                    <a:close/>
                    <a:moveTo>
                      <a:pt x="4931" y="15143"/>
                    </a:moveTo>
                    <a:cubicBezTo>
                      <a:pt x="4904" y="15143"/>
                      <a:pt x="4861" y="15164"/>
                      <a:pt x="4861" y="15213"/>
                    </a:cubicBezTo>
                    <a:cubicBezTo>
                      <a:pt x="4861" y="15234"/>
                      <a:pt x="4904" y="15278"/>
                      <a:pt x="4931" y="15278"/>
                    </a:cubicBezTo>
                    <a:cubicBezTo>
                      <a:pt x="4974" y="15278"/>
                      <a:pt x="4996" y="15234"/>
                      <a:pt x="4996" y="15213"/>
                    </a:cubicBezTo>
                    <a:cubicBezTo>
                      <a:pt x="4996" y="15164"/>
                      <a:pt x="4974" y="15143"/>
                      <a:pt x="4931" y="15143"/>
                    </a:cubicBezTo>
                    <a:close/>
                    <a:moveTo>
                      <a:pt x="5201" y="15143"/>
                    </a:moveTo>
                    <a:cubicBezTo>
                      <a:pt x="5174" y="15143"/>
                      <a:pt x="5131" y="15164"/>
                      <a:pt x="5131" y="15213"/>
                    </a:cubicBezTo>
                    <a:cubicBezTo>
                      <a:pt x="5131" y="15234"/>
                      <a:pt x="5174" y="15278"/>
                      <a:pt x="5201" y="15278"/>
                    </a:cubicBezTo>
                    <a:cubicBezTo>
                      <a:pt x="5244" y="15278"/>
                      <a:pt x="5266" y="15234"/>
                      <a:pt x="5266" y="15213"/>
                    </a:cubicBezTo>
                    <a:cubicBezTo>
                      <a:pt x="5266" y="15164"/>
                      <a:pt x="5244" y="15143"/>
                      <a:pt x="5201" y="15143"/>
                    </a:cubicBezTo>
                    <a:close/>
                    <a:moveTo>
                      <a:pt x="5471" y="15143"/>
                    </a:moveTo>
                    <a:cubicBezTo>
                      <a:pt x="5444" y="15143"/>
                      <a:pt x="5401" y="15164"/>
                      <a:pt x="5401" y="15213"/>
                    </a:cubicBezTo>
                    <a:cubicBezTo>
                      <a:pt x="5401" y="15234"/>
                      <a:pt x="5444" y="15278"/>
                      <a:pt x="5471" y="15278"/>
                    </a:cubicBezTo>
                    <a:cubicBezTo>
                      <a:pt x="5514" y="15278"/>
                      <a:pt x="5536" y="15234"/>
                      <a:pt x="5536" y="15213"/>
                    </a:cubicBezTo>
                    <a:cubicBezTo>
                      <a:pt x="5536" y="15164"/>
                      <a:pt x="5514" y="15143"/>
                      <a:pt x="5471" y="15143"/>
                    </a:cubicBezTo>
                    <a:close/>
                    <a:moveTo>
                      <a:pt x="5741" y="15143"/>
                    </a:moveTo>
                    <a:cubicBezTo>
                      <a:pt x="5714" y="15143"/>
                      <a:pt x="5671" y="15164"/>
                      <a:pt x="5671" y="15213"/>
                    </a:cubicBezTo>
                    <a:cubicBezTo>
                      <a:pt x="5671" y="15234"/>
                      <a:pt x="5714" y="15278"/>
                      <a:pt x="5741" y="15278"/>
                    </a:cubicBezTo>
                    <a:cubicBezTo>
                      <a:pt x="5784" y="15278"/>
                      <a:pt x="5806" y="15234"/>
                      <a:pt x="5806" y="15213"/>
                    </a:cubicBezTo>
                    <a:cubicBezTo>
                      <a:pt x="5806" y="15164"/>
                      <a:pt x="5784" y="15143"/>
                      <a:pt x="5741" y="15143"/>
                    </a:cubicBezTo>
                    <a:close/>
                    <a:moveTo>
                      <a:pt x="6011" y="15143"/>
                    </a:moveTo>
                    <a:cubicBezTo>
                      <a:pt x="5984" y="15143"/>
                      <a:pt x="5941" y="15164"/>
                      <a:pt x="5941" y="15213"/>
                    </a:cubicBezTo>
                    <a:cubicBezTo>
                      <a:pt x="5941" y="15234"/>
                      <a:pt x="5984" y="15278"/>
                      <a:pt x="6011" y="15278"/>
                    </a:cubicBezTo>
                    <a:cubicBezTo>
                      <a:pt x="6054" y="15278"/>
                      <a:pt x="6076" y="15234"/>
                      <a:pt x="6076" y="15213"/>
                    </a:cubicBezTo>
                    <a:cubicBezTo>
                      <a:pt x="6076" y="15164"/>
                      <a:pt x="6054" y="15143"/>
                      <a:pt x="6011" y="15143"/>
                    </a:cubicBezTo>
                    <a:close/>
                    <a:moveTo>
                      <a:pt x="6281" y="15143"/>
                    </a:moveTo>
                    <a:cubicBezTo>
                      <a:pt x="6254" y="15143"/>
                      <a:pt x="6211" y="15164"/>
                      <a:pt x="6211" y="15213"/>
                    </a:cubicBezTo>
                    <a:cubicBezTo>
                      <a:pt x="6211" y="15234"/>
                      <a:pt x="6254" y="15278"/>
                      <a:pt x="6281" y="15278"/>
                    </a:cubicBezTo>
                    <a:cubicBezTo>
                      <a:pt x="6324" y="15278"/>
                      <a:pt x="6346" y="15234"/>
                      <a:pt x="6346" y="15213"/>
                    </a:cubicBezTo>
                    <a:cubicBezTo>
                      <a:pt x="6346" y="15164"/>
                      <a:pt x="6324" y="15143"/>
                      <a:pt x="6281" y="15143"/>
                    </a:cubicBezTo>
                    <a:close/>
                    <a:moveTo>
                      <a:pt x="6551" y="15143"/>
                    </a:moveTo>
                    <a:cubicBezTo>
                      <a:pt x="6524" y="15143"/>
                      <a:pt x="6481" y="15164"/>
                      <a:pt x="6481" y="15213"/>
                    </a:cubicBezTo>
                    <a:cubicBezTo>
                      <a:pt x="6481" y="15234"/>
                      <a:pt x="6524" y="15278"/>
                      <a:pt x="6551" y="15278"/>
                    </a:cubicBezTo>
                    <a:cubicBezTo>
                      <a:pt x="6594" y="15278"/>
                      <a:pt x="6616" y="15234"/>
                      <a:pt x="6616" y="15213"/>
                    </a:cubicBezTo>
                    <a:cubicBezTo>
                      <a:pt x="6616" y="15164"/>
                      <a:pt x="6594" y="15143"/>
                      <a:pt x="6551" y="15143"/>
                    </a:cubicBezTo>
                    <a:close/>
                    <a:moveTo>
                      <a:pt x="6821" y="15143"/>
                    </a:moveTo>
                    <a:cubicBezTo>
                      <a:pt x="6794" y="15143"/>
                      <a:pt x="6751" y="15164"/>
                      <a:pt x="6751" y="15213"/>
                    </a:cubicBezTo>
                    <a:cubicBezTo>
                      <a:pt x="6751" y="15234"/>
                      <a:pt x="6794" y="15278"/>
                      <a:pt x="6821" y="15278"/>
                    </a:cubicBezTo>
                    <a:cubicBezTo>
                      <a:pt x="6864" y="15278"/>
                      <a:pt x="6886" y="15234"/>
                      <a:pt x="6886" y="15213"/>
                    </a:cubicBezTo>
                    <a:cubicBezTo>
                      <a:pt x="6886" y="15164"/>
                      <a:pt x="6864" y="15143"/>
                      <a:pt x="6821" y="15143"/>
                    </a:cubicBezTo>
                    <a:close/>
                    <a:moveTo>
                      <a:pt x="7091" y="15143"/>
                    </a:moveTo>
                    <a:cubicBezTo>
                      <a:pt x="7064" y="15143"/>
                      <a:pt x="7021" y="15164"/>
                      <a:pt x="7021" y="15213"/>
                    </a:cubicBezTo>
                    <a:cubicBezTo>
                      <a:pt x="7021" y="15234"/>
                      <a:pt x="7064" y="15278"/>
                      <a:pt x="7091" y="15278"/>
                    </a:cubicBezTo>
                    <a:cubicBezTo>
                      <a:pt x="7134" y="15278"/>
                      <a:pt x="7156" y="15234"/>
                      <a:pt x="7156" y="15213"/>
                    </a:cubicBezTo>
                    <a:cubicBezTo>
                      <a:pt x="7156" y="15164"/>
                      <a:pt x="7134" y="15143"/>
                      <a:pt x="7091" y="15143"/>
                    </a:cubicBezTo>
                    <a:close/>
                    <a:moveTo>
                      <a:pt x="7361" y="15143"/>
                    </a:moveTo>
                    <a:cubicBezTo>
                      <a:pt x="7334" y="15143"/>
                      <a:pt x="7291" y="15164"/>
                      <a:pt x="7291" y="15213"/>
                    </a:cubicBezTo>
                    <a:cubicBezTo>
                      <a:pt x="7291" y="15234"/>
                      <a:pt x="7334" y="15278"/>
                      <a:pt x="7361" y="15278"/>
                    </a:cubicBezTo>
                    <a:cubicBezTo>
                      <a:pt x="7404" y="15278"/>
                      <a:pt x="7426" y="15234"/>
                      <a:pt x="7426" y="15213"/>
                    </a:cubicBezTo>
                    <a:cubicBezTo>
                      <a:pt x="7426" y="15164"/>
                      <a:pt x="7404" y="15143"/>
                      <a:pt x="7361" y="15143"/>
                    </a:cubicBezTo>
                    <a:close/>
                    <a:moveTo>
                      <a:pt x="7631" y="15143"/>
                    </a:moveTo>
                    <a:cubicBezTo>
                      <a:pt x="7604" y="15143"/>
                      <a:pt x="7561" y="15164"/>
                      <a:pt x="7561" y="15213"/>
                    </a:cubicBezTo>
                    <a:cubicBezTo>
                      <a:pt x="7561" y="15234"/>
                      <a:pt x="7604" y="15278"/>
                      <a:pt x="7631" y="15278"/>
                    </a:cubicBezTo>
                    <a:cubicBezTo>
                      <a:pt x="7674" y="15278"/>
                      <a:pt x="7696" y="15234"/>
                      <a:pt x="7696" y="15213"/>
                    </a:cubicBezTo>
                    <a:cubicBezTo>
                      <a:pt x="7696" y="15164"/>
                      <a:pt x="7674" y="15143"/>
                      <a:pt x="7631" y="15143"/>
                    </a:cubicBezTo>
                    <a:close/>
                    <a:moveTo>
                      <a:pt x="7901" y="15143"/>
                    </a:moveTo>
                    <a:cubicBezTo>
                      <a:pt x="7874" y="15143"/>
                      <a:pt x="7831" y="15164"/>
                      <a:pt x="7831" y="15213"/>
                    </a:cubicBezTo>
                    <a:cubicBezTo>
                      <a:pt x="7831" y="15234"/>
                      <a:pt x="7874" y="15278"/>
                      <a:pt x="7901" y="15278"/>
                    </a:cubicBezTo>
                    <a:cubicBezTo>
                      <a:pt x="7944" y="15278"/>
                      <a:pt x="7966" y="15234"/>
                      <a:pt x="7966" y="15213"/>
                    </a:cubicBezTo>
                    <a:cubicBezTo>
                      <a:pt x="7966" y="15164"/>
                      <a:pt x="7944" y="15143"/>
                      <a:pt x="7901" y="15143"/>
                    </a:cubicBezTo>
                    <a:close/>
                    <a:moveTo>
                      <a:pt x="8171" y="15143"/>
                    </a:moveTo>
                    <a:cubicBezTo>
                      <a:pt x="8144" y="15143"/>
                      <a:pt x="8101" y="15164"/>
                      <a:pt x="8101" y="15213"/>
                    </a:cubicBezTo>
                    <a:cubicBezTo>
                      <a:pt x="8101" y="15234"/>
                      <a:pt x="8144" y="15278"/>
                      <a:pt x="8171" y="15278"/>
                    </a:cubicBezTo>
                    <a:cubicBezTo>
                      <a:pt x="8214" y="15278"/>
                      <a:pt x="8236" y="15234"/>
                      <a:pt x="8236" y="15213"/>
                    </a:cubicBezTo>
                    <a:cubicBezTo>
                      <a:pt x="8236" y="15164"/>
                      <a:pt x="8214" y="15143"/>
                      <a:pt x="8171" y="15143"/>
                    </a:cubicBezTo>
                    <a:close/>
                    <a:moveTo>
                      <a:pt x="8441" y="15143"/>
                    </a:moveTo>
                    <a:cubicBezTo>
                      <a:pt x="8414" y="15143"/>
                      <a:pt x="8371" y="15164"/>
                      <a:pt x="8371" y="15213"/>
                    </a:cubicBezTo>
                    <a:cubicBezTo>
                      <a:pt x="8371" y="15234"/>
                      <a:pt x="8414" y="15278"/>
                      <a:pt x="8441" y="15278"/>
                    </a:cubicBezTo>
                    <a:cubicBezTo>
                      <a:pt x="8484" y="15278"/>
                      <a:pt x="8506" y="15234"/>
                      <a:pt x="8506" y="15213"/>
                    </a:cubicBezTo>
                    <a:cubicBezTo>
                      <a:pt x="8506" y="15164"/>
                      <a:pt x="8484" y="15143"/>
                      <a:pt x="8441" y="15143"/>
                    </a:cubicBezTo>
                    <a:close/>
                    <a:moveTo>
                      <a:pt x="8711" y="15143"/>
                    </a:moveTo>
                    <a:cubicBezTo>
                      <a:pt x="8684" y="15143"/>
                      <a:pt x="8641" y="15164"/>
                      <a:pt x="8641" y="15213"/>
                    </a:cubicBezTo>
                    <a:cubicBezTo>
                      <a:pt x="8641" y="15234"/>
                      <a:pt x="8684" y="15278"/>
                      <a:pt x="8711" y="15278"/>
                    </a:cubicBezTo>
                    <a:cubicBezTo>
                      <a:pt x="8754" y="15278"/>
                      <a:pt x="8776" y="15234"/>
                      <a:pt x="8776" y="15213"/>
                    </a:cubicBezTo>
                    <a:cubicBezTo>
                      <a:pt x="8776" y="15164"/>
                      <a:pt x="8754" y="15143"/>
                      <a:pt x="8711" y="15143"/>
                    </a:cubicBezTo>
                    <a:close/>
                    <a:moveTo>
                      <a:pt x="8981" y="15143"/>
                    </a:moveTo>
                    <a:cubicBezTo>
                      <a:pt x="8954" y="15143"/>
                      <a:pt x="8911" y="15164"/>
                      <a:pt x="8911" y="15213"/>
                    </a:cubicBezTo>
                    <a:cubicBezTo>
                      <a:pt x="8911" y="15234"/>
                      <a:pt x="8954" y="15278"/>
                      <a:pt x="8981" y="15278"/>
                    </a:cubicBezTo>
                    <a:cubicBezTo>
                      <a:pt x="9024" y="15278"/>
                      <a:pt x="9046" y="15234"/>
                      <a:pt x="9046" y="15213"/>
                    </a:cubicBezTo>
                    <a:cubicBezTo>
                      <a:pt x="9046" y="15164"/>
                      <a:pt x="9024" y="15143"/>
                      <a:pt x="8981" y="15143"/>
                    </a:cubicBezTo>
                    <a:close/>
                    <a:moveTo>
                      <a:pt x="9251" y="15143"/>
                    </a:moveTo>
                    <a:cubicBezTo>
                      <a:pt x="9224" y="15143"/>
                      <a:pt x="9181" y="15164"/>
                      <a:pt x="9181" y="15213"/>
                    </a:cubicBezTo>
                    <a:cubicBezTo>
                      <a:pt x="9181" y="15234"/>
                      <a:pt x="9224" y="15278"/>
                      <a:pt x="9251" y="15278"/>
                    </a:cubicBezTo>
                    <a:cubicBezTo>
                      <a:pt x="9294" y="15278"/>
                      <a:pt x="9316" y="15234"/>
                      <a:pt x="9316" y="15213"/>
                    </a:cubicBezTo>
                    <a:cubicBezTo>
                      <a:pt x="9316" y="15164"/>
                      <a:pt x="9294" y="15143"/>
                      <a:pt x="9251" y="15143"/>
                    </a:cubicBezTo>
                    <a:close/>
                    <a:moveTo>
                      <a:pt x="9521" y="15143"/>
                    </a:moveTo>
                    <a:cubicBezTo>
                      <a:pt x="9494" y="15143"/>
                      <a:pt x="9451" y="15164"/>
                      <a:pt x="9451" y="15213"/>
                    </a:cubicBezTo>
                    <a:cubicBezTo>
                      <a:pt x="9451" y="15234"/>
                      <a:pt x="9494" y="15278"/>
                      <a:pt x="9521" y="15278"/>
                    </a:cubicBezTo>
                    <a:cubicBezTo>
                      <a:pt x="9564" y="15278"/>
                      <a:pt x="9586" y="15234"/>
                      <a:pt x="9586" y="15213"/>
                    </a:cubicBezTo>
                    <a:cubicBezTo>
                      <a:pt x="9586" y="15164"/>
                      <a:pt x="9564" y="15143"/>
                      <a:pt x="9521" y="15143"/>
                    </a:cubicBezTo>
                    <a:close/>
                    <a:moveTo>
                      <a:pt x="9791" y="15143"/>
                    </a:moveTo>
                    <a:cubicBezTo>
                      <a:pt x="9764" y="15143"/>
                      <a:pt x="9721" y="15164"/>
                      <a:pt x="9721" y="15213"/>
                    </a:cubicBezTo>
                    <a:cubicBezTo>
                      <a:pt x="9721" y="15234"/>
                      <a:pt x="9764" y="15278"/>
                      <a:pt x="9791" y="15278"/>
                    </a:cubicBezTo>
                    <a:cubicBezTo>
                      <a:pt x="9834" y="15278"/>
                      <a:pt x="9856" y="15234"/>
                      <a:pt x="9856" y="15213"/>
                    </a:cubicBezTo>
                    <a:cubicBezTo>
                      <a:pt x="9856" y="15164"/>
                      <a:pt x="9834" y="15143"/>
                      <a:pt x="9791" y="15143"/>
                    </a:cubicBezTo>
                    <a:close/>
                    <a:moveTo>
                      <a:pt x="10061" y="15143"/>
                    </a:moveTo>
                    <a:cubicBezTo>
                      <a:pt x="10034" y="15143"/>
                      <a:pt x="9991" y="15164"/>
                      <a:pt x="9991" y="15213"/>
                    </a:cubicBezTo>
                    <a:cubicBezTo>
                      <a:pt x="9991" y="15234"/>
                      <a:pt x="10034" y="15278"/>
                      <a:pt x="10061" y="15278"/>
                    </a:cubicBezTo>
                    <a:cubicBezTo>
                      <a:pt x="10104" y="15278"/>
                      <a:pt x="10126" y="15234"/>
                      <a:pt x="10126" y="15213"/>
                    </a:cubicBezTo>
                    <a:cubicBezTo>
                      <a:pt x="10126" y="15164"/>
                      <a:pt x="10104" y="15143"/>
                      <a:pt x="10061" y="15143"/>
                    </a:cubicBezTo>
                    <a:close/>
                    <a:moveTo>
                      <a:pt x="10331" y="15143"/>
                    </a:moveTo>
                    <a:cubicBezTo>
                      <a:pt x="10304" y="15143"/>
                      <a:pt x="10261" y="15164"/>
                      <a:pt x="10261" y="15213"/>
                    </a:cubicBezTo>
                    <a:cubicBezTo>
                      <a:pt x="10261" y="15234"/>
                      <a:pt x="10304" y="15278"/>
                      <a:pt x="10331" y="15278"/>
                    </a:cubicBezTo>
                    <a:cubicBezTo>
                      <a:pt x="10374" y="15278"/>
                      <a:pt x="10396" y="15234"/>
                      <a:pt x="10396" y="15213"/>
                    </a:cubicBezTo>
                    <a:cubicBezTo>
                      <a:pt x="10396" y="15164"/>
                      <a:pt x="10374" y="15143"/>
                      <a:pt x="10331" y="15143"/>
                    </a:cubicBezTo>
                    <a:close/>
                    <a:moveTo>
                      <a:pt x="10601" y="15143"/>
                    </a:moveTo>
                    <a:cubicBezTo>
                      <a:pt x="10574" y="15143"/>
                      <a:pt x="10531" y="15164"/>
                      <a:pt x="10531" y="15213"/>
                    </a:cubicBezTo>
                    <a:cubicBezTo>
                      <a:pt x="10531" y="15234"/>
                      <a:pt x="10574" y="15278"/>
                      <a:pt x="10601" y="15278"/>
                    </a:cubicBezTo>
                    <a:cubicBezTo>
                      <a:pt x="10644" y="15278"/>
                      <a:pt x="10666" y="15234"/>
                      <a:pt x="10666" y="15213"/>
                    </a:cubicBezTo>
                    <a:cubicBezTo>
                      <a:pt x="10666" y="15164"/>
                      <a:pt x="10644" y="15143"/>
                      <a:pt x="10601" y="15143"/>
                    </a:cubicBezTo>
                    <a:close/>
                    <a:moveTo>
                      <a:pt x="10871" y="15143"/>
                    </a:moveTo>
                    <a:cubicBezTo>
                      <a:pt x="10844" y="15143"/>
                      <a:pt x="10801" y="15164"/>
                      <a:pt x="10801" y="15213"/>
                    </a:cubicBezTo>
                    <a:cubicBezTo>
                      <a:pt x="10801" y="15234"/>
                      <a:pt x="10844" y="15278"/>
                      <a:pt x="10871" y="15278"/>
                    </a:cubicBezTo>
                    <a:cubicBezTo>
                      <a:pt x="10914" y="15278"/>
                      <a:pt x="10936" y="15234"/>
                      <a:pt x="10936" y="15213"/>
                    </a:cubicBezTo>
                    <a:cubicBezTo>
                      <a:pt x="10936" y="15164"/>
                      <a:pt x="10914" y="15143"/>
                      <a:pt x="10871" y="15143"/>
                    </a:cubicBezTo>
                    <a:close/>
                    <a:moveTo>
                      <a:pt x="11141" y="15143"/>
                    </a:moveTo>
                    <a:cubicBezTo>
                      <a:pt x="11114" y="15143"/>
                      <a:pt x="11071" y="15164"/>
                      <a:pt x="11071" y="15213"/>
                    </a:cubicBezTo>
                    <a:cubicBezTo>
                      <a:pt x="11071" y="15234"/>
                      <a:pt x="11114" y="15278"/>
                      <a:pt x="11141" y="15278"/>
                    </a:cubicBezTo>
                    <a:cubicBezTo>
                      <a:pt x="11184" y="15278"/>
                      <a:pt x="11206" y="15234"/>
                      <a:pt x="11206" y="15213"/>
                    </a:cubicBezTo>
                    <a:cubicBezTo>
                      <a:pt x="11206" y="15164"/>
                      <a:pt x="11184" y="15143"/>
                      <a:pt x="11141" y="15143"/>
                    </a:cubicBezTo>
                    <a:close/>
                    <a:moveTo>
                      <a:pt x="11411" y="15143"/>
                    </a:moveTo>
                    <a:cubicBezTo>
                      <a:pt x="11384" y="15143"/>
                      <a:pt x="11341" y="15164"/>
                      <a:pt x="11341" y="15213"/>
                    </a:cubicBezTo>
                    <a:cubicBezTo>
                      <a:pt x="11341" y="15234"/>
                      <a:pt x="11384" y="15278"/>
                      <a:pt x="11411" y="15278"/>
                    </a:cubicBezTo>
                    <a:cubicBezTo>
                      <a:pt x="11454" y="15278"/>
                      <a:pt x="11476" y="15234"/>
                      <a:pt x="11476" y="15213"/>
                    </a:cubicBezTo>
                    <a:cubicBezTo>
                      <a:pt x="11476" y="15164"/>
                      <a:pt x="11454" y="15143"/>
                      <a:pt x="11411" y="15143"/>
                    </a:cubicBezTo>
                    <a:close/>
                    <a:moveTo>
                      <a:pt x="11681" y="15143"/>
                    </a:moveTo>
                    <a:cubicBezTo>
                      <a:pt x="11654" y="15143"/>
                      <a:pt x="11611" y="15164"/>
                      <a:pt x="11611" y="15213"/>
                    </a:cubicBezTo>
                    <a:cubicBezTo>
                      <a:pt x="11611" y="15234"/>
                      <a:pt x="11654" y="15278"/>
                      <a:pt x="11681" y="15278"/>
                    </a:cubicBezTo>
                    <a:cubicBezTo>
                      <a:pt x="11724" y="15278"/>
                      <a:pt x="11746" y="15234"/>
                      <a:pt x="11746" y="15213"/>
                    </a:cubicBezTo>
                    <a:cubicBezTo>
                      <a:pt x="11746" y="15164"/>
                      <a:pt x="11724" y="15143"/>
                      <a:pt x="11681" y="15143"/>
                    </a:cubicBezTo>
                    <a:close/>
                    <a:moveTo>
                      <a:pt x="11951" y="15143"/>
                    </a:moveTo>
                    <a:cubicBezTo>
                      <a:pt x="11924" y="15143"/>
                      <a:pt x="11881" y="15164"/>
                      <a:pt x="11881" y="15213"/>
                    </a:cubicBezTo>
                    <a:cubicBezTo>
                      <a:pt x="11881" y="15234"/>
                      <a:pt x="11924" y="15278"/>
                      <a:pt x="11951" y="15278"/>
                    </a:cubicBezTo>
                    <a:cubicBezTo>
                      <a:pt x="11994" y="15278"/>
                      <a:pt x="12016" y="15234"/>
                      <a:pt x="12016" y="15213"/>
                    </a:cubicBezTo>
                    <a:cubicBezTo>
                      <a:pt x="12016" y="15164"/>
                      <a:pt x="11994" y="15143"/>
                      <a:pt x="11951" y="15143"/>
                    </a:cubicBezTo>
                    <a:close/>
                    <a:moveTo>
                      <a:pt x="12221" y="15143"/>
                    </a:moveTo>
                    <a:cubicBezTo>
                      <a:pt x="12194" y="15143"/>
                      <a:pt x="12151" y="15164"/>
                      <a:pt x="12151" y="15213"/>
                    </a:cubicBezTo>
                    <a:cubicBezTo>
                      <a:pt x="12151" y="15234"/>
                      <a:pt x="12194" y="15278"/>
                      <a:pt x="12221" y="15278"/>
                    </a:cubicBezTo>
                    <a:cubicBezTo>
                      <a:pt x="12264" y="15278"/>
                      <a:pt x="12286" y="15234"/>
                      <a:pt x="12286" y="15213"/>
                    </a:cubicBezTo>
                    <a:cubicBezTo>
                      <a:pt x="12286" y="15164"/>
                      <a:pt x="12264" y="15143"/>
                      <a:pt x="12221" y="15143"/>
                    </a:cubicBezTo>
                    <a:close/>
                    <a:moveTo>
                      <a:pt x="12491" y="15143"/>
                    </a:moveTo>
                    <a:cubicBezTo>
                      <a:pt x="12464" y="15143"/>
                      <a:pt x="12421" y="15164"/>
                      <a:pt x="12421" y="15213"/>
                    </a:cubicBezTo>
                    <a:cubicBezTo>
                      <a:pt x="12421" y="15234"/>
                      <a:pt x="12464" y="15278"/>
                      <a:pt x="12491" y="15278"/>
                    </a:cubicBezTo>
                    <a:cubicBezTo>
                      <a:pt x="12534" y="15278"/>
                      <a:pt x="12556" y="15234"/>
                      <a:pt x="12556" y="15213"/>
                    </a:cubicBezTo>
                    <a:cubicBezTo>
                      <a:pt x="12556" y="15164"/>
                      <a:pt x="12534" y="15143"/>
                      <a:pt x="12491" y="15143"/>
                    </a:cubicBezTo>
                    <a:close/>
                    <a:moveTo>
                      <a:pt x="12761" y="15143"/>
                    </a:moveTo>
                    <a:cubicBezTo>
                      <a:pt x="12734" y="15143"/>
                      <a:pt x="12691" y="15164"/>
                      <a:pt x="12691" y="15213"/>
                    </a:cubicBezTo>
                    <a:cubicBezTo>
                      <a:pt x="12691" y="15234"/>
                      <a:pt x="12734" y="15278"/>
                      <a:pt x="12761" y="15278"/>
                    </a:cubicBezTo>
                    <a:cubicBezTo>
                      <a:pt x="12804" y="15278"/>
                      <a:pt x="12826" y="15234"/>
                      <a:pt x="12826" y="15213"/>
                    </a:cubicBezTo>
                    <a:cubicBezTo>
                      <a:pt x="12826" y="15164"/>
                      <a:pt x="12804" y="15143"/>
                      <a:pt x="12761" y="15143"/>
                    </a:cubicBezTo>
                    <a:close/>
                    <a:moveTo>
                      <a:pt x="13031" y="15143"/>
                    </a:moveTo>
                    <a:cubicBezTo>
                      <a:pt x="13004" y="15143"/>
                      <a:pt x="12961" y="15164"/>
                      <a:pt x="12961" y="15213"/>
                    </a:cubicBezTo>
                    <a:cubicBezTo>
                      <a:pt x="12961" y="15234"/>
                      <a:pt x="13004" y="15278"/>
                      <a:pt x="13031" y="15278"/>
                    </a:cubicBezTo>
                    <a:cubicBezTo>
                      <a:pt x="13074" y="15278"/>
                      <a:pt x="13096" y="15234"/>
                      <a:pt x="13096" y="15213"/>
                    </a:cubicBezTo>
                    <a:cubicBezTo>
                      <a:pt x="13096" y="15164"/>
                      <a:pt x="13074" y="15143"/>
                      <a:pt x="13031" y="15143"/>
                    </a:cubicBezTo>
                    <a:close/>
                    <a:moveTo>
                      <a:pt x="13301" y="15143"/>
                    </a:moveTo>
                    <a:cubicBezTo>
                      <a:pt x="13274" y="15143"/>
                      <a:pt x="13231" y="15164"/>
                      <a:pt x="13231" y="15213"/>
                    </a:cubicBezTo>
                    <a:cubicBezTo>
                      <a:pt x="13231" y="15234"/>
                      <a:pt x="13274" y="15278"/>
                      <a:pt x="13301" y="15278"/>
                    </a:cubicBezTo>
                    <a:cubicBezTo>
                      <a:pt x="13345" y="15278"/>
                      <a:pt x="13366" y="15234"/>
                      <a:pt x="13366" y="15213"/>
                    </a:cubicBezTo>
                    <a:cubicBezTo>
                      <a:pt x="13366" y="15164"/>
                      <a:pt x="13345" y="15143"/>
                      <a:pt x="13301" y="15143"/>
                    </a:cubicBezTo>
                    <a:close/>
                    <a:moveTo>
                      <a:pt x="71" y="15413"/>
                    </a:moveTo>
                    <a:cubicBezTo>
                      <a:pt x="44" y="15413"/>
                      <a:pt x="0" y="15434"/>
                      <a:pt x="0" y="15483"/>
                    </a:cubicBezTo>
                    <a:cubicBezTo>
                      <a:pt x="0" y="15504"/>
                      <a:pt x="44" y="15548"/>
                      <a:pt x="71" y="15548"/>
                    </a:cubicBezTo>
                    <a:cubicBezTo>
                      <a:pt x="114" y="15548"/>
                      <a:pt x="135" y="15504"/>
                      <a:pt x="135" y="15483"/>
                    </a:cubicBezTo>
                    <a:cubicBezTo>
                      <a:pt x="135" y="15434"/>
                      <a:pt x="114" y="15413"/>
                      <a:pt x="71" y="15413"/>
                    </a:cubicBezTo>
                    <a:close/>
                    <a:moveTo>
                      <a:pt x="71" y="15683"/>
                    </a:moveTo>
                    <a:cubicBezTo>
                      <a:pt x="44" y="15683"/>
                      <a:pt x="0" y="15704"/>
                      <a:pt x="0" y="15753"/>
                    </a:cubicBezTo>
                    <a:cubicBezTo>
                      <a:pt x="0" y="15774"/>
                      <a:pt x="44" y="15818"/>
                      <a:pt x="71" y="15818"/>
                    </a:cubicBezTo>
                    <a:cubicBezTo>
                      <a:pt x="114" y="15818"/>
                      <a:pt x="135" y="15774"/>
                      <a:pt x="135" y="15753"/>
                    </a:cubicBezTo>
                    <a:cubicBezTo>
                      <a:pt x="135" y="15704"/>
                      <a:pt x="114" y="15683"/>
                      <a:pt x="71" y="15683"/>
                    </a:cubicBezTo>
                    <a:close/>
                    <a:moveTo>
                      <a:pt x="71" y="15953"/>
                    </a:moveTo>
                    <a:cubicBezTo>
                      <a:pt x="44" y="15953"/>
                      <a:pt x="0" y="15974"/>
                      <a:pt x="0" y="16023"/>
                    </a:cubicBezTo>
                    <a:cubicBezTo>
                      <a:pt x="0" y="16044"/>
                      <a:pt x="44" y="16088"/>
                      <a:pt x="71" y="16088"/>
                    </a:cubicBezTo>
                    <a:cubicBezTo>
                      <a:pt x="114" y="16088"/>
                      <a:pt x="135" y="16044"/>
                      <a:pt x="135" y="16023"/>
                    </a:cubicBezTo>
                    <a:cubicBezTo>
                      <a:pt x="135" y="15974"/>
                      <a:pt x="114" y="15953"/>
                      <a:pt x="71" y="15953"/>
                    </a:cubicBezTo>
                    <a:close/>
                    <a:moveTo>
                      <a:pt x="71" y="16223"/>
                    </a:moveTo>
                    <a:cubicBezTo>
                      <a:pt x="44" y="16223"/>
                      <a:pt x="0" y="16244"/>
                      <a:pt x="0" y="16293"/>
                    </a:cubicBezTo>
                    <a:cubicBezTo>
                      <a:pt x="0" y="16314"/>
                      <a:pt x="44" y="16358"/>
                      <a:pt x="71" y="16358"/>
                    </a:cubicBezTo>
                    <a:cubicBezTo>
                      <a:pt x="114" y="16358"/>
                      <a:pt x="135" y="16314"/>
                      <a:pt x="135" y="16293"/>
                    </a:cubicBezTo>
                    <a:cubicBezTo>
                      <a:pt x="135" y="16244"/>
                      <a:pt x="114" y="16223"/>
                      <a:pt x="71" y="16223"/>
                    </a:cubicBezTo>
                    <a:close/>
                    <a:moveTo>
                      <a:pt x="71" y="16493"/>
                    </a:moveTo>
                    <a:cubicBezTo>
                      <a:pt x="44" y="16493"/>
                      <a:pt x="0" y="16514"/>
                      <a:pt x="0" y="16563"/>
                    </a:cubicBezTo>
                    <a:cubicBezTo>
                      <a:pt x="0" y="16584"/>
                      <a:pt x="44" y="16628"/>
                      <a:pt x="71" y="16628"/>
                    </a:cubicBezTo>
                    <a:cubicBezTo>
                      <a:pt x="114" y="16628"/>
                      <a:pt x="135" y="16584"/>
                      <a:pt x="135" y="16563"/>
                    </a:cubicBezTo>
                    <a:cubicBezTo>
                      <a:pt x="135" y="16514"/>
                      <a:pt x="114" y="16493"/>
                      <a:pt x="71" y="16493"/>
                    </a:cubicBezTo>
                    <a:close/>
                    <a:moveTo>
                      <a:pt x="71" y="16763"/>
                    </a:moveTo>
                    <a:cubicBezTo>
                      <a:pt x="44" y="16763"/>
                      <a:pt x="0" y="16784"/>
                      <a:pt x="0" y="16833"/>
                    </a:cubicBezTo>
                    <a:cubicBezTo>
                      <a:pt x="0" y="16854"/>
                      <a:pt x="44" y="16898"/>
                      <a:pt x="71" y="16898"/>
                    </a:cubicBezTo>
                    <a:cubicBezTo>
                      <a:pt x="114" y="16898"/>
                      <a:pt x="135" y="16854"/>
                      <a:pt x="135" y="16833"/>
                    </a:cubicBezTo>
                    <a:cubicBezTo>
                      <a:pt x="135" y="16784"/>
                      <a:pt x="114" y="16763"/>
                      <a:pt x="71" y="16763"/>
                    </a:cubicBezTo>
                    <a:close/>
                    <a:moveTo>
                      <a:pt x="71" y="17033"/>
                    </a:moveTo>
                    <a:cubicBezTo>
                      <a:pt x="44" y="17033"/>
                      <a:pt x="0" y="17054"/>
                      <a:pt x="0" y="17103"/>
                    </a:cubicBezTo>
                    <a:cubicBezTo>
                      <a:pt x="0" y="17125"/>
                      <a:pt x="44" y="17168"/>
                      <a:pt x="71" y="17168"/>
                    </a:cubicBezTo>
                    <a:cubicBezTo>
                      <a:pt x="114" y="17168"/>
                      <a:pt x="135" y="17125"/>
                      <a:pt x="135" y="17103"/>
                    </a:cubicBezTo>
                    <a:cubicBezTo>
                      <a:pt x="135" y="17054"/>
                      <a:pt x="114" y="17033"/>
                      <a:pt x="71" y="17033"/>
                    </a:cubicBezTo>
                    <a:close/>
                    <a:moveTo>
                      <a:pt x="71" y="17303"/>
                    </a:moveTo>
                    <a:cubicBezTo>
                      <a:pt x="44" y="17303"/>
                      <a:pt x="0" y="17324"/>
                      <a:pt x="0" y="17373"/>
                    </a:cubicBezTo>
                    <a:cubicBezTo>
                      <a:pt x="0" y="17395"/>
                      <a:pt x="44" y="17438"/>
                      <a:pt x="71" y="17438"/>
                    </a:cubicBezTo>
                    <a:cubicBezTo>
                      <a:pt x="114" y="17438"/>
                      <a:pt x="135" y="17395"/>
                      <a:pt x="135" y="17373"/>
                    </a:cubicBezTo>
                    <a:cubicBezTo>
                      <a:pt x="135" y="17324"/>
                      <a:pt x="114" y="17303"/>
                      <a:pt x="71" y="17303"/>
                    </a:cubicBezTo>
                    <a:close/>
                    <a:moveTo>
                      <a:pt x="71" y="17573"/>
                    </a:moveTo>
                    <a:cubicBezTo>
                      <a:pt x="44" y="17573"/>
                      <a:pt x="0" y="17594"/>
                      <a:pt x="0" y="17643"/>
                    </a:cubicBezTo>
                    <a:cubicBezTo>
                      <a:pt x="0" y="17665"/>
                      <a:pt x="44" y="17708"/>
                      <a:pt x="71" y="17708"/>
                    </a:cubicBezTo>
                    <a:cubicBezTo>
                      <a:pt x="114" y="17708"/>
                      <a:pt x="135" y="17665"/>
                      <a:pt x="135" y="17643"/>
                    </a:cubicBezTo>
                    <a:cubicBezTo>
                      <a:pt x="135" y="17594"/>
                      <a:pt x="114" y="17573"/>
                      <a:pt x="71" y="17573"/>
                    </a:cubicBezTo>
                    <a:close/>
                    <a:moveTo>
                      <a:pt x="71" y="17843"/>
                    </a:moveTo>
                    <a:cubicBezTo>
                      <a:pt x="44" y="17843"/>
                      <a:pt x="0" y="17864"/>
                      <a:pt x="0" y="17913"/>
                    </a:cubicBezTo>
                    <a:cubicBezTo>
                      <a:pt x="0" y="17935"/>
                      <a:pt x="44" y="17978"/>
                      <a:pt x="71" y="17978"/>
                    </a:cubicBezTo>
                    <a:cubicBezTo>
                      <a:pt x="114" y="17978"/>
                      <a:pt x="135" y="17935"/>
                      <a:pt x="135" y="17913"/>
                    </a:cubicBezTo>
                    <a:cubicBezTo>
                      <a:pt x="135" y="17864"/>
                      <a:pt x="114" y="17843"/>
                      <a:pt x="71" y="17843"/>
                    </a:cubicBezTo>
                    <a:close/>
                    <a:moveTo>
                      <a:pt x="71" y="18113"/>
                    </a:moveTo>
                    <a:cubicBezTo>
                      <a:pt x="44" y="18113"/>
                      <a:pt x="0" y="18134"/>
                      <a:pt x="0" y="18183"/>
                    </a:cubicBezTo>
                    <a:cubicBezTo>
                      <a:pt x="0" y="18205"/>
                      <a:pt x="44" y="18248"/>
                      <a:pt x="71" y="18248"/>
                    </a:cubicBezTo>
                    <a:cubicBezTo>
                      <a:pt x="114" y="18248"/>
                      <a:pt x="135" y="18205"/>
                      <a:pt x="135" y="18183"/>
                    </a:cubicBezTo>
                    <a:cubicBezTo>
                      <a:pt x="135" y="18134"/>
                      <a:pt x="114" y="18113"/>
                      <a:pt x="71" y="18113"/>
                    </a:cubicBezTo>
                    <a:close/>
                    <a:moveTo>
                      <a:pt x="71" y="18383"/>
                    </a:moveTo>
                    <a:cubicBezTo>
                      <a:pt x="44" y="18383"/>
                      <a:pt x="0" y="18404"/>
                      <a:pt x="0" y="18453"/>
                    </a:cubicBezTo>
                    <a:cubicBezTo>
                      <a:pt x="0" y="18475"/>
                      <a:pt x="44" y="18518"/>
                      <a:pt x="71" y="18518"/>
                    </a:cubicBezTo>
                    <a:cubicBezTo>
                      <a:pt x="114" y="18518"/>
                      <a:pt x="135" y="18475"/>
                      <a:pt x="135" y="18453"/>
                    </a:cubicBezTo>
                    <a:cubicBezTo>
                      <a:pt x="135" y="18404"/>
                      <a:pt x="114" y="18383"/>
                      <a:pt x="71" y="1838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7"/>
              <p:cNvSpPr/>
              <p:nvPr/>
            </p:nvSpPr>
            <p:spPr>
              <a:xfrm rot="10800000" flipH="1">
                <a:off x="2573007" y="-551095"/>
                <a:ext cx="1850784" cy="996121"/>
              </a:xfrm>
              <a:custGeom>
                <a:avLst/>
                <a:gdLst/>
                <a:ahLst/>
                <a:cxnLst/>
                <a:rect l="l" t="t" r="r" b="b"/>
                <a:pathLst>
                  <a:path w="15975" h="8598" extrusionOk="0">
                    <a:moveTo>
                      <a:pt x="15909" y="1"/>
                    </a:moveTo>
                    <a:cubicBezTo>
                      <a:pt x="15861" y="1"/>
                      <a:pt x="15839" y="22"/>
                      <a:pt x="15839" y="66"/>
                    </a:cubicBezTo>
                    <a:cubicBezTo>
                      <a:pt x="15839" y="93"/>
                      <a:pt x="15861" y="136"/>
                      <a:pt x="15909" y="136"/>
                    </a:cubicBezTo>
                    <a:cubicBezTo>
                      <a:pt x="15931" y="136"/>
                      <a:pt x="15974" y="93"/>
                      <a:pt x="15974" y="66"/>
                    </a:cubicBezTo>
                    <a:cubicBezTo>
                      <a:pt x="15974" y="22"/>
                      <a:pt x="15931" y="1"/>
                      <a:pt x="15909" y="1"/>
                    </a:cubicBezTo>
                    <a:close/>
                    <a:moveTo>
                      <a:pt x="15909" y="271"/>
                    </a:moveTo>
                    <a:cubicBezTo>
                      <a:pt x="15861" y="271"/>
                      <a:pt x="15839" y="292"/>
                      <a:pt x="15839" y="336"/>
                    </a:cubicBezTo>
                    <a:cubicBezTo>
                      <a:pt x="15839" y="363"/>
                      <a:pt x="15861" y="406"/>
                      <a:pt x="15909" y="406"/>
                    </a:cubicBezTo>
                    <a:cubicBezTo>
                      <a:pt x="15931" y="406"/>
                      <a:pt x="15974" y="363"/>
                      <a:pt x="15974" y="336"/>
                    </a:cubicBezTo>
                    <a:cubicBezTo>
                      <a:pt x="15974" y="292"/>
                      <a:pt x="15931" y="271"/>
                      <a:pt x="15909" y="271"/>
                    </a:cubicBezTo>
                    <a:close/>
                    <a:moveTo>
                      <a:pt x="15909" y="541"/>
                    </a:moveTo>
                    <a:cubicBezTo>
                      <a:pt x="15861" y="541"/>
                      <a:pt x="15839" y="562"/>
                      <a:pt x="15839" y="606"/>
                    </a:cubicBezTo>
                    <a:cubicBezTo>
                      <a:pt x="15839" y="633"/>
                      <a:pt x="15861" y="676"/>
                      <a:pt x="15909" y="676"/>
                    </a:cubicBezTo>
                    <a:cubicBezTo>
                      <a:pt x="15931" y="676"/>
                      <a:pt x="15974" y="633"/>
                      <a:pt x="15974" y="606"/>
                    </a:cubicBezTo>
                    <a:cubicBezTo>
                      <a:pt x="15974" y="562"/>
                      <a:pt x="15931" y="541"/>
                      <a:pt x="15909" y="541"/>
                    </a:cubicBezTo>
                    <a:close/>
                    <a:moveTo>
                      <a:pt x="15909" y="811"/>
                    </a:moveTo>
                    <a:cubicBezTo>
                      <a:pt x="15861" y="811"/>
                      <a:pt x="15839" y="832"/>
                      <a:pt x="15839" y="876"/>
                    </a:cubicBezTo>
                    <a:cubicBezTo>
                      <a:pt x="15839" y="903"/>
                      <a:pt x="15861" y="946"/>
                      <a:pt x="15909" y="946"/>
                    </a:cubicBezTo>
                    <a:cubicBezTo>
                      <a:pt x="15931" y="946"/>
                      <a:pt x="15974" y="903"/>
                      <a:pt x="15974" y="876"/>
                    </a:cubicBezTo>
                    <a:cubicBezTo>
                      <a:pt x="15974" y="832"/>
                      <a:pt x="15931" y="811"/>
                      <a:pt x="15909" y="811"/>
                    </a:cubicBezTo>
                    <a:close/>
                    <a:moveTo>
                      <a:pt x="15909" y="1081"/>
                    </a:moveTo>
                    <a:cubicBezTo>
                      <a:pt x="15861" y="1081"/>
                      <a:pt x="15839" y="1102"/>
                      <a:pt x="15839" y="1146"/>
                    </a:cubicBezTo>
                    <a:cubicBezTo>
                      <a:pt x="15839" y="1173"/>
                      <a:pt x="15861" y="1216"/>
                      <a:pt x="15909" y="1216"/>
                    </a:cubicBezTo>
                    <a:cubicBezTo>
                      <a:pt x="15931" y="1216"/>
                      <a:pt x="15974" y="1173"/>
                      <a:pt x="15974" y="1146"/>
                    </a:cubicBezTo>
                    <a:cubicBezTo>
                      <a:pt x="15974" y="1102"/>
                      <a:pt x="15931" y="1081"/>
                      <a:pt x="15909" y="1081"/>
                    </a:cubicBezTo>
                    <a:close/>
                    <a:moveTo>
                      <a:pt x="15909" y="1351"/>
                    </a:moveTo>
                    <a:cubicBezTo>
                      <a:pt x="15861" y="1351"/>
                      <a:pt x="15839" y="1372"/>
                      <a:pt x="15839" y="1416"/>
                    </a:cubicBezTo>
                    <a:cubicBezTo>
                      <a:pt x="15839" y="1443"/>
                      <a:pt x="15861" y="1486"/>
                      <a:pt x="15909" y="1486"/>
                    </a:cubicBezTo>
                    <a:cubicBezTo>
                      <a:pt x="15931" y="1486"/>
                      <a:pt x="15974" y="1443"/>
                      <a:pt x="15974" y="1416"/>
                    </a:cubicBezTo>
                    <a:cubicBezTo>
                      <a:pt x="15974" y="1372"/>
                      <a:pt x="15931" y="1351"/>
                      <a:pt x="15909" y="1351"/>
                    </a:cubicBezTo>
                    <a:close/>
                    <a:moveTo>
                      <a:pt x="15909" y="1621"/>
                    </a:moveTo>
                    <a:cubicBezTo>
                      <a:pt x="15861" y="1621"/>
                      <a:pt x="15839" y="1642"/>
                      <a:pt x="15839" y="1686"/>
                    </a:cubicBezTo>
                    <a:cubicBezTo>
                      <a:pt x="15839" y="1713"/>
                      <a:pt x="15861" y="1756"/>
                      <a:pt x="15909" y="1756"/>
                    </a:cubicBezTo>
                    <a:cubicBezTo>
                      <a:pt x="15931" y="1756"/>
                      <a:pt x="15974" y="1713"/>
                      <a:pt x="15974" y="1686"/>
                    </a:cubicBezTo>
                    <a:cubicBezTo>
                      <a:pt x="15974" y="1642"/>
                      <a:pt x="15931" y="1621"/>
                      <a:pt x="15909" y="1621"/>
                    </a:cubicBezTo>
                    <a:close/>
                    <a:moveTo>
                      <a:pt x="15909" y="1891"/>
                    </a:moveTo>
                    <a:cubicBezTo>
                      <a:pt x="15861" y="1891"/>
                      <a:pt x="15839" y="1912"/>
                      <a:pt x="15839" y="1956"/>
                    </a:cubicBezTo>
                    <a:cubicBezTo>
                      <a:pt x="15839" y="1983"/>
                      <a:pt x="15861" y="2026"/>
                      <a:pt x="15909" y="2026"/>
                    </a:cubicBezTo>
                    <a:cubicBezTo>
                      <a:pt x="15931" y="2026"/>
                      <a:pt x="15974" y="1983"/>
                      <a:pt x="15974" y="1956"/>
                    </a:cubicBezTo>
                    <a:cubicBezTo>
                      <a:pt x="15974" y="1912"/>
                      <a:pt x="15931" y="1891"/>
                      <a:pt x="15909" y="1891"/>
                    </a:cubicBezTo>
                    <a:close/>
                    <a:moveTo>
                      <a:pt x="11319" y="2161"/>
                    </a:moveTo>
                    <a:cubicBezTo>
                      <a:pt x="11270" y="2161"/>
                      <a:pt x="11249" y="2182"/>
                      <a:pt x="11249" y="2226"/>
                    </a:cubicBezTo>
                    <a:cubicBezTo>
                      <a:pt x="11249" y="2253"/>
                      <a:pt x="11270" y="2296"/>
                      <a:pt x="11319" y="2296"/>
                    </a:cubicBezTo>
                    <a:cubicBezTo>
                      <a:pt x="11341" y="2296"/>
                      <a:pt x="11384" y="2253"/>
                      <a:pt x="11384" y="2226"/>
                    </a:cubicBezTo>
                    <a:cubicBezTo>
                      <a:pt x="11384" y="2182"/>
                      <a:pt x="11341" y="2161"/>
                      <a:pt x="11319" y="2161"/>
                    </a:cubicBezTo>
                    <a:close/>
                    <a:moveTo>
                      <a:pt x="11589" y="2161"/>
                    </a:moveTo>
                    <a:cubicBezTo>
                      <a:pt x="11540" y="2161"/>
                      <a:pt x="11519" y="2182"/>
                      <a:pt x="11519" y="2226"/>
                    </a:cubicBezTo>
                    <a:cubicBezTo>
                      <a:pt x="11519" y="2253"/>
                      <a:pt x="11540" y="2296"/>
                      <a:pt x="11589" y="2296"/>
                    </a:cubicBezTo>
                    <a:cubicBezTo>
                      <a:pt x="11611" y="2296"/>
                      <a:pt x="11654" y="2253"/>
                      <a:pt x="11654" y="2226"/>
                    </a:cubicBezTo>
                    <a:cubicBezTo>
                      <a:pt x="11654" y="2182"/>
                      <a:pt x="11611" y="2161"/>
                      <a:pt x="11589" y="2161"/>
                    </a:cubicBezTo>
                    <a:close/>
                    <a:moveTo>
                      <a:pt x="11859" y="2161"/>
                    </a:moveTo>
                    <a:cubicBezTo>
                      <a:pt x="11810" y="2161"/>
                      <a:pt x="11789" y="2182"/>
                      <a:pt x="11789" y="2226"/>
                    </a:cubicBezTo>
                    <a:cubicBezTo>
                      <a:pt x="11789" y="2253"/>
                      <a:pt x="11810" y="2296"/>
                      <a:pt x="11859" y="2296"/>
                    </a:cubicBezTo>
                    <a:cubicBezTo>
                      <a:pt x="11881" y="2296"/>
                      <a:pt x="11924" y="2253"/>
                      <a:pt x="11924" y="2226"/>
                    </a:cubicBezTo>
                    <a:cubicBezTo>
                      <a:pt x="11924" y="2182"/>
                      <a:pt x="11881" y="2161"/>
                      <a:pt x="11859" y="2161"/>
                    </a:cubicBezTo>
                    <a:close/>
                    <a:moveTo>
                      <a:pt x="12129" y="2161"/>
                    </a:moveTo>
                    <a:cubicBezTo>
                      <a:pt x="12080" y="2161"/>
                      <a:pt x="12059" y="2182"/>
                      <a:pt x="12059" y="2226"/>
                    </a:cubicBezTo>
                    <a:cubicBezTo>
                      <a:pt x="12059" y="2253"/>
                      <a:pt x="12080" y="2296"/>
                      <a:pt x="12129" y="2296"/>
                    </a:cubicBezTo>
                    <a:cubicBezTo>
                      <a:pt x="12151" y="2296"/>
                      <a:pt x="12194" y="2253"/>
                      <a:pt x="12194" y="2226"/>
                    </a:cubicBezTo>
                    <a:cubicBezTo>
                      <a:pt x="12194" y="2182"/>
                      <a:pt x="12151" y="2161"/>
                      <a:pt x="12129" y="2161"/>
                    </a:cubicBezTo>
                    <a:close/>
                    <a:moveTo>
                      <a:pt x="12399" y="2161"/>
                    </a:moveTo>
                    <a:cubicBezTo>
                      <a:pt x="12350" y="2161"/>
                      <a:pt x="12329" y="2182"/>
                      <a:pt x="12329" y="2226"/>
                    </a:cubicBezTo>
                    <a:cubicBezTo>
                      <a:pt x="12329" y="2253"/>
                      <a:pt x="12350" y="2296"/>
                      <a:pt x="12399" y="2296"/>
                    </a:cubicBezTo>
                    <a:cubicBezTo>
                      <a:pt x="12421" y="2296"/>
                      <a:pt x="12464" y="2253"/>
                      <a:pt x="12464" y="2226"/>
                    </a:cubicBezTo>
                    <a:cubicBezTo>
                      <a:pt x="12464" y="2182"/>
                      <a:pt x="12421" y="2161"/>
                      <a:pt x="12399" y="2161"/>
                    </a:cubicBezTo>
                    <a:close/>
                    <a:moveTo>
                      <a:pt x="12669" y="2161"/>
                    </a:moveTo>
                    <a:cubicBezTo>
                      <a:pt x="12620" y="2161"/>
                      <a:pt x="12599" y="2182"/>
                      <a:pt x="12599" y="2226"/>
                    </a:cubicBezTo>
                    <a:cubicBezTo>
                      <a:pt x="12599" y="2253"/>
                      <a:pt x="12620" y="2296"/>
                      <a:pt x="12669" y="2296"/>
                    </a:cubicBezTo>
                    <a:cubicBezTo>
                      <a:pt x="12691" y="2296"/>
                      <a:pt x="12734" y="2253"/>
                      <a:pt x="12734" y="2226"/>
                    </a:cubicBezTo>
                    <a:cubicBezTo>
                      <a:pt x="12734" y="2182"/>
                      <a:pt x="12691" y="2161"/>
                      <a:pt x="12669" y="2161"/>
                    </a:cubicBezTo>
                    <a:close/>
                    <a:moveTo>
                      <a:pt x="12939" y="2161"/>
                    </a:moveTo>
                    <a:cubicBezTo>
                      <a:pt x="12891" y="2161"/>
                      <a:pt x="12869" y="2182"/>
                      <a:pt x="12869" y="2226"/>
                    </a:cubicBezTo>
                    <a:cubicBezTo>
                      <a:pt x="12869" y="2253"/>
                      <a:pt x="12891" y="2296"/>
                      <a:pt x="12939" y="2296"/>
                    </a:cubicBezTo>
                    <a:cubicBezTo>
                      <a:pt x="12961" y="2296"/>
                      <a:pt x="13004" y="2253"/>
                      <a:pt x="13004" y="2226"/>
                    </a:cubicBezTo>
                    <a:cubicBezTo>
                      <a:pt x="13004" y="2182"/>
                      <a:pt x="12961" y="2161"/>
                      <a:pt x="12939" y="2161"/>
                    </a:cubicBezTo>
                    <a:close/>
                    <a:moveTo>
                      <a:pt x="13209" y="2161"/>
                    </a:moveTo>
                    <a:cubicBezTo>
                      <a:pt x="13161" y="2161"/>
                      <a:pt x="13139" y="2182"/>
                      <a:pt x="13139" y="2226"/>
                    </a:cubicBezTo>
                    <a:cubicBezTo>
                      <a:pt x="13139" y="2253"/>
                      <a:pt x="13161" y="2296"/>
                      <a:pt x="13209" y="2296"/>
                    </a:cubicBezTo>
                    <a:cubicBezTo>
                      <a:pt x="13231" y="2296"/>
                      <a:pt x="13274" y="2253"/>
                      <a:pt x="13274" y="2226"/>
                    </a:cubicBezTo>
                    <a:cubicBezTo>
                      <a:pt x="13274" y="2182"/>
                      <a:pt x="13231" y="2161"/>
                      <a:pt x="13209" y="2161"/>
                    </a:cubicBezTo>
                    <a:close/>
                    <a:moveTo>
                      <a:pt x="13479" y="2161"/>
                    </a:moveTo>
                    <a:cubicBezTo>
                      <a:pt x="13431" y="2161"/>
                      <a:pt x="13409" y="2182"/>
                      <a:pt x="13409" y="2226"/>
                    </a:cubicBezTo>
                    <a:cubicBezTo>
                      <a:pt x="13409" y="2253"/>
                      <a:pt x="13431" y="2296"/>
                      <a:pt x="13479" y="2296"/>
                    </a:cubicBezTo>
                    <a:cubicBezTo>
                      <a:pt x="13501" y="2296"/>
                      <a:pt x="13544" y="2253"/>
                      <a:pt x="13544" y="2226"/>
                    </a:cubicBezTo>
                    <a:cubicBezTo>
                      <a:pt x="13544" y="2182"/>
                      <a:pt x="13501" y="2161"/>
                      <a:pt x="13479" y="2161"/>
                    </a:cubicBezTo>
                    <a:close/>
                    <a:moveTo>
                      <a:pt x="13749" y="2161"/>
                    </a:moveTo>
                    <a:cubicBezTo>
                      <a:pt x="13701" y="2161"/>
                      <a:pt x="13679" y="2182"/>
                      <a:pt x="13679" y="2226"/>
                    </a:cubicBezTo>
                    <a:cubicBezTo>
                      <a:pt x="13679" y="2253"/>
                      <a:pt x="13701" y="2296"/>
                      <a:pt x="13749" y="2296"/>
                    </a:cubicBezTo>
                    <a:cubicBezTo>
                      <a:pt x="13771" y="2296"/>
                      <a:pt x="13814" y="2253"/>
                      <a:pt x="13814" y="2226"/>
                    </a:cubicBezTo>
                    <a:cubicBezTo>
                      <a:pt x="13814" y="2182"/>
                      <a:pt x="13771" y="2161"/>
                      <a:pt x="13749" y="2161"/>
                    </a:cubicBezTo>
                    <a:close/>
                    <a:moveTo>
                      <a:pt x="14019" y="2161"/>
                    </a:moveTo>
                    <a:cubicBezTo>
                      <a:pt x="13971" y="2161"/>
                      <a:pt x="13949" y="2182"/>
                      <a:pt x="13949" y="2226"/>
                    </a:cubicBezTo>
                    <a:cubicBezTo>
                      <a:pt x="13949" y="2253"/>
                      <a:pt x="13971" y="2296"/>
                      <a:pt x="14019" y="2296"/>
                    </a:cubicBezTo>
                    <a:cubicBezTo>
                      <a:pt x="14041" y="2296"/>
                      <a:pt x="14084" y="2253"/>
                      <a:pt x="14084" y="2226"/>
                    </a:cubicBezTo>
                    <a:cubicBezTo>
                      <a:pt x="14084" y="2182"/>
                      <a:pt x="14041" y="2161"/>
                      <a:pt x="14019" y="2161"/>
                    </a:cubicBezTo>
                    <a:close/>
                    <a:moveTo>
                      <a:pt x="14289" y="2161"/>
                    </a:moveTo>
                    <a:cubicBezTo>
                      <a:pt x="14241" y="2161"/>
                      <a:pt x="14219" y="2182"/>
                      <a:pt x="14219" y="2226"/>
                    </a:cubicBezTo>
                    <a:cubicBezTo>
                      <a:pt x="14219" y="2253"/>
                      <a:pt x="14241" y="2296"/>
                      <a:pt x="14289" y="2296"/>
                    </a:cubicBezTo>
                    <a:cubicBezTo>
                      <a:pt x="14311" y="2296"/>
                      <a:pt x="14354" y="2253"/>
                      <a:pt x="14354" y="2226"/>
                    </a:cubicBezTo>
                    <a:cubicBezTo>
                      <a:pt x="14354" y="2182"/>
                      <a:pt x="14311" y="2161"/>
                      <a:pt x="14289" y="2161"/>
                    </a:cubicBezTo>
                    <a:close/>
                    <a:moveTo>
                      <a:pt x="14559" y="2161"/>
                    </a:moveTo>
                    <a:cubicBezTo>
                      <a:pt x="14511" y="2161"/>
                      <a:pt x="14489" y="2182"/>
                      <a:pt x="14489" y="2226"/>
                    </a:cubicBezTo>
                    <a:cubicBezTo>
                      <a:pt x="14489" y="2253"/>
                      <a:pt x="14511" y="2296"/>
                      <a:pt x="14559" y="2296"/>
                    </a:cubicBezTo>
                    <a:cubicBezTo>
                      <a:pt x="14581" y="2296"/>
                      <a:pt x="14624" y="2253"/>
                      <a:pt x="14624" y="2226"/>
                    </a:cubicBezTo>
                    <a:cubicBezTo>
                      <a:pt x="14624" y="2182"/>
                      <a:pt x="14581" y="2161"/>
                      <a:pt x="14559" y="2161"/>
                    </a:cubicBezTo>
                    <a:close/>
                    <a:moveTo>
                      <a:pt x="14829" y="2161"/>
                    </a:moveTo>
                    <a:cubicBezTo>
                      <a:pt x="14781" y="2161"/>
                      <a:pt x="14759" y="2182"/>
                      <a:pt x="14759" y="2226"/>
                    </a:cubicBezTo>
                    <a:cubicBezTo>
                      <a:pt x="14759" y="2253"/>
                      <a:pt x="14781" y="2296"/>
                      <a:pt x="14829" y="2296"/>
                    </a:cubicBezTo>
                    <a:cubicBezTo>
                      <a:pt x="14851" y="2296"/>
                      <a:pt x="14894" y="2253"/>
                      <a:pt x="14894" y="2226"/>
                    </a:cubicBezTo>
                    <a:cubicBezTo>
                      <a:pt x="14894" y="2182"/>
                      <a:pt x="14851" y="2161"/>
                      <a:pt x="14829" y="2161"/>
                    </a:cubicBezTo>
                    <a:close/>
                    <a:moveTo>
                      <a:pt x="15099" y="2161"/>
                    </a:moveTo>
                    <a:cubicBezTo>
                      <a:pt x="15051" y="2161"/>
                      <a:pt x="15029" y="2182"/>
                      <a:pt x="15029" y="2226"/>
                    </a:cubicBezTo>
                    <a:cubicBezTo>
                      <a:pt x="15029" y="2253"/>
                      <a:pt x="15051" y="2296"/>
                      <a:pt x="15099" y="2296"/>
                    </a:cubicBezTo>
                    <a:cubicBezTo>
                      <a:pt x="15121" y="2296"/>
                      <a:pt x="15164" y="2253"/>
                      <a:pt x="15164" y="2226"/>
                    </a:cubicBezTo>
                    <a:cubicBezTo>
                      <a:pt x="15164" y="2182"/>
                      <a:pt x="15121" y="2161"/>
                      <a:pt x="15099" y="2161"/>
                    </a:cubicBezTo>
                    <a:close/>
                    <a:moveTo>
                      <a:pt x="15369" y="2161"/>
                    </a:moveTo>
                    <a:cubicBezTo>
                      <a:pt x="15321" y="2161"/>
                      <a:pt x="15299" y="2182"/>
                      <a:pt x="15299" y="2226"/>
                    </a:cubicBezTo>
                    <a:cubicBezTo>
                      <a:pt x="15299" y="2253"/>
                      <a:pt x="15321" y="2296"/>
                      <a:pt x="15369" y="2296"/>
                    </a:cubicBezTo>
                    <a:cubicBezTo>
                      <a:pt x="15391" y="2296"/>
                      <a:pt x="15434" y="2253"/>
                      <a:pt x="15434" y="2226"/>
                    </a:cubicBezTo>
                    <a:cubicBezTo>
                      <a:pt x="15434" y="2182"/>
                      <a:pt x="15391" y="2161"/>
                      <a:pt x="15369" y="2161"/>
                    </a:cubicBezTo>
                    <a:close/>
                    <a:moveTo>
                      <a:pt x="15639" y="2161"/>
                    </a:moveTo>
                    <a:cubicBezTo>
                      <a:pt x="15591" y="2161"/>
                      <a:pt x="15569" y="2182"/>
                      <a:pt x="15569" y="2226"/>
                    </a:cubicBezTo>
                    <a:cubicBezTo>
                      <a:pt x="15569" y="2253"/>
                      <a:pt x="15591" y="2296"/>
                      <a:pt x="15639" y="2296"/>
                    </a:cubicBezTo>
                    <a:cubicBezTo>
                      <a:pt x="15661" y="2296"/>
                      <a:pt x="15704" y="2253"/>
                      <a:pt x="15704" y="2226"/>
                    </a:cubicBezTo>
                    <a:cubicBezTo>
                      <a:pt x="15704" y="2182"/>
                      <a:pt x="15661" y="2161"/>
                      <a:pt x="15639" y="2161"/>
                    </a:cubicBezTo>
                    <a:close/>
                    <a:moveTo>
                      <a:pt x="15909" y="2161"/>
                    </a:moveTo>
                    <a:cubicBezTo>
                      <a:pt x="15861" y="2161"/>
                      <a:pt x="15839" y="2182"/>
                      <a:pt x="15839" y="2226"/>
                    </a:cubicBezTo>
                    <a:cubicBezTo>
                      <a:pt x="15839" y="2253"/>
                      <a:pt x="15861" y="2296"/>
                      <a:pt x="15909" y="2296"/>
                    </a:cubicBezTo>
                    <a:cubicBezTo>
                      <a:pt x="15931" y="2296"/>
                      <a:pt x="15974" y="2253"/>
                      <a:pt x="15974" y="2226"/>
                    </a:cubicBezTo>
                    <a:cubicBezTo>
                      <a:pt x="15974" y="2182"/>
                      <a:pt x="15931" y="2161"/>
                      <a:pt x="15909" y="2161"/>
                    </a:cubicBezTo>
                    <a:close/>
                    <a:moveTo>
                      <a:pt x="11162" y="2274"/>
                    </a:moveTo>
                    <a:cubicBezTo>
                      <a:pt x="11135" y="2274"/>
                      <a:pt x="11092" y="2317"/>
                      <a:pt x="11092" y="2339"/>
                    </a:cubicBezTo>
                    <a:cubicBezTo>
                      <a:pt x="11092" y="2388"/>
                      <a:pt x="11135" y="2409"/>
                      <a:pt x="11162" y="2409"/>
                    </a:cubicBezTo>
                    <a:cubicBezTo>
                      <a:pt x="11206" y="2409"/>
                      <a:pt x="11227" y="2388"/>
                      <a:pt x="11227" y="2339"/>
                    </a:cubicBezTo>
                    <a:cubicBezTo>
                      <a:pt x="11227" y="2317"/>
                      <a:pt x="11206" y="2274"/>
                      <a:pt x="11162" y="2274"/>
                    </a:cubicBezTo>
                    <a:close/>
                    <a:moveTo>
                      <a:pt x="11162" y="2544"/>
                    </a:moveTo>
                    <a:cubicBezTo>
                      <a:pt x="11135" y="2544"/>
                      <a:pt x="11092" y="2587"/>
                      <a:pt x="11092" y="2609"/>
                    </a:cubicBezTo>
                    <a:cubicBezTo>
                      <a:pt x="11092" y="2658"/>
                      <a:pt x="11135" y="2679"/>
                      <a:pt x="11162" y="2679"/>
                    </a:cubicBezTo>
                    <a:cubicBezTo>
                      <a:pt x="11206" y="2679"/>
                      <a:pt x="11227" y="2658"/>
                      <a:pt x="11227" y="2609"/>
                    </a:cubicBezTo>
                    <a:cubicBezTo>
                      <a:pt x="11227" y="2587"/>
                      <a:pt x="11206" y="2544"/>
                      <a:pt x="11162" y="2544"/>
                    </a:cubicBezTo>
                    <a:close/>
                    <a:moveTo>
                      <a:pt x="11162" y="2814"/>
                    </a:moveTo>
                    <a:cubicBezTo>
                      <a:pt x="11135" y="2814"/>
                      <a:pt x="11092" y="2857"/>
                      <a:pt x="11092" y="2879"/>
                    </a:cubicBezTo>
                    <a:cubicBezTo>
                      <a:pt x="11092" y="2928"/>
                      <a:pt x="11135" y="2949"/>
                      <a:pt x="11162" y="2949"/>
                    </a:cubicBezTo>
                    <a:cubicBezTo>
                      <a:pt x="11206" y="2949"/>
                      <a:pt x="11227" y="2928"/>
                      <a:pt x="11227" y="2879"/>
                    </a:cubicBezTo>
                    <a:cubicBezTo>
                      <a:pt x="11227" y="2857"/>
                      <a:pt x="11206" y="2814"/>
                      <a:pt x="11162" y="2814"/>
                    </a:cubicBezTo>
                    <a:close/>
                    <a:moveTo>
                      <a:pt x="11162" y="3084"/>
                    </a:moveTo>
                    <a:cubicBezTo>
                      <a:pt x="11135" y="3084"/>
                      <a:pt x="11092" y="3127"/>
                      <a:pt x="11092" y="3149"/>
                    </a:cubicBezTo>
                    <a:cubicBezTo>
                      <a:pt x="11092" y="3198"/>
                      <a:pt x="11135" y="3219"/>
                      <a:pt x="11162" y="3219"/>
                    </a:cubicBezTo>
                    <a:cubicBezTo>
                      <a:pt x="11206" y="3219"/>
                      <a:pt x="11227" y="3198"/>
                      <a:pt x="11227" y="3149"/>
                    </a:cubicBezTo>
                    <a:cubicBezTo>
                      <a:pt x="11227" y="3127"/>
                      <a:pt x="11206" y="3084"/>
                      <a:pt x="11162" y="3084"/>
                    </a:cubicBezTo>
                    <a:close/>
                    <a:moveTo>
                      <a:pt x="11162" y="3354"/>
                    </a:moveTo>
                    <a:cubicBezTo>
                      <a:pt x="11135" y="3354"/>
                      <a:pt x="11092" y="3398"/>
                      <a:pt x="11092" y="3419"/>
                    </a:cubicBezTo>
                    <a:cubicBezTo>
                      <a:pt x="11092" y="3468"/>
                      <a:pt x="11135" y="3489"/>
                      <a:pt x="11162" y="3489"/>
                    </a:cubicBezTo>
                    <a:cubicBezTo>
                      <a:pt x="11206" y="3489"/>
                      <a:pt x="11227" y="3468"/>
                      <a:pt x="11227" y="3419"/>
                    </a:cubicBezTo>
                    <a:cubicBezTo>
                      <a:pt x="11227" y="3398"/>
                      <a:pt x="11206" y="3354"/>
                      <a:pt x="11162" y="3354"/>
                    </a:cubicBezTo>
                    <a:close/>
                    <a:moveTo>
                      <a:pt x="11162" y="3624"/>
                    </a:moveTo>
                    <a:cubicBezTo>
                      <a:pt x="11135" y="3624"/>
                      <a:pt x="11092" y="3668"/>
                      <a:pt x="11092" y="3689"/>
                    </a:cubicBezTo>
                    <a:cubicBezTo>
                      <a:pt x="11092" y="3738"/>
                      <a:pt x="11135" y="3759"/>
                      <a:pt x="11162" y="3759"/>
                    </a:cubicBezTo>
                    <a:cubicBezTo>
                      <a:pt x="11206" y="3759"/>
                      <a:pt x="11227" y="3738"/>
                      <a:pt x="11227" y="3689"/>
                    </a:cubicBezTo>
                    <a:cubicBezTo>
                      <a:pt x="11227" y="3668"/>
                      <a:pt x="11206" y="3624"/>
                      <a:pt x="11162" y="3624"/>
                    </a:cubicBezTo>
                    <a:close/>
                    <a:moveTo>
                      <a:pt x="11162" y="3894"/>
                    </a:moveTo>
                    <a:cubicBezTo>
                      <a:pt x="11135" y="3894"/>
                      <a:pt x="11092" y="3938"/>
                      <a:pt x="11092" y="3959"/>
                    </a:cubicBezTo>
                    <a:cubicBezTo>
                      <a:pt x="11092" y="4008"/>
                      <a:pt x="11135" y="4029"/>
                      <a:pt x="11162" y="4029"/>
                    </a:cubicBezTo>
                    <a:cubicBezTo>
                      <a:pt x="11206" y="4029"/>
                      <a:pt x="11227" y="4008"/>
                      <a:pt x="11227" y="3959"/>
                    </a:cubicBezTo>
                    <a:cubicBezTo>
                      <a:pt x="11227" y="3938"/>
                      <a:pt x="11206" y="3894"/>
                      <a:pt x="11162" y="3894"/>
                    </a:cubicBezTo>
                    <a:close/>
                    <a:moveTo>
                      <a:pt x="11162" y="4164"/>
                    </a:moveTo>
                    <a:cubicBezTo>
                      <a:pt x="11135" y="4164"/>
                      <a:pt x="11092" y="4208"/>
                      <a:pt x="11092" y="4229"/>
                    </a:cubicBezTo>
                    <a:cubicBezTo>
                      <a:pt x="11092" y="4278"/>
                      <a:pt x="11135" y="4299"/>
                      <a:pt x="11162" y="4299"/>
                    </a:cubicBezTo>
                    <a:cubicBezTo>
                      <a:pt x="11206" y="4299"/>
                      <a:pt x="11227" y="4278"/>
                      <a:pt x="11227" y="4229"/>
                    </a:cubicBezTo>
                    <a:cubicBezTo>
                      <a:pt x="11227" y="4208"/>
                      <a:pt x="11206" y="4164"/>
                      <a:pt x="11162" y="4164"/>
                    </a:cubicBezTo>
                    <a:close/>
                    <a:moveTo>
                      <a:pt x="11162" y="4434"/>
                    </a:moveTo>
                    <a:cubicBezTo>
                      <a:pt x="11135" y="4434"/>
                      <a:pt x="11092" y="4478"/>
                      <a:pt x="11092" y="4499"/>
                    </a:cubicBezTo>
                    <a:cubicBezTo>
                      <a:pt x="11092" y="4548"/>
                      <a:pt x="11135" y="4569"/>
                      <a:pt x="11162" y="4569"/>
                    </a:cubicBezTo>
                    <a:cubicBezTo>
                      <a:pt x="11206" y="4569"/>
                      <a:pt x="11227" y="4548"/>
                      <a:pt x="11227" y="4499"/>
                    </a:cubicBezTo>
                    <a:cubicBezTo>
                      <a:pt x="11227" y="4478"/>
                      <a:pt x="11206" y="4434"/>
                      <a:pt x="11162" y="4434"/>
                    </a:cubicBezTo>
                    <a:close/>
                    <a:moveTo>
                      <a:pt x="11162" y="4704"/>
                    </a:moveTo>
                    <a:cubicBezTo>
                      <a:pt x="11135" y="4704"/>
                      <a:pt x="11092" y="4748"/>
                      <a:pt x="11092" y="4769"/>
                    </a:cubicBezTo>
                    <a:cubicBezTo>
                      <a:pt x="11092" y="4818"/>
                      <a:pt x="11135" y="4839"/>
                      <a:pt x="11162" y="4839"/>
                    </a:cubicBezTo>
                    <a:cubicBezTo>
                      <a:pt x="11206" y="4839"/>
                      <a:pt x="11227" y="4818"/>
                      <a:pt x="11227" y="4769"/>
                    </a:cubicBezTo>
                    <a:cubicBezTo>
                      <a:pt x="11227" y="4748"/>
                      <a:pt x="11206" y="4704"/>
                      <a:pt x="11162" y="4704"/>
                    </a:cubicBezTo>
                    <a:close/>
                    <a:moveTo>
                      <a:pt x="11162" y="4974"/>
                    </a:moveTo>
                    <a:cubicBezTo>
                      <a:pt x="11135" y="4974"/>
                      <a:pt x="11092" y="5018"/>
                      <a:pt x="11092" y="5039"/>
                    </a:cubicBezTo>
                    <a:cubicBezTo>
                      <a:pt x="11092" y="5088"/>
                      <a:pt x="11135" y="5109"/>
                      <a:pt x="11162" y="5109"/>
                    </a:cubicBezTo>
                    <a:cubicBezTo>
                      <a:pt x="11206" y="5109"/>
                      <a:pt x="11227" y="5088"/>
                      <a:pt x="11227" y="5039"/>
                    </a:cubicBezTo>
                    <a:cubicBezTo>
                      <a:pt x="11227" y="5018"/>
                      <a:pt x="11206" y="4974"/>
                      <a:pt x="11162" y="4974"/>
                    </a:cubicBezTo>
                    <a:close/>
                    <a:moveTo>
                      <a:pt x="11162" y="5244"/>
                    </a:moveTo>
                    <a:cubicBezTo>
                      <a:pt x="11135" y="5244"/>
                      <a:pt x="11092" y="5288"/>
                      <a:pt x="11092" y="5309"/>
                    </a:cubicBezTo>
                    <a:cubicBezTo>
                      <a:pt x="11092" y="5358"/>
                      <a:pt x="11135" y="5379"/>
                      <a:pt x="11162" y="5379"/>
                    </a:cubicBezTo>
                    <a:cubicBezTo>
                      <a:pt x="11206" y="5379"/>
                      <a:pt x="11227" y="5358"/>
                      <a:pt x="11227" y="5309"/>
                    </a:cubicBezTo>
                    <a:cubicBezTo>
                      <a:pt x="11227" y="5288"/>
                      <a:pt x="11206" y="5244"/>
                      <a:pt x="11162" y="5244"/>
                    </a:cubicBezTo>
                    <a:close/>
                    <a:moveTo>
                      <a:pt x="11162" y="5514"/>
                    </a:moveTo>
                    <a:cubicBezTo>
                      <a:pt x="11135" y="5514"/>
                      <a:pt x="11092" y="5558"/>
                      <a:pt x="11092" y="5579"/>
                    </a:cubicBezTo>
                    <a:cubicBezTo>
                      <a:pt x="11092" y="5628"/>
                      <a:pt x="11135" y="5649"/>
                      <a:pt x="11162" y="5649"/>
                    </a:cubicBezTo>
                    <a:cubicBezTo>
                      <a:pt x="11206" y="5649"/>
                      <a:pt x="11227" y="5628"/>
                      <a:pt x="11227" y="5579"/>
                    </a:cubicBezTo>
                    <a:cubicBezTo>
                      <a:pt x="11227" y="5558"/>
                      <a:pt x="11206" y="5514"/>
                      <a:pt x="11162" y="5514"/>
                    </a:cubicBezTo>
                    <a:close/>
                    <a:moveTo>
                      <a:pt x="11162" y="5784"/>
                    </a:moveTo>
                    <a:cubicBezTo>
                      <a:pt x="11135" y="5784"/>
                      <a:pt x="11092" y="5828"/>
                      <a:pt x="11092" y="5849"/>
                    </a:cubicBezTo>
                    <a:cubicBezTo>
                      <a:pt x="11092" y="5898"/>
                      <a:pt x="11135" y="5919"/>
                      <a:pt x="11162" y="5919"/>
                    </a:cubicBezTo>
                    <a:cubicBezTo>
                      <a:pt x="11206" y="5919"/>
                      <a:pt x="11227" y="5898"/>
                      <a:pt x="11227" y="5849"/>
                    </a:cubicBezTo>
                    <a:cubicBezTo>
                      <a:pt x="11227" y="5828"/>
                      <a:pt x="11206" y="5784"/>
                      <a:pt x="11162" y="5784"/>
                    </a:cubicBezTo>
                    <a:close/>
                    <a:moveTo>
                      <a:pt x="11162" y="6054"/>
                    </a:moveTo>
                    <a:cubicBezTo>
                      <a:pt x="11135" y="6054"/>
                      <a:pt x="11092" y="6098"/>
                      <a:pt x="11092" y="6119"/>
                    </a:cubicBezTo>
                    <a:cubicBezTo>
                      <a:pt x="11092" y="6168"/>
                      <a:pt x="11135" y="6189"/>
                      <a:pt x="11162" y="6189"/>
                    </a:cubicBezTo>
                    <a:cubicBezTo>
                      <a:pt x="11206" y="6189"/>
                      <a:pt x="11227" y="6168"/>
                      <a:pt x="11227" y="6119"/>
                    </a:cubicBezTo>
                    <a:cubicBezTo>
                      <a:pt x="11227" y="6098"/>
                      <a:pt x="11206" y="6054"/>
                      <a:pt x="11162" y="6054"/>
                    </a:cubicBezTo>
                    <a:close/>
                    <a:moveTo>
                      <a:pt x="11162" y="6324"/>
                    </a:moveTo>
                    <a:cubicBezTo>
                      <a:pt x="11135" y="6324"/>
                      <a:pt x="11092" y="6368"/>
                      <a:pt x="11092" y="6389"/>
                    </a:cubicBezTo>
                    <a:cubicBezTo>
                      <a:pt x="11092" y="6438"/>
                      <a:pt x="11135" y="6459"/>
                      <a:pt x="11162" y="6459"/>
                    </a:cubicBezTo>
                    <a:cubicBezTo>
                      <a:pt x="11206" y="6459"/>
                      <a:pt x="11227" y="6438"/>
                      <a:pt x="11227" y="6389"/>
                    </a:cubicBezTo>
                    <a:cubicBezTo>
                      <a:pt x="11227" y="6368"/>
                      <a:pt x="11206" y="6324"/>
                      <a:pt x="11162" y="6324"/>
                    </a:cubicBezTo>
                    <a:close/>
                    <a:moveTo>
                      <a:pt x="11162" y="6594"/>
                    </a:moveTo>
                    <a:cubicBezTo>
                      <a:pt x="11135" y="6594"/>
                      <a:pt x="11092" y="6638"/>
                      <a:pt x="11092" y="6659"/>
                    </a:cubicBezTo>
                    <a:cubicBezTo>
                      <a:pt x="11092" y="6708"/>
                      <a:pt x="11135" y="6729"/>
                      <a:pt x="11162" y="6729"/>
                    </a:cubicBezTo>
                    <a:cubicBezTo>
                      <a:pt x="11206" y="6729"/>
                      <a:pt x="11227" y="6708"/>
                      <a:pt x="11227" y="6659"/>
                    </a:cubicBezTo>
                    <a:cubicBezTo>
                      <a:pt x="11227" y="6638"/>
                      <a:pt x="11206" y="6594"/>
                      <a:pt x="11162" y="6594"/>
                    </a:cubicBezTo>
                    <a:close/>
                    <a:moveTo>
                      <a:pt x="11162" y="6864"/>
                    </a:moveTo>
                    <a:cubicBezTo>
                      <a:pt x="11135" y="6864"/>
                      <a:pt x="11092" y="6908"/>
                      <a:pt x="11092" y="6929"/>
                    </a:cubicBezTo>
                    <a:cubicBezTo>
                      <a:pt x="11092" y="6978"/>
                      <a:pt x="11135" y="6999"/>
                      <a:pt x="11162" y="6999"/>
                    </a:cubicBezTo>
                    <a:cubicBezTo>
                      <a:pt x="11206" y="6999"/>
                      <a:pt x="11227" y="6978"/>
                      <a:pt x="11227" y="6929"/>
                    </a:cubicBezTo>
                    <a:cubicBezTo>
                      <a:pt x="11227" y="6908"/>
                      <a:pt x="11206" y="6864"/>
                      <a:pt x="11162" y="6864"/>
                    </a:cubicBezTo>
                    <a:close/>
                    <a:moveTo>
                      <a:pt x="11162" y="7134"/>
                    </a:moveTo>
                    <a:cubicBezTo>
                      <a:pt x="11135" y="7134"/>
                      <a:pt x="11092" y="7178"/>
                      <a:pt x="11092" y="7199"/>
                    </a:cubicBezTo>
                    <a:cubicBezTo>
                      <a:pt x="11092" y="7248"/>
                      <a:pt x="11135" y="7269"/>
                      <a:pt x="11162" y="7269"/>
                    </a:cubicBezTo>
                    <a:cubicBezTo>
                      <a:pt x="11206" y="7269"/>
                      <a:pt x="11227" y="7248"/>
                      <a:pt x="11227" y="7199"/>
                    </a:cubicBezTo>
                    <a:cubicBezTo>
                      <a:pt x="11227" y="7178"/>
                      <a:pt x="11206" y="7134"/>
                      <a:pt x="11162" y="7134"/>
                    </a:cubicBezTo>
                    <a:close/>
                    <a:moveTo>
                      <a:pt x="11162" y="7404"/>
                    </a:moveTo>
                    <a:cubicBezTo>
                      <a:pt x="11135" y="7404"/>
                      <a:pt x="11092" y="7448"/>
                      <a:pt x="11092" y="7469"/>
                    </a:cubicBezTo>
                    <a:cubicBezTo>
                      <a:pt x="11092" y="7518"/>
                      <a:pt x="11135" y="7539"/>
                      <a:pt x="11162" y="7539"/>
                    </a:cubicBezTo>
                    <a:cubicBezTo>
                      <a:pt x="11206" y="7539"/>
                      <a:pt x="11227" y="7518"/>
                      <a:pt x="11227" y="7469"/>
                    </a:cubicBezTo>
                    <a:cubicBezTo>
                      <a:pt x="11227" y="7448"/>
                      <a:pt x="11206" y="7404"/>
                      <a:pt x="11162" y="7404"/>
                    </a:cubicBezTo>
                    <a:close/>
                    <a:moveTo>
                      <a:pt x="11162" y="7674"/>
                    </a:moveTo>
                    <a:cubicBezTo>
                      <a:pt x="11135" y="7674"/>
                      <a:pt x="11092" y="7718"/>
                      <a:pt x="11092" y="7739"/>
                    </a:cubicBezTo>
                    <a:cubicBezTo>
                      <a:pt x="11092" y="7788"/>
                      <a:pt x="11135" y="7809"/>
                      <a:pt x="11162" y="7809"/>
                    </a:cubicBezTo>
                    <a:cubicBezTo>
                      <a:pt x="11206" y="7809"/>
                      <a:pt x="11227" y="7788"/>
                      <a:pt x="11227" y="7739"/>
                    </a:cubicBezTo>
                    <a:cubicBezTo>
                      <a:pt x="11227" y="7718"/>
                      <a:pt x="11206" y="7674"/>
                      <a:pt x="11162" y="7674"/>
                    </a:cubicBezTo>
                    <a:close/>
                    <a:moveTo>
                      <a:pt x="11162" y="7944"/>
                    </a:moveTo>
                    <a:cubicBezTo>
                      <a:pt x="11135" y="7944"/>
                      <a:pt x="11092" y="7988"/>
                      <a:pt x="11092" y="8009"/>
                    </a:cubicBezTo>
                    <a:cubicBezTo>
                      <a:pt x="11092" y="8058"/>
                      <a:pt x="11135" y="8080"/>
                      <a:pt x="11162" y="8080"/>
                    </a:cubicBezTo>
                    <a:cubicBezTo>
                      <a:pt x="11206" y="8080"/>
                      <a:pt x="11227" y="8058"/>
                      <a:pt x="11227" y="8009"/>
                    </a:cubicBezTo>
                    <a:cubicBezTo>
                      <a:pt x="11227" y="7988"/>
                      <a:pt x="11206" y="7944"/>
                      <a:pt x="11162" y="7944"/>
                    </a:cubicBezTo>
                    <a:close/>
                    <a:moveTo>
                      <a:pt x="11162" y="8215"/>
                    </a:moveTo>
                    <a:cubicBezTo>
                      <a:pt x="11135" y="8215"/>
                      <a:pt x="11092" y="8258"/>
                      <a:pt x="11092" y="8279"/>
                    </a:cubicBezTo>
                    <a:cubicBezTo>
                      <a:pt x="11092" y="8328"/>
                      <a:pt x="11135" y="8350"/>
                      <a:pt x="11162" y="8350"/>
                    </a:cubicBezTo>
                    <a:cubicBezTo>
                      <a:pt x="11206" y="8350"/>
                      <a:pt x="11227" y="8328"/>
                      <a:pt x="11227" y="8279"/>
                    </a:cubicBezTo>
                    <a:cubicBezTo>
                      <a:pt x="11227" y="8258"/>
                      <a:pt x="11206" y="8215"/>
                      <a:pt x="11162" y="8215"/>
                    </a:cubicBezTo>
                    <a:close/>
                    <a:moveTo>
                      <a:pt x="65" y="8463"/>
                    </a:moveTo>
                    <a:cubicBezTo>
                      <a:pt x="65" y="8485"/>
                      <a:pt x="43" y="8485"/>
                      <a:pt x="22" y="8485"/>
                    </a:cubicBezTo>
                    <a:cubicBezTo>
                      <a:pt x="22" y="8485"/>
                      <a:pt x="0" y="8506"/>
                      <a:pt x="0" y="8528"/>
                    </a:cubicBezTo>
                    <a:cubicBezTo>
                      <a:pt x="0" y="8571"/>
                      <a:pt x="22" y="8598"/>
                      <a:pt x="65" y="8598"/>
                    </a:cubicBezTo>
                    <a:cubicBezTo>
                      <a:pt x="113" y="8598"/>
                      <a:pt x="135" y="8571"/>
                      <a:pt x="135" y="8528"/>
                    </a:cubicBezTo>
                    <a:cubicBezTo>
                      <a:pt x="135" y="8506"/>
                      <a:pt x="113" y="8463"/>
                      <a:pt x="65" y="8463"/>
                    </a:cubicBezTo>
                    <a:close/>
                    <a:moveTo>
                      <a:pt x="335" y="8463"/>
                    </a:moveTo>
                    <a:cubicBezTo>
                      <a:pt x="292" y="8463"/>
                      <a:pt x="270" y="8485"/>
                      <a:pt x="270" y="8528"/>
                    </a:cubicBezTo>
                    <a:cubicBezTo>
                      <a:pt x="270" y="8571"/>
                      <a:pt x="292" y="8598"/>
                      <a:pt x="335" y="8598"/>
                    </a:cubicBezTo>
                    <a:cubicBezTo>
                      <a:pt x="383" y="8598"/>
                      <a:pt x="405" y="8571"/>
                      <a:pt x="405" y="8528"/>
                    </a:cubicBezTo>
                    <a:cubicBezTo>
                      <a:pt x="405" y="8485"/>
                      <a:pt x="383" y="8463"/>
                      <a:pt x="335" y="8463"/>
                    </a:cubicBezTo>
                    <a:close/>
                    <a:moveTo>
                      <a:pt x="605" y="8463"/>
                    </a:moveTo>
                    <a:cubicBezTo>
                      <a:pt x="562" y="8463"/>
                      <a:pt x="540" y="8485"/>
                      <a:pt x="540" y="8528"/>
                    </a:cubicBezTo>
                    <a:cubicBezTo>
                      <a:pt x="540" y="8571"/>
                      <a:pt x="562" y="8598"/>
                      <a:pt x="605" y="8598"/>
                    </a:cubicBezTo>
                    <a:cubicBezTo>
                      <a:pt x="653" y="8598"/>
                      <a:pt x="675" y="8571"/>
                      <a:pt x="675" y="8528"/>
                    </a:cubicBezTo>
                    <a:cubicBezTo>
                      <a:pt x="675" y="8485"/>
                      <a:pt x="653" y="8463"/>
                      <a:pt x="605" y="8463"/>
                    </a:cubicBezTo>
                    <a:close/>
                    <a:moveTo>
                      <a:pt x="875" y="8463"/>
                    </a:moveTo>
                    <a:cubicBezTo>
                      <a:pt x="832" y="8463"/>
                      <a:pt x="810" y="8485"/>
                      <a:pt x="810" y="8528"/>
                    </a:cubicBezTo>
                    <a:cubicBezTo>
                      <a:pt x="810" y="8571"/>
                      <a:pt x="832" y="8598"/>
                      <a:pt x="875" y="8598"/>
                    </a:cubicBezTo>
                    <a:cubicBezTo>
                      <a:pt x="923" y="8598"/>
                      <a:pt x="945" y="8571"/>
                      <a:pt x="945" y="8528"/>
                    </a:cubicBezTo>
                    <a:cubicBezTo>
                      <a:pt x="945" y="8485"/>
                      <a:pt x="923" y="8463"/>
                      <a:pt x="875" y="8463"/>
                    </a:cubicBezTo>
                    <a:close/>
                    <a:moveTo>
                      <a:pt x="1145" y="8463"/>
                    </a:moveTo>
                    <a:cubicBezTo>
                      <a:pt x="1102" y="8463"/>
                      <a:pt x="1080" y="8485"/>
                      <a:pt x="1080" y="8528"/>
                    </a:cubicBezTo>
                    <a:cubicBezTo>
                      <a:pt x="1080" y="8571"/>
                      <a:pt x="1102" y="8598"/>
                      <a:pt x="1145" y="8598"/>
                    </a:cubicBezTo>
                    <a:cubicBezTo>
                      <a:pt x="1194" y="8598"/>
                      <a:pt x="1215" y="8571"/>
                      <a:pt x="1215" y="8528"/>
                    </a:cubicBezTo>
                    <a:cubicBezTo>
                      <a:pt x="1215" y="8485"/>
                      <a:pt x="1194" y="8463"/>
                      <a:pt x="1145" y="8463"/>
                    </a:cubicBezTo>
                    <a:close/>
                    <a:moveTo>
                      <a:pt x="1415" y="8463"/>
                    </a:moveTo>
                    <a:cubicBezTo>
                      <a:pt x="1372" y="8463"/>
                      <a:pt x="1350" y="8485"/>
                      <a:pt x="1350" y="8528"/>
                    </a:cubicBezTo>
                    <a:cubicBezTo>
                      <a:pt x="1350" y="8571"/>
                      <a:pt x="1372" y="8598"/>
                      <a:pt x="1415" y="8598"/>
                    </a:cubicBezTo>
                    <a:cubicBezTo>
                      <a:pt x="1464" y="8598"/>
                      <a:pt x="1485" y="8571"/>
                      <a:pt x="1485" y="8528"/>
                    </a:cubicBezTo>
                    <a:cubicBezTo>
                      <a:pt x="1485" y="8485"/>
                      <a:pt x="1464" y="8463"/>
                      <a:pt x="1415" y="8463"/>
                    </a:cubicBezTo>
                    <a:close/>
                    <a:moveTo>
                      <a:pt x="1685" y="8463"/>
                    </a:moveTo>
                    <a:cubicBezTo>
                      <a:pt x="1642" y="8463"/>
                      <a:pt x="1620" y="8485"/>
                      <a:pt x="1620" y="8528"/>
                    </a:cubicBezTo>
                    <a:cubicBezTo>
                      <a:pt x="1620" y="8571"/>
                      <a:pt x="1642" y="8598"/>
                      <a:pt x="1685" y="8598"/>
                    </a:cubicBezTo>
                    <a:cubicBezTo>
                      <a:pt x="1734" y="8598"/>
                      <a:pt x="1755" y="8571"/>
                      <a:pt x="1755" y="8528"/>
                    </a:cubicBezTo>
                    <a:cubicBezTo>
                      <a:pt x="1755" y="8485"/>
                      <a:pt x="1734" y="8463"/>
                      <a:pt x="1685" y="8463"/>
                    </a:cubicBezTo>
                    <a:close/>
                    <a:moveTo>
                      <a:pt x="1955" y="8463"/>
                    </a:moveTo>
                    <a:cubicBezTo>
                      <a:pt x="1912" y="8463"/>
                      <a:pt x="1890" y="8485"/>
                      <a:pt x="1890" y="8528"/>
                    </a:cubicBezTo>
                    <a:cubicBezTo>
                      <a:pt x="1890" y="8571"/>
                      <a:pt x="1912" y="8598"/>
                      <a:pt x="1955" y="8598"/>
                    </a:cubicBezTo>
                    <a:cubicBezTo>
                      <a:pt x="2004" y="8598"/>
                      <a:pt x="2025" y="8571"/>
                      <a:pt x="2025" y="8528"/>
                    </a:cubicBezTo>
                    <a:cubicBezTo>
                      <a:pt x="2025" y="8485"/>
                      <a:pt x="2004" y="8463"/>
                      <a:pt x="1955" y="8463"/>
                    </a:cubicBezTo>
                    <a:close/>
                    <a:moveTo>
                      <a:pt x="2225" y="8463"/>
                    </a:moveTo>
                    <a:cubicBezTo>
                      <a:pt x="2182" y="8463"/>
                      <a:pt x="2160" y="8485"/>
                      <a:pt x="2160" y="8528"/>
                    </a:cubicBezTo>
                    <a:cubicBezTo>
                      <a:pt x="2160" y="8571"/>
                      <a:pt x="2182" y="8598"/>
                      <a:pt x="2225" y="8598"/>
                    </a:cubicBezTo>
                    <a:cubicBezTo>
                      <a:pt x="2274" y="8598"/>
                      <a:pt x="2295" y="8571"/>
                      <a:pt x="2295" y="8528"/>
                    </a:cubicBezTo>
                    <a:cubicBezTo>
                      <a:pt x="2295" y="8485"/>
                      <a:pt x="2274" y="8463"/>
                      <a:pt x="2225" y="8463"/>
                    </a:cubicBezTo>
                    <a:close/>
                    <a:moveTo>
                      <a:pt x="2495" y="8463"/>
                    </a:moveTo>
                    <a:cubicBezTo>
                      <a:pt x="2452" y="8463"/>
                      <a:pt x="2430" y="8485"/>
                      <a:pt x="2430" y="8528"/>
                    </a:cubicBezTo>
                    <a:cubicBezTo>
                      <a:pt x="2430" y="8571"/>
                      <a:pt x="2452" y="8598"/>
                      <a:pt x="2495" y="8598"/>
                    </a:cubicBezTo>
                    <a:cubicBezTo>
                      <a:pt x="2544" y="8598"/>
                      <a:pt x="2565" y="8571"/>
                      <a:pt x="2565" y="8528"/>
                    </a:cubicBezTo>
                    <a:cubicBezTo>
                      <a:pt x="2565" y="8485"/>
                      <a:pt x="2544" y="8463"/>
                      <a:pt x="2495" y="8463"/>
                    </a:cubicBezTo>
                    <a:close/>
                    <a:moveTo>
                      <a:pt x="2765" y="8463"/>
                    </a:moveTo>
                    <a:cubicBezTo>
                      <a:pt x="2722" y="8463"/>
                      <a:pt x="2700" y="8485"/>
                      <a:pt x="2700" y="8528"/>
                    </a:cubicBezTo>
                    <a:cubicBezTo>
                      <a:pt x="2700" y="8571"/>
                      <a:pt x="2722" y="8598"/>
                      <a:pt x="2765" y="8598"/>
                    </a:cubicBezTo>
                    <a:cubicBezTo>
                      <a:pt x="2814" y="8598"/>
                      <a:pt x="2835" y="8571"/>
                      <a:pt x="2835" y="8528"/>
                    </a:cubicBezTo>
                    <a:cubicBezTo>
                      <a:pt x="2835" y="8485"/>
                      <a:pt x="2814" y="8463"/>
                      <a:pt x="2765" y="8463"/>
                    </a:cubicBezTo>
                    <a:close/>
                    <a:moveTo>
                      <a:pt x="3035" y="8463"/>
                    </a:moveTo>
                    <a:cubicBezTo>
                      <a:pt x="2992" y="8463"/>
                      <a:pt x="2970" y="8485"/>
                      <a:pt x="2970" y="8528"/>
                    </a:cubicBezTo>
                    <a:cubicBezTo>
                      <a:pt x="2970" y="8571"/>
                      <a:pt x="2992" y="8598"/>
                      <a:pt x="3035" y="8598"/>
                    </a:cubicBezTo>
                    <a:cubicBezTo>
                      <a:pt x="3084" y="8598"/>
                      <a:pt x="3105" y="8571"/>
                      <a:pt x="3105" y="8528"/>
                    </a:cubicBezTo>
                    <a:cubicBezTo>
                      <a:pt x="3105" y="8485"/>
                      <a:pt x="3084" y="8463"/>
                      <a:pt x="3035" y="8463"/>
                    </a:cubicBezTo>
                    <a:close/>
                    <a:moveTo>
                      <a:pt x="3305" y="8463"/>
                    </a:moveTo>
                    <a:cubicBezTo>
                      <a:pt x="3262" y="8463"/>
                      <a:pt x="3240" y="8485"/>
                      <a:pt x="3240" y="8528"/>
                    </a:cubicBezTo>
                    <a:cubicBezTo>
                      <a:pt x="3240" y="8571"/>
                      <a:pt x="3262" y="8598"/>
                      <a:pt x="3305" y="8598"/>
                    </a:cubicBezTo>
                    <a:cubicBezTo>
                      <a:pt x="3354" y="8598"/>
                      <a:pt x="3375" y="8571"/>
                      <a:pt x="3375" y="8528"/>
                    </a:cubicBezTo>
                    <a:cubicBezTo>
                      <a:pt x="3375" y="8485"/>
                      <a:pt x="3354" y="8463"/>
                      <a:pt x="3305" y="8463"/>
                    </a:cubicBezTo>
                    <a:close/>
                    <a:moveTo>
                      <a:pt x="3575" y="8463"/>
                    </a:moveTo>
                    <a:cubicBezTo>
                      <a:pt x="3532" y="8463"/>
                      <a:pt x="3510" y="8485"/>
                      <a:pt x="3510" y="8528"/>
                    </a:cubicBezTo>
                    <a:cubicBezTo>
                      <a:pt x="3510" y="8571"/>
                      <a:pt x="3532" y="8598"/>
                      <a:pt x="3575" y="8598"/>
                    </a:cubicBezTo>
                    <a:cubicBezTo>
                      <a:pt x="3624" y="8598"/>
                      <a:pt x="3645" y="8571"/>
                      <a:pt x="3645" y="8528"/>
                    </a:cubicBezTo>
                    <a:cubicBezTo>
                      <a:pt x="3645" y="8485"/>
                      <a:pt x="3624" y="8463"/>
                      <a:pt x="3575" y="8463"/>
                    </a:cubicBezTo>
                    <a:close/>
                    <a:moveTo>
                      <a:pt x="3845" y="8463"/>
                    </a:moveTo>
                    <a:cubicBezTo>
                      <a:pt x="3802" y="8463"/>
                      <a:pt x="3780" y="8485"/>
                      <a:pt x="3780" y="8528"/>
                    </a:cubicBezTo>
                    <a:cubicBezTo>
                      <a:pt x="3780" y="8571"/>
                      <a:pt x="3802" y="8598"/>
                      <a:pt x="3845" y="8598"/>
                    </a:cubicBezTo>
                    <a:cubicBezTo>
                      <a:pt x="3894" y="8598"/>
                      <a:pt x="3915" y="8571"/>
                      <a:pt x="3915" y="8528"/>
                    </a:cubicBezTo>
                    <a:cubicBezTo>
                      <a:pt x="3915" y="8485"/>
                      <a:pt x="3894" y="8463"/>
                      <a:pt x="3845" y="8463"/>
                    </a:cubicBezTo>
                    <a:close/>
                    <a:moveTo>
                      <a:pt x="4115" y="8463"/>
                    </a:moveTo>
                    <a:cubicBezTo>
                      <a:pt x="4072" y="8463"/>
                      <a:pt x="4050" y="8485"/>
                      <a:pt x="4050" y="8528"/>
                    </a:cubicBezTo>
                    <a:cubicBezTo>
                      <a:pt x="4050" y="8571"/>
                      <a:pt x="4072" y="8598"/>
                      <a:pt x="4115" y="8598"/>
                    </a:cubicBezTo>
                    <a:cubicBezTo>
                      <a:pt x="4164" y="8598"/>
                      <a:pt x="4185" y="8571"/>
                      <a:pt x="4185" y="8528"/>
                    </a:cubicBezTo>
                    <a:cubicBezTo>
                      <a:pt x="4185" y="8485"/>
                      <a:pt x="4164" y="8463"/>
                      <a:pt x="4115" y="8463"/>
                    </a:cubicBezTo>
                    <a:close/>
                    <a:moveTo>
                      <a:pt x="4385" y="8463"/>
                    </a:moveTo>
                    <a:cubicBezTo>
                      <a:pt x="4342" y="8463"/>
                      <a:pt x="4320" y="8485"/>
                      <a:pt x="4320" y="8528"/>
                    </a:cubicBezTo>
                    <a:cubicBezTo>
                      <a:pt x="4320" y="8571"/>
                      <a:pt x="4342" y="8598"/>
                      <a:pt x="4385" y="8598"/>
                    </a:cubicBezTo>
                    <a:cubicBezTo>
                      <a:pt x="4434" y="8598"/>
                      <a:pt x="4455" y="8571"/>
                      <a:pt x="4455" y="8528"/>
                    </a:cubicBezTo>
                    <a:cubicBezTo>
                      <a:pt x="4455" y="8485"/>
                      <a:pt x="4434" y="8463"/>
                      <a:pt x="4385" y="8463"/>
                    </a:cubicBezTo>
                    <a:close/>
                    <a:moveTo>
                      <a:pt x="4655" y="8463"/>
                    </a:moveTo>
                    <a:cubicBezTo>
                      <a:pt x="4612" y="8463"/>
                      <a:pt x="4590" y="8485"/>
                      <a:pt x="4590" y="8528"/>
                    </a:cubicBezTo>
                    <a:cubicBezTo>
                      <a:pt x="4590" y="8571"/>
                      <a:pt x="4612" y="8598"/>
                      <a:pt x="4655" y="8598"/>
                    </a:cubicBezTo>
                    <a:cubicBezTo>
                      <a:pt x="4704" y="8598"/>
                      <a:pt x="4725" y="8571"/>
                      <a:pt x="4725" y="8528"/>
                    </a:cubicBezTo>
                    <a:cubicBezTo>
                      <a:pt x="4725" y="8485"/>
                      <a:pt x="4704" y="8463"/>
                      <a:pt x="4655" y="8463"/>
                    </a:cubicBezTo>
                    <a:close/>
                    <a:moveTo>
                      <a:pt x="4925" y="8463"/>
                    </a:moveTo>
                    <a:cubicBezTo>
                      <a:pt x="4882" y="8463"/>
                      <a:pt x="4860" y="8485"/>
                      <a:pt x="4860" y="8528"/>
                    </a:cubicBezTo>
                    <a:cubicBezTo>
                      <a:pt x="4860" y="8571"/>
                      <a:pt x="4882" y="8598"/>
                      <a:pt x="4925" y="8598"/>
                    </a:cubicBezTo>
                    <a:cubicBezTo>
                      <a:pt x="4974" y="8598"/>
                      <a:pt x="4995" y="8571"/>
                      <a:pt x="4995" y="8528"/>
                    </a:cubicBezTo>
                    <a:cubicBezTo>
                      <a:pt x="4995" y="8485"/>
                      <a:pt x="4974" y="8463"/>
                      <a:pt x="4925" y="8463"/>
                    </a:cubicBezTo>
                    <a:close/>
                    <a:moveTo>
                      <a:pt x="5195" y="8463"/>
                    </a:moveTo>
                    <a:cubicBezTo>
                      <a:pt x="5152" y="8463"/>
                      <a:pt x="5130" y="8485"/>
                      <a:pt x="5130" y="8528"/>
                    </a:cubicBezTo>
                    <a:cubicBezTo>
                      <a:pt x="5130" y="8571"/>
                      <a:pt x="5152" y="8598"/>
                      <a:pt x="5195" y="8598"/>
                    </a:cubicBezTo>
                    <a:cubicBezTo>
                      <a:pt x="5244" y="8598"/>
                      <a:pt x="5265" y="8571"/>
                      <a:pt x="5265" y="8528"/>
                    </a:cubicBezTo>
                    <a:cubicBezTo>
                      <a:pt x="5265" y="8485"/>
                      <a:pt x="5244" y="8463"/>
                      <a:pt x="5195" y="8463"/>
                    </a:cubicBezTo>
                    <a:close/>
                    <a:moveTo>
                      <a:pt x="5465" y="8463"/>
                    </a:moveTo>
                    <a:cubicBezTo>
                      <a:pt x="5422" y="8463"/>
                      <a:pt x="5400" y="8485"/>
                      <a:pt x="5400" y="8528"/>
                    </a:cubicBezTo>
                    <a:cubicBezTo>
                      <a:pt x="5400" y="8571"/>
                      <a:pt x="5422" y="8598"/>
                      <a:pt x="5465" y="8598"/>
                    </a:cubicBezTo>
                    <a:cubicBezTo>
                      <a:pt x="5514" y="8598"/>
                      <a:pt x="5535" y="8571"/>
                      <a:pt x="5535" y="8528"/>
                    </a:cubicBezTo>
                    <a:cubicBezTo>
                      <a:pt x="5535" y="8485"/>
                      <a:pt x="5514" y="8463"/>
                      <a:pt x="5465" y="8463"/>
                    </a:cubicBezTo>
                    <a:close/>
                    <a:moveTo>
                      <a:pt x="5735" y="8463"/>
                    </a:moveTo>
                    <a:cubicBezTo>
                      <a:pt x="5692" y="8463"/>
                      <a:pt x="5670" y="8485"/>
                      <a:pt x="5670" y="8528"/>
                    </a:cubicBezTo>
                    <a:cubicBezTo>
                      <a:pt x="5670" y="8571"/>
                      <a:pt x="5692" y="8598"/>
                      <a:pt x="5735" y="8598"/>
                    </a:cubicBezTo>
                    <a:cubicBezTo>
                      <a:pt x="5784" y="8598"/>
                      <a:pt x="5805" y="8571"/>
                      <a:pt x="5805" y="8528"/>
                    </a:cubicBezTo>
                    <a:cubicBezTo>
                      <a:pt x="5805" y="8485"/>
                      <a:pt x="5784" y="8463"/>
                      <a:pt x="5735" y="8463"/>
                    </a:cubicBezTo>
                    <a:close/>
                    <a:moveTo>
                      <a:pt x="6005" y="8463"/>
                    </a:moveTo>
                    <a:cubicBezTo>
                      <a:pt x="5962" y="8463"/>
                      <a:pt x="5940" y="8485"/>
                      <a:pt x="5940" y="8528"/>
                    </a:cubicBezTo>
                    <a:cubicBezTo>
                      <a:pt x="5940" y="8571"/>
                      <a:pt x="5962" y="8598"/>
                      <a:pt x="6005" y="8598"/>
                    </a:cubicBezTo>
                    <a:cubicBezTo>
                      <a:pt x="6054" y="8598"/>
                      <a:pt x="6075" y="8571"/>
                      <a:pt x="6075" y="8528"/>
                    </a:cubicBezTo>
                    <a:cubicBezTo>
                      <a:pt x="6075" y="8485"/>
                      <a:pt x="6054" y="8463"/>
                      <a:pt x="6005" y="8463"/>
                    </a:cubicBezTo>
                    <a:close/>
                    <a:moveTo>
                      <a:pt x="6275" y="8463"/>
                    </a:moveTo>
                    <a:cubicBezTo>
                      <a:pt x="6232" y="8463"/>
                      <a:pt x="6210" y="8485"/>
                      <a:pt x="6210" y="8528"/>
                    </a:cubicBezTo>
                    <a:cubicBezTo>
                      <a:pt x="6210" y="8571"/>
                      <a:pt x="6232" y="8598"/>
                      <a:pt x="6275" y="8598"/>
                    </a:cubicBezTo>
                    <a:cubicBezTo>
                      <a:pt x="6324" y="8598"/>
                      <a:pt x="6345" y="8571"/>
                      <a:pt x="6345" y="8528"/>
                    </a:cubicBezTo>
                    <a:cubicBezTo>
                      <a:pt x="6345" y="8485"/>
                      <a:pt x="6324" y="8463"/>
                      <a:pt x="6275" y="8463"/>
                    </a:cubicBezTo>
                    <a:close/>
                    <a:moveTo>
                      <a:pt x="6545" y="8463"/>
                    </a:moveTo>
                    <a:cubicBezTo>
                      <a:pt x="6502" y="8463"/>
                      <a:pt x="6480" y="8485"/>
                      <a:pt x="6480" y="8528"/>
                    </a:cubicBezTo>
                    <a:cubicBezTo>
                      <a:pt x="6480" y="8571"/>
                      <a:pt x="6502" y="8598"/>
                      <a:pt x="6545" y="8598"/>
                    </a:cubicBezTo>
                    <a:cubicBezTo>
                      <a:pt x="6594" y="8598"/>
                      <a:pt x="6615" y="8571"/>
                      <a:pt x="6615" y="8528"/>
                    </a:cubicBezTo>
                    <a:cubicBezTo>
                      <a:pt x="6615" y="8485"/>
                      <a:pt x="6594" y="8463"/>
                      <a:pt x="6545" y="8463"/>
                    </a:cubicBezTo>
                    <a:close/>
                    <a:moveTo>
                      <a:pt x="6815" y="8463"/>
                    </a:moveTo>
                    <a:cubicBezTo>
                      <a:pt x="6772" y="8463"/>
                      <a:pt x="6750" y="8485"/>
                      <a:pt x="6750" y="8528"/>
                    </a:cubicBezTo>
                    <a:cubicBezTo>
                      <a:pt x="6750" y="8571"/>
                      <a:pt x="6772" y="8598"/>
                      <a:pt x="6815" y="8598"/>
                    </a:cubicBezTo>
                    <a:cubicBezTo>
                      <a:pt x="6864" y="8598"/>
                      <a:pt x="6885" y="8571"/>
                      <a:pt x="6885" y="8528"/>
                    </a:cubicBezTo>
                    <a:cubicBezTo>
                      <a:pt x="6885" y="8485"/>
                      <a:pt x="6864" y="8463"/>
                      <a:pt x="6815" y="8463"/>
                    </a:cubicBezTo>
                    <a:close/>
                    <a:moveTo>
                      <a:pt x="7085" y="8463"/>
                    </a:moveTo>
                    <a:cubicBezTo>
                      <a:pt x="7042" y="8463"/>
                      <a:pt x="7020" y="8485"/>
                      <a:pt x="7020" y="8528"/>
                    </a:cubicBezTo>
                    <a:cubicBezTo>
                      <a:pt x="7020" y="8571"/>
                      <a:pt x="7042" y="8598"/>
                      <a:pt x="7085" y="8598"/>
                    </a:cubicBezTo>
                    <a:cubicBezTo>
                      <a:pt x="7134" y="8598"/>
                      <a:pt x="7155" y="8571"/>
                      <a:pt x="7155" y="8528"/>
                    </a:cubicBezTo>
                    <a:cubicBezTo>
                      <a:pt x="7155" y="8485"/>
                      <a:pt x="7134" y="8463"/>
                      <a:pt x="7085" y="8463"/>
                    </a:cubicBezTo>
                    <a:close/>
                    <a:moveTo>
                      <a:pt x="7355" y="8463"/>
                    </a:moveTo>
                    <a:cubicBezTo>
                      <a:pt x="7312" y="8463"/>
                      <a:pt x="7290" y="8485"/>
                      <a:pt x="7290" y="8528"/>
                    </a:cubicBezTo>
                    <a:cubicBezTo>
                      <a:pt x="7290" y="8571"/>
                      <a:pt x="7312" y="8598"/>
                      <a:pt x="7355" y="8598"/>
                    </a:cubicBezTo>
                    <a:cubicBezTo>
                      <a:pt x="7404" y="8598"/>
                      <a:pt x="7425" y="8571"/>
                      <a:pt x="7425" y="8528"/>
                    </a:cubicBezTo>
                    <a:cubicBezTo>
                      <a:pt x="7425" y="8485"/>
                      <a:pt x="7404" y="8463"/>
                      <a:pt x="7355" y="8463"/>
                    </a:cubicBezTo>
                    <a:close/>
                    <a:moveTo>
                      <a:pt x="7625" y="8463"/>
                    </a:moveTo>
                    <a:cubicBezTo>
                      <a:pt x="7582" y="8463"/>
                      <a:pt x="7560" y="8485"/>
                      <a:pt x="7560" y="8528"/>
                    </a:cubicBezTo>
                    <a:cubicBezTo>
                      <a:pt x="7560" y="8571"/>
                      <a:pt x="7582" y="8598"/>
                      <a:pt x="7625" y="8598"/>
                    </a:cubicBezTo>
                    <a:cubicBezTo>
                      <a:pt x="7674" y="8598"/>
                      <a:pt x="7695" y="8571"/>
                      <a:pt x="7695" y="8528"/>
                    </a:cubicBezTo>
                    <a:cubicBezTo>
                      <a:pt x="7695" y="8485"/>
                      <a:pt x="7674" y="8463"/>
                      <a:pt x="7625" y="8463"/>
                    </a:cubicBezTo>
                    <a:close/>
                    <a:moveTo>
                      <a:pt x="7895" y="8463"/>
                    </a:moveTo>
                    <a:cubicBezTo>
                      <a:pt x="7852" y="8463"/>
                      <a:pt x="7830" y="8485"/>
                      <a:pt x="7830" y="8528"/>
                    </a:cubicBezTo>
                    <a:cubicBezTo>
                      <a:pt x="7830" y="8571"/>
                      <a:pt x="7852" y="8598"/>
                      <a:pt x="7895" y="8598"/>
                    </a:cubicBezTo>
                    <a:cubicBezTo>
                      <a:pt x="7944" y="8598"/>
                      <a:pt x="7965" y="8571"/>
                      <a:pt x="7965" y="8528"/>
                    </a:cubicBezTo>
                    <a:cubicBezTo>
                      <a:pt x="7965" y="8485"/>
                      <a:pt x="7944" y="8463"/>
                      <a:pt x="7895" y="8463"/>
                    </a:cubicBezTo>
                    <a:close/>
                    <a:moveTo>
                      <a:pt x="8165" y="8463"/>
                    </a:moveTo>
                    <a:cubicBezTo>
                      <a:pt x="8122" y="8463"/>
                      <a:pt x="8100" y="8485"/>
                      <a:pt x="8100" y="8528"/>
                    </a:cubicBezTo>
                    <a:cubicBezTo>
                      <a:pt x="8100" y="8571"/>
                      <a:pt x="8122" y="8598"/>
                      <a:pt x="8165" y="8598"/>
                    </a:cubicBezTo>
                    <a:cubicBezTo>
                      <a:pt x="8214" y="8598"/>
                      <a:pt x="8235" y="8571"/>
                      <a:pt x="8235" y="8528"/>
                    </a:cubicBezTo>
                    <a:cubicBezTo>
                      <a:pt x="8235" y="8485"/>
                      <a:pt x="8214" y="8463"/>
                      <a:pt x="8165" y="8463"/>
                    </a:cubicBezTo>
                    <a:close/>
                    <a:moveTo>
                      <a:pt x="8435" y="8463"/>
                    </a:moveTo>
                    <a:cubicBezTo>
                      <a:pt x="8392" y="8463"/>
                      <a:pt x="8370" y="8485"/>
                      <a:pt x="8370" y="8528"/>
                    </a:cubicBezTo>
                    <a:cubicBezTo>
                      <a:pt x="8370" y="8571"/>
                      <a:pt x="8392" y="8598"/>
                      <a:pt x="8435" y="8598"/>
                    </a:cubicBezTo>
                    <a:cubicBezTo>
                      <a:pt x="8484" y="8598"/>
                      <a:pt x="8505" y="8571"/>
                      <a:pt x="8505" y="8528"/>
                    </a:cubicBezTo>
                    <a:cubicBezTo>
                      <a:pt x="8505" y="8485"/>
                      <a:pt x="8484" y="8463"/>
                      <a:pt x="8435" y="8463"/>
                    </a:cubicBezTo>
                    <a:close/>
                    <a:moveTo>
                      <a:pt x="8705" y="8463"/>
                    </a:moveTo>
                    <a:cubicBezTo>
                      <a:pt x="8662" y="8463"/>
                      <a:pt x="8640" y="8485"/>
                      <a:pt x="8640" y="8528"/>
                    </a:cubicBezTo>
                    <a:cubicBezTo>
                      <a:pt x="8640" y="8571"/>
                      <a:pt x="8662" y="8598"/>
                      <a:pt x="8705" y="8598"/>
                    </a:cubicBezTo>
                    <a:cubicBezTo>
                      <a:pt x="8754" y="8598"/>
                      <a:pt x="8775" y="8571"/>
                      <a:pt x="8775" y="8528"/>
                    </a:cubicBezTo>
                    <a:cubicBezTo>
                      <a:pt x="8775" y="8485"/>
                      <a:pt x="8754" y="8463"/>
                      <a:pt x="8705" y="8463"/>
                    </a:cubicBezTo>
                    <a:close/>
                    <a:moveTo>
                      <a:pt x="8975" y="8463"/>
                    </a:moveTo>
                    <a:cubicBezTo>
                      <a:pt x="8932" y="8463"/>
                      <a:pt x="8911" y="8485"/>
                      <a:pt x="8911" y="8528"/>
                    </a:cubicBezTo>
                    <a:cubicBezTo>
                      <a:pt x="8911" y="8571"/>
                      <a:pt x="8932" y="8598"/>
                      <a:pt x="8975" y="8598"/>
                    </a:cubicBezTo>
                    <a:cubicBezTo>
                      <a:pt x="9024" y="8598"/>
                      <a:pt x="9046" y="8571"/>
                      <a:pt x="9046" y="8528"/>
                    </a:cubicBezTo>
                    <a:cubicBezTo>
                      <a:pt x="9046" y="8485"/>
                      <a:pt x="9024" y="8463"/>
                      <a:pt x="8975" y="8463"/>
                    </a:cubicBezTo>
                    <a:close/>
                    <a:moveTo>
                      <a:pt x="9245" y="8463"/>
                    </a:moveTo>
                    <a:cubicBezTo>
                      <a:pt x="9202" y="8463"/>
                      <a:pt x="9181" y="8485"/>
                      <a:pt x="9181" y="8528"/>
                    </a:cubicBezTo>
                    <a:cubicBezTo>
                      <a:pt x="9181" y="8571"/>
                      <a:pt x="9202" y="8598"/>
                      <a:pt x="9245" y="8598"/>
                    </a:cubicBezTo>
                    <a:cubicBezTo>
                      <a:pt x="9294" y="8598"/>
                      <a:pt x="9316" y="8571"/>
                      <a:pt x="9316" y="8528"/>
                    </a:cubicBezTo>
                    <a:cubicBezTo>
                      <a:pt x="9316" y="8485"/>
                      <a:pt x="9294" y="8463"/>
                      <a:pt x="9245" y="8463"/>
                    </a:cubicBezTo>
                    <a:close/>
                    <a:moveTo>
                      <a:pt x="9515" y="8463"/>
                    </a:moveTo>
                    <a:cubicBezTo>
                      <a:pt x="9472" y="8463"/>
                      <a:pt x="9451" y="8485"/>
                      <a:pt x="9451" y="8528"/>
                    </a:cubicBezTo>
                    <a:cubicBezTo>
                      <a:pt x="9451" y="8571"/>
                      <a:pt x="9472" y="8598"/>
                      <a:pt x="9515" y="8598"/>
                    </a:cubicBezTo>
                    <a:cubicBezTo>
                      <a:pt x="9564" y="8598"/>
                      <a:pt x="9586" y="8571"/>
                      <a:pt x="9586" y="8528"/>
                    </a:cubicBezTo>
                    <a:cubicBezTo>
                      <a:pt x="9586" y="8485"/>
                      <a:pt x="9564" y="8463"/>
                      <a:pt x="9515" y="8463"/>
                    </a:cubicBezTo>
                    <a:close/>
                    <a:moveTo>
                      <a:pt x="9785" y="8463"/>
                    </a:moveTo>
                    <a:cubicBezTo>
                      <a:pt x="9742" y="8463"/>
                      <a:pt x="9721" y="8485"/>
                      <a:pt x="9721" y="8528"/>
                    </a:cubicBezTo>
                    <a:cubicBezTo>
                      <a:pt x="9721" y="8571"/>
                      <a:pt x="9742" y="8598"/>
                      <a:pt x="9785" y="8598"/>
                    </a:cubicBezTo>
                    <a:cubicBezTo>
                      <a:pt x="9834" y="8598"/>
                      <a:pt x="9856" y="8571"/>
                      <a:pt x="9856" y="8528"/>
                    </a:cubicBezTo>
                    <a:cubicBezTo>
                      <a:pt x="9856" y="8485"/>
                      <a:pt x="9834" y="8463"/>
                      <a:pt x="9785" y="8463"/>
                    </a:cubicBezTo>
                    <a:close/>
                    <a:moveTo>
                      <a:pt x="10055" y="8463"/>
                    </a:moveTo>
                    <a:cubicBezTo>
                      <a:pt x="10012" y="8463"/>
                      <a:pt x="9991" y="8485"/>
                      <a:pt x="9991" y="8528"/>
                    </a:cubicBezTo>
                    <a:cubicBezTo>
                      <a:pt x="9991" y="8571"/>
                      <a:pt x="10012" y="8598"/>
                      <a:pt x="10055" y="8598"/>
                    </a:cubicBezTo>
                    <a:cubicBezTo>
                      <a:pt x="10104" y="8598"/>
                      <a:pt x="10126" y="8571"/>
                      <a:pt x="10126" y="8528"/>
                    </a:cubicBezTo>
                    <a:cubicBezTo>
                      <a:pt x="10126" y="8485"/>
                      <a:pt x="10104" y="8463"/>
                      <a:pt x="10055" y="8463"/>
                    </a:cubicBezTo>
                    <a:close/>
                    <a:moveTo>
                      <a:pt x="10325" y="8463"/>
                    </a:moveTo>
                    <a:cubicBezTo>
                      <a:pt x="10282" y="8463"/>
                      <a:pt x="10261" y="8485"/>
                      <a:pt x="10261" y="8528"/>
                    </a:cubicBezTo>
                    <a:cubicBezTo>
                      <a:pt x="10261" y="8571"/>
                      <a:pt x="10282" y="8598"/>
                      <a:pt x="10325" y="8598"/>
                    </a:cubicBezTo>
                    <a:cubicBezTo>
                      <a:pt x="10374" y="8598"/>
                      <a:pt x="10396" y="8571"/>
                      <a:pt x="10396" y="8528"/>
                    </a:cubicBezTo>
                    <a:cubicBezTo>
                      <a:pt x="10396" y="8485"/>
                      <a:pt x="10374" y="8463"/>
                      <a:pt x="10325" y="8463"/>
                    </a:cubicBezTo>
                    <a:close/>
                    <a:moveTo>
                      <a:pt x="10595" y="8463"/>
                    </a:moveTo>
                    <a:cubicBezTo>
                      <a:pt x="10552" y="8463"/>
                      <a:pt x="10531" y="8485"/>
                      <a:pt x="10531" y="8528"/>
                    </a:cubicBezTo>
                    <a:cubicBezTo>
                      <a:pt x="10531" y="8571"/>
                      <a:pt x="10552" y="8598"/>
                      <a:pt x="10595" y="8598"/>
                    </a:cubicBezTo>
                    <a:cubicBezTo>
                      <a:pt x="10644" y="8598"/>
                      <a:pt x="10666" y="8571"/>
                      <a:pt x="10666" y="8528"/>
                    </a:cubicBezTo>
                    <a:cubicBezTo>
                      <a:pt x="10666" y="8485"/>
                      <a:pt x="10644" y="8463"/>
                      <a:pt x="10595" y="8463"/>
                    </a:cubicBezTo>
                    <a:close/>
                    <a:moveTo>
                      <a:pt x="10865" y="8463"/>
                    </a:moveTo>
                    <a:cubicBezTo>
                      <a:pt x="10822" y="8463"/>
                      <a:pt x="10801" y="8485"/>
                      <a:pt x="10801" y="8528"/>
                    </a:cubicBezTo>
                    <a:cubicBezTo>
                      <a:pt x="10801" y="8571"/>
                      <a:pt x="10822" y="8598"/>
                      <a:pt x="10865" y="8598"/>
                    </a:cubicBezTo>
                    <a:cubicBezTo>
                      <a:pt x="10914" y="8598"/>
                      <a:pt x="10936" y="8571"/>
                      <a:pt x="10936" y="8528"/>
                    </a:cubicBezTo>
                    <a:cubicBezTo>
                      <a:pt x="10936" y="8485"/>
                      <a:pt x="10914" y="8463"/>
                      <a:pt x="10865" y="8463"/>
                    </a:cubicBezTo>
                    <a:close/>
                    <a:moveTo>
                      <a:pt x="11135" y="8463"/>
                    </a:moveTo>
                    <a:cubicBezTo>
                      <a:pt x="11092" y="8463"/>
                      <a:pt x="11071" y="8485"/>
                      <a:pt x="11071" y="8528"/>
                    </a:cubicBezTo>
                    <a:cubicBezTo>
                      <a:pt x="11071" y="8571"/>
                      <a:pt x="11092" y="8598"/>
                      <a:pt x="11135" y="8598"/>
                    </a:cubicBezTo>
                    <a:cubicBezTo>
                      <a:pt x="11184" y="8598"/>
                      <a:pt x="11206" y="8571"/>
                      <a:pt x="11206" y="8528"/>
                    </a:cubicBezTo>
                    <a:cubicBezTo>
                      <a:pt x="11206" y="8485"/>
                      <a:pt x="11184" y="8463"/>
                      <a:pt x="11135" y="846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>
                <a:off x="2573012" y="4749545"/>
                <a:ext cx="1454675" cy="15756"/>
              </a:xfrm>
              <a:custGeom>
                <a:avLst/>
                <a:gdLst/>
                <a:ahLst/>
                <a:cxnLst/>
                <a:rect l="l" t="t" r="r" b="b"/>
                <a:pathLst>
                  <a:path w="12556" h="136" extrusionOk="0">
                    <a:moveTo>
                      <a:pt x="65" y="1"/>
                    </a:moveTo>
                    <a:cubicBezTo>
                      <a:pt x="43" y="1"/>
                      <a:pt x="0" y="44"/>
                      <a:pt x="0" y="65"/>
                    </a:cubicBezTo>
                    <a:cubicBezTo>
                      <a:pt x="0" y="109"/>
                      <a:pt x="43" y="136"/>
                      <a:pt x="65" y="136"/>
                    </a:cubicBezTo>
                    <a:cubicBezTo>
                      <a:pt x="108" y="136"/>
                      <a:pt x="135" y="109"/>
                      <a:pt x="135" y="65"/>
                    </a:cubicBezTo>
                    <a:cubicBezTo>
                      <a:pt x="135" y="44"/>
                      <a:pt x="108" y="1"/>
                      <a:pt x="65" y="1"/>
                    </a:cubicBezTo>
                    <a:close/>
                    <a:moveTo>
                      <a:pt x="335" y="1"/>
                    </a:moveTo>
                    <a:cubicBezTo>
                      <a:pt x="313" y="1"/>
                      <a:pt x="270" y="44"/>
                      <a:pt x="270" y="65"/>
                    </a:cubicBezTo>
                    <a:cubicBezTo>
                      <a:pt x="270" y="109"/>
                      <a:pt x="313" y="136"/>
                      <a:pt x="335" y="136"/>
                    </a:cubicBezTo>
                    <a:cubicBezTo>
                      <a:pt x="378" y="136"/>
                      <a:pt x="405" y="109"/>
                      <a:pt x="405" y="65"/>
                    </a:cubicBezTo>
                    <a:cubicBezTo>
                      <a:pt x="405" y="44"/>
                      <a:pt x="378" y="1"/>
                      <a:pt x="335" y="1"/>
                    </a:cubicBezTo>
                    <a:close/>
                    <a:moveTo>
                      <a:pt x="605" y="1"/>
                    </a:moveTo>
                    <a:cubicBezTo>
                      <a:pt x="583" y="1"/>
                      <a:pt x="540" y="44"/>
                      <a:pt x="540" y="65"/>
                    </a:cubicBezTo>
                    <a:cubicBezTo>
                      <a:pt x="540" y="109"/>
                      <a:pt x="583" y="136"/>
                      <a:pt x="605" y="136"/>
                    </a:cubicBezTo>
                    <a:cubicBezTo>
                      <a:pt x="648" y="136"/>
                      <a:pt x="675" y="109"/>
                      <a:pt x="675" y="65"/>
                    </a:cubicBezTo>
                    <a:cubicBezTo>
                      <a:pt x="675" y="44"/>
                      <a:pt x="648" y="1"/>
                      <a:pt x="605" y="1"/>
                    </a:cubicBezTo>
                    <a:close/>
                    <a:moveTo>
                      <a:pt x="875" y="1"/>
                    </a:moveTo>
                    <a:cubicBezTo>
                      <a:pt x="853" y="1"/>
                      <a:pt x="810" y="44"/>
                      <a:pt x="810" y="65"/>
                    </a:cubicBezTo>
                    <a:cubicBezTo>
                      <a:pt x="810" y="109"/>
                      <a:pt x="853" y="136"/>
                      <a:pt x="875" y="136"/>
                    </a:cubicBezTo>
                    <a:cubicBezTo>
                      <a:pt x="918" y="136"/>
                      <a:pt x="945" y="109"/>
                      <a:pt x="945" y="65"/>
                    </a:cubicBezTo>
                    <a:cubicBezTo>
                      <a:pt x="945" y="44"/>
                      <a:pt x="918" y="1"/>
                      <a:pt x="875" y="1"/>
                    </a:cubicBezTo>
                    <a:close/>
                    <a:moveTo>
                      <a:pt x="1145" y="1"/>
                    </a:moveTo>
                    <a:cubicBezTo>
                      <a:pt x="1123" y="1"/>
                      <a:pt x="1080" y="44"/>
                      <a:pt x="1080" y="65"/>
                    </a:cubicBezTo>
                    <a:cubicBezTo>
                      <a:pt x="1080" y="109"/>
                      <a:pt x="1123" y="136"/>
                      <a:pt x="1145" y="136"/>
                    </a:cubicBezTo>
                    <a:cubicBezTo>
                      <a:pt x="1188" y="136"/>
                      <a:pt x="1215" y="109"/>
                      <a:pt x="1215" y="65"/>
                    </a:cubicBezTo>
                    <a:cubicBezTo>
                      <a:pt x="1215" y="44"/>
                      <a:pt x="1188" y="1"/>
                      <a:pt x="1145" y="1"/>
                    </a:cubicBezTo>
                    <a:close/>
                    <a:moveTo>
                      <a:pt x="1415" y="1"/>
                    </a:moveTo>
                    <a:cubicBezTo>
                      <a:pt x="1393" y="1"/>
                      <a:pt x="1350" y="44"/>
                      <a:pt x="1350" y="65"/>
                    </a:cubicBezTo>
                    <a:cubicBezTo>
                      <a:pt x="1350" y="109"/>
                      <a:pt x="1393" y="136"/>
                      <a:pt x="1415" y="136"/>
                    </a:cubicBezTo>
                    <a:cubicBezTo>
                      <a:pt x="1458" y="136"/>
                      <a:pt x="1485" y="109"/>
                      <a:pt x="1485" y="65"/>
                    </a:cubicBezTo>
                    <a:cubicBezTo>
                      <a:pt x="1485" y="44"/>
                      <a:pt x="1458" y="1"/>
                      <a:pt x="1415" y="1"/>
                    </a:cubicBezTo>
                    <a:close/>
                    <a:moveTo>
                      <a:pt x="1685" y="1"/>
                    </a:moveTo>
                    <a:cubicBezTo>
                      <a:pt x="1663" y="1"/>
                      <a:pt x="1620" y="44"/>
                      <a:pt x="1620" y="65"/>
                    </a:cubicBezTo>
                    <a:cubicBezTo>
                      <a:pt x="1620" y="109"/>
                      <a:pt x="1663" y="136"/>
                      <a:pt x="1685" y="136"/>
                    </a:cubicBezTo>
                    <a:cubicBezTo>
                      <a:pt x="1728" y="136"/>
                      <a:pt x="1755" y="109"/>
                      <a:pt x="1755" y="65"/>
                    </a:cubicBezTo>
                    <a:cubicBezTo>
                      <a:pt x="1755" y="44"/>
                      <a:pt x="1728" y="1"/>
                      <a:pt x="1685" y="1"/>
                    </a:cubicBezTo>
                    <a:close/>
                    <a:moveTo>
                      <a:pt x="1955" y="1"/>
                    </a:moveTo>
                    <a:cubicBezTo>
                      <a:pt x="1934" y="1"/>
                      <a:pt x="1890" y="44"/>
                      <a:pt x="1890" y="65"/>
                    </a:cubicBezTo>
                    <a:cubicBezTo>
                      <a:pt x="1890" y="109"/>
                      <a:pt x="1934" y="136"/>
                      <a:pt x="1955" y="136"/>
                    </a:cubicBezTo>
                    <a:cubicBezTo>
                      <a:pt x="1998" y="136"/>
                      <a:pt x="2025" y="109"/>
                      <a:pt x="2025" y="65"/>
                    </a:cubicBezTo>
                    <a:cubicBezTo>
                      <a:pt x="2025" y="44"/>
                      <a:pt x="1998" y="1"/>
                      <a:pt x="1955" y="1"/>
                    </a:cubicBezTo>
                    <a:close/>
                    <a:moveTo>
                      <a:pt x="2225" y="1"/>
                    </a:moveTo>
                    <a:cubicBezTo>
                      <a:pt x="2204" y="1"/>
                      <a:pt x="2160" y="44"/>
                      <a:pt x="2160" y="65"/>
                    </a:cubicBezTo>
                    <a:cubicBezTo>
                      <a:pt x="2160" y="109"/>
                      <a:pt x="2204" y="136"/>
                      <a:pt x="2225" y="136"/>
                    </a:cubicBezTo>
                    <a:cubicBezTo>
                      <a:pt x="2268" y="136"/>
                      <a:pt x="2295" y="109"/>
                      <a:pt x="2295" y="65"/>
                    </a:cubicBezTo>
                    <a:cubicBezTo>
                      <a:pt x="2295" y="44"/>
                      <a:pt x="2268" y="1"/>
                      <a:pt x="2225" y="1"/>
                    </a:cubicBezTo>
                    <a:close/>
                    <a:moveTo>
                      <a:pt x="2495" y="1"/>
                    </a:moveTo>
                    <a:cubicBezTo>
                      <a:pt x="2474" y="1"/>
                      <a:pt x="2430" y="44"/>
                      <a:pt x="2430" y="65"/>
                    </a:cubicBezTo>
                    <a:cubicBezTo>
                      <a:pt x="2430" y="109"/>
                      <a:pt x="2474" y="136"/>
                      <a:pt x="2495" y="136"/>
                    </a:cubicBezTo>
                    <a:cubicBezTo>
                      <a:pt x="2538" y="136"/>
                      <a:pt x="2565" y="109"/>
                      <a:pt x="2565" y="65"/>
                    </a:cubicBezTo>
                    <a:cubicBezTo>
                      <a:pt x="2565" y="44"/>
                      <a:pt x="2538" y="1"/>
                      <a:pt x="2495" y="1"/>
                    </a:cubicBezTo>
                    <a:close/>
                    <a:moveTo>
                      <a:pt x="2765" y="1"/>
                    </a:moveTo>
                    <a:cubicBezTo>
                      <a:pt x="2744" y="1"/>
                      <a:pt x="2700" y="44"/>
                      <a:pt x="2700" y="65"/>
                    </a:cubicBezTo>
                    <a:cubicBezTo>
                      <a:pt x="2700" y="109"/>
                      <a:pt x="2744" y="136"/>
                      <a:pt x="2765" y="136"/>
                    </a:cubicBezTo>
                    <a:cubicBezTo>
                      <a:pt x="2808" y="136"/>
                      <a:pt x="2835" y="109"/>
                      <a:pt x="2835" y="65"/>
                    </a:cubicBezTo>
                    <a:cubicBezTo>
                      <a:pt x="2835" y="44"/>
                      <a:pt x="2808" y="1"/>
                      <a:pt x="2765" y="1"/>
                    </a:cubicBezTo>
                    <a:close/>
                    <a:moveTo>
                      <a:pt x="3035" y="1"/>
                    </a:moveTo>
                    <a:cubicBezTo>
                      <a:pt x="3014" y="1"/>
                      <a:pt x="2970" y="44"/>
                      <a:pt x="2970" y="65"/>
                    </a:cubicBezTo>
                    <a:cubicBezTo>
                      <a:pt x="2970" y="109"/>
                      <a:pt x="3014" y="136"/>
                      <a:pt x="3035" y="136"/>
                    </a:cubicBezTo>
                    <a:cubicBezTo>
                      <a:pt x="3078" y="136"/>
                      <a:pt x="3105" y="109"/>
                      <a:pt x="3105" y="65"/>
                    </a:cubicBezTo>
                    <a:cubicBezTo>
                      <a:pt x="3105" y="44"/>
                      <a:pt x="3078" y="1"/>
                      <a:pt x="3035" y="1"/>
                    </a:cubicBezTo>
                    <a:close/>
                    <a:moveTo>
                      <a:pt x="3305" y="1"/>
                    </a:moveTo>
                    <a:cubicBezTo>
                      <a:pt x="3284" y="1"/>
                      <a:pt x="3240" y="44"/>
                      <a:pt x="3240" y="65"/>
                    </a:cubicBezTo>
                    <a:cubicBezTo>
                      <a:pt x="3240" y="109"/>
                      <a:pt x="3284" y="136"/>
                      <a:pt x="3305" y="136"/>
                    </a:cubicBezTo>
                    <a:cubicBezTo>
                      <a:pt x="3348" y="136"/>
                      <a:pt x="3375" y="109"/>
                      <a:pt x="3375" y="65"/>
                    </a:cubicBezTo>
                    <a:cubicBezTo>
                      <a:pt x="3375" y="44"/>
                      <a:pt x="3348" y="1"/>
                      <a:pt x="3305" y="1"/>
                    </a:cubicBezTo>
                    <a:close/>
                    <a:moveTo>
                      <a:pt x="3575" y="1"/>
                    </a:moveTo>
                    <a:cubicBezTo>
                      <a:pt x="3554" y="1"/>
                      <a:pt x="3510" y="44"/>
                      <a:pt x="3510" y="65"/>
                    </a:cubicBezTo>
                    <a:cubicBezTo>
                      <a:pt x="3510" y="109"/>
                      <a:pt x="3554" y="136"/>
                      <a:pt x="3575" y="136"/>
                    </a:cubicBezTo>
                    <a:cubicBezTo>
                      <a:pt x="3618" y="136"/>
                      <a:pt x="3645" y="109"/>
                      <a:pt x="3645" y="65"/>
                    </a:cubicBezTo>
                    <a:cubicBezTo>
                      <a:pt x="3645" y="44"/>
                      <a:pt x="3618" y="1"/>
                      <a:pt x="3575" y="1"/>
                    </a:cubicBezTo>
                    <a:close/>
                    <a:moveTo>
                      <a:pt x="3845" y="1"/>
                    </a:moveTo>
                    <a:cubicBezTo>
                      <a:pt x="3824" y="1"/>
                      <a:pt x="3780" y="44"/>
                      <a:pt x="3780" y="65"/>
                    </a:cubicBezTo>
                    <a:cubicBezTo>
                      <a:pt x="3780" y="109"/>
                      <a:pt x="3824" y="136"/>
                      <a:pt x="3845" y="136"/>
                    </a:cubicBezTo>
                    <a:cubicBezTo>
                      <a:pt x="3888" y="136"/>
                      <a:pt x="3915" y="109"/>
                      <a:pt x="3915" y="65"/>
                    </a:cubicBezTo>
                    <a:cubicBezTo>
                      <a:pt x="3915" y="44"/>
                      <a:pt x="3888" y="1"/>
                      <a:pt x="3845" y="1"/>
                    </a:cubicBezTo>
                    <a:close/>
                    <a:moveTo>
                      <a:pt x="4115" y="1"/>
                    </a:moveTo>
                    <a:cubicBezTo>
                      <a:pt x="4094" y="1"/>
                      <a:pt x="4050" y="44"/>
                      <a:pt x="4050" y="65"/>
                    </a:cubicBezTo>
                    <a:cubicBezTo>
                      <a:pt x="4050" y="109"/>
                      <a:pt x="4094" y="136"/>
                      <a:pt x="4115" y="136"/>
                    </a:cubicBezTo>
                    <a:cubicBezTo>
                      <a:pt x="4158" y="136"/>
                      <a:pt x="4185" y="109"/>
                      <a:pt x="4185" y="65"/>
                    </a:cubicBezTo>
                    <a:cubicBezTo>
                      <a:pt x="4185" y="44"/>
                      <a:pt x="4158" y="1"/>
                      <a:pt x="4115" y="1"/>
                    </a:cubicBezTo>
                    <a:close/>
                    <a:moveTo>
                      <a:pt x="4385" y="1"/>
                    </a:moveTo>
                    <a:cubicBezTo>
                      <a:pt x="4364" y="1"/>
                      <a:pt x="4320" y="44"/>
                      <a:pt x="4320" y="65"/>
                    </a:cubicBezTo>
                    <a:cubicBezTo>
                      <a:pt x="4320" y="109"/>
                      <a:pt x="4364" y="136"/>
                      <a:pt x="4385" y="136"/>
                    </a:cubicBezTo>
                    <a:cubicBezTo>
                      <a:pt x="4428" y="136"/>
                      <a:pt x="4455" y="109"/>
                      <a:pt x="4455" y="65"/>
                    </a:cubicBezTo>
                    <a:cubicBezTo>
                      <a:pt x="4455" y="44"/>
                      <a:pt x="4428" y="1"/>
                      <a:pt x="4385" y="1"/>
                    </a:cubicBezTo>
                    <a:close/>
                    <a:moveTo>
                      <a:pt x="4655" y="1"/>
                    </a:moveTo>
                    <a:cubicBezTo>
                      <a:pt x="4634" y="1"/>
                      <a:pt x="4590" y="44"/>
                      <a:pt x="4590" y="65"/>
                    </a:cubicBezTo>
                    <a:cubicBezTo>
                      <a:pt x="4590" y="109"/>
                      <a:pt x="4634" y="136"/>
                      <a:pt x="4655" y="136"/>
                    </a:cubicBezTo>
                    <a:cubicBezTo>
                      <a:pt x="4698" y="136"/>
                      <a:pt x="4725" y="109"/>
                      <a:pt x="4725" y="65"/>
                    </a:cubicBezTo>
                    <a:cubicBezTo>
                      <a:pt x="4725" y="44"/>
                      <a:pt x="4698" y="1"/>
                      <a:pt x="4655" y="1"/>
                    </a:cubicBezTo>
                    <a:close/>
                    <a:moveTo>
                      <a:pt x="4925" y="1"/>
                    </a:moveTo>
                    <a:cubicBezTo>
                      <a:pt x="4904" y="1"/>
                      <a:pt x="4860" y="44"/>
                      <a:pt x="4860" y="65"/>
                    </a:cubicBezTo>
                    <a:cubicBezTo>
                      <a:pt x="4860" y="109"/>
                      <a:pt x="4904" y="136"/>
                      <a:pt x="4925" y="136"/>
                    </a:cubicBezTo>
                    <a:cubicBezTo>
                      <a:pt x="4968" y="136"/>
                      <a:pt x="4995" y="109"/>
                      <a:pt x="4995" y="65"/>
                    </a:cubicBezTo>
                    <a:cubicBezTo>
                      <a:pt x="4995" y="44"/>
                      <a:pt x="4968" y="1"/>
                      <a:pt x="4925" y="1"/>
                    </a:cubicBezTo>
                    <a:close/>
                    <a:moveTo>
                      <a:pt x="5195" y="1"/>
                    </a:moveTo>
                    <a:cubicBezTo>
                      <a:pt x="5174" y="1"/>
                      <a:pt x="5130" y="44"/>
                      <a:pt x="5130" y="65"/>
                    </a:cubicBezTo>
                    <a:cubicBezTo>
                      <a:pt x="5130" y="109"/>
                      <a:pt x="5174" y="136"/>
                      <a:pt x="5195" y="136"/>
                    </a:cubicBezTo>
                    <a:cubicBezTo>
                      <a:pt x="5238" y="136"/>
                      <a:pt x="5265" y="109"/>
                      <a:pt x="5265" y="65"/>
                    </a:cubicBezTo>
                    <a:cubicBezTo>
                      <a:pt x="5265" y="44"/>
                      <a:pt x="5238" y="1"/>
                      <a:pt x="5195" y="1"/>
                    </a:cubicBezTo>
                    <a:close/>
                    <a:moveTo>
                      <a:pt x="5465" y="1"/>
                    </a:moveTo>
                    <a:cubicBezTo>
                      <a:pt x="5444" y="1"/>
                      <a:pt x="5400" y="44"/>
                      <a:pt x="5400" y="65"/>
                    </a:cubicBezTo>
                    <a:cubicBezTo>
                      <a:pt x="5400" y="109"/>
                      <a:pt x="5444" y="136"/>
                      <a:pt x="5465" y="136"/>
                    </a:cubicBezTo>
                    <a:cubicBezTo>
                      <a:pt x="5508" y="136"/>
                      <a:pt x="5535" y="109"/>
                      <a:pt x="5535" y="65"/>
                    </a:cubicBezTo>
                    <a:cubicBezTo>
                      <a:pt x="5535" y="44"/>
                      <a:pt x="5508" y="1"/>
                      <a:pt x="5465" y="1"/>
                    </a:cubicBezTo>
                    <a:close/>
                    <a:moveTo>
                      <a:pt x="5735" y="1"/>
                    </a:moveTo>
                    <a:cubicBezTo>
                      <a:pt x="5714" y="1"/>
                      <a:pt x="5670" y="44"/>
                      <a:pt x="5670" y="65"/>
                    </a:cubicBezTo>
                    <a:cubicBezTo>
                      <a:pt x="5670" y="109"/>
                      <a:pt x="5714" y="136"/>
                      <a:pt x="5735" y="136"/>
                    </a:cubicBezTo>
                    <a:cubicBezTo>
                      <a:pt x="5779" y="136"/>
                      <a:pt x="5806" y="109"/>
                      <a:pt x="5806" y="65"/>
                    </a:cubicBezTo>
                    <a:cubicBezTo>
                      <a:pt x="5806" y="44"/>
                      <a:pt x="5779" y="1"/>
                      <a:pt x="5735" y="1"/>
                    </a:cubicBezTo>
                    <a:close/>
                    <a:moveTo>
                      <a:pt x="6005" y="1"/>
                    </a:moveTo>
                    <a:cubicBezTo>
                      <a:pt x="5984" y="1"/>
                      <a:pt x="5941" y="44"/>
                      <a:pt x="5941" y="65"/>
                    </a:cubicBezTo>
                    <a:cubicBezTo>
                      <a:pt x="5941" y="109"/>
                      <a:pt x="5984" y="136"/>
                      <a:pt x="6005" y="136"/>
                    </a:cubicBezTo>
                    <a:cubicBezTo>
                      <a:pt x="6049" y="136"/>
                      <a:pt x="6076" y="109"/>
                      <a:pt x="6076" y="65"/>
                    </a:cubicBezTo>
                    <a:cubicBezTo>
                      <a:pt x="6076" y="44"/>
                      <a:pt x="6049" y="1"/>
                      <a:pt x="6005" y="1"/>
                    </a:cubicBezTo>
                    <a:close/>
                    <a:moveTo>
                      <a:pt x="6275" y="1"/>
                    </a:moveTo>
                    <a:cubicBezTo>
                      <a:pt x="6254" y="1"/>
                      <a:pt x="6211" y="44"/>
                      <a:pt x="6211" y="65"/>
                    </a:cubicBezTo>
                    <a:cubicBezTo>
                      <a:pt x="6211" y="109"/>
                      <a:pt x="6254" y="136"/>
                      <a:pt x="6275" y="136"/>
                    </a:cubicBezTo>
                    <a:cubicBezTo>
                      <a:pt x="6319" y="136"/>
                      <a:pt x="6346" y="109"/>
                      <a:pt x="6346" y="65"/>
                    </a:cubicBezTo>
                    <a:cubicBezTo>
                      <a:pt x="6346" y="44"/>
                      <a:pt x="6319" y="1"/>
                      <a:pt x="6275" y="1"/>
                    </a:cubicBezTo>
                    <a:close/>
                    <a:moveTo>
                      <a:pt x="6545" y="1"/>
                    </a:moveTo>
                    <a:cubicBezTo>
                      <a:pt x="6524" y="1"/>
                      <a:pt x="6481" y="44"/>
                      <a:pt x="6481" y="65"/>
                    </a:cubicBezTo>
                    <a:cubicBezTo>
                      <a:pt x="6481" y="109"/>
                      <a:pt x="6524" y="136"/>
                      <a:pt x="6545" y="136"/>
                    </a:cubicBezTo>
                    <a:cubicBezTo>
                      <a:pt x="6589" y="136"/>
                      <a:pt x="6616" y="109"/>
                      <a:pt x="6616" y="65"/>
                    </a:cubicBezTo>
                    <a:cubicBezTo>
                      <a:pt x="6616" y="44"/>
                      <a:pt x="6589" y="1"/>
                      <a:pt x="6545" y="1"/>
                    </a:cubicBezTo>
                    <a:close/>
                    <a:moveTo>
                      <a:pt x="6815" y="1"/>
                    </a:moveTo>
                    <a:cubicBezTo>
                      <a:pt x="6794" y="1"/>
                      <a:pt x="6751" y="44"/>
                      <a:pt x="6751" y="65"/>
                    </a:cubicBezTo>
                    <a:cubicBezTo>
                      <a:pt x="6751" y="109"/>
                      <a:pt x="6794" y="136"/>
                      <a:pt x="6815" y="136"/>
                    </a:cubicBezTo>
                    <a:cubicBezTo>
                      <a:pt x="6859" y="136"/>
                      <a:pt x="6886" y="109"/>
                      <a:pt x="6886" y="65"/>
                    </a:cubicBezTo>
                    <a:cubicBezTo>
                      <a:pt x="6886" y="44"/>
                      <a:pt x="6859" y="1"/>
                      <a:pt x="6815" y="1"/>
                    </a:cubicBezTo>
                    <a:close/>
                    <a:moveTo>
                      <a:pt x="7085" y="1"/>
                    </a:moveTo>
                    <a:cubicBezTo>
                      <a:pt x="7064" y="1"/>
                      <a:pt x="7021" y="44"/>
                      <a:pt x="7021" y="65"/>
                    </a:cubicBezTo>
                    <a:cubicBezTo>
                      <a:pt x="7021" y="109"/>
                      <a:pt x="7064" y="136"/>
                      <a:pt x="7085" y="136"/>
                    </a:cubicBezTo>
                    <a:cubicBezTo>
                      <a:pt x="7129" y="136"/>
                      <a:pt x="7156" y="109"/>
                      <a:pt x="7156" y="65"/>
                    </a:cubicBezTo>
                    <a:cubicBezTo>
                      <a:pt x="7156" y="44"/>
                      <a:pt x="7129" y="1"/>
                      <a:pt x="7085" y="1"/>
                    </a:cubicBezTo>
                    <a:close/>
                    <a:moveTo>
                      <a:pt x="7355" y="1"/>
                    </a:moveTo>
                    <a:cubicBezTo>
                      <a:pt x="7334" y="1"/>
                      <a:pt x="7291" y="44"/>
                      <a:pt x="7291" y="65"/>
                    </a:cubicBezTo>
                    <a:cubicBezTo>
                      <a:pt x="7291" y="109"/>
                      <a:pt x="7334" y="136"/>
                      <a:pt x="7355" y="136"/>
                    </a:cubicBezTo>
                    <a:cubicBezTo>
                      <a:pt x="7399" y="136"/>
                      <a:pt x="7426" y="109"/>
                      <a:pt x="7426" y="65"/>
                    </a:cubicBezTo>
                    <a:cubicBezTo>
                      <a:pt x="7426" y="44"/>
                      <a:pt x="7399" y="1"/>
                      <a:pt x="7355" y="1"/>
                    </a:cubicBezTo>
                    <a:close/>
                    <a:moveTo>
                      <a:pt x="7625" y="1"/>
                    </a:moveTo>
                    <a:cubicBezTo>
                      <a:pt x="7604" y="1"/>
                      <a:pt x="7561" y="44"/>
                      <a:pt x="7561" y="65"/>
                    </a:cubicBezTo>
                    <a:cubicBezTo>
                      <a:pt x="7561" y="109"/>
                      <a:pt x="7604" y="136"/>
                      <a:pt x="7625" y="136"/>
                    </a:cubicBezTo>
                    <a:cubicBezTo>
                      <a:pt x="7669" y="136"/>
                      <a:pt x="7696" y="109"/>
                      <a:pt x="7696" y="65"/>
                    </a:cubicBezTo>
                    <a:cubicBezTo>
                      <a:pt x="7696" y="44"/>
                      <a:pt x="7669" y="1"/>
                      <a:pt x="7625" y="1"/>
                    </a:cubicBezTo>
                    <a:close/>
                    <a:moveTo>
                      <a:pt x="7895" y="1"/>
                    </a:moveTo>
                    <a:cubicBezTo>
                      <a:pt x="7874" y="1"/>
                      <a:pt x="7831" y="44"/>
                      <a:pt x="7831" y="65"/>
                    </a:cubicBezTo>
                    <a:cubicBezTo>
                      <a:pt x="7831" y="109"/>
                      <a:pt x="7874" y="136"/>
                      <a:pt x="7895" y="136"/>
                    </a:cubicBezTo>
                    <a:cubicBezTo>
                      <a:pt x="7939" y="136"/>
                      <a:pt x="7966" y="109"/>
                      <a:pt x="7966" y="65"/>
                    </a:cubicBezTo>
                    <a:cubicBezTo>
                      <a:pt x="7966" y="44"/>
                      <a:pt x="7939" y="1"/>
                      <a:pt x="7895" y="1"/>
                    </a:cubicBezTo>
                    <a:close/>
                    <a:moveTo>
                      <a:pt x="8165" y="1"/>
                    </a:moveTo>
                    <a:cubicBezTo>
                      <a:pt x="8144" y="1"/>
                      <a:pt x="8101" y="44"/>
                      <a:pt x="8101" y="65"/>
                    </a:cubicBezTo>
                    <a:cubicBezTo>
                      <a:pt x="8101" y="109"/>
                      <a:pt x="8144" y="136"/>
                      <a:pt x="8165" y="136"/>
                    </a:cubicBezTo>
                    <a:cubicBezTo>
                      <a:pt x="8209" y="136"/>
                      <a:pt x="8236" y="109"/>
                      <a:pt x="8236" y="65"/>
                    </a:cubicBezTo>
                    <a:cubicBezTo>
                      <a:pt x="8236" y="44"/>
                      <a:pt x="8209" y="1"/>
                      <a:pt x="8165" y="1"/>
                    </a:cubicBezTo>
                    <a:close/>
                    <a:moveTo>
                      <a:pt x="8435" y="1"/>
                    </a:moveTo>
                    <a:cubicBezTo>
                      <a:pt x="8414" y="1"/>
                      <a:pt x="8371" y="44"/>
                      <a:pt x="8371" y="65"/>
                    </a:cubicBezTo>
                    <a:cubicBezTo>
                      <a:pt x="8371" y="109"/>
                      <a:pt x="8414" y="136"/>
                      <a:pt x="8435" y="136"/>
                    </a:cubicBezTo>
                    <a:cubicBezTo>
                      <a:pt x="8479" y="136"/>
                      <a:pt x="8506" y="109"/>
                      <a:pt x="8506" y="65"/>
                    </a:cubicBezTo>
                    <a:cubicBezTo>
                      <a:pt x="8506" y="44"/>
                      <a:pt x="8479" y="1"/>
                      <a:pt x="8435" y="1"/>
                    </a:cubicBezTo>
                    <a:close/>
                    <a:moveTo>
                      <a:pt x="8705" y="1"/>
                    </a:moveTo>
                    <a:cubicBezTo>
                      <a:pt x="8684" y="1"/>
                      <a:pt x="8641" y="44"/>
                      <a:pt x="8641" y="65"/>
                    </a:cubicBezTo>
                    <a:cubicBezTo>
                      <a:pt x="8641" y="109"/>
                      <a:pt x="8684" y="136"/>
                      <a:pt x="8705" y="136"/>
                    </a:cubicBezTo>
                    <a:cubicBezTo>
                      <a:pt x="8749" y="136"/>
                      <a:pt x="8776" y="109"/>
                      <a:pt x="8776" y="65"/>
                    </a:cubicBezTo>
                    <a:cubicBezTo>
                      <a:pt x="8776" y="44"/>
                      <a:pt x="8749" y="1"/>
                      <a:pt x="8705" y="1"/>
                    </a:cubicBezTo>
                    <a:close/>
                    <a:moveTo>
                      <a:pt x="8975" y="1"/>
                    </a:moveTo>
                    <a:cubicBezTo>
                      <a:pt x="8954" y="1"/>
                      <a:pt x="8911" y="44"/>
                      <a:pt x="8911" y="65"/>
                    </a:cubicBezTo>
                    <a:cubicBezTo>
                      <a:pt x="8911" y="109"/>
                      <a:pt x="8954" y="136"/>
                      <a:pt x="8975" y="136"/>
                    </a:cubicBezTo>
                    <a:cubicBezTo>
                      <a:pt x="9019" y="136"/>
                      <a:pt x="9046" y="109"/>
                      <a:pt x="9046" y="65"/>
                    </a:cubicBezTo>
                    <a:cubicBezTo>
                      <a:pt x="9046" y="44"/>
                      <a:pt x="9019" y="1"/>
                      <a:pt x="8975" y="1"/>
                    </a:cubicBezTo>
                    <a:close/>
                    <a:moveTo>
                      <a:pt x="9245" y="1"/>
                    </a:moveTo>
                    <a:cubicBezTo>
                      <a:pt x="9224" y="1"/>
                      <a:pt x="9181" y="44"/>
                      <a:pt x="9181" y="65"/>
                    </a:cubicBezTo>
                    <a:cubicBezTo>
                      <a:pt x="9181" y="109"/>
                      <a:pt x="9224" y="136"/>
                      <a:pt x="9245" y="136"/>
                    </a:cubicBezTo>
                    <a:cubicBezTo>
                      <a:pt x="9289" y="136"/>
                      <a:pt x="9316" y="109"/>
                      <a:pt x="9316" y="65"/>
                    </a:cubicBezTo>
                    <a:cubicBezTo>
                      <a:pt x="9316" y="44"/>
                      <a:pt x="9289" y="1"/>
                      <a:pt x="9245" y="1"/>
                    </a:cubicBezTo>
                    <a:close/>
                    <a:moveTo>
                      <a:pt x="9515" y="1"/>
                    </a:moveTo>
                    <a:cubicBezTo>
                      <a:pt x="9494" y="1"/>
                      <a:pt x="9451" y="44"/>
                      <a:pt x="9451" y="65"/>
                    </a:cubicBezTo>
                    <a:cubicBezTo>
                      <a:pt x="9451" y="109"/>
                      <a:pt x="9494" y="136"/>
                      <a:pt x="9515" y="136"/>
                    </a:cubicBezTo>
                    <a:cubicBezTo>
                      <a:pt x="9559" y="136"/>
                      <a:pt x="9586" y="109"/>
                      <a:pt x="9586" y="65"/>
                    </a:cubicBezTo>
                    <a:cubicBezTo>
                      <a:pt x="9586" y="44"/>
                      <a:pt x="9559" y="1"/>
                      <a:pt x="9515" y="1"/>
                    </a:cubicBezTo>
                    <a:close/>
                    <a:moveTo>
                      <a:pt x="9786" y="1"/>
                    </a:moveTo>
                    <a:cubicBezTo>
                      <a:pt x="9764" y="1"/>
                      <a:pt x="9721" y="44"/>
                      <a:pt x="9721" y="65"/>
                    </a:cubicBezTo>
                    <a:cubicBezTo>
                      <a:pt x="9721" y="109"/>
                      <a:pt x="9764" y="136"/>
                      <a:pt x="9786" y="136"/>
                    </a:cubicBezTo>
                    <a:cubicBezTo>
                      <a:pt x="9829" y="136"/>
                      <a:pt x="9856" y="109"/>
                      <a:pt x="9856" y="65"/>
                    </a:cubicBezTo>
                    <a:cubicBezTo>
                      <a:pt x="9856" y="44"/>
                      <a:pt x="9829" y="1"/>
                      <a:pt x="9786" y="1"/>
                    </a:cubicBezTo>
                    <a:close/>
                    <a:moveTo>
                      <a:pt x="10056" y="1"/>
                    </a:moveTo>
                    <a:cubicBezTo>
                      <a:pt x="10034" y="1"/>
                      <a:pt x="9991" y="44"/>
                      <a:pt x="9991" y="65"/>
                    </a:cubicBezTo>
                    <a:cubicBezTo>
                      <a:pt x="9991" y="109"/>
                      <a:pt x="10034" y="136"/>
                      <a:pt x="10056" y="136"/>
                    </a:cubicBezTo>
                    <a:cubicBezTo>
                      <a:pt x="10099" y="136"/>
                      <a:pt x="10126" y="109"/>
                      <a:pt x="10126" y="65"/>
                    </a:cubicBezTo>
                    <a:cubicBezTo>
                      <a:pt x="10126" y="44"/>
                      <a:pt x="10099" y="1"/>
                      <a:pt x="10056" y="1"/>
                    </a:cubicBezTo>
                    <a:close/>
                    <a:moveTo>
                      <a:pt x="10326" y="1"/>
                    </a:moveTo>
                    <a:cubicBezTo>
                      <a:pt x="10304" y="1"/>
                      <a:pt x="10261" y="44"/>
                      <a:pt x="10261" y="65"/>
                    </a:cubicBezTo>
                    <a:cubicBezTo>
                      <a:pt x="10261" y="109"/>
                      <a:pt x="10304" y="136"/>
                      <a:pt x="10326" y="136"/>
                    </a:cubicBezTo>
                    <a:cubicBezTo>
                      <a:pt x="10369" y="136"/>
                      <a:pt x="10396" y="109"/>
                      <a:pt x="10396" y="65"/>
                    </a:cubicBezTo>
                    <a:cubicBezTo>
                      <a:pt x="10396" y="44"/>
                      <a:pt x="10369" y="1"/>
                      <a:pt x="10326" y="1"/>
                    </a:cubicBezTo>
                    <a:close/>
                    <a:moveTo>
                      <a:pt x="10596" y="1"/>
                    </a:moveTo>
                    <a:cubicBezTo>
                      <a:pt x="10574" y="1"/>
                      <a:pt x="10531" y="44"/>
                      <a:pt x="10531" y="65"/>
                    </a:cubicBezTo>
                    <a:cubicBezTo>
                      <a:pt x="10531" y="109"/>
                      <a:pt x="10574" y="136"/>
                      <a:pt x="10596" y="136"/>
                    </a:cubicBezTo>
                    <a:cubicBezTo>
                      <a:pt x="10639" y="136"/>
                      <a:pt x="10666" y="109"/>
                      <a:pt x="10666" y="65"/>
                    </a:cubicBezTo>
                    <a:cubicBezTo>
                      <a:pt x="10666" y="44"/>
                      <a:pt x="10639" y="1"/>
                      <a:pt x="10596" y="1"/>
                    </a:cubicBezTo>
                    <a:close/>
                    <a:moveTo>
                      <a:pt x="10866" y="1"/>
                    </a:moveTo>
                    <a:cubicBezTo>
                      <a:pt x="10844" y="1"/>
                      <a:pt x="10801" y="44"/>
                      <a:pt x="10801" y="65"/>
                    </a:cubicBezTo>
                    <a:cubicBezTo>
                      <a:pt x="10801" y="109"/>
                      <a:pt x="10844" y="136"/>
                      <a:pt x="10866" y="136"/>
                    </a:cubicBezTo>
                    <a:cubicBezTo>
                      <a:pt x="10909" y="136"/>
                      <a:pt x="10936" y="109"/>
                      <a:pt x="10936" y="65"/>
                    </a:cubicBezTo>
                    <a:cubicBezTo>
                      <a:pt x="10936" y="44"/>
                      <a:pt x="10909" y="1"/>
                      <a:pt x="10866" y="1"/>
                    </a:cubicBezTo>
                    <a:close/>
                    <a:moveTo>
                      <a:pt x="11136" y="1"/>
                    </a:moveTo>
                    <a:cubicBezTo>
                      <a:pt x="11114" y="1"/>
                      <a:pt x="11071" y="44"/>
                      <a:pt x="11071" y="65"/>
                    </a:cubicBezTo>
                    <a:cubicBezTo>
                      <a:pt x="11071" y="109"/>
                      <a:pt x="11114" y="136"/>
                      <a:pt x="11136" y="136"/>
                    </a:cubicBezTo>
                    <a:cubicBezTo>
                      <a:pt x="11179" y="136"/>
                      <a:pt x="11206" y="109"/>
                      <a:pt x="11206" y="65"/>
                    </a:cubicBezTo>
                    <a:cubicBezTo>
                      <a:pt x="11206" y="44"/>
                      <a:pt x="11179" y="1"/>
                      <a:pt x="11136" y="1"/>
                    </a:cubicBezTo>
                    <a:close/>
                    <a:moveTo>
                      <a:pt x="11406" y="1"/>
                    </a:moveTo>
                    <a:cubicBezTo>
                      <a:pt x="11384" y="1"/>
                      <a:pt x="11341" y="44"/>
                      <a:pt x="11341" y="65"/>
                    </a:cubicBezTo>
                    <a:cubicBezTo>
                      <a:pt x="11341" y="109"/>
                      <a:pt x="11384" y="136"/>
                      <a:pt x="11406" y="136"/>
                    </a:cubicBezTo>
                    <a:cubicBezTo>
                      <a:pt x="11449" y="136"/>
                      <a:pt x="11476" y="109"/>
                      <a:pt x="11476" y="65"/>
                    </a:cubicBezTo>
                    <a:cubicBezTo>
                      <a:pt x="11476" y="44"/>
                      <a:pt x="11449" y="1"/>
                      <a:pt x="11406" y="1"/>
                    </a:cubicBezTo>
                    <a:close/>
                    <a:moveTo>
                      <a:pt x="11676" y="1"/>
                    </a:moveTo>
                    <a:cubicBezTo>
                      <a:pt x="11654" y="1"/>
                      <a:pt x="11611" y="44"/>
                      <a:pt x="11611" y="65"/>
                    </a:cubicBezTo>
                    <a:cubicBezTo>
                      <a:pt x="11611" y="109"/>
                      <a:pt x="11654" y="136"/>
                      <a:pt x="11676" y="136"/>
                    </a:cubicBezTo>
                    <a:cubicBezTo>
                      <a:pt x="11719" y="136"/>
                      <a:pt x="11746" y="109"/>
                      <a:pt x="11746" y="65"/>
                    </a:cubicBezTo>
                    <a:cubicBezTo>
                      <a:pt x="11746" y="44"/>
                      <a:pt x="11719" y="1"/>
                      <a:pt x="11676" y="1"/>
                    </a:cubicBezTo>
                    <a:close/>
                    <a:moveTo>
                      <a:pt x="11946" y="1"/>
                    </a:moveTo>
                    <a:cubicBezTo>
                      <a:pt x="11924" y="1"/>
                      <a:pt x="11881" y="44"/>
                      <a:pt x="11881" y="65"/>
                    </a:cubicBezTo>
                    <a:cubicBezTo>
                      <a:pt x="11881" y="109"/>
                      <a:pt x="11924" y="136"/>
                      <a:pt x="11946" y="136"/>
                    </a:cubicBezTo>
                    <a:cubicBezTo>
                      <a:pt x="11989" y="136"/>
                      <a:pt x="12016" y="109"/>
                      <a:pt x="12016" y="65"/>
                    </a:cubicBezTo>
                    <a:cubicBezTo>
                      <a:pt x="12016" y="44"/>
                      <a:pt x="11989" y="1"/>
                      <a:pt x="11946" y="1"/>
                    </a:cubicBezTo>
                    <a:close/>
                    <a:moveTo>
                      <a:pt x="12216" y="1"/>
                    </a:moveTo>
                    <a:cubicBezTo>
                      <a:pt x="12194" y="1"/>
                      <a:pt x="12151" y="44"/>
                      <a:pt x="12151" y="65"/>
                    </a:cubicBezTo>
                    <a:cubicBezTo>
                      <a:pt x="12151" y="109"/>
                      <a:pt x="12194" y="136"/>
                      <a:pt x="12216" y="136"/>
                    </a:cubicBezTo>
                    <a:cubicBezTo>
                      <a:pt x="12259" y="136"/>
                      <a:pt x="12286" y="109"/>
                      <a:pt x="12286" y="65"/>
                    </a:cubicBezTo>
                    <a:cubicBezTo>
                      <a:pt x="12286" y="44"/>
                      <a:pt x="12259" y="1"/>
                      <a:pt x="12216" y="1"/>
                    </a:cubicBezTo>
                    <a:close/>
                    <a:moveTo>
                      <a:pt x="12486" y="1"/>
                    </a:moveTo>
                    <a:cubicBezTo>
                      <a:pt x="12464" y="1"/>
                      <a:pt x="12421" y="44"/>
                      <a:pt x="12421" y="65"/>
                    </a:cubicBezTo>
                    <a:cubicBezTo>
                      <a:pt x="12421" y="109"/>
                      <a:pt x="12464" y="136"/>
                      <a:pt x="12486" y="136"/>
                    </a:cubicBezTo>
                    <a:cubicBezTo>
                      <a:pt x="12529" y="136"/>
                      <a:pt x="12556" y="109"/>
                      <a:pt x="12556" y="65"/>
                    </a:cubicBezTo>
                    <a:cubicBezTo>
                      <a:pt x="12556" y="44"/>
                      <a:pt x="12529" y="1"/>
                      <a:pt x="12486" y="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 rot="5400000">
                <a:off x="7214672" y="2853931"/>
                <a:ext cx="2440254" cy="1754392"/>
              </a:xfrm>
              <a:custGeom>
                <a:avLst/>
                <a:gdLst/>
                <a:ahLst/>
                <a:cxnLst/>
                <a:rect l="l" t="t" r="r" b="b"/>
                <a:pathLst>
                  <a:path w="21063" h="15143" extrusionOk="0">
                    <a:moveTo>
                      <a:pt x="66" y="0"/>
                    </a:moveTo>
                    <a:cubicBezTo>
                      <a:pt x="44" y="0"/>
                      <a:pt x="1" y="44"/>
                      <a:pt x="1" y="65"/>
                    </a:cubicBezTo>
                    <a:cubicBezTo>
                      <a:pt x="1" y="114"/>
                      <a:pt x="44" y="135"/>
                      <a:pt x="66" y="135"/>
                    </a:cubicBezTo>
                    <a:cubicBezTo>
                      <a:pt x="114" y="135"/>
                      <a:pt x="136" y="114"/>
                      <a:pt x="136" y="65"/>
                    </a:cubicBezTo>
                    <a:cubicBezTo>
                      <a:pt x="136" y="44"/>
                      <a:pt x="114" y="0"/>
                      <a:pt x="66" y="0"/>
                    </a:cubicBezTo>
                    <a:close/>
                    <a:moveTo>
                      <a:pt x="66" y="270"/>
                    </a:moveTo>
                    <a:cubicBezTo>
                      <a:pt x="44" y="270"/>
                      <a:pt x="1" y="314"/>
                      <a:pt x="1" y="335"/>
                    </a:cubicBezTo>
                    <a:cubicBezTo>
                      <a:pt x="1" y="384"/>
                      <a:pt x="44" y="405"/>
                      <a:pt x="66" y="405"/>
                    </a:cubicBezTo>
                    <a:cubicBezTo>
                      <a:pt x="114" y="405"/>
                      <a:pt x="136" y="384"/>
                      <a:pt x="136" y="335"/>
                    </a:cubicBezTo>
                    <a:cubicBezTo>
                      <a:pt x="136" y="314"/>
                      <a:pt x="114" y="270"/>
                      <a:pt x="66" y="270"/>
                    </a:cubicBezTo>
                    <a:close/>
                    <a:moveTo>
                      <a:pt x="66" y="540"/>
                    </a:moveTo>
                    <a:cubicBezTo>
                      <a:pt x="44" y="540"/>
                      <a:pt x="1" y="584"/>
                      <a:pt x="1" y="605"/>
                    </a:cubicBezTo>
                    <a:cubicBezTo>
                      <a:pt x="1" y="654"/>
                      <a:pt x="44" y="675"/>
                      <a:pt x="66" y="675"/>
                    </a:cubicBezTo>
                    <a:cubicBezTo>
                      <a:pt x="114" y="675"/>
                      <a:pt x="136" y="654"/>
                      <a:pt x="136" y="605"/>
                    </a:cubicBezTo>
                    <a:cubicBezTo>
                      <a:pt x="136" y="584"/>
                      <a:pt x="114" y="540"/>
                      <a:pt x="66" y="540"/>
                    </a:cubicBezTo>
                    <a:close/>
                    <a:moveTo>
                      <a:pt x="66" y="810"/>
                    </a:moveTo>
                    <a:cubicBezTo>
                      <a:pt x="44" y="810"/>
                      <a:pt x="1" y="854"/>
                      <a:pt x="1" y="875"/>
                    </a:cubicBezTo>
                    <a:cubicBezTo>
                      <a:pt x="1" y="924"/>
                      <a:pt x="44" y="945"/>
                      <a:pt x="66" y="945"/>
                    </a:cubicBezTo>
                    <a:cubicBezTo>
                      <a:pt x="114" y="945"/>
                      <a:pt x="136" y="924"/>
                      <a:pt x="136" y="875"/>
                    </a:cubicBezTo>
                    <a:cubicBezTo>
                      <a:pt x="136" y="854"/>
                      <a:pt x="114" y="810"/>
                      <a:pt x="66" y="810"/>
                    </a:cubicBezTo>
                    <a:close/>
                    <a:moveTo>
                      <a:pt x="66" y="1080"/>
                    </a:moveTo>
                    <a:cubicBezTo>
                      <a:pt x="44" y="1080"/>
                      <a:pt x="1" y="1124"/>
                      <a:pt x="1" y="1145"/>
                    </a:cubicBezTo>
                    <a:cubicBezTo>
                      <a:pt x="1" y="1194"/>
                      <a:pt x="44" y="1215"/>
                      <a:pt x="66" y="1215"/>
                    </a:cubicBezTo>
                    <a:cubicBezTo>
                      <a:pt x="114" y="1215"/>
                      <a:pt x="136" y="1194"/>
                      <a:pt x="136" y="1145"/>
                    </a:cubicBezTo>
                    <a:cubicBezTo>
                      <a:pt x="136" y="1124"/>
                      <a:pt x="114" y="1080"/>
                      <a:pt x="66" y="1080"/>
                    </a:cubicBezTo>
                    <a:close/>
                    <a:moveTo>
                      <a:pt x="66" y="1350"/>
                    </a:moveTo>
                    <a:cubicBezTo>
                      <a:pt x="44" y="1350"/>
                      <a:pt x="1" y="1394"/>
                      <a:pt x="1" y="1415"/>
                    </a:cubicBezTo>
                    <a:cubicBezTo>
                      <a:pt x="1" y="1464"/>
                      <a:pt x="44" y="1485"/>
                      <a:pt x="66" y="1485"/>
                    </a:cubicBezTo>
                    <a:cubicBezTo>
                      <a:pt x="114" y="1485"/>
                      <a:pt x="136" y="1464"/>
                      <a:pt x="136" y="1415"/>
                    </a:cubicBezTo>
                    <a:cubicBezTo>
                      <a:pt x="136" y="1394"/>
                      <a:pt x="114" y="1350"/>
                      <a:pt x="66" y="1350"/>
                    </a:cubicBezTo>
                    <a:close/>
                    <a:moveTo>
                      <a:pt x="66" y="1620"/>
                    </a:moveTo>
                    <a:cubicBezTo>
                      <a:pt x="44" y="1620"/>
                      <a:pt x="1" y="1664"/>
                      <a:pt x="1" y="1685"/>
                    </a:cubicBezTo>
                    <a:cubicBezTo>
                      <a:pt x="1" y="1734"/>
                      <a:pt x="44" y="1755"/>
                      <a:pt x="66" y="1755"/>
                    </a:cubicBezTo>
                    <a:cubicBezTo>
                      <a:pt x="114" y="1755"/>
                      <a:pt x="136" y="1734"/>
                      <a:pt x="136" y="1685"/>
                    </a:cubicBezTo>
                    <a:cubicBezTo>
                      <a:pt x="136" y="1664"/>
                      <a:pt x="114" y="1620"/>
                      <a:pt x="66" y="1620"/>
                    </a:cubicBezTo>
                    <a:close/>
                    <a:moveTo>
                      <a:pt x="66" y="1890"/>
                    </a:moveTo>
                    <a:cubicBezTo>
                      <a:pt x="44" y="1890"/>
                      <a:pt x="1" y="1934"/>
                      <a:pt x="1" y="1955"/>
                    </a:cubicBezTo>
                    <a:cubicBezTo>
                      <a:pt x="1" y="2004"/>
                      <a:pt x="44" y="2025"/>
                      <a:pt x="66" y="2025"/>
                    </a:cubicBezTo>
                    <a:cubicBezTo>
                      <a:pt x="114" y="2025"/>
                      <a:pt x="136" y="2004"/>
                      <a:pt x="136" y="1955"/>
                    </a:cubicBezTo>
                    <a:cubicBezTo>
                      <a:pt x="136" y="1934"/>
                      <a:pt x="114" y="1890"/>
                      <a:pt x="66" y="1890"/>
                    </a:cubicBezTo>
                    <a:close/>
                    <a:moveTo>
                      <a:pt x="66" y="2160"/>
                    </a:moveTo>
                    <a:cubicBezTo>
                      <a:pt x="44" y="2160"/>
                      <a:pt x="1" y="2204"/>
                      <a:pt x="1" y="2225"/>
                    </a:cubicBezTo>
                    <a:cubicBezTo>
                      <a:pt x="1" y="2274"/>
                      <a:pt x="44" y="2296"/>
                      <a:pt x="66" y="2296"/>
                    </a:cubicBezTo>
                    <a:cubicBezTo>
                      <a:pt x="114" y="2296"/>
                      <a:pt x="136" y="2274"/>
                      <a:pt x="136" y="2225"/>
                    </a:cubicBezTo>
                    <a:cubicBezTo>
                      <a:pt x="136" y="2204"/>
                      <a:pt x="114" y="2160"/>
                      <a:pt x="66" y="2160"/>
                    </a:cubicBezTo>
                    <a:close/>
                    <a:moveTo>
                      <a:pt x="66" y="2431"/>
                    </a:moveTo>
                    <a:cubicBezTo>
                      <a:pt x="44" y="2431"/>
                      <a:pt x="1" y="2474"/>
                      <a:pt x="1" y="2495"/>
                    </a:cubicBezTo>
                    <a:cubicBezTo>
                      <a:pt x="1" y="2544"/>
                      <a:pt x="44" y="2566"/>
                      <a:pt x="66" y="2566"/>
                    </a:cubicBezTo>
                    <a:cubicBezTo>
                      <a:pt x="114" y="2566"/>
                      <a:pt x="136" y="2544"/>
                      <a:pt x="136" y="2495"/>
                    </a:cubicBezTo>
                    <a:cubicBezTo>
                      <a:pt x="136" y="2474"/>
                      <a:pt x="114" y="2431"/>
                      <a:pt x="66" y="2431"/>
                    </a:cubicBezTo>
                    <a:close/>
                    <a:moveTo>
                      <a:pt x="66" y="2701"/>
                    </a:moveTo>
                    <a:cubicBezTo>
                      <a:pt x="44" y="2701"/>
                      <a:pt x="1" y="2744"/>
                      <a:pt x="1" y="2765"/>
                    </a:cubicBezTo>
                    <a:cubicBezTo>
                      <a:pt x="1" y="2814"/>
                      <a:pt x="44" y="2836"/>
                      <a:pt x="66" y="2836"/>
                    </a:cubicBezTo>
                    <a:cubicBezTo>
                      <a:pt x="114" y="2836"/>
                      <a:pt x="136" y="2814"/>
                      <a:pt x="136" y="2765"/>
                    </a:cubicBezTo>
                    <a:cubicBezTo>
                      <a:pt x="136" y="2744"/>
                      <a:pt x="114" y="2701"/>
                      <a:pt x="66" y="2701"/>
                    </a:cubicBezTo>
                    <a:close/>
                    <a:moveTo>
                      <a:pt x="66" y="2971"/>
                    </a:moveTo>
                    <a:cubicBezTo>
                      <a:pt x="44" y="2971"/>
                      <a:pt x="1" y="3014"/>
                      <a:pt x="1" y="3035"/>
                    </a:cubicBezTo>
                    <a:cubicBezTo>
                      <a:pt x="1" y="3084"/>
                      <a:pt x="44" y="3106"/>
                      <a:pt x="66" y="3106"/>
                    </a:cubicBezTo>
                    <a:cubicBezTo>
                      <a:pt x="114" y="3106"/>
                      <a:pt x="136" y="3084"/>
                      <a:pt x="136" y="3035"/>
                    </a:cubicBezTo>
                    <a:cubicBezTo>
                      <a:pt x="136" y="3014"/>
                      <a:pt x="114" y="2971"/>
                      <a:pt x="66" y="2971"/>
                    </a:cubicBezTo>
                    <a:close/>
                    <a:moveTo>
                      <a:pt x="66" y="3241"/>
                    </a:moveTo>
                    <a:cubicBezTo>
                      <a:pt x="44" y="3241"/>
                      <a:pt x="1" y="3284"/>
                      <a:pt x="1" y="3305"/>
                    </a:cubicBezTo>
                    <a:cubicBezTo>
                      <a:pt x="1" y="3354"/>
                      <a:pt x="44" y="3376"/>
                      <a:pt x="66" y="3376"/>
                    </a:cubicBezTo>
                    <a:cubicBezTo>
                      <a:pt x="114" y="3376"/>
                      <a:pt x="136" y="3354"/>
                      <a:pt x="136" y="3305"/>
                    </a:cubicBezTo>
                    <a:cubicBezTo>
                      <a:pt x="136" y="3284"/>
                      <a:pt x="114" y="3241"/>
                      <a:pt x="66" y="3241"/>
                    </a:cubicBezTo>
                    <a:close/>
                    <a:moveTo>
                      <a:pt x="66" y="3511"/>
                    </a:moveTo>
                    <a:cubicBezTo>
                      <a:pt x="44" y="3511"/>
                      <a:pt x="1" y="3554"/>
                      <a:pt x="1" y="3575"/>
                    </a:cubicBezTo>
                    <a:cubicBezTo>
                      <a:pt x="1" y="3624"/>
                      <a:pt x="44" y="3646"/>
                      <a:pt x="66" y="3646"/>
                    </a:cubicBezTo>
                    <a:cubicBezTo>
                      <a:pt x="114" y="3646"/>
                      <a:pt x="136" y="3624"/>
                      <a:pt x="136" y="3575"/>
                    </a:cubicBezTo>
                    <a:cubicBezTo>
                      <a:pt x="136" y="3554"/>
                      <a:pt x="114" y="3511"/>
                      <a:pt x="66" y="3511"/>
                    </a:cubicBezTo>
                    <a:close/>
                    <a:moveTo>
                      <a:pt x="66" y="3781"/>
                    </a:moveTo>
                    <a:cubicBezTo>
                      <a:pt x="44" y="3781"/>
                      <a:pt x="1" y="3824"/>
                      <a:pt x="1" y="3845"/>
                    </a:cubicBezTo>
                    <a:cubicBezTo>
                      <a:pt x="1" y="3894"/>
                      <a:pt x="44" y="3916"/>
                      <a:pt x="66" y="3916"/>
                    </a:cubicBezTo>
                    <a:cubicBezTo>
                      <a:pt x="114" y="3916"/>
                      <a:pt x="136" y="3894"/>
                      <a:pt x="136" y="3845"/>
                    </a:cubicBezTo>
                    <a:cubicBezTo>
                      <a:pt x="136" y="3824"/>
                      <a:pt x="114" y="3781"/>
                      <a:pt x="66" y="3781"/>
                    </a:cubicBezTo>
                    <a:close/>
                    <a:moveTo>
                      <a:pt x="66" y="4051"/>
                    </a:moveTo>
                    <a:cubicBezTo>
                      <a:pt x="44" y="4051"/>
                      <a:pt x="1" y="4094"/>
                      <a:pt x="1" y="4115"/>
                    </a:cubicBezTo>
                    <a:cubicBezTo>
                      <a:pt x="1" y="4164"/>
                      <a:pt x="44" y="4186"/>
                      <a:pt x="66" y="4186"/>
                    </a:cubicBezTo>
                    <a:cubicBezTo>
                      <a:pt x="114" y="4186"/>
                      <a:pt x="136" y="4164"/>
                      <a:pt x="136" y="4115"/>
                    </a:cubicBezTo>
                    <a:cubicBezTo>
                      <a:pt x="136" y="4094"/>
                      <a:pt x="114" y="4051"/>
                      <a:pt x="66" y="4051"/>
                    </a:cubicBezTo>
                    <a:close/>
                    <a:moveTo>
                      <a:pt x="136" y="4277"/>
                    </a:moveTo>
                    <a:cubicBezTo>
                      <a:pt x="93" y="4277"/>
                      <a:pt x="66" y="4299"/>
                      <a:pt x="66" y="4342"/>
                    </a:cubicBezTo>
                    <a:cubicBezTo>
                      <a:pt x="66" y="4364"/>
                      <a:pt x="93" y="4412"/>
                      <a:pt x="136" y="4412"/>
                    </a:cubicBezTo>
                    <a:cubicBezTo>
                      <a:pt x="179" y="4412"/>
                      <a:pt x="201" y="4364"/>
                      <a:pt x="201" y="4342"/>
                    </a:cubicBezTo>
                    <a:cubicBezTo>
                      <a:pt x="201" y="4299"/>
                      <a:pt x="179" y="4277"/>
                      <a:pt x="136" y="4277"/>
                    </a:cubicBezTo>
                    <a:close/>
                    <a:moveTo>
                      <a:pt x="406" y="4277"/>
                    </a:moveTo>
                    <a:cubicBezTo>
                      <a:pt x="363" y="4277"/>
                      <a:pt x="336" y="4299"/>
                      <a:pt x="336" y="4342"/>
                    </a:cubicBezTo>
                    <a:cubicBezTo>
                      <a:pt x="336" y="4364"/>
                      <a:pt x="363" y="4412"/>
                      <a:pt x="406" y="4412"/>
                    </a:cubicBezTo>
                    <a:cubicBezTo>
                      <a:pt x="449" y="4412"/>
                      <a:pt x="471" y="4364"/>
                      <a:pt x="471" y="4342"/>
                    </a:cubicBezTo>
                    <a:cubicBezTo>
                      <a:pt x="471" y="4299"/>
                      <a:pt x="449" y="4277"/>
                      <a:pt x="406" y="4277"/>
                    </a:cubicBezTo>
                    <a:close/>
                    <a:moveTo>
                      <a:pt x="676" y="4277"/>
                    </a:moveTo>
                    <a:cubicBezTo>
                      <a:pt x="633" y="4277"/>
                      <a:pt x="606" y="4299"/>
                      <a:pt x="606" y="4342"/>
                    </a:cubicBezTo>
                    <a:cubicBezTo>
                      <a:pt x="606" y="4364"/>
                      <a:pt x="633" y="4412"/>
                      <a:pt x="676" y="4412"/>
                    </a:cubicBezTo>
                    <a:cubicBezTo>
                      <a:pt x="719" y="4412"/>
                      <a:pt x="741" y="4364"/>
                      <a:pt x="741" y="4342"/>
                    </a:cubicBezTo>
                    <a:cubicBezTo>
                      <a:pt x="741" y="4299"/>
                      <a:pt x="719" y="4277"/>
                      <a:pt x="676" y="4277"/>
                    </a:cubicBezTo>
                    <a:close/>
                    <a:moveTo>
                      <a:pt x="946" y="4277"/>
                    </a:moveTo>
                    <a:cubicBezTo>
                      <a:pt x="903" y="4277"/>
                      <a:pt x="876" y="4299"/>
                      <a:pt x="876" y="4342"/>
                    </a:cubicBezTo>
                    <a:cubicBezTo>
                      <a:pt x="876" y="4364"/>
                      <a:pt x="903" y="4412"/>
                      <a:pt x="946" y="4412"/>
                    </a:cubicBezTo>
                    <a:cubicBezTo>
                      <a:pt x="989" y="4412"/>
                      <a:pt x="1011" y="4364"/>
                      <a:pt x="1011" y="4342"/>
                    </a:cubicBezTo>
                    <a:cubicBezTo>
                      <a:pt x="1011" y="4299"/>
                      <a:pt x="989" y="4277"/>
                      <a:pt x="946" y="4277"/>
                    </a:cubicBezTo>
                    <a:close/>
                    <a:moveTo>
                      <a:pt x="1216" y="4277"/>
                    </a:moveTo>
                    <a:cubicBezTo>
                      <a:pt x="1173" y="4277"/>
                      <a:pt x="1146" y="4299"/>
                      <a:pt x="1146" y="4342"/>
                    </a:cubicBezTo>
                    <a:cubicBezTo>
                      <a:pt x="1146" y="4364"/>
                      <a:pt x="1173" y="4412"/>
                      <a:pt x="1216" y="4412"/>
                    </a:cubicBezTo>
                    <a:cubicBezTo>
                      <a:pt x="1259" y="4412"/>
                      <a:pt x="1281" y="4364"/>
                      <a:pt x="1281" y="4342"/>
                    </a:cubicBezTo>
                    <a:cubicBezTo>
                      <a:pt x="1281" y="4299"/>
                      <a:pt x="1259" y="4277"/>
                      <a:pt x="1216" y="4277"/>
                    </a:cubicBezTo>
                    <a:close/>
                    <a:moveTo>
                      <a:pt x="1486" y="4277"/>
                    </a:moveTo>
                    <a:cubicBezTo>
                      <a:pt x="1443" y="4277"/>
                      <a:pt x="1416" y="4299"/>
                      <a:pt x="1416" y="4342"/>
                    </a:cubicBezTo>
                    <a:cubicBezTo>
                      <a:pt x="1416" y="4364"/>
                      <a:pt x="1443" y="4412"/>
                      <a:pt x="1486" y="4412"/>
                    </a:cubicBezTo>
                    <a:cubicBezTo>
                      <a:pt x="1529" y="4412"/>
                      <a:pt x="1551" y="4364"/>
                      <a:pt x="1551" y="4342"/>
                    </a:cubicBezTo>
                    <a:cubicBezTo>
                      <a:pt x="1551" y="4299"/>
                      <a:pt x="1529" y="4277"/>
                      <a:pt x="1486" y="4277"/>
                    </a:cubicBezTo>
                    <a:close/>
                    <a:moveTo>
                      <a:pt x="1756" y="4277"/>
                    </a:moveTo>
                    <a:cubicBezTo>
                      <a:pt x="1713" y="4277"/>
                      <a:pt x="1686" y="4299"/>
                      <a:pt x="1686" y="4342"/>
                    </a:cubicBezTo>
                    <a:cubicBezTo>
                      <a:pt x="1686" y="4364"/>
                      <a:pt x="1713" y="4412"/>
                      <a:pt x="1756" y="4412"/>
                    </a:cubicBezTo>
                    <a:cubicBezTo>
                      <a:pt x="1799" y="4412"/>
                      <a:pt x="1821" y="4364"/>
                      <a:pt x="1821" y="4342"/>
                    </a:cubicBezTo>
                    <a:cubicBezTo>
                      <a:pt x="1821" y="4299"/>
                      <a:pt x="1799" y="4277"/>
                      <a:pt x="1756" y="4277"/>
                    </a:cubicBezTo>
                    <a:close/>
                    <a:moveTo>
                      <a:pt x="2026" y="4277"/>
                    </a:moveTo>
                    <a:cubicBezTo>
                      <a:pt x="1983" y="4277"/>
                      <a:pt x="1956" y="4299"/>
                      <a:pt x="1956" y="4342"/>
                    </a:cubicBezTo>
                    <a:cubicBezTo>
                      <a:pt x="1956" y="4364"/>
                      <a:pt x="1983" y="4412"/>
                      <a:pt x="2026" y="4412"/>
                    </a:cubicBezTo>
                    <a:cubicBezTo>
                      <a:pt x="2069" y="4412"/>
                      <a:pt x="2091" y="4364"/>
                      <a:pt x="2091" y="4342"/>
                    </a:cubicBezTo>
                    <a:cubicBezTo>
                      <a:pt x="2091" y="4299"/>
                      <a:pt x="2069" y="4277"/>
                      <a:pt x="2026" y="4277"/>
                    </a:cubicBezTo>
                    <a:close/>
                    <a:moveTo>
                      <a:pt x="2296" y="4277"/>
                    </a:moveTo>
                    <a:cubicBezTo>
                      <a:pt x="2253" y="4277"/>
                      <a:pt x="2226" y="4299"/>
                      <a:pt x="2226" y="4342"/>
                    </a:cubicBezTo>
                    <a:cubicBezTo>
                      <a:pt x="2226" y="4364"/>
                      <a:pt x="2253" y="4412"/>
                      <a:pt x="2296" y="4412"/>
                    </a:cubicBezTo>
                    <a:cubicBezTo>
                      <a:pt x="2339" y="4412"/>
                      <a:pt x="2361" y="4364"/>
                      <a:pt x="2361" y="4342"/>
                    </a:cubicBezTo>
                    <a:cubicBezTo>
                      <a:pt x="2361" y="4299"/>
                      <a:pt x="2339" y="4277"/>
                      <a:pt x="2296" y="4277"/>
                    </a:cubicBezTo>
                    <a:close/>
                    <a:moveTo>
                      <a:pt x="2566" y="4277"/>
                    </a:moveTo>
                    <a:cubicBezTo>
                      <a:pt x="2523" y="4277"/>
                      <a:pt x="2496" y="4299"/>
                      <a:pt x="2496" y="4342"/>
                    </a:cubicBezTo>
                    <a:cubicBezTo>
                      <a:pt x="2496" y="4364"/>
                      <a:pt x="2523" y="4412"/>
                      <a:pt x="2566" y="4412"/>
                    </a:cubicBezTo>
                    <a:cubicBezTo>
                      <a:pt x="2609" y="4412"/>
                      <a:pt x="2631" y="4364"/>
                      <a:pt x="2631" y="4342"/>
                    </a:cubicBezTo>
                    <a:cubicBezTo>
                      <a:pt x="2631" y="4299"/>
                      <a:pt x="2609" y="4277"/>
                      <a:pt x="2566" y="4277"/>
                    </a:cubicBezTo>
                    <a:close/>
                    <a:moveTo>
                      <a:pt x="2836" y="4277"/>
                    </a:moveTo>
                    <a:cubicBezTo>
                      <a:pt x="2793" y="4277"/>
                      <a:pt x="2766" y="4299"/>
                      <a:pt x="2766" y="4342"/>
                    </a:cubicBezTo>
                    <a:cubicBezTo>
                      <a:pt x="2766" y="4364"/>
                      <a:pt x="2793" y="4412"/>
                      <a:pt x="2836" y="4412"/>
                    </a:cubicBezTo>
                    <a:cubicBezTo>
                      <a:pt x="2879" y="4412"/>
                      <a:pt x="2901" y="4364"/>
                      <a:pt x="2901" y="4342"/>
                    </a:cubicBezTo>
                    <a:cubicBezTo>
                      <a:pt x="2901" y="4299"/>
                      <a:pt x="2879" y="4277"/>
                      <a:pt x="2836" y="4277"/>
                    </a:cubicBezTo>
                    <a:close/>
                    <a:moveTo>
                      <a:pt x="3106" y="4277"/>
                    </a:moveTo>
                    <a:cubicBezTo>
                      <a:pt x="3063" y="4277"/>
                      <a:pt x="3036" y="4299"/>
                      <a:pt x="3036" y="4342"/>
                    </a:cubicBezTo>
                    <a:cubicBezTo>
                      <a:pt x="3036" y="4364"/>
                      <a:pt x="3063" y="4412"/>
                      <a:pt x="3106" y="4412"/>
                    </a:cubicBezTo>
                    <a:cubicBezTo>
                      <a:pt x="3149" y="4412"/>
                      <a:pt x="3171" y="4364"/>
                      <a:pt x="3171" y="4342"/>
                    </a:cubicBezTo>
                    <a:cubicBezTo>
                      <a:pt x="3171" y="4299"/>
                      <a:pt x="3149" y="4277"/>
                      <a:pt x="3106" y="4277"/>
                    </a:cubicBezTo>
                    <a:close/>
                    <a:moveTo>
                      <a:pt x="3376" y="4277"/>
                    </a:moveTo>
                    <a:cubicBezTo>
                      <a:pt x="3333" y="4277"/>
                      <a:pt x="3306" y="4299"/>
                      <a:pt x="3306" y="4342"/>
                    </a:cubicBezTo>
                    <a:cubicBezTo>
                      <a:pt x="3306" y="4364"/>
                      <a:pt x="3333" y="4412"/>
                      <a:pt x="3376" y="4412"/>
                    </a:cubicBezTo>
                    <a:cubicBezTo>
                      <a:pt x="3419" y="4412"/>
                      <a:pt x="3441" y="4364"/>
                      <a:pt x="3441" y="4342"/>
                    </a:cubicBezTo>
                    <a:cubicBezTo>
                      <a:pt x="3441" y="4299"/>
                      <a:pt x="3419" y="4277"/>
                      <a:pt x="3376" y="4277"/>
                    </a:cubicBezTo>
                    <a:close/>
                    <a:moveTo>
                      <a:pt x="3646" y="4277"/>
                    </a:moveTo>
                    <a:cubicBezTo>
                      <a:pt x="3603" y="4277"/>
                      <a:pt x="3576" y="4299"/>
                      <a:pt x="3576" y="4342"/>
                    </a:cubicBezTo>
                    <a:cubicBezTo>
                      <a:pt x="3576" y="4364"/>
                      <a:pt x="3603" y="4412"/>
                      <a:pt x="3646" y="4412"/>
                    </a:cubicBezTo>
                    <a:cubicBezTo>
                      <a:pt x="3689" y="4412"/>
                      <a:pt x="3711" y="4364"/>
                      <a:pt x="3711" y="4342"/>
                    </a:cubicBezTo>
                    <a:cubicBezTo>
                      <a:pt x="3711" y="4299"/>
                      <a:pt x="3689" y="4277"/>
                      <a:pt x="3646" y="4277"/>
                    </a:cubicBezTo>
                    <a:close/>
                    <a:moveTo>
                      <a:pt x="3916" y="4277"/>
                    </a:moveTo>
                    <a:cubicBezTo>
                      <a:pt x="3873" y="4277"/>
                      <a:pt x="3846" y="4299"/>
                      <a:pt x="3846" y="4342"/>
                    </a:cubicBezTo>
                    <a:cubicBezTo>
                      <a:pt x="3846" y="4364"/>
                      <a:pt x="3873" y="4412"/>
                      <a:pt x="3916" y="4412"/>
                    </a:cubicBezTo>
                    <a:cubicBezTo>
                      <a:pt x="3959" y="4412"/>
                      <a:pt x="3981" y="4364"/>
                      <a:pt x="3981" y="4342"/>
                    </a:cubicBezTo>
                    <a:cubicBezTo>
                      <a:pt x="3981" y="4299"/>
                      <a:pt x="3959" y="4277"/>
                      <a:pt x="3916" y="4277"/>
                    </a:cubicBezTo>
                    <a:close/>
                    <a:moveTo>
                      <a:pt x="4186" y="4277"/>
                    </a:moveTo>
                    <a:cubicBezTo>
                      <a:pt x="4143" y="4277"/>
                      <a:pt x="4116" y="4299"/>
                      <a:pt x="4116" y="4342"/>
                    </a:cubicBezTo>
                    <a:cubicBezTo>
                      <a:pt x="4116" y="4364"/>
                      <a:pt x="4143" y="4412"/>
                      <a:pt x="4186" y="4412"/>
                    </a:cubicBezTo>
                    <a:cubicBezTo>
                      <a:pt x="4229" y="4412"/>
                      <a:pt x="4251" y="4364"/>
                      <a:pt x="4251" y="4342"/>
                    </a:cubicBezTo>
                    <a:cubicBezTo>
                      <a:pt x="4251" y="4299"/>
                      <a:pt x="4229" y="4277"/>
                      <a:pt x="4186" y="4277"/>
                    </a:cubicBezTo>
                    <a:close/>
                    <a:moveTo>
                      <a:pt x="4456" y="4277"/>
                    </a:moveTo>
                    <a:cubicBezTo>
                      <a:pt x="4413" y="4277"/>
                      <a:pt x="4386" y="4299"/>
                      <a:pt x="4386" y="4342"/>
                    </a:cubicBezTo>
                    <a:cubicBezTo>
                      <a:pt x="4386" y="4364"/>
                      <a:pt x="4413" y="4412"/>
                      <a:pt x="4456" y="4412"/>
                    </a:cubicBezTo>
                    <a:cubicBezTo>
                      <a:pt x="4499" y="4412"/>
                      <a:pt x="4521" y="4364"/>
                      <a:pt x="4521" y="4342"/>
                    </a:cubicBezTo>
                    <a:cubicBezTo>
                      <a:pt x="4521" y="4299"/>
                      <a:pt x="4499" y="4277"/>
                      <a:pt x="4456" y="4277"/>
                    </a:cubicBezTo>
                    <a:close/>
                    <a:moveTo>
                      <a:pt x="4726" y="4277"/>
                    </a:moveTo>
                    <a:cubicBezTo>
                      <a:pt x="4683" y="4277"/>
                      <a:pt x="4656" y="4299"/>
                      <a:pt x="4656" y="4342"/>
                    </a:cubicBezTo>
                    <a:cubicBezTo>
                      <a:pt x="4656" y="4364"/>
                      <a:pt x="4683" y="4412"/>
                      <a:pt x="4726" y="4412"/>
                    </a:cubicBezTo>
                    <a:cubicBezTo>
                      <a:pt x="4769" y="4412"/>
                      <a:pt x="4791" y="4364"/>
                      <a:pt x="4791" y="4342"/>
                    </a:cubicBezTo>
                    <a:cubicBezTo>
                      <a:pt x="4791" y="4299"/>
                      <a:pt x="4769" y="4277"/>
                      <a:pt x="4726" y="4277"/>
                    </a:cubicBezTo>
                    <a:close/>
                    <a:moveTo>
                      <a:pt x="4996" y="4277"/>
                    </a:moveTo>
                    <a:cubicBezTo>
                      <a:pt x="4953" y="4277"/>
                      <a:pt x="4926" y="4299"/>
                      <a:pt x="4926" y="4342"/>
                    </a:cubicBezTo>
                    <a:cubicBezTo>
                      <a:pt x="4926" y="4364"/>
                      <a:pt x="4953" y="4412"/>
                      <a:pt x="4996" y="4412"/>
                    </a:cubicBezTo>
                    <a:cubicBezTo>
                      <a:pt x="5039" y="4412"/>
                      <a:pt x="5061" y="4364"/>
                      <a:pt x="5061" y="4342"/>
                    </a:cubicBezTo>
                    <a:cubicBezTo>
                      <a:pt x="5061" y="4299"/>
                      <a:pt x="5039" y="4277"/>
                      <a:pt x="4996" y="4277"/>
                    </a:cubicBezTo>
                    <a:close/>
                    <a:moveTo>
                      <a:pt x="5266" y="4277"/>
                    </a:moveTo>
                    <a:cubicBezTo>
                      <a:pt x="5223" y="4277"/>
                      <a:pt x="5196" y="4299"/>
                      <a:pt x="5196" y="4342"/>
                    </a:cubicBezTo>
                    <a:cubicBezTo>
                      <a:pt x="5196" y="4364"/>
                      <a:pt x="5223" y="4412"/>
                      <a:pt x="5266" y="4412"/>
                    </a:cubicBezTo>
                    <a:cubicBezTo>
                      <a:pt x="5309" y="4412"/>
                      <a:pt x="5331" y="4364"/>
                      <a:pt x="5331" y="4342"/>
                    </a:cubicBezTo>
                    <a:cubicBezTo>
                      <a:pt x="5331" y="4299"/>
                      <a:pt x="5309" y="4277"/>
                      <a:pt x="5266" y="4277"/>
                    </a:cubicBezTo>
                    <a:close/>
                    <a:moveTo>
                      <a:pt x="5536" y="4277"/>
                    </a:moveTo>
                    <a:cubicBezTo>
                      <a:pt x="5493" y="4277"/>
                      <a:pt x="5466" y="4299"/>
                      <a:pt x="5466" y="4342"/>
                    </a:cubicBezTo>
                    <a:cubicBezTo>
                      <a:pt x="5466" y="4364"/>
                      <a:pt x="5493" y="4412"/>
                      <a:pt x="5536" y="4412"/>
                    </a:cubicBezTo>
                    <a:cubicBezTo>
                      <a:pt x="5579" y="4412"/>
                      <a:pt x="5601" y="4364"/>
                      <a:pt x="5601" y="4342"/>
                    </a:cubicBezTo>
                    <a:cubicBezTo>
                      <a:pt x="5601" y="4299"/>
                      <a:pt x="5579" y="4277"/>
                      <a:pt x="5536" y="4277"/>
                    </a:cubicBezTo>
                    <a:close/>
                    <a:moveTo>
                      <a:pt x="5806" y="4277"/>
                    </a:moveTo>
                    <a:cubicBezTo>
                      <a:pt x="5763" y="4277"/>
                      <a:pt x="5736" y="4299"/>
                      <a:pt x="5736" y="4342"/>
                    </a:cubicBezTo>
                    <a:cubicBezTo>
                      <a:pt x="5736" y="4364"/>
                      <a:pt x="5763" y="4412"/>
                      <a:pt x="5806" y="4412"/>
                    </a:cubicBezTo>
                    <a:cubicBezTo>
                      <a:pt x="5849" y="4412"/>
                      <a:pt x="5871" y="4364"/>
                      <a:pt x="5871" y="4342"/>
                    </a:cubicBezTo>
                    <a:cubicBezTo>
                      <a:pt x="5871" y="4299"/>
                      <a:pt x="5849" y="4277"/>
                      <a:pt x="5806" y="4277"/>
                    </a:cubicBezTo>
                    <a:close/>
                    <a:moveTo>
                      <a:pt x="6076" y="4277"/>
                    </a:moveTo>
                    <a:cubicBezTo>
                      <a:pt x="6033" y="4277"/>
                      <a:pt x="6006" y="4299"/>
                      <a:pt x="6006" y="4342"/>
                    </a:cubicBezTo>
                    <a:cubicBezTo>
                      <a:pt x="6006" y="4364"/>
                      <a:pt x="6033" y="4412"/>
                      <a:pt x="6076" y="4412"/>
                    </a:cubicBezTo>
                    <a:cubicBezTo>
                      <a:pt x="6119" y="4412"/>
                      <a:pt x="6141" y="4364"/>
                      <a:pt x="6141" y="4342"/>
                    </a:cubicBezTo>
                    <a:cubicBezTo>
                      <a:pt x="6141" y="4299"/>
                      <a:pt x="6119" y="4277"/>
                      <a:pt x="6076" y="4277"/>
                    </a:cubicBezTo>
                    <a:close/>
                    <a:moveTo>
                      <a:pt x="6346" y="4277"/>
                    </a:moveTo>
                    <a:cubicBezTo>
                      <a:pt x="6303" y="4277"/>
                      <a:pt x="6276" y="4299"/>
                      <a:pt x="6276" y="4342"/>
                    </a:cubicBezTo>
                    <a:cubicBezTo>
                      <a:pt x="6276" y="4364"/>
                      <a:pt x="6303" y="4412"/>
                      <a:pt x="6346" y="4412"/>
                    </a:cubicBezTo>
                    <a:cubicBezTo>
                      <a:pt x="6389" y="4412"/>
                      <a:pt x="6411" y="4364"/>
                      <a:pt x="6411" y="4342"/>
                    </a:cubicBezTo>
                    <a:cubicBezTo>
                      <a:pt x="6411" y="4299"/>
                      <a:pt x="6389" y="4277"/>
                      <a:pt x="6346" y="4277"/>
                    </a:cubicBezTo>
                    <a:close/>
                    <a:moveTo>
                      <a:pt x="6616" y="4277"/>
                    </a:moveTo>
                    <a:cubicBezTo>
                      <a:pt x="6573" y="4277"/>
                      <a:pt x="6546" y="4299"/>
                      <a:pt x="6546" y="4342"/>
                    </a:cubicBezTo>
                    <a:cubicBezTo>
                      <a:pt x="6546" y="4364"/>
                      <a:pt x="6573" y="4412"/>
                      <a:pt x="6616" y="4412"/>
                    </a:cubicBezTo>
                    <a:cubicBezTo>
                      <a:pt x="6659" y="4412"/>
                      <a:pt x="6681" y="4364"/>
                      <a:pt x="6681" y="4342"/>
                    </a:cubicBezTo>
                    <a:cubicBezTo>
                      <a:pt x="6681" y="4299"/>
                      <a:pt x="6659" y="4277"/>
                      <a:pt x="6616" y="4277"/>
                    </a:cubicBezTo>
                    <a:close/>
                    <a:moveTo>
                      <a:pt x="6886" y="4277"/>
                    </a:moveTo>
                    <a:cubicBezTo>
                      <a:pt x="6843" y="4277"/>
                      <a:pt x="6816" y="4299"/>
                      <a:pt x="6816" y="4342"/>
                    </a:cubicBezTo>
                    <a:cubicBezTo>
                      <a:pt x="6816" y="4364"/>
                      <a:pt x="6843" y="4412"/>
                      <a:pt x="6886" y="4412"/>
                    </a:cubicBezTo>
                    <a:cubicBezTo>
                      <a:pt x="6930" y="4412"/>
                      <a:pt x="6951" y="4364"/>
                      <a:pt x="6951" y="4342"/>
                    </a:cubicBezTo>
                    <a:cubicBezTo>
                      <a:pt x="6951" y="4299"/>
                      <a:pt x="6930" y="4277"/>
                      <a:pt x="6886" y="4277"/>
                    </a:cubicBezTo>
                    <a:close/>
                    <a:moveTo>
                      <a:pt x="7156" y="4277"/>
                    </a:moveTo>
                    <a:cubicBezTo>
                      <a:pt x="7113" y="4277"/>
                      <a:pt x="7086" y="4299"/>
                      <a:pt x="7086" y="4342"/>
                    </a:cubicBezTo>
                    <a:cubicBezTo>
                      <a:pt x="7086" y="4364"/>
                      <a:pt x="7113" y="4412"/>
                      <a:pt x="7156" y="4412"/>
                    </a:cubicBezTo>
                    <a:cubicBezTo>
                      <a:pt x="7200" y="4412"/>
                      <a:pt x="7221" y="4364"/>
                      <a:pt x="7221" y="4342"/>
                    </a:cubicBezTo>
                    <a:cubicBezTo>
                      <a:pt x="7221" y="4299"/>
                      <a:pt x="7200" y="4277"/>
                      <a:pt x="7156" y="4277"/>
                    </a:cubicBezTo>
                    <a:close/>
                    <a:moveTo>
                      <a:pt x="7426" y="4277"/>
                    </a:moveTo>
                    <a:cubicBezTo>
                      <a:pt x="7383" y="4277"/>
                      <a:pt x="7356" y="4299"/>
                      <a:pt x="7356" y="4342"/>
                    </a:cubicBezTo>
                    <a:cubicBezTo>
                      <a:pt x="7356" y="4364"/>
                      <a:pt x="7383" y="4412"/>
                      <a:pt x="7426" y="4412"/>
                    </a:cubicBezTo>
                    <a:cubicBezTo>
                      <a:pt x="7470" y="4412"/>
                      <a:pt x="7491" y="4364"/>
                      <a:pt x="7491" y="4342"/>
                    </a:cubicBezTo>
                    <a:cubicBezTo>
                      <a:pt x="7491" y="4299"/>
                      <a:pt x="7470" y="4277"/>
                      <a:pt x="7426" y="4277"/>
                    </a:cubicBezTo>
                    <a:close/>
                    <a:moveTo>
                      <a:pt x="7696" y="4277"/>
                    </a:moveTo>
                    <a:cubicBezTo>
                      <a:pt x="7653" y="4277"/>
                      <a:pt x="7626" y="4299"/>
                      <a:pt x="7626" y="4342"/>
                    </a:cubicBezTo>
                    <a:cubicBezTo>
                      <a:pt x="7626" y="4364"/>
                      <a:pt x="7653" y="4412"/>
                      <a:pt x="7696" y="4412"/>
                    </a:cubicBezTo>
                    <a:cubicBezTo>
                      <a:pt x="7740" y="4412"/>
                      <a:pt x="7761" y="4364"/>
                      <a:pt x="7761" y="4342"/>
                    </a:cubicBezTo>
                    <a:cubicBezTo>
                      <a:pt x="7761" y="4299"/>
                      <a:pt x="7740" y="4277"/>
                      <a:pt x="7696" y="4277"/>
                    </a:cubicBezTo>
                    <a:close/>
                    <a:moveTo>
                      <a:pt x="7966" y="4277"/>
                    </a:moveTo>
                    <a:cubicBezTo>
                      <a:pt x="7923" y="4277"/>
                      <a:pt x="7896" y="4299"/>
                      <a:pt x="7896" y="4342"/>
                    </a:cubicBezTo>
                    <a:cubicBezTo>
                      <a:pt x="7896" y="4364"/>
                      <a:pt x="7923" y="4412"/>
                      <a:pt x="7966" y="4412"/>
                    </a:cubicBezTo>
                    <a:cubicBezTo>
                      <a:pt x="8010" y="4412"/>
                      <a:pt x="8031" y="4364"/>
                      <a:pt x="8031" y="4342"/>
                    </a:cubicBezTo>
                    <a:cubicBezTo>
                      <a:pt x="8031" y="4299"/>
                      <a:pt x="8010" y="4277"/>
                      <a:pt x="7966" y="4277"/>
                    </a:cubicBezTo>
                    <a:close/>
                    <a:moveTo>
                      <a:pt x="8236" y="4277"/>
                    </a:moveTo>
                    <a:cubicBezTo>
                      <a:pt x="8193" y="4277"/>
                      <a:pt x="8166" y="4299"/>
                      <a:pt x="8166" y="4342"/>
                    </a:cubicBezTo>
                    <a:cubicBezTo>
                      <a:pt x="8166" y="4364"/>
                      <a:pt x="8193" y="4412"/>
                      <a:pt x="8236" y="4412"/>
                    </a:cubicBezTo>
                    <a:cubicBezTo>
                      <a:pt x="8280" y="4412"/>
                      <a:pt x="8301" y="4364"/>
                      <a:pt x="8301" y="4342"/>
                    </a:cubicBezTo>
                    <a:cubicBezTo>
                      <a:pt x="8301" y="4299"/>
                      <a:pt x="8280" y="4277"/>
                      <a:pt x="8236" y="4277"/>
                    </a:cubicBezTo>
                    <a:close/>
                    <a:moveTo>
                      <a:pt x="8506" y="4277"/>
                    </a:moveTo>
                    <a:cubicBezTo>
                      <a:pt x="8463" y="4277"/>
                      <a:pt x="8436" y="4299"/>
                      <a:pt x="8436" y="4342"/>
                    </a:cubicBezTo>
                    <a:cubicBezTo>
                      <a:pt x="8436" y="4364"/>
                      <a:pt x="8463" y="4412"/>
                      <a:pt x="8506" y="4412"/>
                    </a:cubicBezTo>
                    <a:cubicBezTo>
                      <a:pt x="8550" y="4412"/>
                      <a:pt x="8571" y="4364"/>
                      <a:pt x="8571" y="4342"/>
                    </a:cubicBezTo>
                    <a:cubicBezTo>
                      <a:pt x="8571" y="4299"/>
                      <a:pt x="8550" y="4277"/>
                      <a:pt x="8506" y="4277"/>
                    </a:cubicBezTo>
                    <a:close/>
                    <a:moveTo>
                      <a:pt x="8776" y="4277"/>
                    </a:moveTo>
                    <a:cubicBezTo>
                      <a:pt x="8733" y="4277"/>
                      <a:pt x="8706" y="4299"/>
                      <a:pt x="8706" y="4342"/>
                    </a:cubicBezTo>
                    <a:cubicBezTo>
                      <a:pt x="8706" y="4364"/>
                      <a:pt x="8733" y="4412"/>
                      <a:pt x="8776" y="4412"/>
                    </a:cubicBezTo>
                    <a:cubicBezTo>
                      <a:pt x="8820" y="4412"/>
                      <a:pt x="8841" y="4364"/>
                      <a:pt x="8841" y="4342"/>
                    </a:cubicBezTo>
                    <a:cubicBezTo>
                      <a:pt x="8841" y="4299"/>
                      <a:pt x="8820" y="4277"/>
                      <a:pt x="8776" y="4277"/>
                    </a:cubicBezTo>
                    <a:close/>
                    <a:moveTo>
                      <a:pt x="9046" y="4277"/>
                    </a:moveTo>
                    <a:cubicBezTo>
                      <a:pt x="9003" y="4277"/>
                      <a:pt x="8976" y="4299"/>
                      <a:pt x="8976" y="4342"/>
                    </a:cubicBezTo>
                    <a:cubicBezTo>
                      <a:pt x="8976" y="4364"/>
                      <a:pt x="9003" y="4412"/>
                      <a:pt x="9046" y="4412"/>
                    </a:cubicBezTo>
                    <a:cubicBezTo>
                      <a:pt x="9090" y="4412"/>
                      <a:pt x="9111" y="4364"/>
                      <a:pt x="9111" y="4342"/>
                    </a:cubicBezTo>
                    <a:cubicBezTo>
                      <a:pt x="9111" y="4299"/>
                      <a:pt x="9090" y="4277"/>
                      <a:pt x="9046" y="4277"/>
                    </a:cubicBezTo>
                    <a:close/>
                    <a:moveTo>
                      <a:pt x="9316" y="4277"/>
                    </a:moveTo>
                    <a:cubicBezTo>
                      <a:pt x="9273" y="4277"/>
                      <a:pt x="9246" y="4299"/>
                      <a:pt x="9246" y="4342"/>
                    </a:cubicBezTo>
                    <a:cubicBezTo>
                      <a:pt x="9246" y="4364"/>
                      <a:pt x="9273" y="4412"/>
                      <a:pt x="9316" y="4412"/>
                    </a:cubicBezTo>
                    <a:cubicBezTo>
                      <a:pt x="9360" y="4412"/>
                      <a:pt x="9381" y="4364"/>
                      <a:pt x="9381" y="4342"/>
                    </a:cubicBezTo>
                    <a:cubicBezTo>
                      <a:pt x="9381" y="4299"/>
                      <a:pt x="9360" y="4277"/>
                      <a:pt x="9316" y="4277"/>
                    </a:cubicBezTo>
                    <a:close/>
                    <a:moveTo>
                      <a:pt x="9586" y="4277"/>
                    </a:moveTo>
                    <a:cubicBezTo>
                      <a:pt x="9543" y="4277"/>
                      <a:pt x="9516" y="4299"/>
                      <a:pt x="9516" y="4342"/>
                    </a:cubicBezTo>
                    <a:cubicBezTo>
                      <a:pt x="9516" y="4364"/>
                      <a:pt x="9543" y="4412"/>
                      <a:pt x="9586" y="4412"/>
                    </a:cubicBezTo>
                    <a:cubicBezTo>
                      <a:pt x="9630" y="4412"/>
                      <a:pt x="9651" y="4364"/>
                      <a:pt x="9651" y="4342"/>
                    </a:cubicBezTo>
                    <a:cubicBezTo>
                      <a:pt x="9651" y="4299"/>
                      <a:pt x="9630" y="4277"/>
                      <a:pt x="9586" y="4277"/>
                    </a:cubicBezTo>
                    <a:close/>
                    <a:moveTo>
                      <a:pt x="9856" y="4277"/>
                    </a:moveTo>
                    <a:cubicBezTo>
                      <a:pt x="9813" y="4277"/>
                      <a:pt x="9786" y="4299"/>
                      <a:pt x="9786" y="4342"/>
                    </a:cubicBezTo>
                    <a:cubicBezTo>
                      <a:pt x="9786" y="4364"/>
                      <a:pt x="9813" y="4412"/>
                      <a:pt x="9856" y="4412"/>
                    </a:cubicBezTo>
                    <a:cubicBezTo>
                      <a:pt x="9900" y="4412"/>
                      <a:pt x="9921" y="4364"/>
                      <a:pt x="9921" y="4342"/>
                    </a:cubicBezTo>
                    <a:cubicBezTo>
                      <a:pt x="9921" y="4299"/>
                      <a:pt x="9900" y="4277"/>
                      <a:pt x="9856" y="4277"/>
                    </a:cubicBezTo>
                    <a:close/>
                    <a:moveTo>
                      <a:pt x="10126" y="4277"/>
                    </a:moveTo>
                    <a:cubicBezTo>
                      <a:pt x="10083" y="4277"/>
                      <a:pt x="10056" y="4299"/>
                      <a:pt x="10056" y="4342"/>
                    </a:cubicBezTo>
                    <a:cubicBezTo>
                      <a:pt x="10056" y="4364"/>
                      <a:pt x="10083" y="4412"/>
                      <a:pt x="10126" y="4412"/>
                    </a:cubicBezTo>
                    <a:cubicBezTo>
                      <a:pt x="10170" y="4412"/>
                      <a:pt x="10191" y="4364"/>
                      <a:pt x="10191" y="4342"/>
                    </a:cubicBezTo>
                    <a:cubicBezTo>
                      <a:pt x="10191" y="4299"/>
                      <a:pt x="10170" y="4277"/>
                      <a:pt x="10126" y="4277"/>
                    </a:cubicBezTo>
                    <a:close/>
                    <a:moveTo>
                      <a:pt x="10396" y="4277"/>
                    </a:moveTo>
                    <a:cubicBezTo>
                      <a:pt x="10353" y="4277"/>
                      <a:pt x="10326" y="4299"/>
                      <a:pt x="10326" y="4342"/>
                    </a:cubicBezTo>
                    <a:cubicBezTo>
                      <a:pt x="10326" y="4364"/>
                      <a:pt x="10353" y="4412"/>
                      <a:pt x="10396" y="4412"/>
                    </a:cubicBezTo>
                    <a:cubicBezTo>
                      <a:pt x="10440" y="4412"/>
                      <a:pt x="10461" y="4364"/>
                      <a:pt x="10461" y="4342"/>
                    </a:cubicBezTo>
                    <a:cubicBezTo>
                      <a:pt x="10461" y="4299"/>
                      <a:pt x="10440" y="4277"/>
                      <a:pt x="10396" y="4277"/>
                    </a:cubicBezTo>
                    <a:close/>
                    <a:moveTo>
                      <a:pt x="10666" y="4277"/>
                    </a:moveTo>
                    <a:cubicBezTo>
                      <a:pt x="10623" y="4277"/>
                      <a:pt x="10596" y="4299"/>
                      <a:pt x="10596" y="4342"/>
                    </a:cubicBezTo>
                    <a:cubicBezTo>
                      <a:pt x="10596" y="4364"/>
                      <a:pt x="10623" y="4412"/>
                      <a:pt x="10666" y="4412"/>
                    </a:cubicBezTo>
                    <a:cubicBezTo>
                      <a:pt x="10710" y="4412"/>
                      <a:pt x="10731" y="4364"/>
                      <a:pt x="10731" y="4342"/>
                    </a:cubicBezTo>
                    <a:cubicBezTo>
                      <a:pt x="10731" y="4299"/>
                      <a:pt x="10710" y="4277"/>
                      <a:pt x="10666" y="4277"/>
                    </a:cubicBezTo>
                    <a:close/>
                    <a:moveTo>
                      <a:pt x="10937" y="4277"/>
                    </a:moveTo>
                    <a:cubicBezTo>
                      <a:pt x="10893" y="4277"/>
                      <a:pt x="10866" y="4299"/>
                      <a:pt x="10866" y="4342"/>
                    </a:cubicBezTo>
                    <a:cubicBezTo>
                      <a:pt x="10866" y="4364"/>
                      <a:pt x="10893" y="4412"/>
                      <a:pt x="10937" y="4412"/>
                    </a:cubicBezTo>
                    <a:cubicBezTo>
                      <a:pt x="10980" y="4412"/>
                      <a:pt x="11001" y="4364"/>
                      <a:pt x="11001" y="4342"/>
                    </a:cubicBezTo>
                    <a:cubicBezTo>
                      <a:pt x="11001" y="4299"/>
                      <a:pt x="10980" y="4277"/>
                      <a:pt x="10937" y="4277"/>
                    </a:cubicBezTo>
                    <a:close/>
                    <a:moveTo>
                      <a:pt x="11207" y="4277"/>
                    </a:moveTo>
                    <a:cubicBezTo>
                      <a:pt x="11163" y="4277"/>
                      <a:pt x="11136" y="4299"/>
                      <a:pt x="11136" y="4342"/>
                    </a:cubicBezTo>
                    <a:cubicBezTo>
                      <a:pt x="11136" y="4364"/>
                      <a:pt x="11163" y="4412"/>
                      <a:pt x="11207" y="4412"/>
                    </a:cubicBezTo>
                    <a:cubicBezTo>
                      <a:pt x="11250" y="4412"/>
                      <a:pt x="11271" y="4364"/>
                      <a:pt x="11271" y="4342"/>
                    </a:cubicBezTo>
                    <a:cubicBezTo>
                      <a:pt x="11271" y="4299"/>
                      <a:pt x="11250" y="4277"/>
                      <a:pt x="11207" y="4277"/>
                    </a:cubicBezTo>
                    <a:close/>
                    <a:moveTo>
                      <a:pt x="11477" y="4277"/>
                    </a:moveTo>
                    <a:cubicBezTo>
                      <a:pt x="11433" y="4277"/>
                      <a:pt x="11406" y="4299"/>
                      <a:pt x="11406" y="4342"/>
                    </a:cubicBezTo>
                    <a:cubicBezTo>
                      <a:pt x="11406" y="4364"/>
                      <a:pt x="11433" y="4412"/>
                      <a:pt x="11477" y="4412"/>
                    </a:cubicBezTo>
                    <a:cubicBezTo>
                      <a:pt x="11520" y="4412"/>
                      <a:pt x="11541" y="4364"/>
                      <a:pt x="11541" y="4342"/>
                    </a:cubicBezTo>
                    <a:cubicBezTo>
                      <a:pt x="11541" y="4299"/>
                      <a:pt x="11520" y="4277"/>
                      <a:pt x="11477" y="4277"/>
                    </a:cubicBezTo>
                    <a:close/>
                    <a:moveTo>
                      <a:pt x="11747" y="4277"/>
                    </a:moveTo>
                    <a:cubicBezTo>
                      <a:pt x="11703" y="4277"/>
                      <a:pt x="11676" y="4299"/>
                      <a:pt x="11676" y="4342"/>
                    </a:cubicBezTo>
                    <a:cubicBezTo>
                      <a:pt x="11676" y="4364"/>
                      <a:pt x="11703" y="4412"/>
                      <a:pt x="11747" y="4412"/>
                    </a:cubicBezTo>
                    <a:cubicBezTo>
                      <a:pt x="11790" y="4412"/>
                      <a:pt x="11811" y="4364"/>
                      <a:pt x="11811" y="4342"/>
                    </a:cubicBezTo>
                    <a:cubicBezTo>
                      <a:pt x="11811" y="4299"/>
                      <a:pt x="11790" y="4277"/>
                      <a:pt x="11747" y="4277"/>
                    </a:cubicBezTo>
                    <a:close/>
                    <a:moveTo>
                      <a:pt x="12017" y="4277"/>
                    </a:moveTo>
                    <a:cubicBezTo>
                      <a:pt x="11973" y="4277"/>
                      <a:pt x="11946" y="4299"/>
                      <a:pt x="11946" y="4342"/>
                    </a:cubicBezTo>
                    <a:cubicBezTo>
                      <a:pt x="11946" y="4364"/>
                      <a:pt x="11973" y="4412"/>
                      <a:pt x="12017" y="4412"/>
                    </a:cubicBezTo>
                    <a:cubicBezTo>
                      <a:pt x="12060" y="4412"/>
                      <a:pt x="12081" y="4364"/>
                      <a:pt x="12081" y="4342"/>
                    </a:cubicBezTo>
                    <a:cubicBezTo>
                      <a:pt x="12081" y="4299"/>
                      <a:pt x="12060" y="4277"/>
                      <a:pt x="12017" y="4277"/>
                    </a:cubicBezTo>
                    <a:close/>
                    <a:moveTo>
                      <a:pt x="12287" y="4277"/>
                    </a:moveTo>
                    <a:cubicBezTo>
                      <a:pt x="12243" y="4277"/>
                      <a:pt x="12216" y="4299"/>
                      <a:pt x="12216" y="4342"/>
                    </a:cubicBezTo>
                    <a:cubicBezTo>
                      <a:pt x="12216" y="4364"/>
                      <a:pt x="12243" y="4412"/>
                      <a:pt x="12287" y="4412"/>
                    </a:cubicBezTo>
                    <a:cubicBezTo>
                      <a:pt x="12330" y="4412"/>
                      <a:pt x="12351" y="4364"/>
                      <a:pt x="12351" y="4342"/>
                    </a:cubicBezTo>
                    <a:cubicBezTo>
                      <a:pt x="12351" y="4299"/>
                      <a:pt x="12330" y="4277"/>
                      <a:pt x="12287" y="4277"/>
                    </a:cubicBezTo>
                    <a:close/>
                    <a:moveTo>
                      <a:pt x="12557" y="4277"/>
                    </a:moveTo>
                    <a:cubicBezTo>
                      <a:pt x="12513" y="4277"/>
                      <a:pt x="12486" y="4299"/>
                      <a:pt x="12486" y="4342"/>
                    </a:cubicBezTo>
                    <a:cubicBezTo>
                      <a:pt x="12486" y="4364"/>
                      <a:pt x="12513" y="4412"/>
                      <a:pt x="12557" y="4412"/>
                    </a:cubicBezTo>
                    <a:cubicBezTo>
                      <a:pt x="12600" y="4412"/>
                      <a:pt x="12621" y="4364"/>
                      <a:pt x="12621" y="4342"/>
                    </a:cubicBezTo>
                    <a:cubicBezTo>
                      <a:pt x="12621" y="4299"/>
                      <a:pt x="12600" y="4277"/>
                      <a:pt x="12557" y="4277"/>
                    </a:cubicBezTo>
                    <a:close/>
                    <a:moveTo>
                      <a:pt x="12827" y="4277"/>
                    </a:moveTo>
                    <a:cubicBezTo>
                      <a:pt x="12783" y="4277"/>
                      <a:pt x="12756" y="4299"/>
                      <a:pt x="12756" y="4342"/>
                    </a:cubicBezTo>
                    <a:cubicBezTo>
                      <a:pt x="12756" y="4364"/>
                      <a:pt x="12783" y="4412"/>
                      <a:pt x="12827" y="4412"/>
                    </a:cubicBezTo>
                    <a:cubicBezTo>
                      <a:pt x="12870" y="4412"/>
                      <a:pt x="12891" y="4364"/>
                      <a:pt x="12891" y="4342"/>
                    </a:cubicBezTo>
                    <a:cubicBezTo>
                      <a:pt x="12891" y="4299"/>
                      <a:pt x="12870" y="4277"/>
                      <a:pt x="12827" y="4277"/>
                    </a:cubicBezTo>
                    <a:close/>
                    <a:moveTo>
                      <a:pt x="13097" y="4277"/>
                    </a:moveTo>
                    <a:cubicBezTo>
                      <a:pt x="13053" y="4277"/>
                      <a:pt x="13026" y="4299"/>
                      <a:pt x="13026" y="4342"/>
                    </a:cubicBezTo>
                    <a:cubicBezTo>
                      <a:pt x="13026" y="4364"/>
                      <a:pt x="13053" y="4412"/>
                      <a:pt x="13097" y="4412"/>
                    </a:cubicBezTo>
                    <a:cubicBezTo>
                      <a:pt x="13140" y="4412"/>
                      <a:pt x="13161" y="4364"/>
                      <a:pt x="13161" y="4342"/>
                    </a:cubicBezTo>
                    <a:cubicBezTo>
                      <a:pt x="13161" y="4299"/>
                      <a:pt x="13140" y="4277"/>
                      <a:pt x="13097" y="4277"/>
                    </a:cubicBezTo>
                    <a:close/>
                    <a:moveTo>
                      <a:pt x="13367" y="4277"/>
                    </a:moveTo>
                    <a:cubicBezTo>
                      <a:pt x="13323" y="4277"/>
                      <a:pt x="13296" y="4299"/>
                      <a:pt x="13296" y="4342"/>
                    </a:cubicBezTo>
                    <a:cubicBezTo>
                      <a:pt x="13296" y="4364"/>
                      <a:pt x="13323" y="4412"/>
                      <a:pt x="13367" y="4412"/>
                    </a:cubicBezTo>
                    <a:cubicBezTo>
                      <a:pt x="13410" y="4412"/>
                      <a:pt x="13431" y="4364"/>
                      <a:pt x="13431" y="4342"/>
                    </a:cubicBezTo>
                    <a:cubicBezTo>
                      <a:pt x="13431" y="4299"/>
                      <a:pt x="13410" y="4277"/>
                      <a:pt x="13367" y="4277"/>
                    </a:cubicBezTo>
                    <a:close/>
                    <a:moveTo>
                      <a:pt x="13637" y="4277"/>
                    </a:moveTo>
                    <a:cubicBezTo>
                      <a:pt x="13593" y="4277"/>
                      <a:pt x="13566" y="4299"/>
                      <a:pt x="13566" y="4342"/>
                    </a:cubicBezTo>
                    <a:cubicBezTo>
                      <a:pt x="13566" y="4364"/>
                      <a:pt x="13593" y="4412"/>
                      <a:pt x="13637" y="4412"/>
                    </a:cubicBezTo>
                    <a:cubicBezTo>
                      <a:pt x="13680" y="4412"/>
                      <a:pt x="13701" y="4364"/>
                      <a:pt x="13701" y="4342"/>
                    </a:cubicBezTo>
                    <a:cubicBezTo>
                      <a:pt x="13701" y="4299"/>
                      <a:pt x="13680" y="4277"/>
                      <a:pt x="13637" y="4277"/>
                    </a:cubicBezTo>
                    <a:close/>
                    <a:moveTo>
                      <a:pt x="13907" y="4277"/>
                    </a:moveTo>
                    <a:cubicBezTo>
                      <a:pt x="13863" y="4277"/>
                      <a:pt x="13836" y="4299"/>
                      <a:pt x="13836" y="4342"/>
                    </a:cubicBezTo>
                    <a:cubicBezTo>
                      <a:pt x="13836" y="4364"/>
                      <a:pt x="13863" y="4412"/>
                      <a:pt x="13907" y="4412"/>
                    </a:cubicBezTo>
                    <a:cubicBezTo>
                      <a:pt x="13950" y="4412"/>
                      <a:pt x="13971" y="4364"/>
                      <a:pt x="13971" y="4342"/>
                    </a:cubicBezTo>
                    <a:cubicBezTo>
                      <a:pt x="13971" y="4299"/>
                      <a:pt x="13950" y="4277"/>
                      <a:pt x="13907" y="4277"/>
                    </a:cubicBezTo>
                    <a:close/>
                    <a:moveTo>
                      <a:pt x="14177" y="4277"/>
                    </a:moveTo>
                    <a:cubicBezTo>
                      <a:pt x="14133" y="4277"/>
                      <a:pt x="14106" y="4299"/>
                      <a:pt x="14106" y="4342"/>
                    </a:cubicBezTo>
                    <a:cubicBezTo>
                      <a:pt x="14106" y="4364"/>
                      <a:pt x="14133" y="4412"/>
                      <a:pt x="14177" y="4412"/>
                    </a:cubicBezTo>
                    <a:cubicBezTo>
                      <a:pt x="14220" y="4412"/>
                      <a:pt x="14241" y="4364"/>
                      <a:pt x="14241" y="4342"/>
                    </a:cubicBezTo>
                    <a:cubicBezTo>
                      <a:pt x="14241" y="4299"/>
                      <a:pt x="14220" y="4277"/>
                      <a:pt x="14177" y="4277"/>
                    </a:cubicBezTo>
                    <a:close/>
                    <a:moveTo>
                      <a:pt x="14447" y="4277"/>
                    </a:moveTo>
                    <a:cubicBezTo>
                      <a:pt x="14403" y="4277"/>
                      <a:pt x="14376" y="4299"/>
                      <a:pt x="14376" y="4342"/>
                    </a:cubicBezTo>
                    <a:cubicBezTo>
                      <a:pt x="14376" y="4364"/>
                      <a:pt x="14403" y="4412"/>
                      <a:pt x="14447" y="4412"/>
                    </a:cubicBezTo>
                    <a:cubicBezTo>
                      <a:pt x="14490" y="4412"/>
                      <a:pt x="14511" y="4364"/>
                      <a:pt x="14511" y="4342"/>
                    </a:cubicBezTo>
                    <a:cubicBezTo>
                      <a:pt x="14511" y="4299"/>
                      <a:pt x="14490" y="4277"/>
                      <a:pt x="14447" y="4277"/>
                    </a:cubicBezTo>
                    <a:close/>
                    <a:moveTo>
                      <a:pt x="14717" y="4277"/>
                    </a:moveTo>
                    <a:cubicBezTo>
                      <a:pt x="14673" y="4277"/>
                      <a:pt x="14646" y="4299"/>
                      <a:pt x="14646" y="4342"/>
                    </a:cubicBezTo>
                    <a:cubicBezTo>
                      <a:pt x="14646" y="4364"/>
                      <a:pt x="14673" y="4412"/>
                      <a:pt x="14717" y="4412"/>
                    </a:cubicBezTo>
                    <a:cubicBezTo>
                      <a:pt x="14760" y="4412"/>
                      <a:pt x="14781" y="4364"/>
                      <a:pt x="14781" y="4342"/>
                    </a:cubicBezTo>
                    <a:cubicBezTo>
                      <a:pt x="14781" y="4299"/>
                      <a:pt x="14760" y="4277"/>
                      <a:pt x="14717" y="4277"/>
                    </a:cubicBezTo>
                    <a:close/>
                    <a:moveTo>
                      <a:pt x="14987" y="4277"/>
                    </a:moveTo>
                    <a:cubicBezTo>
                      <a:pt x="14944" y="4277"/>
                      <a:pt x="14917" y="4299"/>
                      <a:pt x="14917" y="4342"/>
                    </a:cubicBezTo>
                    <a:cubicBezTo>
                      <a:pt x="14917" y="4364"/>
                      <a:pt x="14944" y="4412"/>
                      <a:pt x="14987" y="4412"/>
                    </a:cubicBezTo>
                    <a:cubicBezTo>
                      <a:pt x="15030" y="4412"/>
                      <a:pt x="15052" y="4364"/>
                      <a:pt x="15052" y="4342"/>
                    </a:cubicBezTo>
                    <a:cubicBezTo>
                      <a:pt x="15052" y="4299"/>
                      <a:pt x="15030" y="4277"/>
                      <a:pt x="14987" y="4277"/>
                    </a:cubicBezTo>
                    <a:close/>
                    <a:moveTo>
                      <a:pt x="15257" y="4277"/>
                    </a:moveTo>
                    <a:cubicBezTo>
                      <a:pt x="15214" y="4277"/>
                      <a:pt x="15187" y="4299"/>
                      <a:pt x="15187" y="4342"/>
                    </a:cubicBezTo>
                    <a:cubicBezTo>
                      <a:pt x="15187" y="4364"/>
                      <a:pt x="15214" y="4412"/>
                      <a:pt x="15257" y="4412"/>
                    </a:cubicBezTo>
                    <a:cubicBezTo>
                      <a:pt x="15300" y="4412"/>
                      <a:pt x="15322" y="4364"/>
                      <a:pt x="15322" y="4342"/>
                    </a:cubicBezTo>
                    <a:cubicBezTo>
                      <a:pt x="15322" y="4299"/>
                      <a:pt x="15300" y="4277"/>
                      <a:pt x="15257" y="4277"/>
                    </a:cubicBezTo>
                    <a:close/>
                    <a:moveTo>
                      <a:pt x="15527" y="4277"/>
                    </a:moveTo>
                    <a:cubicBezTo>
                      <a:pt x="15484" y="4277"/>
                      <a:pt x="15457" y="4299"/>
                      <a:pt x="15457" y="4342"/>
                    </a:cubicBezTo>
                    <a:cubicBezTo>
                      <a:pt x="15457" y="4364"/>
                      <a:pt x="15484" y="4412"/>
                      <a:pt x="15527" y="4412"/>
                    </a:cubicBezTo>
                    <a:cubicBezTo>
                      <a:pt x="15570" y="4412"/>
                      <a:pt x="15592" y="4364"/>
                      <a:pt x="15592" y="4342"/>
                    </a:cubicBezTo>
                    <a:cubicBezTo>
                      <a:pt x="15592" y="4299"/>
                      <a:pt x="15570" y="4277"/>
                      <a:pt x="15527" y="4277"/>
                    </a:cubicBezTo>
                    <a:close/>
                    <a:moveTo>
                      <a:pt x="15797" y="4277"/>
                    </a:moveTo>
                    <a:cubicBezTo>
                      <a:pt x="15754" y="4277"/>
                      <a:pt x="15727" y="4299"/>
                      <a:pt x="15727" y="4342"/>
                    </a:cubicBezTo>
                    <a:cubicBezTo>
                      <a:pt x="15727" y="4364"/>
                      <a:pt x="15754" y="4412"/>
                      <a:pt x="15797" y="4412"/>
                    </a:cubicBezTo>
                    <a:cubicBezTo>
                      <a:pt x="15840" y="4412"/>
                      <a:pt x="15862" y="4364"/>
                      <a:pt x="15862" y="4342"/>
                    </a:cubicBezTo>
                    <a:cubicBezTo>
                      <a:pt x="15862" y="4299"/>
                      <a:pt x="15840" y="4277"/>
                      <a:pt x="15797" y="4277"/>
                    </a:cubicBezTo>
                    <a:close/>
                    <a:moveTo>
                      <a:pt x="16067" y="4277"/>
                    </a:moveTo>
                    <a:cubicBezTo>
                      <a:pt x="16024" y="4277"/>
                      <a:pt x="15997" y="4299"/>
                      <a:pt x="15997" y="4342"/>
                    </a:cubicBezTo>
                    <a:cubicBezTo>
                      <a:pt x="15997" y="4364"/>
                      <a:pt x="16024" y="4412"/>
                      <a:pt x="16067" y="4412"/>
                    </a:cubicBezTo>
                    <a:cubicBezTo>
                      <a:pt x="16110" y="4412"/>
                      <a:pt x="16132" y="4364"/>
                      <a:pt x="16132" y="4342"/>
                    </a:cubicBezTo>
                    <a:cubicBezTo>
                      <a:pt x="16132" y="4299"/>
                      <a:pt x="16110" y="4277"/>
                      <a:pt x="16067" y="4277"/>
                    </a:cubicBezTo>
                    <a:close/>
                    <a:moveTo>
                      <a:pt x="16337" y="4277"/>
                    </a:moveTo>
                    <a:cubicBezTo>
                      <a:pt x="16294" y="4277"/>
                      <a:pt x="16267" y="4299"/>
                      <a:pt x="16267" y="4342"/>
                    </a:cubicBezTo>
                    <a:cubicBezTo>
                      <a:pt x="16267" y="4364"/>
                      <a:pt x="16294" y="4412"/>
                      <a:pt x="16337" y="4412"/>
                    </a:cubicBezTo>
                    <a:cubicBezTo>
                      <a:pt x="16380" y="4412"/>
                      <a:pt x="16402" y="4364"/>
                      <a:pt x="16402" y="4342"/>
                    </a:cubicBezTo>
                    <a:cubicBezTo>
                      <a:pt x="16402" y="4299"/>
                      <a:pt x="16380" y="4277"/>
                      <a:pt x="16337" y="4277"/>
                    </a:cubicBezTo>
                    <a:close/>
                    <a:moveTo>
                      <a:pt x="16607" y="4277"/>
                    </a:moveTo>
                    <a:cubicBezTo>
                      <a:pt x="16564" y="4277"/>
                      <a:pt x="16537" y="4299"/>
                      <a:pt x="16537" y="4342"/>
                    </a:cubicBezTo>
                    <a:cubicBezTo>
                      <a:pt x="16537" y="4364"/>
                      <a:pt x="16564" y="4412"/>
                      <a:pt x="16607" y="4412"/>
                    </a:cubicBezTo>
                    <a:cubicBezTo>
                      <a:pt x="16650" y="4412"/>
                      <a:pt x="16672" y="4364"/>
                      <a:pt x="16672" y="4342"/>
                    </a:cubicBezTo>
                    <a:cubicBezTo>
                      <a:pt x="16672" y="4299"/>
                      <a:pt x="16650" y="4277"/>
                      <a:pt x="16607" y="4277"/>
                    </a:cubicBezTo>
                    <a:close/>
                    <a:moveTo>
                      <a:pt x="16877" y="4277"/>
                    </a:moveTo>
                    <a:cubicBezTo>
                      <a:pt x="16834" y="4277"/>
                      <a:pt x="16807" y="4299"/>
                      <a:pt x="16807" y="4342"/>
                    </a:cubicBezTo>
                    <a:cubicBezTo>
                      <a:pt x="16807" y="4364"/>
                      <a:pt x="16834" y="4412"/>
                      <a:pt x="16877" y="4412"/>
                    </a:cubicBezTo>
                    <a:cubicBezTo>
                      <a:pt x="16920" y="4412"/>
                      <a:pt x="16942" y="4364"/>
                      <a:pt x="16942" y="4342"/>
                    </a:cubicBezTo>
                    <a:cubicBezTo>
                      <a:pt x="16942" y="4299"/>
                      <a:pt x="16920" y="4277"/>
                      <a:pt x="16877" y="4277"/>
                    </a:cubicBezTo>
                    <a:close/>
                    <a:moveTo>
                      <a:pt x="17147" y="4277"/>
                    </a:moveTo>
                    <a:cubicBezTo>
                      <a:pt x="17104" y="4277"/>
                      <a:pt x="17077" y="4299"/>
                      <a:pt x="17077" y="4342"/>
                    </a:cubicBezTo>
                    <a:cubicBezTo>
                      <a:pt x="17077" y="4364"/>
                      <a:pt x="17104" y="4412"/>
                      <a:pt x="17147" y="4412"/>
                    </a:cubicBezTo>
                    <a:cubicBezTo>
                      <a:pt x="17190" y="4412"/>
                      <a:pt x="17212" y="4364"/>
                      <a:pt x="17212" y="4342"/>
                    </a:cubicBezTo>
                    <a:cubicBezTo>
                      <a:pt x="17212" y="4299"/>
                      <a:pt x="17190" y="4277"/>
                      <a:pt x="17147" y="4277"/>
                    </a:cubicBezTo>
                    <a:close/>
                    <a:moveTo>
                      <a:pt x="17417" y="4277"/>
                    </a:moveTo>
                    <a:cubicBezTo>
                      <a:pt x="17374" y="4277"/>
                      <a:pt x="17347" y="4299"/>
                      <a:pt x="17347" y="4342"/>
                    </a:cubicBezTo>
                    <a:cubicBezTo>
                      <a:pt x="17347" y="4364"/>
                      <a:pt x="17374" y="4412"/>
                      <a:pt x="17417" y="4412"/>
                    </a:cubicBezTo>
                    <a:cubicBezTo>
                      <a:pt x="17460" y="4412"/>
                      <a:pt x="17482" y="4364"/>
                      <a:pt x="17482" y="4342"/>
                    </a:cubicBezTo>
                    <a:cubicBezTo>
                      <a:pt x="17482" y="4299"/>
                      <a:pt x="17460" y="4277"/>
                      <a:pt x="17417" y="4277"/>
                    </a:cubicBezTo>
                    <a:close/>
                    <a:moveTo>
                      <a:pt x="17687" y="4277"/>
                    </a:moveTo>
                    <a:cubicBezTo>
                      <a:pt x="17644" y="4277"/>
                      <a:pt x="17617" y="4299"/>
                      <a:pt x="17617" y="4342"/>
                    </a:cubicBezTo>
                    <a:cubicBezTo>
                      <a:pt x="17617" y="4364"/>
                      <a:pt x="17644" y="4412"/>
                      <a:pt x="17687" y="4412"/>
                    </a:cubicBezTo>
                    <a:cubicBezTo>
                      <a:pt x="17730" y="4412"/>
                      <a:pt x="17752" y="4364"/>
                      <a:pt x="17752" y="4342"/>
                    </a:cubicBezTo>
                    <a:cubicBezTo>
                      <a:pt x="17752" y="4299"/>
                      <a:pt x="17730" y="4277"/>
                      <a:pt x="17687" y="4277"/>
                    </a:cubicBezTo>
                    <a:close/>
                    <a:moveTo>
                      <a:pt x="17957" y="4277"/>
                    </a:moveTo>
                    <a:cubicBezTo>
                      <a:pt x="17914" y="4277"/>
                      <a:pt x="17887" y="4299"/>
                      <a:pt x="17887" y="4342"/>
                    </a:cubicBezTo>
                    <a:cubicBezTo>
                      <a:pt x="17887" y="4364"/>
                      <a:pt x="17914" y="4412"/>
                      <a:pt x="17957" y="4412"/>
                    </a:cubicBezTo>
                    <a:cubicBezTo>
                      <a:pt x="18000" y="4412"/>
                      <a:pt x="18022" y="4364"/>
                      <a:pt x="18022" y="4342"/>
                    </a:cubicBezTo>
                    <a:cubicBezTo>
                      <a:pt x="18022" y="4299"/>
                      <a:pt x="18000" y="4277"/>
                      <a:pt x="17957" y="4277"/>
                    </a:cubicBezTo>
                    <a:close/>
                    <a:moveTo>
                      <a:pt x="18227" y="4277"/>
                    </a:moveTo>
                    <a:cubicBezTo>
                      <a:pt x="18184" y="4277"/>
                      <a:pt x="18157" y="4299"/>
                      <a:pt x="18157" y="4342"/>
                    </a:cubicBezTo>
                    <a:cubicBezTo>
                      <a:pt x="18157" y="4364"/>
                      <a:pt x="18184" y="4412"/>
                      <a:pt x="18227" y="4412"/>
                    </a:cubicBezTo>
                    <a:cubicBezTo>
                      <a:pt x="18270" y="4412"/>
                      <a:pt x="18292" y="4364"/>
                      <a:pt x="18292" y="4342"/>
                    </a:cubicBezTo>
                    <a:cubicBezTo>
                      <a:pt x="18292" y="4299"/>
                      <a:pt x="18270" y="4277"/>
                      <a:pt x="18227" y="4277"/>
                    </a:cubicBezTo>
                    <a:close/>
                    <a:moveTo>
                      <a:pt x="18497" y="4277"/>
                    </a:moveTo>
                    <a:cubicBezTo>
                      <a:pt x="18454" y="4277"/>
                      <a:pt x="18427" y="4299"/>
                      <a:pt x="18427" y="4342"/>
                    </a:cubicBezTo>
                    <a:cubicBezTo>
                      <a:pt x="18427" y="4364"/>
                      <a:pt x="18454" y="4412"/>
                      <a:pt x="18497" y="4412"/>
                    </a:cubicBezTo>
                    <a:cubicBezTo>
                      <a:pt x="18540" y="4412"/>
                      <a:pt x="18562" y="4364"/>
                      <a:pt x="18562" y="4342"/>
                    </a:cubicBezTo>
                    <a:cubicBezTo>
                      <a:pt x="18562" y="4299"/>
                      <a:pt x="18540" y="4277"/>
                      <a:pt x="18497" y="4277"/>
                    </a:cubicBezTo>
                    <a:close/>
                    <a:moveTo>
                      <a:pt x="18767" y="4277"/>
                    </a:moveTo>
                    <a:cubicBezTo>
                      <a:pt x="18724" y="4277"/>
                      <a:pt x="18697" y="4299"/>
                      <a:pt x="18697" y="4342"/>
                    </a:cubicBezTo>
                    <a:cubicBezTo>
                      <a:pt x="18697" y="4364"/>
                      <a:pt x="18724" y="4412"/>
                      <a:pt x="18767" y="4412"/>
                    </a:cubicBezTo>
                    <a:cubicBezTo>
                      <a:pt x="18810" y="4412"/>
                      <a:pt x="18832" y="4364"/>
                      <a:pt x="18832" y="4342"/>
                    </a:cubicBezTo>
                    <a:cubicBezTo>
                      <a:pt x="18832" y="4299"/>
                      <a:pt x="18810" y="4277"/>
                      <a:pt x="18767" y="4277"/>
                    </a:cubicBezTo>
                    <a:close/>
                    <a:moveTo>
                      <a:pt x="19037" y="4277"/>
                    </a:moveTo>
                    <a:cubicBezTo>
                      <a:pt x="18994" y="4277"/>
                      <a:pt x="18967" y="4299"/>
                      <a:pt x="18967" y="4342"/>
                    </a:cubicBezTo>
                    <a:cubicBezTo>
                      <a:pt x="18967" y="4364"/>
                      <a:pt x="18994" y="4412"/>
                      <a:pt x="19037" y="4412"/>
                    </a:cubicBezTo>
                    <a:cubicBezTo>
                      <a:pt x="19080" y="4412"/>
                      <a:pt x="19102" y="4364"/>
                      <a:pt x="19102" y="4342"/>
                    </a:cubicBezTo>
                    <a:cubicBezTo>
                      <a:pt x="19102" y="4299"/>
                      <a:pt x="19080" y="4277"/>
                      <a:pt x="19037" y="4277"/>
                    </a:cubicBezTo>
                    <a:close/>
                    <a:moveTo>
                      <a:pt x="19307" y="4277"/>
                    </a:moveTo>
                    <a:cubicBezTo>
                      <a:pt x="19264" y="4277"/>
                      <a:pt x="19237" y="4299"/>
                      <a:pt x="19237" y="4342"/>
                    </a:cubicBezTo>
                    <a:cubicBezTo>
                      <a:pt x="19237" y="4364"/>
                      <a:pt x="19264" y="4412"/>
                      <a:pt x="19307" y="4412"/>
                    </a:cubicBezTo>
                    <a:cubicBezTo>
                      <a:pt x="19350" y="4412"/>
                      <a:pt x="19372" y="4364"/>
                      <a:pt x="19372" y="4342"/>
                    </a:cubicBezTo>
                    <a:cubicBezTo>
                      <a:pt x="19372" y="4299"/>
                      <a:pt x="19350" y="4277"/>
                      <a:pt x="19307" y="4277"/>
                    </a:cubicBezTo>
                    <a:close/>
                    <a:moveTo>
                      <a:pt x="19577" y="4277"/>
                    </a:moveTo>
                    <a:cubicBezTo>
                      <a:pt x="19534" y="4277"/>
                      <a:pt x="19507" y="4299"/>
                      <a:pt x="19507" y="4342"/>
                    </a:cubicBezTo>
                    <a:cubicBezTo>
                      <a:pt x="19507" y="4364"/>
                      <a:pt x="19534" y="4412"/>
                      <a:pt x="19577" y="4412"/>
                    </a:cubicBezTo>
                    <a:cubicBezTo>
                      <a:pt x="19620" y="4412"/>
                      <a:pt x="19642" y="4364"/>
                      <a:pt x="19642" y="4342"/>
                    </a:cubicBezTo>
                    <a:cubicBezTo>
                      <a:pt x="19642" y="4299"/>
                      <a:pt x="19620" y="4277"/>
                      <a:pt x="19577" y="4277"/>
                    </a:cubicBezTo>
                    <a:close/>
                    <a:moveTo>
                      <a:pt x="19847" y="4277"/>
                    </a:moveTo>
                    <a:cubicBezTo>
                      <a:pt x="19804" y="4277"/>
                      <a:pt x="19777" y="4299"/>
                      <a:pt x="19777" y="4342"/>
                    </a:cubicBezTo>
                    <a:cubicBezTo>
                      <a:pt x="19777" y="4364"/>
                      <a:pt x="19804" y="4412"/>
                      <a:pt x="19847" y="4412"/>
                    </a:cubicBezTo>
                    <a:cubicBezTo>
                      <a:pt x="19890" y="4412"/>
                      <a:pt x="19912" y="4364"/>
                      <a:pt x="19912" y="4342"/>
                    </a:cubicBezTo>
                    <a:cubicBezTo>
                      <a:pt x="19912" y="4299"/>
                      <a:pt x="19890" y="4277"/>
                      <a:pt x="19847" y="4277"/>
                    </a:cubicBezTo>
                    <a:close/>
                    <a:moveTo>
                      <a:pt x="20117" y="4277"/>
                    </a:moveTo>
                    <a:cubicBezTo>
                      <a:pt x="20074" y="4277"/>
                      <a:pt x="20047" y="4299"/>
                      <a:pt x="20047" y="4342"/>
                    </a:cubicBezTo>
                    <a:cubicBezTo>
                      <a:pt x="20047" y="4364"/>
                      <a:pt x="20074" y="4412"/>
                      <a:pt x="20117" y="4412"/>
                    </a:cubicBezTo>
                    <a:cubicBezTo>
                      <a:pt x="20160" y="4412"/>
                      <a:pt x="20182" y="4364"/>
                      <a:pt x="20182" y="4342"/>
                    </a:cubicBezTo>
                    <a:cubicBezTo>
                      <a:pt x="20182" y="4299"/>
                      <a:pt x="20160" y="4277"/>
                      <a:pt x="20117" y="4277"/>
                    </a:cubicBezTo>
                    <a:close/>
                    <a:moveTo>
                      <a:pt x="20387" y="4277"/>
                    </a:moveTo>
                    <a:cubicBezTo>
                      <a:pt x="20344" y="4277"/>
                      <a:pt x="20317" y="4299"/>
                      <a:pt x="20317" y="4342"/>
                    </a:cubicBezTo>
                    <a:cubicBezTo>
                      <a:pt x="20317" y="4364"/>
                      <a:pt x="20344" y="4412"/>
                      <a:pt x="20387" y="4412"/>
                    </a:cubicBezTo>
                    <a:cubicBezTo>
                      <a:pt x="20430" y="4412"/>
                      <a:pt x="20452" y="4364"/>
                      <a:pt x="20452" y="4342"/>
                    </a:cubicBezTo>
                    <a:cubicBezTo>
                      <a:pt x="20452" y="4299"/>
                      <a:pt x="20430" y="4277"/>
                      <a:pt x="20387" y="4277"/>
                    </a:cubicBezTo>
                    <a:close/>
                    <a:moveTo>
                      <a:pt x="20657" y="4277"/>
                    </a:moveTo>
                    <a:cubicBezTo>
                      <a:pt x="20614" y="4277"/>
                      <a:pt x="20587" y="4299"/>
                      <a:pt x="20587" y="4342"/>
                    </a:cubicBezTo>
                    <a:cubicBezTo>
                      <a:pt x="20587" y="4364"/>
                      <a:pt x="20614" y="4412"/>
                      <a:pt x="20657" y="4412"/>
                    </a:cubicBezTo>
                    <a:cubicBezTo>
                      <a:pt x="20700" y="4412"/>
                      <a:pt x="20722" y="4364"/>
                      <a:pt x="20722" y="4342"/>
                    </a:cubicBezTo>
                    <a:cubicBezTo>
                      <a:pt x="20722" y="4299"/>
                      <a:pt x="20700" y="4277"/>
                      <a:pt x="20657" y="4277"/>
                    </a:cubicBezTo>
                    <a:close/>
                    <a:moveTo>
                      <a:pt x="20927" y="4277"/>
                    </a:moveTo>
                    <a:cubicBezTo>
                      <a:pt x="20884" y="4277"/>
                      <a:pt x="20857" y="4299"/>
                      <a:pt x="20857" y="4342"/>
                    </a:cubicBezTo>
                    <a:cubicBezTo>
                      <a:pt x="20857" y="4364"/>
                      <a:pt x="20884" y="4412"/>
                      <a:pt x="20927" y="4412"/>
                    </a:cubicBezTo>
                    <a:cubicBezTo>
                      <a:pt x="20970" y="4412"/>
                      <a:pt x="20992" y="4364"/>
                      <a:pt x="20992" y="4342"/>
                    </a:cubicBezTo>
                    <a:cubicBezTo>
                      <a:pt x="20992" y="4299"/>
                      <a:pt x="20970" y="4277"/>
                      <a:pt x="20927" y="4277"/>
                    </a:cubicBezTo>
                    <a:close/>
                    <a:moveTo>
                      <a:pt x="20992" y="4477"/>
                    </a:moveTo>
                    <a:cubicBezTo>
                      <a:pt x="20949" y="4477"/>
                      <a:pt x="20927" y="4499"/>
                      <a:pt x="20927" y="4547"/>
                    </a:cubicBezTo>
                    <a:cubicBezTo>
                      <a:pt x="20927" y="4569"/>
                      <a:pt x="20949" y="4612"/>
                      <a:pt x="20992" y="4612"/>
                    </a:cubicBezTo>
                    <a:cubicBezTo>
                      <a:pt x="21040" y="4612"/>
                      <a:pt x="21062" y="4569"/>
                      <a:pt x="21062" y="4547"/>
                    </a:cubicBezTo>
                    <a:cubicBezTo>
                      <a:pt x="21062" y="4499"/>
                      <a:pt x="21040" y="4477"/>
                      <a:pt x="20992" y="4477"/>
                    </a:cubicBezTo>
                    <a:close/>
                    <a:moveTo>
                      <a:pt x="20992" y="4747"/>
                    </a:moveTo>
                    <a:cubicBezTo>
                      <a:pt x="20949" y="4747"/>
                      <a:pt x="20927" y="4769"/>
                      <a:pt x="20927" y="4817"/>
                    </a:cubicBezTo>
                    <a:cubicBezTo>
                      <a:pt x="20927" y="4839"/>
                      <a:pt x="20949" y="4882"/>
                      <a:pt x="20992" y="4882"/>
                    </a:cubicBezTo>
                    <a:cubicBezTo>
                      <a:pt x="21040" y="4882"/>
                      <a:pt x="21062" y="4839"/>
                      <a:pt x="21062" y="4817"/>
                    </a:cubicBezTo>
                    <a:cubicBezTo>
                      <a:pt x="21062" y="4769"/>
                      <a:pt x="21040" y="4747"/>
                      <a:pt x="20992" y="4747"/>
                    </a:cubicBezTo>
                    <a:close/>
                    <a:moveTo>
                      <a:pt x="20992" y="5017"/>
                    </a:moveTo>
                    <a:cubicBezTo>
                      <a:pt x="20949" y="5017"/>
                      <a:pt x="20927" y="5039"/>
                      <a:pt x="20927" y="5087"/>
                    </a:cubicBezTo>
                    <a:cubicBezTo>
                      <a:pt x="20927" y="5109"/>
                      <a:pt x="20949" y="5152"/>
                      <a:pt x="20992" y="5152"/>
                    </a:cubicBezTo>
                    <a:cubicBezTo>
                      <a:pt x="21040" y="5152"/>
                      <a:pt x="21062" y="5109"/>
                      <a:pt x="21062" y="5087"/>
                    </a:cubicBezTo>
                    <a:cubicBezTo>
                      <a:pt x="21062" y="5039"/>
                      <a:pt x="21040" y="5017"/>
                      <a:pt x="20992" y="5017"/>
                    </a:cubicBezTo>
                    <a:close/>
                    <a:moveTo>
                      <a:pt x="20992" y="5287"/>
                    </a:moveTo>
                    <a:cubicBezTo>
                      <a:pt x="20949" y="5287"/>
                      <a:pt x="20927" y="5309"/>
                      <a:pt x="20927" y="5357"/>
                    </a:cubicBezTo>
                    <a:cubicBezTo>
                      <a:pt x="20927" y="5379"/>
                      <a:pt x="20949" y="5422"/>
                      <a:pt x="20992" y="5422"/>
                    </a:cubicBezTo>
                    <a:cubicBezTo>
                      <a:pt x="21040" y="5422"/>
                      <a:pt x="21062" y="5379"/>
                      <a:pt x="21062" y="5357"/>
                    </a:cubicBezTo>
                    <a:cubicBezTo>
                      <a:pt x="21062" y="5309"/>
                      <a:pt x="21040" y="5287"/>
                      <a:pt x="20992" y="5287"/>
                    </a:cubicBezTo>
                    <a:close/>
                    <a:moveTo>
                      <a:pt x="20992" y="5557"/>
                    </a:moveTo>
                    <a:cubicBezTo>
                      <a:pt x="20949" y="5557"/>
                      <a:pt x="20927" y="5579"/>
                      <a:pt x="20927" y="5627"/>
                    </a:cubicBezTo>
                    <a:cubicBezTo>
                      <a:pt x="20927" y="5649"/>
                      <a:pt x="20949" y="5692"/>
                      <a:pt x="20992" y="5692"/>
                    </a:cubicBezTo>
                    <a:cubicBezTo>
                      <a:pt x="21040" y="5692"/>
                      <a:pt x="21062" y="5649"/>
                      <a:pt x="21062" y="5627"/>
                    </a:cubicBezTo>
                    <a:cubicBezTo>
                      <a:pt x="21062" y="5579"/>
                      <a:pt x="21040" y="5557"/>
                      <a:pt x="20992" y="5557"/>
                    </a:cubicBezTo>
                    <a:close/>
                    <a:moveTo>
                      <a:pt x="20992" y="5827"/>
                    </a:moveTo>
                    <a:cubicBezTo>
                      <a:pt x="20949" y="5827"/>
                      <a:pt x="20927" y="5849"/>
                      <a:pt x="20927" y="5897"/>
                    </a:cubicBezTo>
                    <a:cubicBezTo>
                      <a:pt x="20927" y="5919"/>
                      <a:pt x="20949" y="5962"/>
                      <a:pt x="20992" y="5962"/>
                    </a:cubicBezTo>
                    <a:cubicBezTo>
                      <a:pt x="21040" y="5962"/>
                      <a:pt x="21062" y="5919"/>
                      <a:pt x="21062" y="5897"/>
                    </a:cubicBezTo>
                    <a:cubicBezTo>
                      <a:pt x="21062" y="5849"/>
                      <a:pt x="21040" y="5827"/>
                      <a:pt x="20992" y="5827"/>
                    </a:cubicBezTo>
                    <a:close/>
                    <a:moveTo>
                      <a:pt x="20992" y="6097"/>
                    </a:moveTo>
                    <a:cubicBezTo>
                      <a:pt x="20949" y="6097"/>
                      <a:pt x="20927" y="6119"/>
                      <a:pt x="20927" y="6167"/>
                    </a:cubicBezTo>
                    <a:cubicBezTo>
                      <a:pt x="20927" y="6189"/>
                      <a:pt x="20949" y="6232"/>
                      <a:pt x="20992" y="6232"/>
                    </a:cubicBezTo>
                    <a:cubicBezTo>
                      <a:pt x="21040" y="6232"/>
                      <a:pt x="21062" y="6189"/>
                      <a:pt x="21062" y="6167"/>
                    </a:cubicBezTo>
                    <a:cubicBezTo>
                      <a:pt x="21062" y="6119"/>
                      <a:pt x="21040" y="6097"/>
                      <a:pt x="20992" y="6097"/>
                    </a:cubicBezTo>
                    <a:close/>
                    <a:moveTo>
                      <a:pt x="20992" y="6367"/>
                    </a:moveTo>
                    <a:cubicBezTo>
                      <a:pt x="20949" y="6367"/>
                      <a:pt x="20927" y="6389"/>
                      <a:pt x="20927" y="6437"/>
                    </a:cubicBezTo>
                    <a:cubicBezTo>
                      <a:pt x="20927" y="6459"/>
                      <a:pt x="20949" y="6502"/>
                      <a:pt x="20992" y="6502"/>
                    </a:cubicBezTo>
                    <a:cubicBezTo>
                      <a:pt x="21040" y="6502"/>
                      <a:pt x="21062" y="6459"/>
                      <a:pt x="21062" y="6437"/>
                    </a:cubicBezTo>
                    <a:cubicBezTo>
                      <a:pt x="21062" y="6389"/>
                      <a:pt x="21040" y="6367"/>
                      <a:pt x="20992" y="6367"/>
                    </a:cubicBezTo>
                    <a:close/>
                    <a:moveTo>
                      <a:pt x="20992" y="6637"/>
                    </a:moveTo>
                    <a:cubicBezTo>
                      <a:pt x="20949" y="6637"/>
                      <a:pt x="20927" y="6659"/>
                      <a:pt x="20927" y="6707"/>
                    </a:cubicBezTo>
                    <a:cubicBezTo>
                      <a:pt x="20927" y="6729"/>
                      <a:pt x="20949" y="6772"/>
                      <a:pt x="20992" y="6772"/>
                    </a:cubicBezTo>
                    <a:cubicBezTo>
                      <a:pt x="21040" y="6772"/>
                      <a:pt x="21062" y="6729"/>
                      <a:pt x="21062" y="6707"/>
                    </a:cubicBezTo>
                    <a:cubicBezTo>
                      <a:pt x="21062" y="6659"/>
                      <a:pt x="21040" y="6637"/>
                      <a:pt x="20992" y="6637"/>
                    </a:cubicBezTo>
                    <a:close/>
                    <a:moveTo>
                      <a:pt x="20992" y="6907"/>
                    </a:moveTo>
                    <a:cubicBezTo>
                      <a:pt x="20949" y="6907"/>
                      <a:pt x="20927" y="6929"/>
                      <a:pt x="20927" y="6977"/>
                    </a:cubicBezTo>
                    <a:cubicBezTo>
                      <a:pt x="20927" y="6999"/>
                      <a:pt x="20949" y="7042"/>
                      <a:pt x="20992" y="7042"/>
                    </a:cubicBezTo>
                    <a:cubicBezTo>
                      <a:pt x="21040" y="7042"/>
                      <a:pt x="21062" y="6999"/>
                      <a:pt x="21062" y="6977"/>
                    </a:cubicBezTo>
                    <a:cubicBezTo>
                      <a:pt x="21062" y="6929"/>
                      <a:pt x="21040" y="6907"/>
                      <a:pt x="20992" y="6907"/>
                    </a:cubicBezTo>
                    <a:close/>
                    <a:moveTo>
                      <a:pt x="20992" y="7177"/>
                    </a:moveTo>
                    <a:cubicBezTo>
                      <a:pt x="20949" y="7177"/>
                      <a:pt x="20927" y="7199"/>
                      <a:pt x="20927" y="7248"/>
                    </a:cubicBezTo>
                    <a:cubicBezTo>
                      <a:pt x="20927" y="7269"/>
                      <a:pt x="20949" y="7312"/>
                      <a:pt x="20992" y="7312"/>
                    </a:cubicBezTo>
                    <a:cubicBezTo>
                      <a:pt x="21040" y="7312"/>
                      <a:pt x="21062" y="7269"/>
                      <a:pt x="21062" y="7248"/>
                    </a:cubicBezTo>
                    <a:cubicBezTo>
                      <a:pt x="21062" y="7199"/>
                      <a:pt x="21040" y="7177"/>
                      <a:pt x="20992" y="7177"/>
                    </a:cubicBezTo>
                    <a:close/>
                    <a:moveTo>
                      <a:pt x="20992" y="7447"/>
                    </a:moveTo>
                    <a:cubicBezTo>
                      <a:pt x="20949" y="7447"/>
                      <a:pt x="20927" y="7469"/>
                      <a:pt x="20927" y="7518"/>
                    </a:cubicBezTo>
                    <a:cubicBezTo>
                      <a:pt x="20927" y="7539"/>
                      <a:pt x="20949" y="7582"/>
                      <a:pt x="20992" y="7582"/>
                    </a:cubicBezTo>
                    <a:cubicBezTo>
                      <a:pt x="21040" y="7582"/>
                      <a:pt x="21062" y="7539"/>
                      <a:pt x="21062" y="7518"/>
                    </a:cubicBezTo>
                    <a:cubicBezTo>
                      <a:pt x="21062" y="7469"/>
                      <a:pt x="21040" y="7447"/>
                      <a:pt x="20992" y="7447"/>
                    </a:cubicBezTo>
                    <a:close/>
                    <a:moveTo>
                      <a:pt x="20992" y="7717"/>
                    </a:moveTo>
                    <a:cubicBezTo>
                      <a:pt x="20949" y="7717"/>
                      <a:pt x="20927" y="7739"/>
                      <a:pt x="20927" y="7788"/>
                    </a:cubicBezTo>
                    <a:cubicBezTo>
                      <a:pt x="20927" y="7809"/>
                      <a:pt x="20949" y="7852"/>
                      <a:pt x="20992" y="7852"/>
                    </a:cubicBezTo>
                    <a:cubicBezTo>
                      <a:pt x="21040" y="7852"/>
                      <a:pt x="21062" y="7809"/>
                      <a:pt x="21062" y="7788"/>
                    </a:cubicBezTo>
                    <a:cubicBezTo>
                      <a:pt x="21062" y="7739"/>
                      <a:pt x="21040" y="7717"/>
                      <a:pt x="20992" y="7717"/>
                    </a:cubicBezTo>
                    <a:close/>
                    <a:moveTo>
                      <a:pt x="20992" y="7987"/>
                    </a:moveTo>
                    <a:cubicBezTo>
                      <a:pt x="20949" y="7987"/>
                      <a:pt x="20927" y="8009"/>
                      <a:pt x="20927" y="8058"/>
                    </a:cubicBezTo>
                    <a:cubicBezTo>
                      <a:pt x="20927" y="8079"/>
                      <a:pt x="20949" y="8122"/>
                      <a:pt x="20992" y="8122"/>
                    </a:cubicBezTo>
                    <a:cubicBezTo>
                      <a:pt x="21040" y="8122"/>
                      <a:pt x="21062" y="8079"/>
                      <a:pt x="21062" y="8058"/>
                    </a:cubicBezTo>
                    <a:cubicBezTo>
                      <a:pt x="21062" y="8009"/>
                      <a:pt x="21040" y="7987"/>
                      <a:pt x="20992" y="7987"/>
                    </a:cubicBezTo>
                    <a:close/>
                    <a:moveTo>
                      <a:pt x="20992" y="8257"/>
                    </a:moveTo>
                    <a:cubicBezTo>
                      <a:pt x="20949" y="8257"/>
                      <a:pt x="20927" y="8279"/>
                      <a:pt x="20927" y="8328"/>
                    </a:cubicBezTo>
                    <a:cubicBezTo>
                      <a:pt x="20927" y="8349"/>
                      <a:pt x="20949" y="8392"/>
                      <a:pt x="20992" y="8392"/>
                    </a:cubicBezTo>
                    <a:cubicBezTo>
                      <a:pt x="21040" y="8392"/>
                      <a:pt x="21062" y="8349"/>
                      <a:pt x="21062" y="8328"/>
                    </a:cubicBezTo>
                    <a:cubicBezTo>
                      <a:pt x="21062" y="8279"/>
                      <a:pt x="21040" y="8257"/>
                      <a:pt x="20992" y="8257"/>
                    </a:cubicBezTo>
                    <a:close/>
                    <a:moveTo>
                      <a:pt x="20992" y="8527"/>
                    </a:moveTo>
                    <a:cubicBezTo>
                      <a:pt x="20949" y="8527"/>
                      <a:pt x="20927" y="8549"/>
                      <a:pt x="20927" y="8598"/>
                    </a:cubicBezTo>
                    <a:cubicBezTo>
                      <a:pt x="20927" y="8619"/>
                      <a:pt x="20949" y="8662"/>
                      <a:pt x="20992" y="8662"/>
                    </a:cubicBezTo>
                    <a:cubicBezTo>
                      <a:pt x="21040" y="8662"/>
                      <a:pt x="21062" y="8619"/>
                      <a:pt x="21062" y="8598"/>
                    </a:cubicBezTo>
                    <a:cubicBezTo>
                      <a:pt x="21062" y="8549"/>
                      <a:pt x="21040" y="8527"/>
                      <a:pt x="20992" y="8527"/>
                    </a:cubicBezTo>
                    <a:close/>
                    <a:moveTo>
                      <a:pt x="20992" y="8797"/>
                    </a:moveTo>
                    <a:cubicBezTo>
                      <a:pt x="20949" y="8797"/>
                      <a:pt x="20927" y="8819"/>
                      <a:pt x="20927" y="8868"/>
                    </a:cubicBezTo>
                    <a:cubicBezTo>
                      <a:pt x="20927" y="8889"/>
                      <a:pt x="20949" y="8932"/>
                      <a:pt x="20992" y="8932"/>
                    </a:cubicBezTo>
                    <a:cubicBezTo>
                      <a:pt x="21040" y="8932"/>
                      <a:pt x="21062" y="8889"/>
                      <a:pt x="21062" y="8868"/>
                    </a:cubicBezTo>
                    <a:cubicBezTo>
                      <a:pt x="21062" y="8819"/>
                      <a:pt x="21040" y="8797"/>
                      <a:pt x="20992" y="8797"/>
                    </a:cubicBezTo>
                    <a:close/>
                    <a:moveTo>
                      <a:pt x="20992" y="9067"/>
                    </a:moveTo>
                    <a:cubicBezTo>
                      <a:pt x="20949" y="9067"/>
                      <a:pt x="20927" y="9089"/>
                      <a:pt x="20927" y="9138"/>
                    </a:cubicBezTo>
                    <a:cubicBezTo>
                      <a:pt x="20927" y="9159"/>
                      <a:pt x="20949" y="9202"/>
                      <a:pt x="20992" y="9202"/>
                    </a:cubicBezTo>
                    <a:cubicBezTo>
                      <a:pt x="21040" y="9202"/>
                      <a:pt x="21062" y="9159"/>
                      <a:pt x="21062" y="9138"/>
                    </a:cubicBezTo>
                    <a:cubicBezTo>
                      <a:pt x="21062" y="9089"/>
                      <a:pt x="21040" y="9067"/>
                      <a:pt x="20992" y="9067"/>
                    </a:cubicBezTo>
                    <a:close/>
                    <a:moveTo>
                      <a:pt x="20992" y="9337"/>
                    </a:moveTo>
                    <a:cubicBezTo>
                      <a:pt x="20949" y="9337"/>
                      <a:pt x="20927" y="9359"/>
                      <a:pt x="20927" y="9408"/>
                    </a:cubicBezTo>
                    <a:cubicBezTo>
                      <a:pt x="20927" y="9429"/>
                      <a:pt x="20949" y="9472"/>
                      <a:pt x="20992" y="9472"/>
                    </a:cubicBezTo>
                    <a:cubicBezTo>
                      <a:pt x="21040" y="9472"/>
                      <a:pt x="21062" y="9429"/>
                      <a:pt x="21062" y="9408"/>
                    </a:cubicBezTo>
                    <a:cubicBezTo>
                      <a:pt x="21062" y="9359"/>
                      <a:pt x="21040" y="9337"/>
                      <a:pt x="20992" y="9337"/>
                    </a:cubicBezTo>
                    <a:close/>
                    <a:moveTo>
                      <a:pt x="20992" y="9607"/>
                    </a:moveTo>
                    <a:cubicBezTo>
                      <a:pt x="20949" y="9607"/>
                      <a:pt x="20927" y="9629"/>
                      <a:pt x="20927" y="9678"/>
                    </a:cubicBezTo>
                    <a:cubicBezTo>
                      <a:pt x="20927" y="9699"/>
                      <a:pt x="20949" y="9742"/>
                      <a:pt x="20992" y="9742"/>
                    </a:cubicBezTo>
                    <a:cubicBezTo>
                      <a:pt x="21040" y="9742"/>
                      <a:pt x="21062" y="9699"/>
                      <a:pt x="21062" y="9678"/>
                    </a:cubicBezTo>
                    <a:cubicBezTo>
                      <a:pt x="21062" y="9629"/>
                      <a:pt x="21040" y="9607"/>
                      <a:pt x="20992" y="9607"/>
                    </a:cubicBezTo>
                    <a:close/>
                    <a:moveTo>
                      <a:pt x="20992" y="9877"/>
                    </a:moveTo>
                    <a:cubicBezTo>
                      <a:pt x="20949" y="9877"/>
                      <a:pt x="20927" y="9899"/>
                      <a:pt x="20927" y="9948"/>
                    </a:cubicBezTo>
                    <a:cubicBezTo>
                      <a:pt x="20927" y="9969"/>
                      <a:pt x="20949" y="10012"/>
                      <a:pt x="20992" y="10012"/>
                    </a:cubicBezTo>
                    <a:cubicBezTo>
                      <a:pt x="21040" y="10012"/>
                      <a:pt x="21062" y="9969"/>
                      <a:pt x="21062" y="9948"/>
                    </a:cubicBezTo>
                    <a:cubicBezTo>
                      <a:pt x="21062" y="9899"/>
                      <a:pt x="21040" y="9877"/>
                      <a:pt x="20992" y="9877"/>
                    </a:cubicBezTo>
                    <a:close/>
                    <a:moveTo>
                      <a:pt x="20992" y="10147"/>
                    </a:moveTo>
                    <a:cubicBezTo>
                      <a:pt x="20949" y="10147"/>
                      <a:pt x="20927" y="10169"/>
                      <a:pt x="20927" y="10218"/>
                    </a:cubicBezTo>
                    <a:cubicBezTo>
                      <a:pt x="20927" y="10239"/>
                      <a:pt x="20949" y="10282"/>
                      <a:pt x="20992" y="10282"/>
                    </a:cubicBezTo>
                    <a:cubicBezTo>
                      <a:pt x="21040" y="10282"/>
                      <a:pt x="21062" y="10239"/>
                      <a:pt x="21062" y="10218"/>
                    </a:cubicBezTo>
                    <a:cubicBezTo>
                      <a:pt x="21062" y="10169"/>
                      <a:pt x="21040" y="10147"/>
                      <a:pt x="20992" y="10147"/>
                    </a:cubicBezTo>
                    <a:close/>
                    <a:moveTo>
                      <a:pt x="20992" y="10417"/>
                    </a:moveTo>
                    <a:cubicBezTo>
                      <a:pt x="20949" y="10417"/>
                      <a:pt x="20927" y="10439"/>
                      <a:pt x="20927" y="10488"/>
                    </a:cubicBezTo>
                    <a:cubicBezTo>
                      <a:pt x="20927" y="10509"/>
                      <a:pt x="20949" y="10552"/>
                      <a:pt x="20992" y="10552"/>
                    </a:cubicBezTo>
                    <a:cubicBezTo>
                      <a:pt x="21040" y="10552"/>
                      <a:pt x="21062" y="10509"/>
                      <a:pt x="21062" y="10488"/>
                    </a:cubicBezTo>
                    <a:cubicBezTo>
                      <a:pt x="21062" y="10439"/>
                      <a:pt x="21040" y="10417"/>
                      <a:pt x="20992" y="10417"/>
                    </a:cubicBezTo>
                    <a:close/>
                    <a:moveTo>
                      <a:pt x="20992" y="10687"/>
                    </a:moveTo>
                    <a:cubicBezTo>
                      <a:pt x="20949" y="10687"/>
                      <a:pt x="20927" y="10709"/>
                      <a:pt x="20927" y="10758"/>
                    </a:cubicBezTo>
                    <a:cubicBezTo>
                      <a:pt x="20927" y="10779"/>
                      <a:pt x="20949" y="10822"/>
                      <a:pt x="20992" y="10822"/>
                    </a:cubicBezTo>
                    <a:cubicBezTo>
                      <a:pt x="21040" y="10822"/>
                      <a:pt x="21062" y="10779"/>
                      <a:pt x="21062" y="10758"/>
                    </a:cubicBezTo>
                    <a:cubicBezTo>
                      <a:pt x="21062" y="10709"/>
                      <a:pt x="21040" y="10687"/>
                      <a:pt x="20992" y="10687"/>
                    </a:cubicBezTo>
                    <a:close/>
                    <a:moveTo>
                      <a:pt x="20992" y="10957"/>
                    </a:moveTo>
                    <a:cubicBezTo>
                      <a:pt x="20949" y="10957"/>
                      <a:pt x="20927" y="10979"/>
                      <a:pt x="20927" y="11028"/>
                    </a:cubicBezTo>
                    <a:cubicBezTo>
                      <a:pt x="20927" y="11049"/>
                      <a:pt x="20949" y="11092"/>
                      <a:pt x="20992" y="11092"/>
                    </a:cubicBezTo>
                    <a:cubicBezTo>
                      <a:pt x="21040" y="11092"/>
                      <a:pt x="21062" y="11049"/>
                      <a:pt x="21062" y="11028"/>
                    </a:cubicBezTo>
                    <a:cubicBezTo>
                      <a:pt x="21062" y="10979"/>
                      <a:pt x="21040" y="10957"/>
                      <a:pt x="20992" y="10957"/>
                    </a:cubicBezTo>
                    <a:close/>
                    <a:moveTo>
                      <a:pt x="20992" y="11227"/>
                    </a:moveTo>
                    <a:cubicBezTo>
                      <a:pt x="20949" y="11227"/>
                      <a:pt x="20927" y="11249"/>
                      <a:pt x="20927" y="11298"/>
                    </a:cubicBezTo>
                    <a:cubicBezTo>
                      <a:pt x="20927" y="11319"/>
                      <a:pt x="20949" y="11362"/>
                      <a:pt x="20992" y="11362"/>
                    </a:cubicBezTo>
                    <a:cubicBezTo>
                      <a:pt x="21040" y="11362"/>
                      <a:pt x="21062" y="11319"/>
                      <a:pt x="21062" y="11298"/>
                    </a:cubicBezTo>
                    <a:cubicBezTo>
                      <a:pt x="21062" y="11249"/>
                      <a:pt x="21040" y="11227"/>
                      <a:pt x="20992" y="11227"/>
                    </a:cubicBezTo>
                    <a:close/>
                    <a:moveTo>
                      <a:pt x="20992" y="11497"/>
                    </a:moveTo>
                    <a:cubicBezTo>
                      <a:pt x="20949" y="11497"/>
                      <a:pt x="20927" y="11519"/>
                      <a:pt x="20927" y="11568"/>
                    </a:cubicBezTo>
                    <a:cubicBezTo>
                      <a:pt x="20927" y="11589"/>
                      <a:pt x="20949" y="11632"/>
                      <a:pt x="20992" y="11632"/>
                    </a:cubicBezTo>
                    <a:cubicBezTo>
                      <a:pt x="21040" y="11632"/>
                      <a:pt x="21062" y="11589"/>
                      <a:pt x="21062" y="11568"/>
                    </a:cubicBezTo>
                    <a:cubicBezTo>
                      <a:pt x="21062" y="11519"/>
                      <a:pt x="21040" y="11497"/>
                      <a:pt x="20992" y="11497"/>
                    </a:cubicBezTo>
                    <a:close/>
                    <a:moveTo>
                      <a:pt x="20992" y="11767"/>
                    </a:moveTo>
                    <a:cubicBezTo>
                      <a:pt x="20949" y="11767"/>
                      <a:pt x="20927" y="11789"/>
                      <a:pt x="20927" y="11838"/>
                    </a:cubicBezTo>
                    <a:cubicBezTo>
                      <a:pt x="20927" y="11859"/>
                      <a:pt x="20949" y="11902"/>
                      <a:pt x="20992" y="11902"/>
                    </a:cubicBezTo>
                    <a:cubicBezTo>
                      <a:pt x="21040" y="11902"/>
                      <a:pt x="21062" y="11859"/>
                      <a:pt x="21062" y="11838"/>
                    </a:cubicBezTo>
                    <a:cubicBezTo>
                      <a:pt x="21062" y="11789"/>
                      <a:pt x="21040" y="11767"/>
                      <a:pt x="20992" y="11767"/>
                    </a:cubicBezTo>
                    <a:close/>
                    <a:moveTo>
                      <a:pt x="20992" y="12038"/>
                    </a:moveTo>
                    <a:cubicBezTo>
                      <a:pt x="20949" y="12038"/>
                      <a:pt x="20927" y="12059"/>
                      <a:pt x="20927" y="12108"/>
                    </a:cubicBezTo>
                    <a:cubicBezTo>
                      <a:pt x="20927" y="12129"/>
                      <a:pt x="20949" y="12173"/>
                      <a:pt x="20992" y="12173"/>
                    </a:cubicBezTo>
                    <a:cubicBezTo>
                      <a:pt x="21040" y="12173"/>
                      <a:pt x="21062" y="12129"/>
                      <a:pt x="21062" y="12108"/>
                    </a:cubicBezTo>
                    <a:cubicBezTo>
                      <a:pt x="21062" y="12059"/>
                      <a:pt x="21040" y="12038"/>
                      <a:pt x="20992" y="12038"/>
                    </a:cubicBezTo>
                    <a:close/>
                    <a:moveTo>
                      <a:pt x="20992" y="12308"/>
                    </a:moveTo>
                    <a:cubicBezTo>
                      <a:pt x="20949" y="12308"/>
                      <a:pt x="20927" y="12329"/>
                      <a:pt x="20927" y="12378"/>
                    </a:cubicBezTo>
                    <a:cubicBezTo>
                      <a:pt x="20927" y="12399"/>
                      <a:pt x="20949" y="12443"/>
                      <a:pt x="20992" y="12443"/>
                    </a:cubicBezTo>
                    <a:cubicBezTo>
                      <a:pt x="21040" y="12443"/>
                      <a:pt x="21062" y="12399"/>
                      <a:pt x="21062" y="12378"/>
                    </a:cubicBezTo>
                    <a:cubicBezTo>
                      <a:pt x="21062" y="12329"/>
                      <a:pt x="21040" y="12308"/>
                      <a:pt x="20992" y="12308"/>
                    </a:cubicBezTo>
                    <a:close/>
                    <a:moveTo>
                      <a:pt x="20992" y="12578"/>
                    </a:moveTo>
                    <a:cubicBezTo>
                      <a:pt x="20949" y="12578"/>
                      <a:pt x="20927" y="12599"/>
                      <a:pt x="20927" y="12648"/>
                    </a:cubicBezTo>
                    <a:cubicBezTo>
                      <a:pt x="20927" y="12669"/>
                      <a:pt x="20949" y="12713"/>
                      <a:pt x="20992" y="12713"/>
                    </a:cubicBezTo>
                    <a:cubicBezTo>
                      <a:pt x="21040" y="12713"/>
                      <a:pt x="21062" y="12669"/>
                      <a:pt x="21062" y="12648"/>
                    </a:cubicBezTo>
                    <a:cubicBezTo>
                      <a:pt x="21062" y="12599"/>
                      <a:pt x="21040" y="12578"/>
                      <a:pt x="20992" y="12578"/>
                    </a:cubicBezTo>
                    <a:close/>
                    <a:moveTo>
                      <a:pt x="20992" y="12848"/>
                    </a:moveTo>
                    <a:cubicBezTo>
                      <a:pt x="20949" y="12848"/>
                      <a:pt x="20927" y="12869"/>
                      <a:pt x="20927" y="12918"/>
                    </a:cubicBezTo>
                    <a:cubicBezTo>
                      <a:pt x="20927" y="12939"/>
                      <a:pt x="20949" y="12983"/>
                      <a:pt x="20992" y="12983"/>
                    </a:cubicBezTo>
                    <a:cubicBezTo>
                      <a:pt x="21040" y="12983"/>
                      <a:pt x="21062" y="12939"/>
                      <a:pt x="21062" y="12918"/>
                    </a:cubicBezTo>
                    <a:cubicBezTo>
                      <a:pt x="21062" y="12869"/>
                      <a:pt x="21040" y="12848"/>
                      <a:pt x="20992" y="12848"/>
                    </a:cubicBezTo>
                    <a:close/>
                    <a:moveTo>
                      <a:pt x="20992" y="13118"/>
                    </a:moveTo>
                    <a:cubicBezTo>
                      <a:pt x="20949" y="13118"/>
                      <a:pt x="20927" y="13139"/>
                      <a:pt x="20927" y="13188"/>
                    </a:cubicBezTo>
                    <a:cubicBezTo>
                      <a:pt x="20927" y="13209"/>
                      <a:pt x="20949" y="13253"/>
                      <a:pt x="20992" y="13253"/>
                    </a:cubicBezTo>
                    <a:cubicBezTo>
                      <a:pt x="21040" y="13253"/>
                      <a:pt x="21062" y="13209"/>
                      <a:pt x="21062" y="13188"/>
                    </a:cubicBezTo>
                    <a:cubicBezTo>
                      <a:pt x="21062" y="13139"/>
                      <a:pt x="21040" y="13118"/>
                      <a:pt x="20992" y="13118"/>
                    </a:cubicBezTo>
                    <a:close/>
                    <a:moveTo>
                      <a:pt x="20992" y="13388"/>
                    </a:moveTo>
                    <a:cubicBezTo>
                      <a:pt x="20949" y="13388"/>
                      <a:pt x="20927" y="13409"/>
                      <a:pt x="20927" y="13458"/>
                    </a:cubicBezTo>
                    <a:cubicBezTo>
                      <a:pt x="20927" y="13479"/>
                      <a:pt x="20949" y="13523"/>
                      <a:pt x="20992" y="13523"/>
                    </a:cubicBezTo>
                    <a:cubicBezTo>
                      <a:pt x="21040" y="13523"/>
                      <a:pt x="21062" y="13479"/>
                      <a:pt x="21062" y="13458"/>
                    </a:cubicBezTo>
                    <a:cubicBezTo>
                      <a:pt x="21062" y="13409"/>
                      <a:pt x="21040" y="13388"/>
                      <a:pt x="20992" y="13388"/>
                    </a:cubicBezTo>
                    <a:close/>
                    <a:moveTo>
                      <a:pt x="20992" y="13658"/>
                    </a:moveTo>
                    <a:cubicBezTo>
                      <a:pt x="20949" y="13658"/>
                      <a:pt x="20927" y="13679"/>
                      <a:pt x="20927" y="13728"/>
                    </a:cubicBezTo>
                    <a:cubicBezTo>
                      <a:pt x="20927" y="13749"/>
                      <a:pt x="20949" y="13793"/>
                      <a:pt x="20992" y="13793"/>
                    </a:cubicBezTo>
                    <a:cubicBezTo>
                      <a:pt x="21040" y="13793"/>
                      <a:pt x="21062" y="13749"/>
                      <a:pt x="21062" y="13728"/>
                    </a:cubicBezTo>
                    <a:cubicBezTo>
                      <a:pt x="21062" y="13679"/>
                      <a:pt x="21040" y="13658"/>
                      <a:pt x="20992" y="13658"/>
                    </a:cubicBezTo>
                    <a:close/>
                    <a:moveTo>
                      <a:pt x="20992" y="13928"/>
                    </a:moveTo>
                    <a:cubicBezTo>
                      <a:pt x="20949" y="13928"/>
                      <a:pt x="20927" y="13949"/>
                      <a:pt x="20927" y="13998"/>
                    </a:cubicBezTo>
                    <a:cubicBezTo>
                      <a:pt x="20927" y="14019"/>
                      <a:pt x="20949" y="14063"/>
                      <a:pt x="20992" y="14063"/>
                    </a:cubicBezTo>
                    <a:cubicBezTo>
                      <a:pt x="21040" y="14063"/>
                      <a:pt x="21062" y="14019"/>
                      <a:pt x="21062" y="13998"/>
                    </a:cubicBezTo>
                    <a:cubicBezTo>
                      <a:pt x="21062" y="13949"/>
                      <a:pt x="21040" y="13928"/>
                      <a:pt x="20992" y="13928"/>
                    </a:cubicBezTo>
                    <a:close/>
                    <a:moveTo>
                      <a:pt x="20992" y="14198"/>
                    </a:moveTo>
                    <a:cubicBezTo>
                      <a:pt x="20949" y="14198"/>
                      <a:pt x="20927" y="14219"/>
                      <a:pt x="20927" y="14268"/>
                    </a:cubicBezTo>
                    <a:cubicBezTo>
                      <a:pt x="20927" y="14289"/>
                      <a:pt x="20949" y="14333"/>
                      <a:pt x="20992" y="14333"/>
                    </a:cubicBezTo>
                    <a:cubicBezTo>
                      <a:pt x="21040" y="14333"/>
                      <a:pt x="21062" y="14289"/>
                      <a:pt x="21062" y="14268"/>
                    </a:cubicBezTo>
                    <a:cubicBezTo>
                      <a:pt x="21062" y="14219"/>
                      <a:pt x="21040" y="14198"/>
                      <a:pt x="20992" y="14198"/>
                    </a:cubicBezTo>
                    <a:close/>
                    <a:moveTo>
                      <a:pt x="20992" y="14468"/>
                    </a:moveTo>
                    <a:cubicBezTo>
                      <a:pt x="20949" y="14468"/>
                      <a:pt x="20927" y="14489"/>
                      <a:pt x="20927" y="14538"/>
                    </a:cubicBezTo>
                    <a:cubicBezTo>
                      <a:pt x="20927" y="14559"/>
                      <a:pt x="20949" y="14603"/>
                      <a:pt x="20992" y="14603"/>
                    </a:cubicBezTo>
                    <a:cubicBezTo>
                      <a:pt x="21040" y="14603"/>
                      <a:pt x="21062" y="14559"/>
                      <a:pt x="21062" y="14538"/>
                    </a:cubicBezTo>
                    <a:cubicBezTo>
                      <a:pt x="21062" y="14489"/>
                      <a:pt x="21040" y="14468"/>
                      <a:pt x="20992" y="14468"/>
                    </a:cubicBezTo>
                    <a:close/>
                    <a:moveTo>
                      <a:pt x="20992" y="14738"/>
                    </a:moveTo>
                    <a:cubicBezTo>
                      <a:pt x="20949" y="14738"/>
                      <a:pt x="20927" y="14759"/>
                      <a:pt x="20927" y="14808"/>
                    </a:cubicBezTo>
                    <a:cubicBezTo>
                      <a:pt x="20927" y="14829"/>
                      <a:pt x="20949" y="14873"/>
                      <a:pt x="20992" y="14873"/>
                    </a:cubicBezTo>
                    <a:cubicBezTo>
                      <a:pt x="21040" y="14873"/>
                      <a:pt x="21062" y="14829"/>
                      <a:pt x="21062" y="14808"/>
                    </a:cubicBezTo>
                    <a:cubicBezTo>
                      <a:pt x="21062" y="14759"/>
                      <a:pt x="21040" y="14738"/>
                      <a:pt x="20992" y="14738"/>
                    </a:cubicBezTo>
                    <a:close/>
                    <a:moveTo>
                      <a:pt x="20992" y="15008"/>
                    </a:moveTo>
                    <a:cubicBezTo>
                      <a:pt x="20970" y="15008"/>
                      <a:pt x="20949" y="15008"/>
                      <a:pt x="20949" y="15029"/>
                    </a:cubicBezTo>
                    <a:lnTo>
                      <a:pt x="20949" y="15078"/>
                    </a:lnTo>
                    <a:lnTo>
                      <a:pt x="20949" y="15121"/>
                    </a:lnTo>
                    <a:cubicBezTo>
                      <a:pt x="20949" y="15121"/>
                      <a:pt x="20970" y="15143"/>
                      <a:pt x="20992" y="15143"/>
                    </a:cubicBezTo>
                    <a:cubicBezTo>
                      <a:pt x="21040" y="15143"/>
                      <a:pt x="21062" y="15099"/>
                      <a:pt x="21062" y="15078"/>
                    </a:cubicBezTo>
                    <a:cubicBezTo>
                      <a:pt x="21062" y="15029"/>
                      <a:pt x="21040" y="15008"/>
                      <a:pt x="20992" y="15008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7"/>
              <p:cNvSpPr/>
              <p:nvPr/>
            </p:nvSpPr>
            <p:spPr>
              <a:xfrm rot="5400000">
                <a:off x="6860699" y="-205931"/>
                <a:ext cx="2549621" cy="2080408"/>
              </a:xfrm>
              <a:custGeom>
                <a:avLst/>
                <a:gdLst/>
                <a:ahLst/>
                <a:cxnLst/>
                <a:rect l="l" t="t" r="r" b="b"/>
                <a:pathLst>
                  <a:path w="22007" h="17957" extrusionOk="0">
                    <a:moveTo>
                      <a:pt x="13836" y="1"/>
                    </a:moveTo>
                    <a:cubicBezTo>
                      <a:pt x="13815" y="1"/>
                      <a:pt x="13771" y="22"/>
                      <a:pt x="13771" y="71"/>
                    </a:cubicBezTo>
                    <a:cubicBezTo>
                      <a:pt x="13771" y="92"/>
                      <a:pt x="13815" y="136"/>
                      <a:pt x="13836" y="136"/>
                    </a:cubicBezTo>
                    <a:cubicBezTo>
                      <a:pt x="13879" y="136"/>
                      <a:pt x="13906" y="92"/>
                      <a:pt x="13906" y="71"/>
                    </a:cubicBezTo>
                    <a:cubicBezTo>
                      <a:pt x="13906" y="22"/>
                      <a:pt x="13879" y="1"/>
                      <a:pt x="13836" y="1"/>
                    </a:cubicBezTo>
                    <a:close/>
                    <a:moveTo>
                      <a:pt x="14106" y="1"/>
                    </a:moveTo>
                    <a:cubicBezTo>
                      <a:pt x="14085" y="1"/>
                      <a:pt x="14041" y="22"/>
                      <a:pt x="14041" y="71"/>
                    </a:cubicBezTo>
                    <a:cubicBezTo>
                      <a:pt x="14041" y="92"/>
                      <a:pt x="14085" y="136"/>
                      <a:pt x="14106" y="136"/>
                    </a:cubicBezTo>
                    <a:cubicBezTo>
                      <a:pt x="14149" y="136"/>
                      <a:pt x="14176" y="92"/>
                      <a:pt x="14176" y="71"/>
                    </a:cubicBezTo>
                    <a:cubicBezTo>
                      <a:pt x="14176" y="22"/>
                      <a:pt x="14149" y="1"/>
                      <a:pt x="14106" y="1"/>
                    </a:cubicBezTo>
                    <a:close/>
                    <a:moveTo>
                      <a:pt x="14376" y="1"/>
                    </a:moveTo>
                    <a:cubicBezTo>
                      <a:pt x="14355" y="1"/>
                      <a:pt x="14311" y="22"/>
                      <a:pt x="14311" y="71"/>
                    </a:cubicBezTo>
                    <a:cubicBezTo>
                      <a:pt x="14311" y="92"/>
                      <a:pt x="14355" y="136"/>
                      <a:pt x="14376" y="136"/>
                    </a:cubicBezTo>
                    <a:cubicBezTo>
                      <a:pt x="14419" y="136"/>
                      <a:pt x="14446" y="92"/>
                      <a:pt x="14446" y="71"/>
                    </a:cubicBezTo>
                    <a:cubicBezTo>
                      <a:pt x="14446" y="22"/>
                      <a:pt x="14419" y="1"/>
                      <a:pt x="14376" y="1"/>
                    </a:cubicBezTo>
                    <a:close/>
                    <a:moveTo>
                      <a:pt x="14646" y="1"/>
                    </a:moveTo>
                    <a:cubicBezTo>
                      <a:pt x="14625" y="1"/>
                      <a:pt x="14581" y="22"/>
                      <a:pt x="14581" y="71"/>
                    </a:cubicBezTo>
                    <a:cubicBezTo>
                      <a:pt x="14581" y="92"/>
                      <a:pt x="14625" y="136"/>
                      <a:pt x="14646" y="136"/>
                    </a:cubicBezTo>
                    <a:cubicBezTo>
                      <a:pt x="14689" y="136"/>
                      <a:pt x="14716" y="92"/>
                      <a:pt x="14716" y="71"/>
                    </a:cubicBezTo>
                    <a:cubicBezTo>
                      <a:pt x="14716" y="22"/>
                      <a:pt x="14689" y="1"/>
                      <a:pt x="14646" y="1"/>
                    </a:cubicBezTo>
                    <a:close/>
                    <a:moveTo>
                      <a:pt x="14916" y="1"/>
                    </a:moveTo>
                    <a:cubicBezTo>
                      <a:pt x="14895" y="1"/>
                      <a:pt x="14851" y="22"/>
                      <a:pt x="14851" y="71"/>
                    </a:cubicBezTo>
                    <a:cubicBezTo>
                      <a:pt x="14851" y="92"/>
                      <a:pt x="14895" y="136"/>
                      <a:pt x="14916" y="136"/>
                    </a:cubicBezTo>
                    <a:cubicBezTo>
                      <a:pt x="14959" y="136"/>
                      <a:pt x="14986" y="92"/>
                      <a:pt x="14986" y="71"/>
                    </a:cubicBezTo>
                    <a:cubicBezTo>
                      <a:pt x="14986" y="22"/>
                      <a:pt x="14959" y="1"/>
                      <a:pt x="14916" y="1"/>
                    </a:cubicBezTo>
                    <a:close/>
                    <a:moveTo>
                      <a:pt x="15186" y="1"/>
                    </a:moveTo>
                    <a:cubicBezTo>
                      <a:pt x="15165" y="1"/>
                      <a:pt x="15121" y="22"/>
                      <a:pt x="15121" y="71"/>
                    </a:cubicBezTo>
                    <a:cubicBezTo>
                      <a:pt x="15121" y="92"/>
                      <a:pt x="15165" y="136"/>
                      <a:pt x="15186" y="136"/>
                    </a:cubicBezTo>
                    <a:cubicBezTo>
                      <a:pt x="15229" y="136"/>
                      <a:pt x="15256" y="92"/>
                      <a:pt x="15256" y="71"/>
                    </a:cubicBezTo>
                    <a:cubicBezTo>
                      <a:pt x="15256" y="22"/>
                      <a:pt x="15229" y="1"/>
                      <a:pt x="15186" y="1"/>
                    </a:cubicBezTo>
                    <a:close/>
                    <a:moveTo>
                      <a:pt x="15456" y="1"/>
                    </a:moveTo>
                    <a:cubicBezTo>
                      <a:pt x="15435" y="1"/>
                      <a:pt x="15391" y="22"/>
                      <a:pt x="15391" y="71"/>
                    </a:cubicBezTo>
                    <a:cubicBezTo>
                      <a:pt x="15391" y="92"/>
                      <a:pt x="15435" y="136"/>
                      <a:pt x="15456" y="136"/>
                    </a:cubicBezTo>
                    <a:cubicBezTo>
                      <a:pt x="15499" y="136"/>
                      <a:pt x="15526" y="92"/>
                      <a:pt x="15526" y="71"/>
                    </a:cubicBezTo>
                    <a:cubicBezTo>
                      <a:pt x="15526" y="22"/>
                      <a:pt x="15499" y="1"/>
                      <a:pt x="15456" y="1"/>
                    </a:cubicBezTo>
                    <a:close/>
                    <a:moveTo>
                      <a:pt x="15726" y="1"/>
                    </a:moveTo>
                    <a:cubicBezTo>
                      <a:pt x="15705" y="1"/>
                      <a:pt x="15661" y="22"/>
                      <a:pt x="15661" y="71"/>
                    </a:cubicBezTo>
                    <a:cubicBezTo>
                      <a:pt x="15661" y="92"/>
                      <a:pt x="15705" y="136"/>
                      <a:pt x="15726" y="136"/>
                    </a:cubicBezTo>
                    <a:cubicBezTo>
                      <a:pt x="15769" y="136"/>
                      <a:pt x="15796" y="92"/>
                      <a:pt x="15796" y="71"/>
                    </a:cubicBezTo>
                    <a:cubicBezTo>
                      <a:pt x="15796" y="22"/>
                      <a:pt x="15769" y="1"/>
                      <a:pt x="15726" y="1"/>
                    </a:cubicBezTo>
                    <a:close/>
                    <a:moveTo>
                      <a:pt x="15996" y="1"/>
                    </a:moveTo>
                    <a:cubicBezTo>
                      <a:pt x="15975" y="1"/>
                      <a:pt x="15931" y="22"/>
                      <a:pt x="15931" y="71"/>
                    </a:cubicBezTo>
                    <a:cubicBezTo>
                      <a:pt x="15931" y="92"/>
                      <a:pt x="15975" y="136"/>
                      <a:pt x="15996" y="136"/>
                    </a:cubicBezTo>
                    <a:cubicBezTo>
                      <a:pt x="16039" y="136"/>
                      <a:pt x="16066" y="92"/>
                      <a:pt x="16066" y="71"/>
                    </a:cubicBezTo>
                    <a:cubicBezTo>
                      <a:pt x="16066" y="22"/>
                      <a:pt x="16039" y="1"/>
                      <a:pt x="15996" y="1"/>
                    </a:cubicBezTo>
                    <a:close/>
                    <a:moveTo>
                      <a:pt x="16266" y="1"/>
                    </a:moveTo>
                    <a:cubicBezTo>
                      <a:pt x="16245" y="1"/>
                      <a:pt x="16201" y="22"/>
                      <a:pt x="16201" y="71"/>
                    </a:cubicBezTo>
                    <a:cubicBezTo>
                      <a:pt x="16201" y="92"/>
                      <a:pt x="16245" y="136"/>
                      <a:pt x="16266" y="136"/>
                    </a:cubicBezTo>
                    <a:cubicBezTo>
                      <a:pt x="16309" y="136"/>
                      <a:pt x="16336" y="92"/>
                      <a:pt x="16336" y="71"/>
                    </a:cubicBezTo>
                    <a:cubicBezTo>
                      <a:pt x="16336" y="22"/>
                      <a:pt x="16309" y="1"/>
                      <a:pt x="16266" y="1"/>
                    </a:cubicBezTo>
                    <a:close/>
                    <a:moveTo>
                      <a:pt x="16536" y="1"/>
                    </a:moveTo>
                    <a:cubicBezTo>
                      <a:pt x="16515" y="1"/>
                      <a:pt x="16471" y="22"/>
                      <a:pt x="16471" y="71"/>
                    </a:cubicBezTo>
                    <a:cubicBezTo>
                      <a:pt x="16471" y="92"/>
                      <a:pt x="16515" y="136"/>
                      <a:pt x="16536" y="136"/>
                    </a:cubicBezTo>
                    <a:cubicBezTo>
                      <a:pt x="16579" y="136"/>
                      <a:pt x="16606" y="92"/>
                      <a:pt x="16606" y="71"/>
                    </a:cubicBezTo>
                    <a:cubicBezTo>
                      <a:pt x="16606" y="22"/>
                      <a:pt x="16579" y="1"/>
                      <a:pt x="16536" y="1"/>
                    </a:cubicBezTo>
                    <a:close/>
                    <a:moveTo>
                      <a:pt x="16806" y="1"/>
                    </a:moveTo>
                    <a:cubicBezTo>
                      <a:pt x="16785" y="1"/>
                      <a:pt x="16741" y="22"/>
                      <a:pt x="16741" y="71"/>
                    </a:cubicBezTo>
                    <a:cubicBezTo>
                      <a:pt x="16741" y="92"/>
                      <a:pt x="16785" y="136"/>
                      <a:pt x="16806" y="136"/>
                    </a:cubicBezTo>
                    <a:cubicBezTo>
                      <a:pt x="16849" y="136"/>
                      <a:pt x="16876" y="92"/>
                      <a:pt x="16876" y="71"/>
                    </a:cubicBezTo>
                    <a:cubicBezTo>
                      <a:pt x="16876" y="22"/>
                      <a:pt x="16849" y="1"/>
                      <a:pt x="16806" y="1"/>
                    </a:cubicBezTo>
                    <a:close/>
                    <a:moveTo>
                      <a:pt x="17076" y="1"/>
                    </a:moveTo>
                    <a:cubicBezTo>
                      <a:pt x="17055" y="1"/>
                      <a:pt x="17011" y="22"/>
                      <a:pt x="17011" y="71"/>
                    </a:cubicBezTo>
                    <a:cubicBezTo>
                      <a:pt x="17011" y="92"/>
                      <a:pt x="17055" y="136"/>
                      <a:pt x="17076" y="136"/>
                    </a:cubicBezTo>
                    <a:cubicBezTo>
                      <a:pt x="17120" y="136"/>
                      <a:pt x="17147" y="92"/>
                      <a:pt x="17147" y="71"/>
                    </a:cubicBezTo>
                    <a:cubicBezTo>
                      <a:pt x="17147" y="22"/>
                      <a:pt x="17120" y="1"/>
                      <a:pt x="17076" y="1"/>
                    </a:cubicBezTo>
                    <a:close/>
                    <a:moveTo>
                      <a:pt x="17346" y="1"/>
                    </a:moveTo>
                    <a:cubicBezTo>
                      <a:pt x="17325" y="1"/>
                      <a:pt x="17282" y="22"/>
                      <a:pt x="17282" y="71"/>
                    </a:cubicBezTo>
                    <a:cubicBezTo>
                      <a:pt x="17282" y="92"/>
                      <a:pt x="17325" y="136"/>
                      <a:pt x="17346" y="136"/>
                    </a:cubicBezTo>
                    <a:cubicBezTo>
                      <a:pt x="17390" y="136"/>
                      <a:pt x="17417" y="92"/>
                      <a:pt x="17417" y="71"/>
                    </a:cubicBezTo>
                    <a:cubicBezTo>
                      <a:pt x="17417" y="22"/>
                      <a:pt x="17390" y="1"/>
                      <a:pt x="17346" y="1"/>
                    </a:cubicBezTo>
                    <a:close/>
                    <a:moveTo>
                      <a:pt x="17616" y="1"/>
                    </a:moveTo>
                    <a:cubicBezTo>
                      <a:pt x="17595" y="1"/>
                      <a:pt x="17552" y="22"/>
                      <a:pt x="17552" y="71"/>
                    </a:cubicBezTo>
                    <a:cubicBezTo>
                      <a:pt x="17552" y="92"/>
                      <a:pt x="17595" y="136"/>
                      <a:pt x="17616" y="136"/>
                    </a:cubicBezTo>
                    <a:cubicBezTo>
                      <a:pt x="17660" y="136"/>
                      <a:pt x="17687" y="92"/>
                      <a:pt x="17687" y="71"/>
                    </a:cubicBezTo>
                    <a:cubicBezTo>
                      <a:pt x="17687" y="22"/>
                      <a:pt x="17660" y="1"/>
                      <a:pt x="17616" y="1"/>
                    </a:cubicBezTo>
                    <a:close/>
                    <a:moveTo>
                      <a:pt x="17886" y="1"/>
                    </a:moveTo>
                    <a:cubicBezTo>
                      <a:pt x="17865" y="1"/>
                      <a:pt x="17822" y="22"/>
                      <a:pt x="17822" y="71"/>
                    </a:cubicBezTo>
                    <a:cubicBezTo>
                      <a:pt x="17822" y="92"/>
                      <a:pt x="17865" y="136"/>
                      <a:pt x="17886" y="136"/>
                    </a:cubicBezTo>
                    <a:cubicBezTo>
                      <a:pt x="17930" y="136"/>
                      <a:pt x="17957" y="92"/>
                      <a:pt x="17957" y="71"/>
                    </a:cubicBezTo>
                    <a:cubicBezTo>
                      <a:pt x="17957" y="22"/>
                      <a:pt x="17930" y="1"/>
                      <a:pt x="17886" y="1"/>
                    </a:cubicBezTo>
                    <a:close/>
                    <a:moveTo>
                      <a:pt x="18156" y="1"/>
                    </a:moveTo>
                    <a:cubicBezTo>
                      <a:pt x="18135" y="1"/>
                      <a:pt x="18092" y="22"/>
                      <a:pt x="18092" y="71"/>
                    </a:cubicBezTo>
                    <a:cubicBezTo>
                      <a:pt x="18092" y="92"/>
                      <a:pt x="18135" y="136"/>
                      <a:pt x="18156" y="136"/>
                    </a:cubicBezTo>
                    <a:cubicBezTo>
                      <a:pt x="18200" y="136"/>
                      <a:pt x="18227" y="92"/>
                      <a:pt x="18227" y="71"/>
                    </a:cubicBezTo>
                    <a:cubicBezTo>
                      <a:pt x="18227" y="22"/>
                      <a:pt x="18200" y="1"/>
                      <a:pt x="18156" y="1"/>
                    </a:cubicBezTo>
                    <a:close/>
                    <a:moveTo>
                      <a:pt x="18426" y="1"/>
                    </a:moveTo>
                    <a:cubicBezTo>
                      <a:pt x="18405" y="1"/>
                      <a:pt x="18362" y="22"/>
                      <a:pt x="18362" y="71"/>
                    </a:cubicBezTo>
                    <a:cubicBezTo>
                      <a:pt x="18362" y="92"/>
                      <a:pt x="18405" y="136"/>
                      <a:pt x="18426" y="136"/>
                    </a:cubicBezTo>
                    <a:cubicBezTo>
                      <a:pt x="18470" y="136"/>
                      <a:pt x="18497" y="92"/>
                      <a:pt x="18497" y="71"/>
                    </a:cubicBezTo>
                    <a:cubicBezTo>
                      <a:pt x="18497" y="22"/>
                      <a:pt x="18470" y="1"/>
                      <a:pt x="18426" y="1"/>
                    </a:cubicBezTo>
                    <a:close/>
                    <a:moveTo>
                      <a:pt x="18696" y="1"/>
                    </a:moveTo>
                    <a:cubicBezTo>
                      <a:pt x="18675" y="1"/>
                      <a:pt x="18632" y="22"/>
                      <a:pt x="18632" y="71"/>
                    </a:cubicBezTo>
                    <a:cubicBezTo>
                      <a:pt x="18632" y="92"/>
                      <a:pt x="18675" y="136"/>
                      <a:pt x="18696" y="136"/>
                    </a:cubicBezTo>
                    <a:cubicBezTo>
                      <a:pt x="18740" y="136"/>
                      <a:pt x="18767" y="92"/>
                      <a:pt x="18767" y="71"/>
                    </a:cubicBezTo>
                    <a:cubicBezTo>
                      <a:pt x="18767" y="22"/>
                      <a:pt x="18740" y="1"/>
                      <a:pt x="18696" y="1"/>
                    </a:cubicBezTo>
                    <a:close/>
                    <a:moveTo>
                      <a:pt x="18966" y="1"/>
                    </a:moveTo>
                    <a:cubicBezTo>
                      <a:pt x="18945" y="1"/>
                      <a:pt x="18902" y="22"/>
                      <a:pt x="18902" y="71"/>
                    </a:cubicBezTo>
                    <a:cubicBezTo>
                      <a:pt x="18902" y="92"/>
                      <a:pt x="18945" y="136"/>
                      <a:pt x="18966" y="136"/>
                    </a:cubicBezTo>
                    <a:cubicBezTo>
                      <a:pt x="19010" y="136"/>
                      <a:pt x="19037" y="92"/>
                      <a:pt x="19037" y="71"/>
                    </a:cubicBezTo>
                    <a:cubicBezTo>
                      <a:pt x="19037" y="22"/>
                      <a:pt x="19010" y="1"/>
                      <a:pt x="18966" y="1"/>
                    </a:cubicBezTo>
                    <a:close/>
                    <a:moveTo>
                      <a:pt x="19236" y="1"/>
                    </a:moveTo>
                    <a:cubicBezTo>
                      <a:pt x="19215" y="1"/>
                      <a:pt x="19172" y="22"/>
                      <a:pt x="19172" y="71"/>
                    </a:cubicBezTo>
                    <a:cubicBezTo>
                      <a:pt x="19172" y="92"/>
                      <a:pt x="19215" y="136"/>
                      <a:pt x="19236" y="136"/>
                    </a:cubicBezTo>
                    <a:cubicBezTo>
                      <a:pt x="19280" y="136"/>
                      <a:pt x="19307" y="92"/>
                      <a:pt x="19307" y="71"/>
                    </a:cubicBezTo>
                    <a:cubicBezTo>
                      <a:pt x="19307" y="22"/>
                      <a:pt x="19280" y="1"/>
                      <a:pt x="19236" y="1"/>
                    </a:cubicBezTo>
                    <a:close/>
                    <a:moveTo>
                      <a:pt x="19506" y="1"/>
                    </a:moveTo>
                    <a:cubicBezTo>
                      <a:pt x="19485" y="1"/>
                      <a:pt x="19442" y="22"/>
                      <a:pt x="19442" y="71"/>
                    </a:cubicBezTo>
                    <a:cubicBezTo>
                      <a:pt x="19442" y="92"/>
                      <a:pt x="19485" y="136"/>
                      <a:pt x="19506" y="136"/>
                    </a:cubicBezTo>
                    <a:cubicBezTo>
                      <a:pt x="19550" y="136"/>
                      <a:pt x="19577" y="92"/>
                      <a:pt x="19577" y="71"/>
                    </a:cubicBezTo>
                    <a:cubicBezTo>
                      <a:pt x="19577" y="22"/>
                      <a:pt x="19550" y="1"/>
                      <a:pt x="19506" y="1"/>
                    </a:cubicBezTo>
                    <a:close/>
                    <a:moveTo>
                      <a:pt x="19776" y="1"/>
                    </a:moveTo>
                    <a:cubicBezTo>
                      <a:pt x="19755" y="1"/>
                      <a:pt x="19712" y="22"/>
                      <a:pt x="19712" y="71"/>
                    </a:cubicBezTo>
                    <a:cubicBezTo>
                      <a:pt x="19712" y="92"/>
                      <a:pt x="19755" y="136"/>
                      <a:pt x="19776" y="136"/>
                    </a:cubicBezTo>
                    <a:cubicBezTo>
                      <a:pt x="19820" y="136"/>
                      <a:pt x="19847" y="92"/>
                      <a:pt x="19847" y="71"/>
                    </a:cubicBezTo>
                    <a:cubicBezTo>
                      <a:pt x="19847" y="22"/>
                      <a:pt x="19820" y="1"/>
                      <a:pt x="19776" y="1"/>
                    </a:cubicBezTo>
                    <a:close/>
                    <a:moveTo>
                      <a:pt x="20046" y="1"/>
                    </a:moveTo>
                    <a:cubicBezTo>
                      <a:pt x="20025" y="1"/>
                      <a:pt x="19982" y="22"/>
                      <a:pt x="19982" y="71"/>
                    </a:cubicBezTo>
                    <a:cubicBezTo>
                      <a:pt x="19982" y="92"/>
                      <a:pt x="20025" y="136"/>
                      <a:pt x="20046" y="136"/>
                    </a:cubicBezTo>
                    <a:cubicBezTo>
                      <a:pt x="20090" y="136"/>
                      <a:pt x="20117" y="92"/>
                      <a:pt x="20117" y="71"/>
                    </a:cubicBezTo>
                    <a:cubicBezTo>
                      <a:pt x="20117" y="22"/>
                      <a:pt x="20090" y="1"/>
                      <a:pt x="20046" y="1"/>
                    </a:cubicBezTo>
                    <a:close/>
                    <a:moveTo>
                      <a:pt x="20316" y="1"/>
                    </a:moveTo>
                    <a:cubicBezTo>
                      <a:pt x="20295" y="1"/>
                      <a:pt x="20252" y="22"/>
                      <a:pt x="20252" y="71"/>
                    </a:cubicBezTo>
                    <a:cubicBezTo>
                      <a:pt x="20252" y="92"/>
                      <a:pt x="20295" y="136"/>
                      <a:pt x="20316" y="136"/>
                    </a:cubicBezTo>
                    <a:cubicBezTo>
                      <a:pt x="20360" y="136"/>
                      <a:pt x="20387" y="92"/>
                      <a:pt x="20387" y="71"/>
                    </a:cubicBezTo>
                    <a:cubicBezTo>
                      <a:pt x="20387" y="22"/>
                      <a:pt x="20360" y="1"/>
                      <a:pt x="20316" y="1"/>
                    </a:cubicBezTo>
                    <a:close/>
                    <a:moveTo>
                      <a:pt x="20586" y="1"/>
                    </a:moveTo>
                    <a:cubicBezTo>
                      <a:pt x="20565" y="1"/>
                      <a:pt x="20522" y="22"/>
                      <a:pt x="20522" y="71"/>
                    </a:cubicBezTo>
                    <a:cubicBezTo>
                      <a:pt x="20522" y="92"/>
                      <a:pt x="20565" y="136"/>
                      <a:pt x="20586" y="136"/>
                    </a:cubicBezTo>
                    <a:cubicBezTo>
                      <a:pt x="20630" y="136"/>
                      <a:pt x="20657" y="92"/>
                      <a:pt x="20657" y="71"/>
                    </a:cubicBezTo>
                    <a:cubicBezTo>
                      <a:pt x="20657" y="22"/>
                      <a:pt x="20630" y="1"/>
                      <a:pt x="20586" y="1"/>
                    </a:cubicBezTo>
                    <a:close/>
                    <a:moveTo>
                      <a:pt x="20856" y="1"/>
                    </a:moveTo>
                    <a:cubicBezTo>
                      <a:pt x="20835" y="1"/>
                      <a:pt x="20792" y="22"/>
                      <a:pt x="20792" y="71"/>
                    </a:cubicBezTo>
                    <a:cubicBezTo>
                      <a:pt x="20792" y="92"/>
                      <a:pt x="20835" y="136"/>
                      <a:pt x="20856" y="136"/>
                    </a:cubicBezTo>
                    <a:cubicBezTo>
                      <a:pt x="20900" y="136"/>
                      <a:pt x="20927" y="92"/>
                      <a:pt x="20927" y="71"/>
                    </a:cubicBezTo>
                    <a:cubicBezTo>
                      <a:pt x="20927" y="22"/>
                      <a:pt x="20900" y="1"/>
                      <a:pt x="20856" y="1"/>
                    </a:cubicBezTo>
                    <a:close/>
                    <a:moveTo>
                      <a:pt x="21127" y="1"/>
                    </a:moveTo>
                    <a:cubicBezTo>
                      <a:pt x="21105" y="1"/>
                      <a:pt x="21062" y="22"/>
                      <a:pt x="21062" y="71"/>
                    </a:cubicBezTo>
                    <a:cubicBezTo>
                      <a:pt x="21062" y="92"/>
                      <a:pt x="21105" y="136"/>
                      <a:pt x="21127" y="136"/>
                    </a:cubicBezTo>
                    <a:cubicBezTo>
                      <a:pt x="21170" y="136"/>
                      <a:pt x="21197" y="92"/>
                      <a:pt x="21197" y="71"/>
                    </a:cubicBezTo>
                    <a:cubicBezTo>
                      <a:pt x="21197" y="22"/>
                      <a:pt x="21170" y="1"/>
                      <a:pt x="21127" y="1"/>
                    </a:cubicBezTo>
                    <a:close/>
                    <a:moveTo>
                      <a:pt x="21397" y="1"/>
                    </a:moveTo>
                    <a:cubicBezTo>
                      <a:pt x="21375" y="1"/>
                      <a:pt x="21332" y="22"/>
                      <a:pt x="21332" y="71"/>
                    </a:cubicBezTo>
                    <a:cubicBezTo>
                      <a:pt x="21332" y="92"/>
                      <a:pt x="21375" y="136"/>
                      <a:pt x="21397" y="136"/>
                    </a:cubicBezTo>
                    <a:cubicBezTo>
                      <a:pt x="21440" y="136"/>
                      <a:pt x="21467" y="92"/>
                      <a:pt x="21467" y="71"/>
                    </a:cubicBezTo>
                    <a:cubicBezTo>
                      <a:pt x="21467" y="22"/>
                      <a:pt x="21440" y="1"/>
                      <a:pt x="21397" y="1"/>
                    </a:cubicBezTo>
                    <a:close/>
                    <a:moveTo>
                      <a:pt x="21667" y="1"/>
                    </a:moveTo>
                    <a:cubicBezTo>
                      <a:pt x="21645" y="1"/>
                      <a:pt x="21602" y="22"/>
                      <a:pt x="21602" y="71"/>
                    </a:cubicBezTo>
                    <a:cubicBezTo>
                      <a:pt x="21602" y="92"/>
                      <a:pt x="21645" y="136"/>
                      <a:pt x="21667" y="136"/>
                    </a:cubicBezTo>
                    <a:cubicBezTo>
                      <a:pt x="21710" y="136"/>
                      <a:pt x="21737" y="92"/>
                      <a:pt x="21737" y="71"/>
                    </a:cubicBezTo>
                    <a:cubicBezTo>
                      <a:pt x="21737" y="22"/>
                      <a:pt x="21710" y="1"/>
                      <a:pt x="21667" y="1"/>
                    </a:cubicBezTo>
                    <a:close/>
                    <a:moveTo>
                      <a:pt x="21937" y="1"/>
                    </a:moveTo>
                    <a:cubicBezTo>
                      <a:pt x="21915" y="1"/>
                      <a:pt x="21872" y="22"/>
                      <a:pt x="21872" y="71"/>
                    </a:cubicBezTo>
                    <a:cubicBezTo>
                      <a:pt x="21872" y="92"/>
                      <a:pt x="21915" y="136"/>
                      <a:pt x="21937" y="136"/>
                    </a:cubicBezTo>
                    <a:cubicBezTo>
                      <a:pt x="21980" y="136"/>
                      <a:pt x="22007" y="92"/>
                      <a:pt x="22007" y="71"/>
                    </a:cubicBezTo>
                    <a:cubicBezTo>
                      <a:pt x="22007" y="22"/>
                      <a:pt x="21980" y="1"/>
                      <a:pt x="21937" y="1"/>
                    </a:cubicBezTo>
                    <a:close/>
                    <a:moveTo>
                      <a:pt x="13658" y="71"/>
                    </a:moveTo>
                    <a:cubicBezTo>
                      <a:pt x="13609" y="71"/>
                      <a:pt x="13588" y="92"/>
                      <a:pt x="13588" y="136"/>
                    </a:cubicBezTo>
                    <a:cubicBezTo>
                      <a:pt x="13588" y="157"/>
                      <a:pt x="13609" y="206"/>
                      <a:pt x="13658" y="206"/>
                    </a:cubicBezTo>
                    <a:cubicBezTo>
                      <a:pt x="13680" y="206"/>
                      <a:pt x="13723" y="157"/>
                      <a:pt x="13723" y="136"/>
                    </a:cubicBezTo>
                    <a:cubicBezTo>
                      <a:pt x="13723" y="92"/>
                      <a:pt x="13680" y="71"/>
                      <a:pt x="13658" y="71"/>
                    </a:cubicBezTo>
                    <a:close/>
                    <a:moveTo>
                      <a:pt x="13658" y="341"/>
                    </a:moveTo>
                    <a:cubicBezTo>
                      <a:pt x="13609" y="341"/>
                      <a:pt x="13588" y="362"/>
                      <a:pt x="13588" y="406"/>
                    </a:cubicBezTo>
                    <a:cubicBezTo>
                      <a:pt x="13588" y="427"/>
                      <a:pt x="13609" y="476"/>
                      <a:pt x="13658" y="476"/>
                    </a:cubicBezTo>
                    <a:cubicBezTo>
                      <a:pt x="13680" y="476"/>
                      <a:pt x="13723" y="427"/>
                      <a:pt x="13723" y="406"/>
                    </a:cubicBezTo>
                    <a:cubicBezTo>
                      <a:pt x="13723" y="362"/>
                      <a:pt x="13680" y="341"/>
                      <a:pt x="13658" y="341"/>
                    </a:cubicBezTo>
                    <a:close/>
                    <a:moveTo>
                      <a:pt x="13658" y="611"/>
                    </a:moveTo>
                    <a:cubicBezTo>
                      <a:pt x="13609" y="611"/>
                      <a:pt x="13588" y="632"/>
                      <a:pt x="13588" y="676"/>
                    </a:cubicBezTo>
                    <a:cubicBezTo>
                      <a:pt x="13588" y="697"/>
                      <a:pt x="13609" y="746"/>
                      <a:pt x="13658" y="746"/>
                    </a:cubicBezTo>
                    <a:cubicBezTo>
                      <a:pt x="13680" y="746"/>
                      <a:pt x="13723" y="697"/>
                      <a:pt x="13723" y="676"/>
                    </a:cubicBezTo>
                    <a:cubicBezTo>
                      <a:pt x="13723" y="632"/>
                      <a:pt x="13680" y="611"/>
                      <a:pt x="13658" y="611"/>
                    </a:cubicBezTo>
                    <a:close/>
                    <a:moveTo>
                      <a:pt x="13658" y="881"/>
                    </a:moveTo>
                    <a:cubicBezTo>
                      <a:pt x="13609" y="881"/>
                      <a:pt x="13588" y="903"/>
                      <a:pt x="13588" y="946"/>
                    </a:cubicBezTo>
                    <a:cubicBezTo>
                      <a:pt x="13588" y="967"/>
                      <a:pt x="13609" y="1016"/>
                      <a:pt x="13658" y="1016"/>
                    </a:cubicBezTo>
                    <a:cubicBezTo>
                      <a:pt x="13680" y="1016"/>
                      <a:pt x="13723" y="967"/>
                      <a:pt x="13723" y="946"/>
                    </a:cubicBezTo>
                    <a:cubicBezTo>
                      <a:pt x="13723" y="903"/>
                      <a:pt x="13680" y="881"/>
                      <a:pt x="13658" y="881"/>
                    </a:cubicBezTo>
                    <a:close/>
                    <a:moveTo>
                      <a:pt x="13658" y="1151"/>
                    </a:moveTo>
                    <a:cubicBezTo>
                      <a:pt x="13609" y="1151"/>
                      <a:pt x="13588" y="1173"/>
                      <a:pt x="13588" y="1216"/>
                    </a:cubicBezTo>
                    <a:cubicBezTo>
                      <a:pt x="13588" y="1237"/>
                      <a:pt x="13609" y="1286"/>
                      <a:pt x="13658" y="1286"/>
                    </a:cubicBezTo>
                    <a:cubicBezTo>
                      <a:pt x="13680" y="1286"/>
                      <a:pt x="13723" y="1237"/>
                      <a:pt x="13723" y="1216"/>
                    </a:cubicBezTo>
                    <a:cubicBezTo>
                      <a:pt x="13723" y="1173"/>
                      <a:pt x="13680" y="1151"/>
                      <a:pt x="13658" y="1151"/>
                    </a:cubicBezTo>
                    <a:close/>
                    <a:moveTo>
                      <a:pt x="13658" y="1421"/>
                    </a:moveTo>
                    <a:cubicBezTo>
                      <a:pt x="13609" y="1421"/>
                      <a:pt x="13588" y="1443"/>
                      <a:pt x="13588" y="1486"/>
                    </a:cubicBezTo>
                    <a:cubicBezTo>
                      <a:pt x="13588" y="1507"/>
                      <a:pt x="13609" y="1556"/>
                      <a:pt x="13658" y="1556"/>
                    </a:cubicBezTo>
                    <a:cubicBezTo>
                      <a:pt x="13680" y="1556"/>
                      <a:pt x="13723" y="1507"/>
                      <a:pt x="13723" y="1486"/>
                    </a:cubicBezTo>
                    <a:cubicBezTo>
                      <a:pt x="13723" y="1443"/>
                      <a:pt x="13680" y="1421"/>
                      <a:pt x="13658" y="1421"/>
                    </a:cubicBezTo>
                    <a:close/>
                    <a:moveTo>
                      <a:pt x="13658" y="1691"/>
                    </a:moveTo>
                    <a:cubicBezTo>
                      <a:pt x="13609" y="1691"/>
                      <a:pt x="13588" y="1713"/>
                      <a:pt x="13588" y="1756"/>
                    </a:cubicBezTo>
                    <a:cubicBezTo>
                      <a:pt x="13588" y="1777"/>
                      <a:pt x="13609" y="1826"/>
                      <a:pt x="13658" y="1826"/>
                    </a:cubicBezTo>
                    <a:cubicBezTo>
                      <a:pt x="13680" y="1826"/>
                      <a:pt x="13723" y="1777"/>
                      <a:pt x="13723" y="1756"/>
                    </a:cubicBezTo>
                    <a:cubicBezTo>
                      <a:pt x="13723" y="1713"/>
                      <a:pt x="13680" y="1691"/>
                      <a:pt x="13658" y="1691"/>
                    </a:cubicBezTo>
                    <a:close/>
                    <a:moveTo>
                      <a:pt x="13658" y="1961"/>
                    </a:moveTo>
                    <a:cubicBezTo>
                      <a:pt x="13609" y="1961"/>
                      <a:pt x="13588" y="1983"/>
                      <a:pt x="13588" y="2026"/>
                    </a:cubicBezTo>
                    <a:cubicBezTo>
                      <a:pt x="13588" y="2047"/>
                      <a:pt x="13609" y="2096"/>
                      <a:pt x="13658" y="2096"/>
                    </a:cubicBezTo>
                    <a:cubicBezTo>
                      <a:pt x="13680" y="2096"/>
                      <a:pt x="13723" y="2047"/>
                      <a:pt x="13723" y="2026"/>
                    </a:cubicBezTo>
                    <a:cubicBezTo>
                      <a:pt x="13723" y="1983"/>
                      <a:pt x="13680" y="1961"/>
                      <a:pt x="13658" y="1961"/>
                    </a:cubicBezTo>
                    <a:close/>
                    <a:moveTo>
                      <a:pt x="13658" y="2231"/>
                    </a:moveTo>
                    <a:cubicBezTo>
                      <a:pt x="13609" y="2231"/>
                      <a:pt x="13588" y="2253"/>
                      <a:pt x="13588" y="2296"/>
                    </a:cubicBezTo>
                    <a:cubicBezTo>
                      <a:pt x="13588" y="2317"/>
                      <a:pt x="13609" y="2366"/>
                      <a:pt x="13658" y="2366"/>
                    </a:cubicBezTo>
                    <a:cubicBezTo>
                      <a:pt x="13680" y="2366"/>
                      <a:pt x="13723" y="2317"/>
                      <a:pt x="13723" y="2296"/>
                    </a:cubicBezTo>
                    <a:cubicBezTo>
                      <a:pt x="13723" y="2253"/>
                      <a:pt x="13680" y="2231"/>
                      <a:pt x="13658" y="2231"/>
                    </a:cubicBezTo>
                    <a:close/>
                    <a:moveTo>
                      <a:pt x="13658" y="2501"/>
                    </a:moveTo>
                    <a:cubicBezTo>
                      <a:pt x="13609" y="2501"/>
                      <a:pt x="13588" y="2523"/>
                      <a:pt x="13588" y="2566"/>
                    </a:cubicBezTo>
                    <a:cubicBezTo>
                      <a:pt x="13588" y="2587"/>
                      <a:pt x="13609" y="2636"/>
                      <a:pt x="13658" y="2636"/>
                    </a:cubicBezTo>
                    <a:cubicBezTo>
                      <a:pt x="13680" y="2636"/>
                      <a:pt x="13723" y="2587"/>
                      <a:pt x="13723" y="2566"/>
                    </a:cubicBezTo>
                    <a:cubicBezTo>
                      <a:pt x="13723" y="2523"/>
                      <a:pt x="13680" y="2501"/>
                      <a:pt x="13658" y="2501"/>
                    </a:cubicBezTo>
                    <a:close/>
                    <a:moveTo>
                      <a:pt x="13658" y="2771"/>
                    </a:moveTo>
                    <a:cubicBezTo>
                      <a:pt x="13609" y="2771"/>
                      <a:pt x="13588" y="2793"/>
                      <a:pt x="13588" y="2836"/>
                    </a:cubicBezTo>
                    <a:cubicBezTo>
                      <a:pt x="13588" y="2857"/>
                      <a:pt x="13609" y="2906"/>
                      <a:pt x="13658" y="2906"/>
                    </a:cubicBezTo>
                    <a:cubicBezTo>
                      <a:pt x="13680" y="2906"/>
                      <a:pt x="13723" y="2857"/>
                      <a:pt x="13723" y="2836"/>
                    </a:cubicBezTo>
                    <a:cubicBezTo>
                      <a:pt x="13723" y="2793"/>
                      <a:pt x="13680" y="2771"/>
                      <a:pt x="13658" y="2771"/>
                    </a:cubicBezTo>
                    <a:close/>
                    <a:moveTo>
                      <a:pt x="13658" y="3041"/>
                    </a:moveTo>
                    <a:cubicBezTo>
                      <a:pt x="13609" y="3041"/>
                      <a:pt x="13588" y="3063"/>
                      <a:pt x="13588" y="3106"/>
                    </a:cubicBezTo>
                    <a:cubicBezTo>
                      <a:pt x="13588" y="3127"/>
                      <a:pt x="13609" y="3176"/>
                      <a:pt x="13658" y="3176"/>
                    </a:cubicBezTo>
                    <a:cubicBezTo>
                      <a:pt x="13680" y="3176"/>
                      <a:pt x="13723" y="3127"/>
                      <a:pt x="13723" y="3106"/>
                    </a:cubicBezTo>
                    <a:cubicBezTo>
                      <a:pt x="13723" y="3063"/>
                      <a:pt x="13680" y="3041"/>
                      <a:pt x="13658" y="3041"/>
                    </a:cubicBezTo>
                    <a:close/>
                    <a:moveTo>
                      <a:pt x="5601" y="3106"/>
                    </a:moveTo>
                    <a:cubicBezTo>
                      <a:pt x="5579" y="3106"/>
                      <a:pt x="5536" y="3127"/>
                      <a:pt x="5536" y="3176"/>
                    </a:cubicBezTo>
                    <a:cubicBezTo>
                      <a:pt x="5536" y="3198"/>
                      <a:pt x="5579" y="3241"/>
                      <a:pt x="5601" y="3241"/>
                    </a:cubicBezTo>
                    <a:cubicBezTo>
                      <a:pt x="5644" y="3241"/>
                      <a:pt x="5671" y="3198"/>
                      <a:pt x="5671" y="3176"/>
                    </a:cubicBezTo>
                    <a:cubicBezTo>
                      <a:pt x="5671" y="3127"/>
                      <a:pt x="5644" y="3106"/>
                      <a:pt x="5601" y="3106"/>
                    </a:cubicBezTo>
                    <a:close/>
                    <a:moveTo>
                      <a:pt x="5871" y="3106"/>
                    </a:moveTo>
                    <a:cubicBezTo>
                      <a:pt x="5849" y="3106"/>
                      <a:pt x="5806" y="3127"/>
                      <a:pt x="5806" y="3176"/>
                    </a:cubicBezTo>
                    <a:cubicBezTo>
                      <a:pt x="5806" y="3198"/>
                      <a:pt x="5849" y="3241"/>
                      <a:pt x="5871" y="3241"/>
                    </a:cubicBezTo>
                    <a:cubicBezTo>
                      <a:pt x="5914" y="3241"/>
                      <a:pt x="5941" y="3198"/>
                      <a:pt x="5941" y="3176"/>
                    </a:cubicBezTo>
                    <a:cubicBezTo>
                      <a:pt x="5941" y="3127"/>
                      <a:pt x="5914" y="3106"/>
                      <a:pt x="5871" y="3106"/>
                    </a:cubicBezTo>
                    <a:close/>
                    <a:moveTo>
                      <a:pt x="6141" y="3106"/>
                    </a:moveTo>
                    <a:cubicBezTo>
                      <a:pt x="6119" y="3106"/>
                      <a:pt x="6076" y="3127"/>
                      <a:pt x="6076" y="3176"/>
                    </a:cubicBezTo>
                    <a:cubicBezTo>
                      <a:pt x="6076" y="3198"/>
                      <a:pt x="6119" y="3241"/>
                      <a:pt x="6141" y="3241"/>
                    </a:cubicBezTo>
                    <a:cubicBezTo>
                      <a:pt x="6184" y="3241"/>
                      <a:pt x="6211" y="3198"/>
                      <a:pt x="6211" y="3176"/>
                    </a:cubicBezTo>
                    <a:cubicBezTo>
                      <a:pt x="6211" y="3127"/>
                      <a:pt x="6184" y="3106"/>
                      <a:pt x="6141" y="3106"/>
                    </a:cubicBezTo>
                    <a:close/>
                    <a:moveTo>
                      <a:pt x="6411" y="3106"/>
                    </a:moveTo>
                    <a:cubicBezTo>
                      <a:pt x="6389" y="3106"/>
                      <a:pt x="6346" y="3127"/>
                      <a:pt x="6346" y="3176"/>
                    </a:cubicBezTo>
                    <a:cubicBezTo>
                      <a:pt x="6346" y="3198"/>
                      <a:pt x="6389" y="3241"/>
                      <a:pt x="6411" y="3241"/>
                    </a:cubicBezTo>
                    <a:cubicBezTo>
                      <a:pt x="6454" y="3241"/>
                      <a:pt x="6481" y="3198"/>
                      <a:pt x="6481" y="3176"/>
                    </a:cubicBezTo>
                    <a:cubicBezTo>
                      <a:pt x="6481" y="3127"/>
                      <a:pt x="6454" y="3106"/>
                      <a:pt x="6411" y="3106"/>
                    </a:cubicBezTo>
                    <a:close/>
                    <a:moveTo>
                      <a:pt x="6681" y="3106"/>
                    </a:moveTo>
                    <a:cubicBezTo>
                      <a:pt x="6659" y="3106"/>
                      <a:pt x="6616" y="3127"/>
                      <a:pt x="6616" y="3176"/>
                    </a:cubicBezTo>
                    <a:cubicBezTo>
                      <a:pt x="6616" y="3198"/>
                      <a:pt x="6659" y="3241"/>
                      <a:pt x="6681" y="3241"/>
                    </a:cubicBezTo>
                    <a:cubicBezTo>
                      <a:pt x="6724" y="3241"/>
                      <a:pt x="6751" y="3198"/>
                      <a:pt x="6751" y="3176"/>
                    </a:cubicBezTo>
                    <a:cubicBezTo>
                      <a:pt x="6751" y="3127"/>
                      <a:pt x="6724" y="3106"/>
                      <a:pt x="6681" y="3106"/>
                    </a:cubicBezTo>
                    <a:close/>
                    <a:moveTo>
                      <a:pt x="6951" y="3106"/>
                    </a:moveTo>
                    <a:cubicBezTo>
                      <a:pt x="6929" y="3106"/>
                      <a:pt x="6886" y="3127"/>
                      <a:pt x="6886" y="3176"/>
                    </a:cubicBezTo>
                    <a:cubicBezTo>
                      <a:pt x="6886" y="3198"/>
                      <a:pt x="6929" y="3241"/>
                      <a:pt x="6951" y="3241"/>
                    </a:cubicBezTo>
                    <a:cubicBezTo>
                      <a:pt x="6994" y="3241"/>
                      <a:pt x="7021" y="3198"/>
                      <a:pt x="7021" y="3176"/>
                    </a:cubicBezTo>
                    <a:cubicBezTo>
                      <a:pt x="7021" y="3127"/>
                      <a:pt x="6994" y="3106"/>
                      <a:pt x="6951" y="3106"/>
                    </a:cubicBezTo>
                    <a:close/>
                    <a:moveTo>
                      <a:pt x="7221" y="3106"/>
                    </a:moveTo>
                    <a:cubicBezTo>
                      <a:pt x="7199" y="3106"/>
                      <a:pt x="7156" y="3127"/>
                      <a:pt x="7156" y="3176"/>
                    </a:cubicBezTo>
                    <a:cubicBezTo>
                      <a:pt x="7156" y="3198"/>
                      <a:pt x="7199" y="3241"/>
                      <a:pt x="7221" y="3241"/>
                    </a:cubicBezTo>
                    <a:cubicBezTo>
                      <a:pt x="7264" y="3241"/>
                      <a:pt x="7291" y="3198"/>
                      <a:pt x="7291" y="3176"/>
                    </a:cubicBezTo>
                    <a:cubicBezTo>
                      <a:pt x="7291" y="3127"/>
                      <a:pt x="7264" y="3106"/>
                      <a:pt x="7221" y="3106"/>
                    </a:cubicBezTo>
                    <a:close/>
                    <a:moveTo>
                      <a:pt x="7491" y="3106"/>
                    </a:moveTo>
                    <a:cubicBezTo>
                      <a:pt x="7469" y="3106"/>
                      <a:pt x="7426" y="3127"/>
                      <a:pt x="7426" y="3176"/>
                    </a:cubicBezTo>
                    <a:cubicBezTo>
                      <a:pt x="7426" y="3198"/>
                      <a:pt x="7469" y="3241"/>
                      <a:pt x="7491" y="3241"/>
                    </a:cubicBezTo>
                    <a:cubicBezTo>
                      <a:pt x="7534" y="3241"/>
                      <a:pt x="7561" y="3198"/>
                      <a:pt x="7561" y="3176"/>
                    </a:cubicBezTo>
                    <a:cubicBezTo>
                      <a:pt x="7561" y="3127"/>
                      <a:pt x="7534" y="3106"/>
                      <a:pt x="7491" y="3106"/>
                    </a:cubicBezTo>
                    <a:close/>
                    <a:moveTo>
                      <a:pt x="7761" y="3106"/>
                    </a:moveTo>
                    <a:cubicBezTo>
                      <a:pt x="7739" y="3106"/>
                      <a:pt x="7696" y="3127"/>
                      <a:pt x="7696" y="3176"/>
                    </a:cubicBezTo>
                    <a:cubicBezTo>
                      <a:pt x="7696" y="3198"/>
                      <a:pt x="7739" y="3241"/>
                      <a:pt x="7761" y="3241"/>
                    </a:cubicBezTo>
                    <a:cubicBezTo>
                      <a:pt x="7804" y="3241"/>
                      <a:pt x="7831" y="3198"/>
                      <a:pt x="7831" y="3176"/>
                    </a:cubicBezTo>
                    <a:cubicBezTo>
                      <a:pt x="7831" y="3127"/>
                      <a:pt x="7804" y="3106"/>
                      <a:pt x="7761" y="3106"/>
                    </a:cubicBezTo>
                    <a:close/>
                    <a:moveTo>
                      <a:pt x="8031" y="3106"/>
                    </a:moveTo>
                    <a:cubicBezTo>
                      <a:pt x="8009" y="3106"/>
                      <a:pt x="7966" y="3127"/>
                      <a:pt x="7966" y="3176"/>
                    </a:cubicBezTo>
                    <a:cubicBezTo>
                      <a:pt x="7966" y="3198"/>
                      <a:pt x="8009" y="3241"/>
                      <a:pt x="8031" y="3241"/>
                    </a:cubicBezTo>
                    <a:cubicBezTo>
                      <a:pt x="8074" y="3241"/>
                      <a:pt x="8101" y="3198"/>
                      <a:pt x="8101" y="3176"/>
                    </a:cubicBezTo>
                    <a:cubicBezTo>
                      <a:pt x="8101" y="3127"/>
                      <a:pt x="8074" y="3106"/>
                      <a:pt x="8031" y="3106"/>
                    </a:cubicBezTo>
                    <a:close/>
                    <a:moveTo>
                      <a:pt x="8301" y="3106"/>
                    </a:moveTo>
                    <a:cubicBezTo>
                      <a:pt x="8279" y="3106"/>
                      <a:pt x="8236" y="3127"/>
                      <a:pt x="8236" y="3176"/>
                    </a:cubicBezTo>
                    <a:cubicBezTo>
                      <a:pt x="8236" y="3198"/>
                      <a:pt x="8279" y="3241"/>
                      <a:pt x="8301" y="3241"/>
                    </a:cubicBezTo>
                    <a:cubicBezTo>
                      <a:pt x="8344" y="3241"/>
                      <a:pt x="8371" y="3198"/>
                      <a:pt x="8371" y="3176"/>
                    </a:cubicBezTo>
                    <a:cubicBezTo>
                      <a:pt x="8371" y="3127"/>
                      <a:pt x="8344" y="3106"/>
                      <a:pt x="8301" y="3106"/>
                    </a:cubicBezTo>
                    <a:close/>
                    <a:moveTo>
                      <a:pt x="8571" y="3106"/>
                    </a:moveTo>
                    <a:cubicBezTo>
                      <a:pt x="8549" y="3106"/>
                      <a:pt x="8506" y="3127"/>
                      <a:pt x="8506" y="3176"/>
                    </a:cubicBezTo>
                    <a:cubicBezTo>
                      <a:pt x="8506" y="3198"/>
                      <a:pt x="8549" y="3241"/>
                      <a:pt x="8571" y="3241"/>
                    </a:cubicBezTo>
                    <a:cubicBezTo>
                      <a:pt x="8614" y="3241"/>
                      <a:pt x="8641" y="3198"/>
                      <a:pt x="8641" y="3176"/>
                    </a:cubicBezTo>
                    <a:cubicBezTo>
                      <a:pt x="8641" y="3127"/>
                      <a:pt x="8614" y="3106"/>
                      <a:pt x="8571" y="3106"/>
                    </a:cubicBezTo>
                    <a:close/>
                    <a:moveTo>
                      <a:pt x="8841" y="3106"/>
                    </a:moveTo>
                    <a:cubicBezTo>
                      <a:pt x="8819" y="3106"/>
                      <a:pt x="8776" y="3127"/>
                      <a:pt x="8776" y="3176"/>
                    </a:cubicBezTo>
                    <a:cubicBezTo>
                      <a:pt x="8776" y="3198"/>
                      <a:pt x="8819" y="3241"/>
                      <a:pt x="8841" y="3241"/>
                    </a:cubicBezTo>
                    <a:cubicBezTo>
                      <a:pt x="8884" y="3241"/>
                      <a:pt x="8911" y="3198"/>
                      <a:pt x="8911" y="3176"/>
                    </a:cubicBezTo>
                    <a:cubicBezTo>
                      <a:pt x="8911" y="3127"/>
                      <a:pt x="8884" y="3106"/>
                      <a:pt x="8841" y="3106"/>
                    </a:cubicBezTo>
                    <a:close/>
                    <a:moveTo>
                      <a:pt x="9111" y="3106"/>
                    </a:moveTo>
                    <a:cubicBezTo>
                      <a:pt x="9089" y="3106"/>
                      <a:pt x="9046" y="3127"/>
                      <a:pt x="9046" y="3176"/>
                    </a:cubicBezTo>
                    <a:cubicBezTo>
                      <a:pt x="9046" y="3198"/>
                      <a:pt x="9089" y="3241"/>
                      <a:pt x="9111" y="3241"/>
                    </a:cubicBezTo>
                    <a:cubicBezTo>
                      <a:pt x="9154" y="3241"/>
                      <a:pt x="9181" y="3198"/>
                      <a:pt x="9181" y="3176"/>
                    </a:cubicBezTo>
                    <a:cubicBezTo>
                      <a:pt x="9181" y="3127"/>
                      <a:pt x="9154" y="3106"/>
                      <a:pt x="9111" y="3106"/>
                    </a:cubicBezTo>
                    <a:close/>
                    <a:moveTo>
                      <a:pt x="9381" y="3106"/>
                    </a:moveTo>
                    <a:cubicBezTo>
                      <a:pt x="9359" y="3106"/>
                      <a:pt x="9316" y="3127"/>
                      <a:pt x="9316" y="3176"/>
                    </a:cubicBezTo>
                    <a:cubicBezTo>
                      <a:pt x="9316" y="3198"/>
                      <a:pt x="9359" y="3241"/>
                      <a:pt x="9381" y="3241"/>
                    </a:cubicBezTo>
                    <a:cubicBezTo>
                      <a:pt x="9424" y="3241"/>
                      <a:pt x="9451" y="3198"/>
                      <a:pt x="9451" y="3176"/>
                    </a:cubicBezTo>
                    <a:cubicBezTo>
                      <a:pt x="9451" y="3127"/>
                      <a:pt x="9424" y="3106"/>
                      <a:pt x="9381" y="3106"/>
                    </a:cubicBezTo>
                    <a:close/>
                    <a:moveTo>
                      <a:pt x="9651" y="3106"/>
                    </a:moveTo>
                    <a:cubicBezTo>
                      <a:pt x="9629" y="3106"/>
                      <a:pt x="9586" y="3127"/>
                      <a:pt x="9586" y="3176"/>
                    </a:cubicBezTo>
                    <a:cubicBezTo>
                      <a:pt x="9586" y="3198"/>
                      <a:pt x="9629" y="3241"/>
                      <a:pt x="9651" y="3241"/>
                    </a:cubicBezTo>
                    <a:cubicBezTo>
                      <a:pt x="9694" y="3241"/>
                      <a:pt x="9721" y="3198"/>
                      <a:pt x="9721" y="3176"/>
                    </a:cubicBezTo>
                    <a:cubicBezTo>
                      <a:pt x="9721" y="3127"/>
                      <a:pt x="9694" y="3106"/>
                      <a:pt x="9651" y="3106"/>
                    </a:cubicBezTo>
                    <a:close/>
                    <a:moveTo>
                      <a:pt x="9921" y="3106"/>
                    </a:moveTo>
                    <a:cubicBezTo>
                      <a:pt x="9899" y="3106"/>
                      <a:pt x="9856" y="3127"/>
                      <a:pt x="9856" y="3176"/>
                    </a:cubicBezTo>
                    <a:cubicBezTo>
                      <a:pt x="9856" y="3198"/>
                      <a:pt x="9899" y="3241"/>
                      <a:pt x="9921" y="3241"/>
                    </a:cubicBezTo>
                    <a:cubicBezTo>
                      <a:pt x="9964" y="3241"/>
                      <a:pt x="9991" y="3198"/>
                      <a:pt x="9991" y="3176"/>
                    </a:cubicBezTo>
                    <a:cubicBezTo>
                      <a:pt x="9991" y="3127"/>
                      <a:pt x="9964" y="3106"/>
                      <a:pt x="9921" y="3106"/>
                    </a:cubicBezTo>
                    <a:close/>
                    <a:moveTo>
                      <a:pt x="10191" y="3106"/>
                    </a:moveTo>
                    <a:cubicBezTo>
                      <a:pt x="10169" y="3106"/>
                      <a:pt x="10126" y="3127"/>
                      <a:pt x="10126" y="3176"/>
                    </a:cubicBezTo>
                    <a:cubicBezTo>
                      <a:pt x="10126" y="3198"/>
                      <a:pt x="10169" y="3241"/>
                      <a:pt x="10191" y="3241"/>
                    </a:cubicBezTo>
                    <a:cubicBezTo>
                      <a:pt x="10234" y="3241"/>
                      <a:pt x="10261" y="3198"/>
                      <a:pt x="10261" y="3176"/>
                    </a:cubicBezTo>
                    <a:cubicBezTo>
                      <a:pt x="10261" y="3127"/>
                      <a:pt x="10234" y="3106"/>
                      <a:pt x="10191" y="3106"/>
                    </a:cubicBezTo>
                    <a:close/>
                    <a:moveTo>
                      <a:pt x="10461" y="3106"/>
                    </a:moveTo>
                    <a:cubicBezTo>
                      <a:pt x="10439" y="3106"/>
                      <a:pt x="10396" y="3127"/>
                      <a:pt x="10396" y="3176"/>
                    </a:cubicBezTo>
                    <a:cubicBezTo>
                      <a:pt x="10396" y="3198"/>
                      <a:pt x="10439" y="3241"/>
                      <a:pt x="10461" y="3241"/>
                    </a:cubicBezTo>
                    <a:cubicBezTo>
                      <a:pt x="10504" y="3241"/>
                      <a:pt x="10531" y="3198"/>
                      <a:pt x="10531" y="3176"/>
                    </a:cubicBezTo>
                    <a:cubicBezTo>
                      <a:pt x="10531" y="3127"/>
                      <a:pt x="10504" y="3106"/>
                      <a:pt x="10461" y="3106"/>
                    </a:cubicBezTo>
                    <a:close/>
                    <a:moveTo>
                      <a:pt x="10731" y="3106"/>
                    </a:moveTo>
                    <a:cubicBezTo>
                      <a:pt x="10709" y="3106"/>
                      <a:pt x="10666" y="3127"/>
                      <a:pt x="10666" y="3176"/>
                    </a:cubicBezTo>
                    <a:cubicBezTo>
                      <a:pt x="10666" y="3198"/>
                      <a:pt x="10709" y="3241"/>
                      <a:pt x="10731" y="3241"/>
                    </a:cubicBezTo>
                    <a:cubicBezTo>
                      <a:pt x="10774" y="3241"/>
                      <a:pt x="10801" y="3198"/>
                      <a:pt x="10801" y="3176"/>
                    </a:cubicBezTo>
                    <a:cubicBezTo>
                      <a:pt x="10801" y="3127"/>
                      <a:pt x="10774" y="3106"/>
                      <a:pt x="10731" y="3106"/>
                    </a:cubicBezTo>
                    <a:close/>
                    <a:moveTo>
                      <a:pt x="11001" y="3106"/>
                    </a:moveTo>
                    <a:cubicBezTo>
                      <a:pt x="10979" y="3106"/>
                      <a:pt x="10936" y="3127"/>
                      <a:pt x="10936" y="3176"/>
                    </a:cubicBezTo>
                    <a:cubicBezTo>
                      <a:pt x="10936" y="3198"/>
                      <a:pt x="10979" y="3241"/>
                      <a:pt x="11001" y="3241"/>
                    </a:cubicBezTo>
                    <a:cubicBezTo>
                      <a:pt x="11044" y="3241"/>
                      <a:pt x="11071" y="3198"/>
                      <a:pt x="11071" y="3176"/>
                    </a:cubicBezTo>
                    <a:cubicBezTo>
                      <a:pt x="11071" y="3127"/>
                      <a:pt x="11044" y="3106"/>
                      <a:pt x="11001" y="3106"/>
                    </a:cubicBezTo>
                    <a:close/>
                    <a:moveTo>
                      <a:pt x="11271" y="3106"/>
                    </a:moveTo>
                    <a:cubicBezTo>
                      <a:pt x="11249" y="3106"/>
                      <a:pt x="11206" y="3127"/>
                      <a:pt x="11206" y="3176"/>
                    </a:cubicBezTo>
                    <a:cubicBezTo>
                      <a:pt x="11206" y="3198"/>
                      <a:pt x="11249" y="3241"/>
                      <a:pt x="11271" y="3241"/>
                    </a:cubicBezTo>
                    <a:cubicBezTo>
                      <a:pt x="11314" y="3241"/>
                      <a:pt x="11341" y="3198"/>
                      <a:pt x="11341" y="3176"/>
                    </a:cubicBezTo>
                    <a:cubicBezTo>
                      <a:pt x="11341" y="3127"/>
                      <a:pt x="11314" y="3106"/>
                      <a:pt x="11271" y="3106"/>
                    </a:cubicBezTo>
                    <a:close/>
                    <a:moveTo>
                      <a:pt x="11541" y="3106"/>
                    </a:moveTo>
                    <a:cubicBezTo>
                      <a:pt x="11519" y="3106"/>
                      <a:pt x="11476" y="3127"/>
                      <a:pt x="11476" y="3176"/>
                    </a:cubicBezTo>
                    <a:cubicBezTo>
                      <a:pt x="11476" y="3198"/>
                      <a:pt x="11519" y="3241"/>
                      <a:pt x="11541" y="3241"/>
                    </a:cubicBezTo>
                    <a:cubicBezTo>
                      <a:pt x="11584" y="3241"/>
                      <a:pt x="11611" y="3198"/>
                      <a:pt x="11611" y="3176"/>
                    </a:cubicBezTo>
                    <a:cubicBezTo>
                      <a:pt x="11611" y="3127"/>
                      <a:pt x="11584" y="3106"/>
                      <a:pt x="11541" y="3106"/>
                    </a:cubicBezTo>
                    <a:close/>
                    <a:moveTo>
                      <a:pt x="11811" y="3106"/>
                    </a:moveTo>
                    <a:cubicBezTo>
                      <a:pt x="11789" y="3106"/>
                      <a:pt x="11746" y="3127"/>
                      <a:pt x="11746" y="3176"/>
                    </a:cubicBezTo>
                    <a:cubicBezTo>
                      <a:pt x="11746" y="3198"/>
                      <a:pt x="11789" y="3241"/>
                      <a:pt x="11811" y="3241"/>
                    </a:cubicBezTo>
                    <a:cubicBezTo>
                      <a:pt x="11854" y="3241"/>
                      <a:pt x="11881" y="3198"/>
                      <a:pt x="11881" y="3176"/>
                    </a:cubicBezTo>
                    <a:cubicBezTo>
                      <a:pt x="11881" y="3127"/>
                      <a:pt x="11854" y="3106"/>
                      <a:pt x="11811" y="3106"/>
                    </a:cubicBezTo>
                    <a:close/>
                    <a:moveTo>
                      <a:pt x="12081" y="3106"/>
                    </a:moveTo>
                    <a:cubicBezTo>
                      <a:pt x="12059" y="3106"/>
                      <a:pt x="12016" y="3127"/>
                      <a:pt x="12016" y="3176"/>
                    </a:cubicBezTo>
                    <a:cubicBezTo>
                      <a:pt x="12016" y="3198"/>
                      <a:pt x="12059" y="3241"/>
                      <a:pt x="12081" y="3241"/>
                    </a:cubicBezTo>
                    <a:cubicBezTo>
                      <a:pt x="12124" y="3241"/>
                      <a:pt x="12151" y="3198"/>
                      <a:pt x="12151" y="3176"/>
                    </a:cubicBezTo>
                    <a:cubicBezTo>
                      <a:pt x="12151" y="3127"/>
                      <a:pt x="12124" y="3106"/>
                      <a:pt x="12081" y="3106"/>
                    </a:cubicBezTo>
                    <a:close/>
                    <a:moveTo>
                      <a:pt x="12351" y="3106"/>
                    </a:moveTo>
                    <a:cubicBezTo>
                      <a:pt x="12329" y="3106"/>
                      <a:pt x="12286" y="3127"/>
                      <a:pt x="12286" y="3176"/>
                    </a:cubicBezTo>
                    <a:cubicBezTo>
                      <a:pt x="12286" y="3198"/>
                      <a:pt x="12329" y="3241"/>
                      <a:pt x="12351" y="3241"/>
                    </a:cubicBezTo>
                    <a:cubicBezTo>
                      <a:pt x="12394" y="3241"/>
                      <a:pt x="12421" y="3198"/>
                      <a:pt x="12421" y="3176"/>
                    </a:cubicBezTo>
                    <a:cubicBezTo>
                      <a:pt x="12421" y="3127"/>
                      <a:pt x="12394" y="3106"/>
                      <a:pt x="12351" y="3106"/>
                    </a:cubicBezTo>
                    <a:close/>
                    <a:moveTo>
                      <a:pt x="12621" y="3106"/>
                    </a:moveTo>
                    <a:cubicBezTo>
                      <a:pt x="12599" y="3106"/>
                      <a:pt x="12556" y="3127"/>
                      <a:pt x="12556" y="3176"/>
                    </a:cubicBezTo>
                    <a:cubicBezTo>
                      <a:pt x="12556" y="3198"/>
                      <a:pt x="12599" y="3241"/>
                      <a:pt x="12621" y="3241"/>
                    </a:cubicBezTo>
                    <a:cubicBezTo>
                      <a:pt x="12664" y="3241"/>
                      <a:pt x="12691" y="3198"/>
                      <a:pt x="12691" y="3176"/>
                    </a:cubicBezTo>
                    <a:cubicBezTo>
                      <a:pt x="12691" y="3127"/>
                      <a:pt x="12664" y="3106"/>
                      <a:pt x="12621" y="3106"/>
                    </a:cubicBezTo>
                    <a:close/>
                    <a:moveTo>
                      <a:pt x="12891" y="3106"/>
                    </a:moveTo>
                    <a:cubicBezTo>
                      <a:pt x="12869" y="3106"/>
                      <a:pt x="12826" y="3127"/>
                      <a:pt x="12826" y="3176"/>
                    </a:cubicBezTo>
                    <a:cubicBezTo>
                      <a:pt x="12826" y="3198"/>
                      <a:pt x="12869" y="3241"/>
                      <a:pt x="12891" y="3241"/>
                    </a:cubicBezTo>
                    <a:cubicBezTo>
                      <a:pt x="12934" y="3241"/>
                      <a:pt x="12961" y="3198"/>
                      <a:pt x="12961" y="3176"/>
                    </a:cubicBezTo>
                    <a:cubicBezTo>
                      <a:pt x="12961" y="3127"/>
                      <a:pt x="12934" y="3106"/>
                      <a:pt x="12891" y="3106"/>
                    </a:cubicBezTo>
                    <a:close/>
                    <a:moveTo>
                      <a:pt x="13161" y="3106"/>
                    </a:moveTo>
                    <a:cubicBezTo>
                      <a:pt x="13140" y="3106"/>
                      <a:pt x="13096" y="3127"/>
                      <a:pt x="13096" y="3176"/>
                    </a:cubicBezTo>
                    <a:cubicBezTo>
                      <a:pt x="13096" y="3198"/>
                      <a:pt x="13140" y="3241"/>
                      <a:pt x="13161" y="3241"/>
                    </a:cubicBezTo>
                    <a:cubicBezTo>
                      <a:pt x="13204" y="3241"/>
                      <a:pt x="13231" y="3198"/>
                      <a:pt x="13231" y="3176"/>
                    </a:cubicBezTo>
                    <a:cubicBezTo>
                      <a:pt x="13231" y="3127"/>
                      <a:pt x="13204" y="3106"/>
                      <a:pt x="13161" y="3106"/>
                    </a:cubicBezTo>
                    <a:close/>
                    <a:moveTo>
                      <a:pt x="13431" y="3106"/>
                    </a:moveTo>
                    <a:cubicBezTo>
                      <a:pt x="13410" y="3106"/>
                      <a:pt x="13366" y="3127"/>
                      <a:pt x="13366" y="3176"/>
                    </a:cubicBezTo>
                    <a:cubicBezTo>
                      <a:pt x="13366" y="3198"/>
                      <a:pt x="13410" y="3241"/>
                      <a:pt x="13431" y="3241"/>
                    </a:cubicBezTo>
                    <a:cubicBezTo>
                      <a:pt x="13474" y="3241"/>
                      <a:pt x="13501" y="3198"/>
                      <a:pt x="13501" y="3176"/>
                    </a:cubicBezTo>
                    <a:cubicBezTo>
                      <a:pt x="13501" y="3127"/>
                      <a:pt x="13474" y="3106"/>
                      <a:pt x="13431" y="3106"/>
                    </a:cubicBezTo>
                    <a:close/>
                    <a:moveTo>
                      <a:pt x="5509" y="3262"/>
                    </a:moveTo>
                    <a:cubicBezTo>
                      <a:pt x="5466" y="3262"/>
                      <a:pt x="5444" y="3289"/>
                      <a:pt x="5444" y="3333"/>
                    </a:cubicBezTo>
                    <a:cubicBezTo>
                      <a:pt x="5444" y="3376"/>
                      <a:pt x="5466" y="3397"/>
                      <a:pt x="5509" y="3397"/>
                    </a:cubicBezTo>
                    <a:cubicBezTo>
                      <a:pt x="5536" y="3397"/>
                      <a:pt x="5579" y="3376"/>
                      <a:pt x="5579" y="3333"/>
                    </a:cubicBezTo>
                    <a:cubicBezTo>
                      <a:pt x="5579" y="3289"/>
                      <a:pt x="5536" y="3262"/>
                      <a:pt x="5509" y="3262"/>
                    </a:cubicBezTo>
                    <a:close/>
                    <a:moveTo>
                      <a:pt x="5509" y="3532"/>
                    </a:moveTo>
                    <a:cubicBezTo>
                      <a:pt x="5466" y="3532"/>
                      <a:pt x="5444" y="3559"/>
                      <a:pt x="5444" y="3603"/>
                    </a:cubicBezTo>
                    <a:cubicBezTo>
                      <a:pt x="5444" y="3646"/>
                      <a:pt x="5466" y="3667"/>
                      <a:pt x="5509" y="3667"/>
                    </a:cubicBezTo>
                    <a:cubicBezTo>
                      <a:pt x="5536" y="3667"/>
                      <a:pt x="5579" y="3646"/>
                      <a:pt x="5579" y="3603"/>
                    </a:cubicBezTo>
                    <a:cubicBezTo>
                      <a:pt x="5579" y="3559"/>
                      <a:pt x="5536" y="3532"/>
                      <a:pt x="5509" y="3532"/>
                    </a:cubicBezTo>
                    <a:close/>
                    <a:moveTo>
                      <a:pt x="5509" y="3802"/>
                    </a:moveTo>
                    <a:cubicBezTo>
                      <a:pt x="5466" y="3802"/>
                      <a:pt x="5444" y="3829"/>
                      <a:pt x="5444" y="3873"/>
                    </a:cubicBezTo>
                    <a:cubicBezTo>
                      <a:pt x="5444" y="3916"/>
                      <a:pt x="5466" y="3937"/>
                      <a:pt x="5509" y="3937"/>
                    </a:cubicBezTo>
                    <a:cubicBezTo>
                      <a:pt x="5536" y="3937"/>
                      <a:pt x="5579" y="3916"/>
                      <a:pt x="5579" y="3873"/>
                    </a:cubicBezTo>
                    <a:cubicBezTo>
                      <a:pt x="5579" y="3829"/>
                      <a:pt x="5536" y="3802"/>
                      <a:pt x="5509" y="3802"/>
                    </a:cubicBezTo>
                    <a:close/>
                    <a:moveTo>
                      <a:pt x="5509" y="4072"/>
                    </a:moveTo>
                    <a:cubicBezTo>
                      <a:pt x="5466" y="4072"/>
                      <a:pt x="5444" y="4099"/>
                      <a:pt x="5444" y="4143"/>
                    </a:cubicBezTo>
                    <a:cubicBezTo>
                      <a:pt x="5444" y="4186"/>
                      <a:pt x="5466" y="4207"/>
                      <a:pt x="5509" y="4207"/>
                    </a:cubicBezTo>
                    <a:cubicBezTo>
                      <a:pt x="5536" y="4207"/>
                      <a:pt x="5579" y="4186"/>
                      <a:pt x="5579" y="4143"/>
                    </a:cubicBezTo>
                    <a:cubicBezTo>
                      <a:pt x="5579" y="4099"/>
                      <a:pt x="5536" y="4072"/>
                      <a:pt x="5509" y="4072"/>
                    </a:cubicBezTo>
                    <a:close/>
                    <a:moveTo>
                      <a:pt x="5509" y="4342"/>
                    </a:moveTo>
                    <a:cubicBezTo>
                      <a:pt x="5466" y="4342"/>
                      <a:pt x="5444" y="4369"/>
                      <a:pt x="5444" y="4413"/>
                    </a:cubicBezTo>
                    <a:cubicBezTo>
                      <a:pt x="5444" y="4456"/>
                      <a:pt x="5466" y="4477"/>
                      <a:pt x="5509" y="4477"/>
                    </a:cubicBezTo>
                    <a:cubicBezTo>
                      <a:pt x="5536" y="4477"/>
                      <a:pt x="5579" y="4456"/>
                      <a:pt x="5579" y="4413"/>
                    </a:cubicBezTo>
                    <a:cubicBezTo>
                      <a:pt x="5579" y="4369"/>
                      <a:pt x="5536" y="4342"/>
                      <a:pt x="5509" y="4342"/>
                    </a:cubicBezTo>
                    <a:close/>
                    <a:moveTo>
                      <a:pt x="5509" y="4612"/>
                    </a:moveTo>
                    <a:cubicBezTo>
                      <a:pt x="5466" y="4612"/>
                      <a:pt x="5444" y="4639"/>
                      <a:pt x="5444" y="4683"/>
                    </a:cubicBezTo>
                    <a:cubicBezTo>
                      <a:pt x="5444" y="4726"/>
                      <a:pt x="5466" y="4747"/>
                      <a:pt x="5509" y="4747"/>
                    </a:cubicBezTo>
                    <a:cubicBezTo>
                      <a:pt x="5536" y="4747"/>
                      <a:pt x="5579" y="4726"/>
                      <a:pt x="5579" y="4683"/>
                    </a:cubicBezTo>
                    <a:cubicBezTo>
                      <a:pt x="5579" y="4639"/>
                      <a:pt x="5536" y="4612"/>
                      <a:pt x="5509" y="4612"/>
                    </a:cubicBezTo>
                    <a:close/>
                    <a:moveTo>
                      <a:pt x="5509" y="4882"/>
                    </a:moveTo>
                    <a:cubicBezTo>
                      <a:pt x="5466" y="4882"/>
                      <a:pt x="5444" y="4909"/>
                      <a:pt x="5444" y="4953"/>
                    </a:cubicBezTo>
                    <a:cubicBezTo>
                      <a:pt x="5444" y="4996"/>
                      <a:pt x="5466" y="5017"/>
                      <a:pt x="5509" y="5017"/>
                    </a:cubicBezTo>
                    <a:cubicBezTo>
                      <a:pt x="5536" y="5017"/>
                      <a:pt x="5579" y="4996"/>
                      <a:pt x="5579" y="4953"/>
                    </a:cubicBezTo>
                    <a:cubicBezTo>
                      <a:pt x="5579" y="4909"/>
                      <a:pt x="5536" y="4882"/>
                      <a:pt x="5509" y="4882"/>
                    </a:cubicBezTo>
                    <a:close/>
                    <a:moveTo>
                      <a:pt x="5509" y="5152"/>
                    </a:moveTo>
                    <a:cubicBezTo>
                      <a:pt x="5466" y="5152"/>
                      <a:pt x="5444" y="5179"/>
                      <a:pt x="5444" y="5223"/>
                    </a:cubicBezTo>
                    <a:cubicBezTo>
                      <a:pt x="5444" y="5266"/>
                      <a:pt x="5466" y="5287"/>
                      <a:pt x="5509" y="5287"/>
                    </a:cubicBezTo>
                    <a:cubicBezTo>
                      <a:pt x="5536" y="5287"/>
                      <a:pt x="5579" y="5266"/>
                      <a:pt x="5579" y="5223"/>
                    </a:cubicBezTo>
                    <a:cubicBezTo>
                      <a:pt x="5579" y="5179"/>
                      <a:pt x="5536" y="5152"/>
                      <a:pt x="5509" y="5152"/>
                    </a:cubicBezTo>
                    <a:close/>
                    <a:moveTo>
                      <a:pt x="5509" y="5422"/>
                    </a:moveTo>
                    <a:cubicBezTo>
                      <a:pt x="5466" y="5422"/>
                      <a:pt x="5444" y="5449"/>
                      <a:pt x="5444" y="5493"/>
                    </a:cubicBezTo>
                    <a:cubicBezTo>
                      <a:pt x="5444" y="5536"/>
                      <a:pt x="5466" y="5557"/>
                      <a:pt x="5509" y="5557"/>
                    </a:cubicBezTo>
                    <a:cubicBezTo>
                      <a:pt x="5536" y="5557"/>
                      <a:pt x="5579" y="5536"/>
                      <a:pt x="5579" y="5493"/>
                    </a:cubicBezTo>
                    <a:cubicBezTo>
                      <a:pt x="5579" y="5449"/>
                      <a:pt x="5536" y="5422"/>
                      <a:pt x="5509" y="5422"/>
                    </a:cubicBezTo>
                    <a:close/>
                    <a:moveTo>
                      <a:pt x="5509" y="5693"/>
                    </a:moveTo>
                    <a:cubicBezTo>
                      <a:pt x="5466" y="5693"/>
                      <a:pt x="5444" y="5720"/>
                      <a:pt x="5444" y="5763"/>
                    </a:cubicBezTo>
                    <a:cubicBezTo>
                      <a:pt x="5444" y="5806"/>
                      <a:pt x="5466" y="5828"/>
                      <a:pt x="5509" y="5828"/>
                    </a:cubicBezTo>
                    <a:cubicBezTo>
                      <a:pt x="5536" y="5828"/>
                      <a:pt x="5579" y="5806"/>
                      <a:pt x="5579" y="5763"/>
                    </a:cubicBezTo>
                    <a:cubicBezTo>
                      <a:pt x="5579" y="5720"/>
                      <a:pt x="5536" y="5693"/>
                      <a:pt x="5509" y="5693"/>
                    </a:cubicBezTo>
                    <a:close/>
                    <a:moveTo>
                      <a:pt x="5509" y="5963"/>
                    </a:moveTo>
                    <a:cubicBezTo>
                      <a:pt x="5466" y="5963"/>
                      <a:pt x="5444" y="5990"/>
                      <a:pt x="5444" y="6033"/>
                    </a:cubicBezTo>
                    <a:cubicBezTo>
                      <a:pt x="5444" y="6076"/>
                      <a:pt x="5466" y="6098"/>
                      <a:pt x="5509" y="6098"/>
                    </a:cubicBezTo>
                    <a:cubicBezTo>
                      <a:pt x="5536" y="6098"/>
                      <a:pt x="5579" y="6076"/>
                      <a:pt x="5579" y="6033"/>
                    </a:cubicBezTo>
                    <a:cubicBezTo>
                      <a:pt x="5579" y="5990"/>
                      <a:pt x="5536" y="5963"/>
                      <a:pt x="5509" y="5963"/>
                    </a:cubicBezTo>
                    <a:close/>
                    <a:moveTo>
                      <a:pt x="5509" y="6233"/>
                    </a:moveTo>
                    <a:cubicBezTo>
                      <a:pt x="5466" y="6233"/>
                      <a:pt x="5444" y="6260"/>
                      <a:pt x="5444" y="6303"/>
                    </a:cubicBezTo>
                    <a:cubicBezTo>
                      <a:pt x="5444" y="6346"/>
                      <a:pt x="5466" y="6368"/>
                      <a:pt x="5509" y="6368"/>
                    </a:cubicBezTo>
                    <a:cubicBezTo>
                      <a:pt x="5536" y="6368"/>
                      <a:pt x="5579" y="6346"/>
                      <a:pt x="5579" y="6303"/>
                    </a:cubicBezTo>
                    <a:cubicBezTo>
                      <a:pt x="5579" y="6260"/>
                      <a:pt x="5536" y="6233"/>
                      <a:pt x="5509" y="6233"/>
                    </a:cubicBezTo>
                    <a:close/>
                    <a:moveTo>
                      <a:pt x="5509" y="6503"/>
                    </a:moveTo>
                    <a:cubicBezTo>
                      <a:pt x="5466" y="6503"/>
                      <a:pt x="5444" y="6530"/>
                      <a:pt x="5444" y="6573"/>
                    </a:cubicBezTo>
                    <a:cubicBezTo>
                      <a:pt x="5444" y="6616"/>
                      <a:pt x="5466" y="6638"/>
                      <a:pt x="5509" y="6638"/>
                    </a:cubicBezTo>
                    <a:cubicBezTo>
                      <a:pt x="5536" y="6638"/>
                      <a:pt x="5579" y="6616"/>
                      <a:pt x="5579" y="6573"/>
                    </a:cubicBezTo>
                    <a:cubicBezTo>
                      <a:pt x="5579" y="6530"/>
                      <a:pt x="5536" y="6503"/>
                      <a:pt x="5509" y="6503"/>
                    </a:cubicBezTo>
                    <a:close/>
                    <a:moveTo>
                      <a:pt x="5509" y="6773"/>
                    </a:moveTo>
                    <a:cubicBezTo>
                      <a:pt x="5466" y="6773"/>
                      <a:pt x="5444" y="6800"/>
                      <a:pt x="5444" y="6843"/>
                    </a:cubicBezTo>
                    <a:cubicBezTo>
                      <a:pt x="5444" y="6886"/>
                      <a:pt x="5466" y="6908"/>
                      <a:pt x="5509" y="6908"/>
                    </a:cubicBezTo>
                    <a:cubicBezTo>
                      <a:pt x="5536" y="6908"/>
                      <a:pt x="5579" y="6886"/>
                      <a:pt x="5579" y="6843"/>
                    </a:cubicBezTo>
                    <a:cubicBezTo>
                      <a:pt x="5579" y="6800"/>
                      <a:pt x="5536" y="6773"/>
                      <a:pt x="5509" y="6773"/>
                    </a:cubicBezTo>
                    <a:close/>
                    <a:moveTo>
                      <a:pt x="5509" y="7043"/>
                    </a:moveTo>
                    <a:cubicBezTo>
                      <a:pt x="5466" y="7043"/>
                      <a:pt x="5444" y="7070"/>
                      <a:pt x="5444" y="7113"/>
                    </a:cubicBezTo>
                    <a:cubicBezTo>
                      <a:pt x="5444" y="7156"/>
                      <a:pt x="5466" y="7178"/>
                      <a:pt x="5509" y="7178"/>
                    </a:cubicBezTo>
                    <a:cubicBezTo>
                      <a:pt x="5536" y="7178"/>
                      <a:pt x="5579" y="7156"/>
                      <a:pt x="5579" y="7113"/>
                    </a:cubicBezTo>
                    <a:cubicBezTo>
                      <a:pt x="5579" y="7070"/>
                      <a:pt x="5536" y="7043"/>
                      <a:pt x="5509" y="7043"/>
                    </a:cubicBezTo>
                    <a:close/>
                    <a:moveTo>
                      <a:pt x="5509" y="7313"/>
                    </a:moveTo>
                    <a:cubicBezTo>
                      <a:pt x="5466" y="7313"/>
                      <a:pt x="5444" y="7340"/>
                      <a:pt x="5444" y="7383"/>
                    </a:cubicBezTo>
                    <a:cubicBezTo>
                      <a:pt x="5444" y="7426"/>
                      <a:pt x="5466" y="7448"/>
                      <a:pt x="5509" y="7448"/>
                    </a:cubicBezTo>
                    <a:cubicBezTo>
                      <a:pt x="5536" y="7448"/>
                      <a:pt x="5579" y="7426"/>
                      <a:pt x="5579" y="7383"/>
                    </a:cubicBezTo>
                    <a:cubicBezTo>
                      <a:pt x="5579" y="7340"/>
                      <a:pt x="5536" y="7313"/>
                      <a:pt x="5509" y="7313"/>
                    </a:cubicBezTo>
                    <a:close/>
                    <a:moveTo>
                      <a:pt x="5509" y="7583"/>
                    </a:moveTo>
                    <a:cubicBezTo>
                      <a:pt x="5466" y="7583"/>
                      <a:pt x="5444" y="7610"/>
                      <a:pt x="5444" y="7653"/>
                    </a:cubicBezTo>
                    <a:cubicBezTo>
                      <a:pt x="5444" y="7696"/>
                      <a:pt x="5466" y="7718"/>
                      <a:pt x="5509" y="7718"/>
                    </a:cubicBezTo>
                    <a:cubicBezTo>
                      <a:pt x="5536" y="7718"/>
                      <a:pt x="5579" y="7696"/>
                      <a:pt x="5579" y="7653"/>
                    </a:cubicBezTo>
                    <a:cubicBezTo>
                      <a:pt x="5579" y="7610"/>
                      <a:pt x="5536" y="7583"/>
                      <a:pt x="5509" y="7583"/>
                    </a:cubicBezTo>
                    <a:close/>
                    <a:moveTo>
                      <a:pt x="5509" y="7853"/>
                    </a:moveTo>
                    <a:cubicBezTo>
                      <a:pt x="5466" y="7853"/>
                      <a:pt x="5444" y="7880"/>
                      <a:pt x="5444" y="7923"/>
                    </a:cubicBezTo>
                    <a:cubicBezTo>
                      <a:pt x="5444" y="7966"/>
                      <a:pt x="5466" y="7988"/>
                      <a:pt x="5509" y="7988"/>
                    </a:cubicBezTo>
                    <a:cubicBezTo>
                      <a:pt x="5536" y="7988"/>
                      <a:pt x="5579" y="7966"/>
                      <a:pt x="5579" y="7923"/>
                    </a:cubicBezTo>
                    <a:cubicBezTo>
                      <a:pt x="5579" y="7880"/>
                      <a:pt x="5536" y="7853"/>
                      <a:pt x="5509" y="7853"/>
                    </a:cubicBezTo>
                    <a:close/>
                    <a:moveTo>
                      <a:pt x="5509" y="8123"/>
                    </a:moveTo>
                    <a:cubicBezTo>
                      <a:pt x="5466" y="8123"/>
                      <a:pt x="5444" y="8150"/>
                      <a:pt x="5444" y="8193"/>
                    </a:cubicBezTo>
                    <a:cubicBezTo>
                      <a:pt x="5444" y="8236"/>
                      <a:pt x="5466" y="8258"/>
                      <a:pt x="5509" y="8258"/>
                    </a:cubicBezTo>
                    <a:cubicBezTo>
                      <a:pt x="5536" y="8258"/>
                      <a:pt x="5579" y="8236"/>
                      <a:pt x="5579" y="8193"/>
                    </a:cubicBezTo>
                    <a:cubicBezTo>
                      <a:pt x="5579" y="8150"/>
                      <a:pt x="5536" y="8123"/>
                      <a:pt x="5509" y="8123"/>
                    </a:cubicBezTo>
                    <a:close/>
                    <a:moveTo>
                      <a:pt x="5509" y="8393"/>
                    </a:moveTo>
                    <a:cubicBezTo>
                      <a:pt x="5466" y="8393"/>
                      <a:pt x="5444" y="8420"/>
                      <a:pt x="5444" y="8463"/>
                    </a:cubicBezTo>
                    <a:cubicBezTo>
                      <a:pt x="5444" y="8506"/>
                      <a:pt x="5466" y="8528"/>
                      <a:pt x="5509" y="8528"/>
                    </a:cubicBezTo>
                    <a:cubicBezTo>
                      <a:pt x="5536" y="8528"/>
                      <a:pt x="5579" y="8506"/>
                      <a:pt x="5579" y="8463"/>
                    </a:cubicBezTo>
                    <a:cubicBezTo>
                      <a:pt x="5579" y="8420"/>
                      <a:pt x="5536" y="8393"/>
                      <a:pt x="5509" y="8393"/>
                    </a:cubicBezTo>
                    <a:close/>
                    <a:moveTo>
                      <a:pt x="5509" y="8663"/>
                    </a:moveTo>
                    <a:cubicBezTo>
                      <a:pt x="5466" y="8663"/>
                      <a:pt x="5444" y="8690"/>
                      <a:pt x="5444" y="8733"/>
                    </a:cubicBezTo>
                    <a:cubicBezTo>
                      <a:pt x="5444" y="8776"/>
                      <a:pt x="5466" y="8798"/>
                      <a:pt x="5509" y="8798"/>
                    </a:cubicBezTo>
                    <a:cubicBezTo>
                      <a:pt x="5536" y="8798"/>
                      <a:pt x="5579" y="8776"/>
                      <a:pt x="5579" y="8733"/>
                    </a:cubicBezTo>
                    <a:cubicBezTo>
                      <a:pt x="5579" y="8690"/>
                      <a:pt x="5536" y="8663"/>
                      <a:pt x="5509" y="8663"/>
                    </a:cubicBezTo>
                    <a:close/>
                    <a:moveTo>
                      <a:pt x="5509" y="8933"/>
                    </a:moveTo>
                    <a:cubicBezTo>
                      <a:pt x="5466" y="8933"/>
                      <a:pt x="5444" y="8960"/>
                      <a:pt x="5444" y="9003"/>
                    </a:cubicBezTo>
                    <a:cubicBezTo>
                      <a:pt x="5444" y="9046"/>
                      <a:pt x="5466" y="9068"/>
                      <a:pt x="5509" y="9068"/>
                    </a:cubicBezTo>
                    <a:cubicBezTo>
                      <a:pt x="5536" y="9068"/>
                      <a:pt x="5579" y="9046"/>
                      <a:pt x="5579" y="9003"/>
                    </a:cubicBezTo>
                    <a:cubicBezTo>
                      <a:pt x="5579" y="8960"/>
                      <a:pt x="5536" y="8933"/>
                      <a:pt x="5509" y="8933"/>
                    </a:cubicBezTo>
                    <a:close/>
                    <a:moveTo>
                      <a:pt x="5509" y="9203"/>
                    </a:moveTo>
                    <a:cubicBezTo>
                      <a:pt x="5466" y="9203"/>
                      <a:pt x="5444" y="9230"/>
                      <a:pt x="5444" y="9273"/>
                    </a:cubicBezTo>
                    <a:cubicBezTo>
                      <a:pt x="5444" y="9316"/>
                      <a:pt x="5466" y="9338"/>
                      <a:pt x="5509" y="9338"/>
                    </a:cubicBezTo>
                    <a:cubicBezTo>
                      <a:pt x="5536" y="9338"/>
                      <a:pt x="5579" y="9316"/>
                      <a:pt x="5579" y="9273"/>
                    </a:cubicBezTo>
                    <a:cubicBezTo>
                      <a:pt x="5579" y="9230"/>
                      <a:pt x="5536" y="9203"/>
                      <a:pt x="5509" y="9203"/>
                    </a:cubicBezTo>
                    <a:close/>
                    <a:moveTo>
                      <a:pt x="5509" y="9473"/>
                    </a:moveTo>
                    <a:cubicBezTo>
                      <a:pt x="5466" y="9473"/>
                      <a:pt x="5444" y="9500"/>
                      <a:pt x="5444" y="9543"/>
                    </a:cubicBezTo>
                    <a:cubicBezTo>
                      <a:pt x="5444" y="9586"/>
                      <a:pt x="5466" y="9608"/>
                      <a:pt x="5509" y="9608"/>
                    </a:cubicBezTo>
                    <a:cubicBezTo>
                      <a:pt x="5536" y="9608"/>
                      <a:pt x="5579" y="9586"/>
                      <a:pt x="5579" y="9543"/>
                    </a:cubicBezTo>
                    <a:cubicBezTo>
                      <a:pt x="5579" y="9500"/>
                      <a:pt x="5536" y="9473"/>
                      <a:pt x="5509" y="9473"/>
                    </a:cubicBezTo>
                    <a:close/>
                    <a:moveTo>
                      <a:pt x="5509" y="9743"/>
                    </a:moveTo>
                    <a:cubicBezTo>
                      <a:pt x="5466" y="9743"/>
                      <a:pt x="5444" y="9770"/>
                      <a:pt x="5444" y="9813"/>
                    </a:cubicBezTo>
                    <a:cubicBezTo>
                      <a:pt x="5444" y="9856"/>
                      <a:pt x="5466" y="9878"/>
                      <a:pt x="5509" y="9878"/>
                    </a:cubicBezTo>
                    <a:cubicBezTo>
                      <a:pt x="5536" y="9878"/>
                      <a:pt x="5579" y="9856"/>
                      <a:pt x="5579" y="9813"/>
                    </a:cubicBezTo>
                    <a:cubicBezTo>
                      <a:pt x="5579" y="9770"/>
                      <a:pt x="5536" y="9743"/>
                      <a:pt x="5509" y="9743"/>
                    </a:cubicBezTo>
                    <a:close/>
                    <a:moveTo>
                      <a:pt x="5509" y="10013"/>
                    </a:moveTo>
                    <a:cubicBezTo>
                      <a:pt x="5466" y="10013"/>
                      <a:pt x="5444" y="10040"/>
                      <a:pt x="5444" y="10083"/>
                    </a:cubicBezTo>
                    <a:cubicBezTo>
                      <a:pt x="5444" y="10126"/>
                      <a:pt x="5466" y="10148"/>
                      <a:pt x="5509" y="10148"/>
                    </a:cubicBezTo>
                    <a:cubicBezTo>
                      <a:pt x="5536" y="10148"/>
                      <a:pt x="5579" y="10126"/>
                      <a:pt x="5579" y="10083"/>
                    </a:cubicBezTo>
                    <a:cubicBezTo>
                      <a:pt x="5579" y="10040"/>
                      <a:pt x="5536" y="10013"/>
                      <a:pt x="5509" y="10013"/>
                    </a:cubicBezTo>
                    <a:close/>
                    <a:moveTo>
                      <a:pt x="5509" y="10283"/>
                    </a:moveTo>
                    <a:cubicBezTo>
                      <a:pt x="5466" y="10283"/>
                      <a:pt x="5444" y="10310"/>
                      <a:pt x="5444" y="10353"/>
                    </a:cubicBezTo>
                    <a:cubicBezTo>
                      <a:pt x="5444" y="10396"/>
                      <a:pt x="5466" y="10418"/>
                      <a:pt x="5509" y="10418"/>
                    </a:cubicBezTo>
                    <a:cubicBezTo>
                      <a:pt x="5536" y="10418"/>
                      <a:pt x="5579" y="10396"/>
                      <a:pt x="5579" y="10353"/>
                    </a:cubicBezTo>
                    <a:cubicBezTo>
                      <a:pt x="5579" y="10310"/>
                      <a:pt x="5536" y="10283"/>
                      <a:pt x="5509" y="10283"/>
                    </a:cubicBezTo>
                    <a:close/>
                    <a:moveTo>
                      <a:pt x="5509" y="10553"/>
                    </a:moveTo>
                    <a:cubicBezTo>
                      <a:pt x="5466" y="10553"/>
                      <a:pt x="5444" y="10580"/>
                      <a:pt x="5444" y="10623"/>
                    </a:cubicBezTo>
                    <a:cubicBezTo>
                      <a:pt x="5444" y="10666"/>
                      <a:pt x="5466" y="10688"/>
                      <a:pt x="5509" y="10688"/>
                    </a:cubicBezTo>
                    <a:cubicBezTo>
                      <a:pt x="5536" y="10688"/>
                      <a:pt x="5579" y="10666"/>
                      <a:pt x="5579" y="10623"/>
                    </a:cubicBezTo>
                    <a:cubicBezTo>
                      <a:pt x="5579" y="10580"/>
                      <a:pt x="5536" y="10553"/>
                      <a:pt x="5509" y="10553"/>
                    </a:cubicBezTo>
                    <a:close/>
                    <a:moveTo>
                      <a:pt x="5509" y="10823"/>
                    </a:moveTo>
                    <a:cubicBezTo>
                      <a:pt x="5466" y="10823"/>
                      <a:pt x="5444" y="10850"/>
                      <a:pt x="5444" y="10893"/>
                    </a:cubicBezTo>
                    <a:cubicBezTo>
                      <a:pt x="5444" y="10936"/>
                      <a:pt x="5466" y="10958"/>
                      <a:pt x="5509" y="10958"/>
                    </a:cubicBezTo>
                    <a:cubicBezTo>
                      <a:pt x="5536" y="10958"/>
                      <a:pt x="5579" y="10936"/>
                      <a:pt x="5579" y="10893"/>
                    </a:cubicBezTo>
                    <a:cubicBezTo>
                      <a:pt x="5579" y="10850"/>
                      <a:pt x="5536" y="10823"/>
                      <a:pt x="5509" y="10823"/>
                    </a:cubicBezTo>
                    <a:close/>
                    <a:moveTo>
                      <a:pt x="5509" y="11093"/>
                    </a:moveTo>
                    <a:cubicBezTo>
                      <a:pt x="5466" y="11093"/>
                      <a:pt x="5444" y="11120"/>
                      <a:pt x="5444" y="11163"/>
                    </a:cubicBezTo>
                    <a:cubicBezTo>
                      <a:pt x="5444" y="11206"/>
                      <a:pt x="5466" y="11228"/>
                      <a:pt x="5509" y="11228"/>
                    </a:cubicBezTo>
                    <a:cubicBezTo>
                      <a:pt x="5536" y="11228"/>
                      <a:pt x="5579" y="11206"/>
                      <a:pt x="5579" y="11163"/>
                    </a:cubicBezTo>
                    <a:cubicBezTo>
                      <a:pt x="5579" y="11120"/>
                      <a:pt x="5536" y="11093"/>
                      <a:pt x="5509" y="11093"/>
                    </a:cubicBezTo>
                    <a:close/>
                    <a:moveTo>
                      <a:pt x="5509" y="11363"/>
                    </a:moveTo>
                    <a:cubicBezTo>
                      <a:pt x="5466" y="11363"/>
                      <a:pt x="5444" y="11390"/>
                      <a:pt x="5444" y="11433"/>
                    </a:cubicBezTo>
                    <a:cubicBezTo>
                      <a:pt x="5444" y="11476"/>
                      <a:pt x="5466" y="11498"/>
                      <a:pt x="5509" y="11498"/>
                    </a:cubicBezTo>
                    <a:cubicBezTo>
                      <a:pt x="5536" y="11498"/>
                      <a:pt x="5579" y="11476"/>
                      <a:pt x="5579" y="11433"/>
                    </a:cubicBezTo>
                    <a:cubicBezTo>
                      <a:pt x="5579" y="11390"/>
                      <a:pt x="5536" y="11363"/>
                      <a:pt x="5509" y="11363"/>
                    </a:cubicBezTo>
                    <a:close/>
                    <a:moveTo>
                      <a:pt x="5509" y="11633"/>
                    </a:moveTo>
                    <a:cubicBezTo>
                      <a:pt x="5466" y="11633"/>
                      <a:pt x="5444" y="11660"/>
                      <a:pt x="5444" y="11703"/>
                    </a:cubicBezTo>
                    <a:cubicBezTo>
                      <a:pt x="5444" y="11746"/>
                      <a:pt x="5466" y="11768"/>
                      <a:pt x="5509" y="11768"/>
                    </a:cubicBezTo>
                    <a:cubicBezTo>
                      <a:pt x="5536" y="11768"/>
                      <a:pt x="5579" y="11746"/>
                      <a:pt x="5579" y="11703"/>
                    </a:cubicBezTo>
                    <a:cubicBezTo>
                      <a:pt x="5579" y="11660"/>
                      <a:pt x="5536" y="11633"/>
                      <a:pt x="5509" y="11633"/>
                    </a:cubicBezTo>
                    <a:close/>
                    <a:moveTo>
                      <a:pt x="5509" y="11903"/>
                    </a:moveTo>
                    <a:cubicBezTo>
                      <a:pt x="5466" y="11903"/>
                      <a:pt x="5444" y="11930"/>
                      <a:pt x="5444" y="11973"/>
                    </a:cubicBezTo>
                    <a:cubicBezTo>
                      <a:pt x="5444" y="12016"/>
                      <a:pt x="5466" y="12038"/>
                      <a:pt x="5509" y="12038"/>
                    </a:cubicBezTo>
                    <a:cubicBezTo>
                      <a:pt x="5536" y="12038"/>
                      <a:pt x="5579" y="12016"/>
                      <a:pt x="5579" y="11973"/>
                    </a:cubicBezTo>
                    <a:cubicBezTo>
                      <a:pt x="5579" y="11930"/>
                      <a:pt x="5536" y="11903"/>
                      <a:pt x="5509" y="11903"/>
                    </a:cubicBezTo>
                    <a:close/>
                    <a:moveTo>
                      <a:pt x="5509" y="12173"/>
                    </a:moveTo>
                    <a:cubicBezTo>
                      <a:pt x="5466" y="12173"/>
                      <a:pt x="5444" y="12200"/>
                      <a:pt x="5444" y="12243"/>
                    </a:cubicBezTo>
                    <a:cubicBezTo>
                      <a:pt x="5444" y="12286"/>
                      <a:pt x="5466" y="12308"/>
                      <a:pt x="5509" y="12308"/>
                    </a:cubicBezTo>
                    <a:cubicBezTo>
                      <a:pt x="5536" y="12308"/>
                      <a:pt x="5579" y="12286"/>
                      <a:pt x="5579" y="12243"/>
                    </a:cubicBezTo>
                    <a:cubicBezTo>
                      <a:pt x="5579" y="12200"/>
                      <a:pt x="5536" y="12173"/>
                      <a:pt x="5509" y="12173"/>
                    </a:cubicBezTo>
                    <a:close/>
                    <a:moveTo>
                      <a:pt x="5509" y="12443"/>
                    </a:moveTo>
                    <a:cubicBezTo>
                      <a:pt x="5466" y="12443"/>
                      <a:pt x="5444" y="12470"/>
                      <a:pt x="5444" y="12513"/>
                    </a:cubicBezTo>
                    <a:cubicBezTo>
                      <a:pt x="5444" y="12556"/>
                      <a:pt x="5466" y="12578"/>
                      <a:pt x="5509" y="12578"/>
                    </a:cubicBezTo>
                    <a:cubicBezTo>
                      <a:pt x="5536" y="12578"/>
                      <a:pt x="5579" y="12556"/>
                      <a:pt x="5579" y="12513"/>
                    </a:cubicBezTo>
                    <a:cubicBezTo>
                      <a:pt x="5579" y="12470"/>
                      <a:pt x="5536" y="12443"/>
                      <a:pt x="5509" y="12443"/>
                    </a:cubicBezTo>
                    <a:close/>
                    <a:moveTo>
                      <a:pt x="5509" y="12713"/>
                    </a:moveTo>
                    <a:cubicBezTo>
                      <a:pt x="5466" y="12713"/>
                      <a:pt x="5444" y="12740"/>
                      <a:pt x="5444" y="12783"/>
                    </a:cubicBezTo>
                    <a:cubicBezTo>
                      <a:pt x="5444" y="12826"/>
                      <a:pt x="5466" y="12848"/>
                      <a:pt x="5509" y="12848"/>
                    </a:cubicBezTo>
                    <a:cubicBezTo>
                      <a:pt x="5536" y="12848"/>
                      <a:pt x="5579" y="12826"/>
                      <a:pt x="5579" y="12783"/>
                    </a:cubicBezTo>
                    <a:cubicBezTo>
                      <a:pt x="5579" y="12740"/>
                      <a:pt x="5536" y="12713"/>
                      <a:pt x="5509" y="12713"/>
                    </a:cubicBezTo>
                    <a:close/>
                    <a:moveTo>
                      <a:pt x="5509" y="12983"/>
                    </a:moveTo>
                    <a:cubicBezTo>
                      <a:pt x="5466" y="12983"/>
                      <a:pt x="5444" y="13010"/>
                      <a:pt x="5444" y="13053"/>
                    </a:cubicBezTo>
                    <a:cubicBezTo>
                      <a:pt x="5444" y="13096"/>
                      <a:pt x="5466" y="13118"/>
                      <a:pt x="5509" y="13118"/>
                    </a:cubicBezTo>
                    <a:cubicBezTo>
                      <a:pt x="5536" y="13118"/>
                      <a:pt x="5579" y="13096"/>
                      <a:pt x="5579" y="13053"/>
                    </a:cubicBezTo>
                    <a:cubicBezTo>
                      <a:pt x="5579" y="13010"/>
                      <a:pt x="5536" y="12983"/>
                      <a:pt x="5509" y="12983"/>
                    </a:cubicBezTo>
                    <a:close/>
                    <a:moveTo>
                      <a:pt x="5509" y="13253"/>
                    </a:moveTo>
                    <a:cubicBezTo>
                      <a:pt x="5466" y="13253"/>
                      <a:pt x="5444" y="13280"/>
                      <a:pt x="5444" y="13323"/>
                    </a:cubicBezTo>
                    <a:cubicBezTo>
                      <a:pt x="5444" y="13366"/>
                      <a:pt x="5466" y="13388"/>
                      <a:pt x="5509" y="13388"/>
                    </a:cubicBezTo>
                    <a:cubicBezTo>
                      <a:pt x="5536" y="13388"/>
                      <a:pt x="5579" y="13366"/>
                      <a:pt x="5579" y="13323"/>
                    </a:cubicBezTo>
                    <a:cubicBezTo>
                      <a:pt x="5579" y="13280"/>
                      <a:pt x="5536" y="13253"/>
                      <a:pt x="5509" y="13253"/>
                    </a:cubicBezTo>
                    <a:close/>
                    <a:moveTo>
                      <a:pt x="5509" y="13523"/>
                    </a:moveTo>
                    <a:cubicBezTo>
                      <a:pt x="5466" y="13523"/>
                      <a:pt x="5444" y="13550"/>
                      <a:pt x="5444" y="13593"/>
                    </a:cubicBezTo>
                    <a:cubicBezTo>
                      <a:pt x="5444" y="13636"/>
                      <a:pt x="5466" y="13658"/>
                      <a:pt x="5509" y="13658"/>
                    </a:cubicBezTo>
                    <a:cubicBezTo>
                      <a:pt x="5536" y="13658"/>
                      <a:pt x="5579" y="13636"/>
                      <a:pt x="5579" y="13593"/>
                    </a:cubicBezTo>
                    <a:cubicBezTo>
                      <a:pt x="5579" y="13550"/>
                      <a:pt x="5536" y="13523"/>
                      <a:pt x="5509" y="13523"/>
                    </a:cubicBezTo>
                    <a:close/>
                    <a:moveTo>
                      <a:pt x="5509" y="13793"/>
                    </a:moveTo>
                    <a:cubicBezTo>
                      <a:pt x="5466" y="13793"/>
                      <a:pt x="5444" y="13820"/>
                      <a:pt x="5444" y="13863"/>
                    </a:cubicBezTo>
                    <a:cubicBezTo>
                      <a:pt x="5444" y="13906"/>
                      <a:pt x="5466" y="13928"/>
                      <a:pt x="5509" y="13928"/>
                    </a:cubicBezTo>
                    <a:cubicBezTo>
                      <a:pt x="5536" y="13928"/>
                      <a:pt x="5579" y="13906"/>
                      <a:pt x="5579" y="13863"/>
                    </a:cubicBezTo>
                    <a:cubicBezTo>
                      <a:pt x="5579" y="13820"/>
                      <a:pt x="5536" y="13793"/>
                      <a:pt x="5509" y="13793"/>
                    </a:cubicBezTo>
                    <a:close/>
                    <a:moveTo>
                      <a:pt x="5509" y="14063"/>
                    </a:moveTo>
                    <a:cubicBezTo>
                      <a:pt x="5466" y="14063"/>
                      <a:pt x="5444" y="14090"/>
                      <a:pt x="5444" y="14133"/>
                    </a:cubicBezTo>
                    <a:cubicBezTo>
                      <a:pt x="5444" y="14176"/>
                      <a:pt x="5466" y="14198"/>
                      <a:pt x="5509" y="14198"/>
                    </a:cubicBezTo>
                    <a:cubicBezTo>
                      <a:pt x="5536" y="14198"/>
                      <a:pt x="5579" y="14176"/>
                      <a:pt x="5579" y="14133"/>
                    </a:cubicBezTo>
                    <a:cubicBezTo>
                      <a:pt x="5579" y="14090"/>
                      <a:pt x="5536" y="14063"/>
                      <a:pt x="5509" y="14063"/>
                    </a:cubicBezTo>
                    <a:close/>
                    <a:moveTo>
                      <a:pt x="5509" y="14333"/>
                    </a:moveTo>
                    <a:cubicBezTo>
                      <a:pt x="5466" y="14333"/>
                      <a:pt x="5444" y="14360"/>
                      <a:pt x="5444" y="14403"/>
                    </a:cubicBezTo>
                    <a:cubicBezTo>
                      <a:pt x="5444" y="14446"/>
                      <a:pt x="5466" y="14468"/>
                      <a:pt x="5509" y="14468"/>
                    </a:cubicBezTo>
                    <a:cubicBezTo>
                      <a:pt x="5536" y="14468"/>
                      <a:pt x="5579" y="14446"/>
                      <a:pt x="5579" y="14403"/>
                    </a:cubicBezTo>
                    <a:cubicBezTo>
                      <a:pt x="5579" y="14360"/>
                      <a:pt x="5536" y="14333"/>
                      <a:pt x="5509" y="14333"/>
                    </a:cubicBezTo>
                    <a:close/>
                    <a:moveTo>
                      <a:pt x="5509" y="14603"/>
                    </a:moveTo>
                    <a:cubicBezTo>
                      <a:pt x="5466" y="14603"/>
                      <a:pt x="5444" y="14630"/>
                      <a:pt x="5444" y="14673"/>
                    </a:cubicBezTo>
                    <a:cubicBezTo>
                      <a:pt x="5444" y="14716"/>
                      <a:pt x="5466" y="14738"/>
                      <a:pt x="5509" y="14738"/>
                    </a:cubicBezTo>
                    <a:cubicBezTo>
                      <a:pt x="5536" y="14738"/>
                      <a:pt x="5579" y="14716"/>
                      <a:pt x="5579" y="14673"/>
                    </a:cubicBezTo>
                    <a:cubicBezTo>
                      <a:pt x="5579" y="14630"/>
                      <a:pt x="5536" y="14603"/>
                      <a:pt x="5509" y="14603"/>
                    </a:cubicBezTo>
                    <a:close/>
                    <a:moveTo>
                      <a:pt x="5509" y="14873"/>
                    </a:moveTo>
                    <a:cubicBezTo>
                      <a:pt x="5466" y="14873"/>
                      <a:pt x="5444" y="14900"/>
                      <a:pt x="5444" y="14943"/>
                    </a:cubicBezTo>
                    <a:cubicBezTo>
                      <a:pt x="5444" y="14986"/>
                      <a:pt x="5466" y="15008"/>
                      <a:pt x="5509" y="15008"/>
                    </a:cubicBezTo>
                    <a:cubicBezTo>
                      <a:pt x="5536" y="15008"/>
                      <a:pt x="5579" y="14986"/>
                      <a:pt x="5579" y="14943"/>
                    </a:cubicBezTo>
                    <a:cubicBezTo>
                      <a:pt x="5579" y="14900"/>
                      <a:pt x="5536" y="14873"/>
                      <a:pt x="5509" y="14873"/>
                    </a:cubicBezTo>
                    <a:close/>
                    <a:moveTo>
                      <a:pt x="5509" y="15143"/>
                    </a:moveTo>
                    <a:cubicBezTo>
                      <a:pt x="5466" y="15143"/>
                      <a:pt x="5444" y="15170"/>
                      <a:pt x="5444" y="15213"/>
                    </a:cubicBezTo>
                    <a:cubicBezTo>
                      <a:pt x="5444" y="15256"/>
                      <a:pt x="5466" y="15278"/>
                      <a:pt x="5509" y="15278"/>
                    </a:cubicBezTo>
                    <a:cubicBezTo>
                      <a:pt x="5536" y="15278"/>
                      <a:pt x="5579" y="15256"/>
                      <a:pt x="5579" y="15213"/>
                    </a:cubicBezTo>
                    <a:cubicBezTo>
                      <a:pt x="5579" y="15170"/>
                      <a:pt x="5536" y="15143"/>
                      <a:pt x="5509" y="15143"/>
                    </a:cubicBezTo>
                    <a:close/>
                    <a:moveTo>
                      <a:pt x="5509" y="15413"/>
                    </a:moveTo>
                    <a:cubicBezTo>
                      <a:pt x="5466" y="15413"/>
                      <a:pt x="5444" y="15440"/>
                      <a:pt x="5444" y="15483"/>
                    </a:cubicBezTo>
                    <a:cubicBezTo>
                      <a:pt x="5444" y="15526"/>
                      <a:pt x="5466" y="15548"/>
                      <a:pt x="5509" y="15548"/>
                    </a:cubicBezTo>
                    <a:cubicBezTo>
                      <a:pt x="5536" y="15548"/>
                      <a:pt x="5579" y="15526"/>
                      <a:pt x="5579" y="15483"/>
                    </a:cubicBezTo>
                    <a:cubicBezTo>
                      <a:pt x="5579" y="15440"/>
                      <a:pt x="5536" y="15413"/>
                      <a:pt x="5509" y="15413"/>
                    </a:cubicBezTo>
                    <a:close/>
                    <a:moveTo>
                      <a:pt x="5509" y="15683"/>
                    </a:moveTo>
                    <a:cubicBezTo>
                      <a:pt x="5466" y="15683"/>
                      <a:pt x="5444" y="15710"/>
                      <a:pt x="5444" y="15753"/>
                    </a:cubicBezTo>
                    <a:cubicBezTo>
                      <a:pt x="5444" y="15796"/>
                      <a:pt x="5466" y="15818"/>
                      <a:pt x="5509" y="15818"/>
                    </a:cubicBezTo>
                    <a:cubicBezTo>
                      <a:pt x="5536" y="15818"/>
                      <a:pt x="5579" y="15796"/>
                      <a:pt x="5579" y="15753"/>
                    </a:cubicBezTo>
                    <a:cubicBezTo>
                      <a:pt x="5579" y="15710"/>
                      <a:pt x="5536" y="15683"/>
                      <a:pt x="5509" y="15683"/>
                    </a:cubicBezTo>
                    <a:close/>
                    <a:moveTo>
                      <a:pt x="5509" y="15953"/>
                    </a:moveTo>
                    <a:cubicBezTo>
                      <a:pt x="5466" y="15953"/>
                      <a:pt x="5444" y="15980"/>
                      <a:pt x="5444" y="16023"/>
                    </a:cubicBezTo>
                    <a:cubicBezTo>
                      <a:pt x="5444" y="16066"/>
                      <a:pt x="5466" y="16088"/>
                      <a:pt x="5509" y="16088"/>
                    </a:cubicBezTo>
                    <a:cubicBezTo>
                      <a:pt x="5536" y="16088"/>
                      <a:pt x="5579" y="16066"/>
                      <a:pt x="5579" y="16023"/>
                    </a:cubicBezTo>
                    <a:cubicBezTo>
                      <a:pt x="5579" y="15980"/>
                      <a:pt x="5536" y="15953"/>
                      <a:pt x="5509" y="15953"/>
                    </a:cubicBezTo>
                    <a:close/>
                    <a:moveTo>
                      <a:pt x="5509" y="16223"/>
                    </a:moveTo>
                    <a:cubicBezTo>
                      <a:pt x="5466" y="16223"/>
                      <a:pt x="5444" y="16250"/>
                      <a:pt x="5444" y="16293"/>
                    </a:cubicBezTo>
                    <a:cubicBezTo>
                      <a:pt x="5444" y="16336"/>
                      <a:pt x="5466" y="16358"/>
                      <a:pt x="5509" y="16358"/>
                    </a:cubicBezTo>
                    <a:cubicBezTo>
                      <a:pt x="5536" y="16358"/>
                      <a:pt x="5579" y="16336"/>
                      <a:pt x="5579" y="16293"/>
                    </a:cubicBezTo>
                    <a:cubicBezTo>
                      <a:pt x="5579" y="16250"/>
                      <a:pt x="5536" y="16223"/>
                      <a:pt x="5509" y="16223"/>
                    </a:cubicBezTo>
                    <a:close/>
                    <a:moveTo>
                      <a:pt x="5509" y="16493"/>
                    </a:moveTo>
                    <a:cubicBezTo>
                      <a:pt x="5466" y="16493"/>
                      <a:pt x="5444" y="16520"/>
                      <a:pt x="5444" y="16563"/>
                    </a:cubicBezTo>
                    <a:cubicBezTo>
                      <a:pt x="5444" y="16606"/>
                      <a:pt x="5466" y="16628"/>
                      <a:pt x="5509" y="16628"/>
                    </a:cubicBezTo>
                    <a:cubicBezTo>
                      <a:pt x="5536" y="16628"/>
                      <a:pt x="5579" y="16606"/>
                      <a:pt x="5579" y="16563"/>
                    </a:cubicBezTo>
                    <a:cubicBezTo>
                      <a:pt x="5579" y="16520"/>
                      <a:pt x="5536" y="16493"/>
                      <a:pt x="5509" y="16493"/>
                    </a:cubicBezTo>
                    <a:close/>
                    <a:moveTo>
                      <a:pt x="5509" y="16763"/>
                    </a:moveTo>
                    <a:cubicBezTo>
                      <a:pt x="5466" y="16763"/>
                      <a:pt x="5444" y="16790"/>
                      <a:pt x="5444" y="16833"/>
                    </a:cubicBezTo>
                    <a:cubicBezTo>
                      <a:pt x="5444" y="16876"/>
                      <a:pt x="5466" y="16898"/>
                      <a:pt x="5509" y="16898"/>
                    </a:cubicBezTo>
                    <a:cubicBezTo>
                      <a:pt x="5536" y="16898"/>
                      <a:pt x="5579" y="16876"/>
                      <a:pt x="5579" y="16833"/>
                    </a:cubicBezTo>
                    <a:cubicBezTo>
                      <a:pt x="5579" y="16790"/>
                      <a:pt x="5536" y="16763"/>
                      <a:pt x="5509" y="16763"/>
                    </a:cubicBezTo>
                    <a:close/>
                    <a:moveTo>
                      <a:pt x="5509" y="17033"/>
                    </a:moveTo>
                    <a:cubicBezTo>
                      <a:pt x="5466" y="17033"/>
                      <a:pt x="5444" y="17060"/>
                      <a:pt x="5444" y="17103"/>
                    </a:cubicBezTo>
                    <a:cubicBezTo>
                      <a:pt x="5444" y="17146"/>
                      <a:pt x="5466" y="17168"/>
                      <a:pt x="5509" y="17168"/>
                    </a:cubicBezTo>
                    <a:cubicBezTo>
                      <a:pt x="5536" y="17168"/>
                      <a:pt x="5579" y="17146"/>
                      <a:pt x="5579" y="17103"/>
                    </a:cubicBezTo>
                    <a:cubicBezTo>
                      <a:pt x="5579" y="17060"/>
                      <a:pt x="5536" y="17033"/>
                      <a:pt x="5509" y="17033"/>
                    </a:cubicBezTo>
                    <a:close/>
                    <a:moveTo>
                      <a:pt x="5509" y="17303"/>
                    </a:moveTo>
                    <a:cubicBezTo>
                      <a:pt x="5466" y="17303"/>
                      <a:pt x="5444" y="17330"/>
                      <a:pt x="5444" y="17373"/>
                    </a:cubicBezTo>
                    <a:cubicBezTo>
                      <a:pt x="5444" y="17416"/>
                      <a:pt x="5466" y="17438"/>
                      <a:pt x="5509" y="17438"/>
                    </a:cubicBezTo>
                    <a:cubicBezTo>
                      <a:pt x="5536" y="17438"/>
                      <a:pt x="5579" y="17416"/>
                      <a:pt x="5579" y="17373"/>
                    </a:cubicBezTo>
                    <a:cubicBezTo>
                      <a:pt x="5579" y="17330"/>
                      <a:pt x="5536" y="17303"/>
                      <a:pt x="5509" y="17303"/>
                    </a:cubicBezTo>
                    <a:close/>
                    <a:moveTo>
                      <a:pt x="5509" y="17573"/>
                    </a:moveTo>
                    <a:cubicBezTo>
                      <a:pt x="5466" y="17573"/>
                      <a:pt x="5444" y="17600"/>
                      <a:pt x="5444" y="17643"/>
                    </a:cubicBezTo>
                    <a:cubicBezTo>
                      <a:pt x="5444" y="17686"/>
                      <a:pt x="5466" y="17708"/>
                      <a:pt x="5509" y="17708"/>
                    </a:cubicBezTo>
                    <a:cubicBezTo>
                      <a:pt x="5536" y="17708"/>
                      <a:pt x="5579" y="17686"/>
                      <a:pt x="5579" y="17643"/>
                    </a:cubicBezTo>
                    <a:cubicBezTo>
                      <a:pt x="5579" y="17600"/>
                      <a:pt x="5536" y="17573"/>
                      <a:pt x="5509" y="17573"/>
                    </a:cubicBezTo>
                    <a:close/>
                    <a:moveTo>
                      <a:pt x="65" y="17821"/>
                    </a:moveTo>
                    <a:cubicBezTo>
                      <a:pt x="44" y="17821"/>
                      <a:pt x="1" y="17843"/>
                      <a:pt x="1" y="17892"/>
                    </a:cubicBezTo>
                    <a:lnTo>
                      <a:pt x="22" y="17892"/>
                    </a:lnTo>
                    <a:cubicBezTo>
                      <a:pt x="22" y="17870"/>
                      <a:pt x="44" y="17843"/>
                      <a:pt x="65" y="17843"/>
                    </a:cubicBezTo>
                    <a:cubicBezTo>
                      <a:pt x="109" y="17843"/>
                      <a:pt x="136" y="17870"/>
                      <a:pt x="136" y="17892"/>
                    </a:cubicBezTo>
                    <a:cubicBezTo>
                      <a:pt x="136" y="17843"/>
                      <a:pt x="109" y="17821"/>
                      <a:pt x="65" y="17821"/>
                    </a:cubicBezTo>
                    <a:close/>
                    <a:moveTo>
                      <a:pt x="335" y="17821"/>
                    </a:moveTo>
                    <a:cubicBezTo>
                      <a:pt x="314" y="17821"/>
                      <a:pt x="271" y="17843"/>
                      <a:pt x="271" y="17892"/>
                    </a:cubicBezTo>
                    <a:cubicBezTo>
                      <a:pt x="271" y="17913"/>
                      <a:pt x="314" y="17956"/>
                      <a:pt x="335" y="17956"/>
                    </a:cubicBezTo>
                    <a:cubicBezTo>
                      <a:pt x="379" y="17956"/>
                      <a:pt x="406" y="17913"/>
                      <a:pt x="406" y="17892"/>
                    </a:cubicBezTo>
                    <a:cubicBezTo>
                      <a:pt x="406" y="17843"/>
                      <a:pt x="379" y="17821"/>
                      <a:pt x="335" y="17821"/>
                    </a:cubicBezTo>
                    <a:close/>
                    <a:moveTo>
                      <a:pt x="605" y="17821"/>
                    </a:moveTo>
                    <a:cubicBezTo>
                      <a:pt x="584" y="17821"/>
                      <a:pt x="541" y="17843"/>
                      <a:pt x="541" y="17892"/>
                    </a:cubicBezTo>
                    <a:cubicBezTo>
                      <a:pt x="541" y="17913"/>
                      <a:pt x="584" y="17956"/>
                      <a:pt x="605" y="17956"/>
                    </a:cubicBezTo>
                    <a:cubicBezTo>
                      <a:pt x="649" y="17956"/>
                      <a:pt x="676" y="17913"/>
                      <a:pt x="676" y="17892"/>
                    </a:cubicBezTo>
                    <a:cubicBezTo>
                      <a:pt x="676" y="17843"/>
                      <a:pt x="649" y="17821"/>
                      <a:pt x="605" y="17821"/>
                    </a:cubicBezTo>
                    <a:close/>
                    <a:moveTo>
                      <a:pt x="875" y="17821"/>
                    </a:moveTo>
                    <a:cubicBezTo>
                      <a:pt x="854" y="17821"/>
                      <a:pt x="811" y="17843"/>
                      <a:pt x="811" y="17892"/>
                    </a:cubicBezTo>
                    <a:cubicBezTo>
                      <a:pt x="811" y="17913"/>
                      <a:pt x="854" y="17956"/>
                      <a:pt x="875" y="17956"/>
                    </a:cubicBezTo>
                    <a:cubicBezTo>
                      <a:pt x="919" y="17956"/>
                      <a:pt x="946" y="17913"/>
                      <a:pt x="946" y="17892"/>
                    </a:cubicBezTo>
                    <a:cubicBezTo>
                      <a:pt x="946" y="17843"/>
                      <a:pt x="919" y="17821"/>
                      <a:pt x="875" y="17821"/>
                    </a:cubicBezTo>
                    <a:close/>
                    <a:moveTo>
                      <a:pt x="1145" y="17821"/>
                    </a:moveTo>
                    <a:cubicBezTo>
                      <a:pt x="1124" y="17821"/>
                      <a:pt x="1081" y="17843"/>
                      <a:pt x="1081" y="17892"/>
                    </a:cubicBezTo>
                    <a:cubicBezTo>
                      <a:pt x="1081" y="17913"/>
                      <a:pt x="1124" y="17956"/>
                      <a:pt x="1145" y="17956"/>
                    </a:cubicBezTo>
                    <a:cubicBezTo>
                      <a:pt x="1189" y="17956"/>
                      <a:pt x="1216" y="17913"/>
                      <a:pt x="1216" y="17892"/>
                    </a:cubicBezTo>
                    <a:cubicBezTo>
                      <a:pt x="1216" y="17843"/>
                      <a:pt x="1189" y="17821"/>
                      <a:pt x="1145" y="17821"/>
                    </a:cubicBezTo>
                    <a:close/>
                    <a:moveTo>
                      <a:pt x="1416" y="17821"/>
                    </a:moveTo>
                    <a:cubicBezTo>
                      <a:pt x="1394" y="17821"/>
                      <a:pt x="1351" y="17843"/>
                      <a:pt x="1351" y="17892"/>
                    </a:cubicBezTo>
                    <a:cubicBezTo>
                      <a:pt x="1351" y="17913"/>
                      <a:pt x="1394" y="17956"/>
                      <a:pt x="1416" y="17956"/>
                    </a:cubicBezTo>
                    <a:cubicBezTo>
                      <a:pt x="1459" y="17956"/>
                      <a:pt x="1486" y="17913"/>
                      <a:pt x="1486" y="17892"/>
                    </a:cubicBezTo>
                    <a:cubicBezTo>
                      <a:pt x="1486" y="17843"/>
                      <a:pt x="1459" y="17821"/>
                      <a:pt x="1416" y="17821"/>
                    </a:cubicBezTo>
                    <a:close/>
                    <a:moveTo>
                      <a:pt x="1686" y="17821"/>
                    </a:moveTo>
                    <a:cubicBezTo>
                      <a:pt x="1664" y="17821"/>
                      <a:pt x="1621" y="17843"/>
                      <a:pt x="1621" y="17892"/>
                    </a:cubicBezTo>
                    <a:cubicBezTo>
                      <a:pt x="1621" y="17913"/>
                      <a:pt x="1664" y="17956"/>
                      <a:pt x="1686" y="17956"/>
                    </a:cubicBezTo>
                    <a:cubicBezTo>
                      <a:pt x="1729" y="17956"/>
                      <a:pt x="1756" y="17913"/>
                      <a:pt x="1756" y="17892"/>
                    </a:cubicBezTo>
                    <a:cubicBezTo>
                      <a:pt x="1756" y="17843"/>
                      <a:pt x="1729" y="17821"/>
                      <a:pt x="1686" y="17821"/>
                    </a:cubicBezTo>
                    <a:close/>
                    <a:moveTo>
                      <a:pt x="1956" y="17821"/>
                    </a:moveTo>
                    <a:cubicBezTo>
                      <a:pt x="1934" y="17821"/>
                      <a:pt x="1891" y="17843"/>
                      <a:pt x="1891" y="17892"/>
                    </a:cubicBezTo>
                    <a:cubicBezTo>
                      <a:pt x="1891" y="17913"/>
                      <a:pt x="1934" y="17956"/>
                      <a:pt x="1956" y="17956"/>
                    </a:cubicBezTo>
                    <a:cubicBezTo>
                      <a:pt x="1999" y="17956"/>
                      <a:pt x="2026" y="17913"/>
                      <a:pt x="2026" y="17892"/>
                    </a:cubicBezTo>
                    <a:cubicBezTo>
                      <a:pt x="2026" y="17843"/>
                      <a:pt x="1999" y="17821"/>
                      <a:pt x="1956" y="17821"/>
                    </a:cubicBezTo>
                    <a:close/>
                    <a:moveTo>
                      <a:pt x="2226" y="17821"/>
                    </a:moveTo>
                    <a:cubicBezTo>
                      <a:pt x="2204" y="17821"/>
                      <a:pt x="2161" y="17843"/>
                      <a:pt x="2161" y="17892"/>
                    </a:cubicBezTo>
                    <a:cubicBezTo>
                      <a:pt x="2161" y="17913"/>
                      <a:pt x="2204" y="17956"/>
                      <a:pt x="2226" y="17956"/>
                    </a:cubicBezTo>
                    <a:cubicBezTo>
                      <a:pt x="2269" y="17956"/>
                      <a:pt x="2296" y="17913"/>
                      <a:pt x="2296" y="17892"/>
                    </a:cubicBezTo>
                    <a:cubicBezTo>
                      <a:pt x="2296" y="17843"/>
                      <a:pt x="2269" y="17821"/>
                      <a:pt x="2226" y="17821"/>
                    </a:cubicBezTo>
                    <a:close/>
                    <a:moveTo>
                      <a:pt x="2496" y="17821"/>
                    </a:moveTo>
                    <a:cubicBezTo>
                      <a:pt x="2474" y="17821"/>
                      <a:pt x="2431" y="17843"/>
                      <a:pt x="2431" y="17892"/>
                    </a:cubicBezTo>
                    <a:cubicBezTo>
                      <a:pt x="2431" y="17913"/>
                      <a:pt x="2474" y="17956"/>
                      <a:pt x="2496" y="17956"/>
                    </a:cubicBezTo>
                    <a:cubicBezTo>
                      <a:pt x="2539" y="17956"/>
                      <a:pt x="2566" y="17913"/>
                      <a:pt x="2566" y="17892"/>
                    </a:cubicBezTo>
                    <a:cubicBezTo>
                      <a:pt x="2566" y="17843"/>
                      <a:pt x="2539" y="17821"/>
                      <a:pt x="2496" y="17821"/>
                    </a:cubicBezTo>
                    <a:close/>
                    <a:moveTo>
                      <a:pt x="2766" y="17821"/>
                    </a:moveTo>
                    <a:cubicBezTo>
                      <a:pt x="2744" y="17821"/>
                      <a:pt x="2701" y="17843"/>
                      <a:pt x="2701" y="17892"/>
                    </a:cubicBezTo>
                    <a:cubicBezTo>
                      <a:pt x="2701" y="17913"/>
                      <a:pt x="2744" y="17956"/>
                      <a:pt x="2766" y="17956"/>
                    </a:cubicBezTo>
                    <a:cubicBezTo>
                      <a:pt x="2809" y="17956"/>
                      <a:pt x="2836" y="17913"/>
                      <a:pt x="2836" y="17892"/>
                    </a:cubicBezTo>
                    <a:cubicBezTo>
                      <a:pt x="2836" y="17843"/>
                      <a:pt x="2809" y="17821"/>
                      <a:pt x="2766" y="17821"/>
                    </a:cubicBezTo>
                    <a:close/>
                    <a:moveTo>
                      <a:pt x="3036" y="17821"/>
                    </a:moveTo>
                    <a:cubicBezTo>
                      <a:pt x="3014" y="17821"/>
                      <a:pt x="2971" y="17843"/>
                      <a:pt x="2971" y="17892"/>
                    </a:cubicBezTo>
                    <a:cubicBezTo>
                      <a:pt x="2971" y="17913"/>
                      <a:pt x="3014" y="17956"/>
                      <a:pt x="3036" y="17956"/>
                    </a:cubicBezTo>
                    <a:cubicBezTo>
                      <a:pt x="3079" y="17956"/>
                      <a:pt x="3106" y="17913"/>
                      <a:pt x="3106" y="17892"/>
                    </a:cubicBezTo>
                    <a:cubicBezTo>
                      <a:pt x="3106" y="17843"/>
                      <a:pt x="3079" y="17821"/>
                      <a:pt x="3036" y="17821"/>
                    </a:cubicBezTo>
                    <a:close/>
                    <a:moveTo>
                      <a:pt x="3306" y="17821"/>
                    </a:moveTo>
                    <a:cubicBezTo>
                      <a:pt x="3284" y="17821"/>
                      <a:pt x="3241" y="17843"/>
                      <a:pt x="3241" y="17892"/>
                    </a:cubicBezTo>
                    <a:cubicBezTo>
                      <a:pt x="3241" y="17913"/>
                      <a:pt x="3284" y="17956"/>
                      <a:pt x="3306" y="17956"/>
                    </a:cubicBezTo>
                    <a:cubicBezTo>
                      <a:pt x="3349" y="17956"/>
                      <a:pt x="3376" y="17913"/>
                      <a:pt x="3376" y="17892"/>
                    </a:cubicBezTo>
                    <a:cubicBezTo>
                      <a:pt x="3376" y="17843"/>
                      <a:pt x="3349" y="17821"/>
                      <a:pt x="3306" y="17821"/>
                    </a:cubicBezTo>
                    <a:close/>
                    <a:moveTo>
                      <a:pt x="3576" y="17821"/>
                    </a:moveTo>
                    <a:cubicBezTo>
                      <a:pt x="3554" y="17821"/>
                      <a:pt x="3511" y="17843"/>
                      <a:pt x="3511" y="17892"/>
                    </a:cubicBezTo>
                    <a:cubicBezTo>
                      <a:pt x="3511" y="17913"/>
                      <a:pt x="3554" y="17956"/>
                      <a:pt x="3576" y="17956"/>
                    </a:cubicBezTo>
                    <a:cubicBezTo>
                      <a:pt x="3619" y="17956"/>
                      <a:pt x="3646" y="17913"/>
                      <a:pt x="3646" y="17892"/>
                    </a:cubicBezTo>
                    <a:cubicBezTo>
                      <a:pt x="3646" y="17843"/>
                      <a:pt x="3619" y="17821"/>
                      <a:pt x="3576" y="17821"/>
                    </a:cubicBezTo>
                    <a:close/>
                    <a:moveTo>
                      <a:pt x="3846" y="17821"/>
                    </a:moveTo>
                    <a:cubicBezTo>
                      <a:pt x="3824" y="17821"/>
                      <a:pt x="3781" y="17843"/>
                      <a:pt x="3781" y="17892"/>
                    </a:cubicBezTo>
                    <a:cubicBezTo>
                      <a:pt x="3781" y="17913"/>
                      <a:pt x="3824" y="17956"/>
                      <a:pt x="3846" y="17956"/>
                    </a:cubicBezTo>
                    <a:cubicBezTo>
                      <a:pt x="3889" y="17956"/>
                      <a:pt x="3916" y="17913"/>
                      <a:pt x="3916" y="17892"/>
                    </a:cubicBezTo>
                    <a:cubicBezTo>
                      <a:pt x="3916" y="17843"/>
                      <a:pt x="3889" y="17821"/>
                      <a:pt x="3846" y="17821"/>
                    </a:cubicBezTo>
                    <a:close/>
                    <a:moveTo>
                      <a:pt x="4116" y="17821"/>
                    </a:moveTo>
                    <a:cubicBezTo>
                      <a:pt x="4094" y="17821"/>
                      <a:pt x="4051" y="17843"/>
                      <a:pt x="4051" y="17892"/>
                    </a:cubicBezTo>
                    <a:cubicBezTo>
                      <a:pt x="4051" y="17913"/>
                      <a:pt x="4094" y="17956"/>
                      <a:pt x="4116" y="17956"/>
                    </a:cubicBezTo>
                    <a:cubicBezTo>
                      <a:pt x="4159" y="17956"/>
                      <a:pt x="4186" y="17913"/>
                      <a:pt x="4186" y="17892"/>
                    </a:cubicBezTo>
                    <a:cubicBezTo>
                      <a:pt x="4186" y="17843"/>
                      <a:pt x="4159" y="17821"/>
                      <a:pt x="4116" y="17821"/>
                    </a:cubicBezTo>
                    <a:close/>
                    <a:moveTo>
                      <a:pt x="4386" y="17821"/>
                    </a:moveTo>
                    <a:cubicBezTo>
                      <a:pt x="4364" y="17821"/>
                      <a:pt x="4321" y="17843"/>
                      <a:pt x="4321" y="17892"/>
                    </a:cubicBezTo>
                    <a:cubicBezTo>
                      <a:pt x="4321" y="17913"/>
                      <a:pt x="4364" y="17956"/>
                      <a:pt x="4386" y="17956"/>
                    </a:cubicBezTo>
                    <a:cubicBezTo>
                      <a:pt x="4429" y="17956"/>
                      <a:pt x="4456" y="17913"/>
                      <a:pt x="4456" y="17892"/>
                    </a:cubicBezTo>
                    <a:cubicBezTo>
                      <a:pt x="4456" y="17843"/>
                      <a:pt x="4429" y="17821"/>
                      <a:pt x="4386" y="17821"/>
                    </a:cubicBezTo>
                    <a:close/>
                    <a:moveTo>
                      <a:pt x="4656" y="17821"/>
                    </a:moveTo>
                    <a:cubicBezTo>
                      <a:pt x="4634" y="17821"/>
                      <a:pt x="4591" y="17843"/>
                      <a:pt x="4591" y="17892"/>
                    </a:cubicBezTo>
                    <a:cubicBezTo>
                      <a:pt x="4591" y="17913"/>
                      <a:pt x="4634" y="17956"/>
                      <a:pt x="4656" y="17956"/>
                    </a:cubicBezTo>
                    <a:cubicBezTo>
                      <a:pt x="4699" y="17956"/>
                      <a:pt x="4726" y="17913"/>
                      <a:pt x="4726" y="17892"/>
                    </a:cubicBezTo>
                    <a:cubicBezTo>
                      <a:pt x="4726" y="17843"/>
                      <a:pt x="4699" y="17821"/>
                      <a:pt x="4656" y="17821"/>
                    </a:cubicBezTo>
                    <a:close/>
                    <a:moveTo>
                      <a:pt x="4926" y="17821"/>
                    </a:moveTo>
                    <a:cubicBezTo>
                      <a:pt x="4904" y="17821"/>
                      <a:pt x="4861" y="17843"/>
                      <a:pt x="4861" y="17892"/>
                    </a:cubicBezTo>
                    <a:cubicBezTo>
                      <a:pt x="4861" y="17913"/>
                      <a:pt x="4904" y="17956"/>
                      <a:pt x="4926" y="17956"/>
                    </a:cubicBezTo>
                    <a:cubicBezTo>
                      <a:pt x="4969" y="17956"/>
                      <a:pt x="4996" y="17913"/>
                      <a:pt x="4996" y="17892"/>
                    </a:cubicBezTo>
                    <a:cubicBezTo>
                      <a:pt x="4996" y="17843"/>
                      <a:pt x="4969" y="17821"/>
                      <a:pt x="4926" y="17821"/>
                    </a:cubicBezTo>
                    <a:close/>
                    <a:moveTo>
                      <a:pt x="5196" y="17821"/>
                    </a:moveTo>
                    <a:cubicBezTo>
                      <a:pt x="5174" y="17821"/>
                      <a:pt x="5131" y="17843"/>
                      <a:pt x="5131" y="17892"/>
                    </a:cubicBezTo>
                    <a:cubicBezTo>
                      <a:pt x="5131" y="17913"/>
                      <a:pt x="5174" y="17956"/>
                      <a:pt x="5196" y="17956"/>
                    </a:cubicBezTo>
                    <a:cubicBezTo>
                      <a:pt x="5239" y="17956"/>
                      <a:pt x="5266" y="17913"/>
                      <a:pt x="5266" y="17892"/>
                    </a:cubicBezTo>
                    <a:cubicBezTo>
                      <a:pt x="5266" y="17843"/>
                      <a:pt x="5239" y="17821"/>
                      <a:pt x="5196" y="17821"/>
                    </a:cubicBezTo>
                    <a:close/>
                    <a:moveTo>
                      <a:pt x="5466" y="17821"/>
                    </a:moveTo>
                    <a:cubicBezTo>
                      <a:pt x="5444" y="17821"/>
                      <a:pt x="5401" y="17843"/>
                      <a:pt x="5401" y="17892"/>
                    </a:cubicBezTo>
                    <a:cubicBezTo>
                      <a:pt x="5401" y="17913"/>
                      <a:pt x="5444" y="17956"/>
                      <a:pt x="5466" y="17956"/>
                    </a:cubicBezTo>
                    <a:cubicBezTo>
                      <a:pt x="5509" y="17956"/>
                      <a:pt x="5536" y="17913"/>
                      <a:pt x="5536" y="17892"/>
                    </a:cubicBezTo>
                    <a:cubicBezTo>
                      <a:pt x="5536" y="17843"/>
                      <a:pt x="5509" y="17821"/>
                      <a:pt x="5466" y="1782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7"/>
              <p:cNvSpPr/>
              <p:nvPr/>
            </p:nvSpPr>
            <p:spPr>
              <a:xfrm rot="-5400000">
                <a:off x="133476" y="-563333"/>
                <a:ext cx="1655568" cy="1600537"/>
              </a:xfrm>
              <a:custGeom>
                <a:avLst/>
                <a:gdLst/>
                <a:ahLst/>
                <a:cxnLst/>
                <a:rect l="l" t="t" r="r" b="b"/>
                <a:pathLst>
                  <a:path w="14290" h="13815" extrusionOk="0">
                    <a:moveTo>
                      <a:pt x="71" y="0"/>
                    </a:moveTo>
                    <a:cubicBezTo>
                      <a:pt x="28" y="0"/>
                      <a:pt x="1" y="43"/>
                      <a:pt x="1" y="65"/>
                    </a:cubicBezTo>
                    <a:cubicBezTo>
                      <a:pt x="1" y="108"/>
                      <a:pt x="28" y="135"/>
                      <a:pt x="71" y="135"/>
                    </a:cubicBezTo>
                    <a:cubicBezTo>
                      <a:pt x="114" y="135"/>
                      <a:pt x="136" y="108"/>
                      <a:pt x="136" y="65"/>
                    </a:cubicBezTo>
                    <a:cubicBezTo>
                      <a:pt x="136" y="43"/>
                      <a:pt x="114" y="0"/>
                      <a:pt x="71" y="0"/>
                    </a:cubicBezTo>
                    <a:close/>
                    <a:moveTo>
                      <a:pt x="341" y="0"/>
                    </a:moveTo>
                    <a:cubicBezTo>
                      <a:pt x="298" y="0"/>
                      <a:pt x="271" y="43"/>
                      <a:pt x="271" y="65"/>
                    </a:cubicBezTo>
                    <a:cubicBezTo>
                      <a:pt x="271" y="108"/>
                      <a:pt x="298" y="135"/>
                      <a:pt x="341" y="135"/>
                    </a:cubicBezTo>
                    <a:cubicBezTo>
                      <a:pt x="384" y="135"/>
                      <a:pt x="406" y="108"/>
                      <a:pt x="406" y="65"/>
                    </a:cubicBezTo>
                    <a:cubicBezTo>
                      <a:pt x="406" y="43"/>
                      <a:pt x="384" y="0"/>
                      <a:pt x="341" y="0"/>
                    </a:cubicBezTo>
                    <a:close/>
                    <a:moveTo>
                      <a:pt x="611" y="0"/>
                    </a:moveTo>
                    <a:cubicBezTo>
                      <a:pt x="568" y="0"/>
                      <a:pt x="541" y="43"/>
                      <a:pt x="541" y="65"/>
                    </a:cubicBezTo>
                    <a:cubicBezTo>
                      <a:pt x="541" y="108"/>
                      <a:pt x="568" y="135"/>
                      <a:pt x="611" y="135"/>
                    </a:cubicBezTo>
                    <a:cubicBezTo>
                      <a:pt x="654" y="135"/>
                      <a:pt x="676" y="108"/>
                      <a:pt x="676" y="65"/>
                    </a:cubicBezTo>
                    <a:cubicBezTo>
                      <a:pt x="676" y="43"/>
                      <a:pt x="654" y="0"/>
                      <a:pt x="611" y="0"/>
                    </a:cubicBezTo>
                    <a:close/>
                    <a:moveTo>
                      <a:pt x="881" y="0"/>
                    </a:moveTo>
                    <a:cubicBezTo>
                      <a:pt x="838" y="0"/>
                      <a:pt x="811" y="43"/>
                      <a:pt x="811" y="65"/>
                    </a:cubicBezTo>
                    <a:cubicBezTo>
                      <a:pt x="811" y="108"/>
                      <a:pt x="838" y="135"/>
                      <a:pt x="881" y="135"/>
                    </a:cubicBezTo>
                    <a:cubicBezTo>
                      <a:pt x="924" y="135"/>
                      <a:pt x="946" y="108"/>
                      <a:pt x="946" y="65"/>
                    </a:cubicBezTo>
                    <a:cubicBezTo>
                      <a:pt x="946" y="43"/>
                      <a:pt x="924" y="0"/>
                      <a:pt x="881" y="0"/>
                    </a:cubicBezTo>
                    <a:close/>
                    <a:moveTo>
                      <a:pt x="1151" y="0"/>
                    </a:moveTo>
                    <a:cubicBezTo>
                      <a:pt x="1108" y="0"/>
                      <a:pt x="1081" y="43"/>
                      <a:pt x="1081" y="65"/>
                    </a:cubicBezTo>
                    <a:cubicBezTo>
                      <a:pt x="1081" y="108"/>
                      <a:pt x="1108" y="135"/>
                      <a:pt x="1151" y="135"/>
                    </a:cubicBezTo>
                    <a:cubicBezTo>
                      <a:pt x="1194" y="135"/>
                      <a:pt x="1216" y="108"/>
                      <a:pt x="1216" y="65"/>
                    </a:cubicBezTo>
                    <a:cubicBezTo>
                      <a:pt x="1216" y="43"/>
                      <a:pt x="1194" y="0"/>
                      <a:pt x="1151" y="0"/>
                    </a:cubicBezTo>
                    <a:close/>
                    <a:moveTo>
                      <a:pt x="1421" y="0"/>
                    </a:moveTo>
                    <a:cubicBezTo>
                      <a:pt x="1378" y="0"/>
                      <a:pt x="1351" y="43"/>
                      <a:pt x="1351" y="65"/>
                    </a:cubicBezTo>
                    <a:cubicBezTo>
                      <a:pt x="1351" y="108"/>
                      <a:pt x="1378" y="135"/>
                      <a:pt x="1421" y="135"/>
                    </a:cubicBezTo>
                    <a:cubicBezTo>
                      <a:pt x="1464" y="135"/>
                      <a:pt x="1486" y="108"/>
                      <a:pt x="1486" y="65"/>
                    </a:cubicBezTo>
                    <a:cubicBezTo>
                      <a:pt x="1486" y="43"/>
                      <a:pt x="1464" y="0"/>
                      <a:pt x="1421" y="0"/>
                    </a:cubicBezTo>
                    <a:close/>
                    <a:moveTo>
                      <a:pt x="1691" y="0"/>
                    </a:moveTo>
                    <a:cubicBezTo>
                      <a:pt x="1648" y="0"/>
                      <a:pt x="1621" y="43"/>
                      <a:pt x="1621" y="65"/>
                    </a:cubicBezTo>
                    <a:cubicBezTo>
                      <a:pt x="1621" y="108"/>
                      <a:pt x="1648" y="135"/>
                      <a:pt x="1691" y="135"/>
                    </a:cubicBezTo>
                    <a:cubicBezTo>
                      <a:pt x="1734" y="135"/>
                      <a:pt x="1756" y="108"/>
                      <a:pt x="1756" y="65"/>
                    </a:cubicBezTo>
                    <a:cubicBezTo>
                      <a:pt x="1756" y="43"/>
                      <a:pt x="1734" y="0"/>
                      <a:pt x="1691" y="0"/>
                    </a:cubicBezTo>
                    <a:close/>
                    <a:moveTo>
                      <a:pt x="1961" y="0"/>
                    </a:moveTo>
                    <a:cubicBezTo>
                      <a:pt x="1918" y="0"/>
                      <a:pt x="1891" y="43"/>
                      <a:pt x="1891" y="65"/>
                    </a:cubicBezTo>
                    <a:cubicBezTo>
                      <a:pt x="1891" y="108"/>
                      <a:pt x="1918" y="135"/>
                      <a:pt x="1961" y="135"/>
                    </a:cubicBezTo>
                    <a:cubicBezTo>
                      <a:pt x="2004" y="135"/>
                      <a:pt x="2026" y="108"/>
                      <a:pt x="2026" y="65"/>
                    </a:cubicBezTo>
                    <a:cubicBezTo>
                      <a:pt x="2026" y="43"/>
                      <a:pt x="2004" y="0"/>
                      <a:pt x="1961" y="0"/>
                    </a:cubicBezTo>
                    <a:close/>
                    <a:moveTo>
                      <a:pt x="2231" y="0"/>
                    </a:moveTo>
                    <a:cubicBezTo>
                      <a:pt x="2188" y="0"/>
                      <a:pt x="2161" y="43"/>
                      <a:pt x="2161" y="65"/>
                    </a:cubicBezTo>
                    <a:cubicBezTo>
                      <a:pt x="2161" y="108"/>
                      <a:pt x="2188" y="135"/>
                      <a:pt x="2231" y="135"/>
                    </a:cubicBezTo>
                    <a:cubicBezTo>
                      <a:pt x="2274" y="135"/>
                      <a:pt x="2296" y="108"/>
                      <a:pt x="2296" y="65"/>
                    </a:cubicBezTo>
                    <a:cubicBezTo>
                      <a:pt x="2296" y="43"/>
                      <a:pt x="2274" y="0"/>
                      <a:pt x="2231" y="0"/>
                    </a:cubicBezTo>
                    <a:close/>
                    <a:moveTo>
                      <a:pt x="2501" y="0"/>
                    </a:moveTo>
                    <a:cubicBezTo>
                      <a:pt x="2458" y="0"/>
                      <a:pt x="2431" y="43"/>
                      <a:pt x="2431" y="65"/>
                    </a:cubicBezTo>
                    <a:cubicBezTo>
                      <a:pt x="2431" y="108"/>
                      <a:pt x="2458" y="135"/>
                      <a:pt x="2501" y="135"/>
                    </a:cubicBezTo>
                    <a:cubicBezTo>
                      <a:pt x="2544" y="135"/>
                      <a:pt x="2566" y="108"/>
                      <a:pt x="2566" y="65"/>
                    </a:cubicBezTo>
                    <a:cubicBezTo>
                      <a:pt x="2566" y="43"/>
                      <a:pt x="2544" y="0"/>
                      <a:pt x="2501" y="0"/>
                    </a:cubicBezTo>
                    <a:close/>
                    <a:moveTo>
                      <a:pt x="2771" y="0"/>
                    </a:moveTo>
                    <a:cubicBezTo>
                      <a:pt x="2728" y="0"/>
                      <a:pt x="2701" y="43"/>
                      <a:pt x="2701" y="65"/>
                    </a:cubicBezTo>
                    <a:cubicBezTo>
                      <a:pt x="2701" y="108"/>
                      <a:pt x="2728" y="135"/>
                      <a:pt x="2771" y="135"/>
                    </a:cubicBezTo>
                    <a:cubicBezTo>
                      <a:pt x="2814" y="135"/>
                      <a:pt x="2836" y="108"/>
                      <a:pt x="2836" y="65"/>
                    </a:cubicBezTo>
                    <a:cubicBezTo>
                      <a:pt x="2836" y="43"/>
                      <a:pt x="2814" y="0"/>
                      <a:pt x="2771" y="0"/>
                    </a:cubicBezTo>
                    <a:close/>
                    <a:moveTo>
                      <a:pt x="3041" y="0"/>
                    </a:moveTo>
                    <a:cubicBezTo>
                      <a:pt x="2998" y="0"/>
                      <a:pt x="2971" y="43"/>
                      <a:pt x="2971" y="65"/>
                    </a:cubicBezTo>
                    <a:cubicBezTo>
                      <a:pt x="2971" y="108"/>
                      <a:pt x="2998" y="135"/>
                      <a:pt x="3041" y="135"/>
                    </a:cubicBezTo>
                    <a:cubicBezTo>
                      <a:pt x="3084" y="135"/>
                      <a:pt x="3106" y="108"/>
                      <a:pt x="3106" y="65"/>
                    </a:cubicBezTo>
                    <a:cubicBezTo>
                      <a:pt x="3106" y="43"/>
                      <a:pt x="3084" y="0"/>
                      <a:pt x="3041" y="0"/>
                    </a:cubicBezTo>
                    <a:close/>
                    <a:moveTo>
                      <a:pt x="3311" y="0"/>
                    </a:moveTo>
                    <a:cubicBezTo>
                      <a:pt x="3268" y="0"/>
                      <a:pt x="3241" y="43"/>
                      <a:pt x="3241" y="65"/>
                    </a:cubicBezTo>
                    <a:cubicBezTo>
                      <a:pt x="3241" y="108"/>
                      <a:pt x="3268" y="135"/>
                      <a:pt x="3311" y="135"/>
                    </a:cubicBezTo>
                    <a:cubicBezTo>
                      <a:pt x="3354" y="135"/>
                      <a:pt x="3376" y="108"/>
                      <a:pt x="3376" y="65"/>
                    </a:cubicBezTo>
                    <a:cubicBezTo>
                      <a:pt x="3376" y="43"/>
                      <a:pt x="3354" y="0"/>
                      <a:pt x="3311" y="0"/>
                    </a:cubicBezTo>
                    <a:close/>
                    <a:moveTo>
                      <a:pt x="3581" y="0"/>
                    </a:moveTo>
                    <a:cubicBezTo>
                      <a:pt x="3538" y="0"/>
                      <a:pt x="3511" y="43"/>
                      <a:pt x="3511" y="65"/>
                    </a:cubicBezTo>
                    <a:cubicBezTo>
                      <a:pt x="3511" y="108"/>
                      <a:pt x="3538" y="135"/>
                      <a:pt x="3581" y="135"/>
                    </a:cubicBezTo>
                    <a:cubicBezTo>
                      <a:pt x="3624" y="135"/>
                      <a:pt x="3646" y="108"/>
                      <a:pt x="3646" y="65"/>
                    </a:cubicBezTo>
                    <a:cubicBezTo>
                      <a:pt x="3646" y="43"/>
                      <a:pt x="3624" y="0"/>
                      <a:pt x="3581" y="0"/>
                    </a:cubicBezTo>
                    <a:close/>
                    <a:moveTo>
                      <a:pt x="3851" y="0"/>
                    </a:moveTo>
                    <a:cubicBezTo>
                      <a:pt x="3808" y="0"/>
                      <a:pt x="3781" y="43"/>
                      <a:pt x="3781" y="65"/>
                    </a:cubicBezTo>
                    <a:cubicBezTo>
                      <a:pt x="3781" y="108"/>
                      <a:pt x="3808" y="135"/>
                      <a:pt x="3851" y="135"/>
                    </a:cubicBezTo>
                    <a:cubicBezTo>
                      <a:pt x="3894" y="135"/>
                      <a:pt x="3916" y="108"/>
                      <a:pt x="3916" y="65"/>
                    </a:cubicBezTo>
                    <a:cubicBezTo>
                      <a:pt x="3916" y="43"/>
                      <a:pt x="3894" y="0"/>
                      <a:pt x="3851" y="0"/>
                    </a:cubicBezTo>
                    <a:close/>
                    <a:moveTo>
                      <a:pt x="4121" y="0"/>
                    </a:moveTo>
                    <a:cubicBezTo>
                      <a:pt x="4078" y="0"/>
                      <a:pt x="4051" y="43"/>
                      <a:pt x="4051" y="65"/>
                    </a:cubicBezTo>
                    <a:cubicBezTo>
                      <a:pt x="4051" y="108"/>
                      <a:pt x="4078" y="135"/>
                      <a:pt x="4121" y="135"/>
                    </a:cubicBezTo>
                    <a:cubicBezTo>
                      <a:pt x="4164" y="135"/>
                      <a:pt x="4186" y="108"/>
                      <a:pt x="4186" y="65"/>
                    </a:cubicBezTo>
                    <a:cubicBezTo>
                      <a:pt x="4186" y="43"/>
                      <a:pt x="4164" y="0"/>
                      <a:pt x="4121" y="0"/>
                    </a:cubicBezTo>
                    <a:close/>
                    <a:moveTo>
                      <a:pt x="4391" y="0"/>
                    </a:moveTo>
                    <a:cubicBezTo>
                      <a:pt x="4348" y="0"/>
                      <a:pt x="4321" y="43"/>
                      <a:pt x="4321" y="65"/>
                    </a:cubicBezTo>
                    <a:cubicBezTo>
                      <a:pt x="4321" y="108"/>
                      <a:pt x="4348" y="135"/>
                      <a:pt x="4391" y="135"/>
                    </a:cubicBezTo>
                    <a:cubicBezTo>
                      <a:pt x="4434" y="135"/>
                      <a:pt x="4456" y="108"/>
                      <a:pt x="4456" y="65"/>
                    </a:cubicBezTo>
                    <a:cubicBezTo>
                      <a:pt x="4456" y="43"/>
                      <a:pt x="4434" y="0"/>
                      <a:pt x="4391" y="0"/>
                    </a:cubicBezTo>
                    <a:close/>
                    <a:moveTo>
                      <a:pt x="4661" y="0"/>
                    </a:moveTo>
                    <a:cubicBezTo>
                      <a:pt x="4618" y="0"/>
                      <a:pt x="4591" y="43"/>
                      <a:pt x="4591" y="65"/>
                    </a:cubicBezTo>
                    <a:cubicBezTo>
                      <a:pt x="4591" y="108"/>
                      <a:pt x="4618" y="135"/>
                      <a:pt x="4661" y="135"/>
                    </a:cubicBezTo>
                    <a:cubicBezTo>
                      <a:pt x="4704" y="135"/>
                      <a:pt x="4726" y="108"/>
                      <a:pt x="4726" y="65"/>
                    </a:cubicBezTo>
                    <a:cubicBezTo>
                      <a:pt x="4726" y="43"/>
                      <a:pt x="4704" y="0"/>
                      <a:pt x="4661" y="0"/>
                    </a:cubicBezTo>
                    <a:close/>
                    <a:moveTo>
                      <a:pt x="4931" y="0"/>
                    </a:moveTo>
                    <a:cubicBezTo>
                      <a:pt x="4888" y="0"/>
                      <a:pt x="4861" y="43"/>
                      <a:pt x="4861" y="65"/>
                    </a:cubicBezTo>
                    <a:cubicBezTo>
                      <a:pt x="4861" y="108"/>
                      <a:pt x="4888" y="135"/>
                      <a:pt x="4931" y="135"/>
                    </a:cubicBezTo>
                    <a:cubicBezTo>
                      <a:pt x="4975" y="135"/>
                      <a:pt x="4996" y="108"/>
                      <a:pt x="4996" y="65"/>
                    </a:cubicBezTo>
                    <a:cubicBezTo>
                      <a:pt x="4996" y="43"/>
                      <a:pt x="4975" y="0"/>
                      <a:pt x="4931" y="0"/>
                    </a:cubicBezTo>
                    <a:close/>
                    <a:moveTo>
                      <a:pt x="5201" y="0"/>
                    </a:moveTo>
                    <a:cubicBezTo>
                      <a:pt x="5158" y="0"/>
                      <a:pt x="5131" y="43"/>
                      <a:pt x="5131" y="65"/>
                    </a:cubicBezTo>
                    <a:cubicBezTo>
                      <a:pt x="5131" y="108"/>
                      <a:pt x="5158" y="135"/>
                      <a:pt x="5201" y="135"/>
                    </a:cubicBezTo>
                    <a:cubicBezTo>
                      <a:pt x="5245" y="135"/>
                      <a:pt x="5266" y="108"/>
                      <a:pt x="5266" y="65"/>
                    </a:cubicBezTo>
                    <a:cubicBezTo>
                      <a:pt x="5266" y="43"/>
                      <a:pt x="5245" y="0"/>
                      <a:pt x="5201" y="0"/>
                    </a:cubicBezTo>
                    <a:close/>
                    <a:moveTo>
                      <a:pt x="5471" y="0"/>
                    </a:moveTo>
                    <a:cubicBezTo>
                      <a:pt x="5428" y="0"/>
                      <a:pt x="5401" y="43"/>
                      <a:pt x="5401" y="65"/>
                    </a:cubicBezTo>
                    <a:cubicBezTo>
                      <a:pt x="5401" y="108"/>
                      <a:pt x="5428" y="135"/>
                      <a:pt x="5471" y="135"/>
                    </a:cubicBezTo>
                    <a:cubicBezTo>
                      <a:pt x="5515" y="135"/>
                      <a:pt x="5536" y="108"/>
                      <a:pt x="5536" y="65"/>
                    </a:cubicBezTo>
                    <a:cubicBezTo>
                      <a:pt x="5536" y="43"/>
                      <a:pt x="5515" y="0"/>
                      <a:pt x="5471" y="0"/>
                    </a:cubicBezTo>
                    <a:close/>
                    <a:moveTo>
                      <a:pt x="5741" y="0"/>
                    </a:moveTo>
                    <a:cubicBezTo>
                      <a:pt x="5698" y="0"/>
                      <a:pt x="5671" y="43"/>
                      <a:pt x="5671" y="65"/>
                    </a:cubicBezTo>
                    <a:cubicBezTo>
                      <a:pt x="5671" y="108"/>
                      <a:pt x="5698" y="135"/>
                      <a:pt x="5741" y="135"/>
                    </a:cubicBezTo>
                    <a:cubicBezTo>
                      <a:pt x="5785" y="135"/>
                      <a:pt x="5806" y="108"/>
                      <a:pt x="5806" y="65"/>
                    </a:cubicBezTo>
                    <a:cubicBezTo>
                      <a:pt x="5806" y="43"/>
                      <a:pt x="5785" y="0"/>
                      <a:pt x="5741" y="0"/>
                    </a:cubicBezTo>
                    <a:close/>
                    <a:moveTo>
                      <a:pt x="6011" y="0"/>
                    </a:moveTo>
                    <a:cubicBezTo>
                      <a:pt x="5968" y="0"/>
                      <a:pt x="5941" y="43"/>
                      <a:pt x="5941" y="65"/>
                    </a:cubicBezTo>
                    <a:cubicBezTo>
                      <a:pt x="5941" y="108"/>
                      <a:pt x="5968" y="135"/>
                      <a:pt x="6011" y="135"/>
                    </a:cubicBezTo>
                    <a:cubicBezTo>
                      <a:pt x="6055" y="135"/>
                      <a:pt x="6076" y="108"/>
                      <a:pt x="6076" y="65"/>
                    </a:cubicBezTo>
                    <a:cubicBezTo>
                      <a:pt x="6076" y="43"/>
                      <a:pt x="6055" y="0"/>
                      <a:pt x="6011" y="0"/>
                    </a:cubicBezTo>
                    <a:close/>
                    <a:moveTo>
                      <a:pt x="6281" y="0"/>
                    </a:moveTo>
                    <a:cubicBezTo>
                      <a:pt x="6238" y="0"/>
                      <a:pt x="6211" y="43"/>
                      <a:pt x="6211" y="65"/>
                    </a:cubicBezTo>
                    <a:cubicBezTo>
                      <a:pt x="6211" y="108"/>
                      <a:pt x="6238" y="135"/>
                      <a:pt x="6281" y="135"/>
                    </a:cubicBezTo>
                    <a:cubicBezTo>
                      <a:pt x="6325" y="135"/>
                      <a:pt x="6346" y="108"/>
                      <a:pt x="6346" y="65"/>
                    </a:cubicBezTo>
                    <a:cubicBezTo>
                      <a:pt x="6346" y="43"/>
                      <a:pt x="6325" y="0"/>
                      <a:pt x="6281" y="0"/>
                    </a:cubicBezTo>
                    <a:close/>
                    <a:moveTo>
                      <a:pt x="6551" y="0"/>
                    </a:moveTo>
                    <a:cubicBezTo>
                      <a:pt x="6508" y="0"/>
                      <a:pt x="6481" y="43"/>
                      <a:pt x="6481" y="65"/>
                    </a:cubicBezTo>
                    <a:cubicBezTo>
                      <a:pt x="6481" y="108"/>
                      <a:pt x="6508" y="135"/>
                      <a:pt x="6551" y="135"/>
                    </a:cubicBezTo>
                    <a:cubicBezTo>
                      <a:pt x="6595" y="135"/>
                      <a:pt x="6616" y="108"/>
                      <a:pt x="6616" y="65"/>
                    </a:cubicBezTo>
                    <a:cubicBezTo>
                      <a:pt x="6616" y="43"/>
                      <a:pt x="6595" y="0"/>
                      <a:pt x="6551" y="0"/>
                    </a:cubicBezTo>
                    <a:close/>
                    <a:moveTo>
                      <a:pt x="6821" y="0"/>
                    </a:moveTo>
                    <a:cubicBezTo>
                      <a:pt x="6778" y="0"/>
                      <a:pt x="6751" y="43"/>
                      <a:pt x="6751" y="65"/>
                    </a:cubicBezTo>
                    <a:cubicBezTo>
                      <a:pt x="6751" y="108"/>
                      <a:pt x="6778" y="135"/>
                      <a:pt x="6821" y="135"/>
                    </a:cubicBezTo>
                    <a:cubicBezTo>
                      <a:pt x="6865" y="135"/>
                      <a:pt x="6886" y="108"/>
                      <a:pt x="6886" y="65"/>
                    </a:cubicBezTo>
                    <a:cubicBezTo>
                      <a:pt x="6886" y="43"/>
                      <a:pt x="6865" y="0"/>
                      <a:pt x="6821" y="0"/>
                    </a:cubicBezTo>
                    <a:close/>
                    <a:moveTo>
                      <a:pt x="7091" y="0"/>
                    </a:moveTo>
                    <a:cubicBezTo>
                      <a:pt x="7048" y="0"/>
                      <a:pt x="7021" y="43"/>
                      <a:pt x="7021" y="65"/>
                    </a:cubicBezTo>
                    <a:cubicBezTo>
                      <a:pt x="7021" y="108"/>
                      <a:pt x="7048" y="135"/>
                      <a:pt x="7091" y="135"/>
                    </a:cubicBezTo>
                    <a:cubicBezTo>
                      <a:pt x="7135" y="135"/>
                      <a:pt x="7156" y="108"/>
                      <a:pt x="7156" y="65"/>
                    </a:cubicBezTo>
                    <a:cubicBezTo>
                      <a:pt x="7156" y="43"/>
                      <a:pt x="7135" y="0"/>
                      <a:pt x="7091" y="0"/>
                    </a:cubicBezTo>
                    <a:close/>
                    <a:moveTo>
                      <a:pt x="7113" y="243"/>
                    </a:moveTo>
                    <a:cubicBezTo>
                      <a:pt x="7091" y="243"/>
                      <a:pt x="7048" y="270"/>
                      <a:pt x="7048" y="314"/>
                    </a:cubicBezTo>
                    <a:cubicBezTo>
                      <a:pt x="7048" y="335"/>
                      <a:pt x="7091" y="378"/>
                      <a:pt x="7113" y="378"/>
                    </a:cubicBezTo>
                    <a:cubicBezTo>
                      <a:pt x="7156" y="378"/>
                      <a:pt x="7183" y="335"/>
                      <a:pt x="7183" y="314"/>
                    </a:cubicBezTo>
                    <a:cubicBezTo>
                      <a:pt x="7183" y="270"/>
                      <a:pt x="7156" y="243"/>
                      <a:pt x="7113" y="243"/>
                    </a:cubicBezTo>
                    <a:close/>
                    <a:moveTo>
                      <a:pt x="7113" y="513"/>
                    </a:moveTo>
                    <a:cubicBezTo>
                      <a:pt x="7091" y="513"/>
                      <a:pt x="7048" y="540"/>
                      <a:pt x="7048" y="584"/>
                    </a:cubicBezTo>
                    <a:cubicBezTo>
                      <a:pt x="7048" y="605"/>
                      <a:pt x="7091" y="648"/>
                      <a:pt x="7113" y="648"/>
                    </a:cubicBezTo>
                    <a:cubicBezTo>
                      <a:pt x="7156" y="648"/>
                      <a:pt x="7183" y="605"/>
                      <a:pt x="7183" y="584"/>
                    </a:cubicBezTo>
                    <a:cubicBezTo>
                      <a:pt x="7183" y="540"/>
                      <a:pt x="7156" y="513"/>
                      <a:pt x="7113" y="513"/>
                    </a:cubicBezTo>
                    <a:close/>
                    <a:moveTo>
                      <a:pt x="7113" y="783"/>
                    </a:moveTo>
                    <a:cubicBezTo>
                      <a:pt x="7091" y="783"/>
                      <a:pt x="7048" y="810"/>
                      <a:pt x="7048" y="854"/>
                    </a:cubicBezTo>
                    <a:cubicBezTo>
                      <a:pt x="7048" y="875"/>
                      <a:pt x="7091" y="918"/>
                      <a:pt x="7113" y="918"/>
                    </a:cubicBezTo>
                    <a:cubicBezTo>
                      <a:pt x="7156" y="918"/>
                      <a:pt x="7183" y="875"/>
                      <a:pt x="7183" y="854"/>
                    </a:cubicBezTo>
                    <a:cubicBezTo>
                      <a:pt x="7183" y="810"/>
                      <a:pt x="7156" y="783"/>
                      <a:pt x="7113" y="783"/>
                    </a:cubicBezTo>
                    <a:close/>
                    <a:moveTo>
                      <a:pt x="7113" y="1053"/>
                    </a:moveTo>
                    <a:cubicBezTo>
                      <a:pt x="7091" y="1053"/>
                      <a:pt x="7048" y="1080"/>
                      <a:pt x="7048" y="1124"/>
                    </a:cubicBezTo>
                    <a:cubicBezTo>
                      <a:pt x="7048" y="1145"/>
                      <a:pt x="7091" y="1188"/>
                      <a:pt x="7113" y="1188"/>
                    </a:cubicBezTo>
                    <a:cubicBezTo>
                      <a:pt x="7156" y="1188"/>
                      <a:pt x="7183" y="1145"/>
                      <a:pt x="7183" y="1124"/>
                    </a:cubicBezTo>
                    <a:cubicBezTo>
                      <a:pt x="7183" y="1080"/>
                      <a:pt x="7156" y="1053"/>
                      <a:pt x="7113" y="1053"/>
                    </a:cubicBezTo>
                    <a:close/>
                    <a:moveTo>
                      <a:pt x="7113" y="1323"/>
                    </a:moveTo>
                    <a:cubicBezTo>
                      <a:pt x="7091" y="1323"/>
                      <a:pt x="7048" y="1350"/>
                      <a:pt x="7048" y="1394"/>
                    </a:cubicBezTo>
                    <a:cubicBezTo>
                      <a:pt x="7048" y="1415"/>
                      <a:pt x="7091" y="1458"/>
                      <a:pt x="7113" y="1458"/>
                    </a:cubicBezTo>
                    <a:cubicBezTo>
                      <a:pt x="7156" y="1458"/>
                      <a:pt x="7183" y="1415"/>
                      <a:pt x="7183" y="1394"/>
                    </a:cubicBezTo>
                    <a:cubicBezTo>
                      <a:pt x="7183" y="1350"/>
                      <a:pt x="7156" y="1323"/>
                      <a:pt x="7113" y="1323"/>
                    </a:cubicBezTo>
                    <a:close/>
                    <a:moveTo>
                      <a:pt x="7113" y="1593"/>
                    </a:moveTo>
                    <a:cubicBezTo>
                      <a:pt x="7091" y="1593"/>
                      <a:pt x="7048" y="1620"/>
                      <a:pt x="7048" y="1664"/>
                    </a:cubicBezTo>
                    <a:cubicBezTo>
                      <a:pt x="7048" y="1685"/>
                      <a:pt x="7091" y="1728"/>
                      <a:pt x="7113" y="1728"/>
                    </a:cubicBezTo>
                    <a:cubicBezTo>
                      <a:pt x="7156" y="1728"/>
                      <a:pt x="7183" y="1685"/>
                      <a:pt x="7183" y="1664"/>
                    </a:cubicBezTo>
                    <a:cubicBezTo>
                      <a:pt x="7183" y="1620"/>
                      <a:pt x="7156" y="1593"/>
                      <a:pt x="7113" y="1593"/>
                    </a:cubicBezTo>
                    <a:close/>
                    <a:moveTo>
                      <a:pt x="7113" y="1863"/>
                    </a:moveTo>
                    <a:cubicBezTo>
                      <a:pt x="7091" y="1863"/>
                      <a:pt x="7048" y="1890"/>
                      <a:pt x="7048" y="1934"/>
                    </a:cubicBezTo>
                    <a:cubicBezTo>
                      <a:pt x="7048" y="1955"/>
                      <a:pt x="7091" y="1998"/>
                      <a:pt x="7113" y="1998"/>
                    </a:cubicBezTo>
                    <a:cubicBezTo>
                      <a:pt x="7156" y="1998"/>
                      <a:pt x="7183" y="1955"/>
                      <a:pt x="7183" y="1934"/>
                    </a:cubicBezTo>
                    <a:cubicBezTo>
                      <a:pt x="7183" y="1890"/>
                      <a:pt x="7156" y="1863"/>
                      <a:pt x="7113" y="1863"/>
                    </a:cubicBezTo>
                    <a:close/>
                    <a:moveTo>
                      <a:pt x="7113" y="2133"/>
                    </a:moveTo>
                    <a:cubicBezTo>
                      <a:pt x="7091" y="2133"/>
                      <a:pt x="7048" y="2160"/>
                      <a:pt x="7048" y="2204"/>
                    </a:cubicBezTo>
                    <a:cubicBezTo>
                      <a:pt x="7048" y="2225"/>
                      <a:pt x="7091" y="2268"/>
                      <a:pt x="7113" y="2268"/>
                    </a:cubicBezTo>
                    <a:cubicBezTo>
                      <a:pt x="7156" y="2268"/>
                      <a:pt x="7183" y="2225"/>
                      <a:pt x="7183" y="2204"/>
                    </a:cubicBezTo>
                    <a:cubicBezTo>
                      <a:pt x="7183" y="2160"/>
                      <a:pt x="7156" y="2133"/>
                      <a:pt x="7113" y="2133"/>
                    </a:cubicBezTo>
                    <a:close/>
                    <a:moveTo>
                      <a:pt x="7113" y="2403"/>
                    </a:moveTo>
                    <a:cubicBezTo>
                      <a:pt x="7091" y="2403"/>
                      <a:pt x="7048" y="2430"/>
                      <a:pt x="7048" y="2474"/>
                    </a:cubicBezTo>
                    <a:cubicBezTo>
                      <a:pt x="7048" y="2495"/>
                      <a:pt x="7091" y="2538"/>
                      <a:pt x="7113" y="2538"/>
                    </a:cubicBezTo>
                    <a:cubicBezTo>
                      <a:pt x="7156" y="2538"/>
                      <a:pt x="7183" y="2495"/>
                      <a:pt x="7183" y="2474"/>
                    </a:cubicBezTo>
                    <a:cubicBezTo>
                      <a:pt x="7183" y="2430"/>
                      <a:pt x="7156" y="2403"/>
                      <a:pt x="7113" y="2403"/>
                    </a:cubicBezTo>
                    <a:close/>
                    <a:moveTo>
                      <a:pt x="7113" y="2673"/>
                    </a:moveTo>
                    <a:cubicBezTo>
                      <a:pt x="7091" y="2673"/>
                      <a:pt x="7048" y="2700"/>
                      <a:pt x="7048" y="2744"/>
                    </a:cubicBezTo>
                    <a:cubicBezTo>
                      <a:pt x="7048" y="2765"/>
                      <a:pt x="7091" y="2808"/>
                      <a:pt x="7113" y="2808"/>
                    </a:cubicBezTo>
                    <a:cubicBezTo>
                      <a:pt x="7156" y="2808"/>
                      <a:pt x="7183" y="2765"/>
                      <a:pt x="7183" y="2744"/>
                    </a:cubicBezTo>
                    <a:cubicBezTo>
                      <a:pt x="7183" y="2700"/>
                      <a:pt x="7156" y="2673"/>
                      <a:pt x="7113" y="2673"/>
                    </a:cubicBezTo>
                    <a:close/>
                    <a:moveTo>
                      <a:pt x="7113" y="2943"/>
                    </a:moveTo>
                    <a:cubicBezTo>
                      <a:pt x="7091" y="2943"/>
                      <a:pt x="7048" y="2970"/>
                      <a:pt x="7048" y="3014"/>
                    </a:cubicBezTo>
                    <a:cubicBezTo>
                      <a:pt x="7048" y="3035"/>
                      <a:pt x="7091" y="3078"/>
                      <a:pt x="7113" y="3078"/>
                    </a:cubicBezTo>
                    <a:cubicBezTo>
                      <a:pt x="7156" y="3078"/>
                      <a:pt x="7183" y="3035"/>
                      <a:pt x="7183" y="3014"/>
                    </a:cubicBezTo>
                    <a:cubicBezTo>
                      <a:pt x="7183" y="2970"/>
                      <a:pt x="7156" y="2943"/>
                      <a:pt x="7113" y="2943"/>
                    </a:cubicBezTo>
                    <a:close/>
                    <a:moveTo>
                      <a:pt x="7113" y="3213"/>
                    </a:moveTo>
                    <a:cubicBezTo>
                      <a:pt x="7091" y="3213"/>
                      <a:pt x="7048" y="3240"/>
                      <a:pt x="7048" y="3284"/>
                    </a:cubicBezTo>
                    <a:cubicBezTo>
                      <a:pt x="7048" y="3305"/>
                      <a:pt x="7091" y="3348"/>
                      <a:pt x="7113" y="3348"/>
                    </a:cubicBezTo>
                    <a:cubicBezTo>
                      <a:pt x="7156" y="3348"/>
                      <a:pt x="7183" y="3305"/>
                      <a:pt x="7183" y="3284"/>
                    </a:cubicBezTo>
                    <a:cubicBezTo>
                      <a:pt x="7183" y="3240"/>
                      <a:pt x="7156" y="3213"/>
                      <a:pt x="7113" y="3213"/>
                    </a:cubicBezTo>
                    <a:close/>
                    <a:moveTo>
                      <a:pt x="7113" y="3483"/>
                    </a:moveTo>
                    <a:cubicBezTo>
                      <a:pt x="7091" y="3483"/>
                      <a:pt x="7048" y="3510"/>
                      <a:pt x="7048" y="3554"/>
                    </a:cubicBezTo>
                    <a:cubicBezTo>
                      <a:pt x="7048" y="3575"/>
                      <a:pt x="7091" y="3618"/>
                      <a:pt x="7113" y="3618"/>
                    </a:cubicBezTo>
                    <a:cubicBezTo>
                      <a:pt x="7156" y="3618"/>
                      <a:pt x="7183" y="3575"/>
                      <a:pt x="7183" y="3554"/>
                    </a:cubicBezTo>
                    <a:cubicBezTo>
                      <a:pt x="7183" y="3510"/>
                      <a:pt x="7156" y="3483"/>
                      <a:pt x="7113" y="3483"/>
                    </a:cubicBezTo>
                    <a:close/>
                    <a:moveTo>
                      <a:pt x="7113" y="3753"/>
                    </a:moveTo>
                    <a:cubicBezTo>
                      <a:pt x="7091" y="3753"/>
                      <a:pt x="7048" y="3780"/>
                      <a:pt x="7048" y="3824"/>
                    </a:cubicBezTo>
                    <a:cubicBezTo>
                      <a:pt x="7048" y="3845"/>
                      <a:pt x="7091" y="3888"/>
                      <a:pt x="7113" y="3888"/>
                    </a:cubicBezTo>
                    <a:cubicBezTo>
                      <a:pt x="7156" y="3888"/>
                      <a:pt x="7183" y="3845"/>
                      <a:pt x="7183" y="3824"/>
                    </a:cubicBezTo>
                    <a:cubicBezTo>
                      <a:pt x="7183" y="3780"/>
                      <a:pt x="7156" y="3753"/>
                      <a:pt x="7113" y="3753"/>
                    </a:cubicBezTo>
                    <a:close/>
                    <a:moveTo>
                      <a:pt x="7113" y="4023"/>
                    </a:moveTo>
                    <a:cubicBezTo>
                      <a:pt x="7091" y="4023"/>
                      <a:pt x="7048" y="4050"/>
                      <a:pt x="7048" y="4094"/>
                    </a:cubicBezTo>
                    <a:cubicBezTo>
                      <a:pt x="7048" y="4115"/>
                      <a:pt x="7091" y="4158"/>
                      <a:pt x="7113" y="4158"/>
                    </a:cubicBezTo>
                    <a:cubicBezTo>
                      <a:pt x="7156" y="4158"/>
                      <a:pt x="7183" y="4115"/>
                      <a:pt x="7183" y="4094"/>
                    </a:cubicBezTo>
                    <a:cubicBezTo>
                      <a:pt x="7183" y="4050"/>
                      <a:pt x="7156" y="4023"/>
                      <a:pt x="7113" y="4023"/>
                    </a:cubicBezTo>
                    <a:close/>
                    <a:moveTo>
                      <a:pt x="7113" y="4293"/>
                    </a:moveTo>
                    <a:cubicBezTo>
                      <a:pt x="7091" y="4293"/>
                      <a:pt x="7048" y="4320"/>
                      <a:pt x="7048" y="4364"/>
                    </a:cubicBezTo>
                    <a:cubicBezTo>
                      <a:pt x="7048" y="4385"/>
                      <a:pt x="7091" y="4428"/>
                      <a:pt x="7113" y="4428"/>
                    </a:cubicBezTo>
                    <a:cubicBezTo>
                      <a:pt x="7156" y="4428"/>
                      <a:pt x="7183" y="4385"/>
                      <a:pt x="7183" y="4364"/>
                    </a:cubicBezTo>
                    <a:cubicBezTo>
                      <a:pt x="7183" y="4320"/>
                      <a:pt x="7156" y="4293"/>
                      <a:pt x="7113" y="4293"/>
                    </a:cubicBezTo>
                    <a:close/>
                    <a:moveTo>
                      <a:pt x="7113" y="4563"/>
                    </a:moveTo>
                    <a:cubicBezTo>
                      <a:pt x="7091" y="4563"/>
                      <a:pt x="7048" y="4590"/>
                      <a:pt x="7048" y="4634"/>
                    </a:cubicBezTo>
                    <a:cubicBezTo>
                      <a:pt x="7048" y="4655"/>
                      <a:pt x="7091" y="4698"/>
                      <a:pt x="7113" y="4698"/>
                    </a:cubicBezTo>
                    <a:cubicBezTo>
                      <a:pt x="7156" y="4698"/>
                      <a:pt x="7183" y="4655"/>
                      <a:pt x="7183" y="4634"/>
                    </a:cubicBezTo>
                    <a:cubicBezTo>
                      <a:pt x="7183" y="4590"/>
                      <a:pt x="7156" y="4563"/>
                      <a:pt x="7113" y="4563"/>
                    </a:cubicBezTo>
                    <a:close/>
                    <a:moveTo>
                      <a:pt x="7113" y="4833"/>
                    </a:moveTo>
                    <a:cubicBezTo>
                      <a:pt x="7091" y="4833"/>
                      <a:pt x="7048" y="4860"/>
                      <a:pt x="7048" y="4904"/>
                    </a:cubicBezTo>
                    <a:cubicBezTo>
                      <a:pt x="7048" y="4925"/>
                      <a:pt x="7091" y="4968"/>
                      <a:pt x="7113" y="4968"/>
                    </a:cubicBezTo>
                    <a:cubicBezTo>
                      <a:pt x="7156" y="4968"/>
                      <a:pt x="7183" y="4925"/>
                      <a:pt x="7183" y="4904"/>
                    </a:cubicBezTo>
                    <a:cubicBezTo>
                      <a:pt x="7183" y="4860"/>
                      <a:pt x="7156" y="4833"/>
                      <a:pt x="7113" y="4833"/>
                    </a:cubicBezTo>
                    <a:close/>
                    <a:moveTo>
                      <a:pt x="7113" y="5103"/>
                    </a:moveTo>
                    <a:cubicBezTo>
                      <a:pt x="7091" y="5103"/>
                      <a:pt x="7048" y="5130"/>
                      <a:pt x="7048" y="5174"/>
                    </a:cubicBezTo>
                    <a:cubicBezTo>
                      <a:pt x="7048" y="5195"/>
                      <a:pt x="7091" y="5239"/>
                      <a:pt x="7113" y="5239"/>
                    </a:cubicBezTo>
                    <a:cubicBezTo>
                      <a:pt x="7156" y="5239"/>
                      <a:pt x="7183" y="5195"/>
                      <a:pt x="7183" y="5174"/>
                    </a:cubicBezTo>
                    <a:cubicBezTo>
                      <a:pt x="7183" y="5130"/>
                      <a:pt x="7156" y="5103"/>
                      <a:pt x="7113" y="5103"/>
                    </a:cubicBezTo>
                    <a:close/>
                    <a:moveTo>
                      <a:pt x="7113" y="5374"/>
                    </a:moveTo>
                    <a:cubicBezTo>
                      <a:pt x="7091" y="5374"/>
                      <a:pt x="7048" y="5401"/>
                      <a:pt x="7048" y="5444"/>
                    </a:cubicBezTo>
                    <a:cubicBezTo>
                      <a:pt x="7048" y="5465"/>
                      <a:pt x="7091" y="5509"/>
                      <a:pt x="7113" y="5509"/>
                    </a:cubicBezTo>
                    <a:cubicBezTo>
                      <a:pt x="7156" y="5509"/>
                      <a:pt x="7183" y="5465"/>
                      <a:pt x="7183" y="5444"/>
                    </a:cubicBezTo>
                    <a:cubicBezTo>
                      <a:pt x="7183" y="5401"/>
                      <a:pt x="7156" y="5374"/>
                      <a:pt x="7113" y="5374"/>
                    </a:cubicBezTo>
                    <a:close/>
                    <a:moveTo>
                      <a:pt x="7113" y="5644"/>
                    </a:moveTo>
                    <a:cubicBezTo>
                      <a:pt x="7091" y="5644"/>
                      <a:pt x="7048" y="5671"/>
                      <a:pt x="7048" y="5714"/>
                    </a:cubicBezTo>
                    <a:cubicBezTo>
                      <a:pt x="7048" y="5735"/>
                      <a:pt x="7091" y="5779"/>
                      <a:pt x="7113" y="5779"/>
                    </a:cubicBezTo>
                    <a:cubicBezTo>
                      <a:pt x="7156" y="5779"/>
                      <a:pt x="7183" y="5735"/>
                      <a:pt x="7183" y="5714"/>
                    </a:cubicBezTo>
                    <a:cubicBezTo>
                      <a:pt x="7183" y="5671"/>
                      <a:pt x="7156" y="5644"/>
                      <a:pt x="7113" y="5644"/>
                    </a:cubicBezTo>
                    <a:close/>
                    <a:moveTo>
                      <a:pt x="7113" y="5914"/>
                    </a:moveTo>
                    <a:cubicBezTo>
                      <a:pt x="7091" y="5914"/>
                      <a:pt x="7048" y="5941"/>
                      <a:pt x="7048" y="5984"/>
                    </a:cubicBezTo>
                    <a:cubicBezTo>
                      <a:pt x="7048" y="6005"/>
                      <a:pt x="7091" y="6049"/>
                      <a:pt x="7113" y="6049"/>
                    </a:cubicBezTo>
                    <a:cubicBezTo>
                      <a:pt x="7156" y="6049"/>
                      <a:pt x="7183" y="6005"/>
                      <a:pt x="7183" y="5984"/>
                    </a:cubicBezTo>
                    <a:cubicBezTo>
                      <a:pt x="7183" y="5941"/>
                      <a:pt x="7156" y="5914"/>
                      <a:pt x="7113" y="5914"/>
                    </a:cubicBezTo>
                    <a:close/>
                    <a:moveTo>
                      <a:pt x="7113" y="6184"/>
                    </a:moveTo>
                    <a:cubicBezTo>
                      <a:pt x="7091" y="6184"/>
                      <a:pt x="7048" y="6211"/>
                      <a:pt x="7048" y="6254"/>
                    </a:cubicBezTo>
                    <a:cubicBezTo>
                      <a:pt x="7048" y="6275"/>
                      <a:pt x="7091" y="6319"/>
                      <a:pt x="7113" y="6319"/>
                    </a:cubicBezTo>
                    <a:cubicBezTo>
                      <a:pt x="7156" y="6319"/>
                      <a:pt x="7183" y="6275"/>
                      <a:pt x="7183" y="6254"/>
                    </a:cubicBezTo>
                    <a:cubicBezTo>
                      <a:pt x="7183" y="6211"/>
                      <a:pt x="7156" y="6184"/>
                      <a:pt x="7113" y="6184"/>
                    </a:cubicBezTo>
                    <a:close/>
                    <a:moveTo>
                      <a:pt x="7113" y="6454"/>
                    </a:moveTo>
                    <a:cubicBezTo>
                      <a:pt x="7091" y="6454"/>
                      <a:pt x="7048" y="6481"/>
                      <a:pt x="7048" y="6524"/>
                    </a:cubicBezTo>
                    <a:cubicBezTo>
                      <a:pt x="7048" y="6545"/>
                      <a:pt x="7091" y="6589"/>
                      <a:pt x="7113" y="6589"/>
                    </a:cubicBezTo>
                    <a:cubicBezTo>
                      <a:pt x="7156" y="6589"/>
                      <a:pt x="7183" y="6545"/>
                      <a:pt x="7183" y="6524"/>
                    </a:cubicBezTo>
                    <a:cubicBezTo>
                      <a:pt x="7183" y="6481"/>
                      <a:pt x="7156" y="6454"/>
                      <a:pt x="7113" y="6454"/>
                    </a:cubicBezTo>
                    <a:close/>
                    <a:moveTo>
                      <a:pt x="7113" y="6724"/>
                    </a:moveTo>
                    <a:cubicBezTo>
                      <a:pt x="7091" y="6724"/>
                      <a:pt x="7048" y="6751"/>
                      <a:pt x="7048" y="6794"/>
                    </a:cubicBezTo>
                    <a:cubicBezTo>
                      <a:pt x="7048" y="6815"/>
                      <a:pt x="7091" y="6859"/>
                      <a:pt x="7113" y="6859"/>
                    </a:cubicBezTo>
                    <a:cubicBezTo>
                      <a:pt x="7156" y="6859"/>
                      <a:pt x="7183" y="6815"/>
                      <a:pt x="7183" y="6794"/>
                    </a:cubicBezTo>
                    <a:cubicBezTo>
                      <a:pt x="7183" y="6751"/>
                      <a:pt x="7156" y="6724"/>
                      <a:pt x="7113" y="6724"/>
                    </a:cubicBezTo>
                    <a:close/>
                    <a:moveTo>
                      <a:pt x="7113" y="6994"/>
                    </a:moveTo>
                    <a:cubicBezTo>
                      <a:pt x="7091" y="6994"/>
                      <a:pt x="7048" y="7021"/>
                      <a:pt x="7048" y="7064"/>
                    </a:cubicBezTo>
                    <a:cubicBezTo>
                      <a:pt x="7048" y="7085"/>
                      <a:pt x="7091" y="7129"/>
                      <a:pt x="7113" y="7129"/>
                    </a:cubicBezTo>
                    <a:cubicBezTo>
                      <a:pt x="7156" y="7129"/>
                      <a:pt x="7183" y="7085"/>
                      <a:pt x="7183" y="7064"/>
                    </a:cubicBezTo>
                    <a:cubicBezTo>
                      <a:pt x="7183" y="7021"/>
                      <a:pt x="7156" y="6994"/>
                      <a:pt x="7113" y="6994"/>
                    </a:cubicBezTo>
                    <a:close/>
                    <a:moveTo>
                      <a:pt x="7113" y="7264"/>
                    </a:moveTo>
                    <a:cubicBezTo>
                      <a:pt x="7091" y="7264"/>
                      <a:pt x="7048" y="7291"/>
                      <a:pt x="7048" y="7334"/>
                    </a:cubicBezTo>
                    <a:cubicBezTo>
                      <a:pt x="7048" y="7355"/>
                      <a:pt x="7091" y="7399"/>
                      <a:pt x="7113" y="7399"/>
                    </a:cubicBezTo>
                    <a:cubicBezTo>
                      <a:pt x="7156" y="7399"/>
                      <a:pt x="7183" y="7355"/>
                      <a:pt x="7183" y="7334"/>
                    </a:cubicBezTo>
                    <a:cubicBezTo>
                      <a:pt x="7183" y="7291"/>
                      <a:pt x="7156" y="7264"/>
                      <a:pt x="7113" y="7264"/>
                    </a:cubicBezTo>
                    <a:close/>
                    <a:moveTo>
                      <a:pt x="7113" y="7534"/>
                    </a:moveTo>
                    <a:cubicBezTo>
                      <a:pt x="7091" y="7534"/>
                      <a:pt x="7048" y="7561"/>
                      <a:pt x="7048" y="7604"/>
                    </a:cubicBezTo>
                    <a:cubicBezTo>
                      <a:pt x="7048" y="7625"/>
                      <a:pt x="7091" y="7669"/>
                      <a:pt x="7113" y="7669"/>
                    </a:cubicBezTo>
                    <a:cubicBezTo>
                      <a:pt x="7156" y="7669"/>
                      <a:pt x="7183" y="7625"/>
                      <a:pt x="7183" y="7604"/>
                    </a:cubicBezTo>
                    <a:cubicBezTo>
                      <a:pt x="7183" y="7561"/>
                      <a:pt x="7156" y="7534"/>
                      <a:pt x="7113" y="7534"/>
                    </a:cubicBezTo>
                    <a:close/>
                    <a:moveTo>
                      <a:pt x="7113" y="7804"/>
                    </a:moveTo>
                    <a:cubicBezTo>
                      <a:pt x="7091" y="7804"/>
                      <a:pt x="7048" y="7831"/>
                      <a:pt x="7048" y="7874"/>
                    </a:cubicBezTo>
                    <a:cubicBezTo>
                      <a:pt x="7048" y="7895"/>
                      <a:pt x="7091" y="7939"/>
                      <a:pt x="7113" y="7939"/>
                    </a:cubicBezTo>
                    <a:cubicBezTo>
                      <a:pt x="7156" y="7939"/>
                      <a:pt x="7183" y="7895"/>
                      <a:pt x="7183" y="7874"/>
                    </a:cubicBezTo>
                    <a:cubicBezTo>
                      <a:pt x="7183" y="7831"/>
                      <a:pt x="7156" y="7804"/>
                      <a:pt x="7113" y="7804"/>
                    </a:cubicBezTo>
                    <a:close/>
                    <a:moveTo>
                      <a:pt x="7113" y="8074"/>
                    </a:moveTo>
                    <a:cubicBezTo>
                      <a:pt x="7091" y="8074"/>
                      <a:pt x="7048" y="8101"/>
                      <a:pt x="7048" y="8144"/>
                    </a:cubicBezTo>
                    <a:cubicBezTo>
                      <a:pt x="7048" y="8165"/>
                      <a:pt x="7091" y="8209"/>
                      <a:pt x="7113" y="8209"/>
                    </a:cubicBezTo>
                    <a:cubicBezTo>
                      <a:pt x="7156" y="8209"/>
                      <a:pt x="7183" y="8165"/>
                      <a:pt x="7183" y="8144"/>
                    </a:cubicBezTo>
                    <a:cubicBezTo>
                      <a:pt x="7183" y="8101"/>
                      <a:pt x="7156" y="8074"/>
                      <a:pt x="7113" y="8074"/>
                    </a:cubicBezTo>
                    <a:close/>
                    <a:moveTo>
                      <a:pt x="7113" y="8344"/>
                    </a:moveTo>
                    <a:cubicBezTo>
                      <a:pt x="7091" y="8344"/>
                      <a:pt x="7048" y="8371"/>
                      <a:pt x="7048" y="8414"/>
                    </a:cubicBezTo>
                    <a:cubicBezTo>
                      <a:pt x="7048" y="8435"/>
                      <a:pt x="7091" y="8479"/>
                      <a:pt x="7113" y="8479"/>
                    </a:cubicBezTo>
                    <a:cubicBezTo>
                      <a:pt x="7156" y="8479"/>
                      <a:pt x="7183" y="8435"/>
                      <a:pt x="7183" y="8414"/>
                    </a:cubicBezTo>
                    <a:cubicBezTo>
                      <a:pt x="7183" y="8371"/>
                      <a:pt x="7156" y="8344"/>
                      <a:pt x="7113" y="8344"/>
                    </a:cubicBezTo>
                    <a:close/>
                    <a:moveTo>
                      <a:pt x="7113" y="8614"/>
                    </a:moveTo>
                    <a:cubicBezTo>
                      <a:pt x="7091" y="8614"/>
                      <a:pt x="7048" y="8641"/>
                      <a:pt x="7048" y="8684"/>
                    </a:cubicBezTo>
                    <a:cubicBezTo>
                      <a:pt x="7048" y="8705"/>
                      <a:pt x="7091" y="8749"/>
                      <a:pt x="7113" y="8749"/>
                    </a:cubicBezTo>
                    <a:cubicBezTo>
                      <a:pt x="7156" y="8749"/>
                      <a:pt x="7183" y="8705"/>
                      <a:pt x="7183" y="8684"/>
                    </a:cubicBezTo>
                    <a:cubicBezTo>
                      <a:pt x="7183" y="8641"/>
                      <a:pt x="7156" y="8614"/>
                      <a:pt x="7113" y="8614"/>
                    </a:cubicBezTo>
                    <a:close/>
                    <a:moveTo>
                      <a:pt x="7113" y="8884"/>
                    </a:moveTo>
                    <a:cubicBezTo>
                      <a:pt x="7091" y="8884"/>
                      <a:pt x="7048" y="8911"/>
                      <a:pt x="7048" y="8954"/>
                    </a:cubicBezTo>
                    <a:cubicBezTo>
                      <a:pt x="7048" y="8975"/>
                      <a:pt x="7091" y="9019"/>
                      <a:pt x="7113" y="9019"/>
                    </a:cubicBezTo>
                    <a:cubicBezTo>
                      <a:pt x="7156" y="9019"/>
                      <a:pt x="7183" y="8975"/>
                      <a:pt x="7183" y="8954"/>
                    </a:cubicBezTo>
                    <a:cubicBezTo>
                      <a:pt x="7183" y="8911"/>
                      <a:pt x="7156" y="8884"/>
                      <a:pt x="7113" y="8884"/>
                    </a:cubicBezTo>
                    <a:close/>
                    <a:moveTo>
                      <a:pt x="7113" y="9154"/>
                    </a:moveTo>
                    <a:cubicBezTo>
                      <a:pt x="7091" y="9154"/>
                      <a:pt x="7048" y="9181"/>
                      <a:pt x="7048" y="9224"/>
                    </a:cubicBezTo>
                    <a:cubicBezTo>
                      <a:pt x="7048" y="9245"/>
                      <a:pt x="7091" y="9289"/>
                      <a:pt x="7113" y="9289"/>
                    </a:cubicBezTo>
                    <a:cubicBezTo>
                      <a:pt x="7156" y="9289"/>
                      <a:pt x="7183" y="9245"/>
                      <a:pt x="7183" y="9224"/>
                    </a:cubicBezTo>
                    <a:cubicBezTo>
                      <a:pt x="7183" y="9181"/>
                      <a:pt x="7156" y="9154"/>
                      <a:pt x="7113" y="9154"/>
                    </a:cubicBezTo>
                    <a:close/>
                    <a:moveTo>
                      <a:pt x="7113" y="9424"/>
                    </a:moveTo>
                    <a:cubicBezTo>
                      <a:pt x="7091" y="9424"/>
                      <a:pt x="7048" y="9451"/>
                      <a:pt x="7048" y="9494"/>
                    </a:cubicBezTo>
                    <a:cubicBezTo>
                      <a:pt x="7048" y="9515"/>
                      <a:pt x="7091" y="9559"/>
                      <a:pt x="7113" y="9559"/>
                    </a:cubicBezTo>
                    <a:cubicBezTo>
                      <a:pt x="7156" y="9559"/>
                      <a:pt x="7183" y="9515"/>
                      <a:pt x="7183" y="9494"/>
                    </a:cubicBezTo>
                    <a:cubicBezTo>
                      <a:pt x="7183" y="9451"/>
                      <a:pt x="7156" y="9424"/>
                      <a:pt x="7113" y="9424"/>
                    </a:cubicBezTo>
                    <a:close/>
                    <a:moveTo>
                      <a:pt x="7113" y="9694"/>
                    </a:moveTo>
                    <a:cubicBezTo>
                      <a:pt x="7091" y="9694"/>
                      <a:pt x="7048" y="9721"/>
                      <a:pt x="7048" y="9764"/>
                    </a:cubicBezTo>
                    <a:cubicBezTo>
                      <a:pt x="7048" y="9785"/>
                      <a:pt x="7091" y="9829"/>
                      <a:pt x="7113" y="9829"/>
                    </a:cubicBezTo>
                    <a:cubicBezTo>
                      <a:pt x="7156" y="9829"/>
                      <a:pt x="7183" y="9785"/>
                      <a:pt x="7183" y="9764"/>
                    </a:cubicBezTo>
                    <a:cubicBezTo>
                      <a:pt x="7183" y="9721"/>
                      <a:pt x="7156" y="9694"/>
                      <a:pt x="7113" y="9694"/>
                    </a:cubicBezTo>
                    <a:close/>
                    <a:moveTo>
                      <a:pt x="7113" y="9964"/>
                    </a:moveTo>
                    <a:cubicBezTo>
                      <a:pt x="7091" y="9964"/>
                      <a:pt x="7048" y="9991"/>
                      <a:pt x="7048" y="10034"/>
                    </a:cubicBezTo>
                    <a:cubicBezTo>
                      <a:pt x="7048" y="10055"/>
                      <a:pt x="7091" y="10099"/>
                      <a:pt x="7113" y="10099"/>
                    </a:cubicBezTo>
                    <a:cubicBezTo>
                      <a:pt x="7156" y="10099"/>
                      <a:pt x="7183" y="10055"/>
                      <a:pt x="7183" y="10034"/>
                    </a:cubicBezTo>
                    <a:cubicBezTo>
                      <a:pt x="7183" y="9991"/>
                      <a:pt x="7156" y="9964"/>
                      <a:pt x="7113" y="9964"/>
                    </a:cubicBezTo>
                    <a:close/>
                    <a:moveTo>
                      <a:pt x="7113" y="10234"/>
                    </a:moveTo>
                    <a:cubicBezTo>
                      <a:pt x="7091" y="10234"/>
                      <a:pt x="7048" y="10261"/>
                      <a:pt x="7048" y="10304"/>
                    </a:cubicBezTo>
                    <a:cubicBezTo>
                      <a:pt x="7048" y="10326"/>
                      <a:pt x="7091" y="10369"/>
                      <a:pt x="7113" y="10369"/>
                    </a:cubicBezTo>
                    <a:cubicBezTo>
                      <a:pt x="7156" y="10369"/>
                      <a:pt x="7183" y="10326"/>
                      <a:pt x="7183" y="10304"/>
                    </a:cubicBezTo>
                    <a:cubicBezTo>
                      <a:pt x="7183" y="10261"/>
                      <a:pt x="7156" y="10234"/>
                      <a:pt x="7113" y="10234"/>
                    </a:cubicBezTo>
                    <a:close/>
                    <a:moveTo>
                      <a:pt x="7113" y="10504"/>
                    </a:moveTo>
                    <a:cubicBezTo>
                      <a:pt x="7091" y="10504"/>
                      <a:pt x="7048" y="10531"/>
                      <a:pt x="7048" y="10574"/>
                    </a:cubicBezTo>
                    <a:cubicBezTo>
                      <a:pt x="7048" y="10596"/>
                      <a:pt x="7091" y="10639"/>
                      <a:pt x="7113" y="10639"/>
                    </a:cubicBezTo>
                    <a:cubicBezTo>
                      <a:pt x="7156" y="10639"/>
                      <a:pt x="7183" y="10596"/>
                      <a:pt x="7183" y="10574"/>
                    </a:cubicBezTo>
                    <a:cubicBezTo>
                      <a:pt x="7183" y="10531"/>
                      <a:pt x="7156" y="10504"/>
                      <a:pt x="7113" y="10504"/>
                    </a:cubicBezTo>
                    <a:close/>
                    <a:moveTo>
                      <a:pt x="7113" y="10774"/>
                    </a:moveTo>
                    <a:cubicBezTo>
                      <a:pt x="7091" y="10774"/>
                      <a:pt x="7048" y="10801"/>
                      <a:pt x="7048" y="10844"/>
                    </a:cubicBezTo>
                    <a:cubicBezTo>
                      <a:pt x="7048" y="10866"/>
                      <a:pt x="7091" y="10909"/>
                      <a:pt x="7113" y="10909"/>
                    </a:cubicBezTo>
                    <a:cubicBezTo>
                      <a:pt x="7156" y="10909"/>
                      <a:pt x="7183" y="10866"/>
                      <a:pt x="7183" y="10844"/>
                    </a:cubicBezTo>
                    <a:cubicBezTo>
                      <a:pt x="7183" y="10801"/>
                      <a:pt x="7156" y="10774"/>
                      <a:pt x="7113" y="10774"/>
                    </a:cubicBezTo>
                    <a:close/>
                    <a:moveTo>
                      <a:pt x="7113" y="11044"/>
                    </a:moveTo>
                    <a:cubicBezTo>
                      <a:pt x="7091" y="11044"/>
                      <a:pt x="7048" y="11071"/>
                      <a:pt x="7048" y="11114"/>
                    </a:cubicBezTo>
                    <a:cubicBezTo>
                      <a:pt x="7048" y="11136"/>
                      <a:pt x="7091" y="11179"/>
                      <a:pt x="7113" y="11179"/>
                    </a:cubicBezTo>
                    <a:cubicBezTo>
                      <a:pt x="7156" y="11179"/>
                      <a:pt x="7183" y="11136"/>
                      <a:pt x="7183" y="11114"/>
                    </a:cubicBezTo>
                    <a:cubicBezTo>
                      <a:pt x="7183" y="11071"/>
                      <a:pt x="7156" y="11044"/>
                      <a:pt x="7113" y="11044"/>
                    </a:cubicBezTo>
                    <a:close/>
                    <a:moveTo>
                      <a:pt x="7113" y="11314"/>
                    </a:moveTo>
                    <a:cubicBezTo>
                      <a:pt x="7091" y="11314"/>
                      <a:pt x="7048" y="11341"/>
                      <a:pt x="7048" y="11384"/>
                    </a:cubicBezTo>
                    <a:cubicBezTo>
                      <a:pt x="7048" y="11406"/>
                      <a:pt x="7091" y="11449"/>
                      <a:pt x="7113" y="11449"/>
                    </a:cubicBezTo>
                    <a:cubicBezTo>
                      <a:pt x="7156" y="11449"/>
                      <a:pt x="7183" y="11406"/>
                      <a:pt x="7183" y="11384"/>
                    </a:cubicBezTo>
                    <a:cubicBezTo>
                      <a:pt x="7183" y="11341"/>
                      <a:pt x="7156" y="11314"/>
                      <a:pt x="7113" y="11314"/>
                    </a:cubicBezTo>
                    <a:close/>
                    <a:moveTo>
                      <a:pt x="7113" y="11584"/>
                    </a:moveTo>
                    <a:cubicBezTo>
                      <a:pt x="7091" y="11584"/>
                      <a:pt x="7048" y="11611"/>
                      <a:pt x="7048" y="11654"/>
                    </a:cubicBezTo>
                    <a:cubicBezTo>
                      <a:pt x="7048" y="11676"/>
                      <a:pt x="7091" y="11719"/>
                      <a:pt x="7113" y="11719"/>
                    </a:cubicBezTo>
                    <a:cubicBezTo>
                      <a:pt x="7156" y="11719"/>
                      <a:pt x="7183" y="11676"/>
                      <a:pt x="7183" y="11654"/>
                    </a:cubicBezTo>
                    <a:cubicBezTo>
                      <a:pt x="7183" y="11611"/>
                      <a:pt x="7156" y="11584"/>
                      <a:pt x="7113" y="11584"/>
                    </a:cubicBezTo>
                    <a:close/>
                    <a:moveTo>
                      <a:pt x="7113" y="11854"/>
                    </a:moveTo>
                    <a:cubicBezTo>
                      <a:pt x="7091" y="11854"/>
                      <a:pt x="7048" y="11881"/>
                      <a:pt x="7048" y="11924"/>
                    </a:cubicBezTo>
                    <a:cubicBezTo>
                      <a:pt x="7048" y="11946"/>
                      <a:pt x="7091" y="11989"/>
                      <a:pt x="7113" y="11989"/>
                    </a:cubicBezTo>
                    <a:cubicBezTo>
                      <a:pt x="7156" y="11989"/>
                      <a:pt x="7183" y="11946"/>
                      <a:pt x="7183" y="11924"/>
                    </a:cubicBezTo>
                    <a:cubicBezTo>
                      <a:pt x="7183" y="11881"/>
                      <a:pt x="7156" y="11854"/>
                      <a:pt x="7113" y="11854"/>
                    </a:cubicBezTo>
                    <a:close/>
                    <a:moveTo>
                      <a:pt x="7113" y="12124"/>
                    </a:moveTo>
                    <a:cubicBezTo>
                      <a:pt x="7091" y="12124"/>
                      <a:pt x="7048" y="12151"/>
                      <a:pt x="7048" y="12194"/>
                    </a:cubicBezTo>
                    <a:cubicBezTo>
                      <a:pt x="7048" y="12216"/>
                      <a:pt x="7091" y="12259"/>
                      <a:pt x="7113" y="12259"/>
                    </a:cubicBezTo>
                    <a:cubicBezTo>
                      <a:pt x="7156" y="12259"/>
                      <a:pt x="7183" y="12216"/>
                      <a:pt x="7183" y="12194"/>
                    </a:cubicBezTo>
                    <a:cubicBezTo>
                      <a:pt x="7183" y="12151"/>
                      <a:pt x="7156" y="12124"/>
                      <a:pt x="7113" y="12124"/>
                    </a:cubicBezTo>
                    <a:close/>
                    <a:moveTo>
                      <a:pt x="7113" y="12394"/>
                    </a:moveTo>
                    <a:cubicBezTo>
                      <a:pt x="7091" y="12394"/>
                      <a:pt x="7048" y="12421"/>
                      <a:pt x="7048" y="12464"/>
                    </a:cubicBezTo>
                    <a:cubicBezTo>
                      <a:pt x="7048" y="12486"/>
                      <a:pt x="7091" y="12529"/>
                      <a:pt x="7113" y="12529"/>
                    </a:cubicBezTo>
                    <a:cubicBezTo>
                      <a:pt x="7156" y="12529"/>
                      <a:pt x="7183" y="12486"/>
                      <a:pt x="7183" y="12464"/>
                    </a:cubicBezTo>
                    <a:cubicBezTo>
                      <a:pt x="7183" y="12421"/>
                      <a:pt x="7156" y="12394"/>
                      <a:pt x="7113" y="12394"/>
                    </a:cubicBezTo>
                    <a:close/>
                    <a:moveTo>
                      <a:pt x="7113" y="12664"/>
                    </a:moveTo>
                    <a:cubicBezTo>
                      <a:pt x="7091" y="12664"/>
                      <a:pt x="7048" y="12691"/>
                      <a:pt x="7048" y="12734"/>
                    </a:cubicBezTo>
                    <a:cubicBezTo>
                      <a:pt x="7048" y="12756"/>
                      <a:pt x="7091" y="12799"/>
                      <a:pt x="7113" y="12799"/>
                    </a:cubicBezTo>
                    <a:cubicBezTo>
                      <a:pt x="7156" y="12799"/>
                      <a:pt x="7183" y="12756"/>
                      <a:pt x="7183" y="12734"/>
                    </a:cubicBezTo>
                    <a:cubicBezTo>
                      <a:pt x="7183" y="12691"/>
                      <a:pt x="7156" y="12664"/>
                      <a:pt x="7113" y="12664"/>
                    </a:cubicBezTo>
                    <a:close/>
                    <a:moveTo>
                      <a:pt x="7113" y="12934"/>
                    </a:moveTo>
                    <a:cubicBezTo>
                      <a:pt x="7091" y="12934"/>
                      <a:pt x="7048" y="12961"/>
                      <a:pt x="7048" y="13004"/>
                    </a:cubicBezTo>
                    <a:cubicBezTo>
                      <a:pt x="7048" y="13026"/>
                      <a:pt x="7091" y="13069"/>
                      <a:pt x="7113" y="13069"/>
                    </a:cubicBezTo>
                    <a:cubicBezTo>
                      <a:pt x="7156" y="13069"/>
                      <a:pt x="7183" y="13026"/>
                      <a:pt x="7183" y="13004"/>
                    </a:cubicBezTo>
                    <a:cubicBezTo>
                      <a:pt x="7183" y="12961"/>
                      <a:pt x="7156" y="12934"/>
                      <a:pt x="7113" y="12934"/>
                    </a:cubicBezTo>
                    <a:close/>
                    <a:moveTo>
                      <a:pt x="7113" y="13204"/>
                    </a:moveTo>
                    <a:cubicBezTo>
                      <a:pt x="7091" y="13204"/>
                      <a:pt x="7048" y="13231"/>
                      <a:pt x="7048" y="13274"/>
                    </a:cubicBezTo>
                    <a:cubicBezTo>
                      <a:pt x="7048" y="13296"/>
                      <a:pt x="7091" y="13339"/>
                      <a:pt x="7113" y="13339"/>
                    </a:cubicBezTo>
                    <a:cubicBezTo>
                      <a:pt x="7156" y="13339"/>
                      <a:pt x="7183" y="13296"/>
                      <a:pt x="7183" y="13274"/>
                    </a:cubicBezTo>
                    <a:cubicBezTo>
                      <a:pt x="7183" y="13231"/>
                      <a:pt x="7156" y="13204"/>
                      <a:pt x="7113" y="13204"/>
                    </a:cubicBezTo>
                    <a:close/>
                    <a:moveTo>
                      <a:pt x="7113" y="13474"/>
                    </a:moveTo>
                    <a:cubicBezTo>
                      <a:pt x="7091" y="13474"/>
                      <a:pt x="7048" y="13501"/>
                      <a:pt x="7048" y="13544"/>
                    </a:cubicBezTo>
                    <a:cubicBezTo>
                      <a:pt x="7048" y="13566"/>
                      <a:pt x="7091" y="13609"/>
                      <a:pt x="7113" y="13609"/>
                    </a:cubicBezTo>
                    <a:cubicBezTo>
                      <a:pt x="7156" y="13609"/>
                      <a:pt x="7183" y="13566"/>
                      <a:pt x="7183" y="13544"/>
                    </a:cubicBezTo>
                    <a:cubicBezTo>
                      <a:pt x="7183" y="13501"/>
                      <a:pt x="7156" y="13474"/>
                      <a:pt x="7113" y="13474"/>
                    </a:cubicBezTo>
                    <a:close/>
                    <a:moveTo>
                      <a:pt x="7205" y="13679"/>
                    </a:moveTo>
                    <a:cubicBezTo>
                      <a:pt x="7156" y="13679"/>
                      <a:pt x="7135" y="13701"/>
                      <a:pt x="7135" y="13744"/>
                    </a:cubicBezTo>
                    <a:cubicBezTo>
                      <a:pt x="7135" y="13771"/>
                      <a:pt x="7156" y="13814"/>
                      <a:pt x="7205" y="13814"/>
                    </a:cubicBezTo>
                    <a:cubicBezTo>
                      <a:pt x="7226" y="13814"/>
                      <a:pt x="7270" y="13771"/>
                      <a:pt x="7270" y="13744"/>
                    </a:cubicBezTo>
                    <a:cubicBezTo>
                      <a:pt x="7270" y="13701"/>
                      <a:pt x="7226" y="13679"/>
                      <a:pt x="7205" y="13679"/>
                    </a:cubicBezTo>
                    <a:close/>
                    <a:moveTo>
                      <a:pt x="7475" y="13679"/>
                    </a:moveTo>
                    <a:cubicBezTo>
                      <a:pt x="7426" y="13679"/>
                      <a:pt x="7405" y="13701"/>
                      <a:pt x="7405" y="13744"/>
                    </a:cubicBezTo>
                    <a:cubicBezTo>
                      <a:pt x="7405" y="13771"/>
                      <a:pt x="7426" y="13814"/>
                      <a:pt x="7475" y="13814"/>
                    </a:cubicBezTo>
                    <a:cubicBezTo>
                      <a:pt x="7496" y="13814"/>
                      <a:pt x="7540" y="13771"/>
                      <a:pt x="7540" y="13744"/>
                    </a:cubicBezTo>
                    <a:cubicBezTo>
                      <a:pt x="7540" y="13701"/>
                      <a:pt x="7496" y="13679"/>
                      <a:pt x="7475" y="13679"/>
                    </a:cubicBezTo>
                    <a:close/>
                    <a:moveTo>
                      <a:pt x="7745" y="13679"/>
                    </a:moveTo>
                    <a:cubicBezTo>
                      <a:pt x="7696" y="13679"/>
                      <a:pt x="7675" y="13701"/>
                      <a:pt x="7675" y="13744"/>
                    </a:cubicBezTo>
                    <a:cubicBezTo>
                      <a:pt x="7675" y="13771"/>
                      <a:pt x="7696" y="13814"/>
                      <a:pt x="7745" y="13814"/>
                    </a:cubicBezTo>
                    <a:cubicBezTo>
                      <a:pt x="7766" y="13814"/>
                      <a:pt x="7810" y="13771"/>
                      <a:pt x="7810" y="13744"/>
                    </a:cubicBezTo>
                    <a:cubicBezTo>
                      <a:pt x="7810" y="13701"/>
                      <a:pt x="7766" y="13679"/>
                      <a:pt x="7745" y="13679"/>
                    </a:cubicBezTo>
                    <a:close/>
                    <a:moveTo>
                      <a:pt x="8015" y="13679"/>
                    </a:moveTo>
                    <a:cubicBezTo>
                      <a:pt x="7966" y="13679"/>
                      <a:pt x="7945" y="13701"/>
                      <a:pt x="7945" y="13744"/>
                    </a:cubicBezTo>
                    <a:cubicBezTo>
                      <a:pt x="7945" y="13771"/>
                      <a:pt x="7966" y="13814"/>
                      <a:pt x="8015" y="13814"/>
                    </a:cubicBezTo>
                    <a:cubicBezTo>
                      <a:pt x="8036" y="13814"/>
                      <a:pt x="8080" y="13771"/>
                      <a:pt x="8080" y="13744"/>
                    </a:cubicBezTo>
                    <a:cubicBezTo>
                      <a:pt x="8080" y="13701"/>
                      <a:pt x="8036" y="13679"/>
                      <a:pt x="8015" y="13679"/>
                    </a:cubicBezTo>
                    <a:close/>
                    <a:moveTo>
                      <a:pt x="8285" y="13679"/>
                    </a:moveTo>
                    <a:cubicBezTo>
                      <a:pt x="8236" y="13679"/>
                      <a:pt x="8215" y="13701"/>
                      <a:pt x="8215" y="13744"/>
                    </a:cubicBezTo>
                    <a:cubicBezTo>
                      <a:pt x="8215" y="13771"/>
                      <a:pt x="8236" y="13814"/>
                      <a:pt x="8285" y="13814"/>
                    </a:cubicBezTo>
                    <a:cubicBezTo>
                      <a:pt x="8306" y="13814"/>
                      <a:pt x="8350" y="13771"/>
                      <a:pt x="8350" y="13744"/>
                    </a:cubicBezTo>
                    <a:cubicBezTo>
                      <a:pt x="8350" y="13701"/>
                      <a:pt x="8306" y="13679"/>
                      <a:pt x="8285" y="13679"/>
                    </a:cubicBezTo>
                    <a:close/>
                    <a:moveTo>
                      <a:pt x="8555" y="13679"/>
                    </a:moveTo>
                    <a:cubicBezTo>
                      <a:pt x="8506" y="13679"/>
                      <a:pt x="8485" y="13701"/>
                      <a:pt x="8485" y="13744"/>
                    </a:cubicBezTo>
                    <a:cubicBezTo>
                      <a:pt x="8485" y="13771"/>
                      <a:pt x="8506" y="13814"/>
                      <a:pt x="8555" y="13814"/>
                    </a:cubicBezTo>
                    <a:cubicBezTo>
                      <a:pt x="8576" y="13814"/>
                      <a:pt x="8620" y="13771"/>
                      <a:pt x="8620" y="13744"/>
                    </a:cubicBezTo>
                    <a:cubicBezTo>
                      <a:pt x="8620" y="13701"/>
                      <a:pt x="8576" y="13679"/>
                      <a:pt x="8555" y="13679"/>
                    </a:cubicBezTo>
                    <a:close/>
                    <a:moveTo>
                      <a:pt x="8825" y="13679"/>
                    </a:moveTo>
                    <a:cubicBezTo>
                      <a:pt x="8776" y="13679"/>
                      <a:pt x="8755" y="13701"/>
                      <a:pt x="8755" y="13744"/>
                    </a:cubicBezTo>
                    <a:cubicBezTo>
                      <a:pt x="8755" y="13771"/>
                      <a:pt x="8776" y="13814"/>
                      <a:pt x="8825" y="13814"/>
                    </a:cubicBezTo>
                    <a:cubicBezTo>
                      <a:pt x="8846" y="13814"/>
                      <a:pt x="8890" y="13771"/>
                      <a:pt x="8890" y="13744"/>
                    </a:cubicBezTo>
                    <a:cubicBezTo>
                      <a:pt x="8890" y="13701"/>
                      <a:pt x="8846" y="13679"/>
                      <a:pt x="8825" y="13679"/>
                    </a:cubicBezTo>
                    <a:close/>
                    <a:moveTo>
                      <a:pt x="9095" y="13679"/>
                    </a:moveTo>
                    <a:cubicBezTo>
                      <a:pt x="9046" y="13679"/>
                      <a:pt x="9025" y="13701"/>
                      <a:pt x="9025" y="13744"/>
                    </a:cubicBezTo>
                    <a:cubicBezTo>
                      <a:pt x="9025" y="13771"/>
                      <a:pt x="9046" y="13814"/>
                      <a:pt x="9095" y="13814"/>
                    </a:cubicBezTo>
                    <a:cubicBezTo>
                      <a:pt x="9117" y="13814"/>
                      <a:pt x="9160" y="13771"/>
                      <a:pt x="9160" y="13744"/>
                    </a:cubicBezTo>
                    <a:cubicBezTo>
                      <a:pt x="9160" y="13701"/>
                      <a:pt x="9117" y="13679"/>
                      <a:pt x="9095" y="13679"/>
                    </a:cubicBezTo>
                    <a:close/>
                    <a:moveTo>
                      <a:pt x="9365" y="13679"/>
                    </a:moveTo>
                    <a:cubicBezTo>
                      <a:pt x="9316" y="13679"/>
                      <a:pt x="9295" y="13701"/>
                      <a:pt x="9295" y="13744"/>
                    </a:cubicBezTo>
                    <a:cubicBezTo>
                      <a:pt x="9295" y="13771"/>
                      <a:pt x="9316" y="13814"/>
                      <a:pt x="9365" y="13814"/>
                    </a:cubicBezTo>
                    <a:cubicBezTo>
                      <a:pt x="9387" y="13814"/>
                      <a:pt x="9430" y="13771"/>
                      <a:pt x="9430" y="13744"/>
                    </a:cubicBezTo>
                    <a:cubicBezTo>
                      <a:pt x="9430" y="13701"/>
                      <a:pt x="9387" y="13679"/>
                      <a:pt x="9365" y="13679"/>
                    </a:cubicBezTo>
                    <a:close/>
                    <a:moveTo>
                      <a:pt x="9635" y="13679"/>
                    </a:moveTo>
                    <a:cubicBezTo>
                      <a:pt x="9586" y="13679"/>
                      <a:pt x="9565" y="13701"/>
                      <a:pt x="9565" y="13744"/>
                    </a:cubicBezTo>
                    <a:cubicBezTo>
                      <a:pt x="9565" y="13771"/>
                      <a:pt x="9586" y="13814"/>
                      <a:pt x="9635" y="13814"/>
                    </a:cubicBezTo>
                    <a:cubicBezTo>
                      <a:pt x="9657" y="13814"/>
                      <a:pt x="9700" y="13771"/>
                      <a:pt x="9700" y="13744"/>
                    </a:cubicBezTo>
                    <a:cubicBezTo>
                      <a:pt x="9700" y="13701"/>
                      <a:pt x="9657" y="13679"/>
                      <a:pt x="9635" y="13679"/>
                    </a:cubicBezTo>
                    <a:close/>
                    <a:moveTo>
                      <a:pt x="9905" y="13679"/>
                    </a:moveTo>
                    <a:cubicBezTo>
                      <a:pt x="9856" y="13679"/>
                      <a:pt x="9835" y="13701"/>
                      <a:pt x="9835" y="13744"/>
                    </a:cubicBezTo>
                    <a:cubicBezTo>
                      <a:pt x="9835" y="13771"/>
                      <a:pt x="9856" y="13814"/>
                      <a:pt x="9905" y="13814"/>
                    </a:cubicBezTo>
                    <a:cubicBezTo>
                      <a:pt x="9927" y="13814"/>
                      <a:pt x="9970" y="13771"/>
                      <a:pt x="9970" y="13744"/>
                    </a:cubicBezTo>
                    <a:cubicBezTo>
                      <a:pt x="9970" y="13701"/>
                      <a:pt x="9927" y="13679"/>
                      <a:pt x="9905" y="13679"/>
                    </a:cubicBezTo>
                    <a:close/>
                    <a:moveTo>
                      <a:pt x="10175" y="13679"/>
                    </a:moveTo>
                    <a:cubicBezTo>
                      <a:pt x="10126" y="13679"/>
                      <a:pt x="10105" y="13701"/>
                      <a:pt x="10105" y="13744"/>
                    </a:cubicBezTo>
                    <a:cubicBezTo>
                      <a:pt x="10105" y="13771"/>
                      <a:pt x="10126" y="13814"/>
                      <a:pt x="10175" y="13814"/>
                    </a:cubicBezTo>
                    <a:cubicBezTo>
                      <a:pt x="10197" y="13814"/>
                      <a:pt x="10240" y="13771"/>
                      <a:pt x="10240" y="13744"/>
                    </a:cubicBezTo>
                    <a:cubicBezTo>
                      <a:pt x="10240" y="13701"/>
                      <a:pt x="10197" y="13679"/>
                      <a:pt x="10175" y="13679"/>
                    </a:cubicBezTo>
                    <a:close/>
                    <a:moveTo>
                      <a:pt x="10445" y="13679"/>
                    </a:moveTo>
                    <a:cubicBezTo>
                      <a:pt x="10396" y="13679"/>
                      <a:pt x="10375" y="13701"/>
                      <a:pt x="10375" y="13744"/>
                    </a:cubicBezTo>
                    <a:cubicBezTo>
                      <a:pt x="10375" y="13771"/>
                      <a:pt x="10396" y="13814"/>
                      <a:pt x="10445" y="13814"/>
                    </a:cubicBezTo>
                    <a:cubicBezTo>
                      <a:pt x="10467" y="13814"/>
                      <a:pt x="10510" y="13771"/>
                      <a:pt x="10510" y="13744"/>
                    </a:cubicBezTo>
                    <a:cubicBezTo>
                      <a:pt x="10510" y="13701"/>
                      <a:pt x="10467" y="13679"/>
                      <a:pt x="10445" y="13679"/>
                    </a:cubicBezTo>
                    <a:close/>
                    <a:moveTo>
                      <a:pt x="10715" y="13679"/>
                    </a:moveTo>
                    <a:cubicBezTo>
                      <a:pt x="10666" y="13679"/>
                      <a:pt x="10645" y="13701"/>
                      <a:pt x="10645" y="13744"/>
                    </a:cubicBezTo>
                    <a:cubicBezTo>
                      <a:pt x="10645" y="13771"/>
                      <a:pt x="10666" y="13814"/>
                      <a:pt x="10715" y="13814"/>
                    </a:cubicBezTo>
                    <a:cubicBezTo>
                      <a:pt x="10737" y="13814"/>
                      <a:pt x="10780" y="13771"/>
                      <a:pt x="10780" y="13744"/>
                    </a:cubicBezTo>
                    <a:cubicBezTo>
                      <a:pt x="10780" y="13701"/>
                      <a:pt x="10737" y="13679"/>
                      <a:pt x="10715" y="13679"/>
                    </a:cubicBezTo>
                    <a:close/>
                    <a:moveTo>
                      <a:pt x="10985" y="13679"/>
                    </a:moveTo>
                    <a:cubicBezTo>
                      <a:pt x="10936" y="13679"/>
                      <a:pt x="10915" y="13701"/>
                      <a:pt x="10915" y="13744"/>
                    </a:cubicBezTo>
                    <a:cubicBezTo>
                      <a:pt x="10915" y="13771"/>
                      <a:pt x="10936" y="13814"/>
                      <a:pt x="10985" y="13814"/>
                    </a:cubicBezTo>
                    <a:cubicBezTo>
                      <a:pt x="11007" y="13814"/>
                      <a:pt x="11050" y="13771"/>
                      <a:pt x="11050" y="13744"/>
                    </a:cubicBezTo>
                    <a:cubicBezTo>
                      <a:pt x="11050" y="13701"/>
                      <a:pt x="11007" y="13679"/>
                      <a:pt x="10985" y="13679"/>
                    </a:cubicBezTo>
                    <a:close/>
                    <a:moveTo>
                      <a:pt x="11255" y="13679"/>
                    </a:moveTo>
                    <a:cubicBezTo>
                      <a:pt x="11206" y="13679"/>
                      <a:pt x="11185" y="13701"/>
                      <a:pt x="11185" y="13744"/>
                    </a:cubicBezTo>
                    <a:cubicBezTo>
                      <a:pt x="11185" y="13771"/>
                      <a:pt x="11206" y="13814"/>
                      <a:pt x="11255" y="13814"/>
                    </a:cubicBezTo>
                    <a:cubicBezTo>
                      <a:pt x="11277" y="13814"/>
                      <a:pt x="11320" y="13771"/>
                      <a:pt x="11320" y="13744"/>
                    </a:cubicBezTo>
                    <a:cubicBezTo>
                      <a:pt x="11320" y="13701"/>
                      <a:pt x="11277" y="13679"/>
                      <a:pt x="11255" y="13679"/>
                    </a:cubicBezTo>
                    <a:close/>
                    <a:moveTo>
                      <a:pt x="11525" y="13679"/>
                    </a:moveTo>
                    <a:cubicBezTo>
                      <a:pt x="11476" y="13679"/>
                      <a:pt x="11455" y="13701"/>
                      <a:pt x="11455" y="13744"/>
                    </a:cubicBezTo>
                    <a:cubicBezTo>
                      <a:pt x="11455" y="13771"/>
                      <a:pt x="11476" y="13814"/>
                      <a:pt x="11525" y="13814"/>
                    </a:cubicBezTo>
                    <a:cubicBezTo>
                      <a:pt x="11547" y="13814"/>
                      <a:pt x="11590" y="13771"/>
                      <a:pt x="11590" y="13744"/>
                    </a:cubicBezTo>
                    <a:cubicBezTo>
                      <a:pt x="11590" y="13701"/>
                      <a:pt x="11547" y="13679"/>
                      <a:pt x="11525" y="13679"/>
                    </a:cubicBezTo>
                    <a:close/>
                    <a:moveTo>
                      <a:pt x="11795" y="13679"/>
                    </a:moveTo>
                    <a:cubicBezTo>
                      <a:pt x="11746" y="13679"/>
                      <a:pt x="11725" y="13701"/>
                      <a:pt x="11725" y="13744"/>
                    </a:cubicBezTo>
                    <a:cubicBezTo>
                      <a:pt x="11725" y="13771"/>
                      <a:pt x="11746" y="13814"/>
                      <a:pt x="11795" y="13814"/>
                    </a:cubicBezTo>
                    <a:cubicBezTo>
                      <a:pt x="11817" y="13814"/>
                      <a:pt x="11860" y="13771"/>
                      <a:pt x="11860" y="13744"/>
                    </a:cubicBezTo>
                    <a:cubicBezTo>
                      <a:pt x="11860" y="13701"/>
                      <a:pt x="11817" y="13679"/>
                      <a:pt x="11795" y="13679"/>
                    </a:cubicBezTo>
                    <a:close/>
                    <a:moveTo>
                      <a:pt x="12065" y="13679"/>
                    </a:moveTo>
                    <a:cubicBezTo>
                      <a:pt x="12016" y="13679"/>
                      <a:pt x="11995" y="13701"/>
                      <a:pt x="11995" y="13744"/>
                    </a:cubicBezTo>
                    <a:cubicBezTo>
                      <a:pt x="11995" y="13771"/>
                      <a:pt x="12016" y="13814"/>
                      <a:pt x="12065" y="13814"/>
                    </a:cubicBezTo>
                    <a:cubicBezTo>
                      <a:pt x="12087" y="13814"/>
                      <a:pt x="12130" y="13771"/>
                      <a:pt x="12130" y="13744"/>
                    </a:cubicBezTo>
                    <a:cubicBezTo>
                      <a:pt x="12130" y="13701"/>
                      <a:pt x="12087" y="13679"/>
                      <a:pt x="12065" y="13679"/>
                    </a:cubicBezTo>
                    <a:close/>
                    <a:moveTo>
                      <a:pt x="12335" y="13679"/>
                    </a:moveTo>
                    <a:cubicBezTo>
                      <a:pt x="12286" y="13679"/>
                      <a:pt x="12265" y="13701"/>
                      <a:pt x="12265" y="13744"/>
                    </a:cubicBezTo>
                    <a:cubicBezTo>
                      <a:pt x="12265" y="13771"/>
                      <a:pt x="12286" y="13814"/>
                      <a:pt x="12335" y="13814"/>
                    </a:cubicBezTo>
                    <a:cubicBezTo>
                      <a:pt x="12357" y="13814"/>
                      <a:pt x="12400" y="13771"/>
                      <a:pt x="12400" y="13744"/>
                    </a:cubicBezTo>
                    <a:cubicBezTo>
                      <a:pt x="12400" y="13701"/>
                      <a:pt x="12357" y="13679"/>
                      <a:pt x="12335" y="13679"/>
                    </a:cubicBezTo>
                    <a:close/>
                    <a:moveTo>
                      <a:pt x="12605" y="13679"/>
                    </a:moveTo>
                    <a:cubicBezTo>
                      <a:pt x="12556" y="13679"/>
                      <a:pt x="12535" y="13701"/>
                      <a:pt x="12535" y="13744"/>
                    </a:cubicBezTo>
                    <a:cubicBezTo>
                      <a:pt x="12535" y="13771"/>
                      <a:pt x="12556" y="13814"/>
                      <a:pt x="12605" y="13814"/>
                    </a:cubicBezTo>
                    <a:cubicBezTo>
                      <a:pt x="12627" y="13814"/>
                      <a:pt x="12670" y="13771"/>
                      <a:pt x="12670" y="13744"/>
                    </a:cubicBezTo>
                    <a:cubicBezTo>
                      <a:pt x="12670" y="13701"/>
                      <a:pt x="12627" y="13679"/>
                      <a:pt x="12605" y="13679"/>
                    </a:cubicBezTo>
                    <a:close/>
                    <a:moveTo>
                      <a:pt x="12875" y="13679"/>
                    </a:moveTo>
                    <a:cubicBezTo>
                      <a:pt x="12826" y="13679"/>
                      <a:pt x="12805" y="13701"/>
                      <a:pt x="12805" y="13744"/>
                    </a:cubicBezTo>
                    <a:cubicBezTo>
                      <a:pt x="12805" y="13771"/>
                      <a:pt x="12826" y="13814"/>
                      <a:pt x="12875" y="13814"/>
                    </a:cubicBezTo>
                    <a:cubicBezTo>
                      <a:pt x="12897" y="13814"/>
                      <a:pt x="12940" y="13771"/>
                      <a:pt x="12940" y="13744"/>
                    </a:cubicBezTo>
                    <a:cubicBezTo>
                      <a:pt x="12940" y="13701"/>
                      <a:pt x="12897" y="13679"/>
                      <a:pt x="12875" y="13679"/>
                    </a:cubicBezTo>
                    <a:close/>
                    <a:moveTo>
                      <a:pt x="13145" y="13679"/>
                    </a:moveTo>
                    <a:cubicBezTo>
                      <a:pt x="13097" y="13679"/>
                      <a:pt x="13075" y="13701"/>
                      <a:pt x="13075" y="13744"/>
                    </a:cubicBezTo>
                    <a:cubicBezTo>
                      <a:pt x="13075" y="13771"/>
                      <a:pt x="13097" y="13814"/>
                      <a:pt x="13145" y="13814"/>
                    </a:cubicBezTo>
                    <a:cubicBezTo>
                      <a:pt x="13167" y="13814"/>
                      <a:pt x="13210" y="13771"/>
                      <a:pt x="13210" y="13744"/>
                    </a:cubicBezTo>
                    <a:cubicBezTo>
                      <a:pt x="13210" y="13701"/>
                      <a:pt x="13167" y="13679"/>
                      <a:pt x="13145" y="13679"/>
                    </a:cubicBezTo>
                    <a:close/>
                    <a:moveTo>
                      <a:pt x="13415" y="13679"/>
                    </a:moveTo>
                    <a:cubicBezTo>
                      <a:pt x="13367" y="13679"/>
                      <a:pt x="13345" y="13701"/>
                      <a:pt x="13345" y="13744"/>
                    </a:cubicBezTo>
                    <a:cubicBezTo>
                      <a:pt x="13345" y="13771"/>
                      <a:pt x="13367" y="13814"/>
                      <a:pt x="13415" y="13814"/>
                    </a:cubicBezTo>
                    <a:cubicBezTo>
                      <a:pt x="13437" y="13814"/>
                      <a:pt x="13480" y="13771"/>
                      <a:pt x="13480" y="13744"/>
                    </a:cubicBezTo>
                    <a:cubicBezTo>
                      <a:pt x="13480" y="13701"/>
                      <a:pt x="13437" y="13679"/>
                      <a:pt x="13415" y="13679"/>
                    </a:cubicBezTo>
                    <a:close/>
                    <a:moveTo>
                      <a:pt x="13685" y="13679"/>
                    </a:moveTo>
                    <a:cubicBezTo>
                      <a:pt x="13637" y="13679"/>
                      <a:pt x="13615" y="13701"/>
                      <a:pt x="13615" y="13744"/>
                    </a:cubicBezTo>
                    <a:cubicBezTo>
                      <a:pt x="13615" y="13771"/>
                      <a:pt x="13637" y="13814"/>
                      <a:pt x="13685" y="13814"/>
                    </a:cubicBezTo>
                    <a:cubicBezTo>
                      <a:pt x="13707" y="13814"/>
                      <a:pt x="13750" y="13771"/>
                      <a:pt x="13750" y="13744"/>
                    </a:cubicBezTo>
                    <a:cubicBezTo>
                      <a:pt x="13750" y="13701"/>
                      <a:pt x="13707" y="13679"/>
                      <a:pt x="13685" y="13679"/>
                    </a:cubicBezTo>
                    <a:close/>
                    <a:moveTo>
                      <a:pt x="13955" y="13679"/>
                    </a:moveTo>
                    <a:cubicBezTo>
                      <a:pt x="13907" y="13679"/>
                      <a:pt x="13885" y="13701"/>
                      <a:pt x="13885" y="13744"/>
                    </a:cubicBezTo>
                    <a:cubicBezTo>
                      <a:pt x="13885" y="13771"/>
                      <a:pt x="13907" y="13814"/>
                      <a:pt x="13955" y="13814"/>
                    </a:cubicBezTo>
                    <a:cubicBezTo>
                      <a:pt x="13977" y="13814"/>
                      <a:pt x="14020" y="13771"/>
                      <a:pt x="14020" y="13744"/>
                    </a:cubicBezTo>
                    <a:cubicBezTo>
                      <a:pt x="14020" y="13701"/>
                      <a:pt x="13977" y="13679"/>
                      <a:pt x="13955" y="13679"/>
                    </a:cubicBezTo>
                    <a:close/>
                    <a:moveTo>
                      <a:pt x="14225" y="13679"/>
                    </a:moveTo>
                    <a:cubicBezTo>
                      <a:pt x="14177" y="13679"/>
                      <a:pt x="14155" y="13701"/>
                      <a:pt x="14155" y="13744"/>
                    </a:cubicBezTo>
                    <a:cubicBezTo>
                      <a:pt x="14155" y="13771"/>
                      <a:pt x="14177" y="13814"/>
                      <a:pt x="14225" y="13814"/>
                    </a:cubicBezTo>
                    <a:cubicBezTo>
                      <a:pt x="14247" y="13814"/>
                      <a:pt x="14290" y="13771"/>
                      <a:pt x="14290" y="13744"/>
                    </a:cubicBezTo>
                    <a:cubicBezTo>
                      <a:pt x="14290" y="13701"/>
                      <a:pt x="14247" y="13679"/>
                      <a:pt x="14225" y="13679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7"/>
              <p:cNvSpPr/>
              <p:nvPr/>
            </p:nvSpPr>
            <p:spPr>
              <a:xfrm rot="5400000" flipH="1">
                <a:off x="2108853" y="-1869932"/>
                <a:ext cx="1319009" cy="3310904"/>
              </a:xfrm>
              <a:custGeom>
                <a:avLst/>
                <a:gdLst/>
                <a:ahLst/>
                <a:cxnLst/>
                <a:rect l="l" t="t" r="r" b="b"/>
                <a:pathLst>
                  <a:path w="11385" h="28578" extrusionOk="0">
                    <a:moveTo>
                      <a:pt x="65" y="0"/>
                    </a:moveTo>
                    <a:cubicBezTo>
                      <a:pt x="44" y="0"/>
                      <a:pt x="1" y="22"/>
                      <a:pt x="1" y="70"/>
                    </a:cubicBezTo>
                    <a:cubicBezTo>
                      <a:pt x="1" y="92"/>
                      <a:pt x="44" y="135"/>
                      <a:pt x="65" y="135"/>
                    </a:cubicBezTo>
                    <a:cubicBezTo>
                      <a:pt x="114" y="135"/>
                      <a:pt x="136" y="92"/>
                      <a:pt x="136" y="70"/>
                    </a:cubicBezTo>
                    <a:cubicBezTo>
                      <a:pt x="136" y="22"/>
                      <a:pt x="114" y="0"/>
                      <a:pt x="65" y="0"/>
                    </a:cubicBezTo>
                    <a:close/>
                    <a:moveTo>
                      <a:pt x="65" y="270"/>
                    </a:moveTo>
                    <a:cubicBezTo>
                      <a:pt x="44" y="270"/>
                      <a:pt x="1" y="292"/>
                      <a:pt x="1" y="340"/>
                    </a:cubicBezTo>
                    <a:cubicBezTo>
                      <a:pt x="1" y="362"/>
                      <a:pt x="44" y="405"/>
                      <a:pt x="65" y="405"/>
                    </a:cubicBezTo>
                    <a:cubicBezTo>
                      <a:pt x="114" y="405"/>
                      <a:pt x="136" y="362"/>
                      <a:pt x="136" y="340"/>
                    </a:cubicBezTo>
                    <a:cubicBezTo>
                      <a:pt x="136" y="292"/>
                      <a:pt x="114" y="270"/>
                      <a:pt x="65" y="270"/>
                    </a:cubicBezTo>
                    <a:close/>
                    <a:moveTo>
                      <a:pt x="65" y="540"/>
                    </a:moveTo>
                    <a:cubicBezTo>
                      <a:pt x="44" y="540"/>
                      <a:pt x="1" y="562"/>
                      <a:pt x="1" y="610"/>
                    </a:cubicBezTo>
                    <a:cubicBezTo>
                      <a:pt x="1" y="632"/>
                      <a:pt x="44" y="675"/>
                      <a:pt x="65" y="675"/>
                    </a:cubicBezTo>
                    <a:cubicBezTo>
                      <a:pt x="114" y="675"/>
                      <a:pt x="136" y="632"/>
                      <a:pt x="136" y="610"/>
                    </a:cubicBezTo>
                    <a:cubicBezTo>
                      <a:pt x="136" y="562"/>
                      <a:pt x="114" y="540"/>
                      <a:pt x="65" y="540"/>
                    </a:cubicBezTo>
                    <a:close/>
                    <a:moveTo>
                      <a:pt x="65" y="810"/>
                    </a:moveTo>
                    <a:cubicBezTo>
                      <a:pt x="44" y="810"/>
                      <a:pt x="1" y="832"/>
                      <a:pt x="1" y="880"/>
                    </a:cubicBezTo>
                    <a:cubicBezTo>
                      <a:pt x="1" y="902"/>
                      <a:pt x="44" y="945"/>
                      <a:pt x="65" y="945"/>
                    </a:cubicBezTo>
                    <a:cubicBezTo>
                      <a:pt x="114" y="945"/>
                      <a:pt x="136" y="902"/>
                      <a:pt x="136" y="880"/>
                    </a:cubicBezTo>
                    <a:cubicBezTo>
                      <a:pt x="136" y="832"/>
                      <a:pt x="114" y="810"/>
                      <a:pt x="65" y="810"/>
                    </a:cubicBezTo>
                    <a:close/>
                    <a:moveTo>
                      <a:pt x="65" y="1080"/>
                    </a:moveTo>
                    <a:cubicBezTo>
                      <a:pt x="44" y="1080"/>
                      <a:pt x="1" y="1102"/>
                      <a:pt x="1" y="1150"/>
                    </a:cubicBezTo>
                    <a:cubicBezTo>
                      <a:pt x="1" y="1172"/>
                      <a:pt x="44" y="1215"/>
                      <a:pt x="65" y="1215"/>
                    </a:cubicBezTo>
                    <a:cubicBezTo>
                      <a:pt x="114" y="1215"/>
                      <a:pt x="136" y="1172"/>
                      <a:pt x="136" y="1150"/>
                    </a:cubicBezTo>
                    <a:cubicBezTo>
                      <a:pt x="136" y="1102"/>
                      <a:pt x="114" y="1080"/>
                      <a:pt x="65" y="1080"/>
                    </a:cubicBezTo>
                    <a:close/>
                    <a:moveTo>
                      <a:pt x="65" y="1350"/>
                    </a:moveTo>
                    <a:cubicBezTo>
                      <a:pt x="44" y="1350"/>
                      <a:pt x="1" y="1372"/>
                      <a:pt x="1" y="1420"/>
                    </a:cubicBezTo>
                    <a:cubicBezTo>
                      <a:pt x="1" y="1442"/>
                      <a:pt x="44" y="1485"/>
                      <a:pt x="65" y="1485"/>
                    </a:cubicBezTo>
                    <a:cubicBezTo>
                      <a:pt x="114" y="1485"/>
                      <a:pt x="136" y="1442"/>
                      <a:pt x="136" y="1420"/>
                    </a:cubicBezTo>
                    <a:cubicBezTo>
                      <a:pt x="136" y="1372"/>
                      <a:pt x="114" y="1350"/>
                      <a:pt x="65" y="1350"/>
                    </a:cubicBezTo>
                    <a:close/>
                    <a:moveTo>
                      <a:pt x="65" y="1620"/>
                    </a:moveTo>
                    <a:cubicBezTo>
                      <a:pt x="44" y="1620"/>
                      <a:pt x="1" y="1642"/>
                      <a:pt x="1" y="1690"/>
                    </a:cubicBezTo>
                    <a:cubicBezTo>
                      <a:pt x="1" y="1712"/>
                      <a:pt x="44" y="1755"/>
                      <a:pt x="65" y="1755"/>
                    </a:cubicBezTo>
                    <a:cubicBezTo>
                      <a:pt x="114" y="1755"/>
                      <a:pt x="136" y="1712"/>
                      <a:pt x="136" y="1690"/>
                    </a:cubicBezTo>
                    <a:cubicBezTo>
                      <a:pt x="136" y="1642"/>
                      <a:pt x="114" y="1620"/>
                      <a:pt x="65" y="1620"/>
                    </a:cubicBezTo>
                    <a:close/>
                    <a:moveTo>
                      <a:pt x="65" y="1890"/>
                    </a:moveTo>
                    <a:cubicBezTo>
                      <a:pt x="44" y="1890"/>
                      <a:pt x="1" y="1912"/>
                      <a:pt x="1" y="1960"/>
                    </a:cubicBezTo>
                    <a:cubicBezTo>
                      <a:pt x="1" y="1982"/>
                      <a:pt x="44" y="2025"/>
                      <a:pt x="65" y="2025"/>
                    </a:cubicBezTo>
                    <a:cubicBezTo>
                      <a:pt x="114" y="2025"/>
                      <a:pt x="136" y="1982"/>
                      <a:pt x="136" y="1960"/>
                    </a:cubicBezTo>
                    <a:cubicBezTo>
                      <a:pt x="136" y="1912"/>
                      <a:pt x="114" y="1890"/>
                      <a:pt x="65" y="1890"/>
                    </a:cubicBezTo>
                    <a:close/>
                    <a:moveTo>
                      <a:pt x="65" y="2160"/>
                    </a:moveTo>
                    <a:cubicBezTo>
                      <a:pt x="44" y="2160"/>
                      <a:pt x="1" y="2182"/>
                      <a:pt x="1" y="2230"/>
                    </a:cubicBezTo>
                    <a:cubicBezTo>
                      <a:pt x="1" y="2252"/>
                      <a:pt x="44" y="2295"/>
                      <a:pt x="65" y="2295"/>
                    </a:cubicBezTo>
                    <a:cubicBezTo>
                      <a:pt x="114" y="2295"/>
                      <a:pt x="136" y="2252"/>
                      <a:pt x="136" y="2230"/>
                    </a:cubicBezTo>
                    <a:cubicBezTo>
                      <a:pt x="136" y="2182"/>
                      <a:pt x="114" y="2160"/>
                      <a:pt x="65" y="2160"/>
                    </a:cubicBezTo>
                    <a:close/>
                    <a:moveTo>
                      <a:pt x="65" y="2430"/>
                    </a:moveTo>
                    <a:cubicBezTo>
                      <a:pt x="44" y="2430"/>
                      <a:pt x="1" y="2452"/>
                      <a:pt x="1" y="2500"/>
                    </a:cubicBezTo>
                    <a:cubicBezTo>
                      <a:pt x="1" y="2522"/>
                      <a:pt x="44" y="2565"/>
                      <a:pt x="65" y="2565"/>
                    </a:cubicBezTo>
                    <a:cubicBezTo>
                      <a:pt x="114" y="2565"/>
                      <a:pt x="136" y="2522"/>
                      <a:pt x="136" y="2500"/>
                    </a:cubicBezTo>
                    <a:cubicBezTo>
                      <a:pt x="136" y="2452"/>
                      <a:pt x="114" y="2430"/>
                      <a:pt x="65" y="2430"/>
                    </a:cubicBezTo>
                    <a:close/>
                    <a:moveTo>
                      <a:pt x="65" y="2700"/>
                    </a:moveTo>
                    <a:cubicBezTo>
                      <a:pt x="44" y="2700"/>
                      <a:pt x="1" y="2722"/>
                      <a:pt x="1" y="2770"/>
                    </a:cubicBezTo>
                    <a:cubicBezTo>
                      <a:pt x="1" y="2792"/>
                      <a:pt x="44" y="2835"/>
                      <a:pt x="65" y="2835"/>
                    </a:cubicBezTo>
                    <a:cubicBezTo>
                      <a:pt x="114" y="2835"/>
                      <a:pt x="136" y="2792"/>
                      <a:pt x="136" y="2770"/>
                    </a:cubicBezTo>
                    <a:cubicBezTo>
                      <a:pt x="136" y="2722"/>
                      <a:pt x="114" y="2700"/>
                      <a:pt x="65" y="2700"/>
                    </a:cubicBezTo>
                    <a:close/>
                    <a:moveTo>
                      <a:pt x="65" y="2970"/>
                    </a:moveTo>
                    <a:cubicBezTo>
                      <a:pt x="44" y="2970"/>
                      <a:pt x="1" y="2992"/>
                      <a:pt x="1" y="3040"/>
                    </a:cubicBezTo>
                    <a:cubicBezTo>
                      <a:pt x="1" y="3062"/>
                      <a:pt x="44" y="3105"/>
                      <a:pt x="65" y="3105"/>
                    </a:cubicBezTo>
                    <a:cubicBezTo>
                      <a:pt x="114" y="3105"/>
                      <a:pt x="136" y="3062"/>
                      <a:pt x="136" y="3040"/>
                    </a:cubicBezTo>
                    <a:cubicBezTo>
                      <a:pt x="136" y="2992"/>
                      <a:pt x="114" y="2970"/>
                      <a:pt x="65" y="2970"/>
                    </a:cubicBezTo>
                    <a:close/>
                    <a:moveTo>
                      <a:pt x="65" y="3240"/>
                    </a:moveTo>
                    <a:cubicBezTo>
                      <a:pt x="44" y="3240"/>
                      <a:pt x="1" y="3262"/>
                      <a:pt x="1" y="3310"/>
                    </a:cubicBezTo>
                    <a:cubicBezTo>
                      <a:pt x="1" y="3332"/>
                      <a:pt x="44" y="3375"/>
                      <a:pt x="65" y="3375"/>
                    </a:cubicBezTo>
                    <a:cubicBezTo>
                      <a:pt x="114" y="3375"/>
                      <a:pt x="136" y="3332"/>
                      <a:pt x="136" y="3310"/>
                    </a:cubicBezTo>
                    <a:cubicBezTo>
                      <a:pt x="136" y="3262"/>
                      <a:pt x="114" y="3240"/>
                      <a:pt x="65" y="3240"/>
                    </a:cubicBezTo>
                    <a:close/>
                    <a:moveTo>
                      <a:pt x="65" y="3510"/>
                    </a:moveTo>
                    <a:cubicBezTo>
                      <a:pt x="44" y="3510"/>
                      <a:pt x="1" y="3532"/>
                      <a:pt x="1" y="3580"/>
                    </a:cubicBezTo>
                    <a:cubicBezTo>
                      <a:pt x="1" y="3602"/>
                      <a:pt x="44" y="3645"/>
                      <a:pt x="65" y="3645"/>
                    </a:cubicBezTo>
                    <a:cubicBezTo>
                      <a:pt x="114" y="3645"/>
                      <a:pt x="136" y="3602"/>
                      <a:pt x="136" y="3580"/>
                    </a:cubicBezTo>
                    <a:cubicBezTo>
                      <a:pt x="136" y="3532"/>
                      <a:pt x="114" y="3510"/>
                      <a:pt x="65" y="3510"/>
                    </a:cubicBezTo>
                    <a:close/>
                    <a:moveTo>
                      <a:pt x="65" y="3780"/>
                    </a:moveTo>
                    <a:cubicBezTo>
                      <a:pt x="44" y="3780"/>
                      <a:pt x="1" y="3802"/>
                      <a:pt x="1" y="3850"/>
                    </a:cubicBezTo>
                    <a:cubicBezTo>
                      <a:pt x="1" y="3872"/>
                      <a:pt x="44" y="3915"/>
                      <a:pt x="65" y="3915"/>
                    </a:cubicBezTo>
                    <a:cubicBezTo>
                      <a:pt x="114" y="3915"/>
                      <a:pt x="136" y="3872"/>
                      <a:pt x="136" y="3850"/>
                    </a:cubicBezTo>
                    <a:cubicBezTo>
                      <a:pt x="136" y="3802"/>
                      <a:pt x="114" y="3780"/>
                      <a:pt x="65" y="3780"/>
                    </a:cubicBezTo>
                    <a:close/>
                    <a:moveTo>
                      <a:pt x="65" y="4050"/>
                    </a:moveTo>
                    <a:cubicBezTo>
                      <a:pt x="44" y="4050"/>
                      <a:pt x="1" y="4072"/>
                      <a:pt x="1" y="4120"/>
                    </a:cubicBezTo>
                    <a:cubicBezTo>
                      <a:pt x="1" y="4142"/>
                      <a:pt x="44" y="4185"/>
                      <a:pt x="65" y="4185"/>
                    </a:cubicBezTo>
                    <a:cubicBezTo>
                      <a:pt x="114" y="4185"/>
                      <a:pt x="136" y="4142"/>
                      <a:pt x="136" y="4120"/>
                    </a:cubicBezTo>
                    <a:cubicBezTo>
                      <a:pt x="136" y="4072"/>
                      <a:pt x="114" y="4050"/>
                      <a:pt x="65" y="4050"/>
                    </a:cubicBezTo>
                    <a:close/>
                    <a:moveTo>
                      <a:pt x="65" y="4320"/>
                    </a:moveTo>
                    <a:cubicBezTo>
                      <a:pt x="44" y="4320"/>
                      <a:pt x="1" y="4342"/>
                      <a:pt x="1" y="4390"/>
                    </a:cubicBezTo>
                    <a:cubicBezTo>
                      <a:pt x="1" y="4412"/>
                      <a:pt x="44" y="4455"/>
                      <a:pt x="65" y="4455"/>
                    </a:cubicBezTo>
                    <a:cubicBezTo>
                      <a:pt x="114" y="4455"/>
                      <a:pt x="136" y="4412"/>
                      <a:pt x="136" y="4390"/>
                    </a:cubicBezTo>
                    <a:cubicBezTo>
                      <a:pt x="136" y="4342"/>
                      <a:pt x="114" y="4320"/>
                      <a:pt x="65" y="4320"/>
                    </a:cubicBezTo>
                    <a:close/>
                    <a:moveTo>
                      <a:pt x="65" y="4590"/>
                    </a:moveTo>
                    <a:cubicBezTo>
                      <a:pt x="44" y="4590"/>
                      <a:pt x="1" y="4612"/>
                      <a:pt x="1" y="4660"/>
                    </a:cubicBezTo>
                    <a:cubicBezTo>
                      <a:pt x="1" y="4682"/>
                      <a:pt x="44" y="4725"/>
                      <a:pt x="65" y="4725"/>
                    </a:cubicBezTo>
                    <a:cubicBezTo>
                      <a:pt x="114" y="4725"/>
                      <a:pt x="136" y="4682"/>
                      <a:pt x="136" y="4660"/>
                    </a:cubicBezTo>
                    <a:cubicBezTo>
                      <a:pt x="136" y="4612"/>
                      <a:pt x="114" y="4590"/>
                      <a:pt x="65" y="4590"/>
                    </a:cubicBezTo>
                    <a:close/>
                    <a:moveTo>
                      <a:pt x="65" y="4860"/>
                    </a:moveTo>
                    <a:cubicBezTo>
                      <a:pt x="44" y="4860"/>
                      <a:pt x="1" y="4882"/>
                      <a:pt x="1" y="4930"/>
                    </a:cubicBezTo>
                    <a:cubicBezTo>
                      <a:pt x="1" y="4952"/>
                      <a:pt x="44" y="4995"/>
                      <a:pt x="65" y="4995"/>
                    </a:cubicBezTo>
                    <a:cubicBezTo>
                      <a:pt x="114" y="4995"/>
                      <a:pt x="136" y="4952"/>
                      <a:pt x="136" y="4930"/>
                    </a:cubicBezTo>
                    <a:cubicBezTo>
                      <a:pt x="136" y="4882"/>
                      <a:pt x="114" y="4860"/>
                      <a:pt x="65" y="4860"/>
                    </a:cubicBezTo>
                    <a:close/>
                    <a:moveTo>
                      <a:pt x="65" y="5130"/>
                    </a:moveTo>
                    <a:cubicBezTo>
                      <a:pt x="44" y="5130"/>
                      <a:pt x="1" y="5152"/>
                      <a:pt x="1" y="5200"/>
                    </a:cubicBezTo>
                    <a:cubicBezTo>
                      <a:pt x="1" y="5222"/>
                      <a:pt x="44" y="5265"/>
                      <a:pt x="65" y="5265"/>
                    </a:cubicBezTo>
                    <a:cubicBezTo>
                      <a:pt x="114" y="5265"/>
                      <a:pt x="136" y="5222"/>
                      <a:pt x="136" y="5200"/>
                    </a:cubicBezTo>
                    <a:cubicBezTo>
                      <a:pt x="136" y="5152"/>
                      <a:pt x="114" y="5130"/>
                      <a:pt x="65" y="5130"/>
                    </a:cubicBezTo>
                    <a:close/>
                    <a:moveTo>
                      <a:pt x="65" y="5400"/>
                    </a:moveTo>
                    <a:cubicBezTo>
                      <a:pt x="44" y="5400"/>
                      <a:pt x="1" y="5422"/>
                      <a:pt x="1" y="5470"/>
                    </a:cubicBezTo>
                    <a:cubicBezTo>
                      <a:pt x="1" y="5492"/>
                      <a:pt x="44" y="5535"/>
                      <a:pt x="65" y="5535"/>
                    </a:cubicBezTo>
                    <a:cubicBezTo>
                      <a:pt x="114" y="5535"/>
                      <a:pt x="136" y="5492"/>
                      <a:pt x="136" y="5470"/>
                    </a:cubicBezTo>
                    <a:cubicBezTo>
                      <a:pt x="136" y="5422"/>
                      <a:pt x="114" y="5400"/>
                      <a:pt x="65" y="5400"/>
                    </a:cubicBezTo>
                    <a:close/>
                    <a:moveTo>
                      <a:pt x="65" y="5670"/>
                    </a:moveTo>
                    <a:cubicBezTo>
                      <a:pt x="44" y="5670"/>
                      <a:pt x="1" y="5692"/>
                      <a:pt x="1" y="5740"/>
                    </a:cubicBezTo>
                    <a:cubicBezTo>
                      <a:pt x="1" y="5762"/>
                      <a:pt x="44" y="5805"/>
                      <a:pt x="65" y="5805"/>
                    </a:cubicBezTo>
                    <a:cubicBezTo>
                      <a:pt x="114" y="5805"/>
                      <a:pt x="136" y="5762"/>
                      <a:pt x="136" y="5740"/>
                    </a:cubicBezTo>
                    <a:cubicBezTo>
                      <a:pt x="136" y="5692"/>
                      <a:pt x="114" y="5670"/>
                      <a:pt x="65" y="5670"/>
                    </a:cubicBezTo>
                    <a:close/>
                    <a:moveTo>
                      <a:pt x="65" y="5940"/>
                    </a:moveTo>
                    <a:cubicBezTo>
                      <a:pt x="44" y="5940"/>
                      <a:pt x="1" y="5962"/>
                      <a:pt x="1" y="6010"/>
                    </a:cubicBezTo>
                    <a:cubicBezTo>
                      <a:pt x="1" y="6032"/>
                      <a:pt x="44" y="6075"/>
                      <a:pt x="65" y="6075"/>
                    </a:cubicBezTo>
                    <a:cubicBezTo>
                      <a:pt x="114" y="6075"/>
                      <a:pt x="136" y="6032"/>
                      <a:pt x="136" y="6010"/>
                    </a:cubicBezTo>
                    <a:cubicBezTo>
                      <a:pt x="136" y="5962"/>
                      <a:pt x="114" y="5940"/>
                      <a:pt x="65" y="5940"/>
                    </a:cubicBezTo>
                    <a:close/>
                    <a:moveTo>
                      <a:pt x="65" y="6210"/>
                    </a:moveTo>
                    <a:cubicBezTo>
                      <a:pt x="44" y="6210"/>
                      <a:pt x="1" y="6232"/>
                      <a:pt x="1" y="6280"/>
                    </a:cubicBezTo>
                    <a:cubicBezTo>
                      <a:pt x="1" y="6302"/>
                      <a:pt x="44" y="6345"/>
                      <a:pt x="65" y="6345"/>
                    </a:cubicBezTo>
                    <a:cubicBezTo>
                      <a:pt x="114" y="6345"/>
                      <a:pt x="136" y="6302"/>
                      <a:pt x="136" y="6280"/>
                    </a:cubicBezTo>
                    <a:cubicBezTo>
                      <a:pt x="136" y="6232"/>
                      <a:pt x="114" y="6210"/>
                      <a:pt x="65" y="6210"/>
                    </a:cubicBezTo>
                    <a:close/>
                    <a:moveTo>
                      <a:pt x="65" y="6480"/>
                    </a:moveTo>
                    <a:cubicBezTo>
                      <a:pt x="44" y="6480"/>
                      <a:pt x="1" y="6502"/>
                      <a:pt x="1" y="6550"/>
                    </a:cubicBezTo>
                    <a:cubicBezTo>
                      <a:pt x="1" y="6572"/>
                      <a:pt x="44" y="6615"/>
                      <a:pt x="65" y="6615"/>
                    </a:cubicBezTo>
                    <a:cubicBezTo>
                      <a:pt x="114" y="6615"/>
                      <a:pt x="136" y="6572"/>
                      <a:pt x="136" y="6550"/>
                    </a:cubicBezTo>
                    <a:cubicBezTo>
                      <a:pt x="136" y="6502"/>
                      <a:pt x="114" y="6480"/>
                      <a:pt x="65" y="6480"/>
                    </a:cubicBezTo>
                    <a:close/>
                    <a:moveTo>
                      <a:pt x="65" y="6750"/>
                    </a:moveTo>
                    <a:cubicBezTo>
                      <a:pt x="44" y="6750"/>
                      <a:pt x="1" y="6772"/>
                      <a:pt x="1" y="6820"/>
                    </a:cubicBezTo>
                    <a:cubicBezTo>
                      <a:pt x="1" y="6842"/>
                      <a:pt x="44" y="6885"/>
                      <a:pt x="65" y="6885"/>
                    </a:cubicBezTo>
                    <a:cubicBezTo>
                      <a:pt x="114" y="6885"/>
                      <a:pt x="136" y="6842"/>
                      <a:pt x="136" y="6820"/>
                    </a:cubicBezTo>
                    <a:cubicBezTo>
                      <a:pt x="136" y="6772"/>
                      <a:pt x="114" y="6750"/>
                      <a:pt x="65" y="6750"/>
                    </a:cubicBezTo>
                    <a:close/>
                    <a:moveTo>
                      <a:pt x="65" y="7020"/>
                    </a:moveTo>
                    <a:cubicBezTo>
                      <a:pt x="44" y="7020"/>
                      <a:pt x="1" y="7042"/>
                      <a:pt x="1" y="7090"/>
                    </a:cubicBezTo>
                    <a:cubicBezTo>
                      <a:pt x="1" y="7112"/>
                      <a:pt x="44" y="7155"/>
                      <a:pt x="65" y="7155"/>
                    </a:cubicBezTo>
                    <a:cubicBezTo>
                      <a:pt x="114" y="7155"/>
                      <a:pt x="136" y="7112"/>
                      <a:pt x="136" y="7090"/>
                    </a:cubicBezTo>
                    <a:cubicBezTo>
                      <a:pt x="136" y="7042"/>
                      <a:pt x="114" y="7020"/>
                      <a:pt x="65" y="7020"/>
                    </a:cubicBezTo>
                    <a:close/>
                    <a:moveTo>
                      <a:pt x="65" y="7290"/>
                    </a:moveTo>
                    <a:cubicBezTo>
                      <a:pt x="44" y="7290"/>
                      <a:pt x="1" y="7312"/>
                      <a:pt x="1" y="7361"/>
                    </a:cubicBezTo>
                    <a:cubicBezTo>
                      <a:pt x="1" y="7382"/>
                      <a:pt x="44" y="7425"/>
                      <a:pt x="65" y="7425"/>
                    </a:cubicBezTo>
                    <a:cubicBezTo>
                      <a:pt x="114" y="7425"/>
                      <a:pt x="136" y="7382"/>
                      <a:pt x="136" y="7361"/>
                    </a:cubicBezTo>
                    <a:cubicBezTo>
                      <a:pt x="136" y="7312"/>
                      <a:pt x="114" y="7290"/>
                      <a:pt x="65" y="7290"/>
                    </a:cubicBezTo>
                    <a:close/>
                    <a:moveTo>
                      <a:pt x="65" y="7560"/>
                    </a:moveTo>
                    <a:cubicBezTo>
                      <a:pt x="44" y="7560"/>
                      <a:pt x="1" y="7582"/>
                      <a:pt x="1" y="7631"/>
                    </a:cubicBezTo>
                    <a:cubicBezTo>
                      <a:pt x="1" y="7652"/>
                      <a:pt x="44" y="7695"/>
                      <a:pt x="65" y="7695"/>
                    </a:cubicBezTo>
                    <a:cubicBezTo>
                      <a:pt x="114" y="7695"/>
                      <a:pt x="136" y="7652"/>
                      <a:pt x="136" y="7631"/>
                    </a:cubicBezTo>
                    <a:cubicBezTo>
                      <a:pt x="136" y="7582"/>
                      <a:pt x="114" y="7560"/>
                      <a:pt x="65" y="7560"/>
                    </a:cubicBezTo>
                    <a:close/>
                    <a:moveTo>
                      <a:pt x="65" y="7830"/>
                    </a:moveTo>
                    <a:cubicBezTo>
                      <a:pt x="44" y="7830"/>
                      <a:pt x="1" y="7852"/>
                      <a:pt x="1" y="7901"/>
                    </a:cubicBezTo>
                    <a:cubicBezTo>
                      <a:pt x="1" y="7922"/>
                      <a:pt x="44" y="7965"/>
                      <a:pt x="65" y="7965"/>
                    </a:cubicBezTo>
                    <a:cubicBezTo>
                      <a:pt x="114" y="7965"/>
                      <a:pt x="136" y="7922"/>
                      <a:pt x="136" y="7901"/>
                    </a:cubicBezTo>
                    <a:cubicBezTo>
                      <a:pt x="136" y="7852"/>
                      <a:pt x="114" y="7830"/>
                      <a:pt x="65" y="7830"/>
                    </a:cubicBezTo>
                    <a:close/>
                    <a:moveTo>
                      <a:pt x="65" y="8100"/>
                    </a:moveTo>
                    <a:cubicBezTo>
                      <a:pt x="44" y="8100"/>
                      <a:pt x="1" y="8122"/>
                      <a:pt x="1" y="8171"/>
                    </a:cubicBezTo>
                    <a:cubicBezTo>
                      <a:pt x="1" y="8192"/>
                      <a:pt x="44" y="8235"/>
                      <a:pt x="65" y="8235"/>
                    </a:cubicBezTo>
                    <a:cubicBezTo>
                      <a:pt x="114" y="8235"/>
                      <a:pt x="136" y="8192"/>
                      <a:pt x="136" y="8171"/>
                    </a:cubicBezTo>
                    <a:cubicBezTo>
                      <a:pt x="136" y="8122"/>
                      <a:pt x="114" y="8100"/>
                      <a:pt x="65" y="8100"/>
                    </a:cubicBezTo>
                    <a:close/>
                    <a:moveTo>
                      <a:pt x="65" y="8370"/>
                    </a:moveTo>
                    <a:cubicBezTo>
                      <a:pt x="44" y="8370"/>
                      <a:pt x="1" y="8392"/>
                      <a:pt x="1" y="8441"/>
                    </a:cubicBezTo>
                    <a:cubicBezTo>
                      <a:pt x="1" y="8462"/>
                      <a:pt x="44" y="8505"/>
                      <a:pt x="65" y="8505"/>
                    </a:cubicBezTo>
                    <a:cubicBezTo>
                      <a:pt x="114" y="8505"/>
                      <a:pt x="136" y="8462"/>
                      <a:pt x="136" y="8441"/>
                    </a:cubicBezTo>
                    <a:cubicBezTo>
                      <a:pt x="136" y="8392"/>
                      <a:pt x="114" y="8370"/>
                      <a:pt x="65" y="8370"/>
                    </a:cubicBezTo>
                    <a:close/>
                    <a:moveTo>
                      <a:pt x="65" y="8640"/>
                    </a:moveTo>
                    <a:cubicBezTo>
                      <a:pt x="44" y="8640"/>
                      <a:pt x="1" y="8662"/>
                      <a:pt x="1" y="8711"/>
                    </a:cubicBezTo>
                    <a:cubicBezTo>
                      <a:pt x="1" y="8732"/>
                      <a:pt x="44" y="8775"/>
                      <a:pt x="65" y="8775"/>
                    </a:cubicBezTo>
                    <a:cubicBezTo>
                      <a:pt x="114" y="8775"/>
                      <a:pt x="136" y="8732"/>
                      <a:pt x="136" y="8711"/>
                    </a:cubicBezTo>
                    <a:cubicBezTo>
                      <a:pt x="136" y="8662"/>
                      <a:pt x="114" y="8640"/>
                      <a:pt x="65" y="8640"/>
                    </a:cubicBezTo>
                    <a:close/>
                    <a:moveTo>
                      <a:pt x="65" y="8910"/>
                    </a:moveTo>
                    <a:cubicBezTo>
                      <a:pt x="44" y="8910"/>
                      <a:pt x="1" y="8932"/>
                      <a:pt x="1" y="8981"/>
                    </a:cubicBezTo>
                    <a:cubicBezTo>
                      <a:pt x="1" y="9002"/>
                      <a:pt x="44" y="9045"/>
                      <a:pt x="65" y="9045"/>
                    </a:cubicBezTo>
                    <a:cubicBezTo>
                      <a:pt x="114" y="9045"/>
                      <a:pt x="136" y="9002"/>
                      <a:pt x="136" y="8981"/>
                    </a:cubicBezTo>
                    <a:cubicBezTo>
                      <a:pt x="136" y="8932"/>
                      <a:pt x="114" y="8910"/>
                      <a:pt x="65" y="8910"/>
                    </a:cubicBezTo>
                    <a:close/>
                    <a:moveTo>
                      <a:pt x="65" y="9180"/>
                    </a:moveTo>
                    <a:cubicBezTo>
                      <a:pt x="44" y="9180"/>
                      <a:pt x="1" y="9202"/>
                      <a:pt x="1" y="9251"/>
                    </a:cubicBezTo>
                    <a:cubicBezTo>
                      <a:pt x="1" y="9272"/>
                      <a:pt x="44" y="9315"/>
                      <a:pt x="65" y="9315"/>
                    </a:cubicBezTo>
                    <a:cubicBezTo>
                      <a:pt x="114" y="9315"/>
                      <a:pt x="136" y="9272"/>
                      <a:pt x="136" y="9251"/>
                    </a:cubicBezTo>
                    <a:cubicBezTo>
                      <a:pt x="136" y="9202"/>
                      <a:pt x="114" y="9180"/>
                      <a:pt x="65" y="9180"/>
                    </a:cubicBezTo>
                    <a:close/>
                    <a:moveTo>
                      <a:pt x="65" y="9450"/>
                    </a:moveTo>
                    <a:cubicBezTo>
                      <a:pt x="44" y="9450"/>
                      <a:pt x="1" y="9472"/>
                      <a:pt x="1" y="9521"/>
                    </a:cubicBezTo>
                    <a:cubicBezTo>
                      <a:pt x="1" y="9542"/>
                      <a:pt x="44" y="9585"/>
                      <a:pt x="65" y="9585"/>
                    </a:cubicBezTo>
                    <a:cubicBezTo>
                      <a:pt x="114" y="9585"/>
                      <a:pt x="136" y="9542"/>
                      <a:pt x="136" y="9521"/>
                    </a:cubicBezTo>
                    <a:cubicBezTo>
                      <a:pt x="136" y="9472"/>
                      <a:pt x="114" y="9450"/>
                      <a:pt x="65" y="9450"/>
                    </a:cubicBezTo>
                    <a:close/>
                    <a:moveTo>
                      <a:pt x="65" y="9720"/>
                    </a:moveTo>
                    <a:cubicBezTo>
                      <a:pt x="44" y="9720"/>
                      <a:pt x="1" y="9742"/>
                      <a:pt x="1" y="9791"/>
                    </a:cubicBezTo>
                    <a:cubicBezTo>
                      <a:pt x="1" y="9812"/>
                      <a:pt x="44" y="9855"/>
                      <a:pt x="65" y="9855"/>
                    </a:cubicBezTo>
                    <a:cubicBezTo>
                      <a:pt x="114" y="9855"/>
                      <a:pt x="136" y="9812"/>
                      <a:pt x="136" y="9791"/>
                    </a:cubicBezTo>
                    <a:cubicBezTo>
                      <a:pt x="136" y="9742"/>
                      <a:pt x="114" y="9720"/>
                      <a:pt x="65" y="9720"/>
                    </a:cubicBezTo>
                    <a:close/>
                    <a:moveTo>
                      <a:pt x="65" y="9990"/>
                    </a:moveTo>
                    <a:cubicBezTo>
                      <a:pt x="44" y="9990"/>
                      <a:pt x="1" y="10012"/>
                      <a:pt x="1" y="10061"/>
                    </a:cubicBezTo>
                    <a:cubicBezTo>
                      <a:pt x="1" y="10082"/>
                      <a:pt x="44" y="10125"/>
                      <a:pt x="65" y="10125"/>
                    </a:cubicBezTo>
                    <a:cubicBezTo>
                      <a:pt x="114" y="10125"/>
                      <a:pt x="136" y="10082"/>
                      <a:pt x="136" y="10061"/>
                    </a:cubicBezTo>
                    <a:cubicBezTo>
                      <a:pt x="136" y="10012"/>
                      <a:pt x="114" y="9990"/>
                      <a:pt x="65" y="9990"/>
                    </a:cubicBezTo>
                    <a:close/>
                    <a:moveTo>
                      <a:pt x="65" y="10260"/>
                    </a:moveTo>
                    <a:cubicBezTo>
                      <a:pt x="44" y="10260"/>
                      <a:pt x="1" y="10282"/>
                      <a:pt x="1" y="10331"/>
                    </a:cubicBezTo>
                    <a:cubicBezTo>
                      <a:pt x="1" y="10352"/>
                      <a:pt x="44" y="10395"/>
                      <a:pt x="65" y="10395"/>
                    </a:cubicBezTo>
                    <a:cubicBezTo>
                      <a:pt x="114" y="10395"/>
                      <a:pt x="136" y="10352"/>
                      <a:pt x="136" y="10331"/>
                    </a:cubicBezTo>
                    <a:cubicBezTo>
                      <a:pt x="136" y="10282"/>
                      <a:pt x="114" y="10260"/>
                      <a:pt x="65" y="10260"/>
                    </a:cubicBezTo>
                    <a:close/>
                    <a:moveTo>
                      <a:pt x="65" y="10530"/>
                    </a:moveTo>
                    <a:cubicBezTo>
                      <a:pt x="44" y="10530"/>
                      <a:pt x="1" y="10552"/>
                      <a:pt x="1" y="10601"/>
                    </a:cubicBezTo>
                    <a:cubicBezTo>
                      <a:pt x="1" y="10622"/>
                      <a:pt x="44" y="10665"/>
                      <a:pt x="65" y="10665"/>
                    </a:cubicBezTo>
                    <a:cubicBezTo>
                      <a:pt x="114" y="10665"/>
                      <a:pt x="136" y="10622"/>
                      <a:pt x="136" y="10601"/>
                    </a:cubicBezTo>
                    <a:cubicBezTo>
                      <a:pt x="136" y="10552"/>
                      <a:pt x="114" y="10530"/>
                      <a:pt x="65" y="10530"/>
                    </a:cubicBezTo>
                    <a:close/>
                    <a:moveTo>
                      <a:pt x="65" y="10800"/>
                    </a:moveTo>
                    <a:cubicBezTo>
                      <a:pt x="44" y="10800"/>
                      <a:pt x="1" y="10822"/>
                      <a:pt x="1" y="10871"/>
                    </a:cubicBezTo>
                    <a:cubicBezTo>
                      <a:pt x="1" y="10892"/>
                      <a:pt x="44" y="10935"/>
                      <a:pt x="65" y="10935"/>
                    </a:cubicBezTo>
                    <a:cubicBezTo>
                      <a:pt x="114" y="10935"/>
                      <a:pt x="136" y="10892"/>
                      <a:pt x="136" y="10871"/>
                    </a:cubicBezTo>
                    <a:cubicBezTo>
                      <a:pt x="136" y="10822"/>
                      <a:pt x="114" y="10800"/>
                      <a:pt x="65" y="10800"/>
                    </a:cubicBezTo>
                    <a:close/>
                    <a:moveTo>
                      <a:pt x="65" y="11070"/>
                    </a:moveTo>
                    <a:cubicBezTo>
                      <a:pt x="44" y="11070"/>
                      <a:pt x="1" y="11092"/>
                      <a:pt x="1" y="11141"/>
                    </a:cubicBezTo>
                    <a:cubicBezTo>
                      <a:pt x="1" y="11162"/>
                      <a:pt x="44" y="11205"/>
                      <a:pt x="65" y="11205"/>
                    </a:cubicBezTo>
                    <a:cubicBezTo>
                      <a:pt x="114" y="11205"/>
                      <a:pt x="136" y="11162"/>
                      <a:pt x="136" y="11141"/>
                    </a:cubicBezTo>
                    <a:cubicBezTo>
                      <a:pt x="136" y="11092"/>
                      <a:pt x="114" y="11070"/>
                      <a:pt x="65" y="11070"/>
                    </a:cubicBezTo>
                    <a:close/>
                    <a:moveTo>
                      <a:pt x="65" y="11340"/>
                    </a:moveTo>
                    <a:cubicBezTo>
                      <a:pt x="44" y="11340"/>
                      <a:pt x="1" y="11362"/>
                      <a:pt x="1" y="11411"/>
                    </a:cubicBezTo>
                    <a:cubicBezTo>
                      <a:pt x="1" y="11432"/>
                      <a:pt x="44" y="11475"/>
                      <a:pt x="65" y="11475"/>
                    </a:cubicBezTo>
                    <a:cubicBezTo>
                      <a:pt x="114" y="11475"/>
                      <a:pt x="136" y="11432"/>
                      <a:pt x="136" y="11411"/>
                    </a:cubicBezTo>
                    <a:cubicBezTo>
                      <a:pt x="136" y="11362"/>
                      <a:pt x="114" y="11340"/>
                      <a:pt x="65" y="11340"/>
                    </a:cubicBezTo>
                    <a:close/>
                    <a:moveTo>
                      <a:pt x="65" y="11610"/>
                    </a:moveTo>
                    <a:cubicBezTo>
                      <a:pt x="44" y="11610"/>
                      <a:pt x="1" y="11632"/>
                      <a:pt x="1" y="11681"/>
                    </a:cubicBezTo>
                    <a:cubicBezTo>
                      <a:pt x="1" y="11702"/>
                      <a:pt x="44" y="11745"/>
                      <a:pt x="65" y="11745"/>
                    </a:cubicBezTo>
                    <a:cubicBezTo>
                      <a:pt x="114" y="11745"/>
                      <a:pt x="136" y="11702"/>
                      <a:pt x="136" y="11681"/>
                    </a:cubicBezTo>
                    <a:cubicBezTo>
                      <a:pt x="136" y="11632"/>
                      <a:pt x="114" y="11610"/>
                      <a:pt x="65" y="11610"/>
                    </a:cubicBezTo>
                    <a:close/>
                    <a:moveTo>
                      <a:pt x="65" y="11880"/>
                    </a:moveTo>
                    <a:cubicBezTo>
                      <a:pt x="44" y="11880"/>
                      <a:pt x="1" y="11902"/>
                      <a:pt x="1" y="11951"/>
                    </a:cubicBezTo>
                    <a:cubicBezTo>
                      <a:pt x="1" y="11972"/>
                      <a:pt x="44" y="12016"/>
                      <a:pt x="65" y="12016"/>
                    </a:cubicBezTo>
                    <a:cubicBezTo>
                      <a:pt x="114" y="12016"/>
                      <a:pt x="136" y="11972"/>
                      <a:pt x="136" y="11951"/>
                    </a:cubicBezTo>
                    <a:cubicBezTo>
                      <a:pt x="136" y="11902"/>
                      <a:pt x="114" y="11880"/>
                      <a:pt x="65" y="11880"/>
                    </a:cubicBezTo>
                    <a:close/>
                    <a:moveTo>
                      <a:pt x="65" y="12151"/>
                    </a:moveTo>
                    <a:cubicBezTo>
                      <a:pt x="44" y="12151"/>
                      <a:pt x="1" y="12172"/>
                      <a:pt x="1" y="12221"/>
                    </a:cubicBezTo>
                    <a:cubicBezTo>
                      <a:pt x="1" y="12242"/>
                      <a:pt x="44" y="12286"/>
                      <a:pt x="65" y="12286"/>
                    </a:cubicBezTo>
                    <a:cubicBezTo>
                      <a:pt x="114" y="12286"/>
                      <a:pt x="136" y="12242"/>
                      <a:pt x="136" y="12221"/>
                    </a:cubicBezTo>
                    <a:cubicBezTo>
                      <a:pt x="136" y="12172"/>
                      <a:pt x="114" y="12151"/>
                      <a:pt x="65" y="12151"/>
                    </a:cubicBezTo>
                    <a:close/>
                    <a:moveTo>
                      <a:pt x="65" y="12421"/>
                    </a:moveTo>
                    <a:cubicBezTo>
                      <a:pt x="44" y="12421"/>
                      <a:pt x="1" y="12442"/>
                      <a:pt x="1" y="12491"/>
                    </a:cubicBezTo>
                    <a:cubicBezTo>
                      <a:pt x="1" y="12512"/>
                      <a:pt x="44" y="12556"/>
                      <a:pt x="65" y="12556"/>
                    </a:cubicBezTo>
                    <a:cubicBezTo>
                      <a:pt x="114" y="12556"/>
                      <a:pt x="136" y="12512"/>
                      <a:pt x="136" y="12491"/>
                    </a:cubicBezTo>
                    <a:cubicBezTo>
                      <a:pt x="136" y="12442"/>
                      <a:pt x="114" y="12421"/>
                      <a:pt x="65" y="12421"/>
                    </a:cubicBezTo>
                    <a:close/>
                    <a:moveTo>
                      <a:pt x="249" y="12534"/>
                    </a:moveTo>
                    <a:cubicBezTo>
                      <a:pt x="200" y="12534"/>
                      <a:pt x="179" y="12556"/>
                      <a:pt x="179" y="12599"/>
                    </a:cubicBezTo>
                    <a:cubicBezTo>
                      <a:pt x="179" y="12626"/>
                      <a:pt x="200" y="12669"/>
                      <a:pt x="249" y="12669"/>
                    </a:cubicBezTo>
                    <a:cubicBezTo>
                      <a:pt x="271" y="12669"/>
                      <a:pt x="314" y="12626"/>
                      <a:pt x="314" y="12599"/>
                    </a:cubicBezTo>
                    <a:cubicBezTo>
                      <a:pt x="314" y="12556"/>
                      <a:pt x="271" y="12534"/>
                      <a:pt x="249" y="12534"/>
                    </a:cubicBezTo>
                    <a:close/>
                    <a:moveTo>
                      <a:pt x="519" y="12534"/>
                    </a:moveTo>
                    <a:cubicBezTo>
                      <a:pt x="470" y="12534"/>
                      <a:pt x="449" y="12556"/>
                      <a:pt x="449" y="12599"/>
                    </a:cubicBezTo>
                    <a:cubicBezTo>
                      <a:pt x="449" y="12626"/>
                      <a:pt x="470" y="12669"/>
                      <a:pt x="519" y="12669"/>
                    </a:cubicBezTo>
                    <a:cubicBezTo>
                      <a:pt x="541" y="12669"/>
                      <a:pt x="584" y="12626"/>
                      <a:pt x="584" y="12599"/>
                    </a:cubicBezTo>
                    <a:cubicBezTo>
                      <a:pt x="584" y="12556"/>
                      <a:pt x="541" y="12534"/>
                      <a:pt x="519" y="12534"/>
                    </a:cubicBezTo>
                    <a:close/>
                    <a:moveTo>
                      <a:pt x="789" y="12534"/>
                    </a:moveTo>
                    <a:cubicBezTo>
                      <a:pt x="740" y="12534"/>
                      <a:pt x="719" y="12556"/>
                      <a:pt x="719" y="12599"/>
                    </a:cubicBezTo>
                    <a:cubicBezTo>
                      <a:pt x="719" y="12626"/>
                      <a:pt x="740" y="12669"/>
                      <a:pt x="789" y="12669"/>
                    </a:cubicBezTo>
                    <a:cubicBezTo>
                      <a:pt x="811" y="12669"/>
                      <a:pt x="854" y="12626"/>
                      <a:pt x="854" y="12599"/>
                    </a:cubicBezTo>
                    <a:cubicBezTo>
                      <a:pt x="854" y="12556"/>
                      <a:pt x="811" y="12534"/>
                      <a:pt x="789" y="12534"/>
                    </a:cubicBezTo>
                    <a:close/>
                    <a:moveTo>
                      <a:pt x="1059" y="12534"/>
                    </a:moveTo>
                    <a:cubicBezTo>
                      <a:pt x="1010" y="12534"/>
                      <a:pt x="989" y="12556"/>
                      <a:pt x="989" y="12599"/>
                    </a:cubicBezTo>
                    <a:cubicBezTo>
                      <a:pt x="989" y="12626"/>
                      <a:pt x="1010" y="12669"/>
                      <a:pt x="1059" y="12669"/>
                    </a:cubicBezTo>
                    <a:cubicBezTo>
                      <a:pt x="1081" y="12669"/>
                      <a:pt x="1124" y="12626"/>
                      <a:pt x="1124" y="12599"/>
                    </a:cubicBezTo>
                    <a:cubicBezTo>
                      <a:pt x="1124" y="12556"/>
                      <a:pt x="1081" y="12534"/>
                      <a:pt x="1059" y="12534"/>
                    </a:cubicBezTo>
                    <a:close/>
                    <a:moveTo>
                      <a:pt x="1329" y="12534"/>
                    </a:moveTo>
                    <a:cubicBezTo>
                      <a:pt x="1280" y="12534"/>
                      <a:pt x="1259" y="12556"/>
                      <a:pt x="1259" y="12599"/>
                    </a:cubicBezTo>
                    <a:cubicBezTo>
                      <a:pt x="1259" y="12626"/>
                      <a:pt x="1280" y="12669"/>
                      <a:pt x="1329" y="12669"/>
                    </a:cubicBezTo>
                    <a:cubicBezTo>
                      <a:pt x="1351" y="12669"/>
                      <a:pt x="1394" y="12626"/>
                      <a:pt x="1394" y="12599"/>
                    </a:cubicBezTo>
                    <a:cubicBezTo>
                      <a:pt x="1394" y="12556"/>
                      <a:pt x="1351" y="12534"/>
                      <a:pt x="1329" y="12534"/>
                    </a:cubicBezTo>
                    <a:close/>
                    <a:moveTo>
                      <a:pt x="1599" y="12534"/>
                    </a:moveTo>
                    <a:cubicBezTo>
                      <a:pt x="1550" y="12534"/>
                      <a:pt x="1529" y="12556"/>
                      <a:pt x="1529" y="12599"/>
                    </a:cubicBezTo>
                    <a:cubicBezTo>
                      <a:pt x="1529" y="12626"/>
                      <a:pt x="1550" y="12669"/>
                      <a:pt x="1599" y="12669"/>
                    </a:cubicBezTo>
                    <a:cubicBezTo>
                      <a:pt x="1621" y="12669"/>
                      <a:pt x="1664" y="12626"/>
                      <a:pt x="1664" y="12599"/>
                    </a:cubicBezTo>
                    <a:cubicBezTo>
                      <a:pt x="1664" y="12556"/>
                      <a:pt x="1621" y="12534"/>
                      <a:pt x="1599" y="12534"/>
                    </a:cubicBezTo>
                    <a:close/>
                    <a:moveTo>
                      <a:pt x="1869" y="12534"/>
                    </a:moveTo>
                    <a:cubicBezTo>
                      <a:pt x="1820" y="12534"/>
                      <a:pt x="1799" y="12556"/>
                      <a:pt x="1799" y="12599"/>
                    </a:cubicBezTo>
                    <a:cubicBezTo>
                      <a:pt x="1799" y="12626"/>
                      <a:pt x="1820" y="12669"/>
                      <a:pt x="1869" y="12669"/>
                    </a:cubicBezTo>
                    <a:cubicBezTo>
                      <a:pt x="1891" y="12669"/>
                      <a:pt x="1934" y="12626"/>
                      <a:pt x="1934" y="12599"/>
                    </a:cubicBezTo>
                    <a:cubicBezTo>
                      <a:pt x="1934" y="12556"/>
                      <a:pt x="1891" y="12534"/>
                      <a:pt x="1869" y="12534"/>
                    </a:cubicBezTo>
                    <a:close/>
                    <a:moveTo>
                      <a:pt x="2139" y="12534"/>
                    </a:moveTo>
                    <a:cubicBezTo>
                      <a:pt x="2090" y="12534"/>
                      <a:pt x="2069" y="12556"/>
                      <a:pt x="2069" y="12599"/>
                    </a:cubicBezTo>
                    <a:cubicBezTo>
                      <a:pt x="2069" y="12626"/>
                      <a:pt x="2090" y="12669"/>
                      <a:pt x="2139" y="12669"/>
                    </a:cubicBezTo>
                    <a:cubicBezTo>
                      <a:pt x="2161" y="12669"/>
                      <a:pt x="2204" y="12626"/>
                      <a:pt x="2204" y="12599"/>
                    </a:cubicBezTo>
                    <a:cubicBezTo>
                      <a:pt x="2204" y="12556"/>
                      <a:pt x="2161" y="12534"/>
                      <a:pt x="2139" y="12534"/>
                    </a:cubicBezTo>
                    <a:close/>
                    <a:moveTo>
                      <a:pt x="2409" y="12534"/>
                    </a:moveTo>
                    <a:cubicBezTo>
                      <a:pt x="2361" y="12534"/>
                      <a:pt x="2339" y="12556"/>
                      <a:pt x="2339" y="12599"/>
                    </a:cubicBezTo>
                    <a:cubicBezTo>
                      <a:pt x="2339" y="12626"/>
                      <a:pt x="2361" y="12669"/>
                      <a:pt x="2409" y="12669"/>
                    </a:cubicBezTo>
                    <a:cubicBezTo>
                      <a:pt x="2431" y="12669"/>
                      <a:pt x="2474" y="12626"/>
                      <a:pt x="2474" y="12599"/>
                    </a:cubicBezTo>
                    <a:cubicBezTo>
                      <a:pt x="2474" y="12556"/>
                      <a:pt x="2431" y="12534"/>
                      <a:pt x="2409" y="12534"/>
                    </a:cubicBezTo>
                    <a:close/>
                    <a:moveTo>
                      <a:pt x="2679" y="12534"/>
                    </a:moveTo>
                    <a:cubicBezTo>
                      <a:pt x="2631" y="12534"/>
                      <a:pt x="2609" y="12556"/>
                      <a:pt x="2609" y="12599"/>
                    </a:cubicBezTo>
                    <a:cubicBezTo>
                      <a:pt x="2609" y="12626"/>
                      <a:pt x="2631" y="12669"/>
                      <a:pt x="2679" y="12669"/>
                    </a:cubicBezTo>
                    <a:cubicBezTo>
                      <a:pt x="2701" y="12669"/>
                      <a:pt x="2744" y="12626"/>
                      <a:pt x="2744" y="12599"/>
                    </a:cubicBezTo>
                    <a:cubicBezTo>
                      <a:pt x="2744" y="12556"/>
                      <a:pt x="2701" y="12534"/>
                      <a:pt x="2679" y="12534"/>
                    </a:cubicBezTo>
                    <a:close/>
                    <a:moveTo>
                      <a:pt x="2949" y="12534"/>
                    </a:moveTo>
                    <a:cubicBezTo>
                      <a:pt x="2901" y="12534"/>
                      <a:pt x="2879" y="12556"/>
                      <a:pt x="2879" y="12599"/>
                    </a:cubicBezTo>
                    <a:cubicBezTo>
                      <a:pt x="2879" y="12626"/>
                      <a:pt x="2901" y="12669"/>
                      <a:pt x="2949" y="12669"/>
                    </a:cubicBezTo>
                    <a:cubicBezTo>
                      <a:pt x="2971" y="12669"/>
                      <a:pt x="3014" y="12626"/>
                      <a:pt x="3014" y="12599"/>
                    </a:cubicBezTo>
                    <a:cubicBezTo>
                      <a:pt x="3014" y="12556"/>
                      <a:pt x="2971" y="12534"/>
                      <a:pt x="2949" y="12534"/>
                    </a:cubicBezTo>
                    <a:close/>
                    <a:moveTo>
                      <a:pt x="3219" y="12534"/>
                    </a:moveTo>
                    <a:cubicBezTo>
                      <a:pt x="3171" y="12534"/>
                      <a:pt x="3149" y="12556"/>
                      <a:pt x="3149" y="12599"/>
                    </a:cubicBezTo>
                    <a:cubicBezTo>
                      <a:pt x="3149" y="12626"/>
                      <a:pt x="3171" y="12669"/>
                      <a:pt x="3219" y="12669"/>
                    </a:cubicBezTo>
                    <a:cubicBezTo>
                      <a:pt x="3241" y="12669"/>
                      <a:pt x="3284" y="12626"/>
                      <a:pt x="3284" y="12599"/>
                    </a:cubicBezTo>
                    <a:cubicBezTo>
                      <a:pt x="3284" y="12556"/>
                      <a:pt x="3241" y="12534"/>
                      <a:pt x="3219" y="12534"/>
                    </a:cubicBezTo>
                    <a:close/>
                    <a:moveTo>
                      <a:pt x="3489" y="12534"/>
                    </a:moveTo>
                    <a:cubicBezTo>
                      <a:pt x="3441" y="12534"/>
                      <a:pt x="3419" y="12556"/>
                      <a:pt x="3419" y="12599"/>
                    </a:cubicBezTo>
                    <a:cubicBezTo>
                      <a:pt x="3419" y="12626"/>
                      <a:pt x="3441" y="12669"/>
                      <a:pt x="3489" y="12669"/>
                    </a:cubicBezTo>
                    <a:cubicBezTo>
                      <a:pt x="3511" y="12669"/>
                      <a:pt x="3554" y="12626"/>
                      <a:pt x="3554" y="12599"/>
                    </a:cubicBezTo>
                    <a:cubicBezTo>
                      <a:pt x="3554" y="12556"/>
                      <a:pt x="3511" y="12534"/>
                      <a:pt x="3489" y="12534"/>
                    </a:cubicBezTo>
                    <a:close/>
                    <a:moveTo>
                      <a:pt x="3759" y="12534"/>
                    </a:moveTo>
                    <a:cubicBezTo>
                      <a:pt x="3711" y="12534"/>
                      <a:pt x="3689" y="12556"/>
                      <a:pt x="3689" y="12599"/>
                    </a:cubicBezTo>
                    <a:cubicBezTo>
                      <a:pt x="3689" y="12626"/>
                      <a:pt x="3711" y="12669"/>
                      <a:pt x="3759" y="12669"/>
                    </a:cubicBezTo>
                    <a:cubicBezTo>
                      <a:pt x="3781" y="12669"/>
                      <a:pt x="3824" y="12626"/>
                      <a:pt x="3824" y="12599"/>
                    </a:cubicBezTo>
                    <a:cubicBezTo>
                      <a:pt x="3824" y="12556"/>
                      <a:pt x="3781" y="12534"/>
                      <a:pt x="3759" y="12534"/>
                    </a:cubicBezTo>
                    <a:close/>
                    <a:moveTo>
                      <a:pt x="4029" y="12534"/>
                    </a:moveTo>
                    <a:cubicBezTo>
                      <a:pt x="3981" y="12534"/>
                      <a:pt x="3959" y="12556"/>
                      <a:pt x="3959" y="12599"/>
                    </a:cubicBezTo>
                    <a:cubicBezTo>
                      <a:pt x="3959" y="12626"/>
                      <a:pt x="3981" y="12669"/>
                      <a:pt x="4029" y="12669"/>
                    </a:cubicBezTo>
                    <a:cubicBezTo>
                      <a:pt x="4051" y="12669"/>
                      <a:pt x="4094" y="12626"/>
                      <a:pt x="4094" y="12599"/>
                    </a:cubicBezTo>
                    <a:cubicBezTo>
                      <a:pt x="4094" y="12556"/>
                      <a:pt x="4051" y="12534"/>
                      <a:pt x="4029" y="12534"/>
                    </a:cubicBezTo>
                    <a:close/>
                    <a:moveTo>
                      <a:pt x="4299" y="12534"/>
                    </a:moveTo>
                    <a:cubicBezTo>
                      <a:pt x="4251" y="12534"/>
                      <a:pt x="4229" y="12556"/>
                      <a:pt x="4229" y="12599"/>
                    </a:cubicBezTo>
                    <a:cubicBezTo>
                      <a:pt x="4229" y="12626"/>
                      <a:pt x="4251" y="12669"/>
                      <a:pt x="4299" y="12669"/>
                    </a:cubicBezTo>
                    <a:cubicBezTo>
                      <a:pt x="4321" y="12669"/>
                      <a:pt x="4364" y="12626"/>
                      <a:pt x="4364" y="12599"/>
                    </a:cubicBezTo>
                    <a:cubicBezTo>
                      <a:pt x="4364" y="12556"/>
                      <a:pt x="4321" y="12534"/>
                      <a:pt x="4299" y="12534"/>
                    </a:cubicBezTo>
                    <a:close/>
                    <a:moveTo>
                      <a:pt x="4569" y="12534"/>
                    </a:moveTo>
                    <a:cubicBezTo>
                      <a:pt x="4521" y="12534"/>
                      <a:pt x="4499" y="12556"/>
                      <a:pt x="4499" y="12599"/>
                    </a:cubicBezTo>
                    <a:cubicBezTo>
                      <a:pt x="4499" y="12626"/>
                      <a:pt x="4521" y="12669"/>
                      <a:pt x="4569" y="12669"/>
                    </a:cubicBezTo>
                    <a:cubicBezTo>
                      <a:pt x="4591" y="12669"/>
                      <a:pt x="4634" y="12626"/>
                      <a:pt x="4634" y="12599"/>
                    </a:cubicBezTo>
                    <a:cubicBezTo>
                      <a:pt x="4634" y="12556"/>
                      <a:pt x="4591" y="12534"/>
                      <a:pt x="4569" y="12534"/>
                    </a:cubicBezTo>
                    <a:close/>
                    <a:moveTo>
                      <a:pt x="4839" y="12534"/>
                    </a:moveTo>
                    <a:cubicBezTo>
                      <a:pt x="4791" y="12534"/>
                      <a:pt x="4769" y="12556"/>
                      <a:pt x="4769" y="12599"/>
                    </a:cubicBezTo>
                    <a:cubicBezTo>
                      <a:pt x="4769" y="12626"/>
                      <a:pt x="4791" y="12669"/>
                      <a:pt x="4839" y="12669"/>
                    </a:cubicBezTo>
                    <a:cubicBezTo>
                      <a:pt x="4861" y="12669"/>
                      <a:pt x="4904" y="12626"/>
                      <a:pt x="4904" y="12599"/>
                    </a:cubicBezTo>
                    <a:cubicBezTo>
                      <a:pt x="4904" y="12556"/>
                      <a:pt x="4861" y="12534"/>
                      <a:pt x="4839" y="12534"/>
                    </a:cubicBezTo>
                    <a:close/>
                    <a:moveTo>
                      <a:pt x="5017" y="12599"/>
                    </a:moveTo>
                    <a:cubicBezTo>
                      <a:pt x="4996" y="12599"/>
                      <a:pt x="4953" y="12626"/>
                      <a:pt x="4953" y="12669"/>
                    </a:cubicBezTo>
                    <a:cubicBezTo>
                      <a:pt x="4953" y="12691"/>
                      <a:pt x="4996" y="12734"/>
                      <a:pt x="5017" y="12734"/>
                    </a:cubicBezTo>
                    <a:cubicBezTo>
                      <a:pt x="5061" y="12734"/>
                      <a:pt x="5088" y="12691"/>
                      <a:pt x="5088" y="12669"/>
                    </a:cubicBezTo>
                    <a:cubicBezTo>
                      <a:pt x="5088" y="12626"/>
                      <a:pt x="5061" y="12599"/>
                      <a:pt x="5017" y="12599"/>
                    </a:cubicBezTo>
                    <a:close/>
                    <a:moveTo>
                      <a:pt x="5017" y="12869"/>
                    </a:moveTo>
                    <a:cubicBezTo>
                      <a:pt x="4996" y="12869"/>
                      <a:pt x="4953" y="12896"/>
                      <a:pt x="4953" y="12939"/>
                    </a:cubicBezTo>
                    <a:cubicBezTo>
                      <a:pt x="4953" y="12961"/>
                      <a:pt x="4996" y="13004"/>
                      <a:pt x="5017" y="13004"/>
                    </a:cubicBezTo>
                    <a:cubicBezTo>
                      <a:pt x="5061" y="13004"/>
                      <a:pt x="5088" y="12961"/>
                      <a:pt x="5088" y="12939"/>
                    </a:cubicBezTo>
                    <a:cubicBezTo>
                      <a:pt x="5088" y="12896"/>
                      <a:pt x="5061" y="12869"/>
                      <a:pt x="5017" y="12869"/>
                    </a:cubicBezTo>
                    <a:close/>
                    <a:moveTo>
                      <a:pt x="5017" y="13139"/>
                    </a:moveTo>
                    <a:cubicBezTo>
                      <a:pt x="4996" y="13139"/>
                      <a:pt x="4953" y="13166"/>
                      <a:pt x="4953" y="13209"/>
                    </a:cubicBezTo>
                    <a:cubicBezTo>
                      <a:pt x="4953" y="13231"/>
                      <a:pt x="4996" y="13274"/>
                      <a:pt x="5017" y="13274"/>
                    </a:cubicBezTo>
                    <a:cubicBezTo>
                      <a:pt x="5061" y="13274"/>
                      <a:pt x="5088" y="13231"/>
                      <a:pt x="5088" y="13209"/>
                    </a:cubicBezTo>
                    <a:cubicBezTo>
                      <a:pt x="5088" y="13166"/>
                      <a:pt x="5061" y="13139"/>
                      <a:pt x="5017" y="13139"/>
                    </a:cubicBezTo>
                    <a:close/>
                    <a:moveTo>
                      <a:pt x="5017" y="13409"/>
                    </a:moveTo>
                    <a:cubicBezTo>
                      <a:pt x="4996" y="13409"/>
                      <a:pt x="4953" y="13436"/>
                      <a:pt x="4953" y="13479"/>
                    </a:cubicBezTo>
                    <a:cubicBezTo>
                      <a:pt x="4953" y="13501"/>
                      <a:pt x="4996" y="13544"/>
                      <a:pt x="5017" y="13544"/>
                    </a:cubicBezTo>
                    <a:cubicBezTo>
                      <a:pt x="5061" y="13544"/>
                      <a:pt x="5088" y="13501"/>
                      <a:pt x="5088" y="13479"/>
                    </a:cubicBezTo>
                    <a:cubicBezTo>
                      <a:pt x="5088" y="13436"/>
                      <a:pt x="5061" y="13409"/>
                      <a:pt x="5017" y="13409"/>
                    </a:cubicBezTo>
                    <a:close/>
                    <a:moveTo>
                      <a:pt x="5017" y="13679"/>
                    </a:moveTo>
                    <a:cubicBezTo>
                      <a:pt x="4996" y="13679"/>
                      <a:pt x="4953" y="13706"/>
                      <a:pt x="4953" y="13749"/>
                    </a:cubicBezTo>
                    <a:cubicBezTo>
                      <a:pt x="4953" y="13771"/>
                      <a:pt x="4996" y="13814"/>
                      <a:pt x="5017" y="13814"/>
                    </a:cubicBezTo>
                    <a:cubicBezTo>
                      <a:pt x="5061" y="13814"/>
                      <a:pt x="5088" y="13771"/>
                      <a:pt x="5088" y="13749"/>
                    </a:cubicBezTo>
                    <a:cubicBezTo>
                      <a:pt x="5088" y="13706"/>
                      <a:pt x="5061" y="13679"/>
                      <a:pt x="5017" y="13679"/>
                    </a:cubicBezTo>
                    <a:close/>
                    <a:moveTo>
                      <a:pt x="5017" y="13949"/>
                    </a:moveTo>
                    <a:cubicBezTo>
                      <a:pt x="4996" y="13949"/>
                      <a:pt x="4953" y="13976"/>
                      <a:pt x="4953" y="14019"/>
                    </a:cubicBezTo>
                    <a:cubicBezTo>
                      <a:pt x="4953" y="14041"/>
                      <a:pt x="4996" y="14084"/>
                      <a:pt x="5017" y="14084"/>
                    </a:cubicBezTo>
                    <a:cubicBezTo>
                      <a:pt x="5061" y="14084"/>
                      <a:pt x="5088" y="14041"/>
                      <a:pt x="5088" y="14019"/>
                    </a:cubicBezTo>
                    <a:cubicBezTo>
                      <a:pt x="5088" y="13976"/>
                      <a:pt x="5061" y="13949"/>
                      <a:pt x="5017" y="13949"/>
                    </a:cubicBezTo>
                    <a:close/>
                    <a:moveTo>
                      <a:pt x="5017" y="14219"/>
                    </a:moveTo>
                    <a:cubicBezTo>
                      <a:pt x="4996" y="14219"/>
                      <a:pt x="4953" y="14246"/>
                      <a:pt x="4953" y="14289"/>
                    </a:cubicBezTo>
                    <a:cubicBezTo>
                      <a:pt x="4953" y="14311"/>
                      <a:pt x="4996" y="14354"/>
                      <a:pt x="5017" y="14354"/>
                    </a:cubicBezTo>
                    <a:cubicBezTo>
                      <a:pt x="5061" y="14354"/>
                      <a:pt x="5088" y="14311"/>
                      <a:pt x="5088" y="14289"/>
                    </a:cubicBezTo>
                    <a:cubicBezTo>
                      <a:pt x="5088" y="14246"/>
                      <a:pt x="5061" y="14219"/>
                      <a:pt x="5017" y="14219"/>
                    </a:cubicBezTo>
                    <a:close/>
                    <a:moveTo>
                      <a:pt x="5017" y="14489"/>
                    </a:moveTo>
                    <a:cubicBezTo>
                      <a:pt x="4996" y="14489"/>
                      <a:pt x="4953" y="14516"/>
                      <a:pt x="4953" y="14559"/>
                    </a:cubicBezTo>
                    <a:cubicBezTo>
                      <a:pt x="4953" y="14581"/>
                      <a:pt x="4996" y="14624"/>
                      <a:pt x="5017" y="14624"/>
                    </a:cubicBezTo>
                    <a:cubicBezTo>
                      <a:pt x="5061" y="14624"/>
                      <a:pt x="5088" y="14581"/>
                      <a:pt x="5088" y="14559"/>
                    </a:cubicBezTo>
                    <a:cubicBezTo>
                      <a:pt x="5088" y="14516"/>
                      <a:pt x="5061" y="14489"/>
                      <a:pt x="5017" y="14489"/>
                    </a:cubicBezTo>
                    <a:close/>
                    <a:moveTo>
                      <a:pt x="5017" y="14759"/>
                    </a:moveTo>
                    <a:cubicBezTo>
                      <a:pt x="4996" y="14759"/>
                      <a:pt x="4953" y="14786"/>
                      <a:pt x="4953" y="14829"/>
                    </a:cubicBezTo>
                    <a:cubicBezTo>
                      <a:pt x="4953" y="14851"/>
                      <a:pt x="4996" y="14894"/>
                      <a:pt x="5017" y="14894"/>
                    </a:cubicBezTo>
                    <a:cubicBezTo>
                      <a:pt x="5061" y="14894"/>
                      <a:pt x="5088" y="14851"/>
                      <a:pt x="5088" y="14829"/>
                    </a:cubicBezTo>
                    <a:cubicBezTo>
                      <a:pt x="5088" y="14786"/>
                      <a:pt x="5061" y="14759"/>
                      <a:pt x="5017" y="14759"/>
                    </a:cubicBezTo>
                    <a:close/>
                    <a:moveTo>
                      <a:pt x="5017" y="15029"/>
                    </a:moveTo>
                    <a:cubicBezTo>
                      <a:pt x="4996" y="15029"/>
                      <a:pt x="4953" y="15056"/>
                      <a:pt x="4953" y="15099"/>
                    </a:cubicBezTo>
                    <a:cubicBezTo>
                      <a:pt x="4953" y="15121"/>
                      <a:pt x="4996" y="15164"/>
                      <a:pt x="5017" y="15164"/>
                    </a:cubicBezTo>
                    <a:cubicBezTo>
                      <a:pt x="5061" y="15164"/>
                      <a:pt x="5088" y="15121"/>
                      <a:pt x="5088" y="15099"/>
                    </a:cubicBezTo>
                    <a:cubicBezTo>
                      <a:pt x="5088" y="15056"/>
                      <a:pt x="5061" y="15029"/>
                      <a:pt x="5017" y="15029"/>
                    </a:cubicBezTo>
                    <a:close/>
                    <a:moveTo>
                      <a:pt x="5017" y="15299"/>
                    </a:moveTo>
                    <a:cubicBezTo>
                      <a:pt x="4996" y="15299"/>
                      <a:pt x="4953" y="15326"/>
                      <a:pt x="4953" y="15369"/>
                    </a:cubicBezTo>
                    <a:cubicBezTo>
                      <a:pt x="4953" y="15391"/>
                      <a:pt x="4996" y="15434"/>
                      <a:pt x="5017" y="15434"/>
                    </a:cubicBezTo>
                    <a:cubicBezTo>
                      <a:pt x="5061" y="15434"/>
                      <a:pt x="5088" y="15391"/>
                      <a:pt x="5088" y="15369"/>
                    </a:cubicBezTo>
                    <a:cubicBezTo>
                      <a:pt x="5088" y="15326"/>
                      <a:pt x="5061" y="15299"/>
                      <a:pt x="5017" y="15299"/>
                    </a:cubicBezTo>
                    <a:close/>
                    <a:moveTo>
                      <a:pt x="5017" y="15569"/>
                    </a:moveTo>
                    <a:cubicBezTo>
                      <a:pt x="4996" y="15569"/>
                      <a:pt x="4953" y="15596"/>
                      <a:pt x="4953" y="15639"/>
                    </a:cubicBezTo>
                    <a:cubicBezTo>
                      <a:pt x="4953" y="15661"/>
                      <a:pt x="4996" y="15704"/>
                      <a:pt x="5017" y="15704"/>
                    </a:cubicBezTo>
                    <a:cubicBezTo>
                      <a:pt x="5061" y="15704"/>
                      <a:pt x="5088" y="15661"/>
                      <a:pt x="5088" y="15639"/>
                    </a:cubicBezTo>
                    <a:cubicBezTo>
                      <a:pt x="5088" y="15596"/>
                      <a:pt x="5061" y="15569"/>
                      <a:pt x="5017" y="15569"/>
                    </a:cubicBezTo>
                    <a:close/>
                    <a:moveTo>
                      <a:pt x="5017" y="15839"/>
                    </a:moveTo>
                    <a:cubicBezTo>
                      <a:pt x="4996" y="15839"/>
                      <a:pt x="4953" y="15866"/>
                      <a:pt x="4953" y="15909"/>
                    </a:cubicBezTo>
                    <a:cubicBezTo>
                      <a:pt x="4953" y="15931"/>
                      <a:pt x="4996" y="15974"/>
                      <a:pt x="5017" y="15974"/>
                    </a:cubicBezTo>
                    <a:cubicBezTo>
                      <a:pt x="5061" y="15974"/>
                      <a:pt x="5088" y="15931"/>
                      <a:pt x="5088" y="15909"/>
                    </a:cubicBezTo>
                    <a:cubicBezTo>
                      <a:pt x="5088" y="15866"/>
                      <a:pt x="5061" y="15839"/>
                      <a:pt x="5017" y="15839"/>
                    </a:cubicBezTo>
                    <a:close/>
                    <a:moveTo>
                      <a:pt x="5017" y="16109"/>
                    </a:moveTo>
                    <a:cubicBezTo>
                      <a:pt x="4996" y="16109"/>
                      <a:pt x="4953" y="16136"/>
                      <a:pt x="4953" y="16179"/>
                    </a:cubicBezTo>
                    <a:cubicBezTo>
                      <a:pt x="4953" y="16201"/>
                      <a:pt x="4996" y="16244"/>
                      <a:pt x="5017" y="16244"/>
                    </a:cubicBezTo>
                    <a:cubicBezTo>
                      <a:pt x="5061" y="16244"/>
                      <a:pt x="5088" y="16201"/>
                      <a:pt x="5088" y="16179"/>
                    </a:cubicBezTo>
                    <a:cubicBezTo>
                      <a:pt x="5088" y="16136"/>
                      <a:pt x="5061" y="16109"/>
                      <a:pt x="5017" y="16109"/>
                    </a:cubicBezTo>
                    <a:close/>
                    <a:moveTo>
                      <a:pt x="5017" y="16379"/>
                    </a:moveTo>
                    <a:cubicBezTo>
                      <a:pt x="4996" y="16379"/>
                      <a:pt x="4953" y="16406"/>
                      <a:pt x="4953" y="16449"/>
                    </a:cubicBezTo>
                    <a:cubicBezTo>
                      <a:pt x="4953" y="16471"/>
                      <a:pt x="4996" y="16514"/>
                      <a:pt x="5017" y="16514"/>
                    </a:cubicBezTo>
                    <a:cubicBezTo>
                      <a:pt x="5061" y="16514"/>
                      <a:pt x="5088" y="16471"/>
                      <a:pt x="5088" y="16449"/>
                    </a:cubicBezTo>
                    <a:cubicBezTo>
                      <a:pt x="5088" y="16406"/>
                      <a:pt x="5061" y="16379"/>
                      <a:pt x="5017" y="16379"/>
                    </a:cubicBezTo>
                    <a:close/>
                    <a:moveTo>
                      <a:pt x="5017" y="16649"/>
                    </a:moveTo>
                    <a:cubicBezTo>
                      <a:pt x="4996" y="16649"/>
                      <a:pt x="4953" y="16676"/>
                      <a:pt x="4953" y="16719"/>
                    </a:cubicBezTo>
                    <a:cubicBezTo>
                      <a:pt x="4953" y="16741"/>
                      <a:pt x="4996" y="16784"/>
                      <a:pt x="5017" y="16784"/>
                    </a:cubicBezTo>
                    <a:cubicBezTo>
                      <a:pt x="5061" y="16784"/>
                      <a:pt x="5088" y="16741"/>
                      <a:pt x="5088" y="16719"/>
                    </a:cubicBezTo>
                    <a:cubicBezTo>
                      <a:pt x="5088" y="16676"/>
                      <a:pt x="5061" y="16649"/>
                      <a:pt x="5017" y="16649"/>
                    </a:cubicBezTo>
                    <a:close/>
                    <a:moveTo>
                      <a:pt x="5017" y="16919"/>
                    </a:moveTo>
                    <a:cubicBezTo>
                      <a:pt x="4996" y="16919"/>
                      <a:pt x="4953" y="16946"/>
                      <a:pt x="4953" y="16989"/>
                    </a:cubicBezTo>
                    <a:cubicBezTo>
                      <a:pt x="4953" y="17011"/>
                      <a:pt x="4996" y="17054"/>
                      <a:pt x="5017" y="17054"/>
                    </a:cubicBezTo>
                    <a:cubicBezTo>
                      <a:pt x="5061" y="17054"/>
                      <a:pt x="5088" y="17011"/>
                      <a:pt x="5088" y="16989"/>
                    </a:cubicBezTo>
                    <a:cubicBezTo>
                      <a:pt x="5088" y="16946"/>
                      <a:pt x="5061" y="16919"/>
                      <a:pt x="5017" y="16919"/>
                    </a:cubicBezTo>
                    <a:close/>
                    <a:moveTo>
                      <a:pt x="5017" y="17189"/>
                    </a:moveTo>
                    <a:cubicBezTo>
                      <a:pt x="4996" y="17189"/>
                      <a:pt x="4953" y="17216"/>
                      <a:pt x="4953" y="17259"/>
                    </a:cubicBezTo>
                    <a:cubicBezTo>
                      <a:pt x="4953" y="17281"/>
                      <a:pt x="4996" y="17324"/>
                      <a:pt x="5017" y="17324"/>
                    </a:cubicBezTo>
                    <a:cubicBezTo>
                      <a:pt x="5061" y="17324"/>
                      <a:pt x="5088" y="17281"/>
                      <a:pt x="5088" y="17259"/>
                    </a:cubicBezTo>
                    <a:cubicBezTo>
                      <a:pt x="5088" y="17216"/>
                      <a:pt x="5061" y="17189"/>
                      <a:pt x="5017" y="17189"/>
                    </a:cubicBezTo>
                    <a:close/>
                    <a:moveTo>
                      <a:pt x="5017" y="17459"/>
                    </a:moveTo>
                    <a:cubicBezTo>
                      <a:pt x="4996" y="17459"/>
                      <a:pt x="4953" y="17486"/>
                      <a:pt x="4953" y="17529"/>
                    </a:cubicBezTo>
                    <a:cubicBezTo>
                      <a:pt x="4953" y="17551"/>
                      <a:pt x="4996" y="17594"/>
                      <a:pt x="5017" y="17594"/>
                    </a:cubicBezTo>
                    <a:cubicBezTo>
                      <a:pt x="5061" y="17594"/>
                      <a:pt x="5088" y="17551"/>
                      <a:pt x="5088" y="17529"/>
                    </a:cubicBezTo>
                    <a:cubicBezTo>
                      <a:pt x="5088" y="17486"/>
                      <a:pt x="5061" y="17459"/>
                      <a:pt x="5017" y="17459"/>
                    </a:cubicBezTo>
                    <a:close/>
                    <a:moveTo>
                      <a:pt x="5017" y="17729"/>
                    </a:moveTo>
                    <a:cubicBezTo>
                      <a:pt x="4996" y="17729"/>
                      <a:pt x="4953" y="17756"/>
                      <a:pt x="4953" y="17799"/>
                    </a:cubicBezTo>
                    <a:cubicBezTo>
                      <a:pt x="4953" y="17821"/>
                      <a:pt x="4996" y="17864"/>
                      <a:pt x="5017" y="17864"/>
                    </a:cubicBezTo>
                    <a:cubicBezTo>
                      <a:pt x="5061" y="17864"/>
                      <a:pt x="5088" y="17821"/>
                      <a:pt x="5088" y="17799"/>
                    </a:cubicBezTo>
                    <a:cubicBezTo>
                      <a:pt x="5088" y="17756"/>
                      <a:pt x="5061" y="17729"/>
                      <a:pt x="5017" y="17729"/>
                    </a:cubicBezTo>
                    <a:close/>
                    <a:moveTo>
                      <a:pt x="5017" y="17999"/>
                    </a:moveTo>
                    <a:cubicBezTo>
                      <a:pt x="4996" y="17999"/>
                      <a:pt x="4953" y="18026"/>
                      <a:pt x="4953" y="18069"/>
                    </a:cubicBezTo>
                    <a:cubicBezTo>
                      <a:pt x="4953" y="18091"/>
                      <a:pt x="4996" y="18134"/>
                      <a:pt x="5017" y="18134"/>
                    </a:cubicBezTo>
                    <a:cubicBezTo>
                      <a:pt x="5061" y="18134"/>
                      <a:pt x="5088" y="18091"/>
                      <a:pt x="5088" y="18069"/>
                    </a:cubicBezTo>
                    <a:cubicBezTo>
                      <a:pt x="5088" y="18026"/>
                      <a:pt x="5061" y="17999"/>
                      <a:pt x="5017" y="17999"/>
                    </a:cubicBezTo>
                    <a:close/>
                    <a:moveTo>
                      <a:pt x="5017" y="18269"/>
                    </a:moveTo>
                    <a:cubicBezTo>
                      <a:pt x="4996" y="18269"/>
                      <a:pt x="4953" y="18296"/>
                      <a:pt x="4953" y="18339"/>
                    </a:cubicBezTo>
                    <a:cubicBezTo>
                      <a:pt x="4953" y="18361"/>
                      <a:pt x="4996" y="18404"/>
                      <a:pt x="5017" y="18404"/>
                    </a:cubicBezTo>
                    <a:cubicBezTo>
                      <a:pt x="5061" y="18404"/>
                      <a:pt x="5088" y="18361"/>
                      <a:pt x="5088" y="18339"/>
                    </a:cubicBezTo>
                    <a:cubicBezTo>
                      <a:pt x="5088" y="18296"/>
                      <a:pt x="5061" y="18269"/>
                      <a:pt x="5017" y="18269"/>
                    </a:cubicBezTo>
                    <a:close/>
                    <a:moveTo>
                      <a:pt x="5017" y="18539"/>
                    </a:moveTo>
                    <a:cubicBezTo>
                      <a:pt x="4996" y="18539"/>
                      <a:pt x="4953" y="18566"/>
                      <a:pt x="4953" y="18609"/>
                    </a:cubicBezTo>
                    <a:cubicBezTo>
                      <a:pt x="4953" y="18631"/>
                      <a:pt x="4996" y="18674"/>
                      <a:pt x="5017" y="18674"/>
                    </a:cubicBezTo>
                    <a:cubicBezTo>
                      <a:pt x="5061" y="18674"/>
                      <a:pt x="5088" y="18631"/>
                      <a:pt x="5088" y="18609"/>
                    </a:cubicBezTo>
                    <a:cubicBezTo>
                      <a:pt x="5088" y="18566"/>
                      <a:pt x="5061" y="18539"/>
                      <a:pt x="5017" y="18539"/>
                    </a:cubicBezTo>
                    <a:close/>
                    <a:moveTo>
                      <a:pt x="5017" y="18809"/>
                    </a:moveTo>
                    <a:cubicBezTo>
                      <a:pt x="4996" y="18809"/>
                      <a:pt x="4953" y="18836"/>
                      <a:pt x="4953" y="18879"/>
                    </a:cubicBezTo>
                    <a:cubicBezTo>
                      <a:pt x="4953" y="18901"/>
                      <a:pt x="4996" y="18944"/>
                      <a:pt x="5017" y="18944"/>
                    </a:cubicBezTo>
                    <a:cubicBezTo>
                      <a:pt x="5061" y="18944"/>
                      <a:pt x="5088" y="18901"/>
                      <a:pt x="5088" y="18879"/>
                    </a:cubicBezTo>
                    <a:cubicBezTo>
                      <a:pt x="5088" y="18836"/>
                      <a:pt x="5061" y="18809"/>
                      <a:pt x="5017" y="18809"/>
                    </a:cubicBezTo>
                    <a:close/>
                    <a:moveTo>
                      <a:pt x="5017" y="19079"/>
                    </a:moveTo>
                    <a:cubicBezTo>
                      <a:pt x="4996" y="19079"/>
                      <a:pt x="4953" y="19106"/>
                      <a:pt x="4953" y="19149"/>
                    </a:cubicBezTo>
                    <a:cubicBezTo>
                      <a:pt x="4953" y="19171"/>
                      <a:pt x="4996" y="19214"/>
                      <a:pt x="5017" y="19214"/>
                    </a:cubicBezTo>
                    <a:cubicBezTo>
                      <a:pt x="5061" y="19214"/>
                      <a:pt x="5088" y="19171"/>
                      <a:pt x="5088" y="19149"/>
                    </a:cubicBezTo>
                    <a:cubicBezTo>
                      <a:pt x="5088" y="19106"/>
                      <a:pt x="5061" y="19079"/>
                      <a:pt x="5017" y="19079"/>
                    </a:cubicBezTo>
                    <a:close/>
                    <a:moveTo>
                      <a:pt x="4974" y="19398"/>
                    </a:moveTo>
                    <a:cubicBezTo>
                      <a:pt x="4953" y="19398"/>
                      <a:pt x="4953" y="19419"/>
                      <a:pt x="4953" y="19419"/>
                    </a:cubicBezTo>
                    <a:cubicBezTo>
                      <a:pt x="4953" y="19441"/>
                      <a:pt x="4996" y="19484"/>
                      <a:pt x="5017" y="19484"/>
                    </a:cubicBezTo>
                    <a:cubicBezTo>
                      <a:pt x="5061" y="19484"/>
                      <a:pt x="5088" y="19441"/>
                      <a:pt x="5088" y="19419"/>
                    </a:cubicBezTo>
                    <a:lnTo>
                      <a:pt x="5088" y="19398"/>
                    </a:lnTo>
                    <a:cubicBezTo>
                      <a:pt x="5088" y="19441"/>
                      <a:pt x="5061" y="19462"/>
                      <a:pt x="5017" y="19462"/>
                    </a:cubicBezTo>
                    <a:cubicBezTo>
                      <a:pt x="4996" y="19462"/>
                      <a:pt x="4974" y="19441"/>
                      <a:pt x="4974" y="19398"/>
                    </a:cubicBezTo>
                    <a:close/>
                    <a:moveTo>
                      <a:pt x="5017" y="19619"/>
                    </a:moveTo>
                    <a:cubicBezTo>
                      <a:pt x="4996" y="19619"/>
                      <a:pt x="4953" y="19646"/>
                      <a:pt x="4953" y="19689"/>
                    </a:cubicBezTo>
                    <a:cubicBezTo>
                      <a:pt x="4953" y="19711"/>
                      <a:pt x="4996" y="19754"/>
                      <a:pt x="5017" y="19754"/>
                    </a:cubicBezTo>
                    <a:cubicBezTo>
                      <a:pt x="5061" y="19754"/>
                      <a:pt x="5088" y="19711"/>
                      <a:pt x="5088" y="19689"/>
                    </a:cubicBezTo>
                    <a:cubicBezTo>
                      <a:pt x="5088" y="19646"/>
                      <a:pt x="5061" y="19619"/>
                      <a:pt x="5017" y="19619"/>
                    </a:cubicBezTo>
                    <a:close/>
                    <a:moveTo>
                      <a:pt x="5017" y="19889"/>
                    </a:moveTo>
                    <a:cubicBezTo>
                      <a:pt x="4996" y="19889"/>
                      <a:pt x="4953" y="19916"/>
                      <a:pt x="4953" y="19959"/>
                    </a:cubicBezTo>
                    <a:cubicBezTo>
                      <a:pt x="4953" y="19981"/>
                      <a:pt x="4996" y="20024"/>
                      <a:pt x="5017" y="20024"/>
                    </a:cubicBezTo>
                    <a:cubicBezTo>
                      <a:pt x="5061" y="20024"/>
                      <a:pt x="5088" y="19981"/>
                      <a:pt x="5088" y="19959"/>
                    </a:cubicBezTo>
                    <a:cubicBezTo>
                      <a:pt x="5088" y="19916"/>
                      <a:pt x="5061" y="19889"/>
                      <a:pt x="5017" y="19889"/>
                    </a:cubicBezTo>
                    <a:close/>
                    <a:moveTo>
                      <a:pt x="5017" y="20159"/>
                    </a:moveTo>
                    <a:cubicBezTo>
                      <a:pt x="4996" y="20159"/>
                      <a:pt x="4953" y="20186"/>
                      <a:pt x="4953" y="20229"/>
                    </a:cubicBezTo>
                    <a:cubicBezTo>
                      <a:pt x="4953" y="20251"/>
                      <a:pt x="4996" y="20294"/>
                      <a:pt x="5017" y="20294"/>
                    </a:cubicBezTo>
                    <a:cubicBezTo>
                      <a:pt x="5061" y="20294"/>
                      <a:pt x="5088" y="20251"/>
                      <a:pt x="5088" y="20229"/>
                    </a:cubicBezTo>
                    <a:cubicBezTo>
                      <a:pt x="5088" y="20186"/>
                      <a:pt x="5061" y="20159"/>
                      <a:pt x="5017" y="20159"/>
                    </a:cubicBezTo>
                    <a:close/>
                    <a:moveTo>
                      <a:pt x="5017" y="20429"/>
                    </a:moveTo>
                    <a:cubicBezTo>
                      <a:pt x="4996" y="20429"/>
                      <a:pt x="4953" y="20456"/>
                      <a:pt x="4953" y="20499"/>
                    </a:cubicBezTo>
                    <a:cubicBezTo>
                      <a:pt x="4953" y="20521"/>
                      <a:pt x="4996" y="20564"/>
                      <a:pt x="5017" y="20564"/>
                    </a:cubicBezTo>
                    <a:cubicBezTo>
                      <a:pt x="5061" y="20564"/>
                      <a:pt x="5088" y="20521"/>
                      <a:pt x="5088" y="20499"/>
                    </a:cubicBezTo>
                    <a:cubicBezTo>
                      <a:pt x="5088" y="20456"/>
                      <a:pt x="5061" y="20429"/>
                      <a:pt x="5017" y="20429"/>
                    </a:cubicBezTo>
                    <a:close/>
                    <a:moveTo>
                      <a:pt x="5017" y="20699"/>
                    </a:moveTo>
                    <a:cubicBezTo>
                      <a:pt x="4996" y="20699"/>
                      <a:pt x="4953" y="20726"/>
                      <a:pt x="4953" y="20769"/>
                    </a:cubicBezTo>
                    <a:cubicBezTo>
                      <a:pt x="4953" y="20791"/>
                      <a:pt x="4996" y="20834"/>
                      <a:pt x="5017" y="20834"/>
                    </a:cubicBezTo>
                    <a:cubicBezTo>
                      <a:pt x="5061" y="20834"/>
                      <a:pt x="5088" y="20791"/>
                      <a:pt x="5088" y="20769"/>
                    </a:cubicBezTo>
                    <a:cubicBezTo>
                      <a:pt x="5088" y="20726"/>
                      <a:pt x="5061" y="20699"/>
                      <a:pt x="5017" y="20699"/>
                    </a:cubicBezTo>
                    <a:close/>
                    <a:moveTo>
                      <a:pt x="5017" y="20969"/>
                    </a:moveTo>
                    <a:cubicBezTo>
                      <a:pt x="4996" y="20969"/>
                      <a:pt x="4953" y="20996"/>
                      <a:pt x="4953" y="21039"/>
                    </a:cubicBezTo>
                    <a:cubicBezTo>
                      <a:pt x="4953" y="21061"/>
                      <a:pt x="4996" y="21104"/>
                      <a:pt x="5017" y="21104"/>
                    </a:cubicBezTo>
                    <a:cubicBezTo>
                      <a:pt x="5061" y="21104"/>
                      <a:pt x="5088" y="21061"/>
                      <a:pt x="5088" y="21039"/>
                    </a:cubicBezTo>
                    <a:cubicBezTo>
                      <a:pt x="5088" y="20996"/>
                      <a:pt x="5061" y="20969"/>
                      <a:pt x="5017" y="20969"/>
                    </a:cubicBezTo>
                    <a:close/>
                    <a:moveTo>
                      <a:pt x="5017" y="21239"/>
                    </a:moveTo>
                    <a:cubicBezTo>
                      <a:pt x="4996" y="21239"/>
                      <a:pt x="4953" y="21266"/>
                      <a:pt x="4953" y="21309"/>
                    </a:cubicBezTo>
                    <a:cubicBezTo>
                      <a:pt x="4953" y="21331"/>
                      <a:pt x="4996" y="21374"/>
                      <a:pt x="5017" y="21374"/>
                    </a:cubicBezTo>
                    <a:cubicBezTo>
                      <a:pt x="5061" y="21374"/>
                      <a:pt x="5088" y="21331"/>
                      <a:pt x="5088" y="21309"/>
                    </a:cubicBezTo>
                    <a:cubicBezTo>
                      <a:pt x="5088" y="21266"/>
                      <a:pt x="5061" y="21239"/>
                      <a:pt x="5017" y="21239"/>
                    </a:cubicBezTo>
                    <a:close/>
                    <a:moveTo>
                      <a:pt x="5017" y="21509"/>
                    </a:moveTo>
                    <a:cubicBezTo>
                      <a:pt x="4996" y="21509"/>
                      <a:pt x="4953" y="21536"/>
                      <a:pt x="4953" y="21579"/>
                    </a:cubicBezTo>
                    <a:cubicBezTo>
                      <a:pt x="4953" y="21601"/>
                      <a:pt x="4996" y="21644"/>
                      <a:pt x="5017" y="21644"/>
                    </a:cubicBezTo>
                    <a:cubicBezTo>
                      <a:pt x="5061" y="21644"/>
                      <a:pt x="5088" y="21601"/>
                      <a:pt x="5088" y="21579"/>
                    </a:cubicBezTo>
                    <a:cubicBezTo>
                      <a:pt x="5088" y="21536"/>
                      <a:pt x="5061" y="21509"/>
                      <a:pt x="5017" y="21509"/>
                    </a:cubicBezTo>
                    <a:close/>
                    <a:moveTo>
                      <a:pt x="5017" y="21779"/>
                    </a:moveTo>
                    <a:cubicBezTo>
                      <a:pt x="4996" y="21779"/>
                      <a:pt x="4953" y="21806"/>
                      <a:pt x="4953" y="21849"/>
                    </a:cubicBezTo>
                    <a:cubicBezTo>
                      <a:pt x="4953" y="21871"/>
                      <a:pt x="4996" y="21914"/>
                      <a:pt x="5017" y="21914"/>
                    </a:cubicBezTo>
                    <a:cubicBezTo>
                      <a:pt x="5061" y="21914"/>
                      <a:pt x="5088" y="21871"/>
                      <a:pt x="5088" y="21849"/>
                    </a:cubicBezTo>
                    <a:cubicBezTo>
                      <a:pt x="5088" y="21806"/>
                      <a:pt x="5061" y="21779"/>
                      <a:pt x="5017" y="21779"/>
                    </a:cubicBezTo>
                    <a:close/>
                    <a:moveTo>
                      <a:pt x="5017" y="22049"/>
                    </a:moveTo>
                    <a:cubicBezTo>
                      <a:pt x="4996" y="22049"/>
                      <a:pt x="4953" y="22076"/>
                      <a:pt x="4953" y="22119"/>
                    </a:cubicBezTo>
                    <a:cubicBezTo>
                      <a:pt x="4953" y="22141"/>
                      <a:pt x="4996" y="22184"/>
                      <a:pt x="5017" y="22184"/>
                    </a:cubicBezTo>
                    <a:cubicBezTo>
                      <a:pt x="5061" y="22184"/>
                      <a:pt x="5088" y="22141"/>
                      <a:pt x="5088" y="22119"/>
                    </a:cubicBezTo>
                    <a:cubicBezTo>
                      <a:pt x="5088" y="22076"/>
                      <a:pt x="5061" y="22049"/>
                      <a:pt x="5017" y="22049"/>
                    </a:cubicBezTo>
                    <a:close/>
                    <a:moveTo>
                      <a:pt x="5017" y="22319"/>
                    </a:moveTo>
                    <a:cubicBezTo>
                      <a:pt x="4996" y="22319"/>
                      <a:pt x="4953" y="22346"/>
                      <a:pt x="4953" y="22389"/>
                    </a:cubicBezTo>
                    <a:cubicBezTo>
                      <a:pt x="4953" y="22411"/>
                      <a:pt x="4996" y="22454"/>
                      <a:pt x="5017" y="22454"/>
                    </a:cubicBezTo>
                    <a:cubicBezTo>
                      <a:pt x="5061" y="22454"/>
                      <a:pt x="5088" y="22411"/>
                      <a:pt x="5088" y="22389"/>
                    </a:cubicBezTo>
                    <a:cubicBezTo>
                      <a:pt x="5088" y="22346"/>
                      <a:pt x="5061" y="22319"/>
                      <a:pt x="5017" y="22319"/>
                    </a:cubicBezTo>
                    <a:close/>
                    <a:moveTo>
                      <a:pt x="5017" y="22589"/>
                    </a:moveTo>
                    <a:cubicBezTo>
                      <a:pt x="4996" y="22589"/>
                      <a:pt x="4953" y="22616"/>
                      <a:pt x="4953" y="22659"/>
                    </a:cubicBezTo>
                    <a:cubicBezTo>
                      <a:pt x="4953" y="22681"/>
                      <a:pt x="4996" y="22724"/>
                      <a:pt x="5017" y="22724"/>
                    </a:cubicBezTo>
                    <a:cubicBezTo>
                      <a:pt x="5061" y="22724"/>
                      <a:pt x="5088" y="22681"/>
                      <a:pt x="5088" y="22659"/>
                    </a:cubicBezTo>
                    <a:cubicBezTo>
                      <a:pt x="5088" y="22616"/>
                      <a:pt x="5061" y="22589"/>
                      <a:pt x="5017" y="22589"/>
                    </a:cubicBezTo>
                    <a:close/>
                    <a:moveTo>
                      <a:pt x="5017" y="22859"/>
                    </a:moveTo>
                    <a:cubicBezTo>
                      <a:pt x="4996" y="22859"/>
                      <a:pt x="4953" y="22886"/>
                      <a:pt x="4953" y="22929"/>
                    </a:cubicBezTo>
                    <a:cubicBezTo>
                      <a:pt x="4953" y="22951"/>
                      <a:pt x="4996" y="22994"/>
                      <a:pt x="5017" y="22994"/>
                    </a:cubicBezTo>
                    <a:cubicBezTo>
                      <a:pt x="5061" y="22994"/>
                      <a:pt x="5088" y="22951"/>
                      <a:pt x="5088" y="22929"/>
                    </a:cubicBezTo>
                    <a:cubicBezTo>
                      <a:pt x="5088" y="22886"/>
                      <a:pt x="5061" y="22859"/>
                      <a:pt x="5017" y="22859"/>
                    </a:cubicBezTo>
                    <a:close/>
                    <a:moveTo>
                      <a:pt x="5017" y="23129"/>
                    </a:moveTo>
                    <a:cubicBezTo>
                      <a:pt x="4996" y="23129"/>
                      <a:pt x="4953" y="23156"/>
                      <a:pt x="4953" y="23199"/>
                    </a:cubicBezTo>
                    <a:cubicBezTo>
                      <a:pt x="4953" y="23221"/>
                      <a:pt x="4996" y="23264"/>
                      <a:pt x="5017" y="23264"/>
                    </a:cubicBezTo>
                    <a:cubicBezTo>
                      <a:pt x="5061" y="23264"/>
                      <a:pt x="5088" y="23221"/>
                      <a:pt x="5088" y="23199"/>
                    </a:cubicBezTo>
                    <a:cubicBezTo>
                      <a:pt x="5088" y="23156"/>
                      <a:pt x="5061" y="23129"/>
                      <a:pt x="5017" y="23129"/>
                    </a:cubicBezTo>
                    <a:close/>
                    <a:moveTo>
                      <a:pt x="5017" y="23399"/>
                    </a:moveTo>
                    <a:cubicBezTo>
                      <a:pt x="4996" y="23399"/>
                      <a:pt x="4953" y="23426"/>
                      <a:pt x="4953" y="23469"/>
                    </a:cubicBezTo>
                    <a:cubicBezTo>
                      <a:pt x="4953" y="23491"/>
                      <a:pt x="4996" y="23534"/>
                      <a:pt x="5017" y="23534"/>
                    </a:cubicBezTo>
                    <a:cubicBezTo>
                      <a:pt x="5061" y="23534"/>
                      <a:pt x="5088" y="23491"/>
                      <a:pt x="5088" y="23469"/>
                    </a:cubicBezTo>
                    <a:cubicBezTo>
                      <a:pt x="5088" y="23426"/>
                      <a:pt x="5061" y="23399"/>
                      <a:pt x="5017" y="23399"/>
                    </a:cubicBezTo>
                    <a:close/>
                    <a:moveTo>
                      <a:pt x="5017" y="23669"/>
                    </a:moveTo>
                    <a:cubicBezTo>
                      <a:pt x="4996" y="23669"/>
                      <a:pt x="4953" y="23696"/>
                      <a:pt x="4953" y="23739"/>
                    </a:cubicBezTo>
                    <a:cubicBezTo>
                      <a:pt x="4953" y="23761"/>
                      <a:pt x="4996" y="23804"/>
                      <a:pt x="5017" y="23804"/>
                    </a:cubicBezTo>
                    <a:cubicBezTo>
                      <a:pt x="5061" y="23804"/>
                      <a:pt x="5088" y="23761"/>
                      <a:pt x="5088" y="23739"/>
                    </a:cubicBezTo>
                    <a:cubicBezTo>
                      <a:pt x="5088" y="23696"/>
                      <a:pt x="5061" y="23669"/>
                      <a:pt x="5017" y="23669"/>
                    </a:cubicBezTo>
                    <a:close/>
                    <a:moveTo>
                      <a:pt x="5017" y="23939"/>
                    </a:moveTo>
                    <a:cubicBezTo>
                      <a:pt x="4996" y="23939"/>
                      <a:pt x="4953" y="23966"/>
                      <a:pt x="4953" y="24009"/>
                    </a:cubicBezTo>
                    <a:cubicBezTo>
                      <a:pt x="4953" y="24031"/>
                      <a:pt x="4996" y="24074"/>
                      <a:pt x="5017" y="24074"/>
                    </a:cubicBezTo>
                    <a:cubicBezTo>
                      <a:pt x="5061" y="24074"/>
                      <a:pt x="5088" y="24031"/>
                      <a:pt x="5088" y="24009"/>
                    </a:cubicBezTo>
                    <a:cubicBezTo>
                      <a:pt x="5088" y="23966"/>
                      <a:pt x="5061" y="23939"/>
                      <a:pt x="5017" y="23939"/>
                    </a:cubicBezTo>
                    <a:close/>
                    <a:moveTo>
                      <a:pt x="5017" y="24209"/>
                    </a:moveTo>
                    <a:cubicBezTo>
                      <a:pt x="4996" y="24209"/>
                      <a:pt x="4953" y="24236"/>
                      <a:pt x="4953" y="24279"/>
                    </a:cubicBezTo>
                    <a:cubicBezTo>
                      <a:pt x="4953" y="24301"/>
                      <a:pt x="4996" y="24344"/>
                      <a:pt x="5017" y="24344"/>
                    </a:cubicBezTo>
                    <a:cubicBezTo>
                      <a:pt x="5061" y="24344"/>
                      <a:pt x="5088" y="24301"/>
                      <a:pt x="5088" y="24279"/>
                    </a:cubicBezTo>
                    <a:cubicBezTo>
                      <a:pt x="5088" y="24236"/>
                      <a:pt x="5061" y="24209"/>
                      <a:pt x="5017" y="24209"/>
                    </a:cubicBezTo>
                    <a:close/>
                    <a:moveTo>
                      <a:pt x="5017" y="24479"/>
                    </a:moveTo>
                    <a:cubicBezTo>
                      <a:pt x="4996" y="24479"/>
                      <a:pt x="4953" y="24506"/>
                      <a:pt x="4953" y="24549"/>
                    </a:cubicBezTo>
                    <a:cubicBezTo>
                      <a:pt x="4953" y="24571"/>
                      <a:pt x="4996" y="24614"/>
                      <a:pt x="5017" y="24614"/>
                    </a:cubicBezTo>
                    <a:cubicBezTo>
                      <a:pt x="5061" y="24614"/>
                      <a:pt x="5088" y="24571"/>
                      <a:pt x="5088" y="24549"/>
                    </a:cubicBezTo>
                    <a:cubicBezTo>
                      <a:pt x="5088" y="24506"/>
                      <a:pt x="5061" y="24479"/>
                      <a:pt x="5017" y="24479"/>
                    </a:cubicBezTo>
                    <a:close/>
                    <a:moveTo>
                      <a:pt x="5017" y="24749"/>
                    </a:moveTo>
                    <a:cubicBezTo>
                      <a:pt x="4996" y="24749"/>
                      <a:pt x="4953" y="24776"/>
                      <a:pt x="4953" y="24819"/>
                    </a:cubicBezTo>
                    <a:cubicBezTo>
                      <a:pt x="4953" y="24841"/>
                      <a:pt x="4996" y="24884"/>
                      <a:pt x="5017" y="24884"/>
                    </a:cubicBezTo>
                    <a:cubicBezTo>
                      <a:pt x="5061" y="24884"/>
                      <a:pt x="5088" y="24841"/>
                      <a:pt x="5088" y="24819"/>
                    </a:cubicBezTo>
                    <a:cubicBezTo>
                      <a:pt x="5088" y="24776"/>
                      <a:pt x="5061" y="24749"/>
                      <a:pt x="5017" y="24749"/>
                    </a:cubicBezTo>
                    <a:close/>
                    <a:moveTo>
                      <a:pt x="5017" y="25019"/>
                    </a:moveTo>
                    <a:cubicBezTo>
                      <a:pt x="4996" y="25019"/>
                      <a:pt x="4953" y="25046"/>
                      <a:pt x="4953" y="25089"/>
                    </a:cubicBezTo>
                    <a:cubicBezTo>
                      <a:pt x="4953" y="25111"/>
                      <a:pt x="4996" y="25154"/>
                      <a:pt x="5017" y="25154"/>
                    </a:cubicBezTo>
                    <a:cubicBezTo>
                      <a:pt x="5061" y="25154"/>
                      <a:pt x="5088" y="25111"/>
                      <a:pt x="5088" y="25089"/>
                    </a:cubicBezTo>
                    <a:cubicBezTo>
                      <a:pt x="5088" y="25046"/>
                      <a:pt x="5061" y="25019"/>
                      <a:pt x="5017" y="25019"/>
                    </a:cubicBezTo>
                    <a:close/>
                    <a:moveTo>
                      <a:pt x="5017" y="25289"/>
                    </a:moveTo>
                    <a:cubicBezTo>
                      <a:pt x="4996" y="25289"/>
                      <a:pt x="4953" y="25316"/>
                      <a:pt x="4953" y="25359"/>
                    </a:cubicBezTo>
                    <a:cubicBezTo>
                      <a:pt x="4953" y="25381"/>
                      <a:pt x="4996" y="25424"/>
                      <a:pt x="5017" y="25424"/>
                    </a:cubicBezTo>
                    <a:cubicBezTo>
                      <a:pt x="5061" y="25424"/>
                      <a:pt x="5088" y="25381"/>
                      <a:pt x="5088" y="25359"/>
                    </a:cubicBezTo>
                    <a:cubicBezTo>
                      <a:pt x="5088" y="25316"/>
                      <a:pt x="5061" y="25289"/>
                      <a:pt x="5017" y="25289"/>
                    </a:cubicBezTo>
                    <a:close/>
                    <a:moveTo>
                      <a:pt x="5017" y="25559"/>
                    </a:moveTo>
                    <a:cubicBezTo>
                      <a:pt x="4996" y="25559"/>
                      <a:pt x="4953" y="25586"/>
                      <a:pt x="4953" y="25629"/>
                    </a:cubicBezTo>
                    <a:cubicBezTo>
                      <a:pt x="4953" y="25651"/>
                      <a:pt x="4996" y="25694"/>
                      <a:pt x="5017" y="25694"/>
                    </a:cubicBezTo>
                    <a:cubicBezTo>
                      <a:pt x="5061" y="25694"/>
                      <a:pt x="5088" y="25651"/>
                      <a:pt x="5088" y="25629"/>
                    </a:cubicBezTo>
                    <a:cubicBezTo>
                      <a:pt x="5088" y="25586"/>
                      <a:pt x="5061" y="25559"/>
                      <a:pt x="5017" y="25559"/>
                    </a:cubicBezTo>
                    <a:close/>
                    <a:moveTo>
                      <a:pt x="5017" y="25829"/>
                    </a:moveTo>
                    <a:cubicBezTo>
                      <a:pt x="4996" y="25829"/>
                      <a:pt x="4953" y="25856"/>
                      <a:pt x="4953" y="25899"/>
                    </a:cubicBezTo>
                    <a:cubicBezTo>
                      <a:pt x="4953" y="25921"/>
                      <a:pt x="4996" y="25964"/>
                      <a:pt x="5017" y="25964"/>
                    </a:cubicBezTo>
                    <a:cubicBezTo>
                      <a:pt x="5061" y="25964"/>
                      <a:pt x="5088" y="25921"/>
                      <a:pt x="5088" y="25899"/>
                    </a:cubicBezTo>
                    <a:cubicBezTo>
                      <a:pt x="5088" y="25856"/>
                      <a:pt x="5061" y="25829"/>
                      <a:pt x="5017" y="25829"/>
                    </a:cubicBezTo>
                    <a:close/>
                    <a:moveTo>
                      <a:pt x="5017" y="26099"/>
                    </a:moveTo>
                    <a:cubicBezTo>
                      <a:pt x="4996" y="26099"/>
                      <a:pt x="4953" y="26126"/>
                      <a:pt x="4953" y="26169"/>
                    </a:cubicBezTo>
                    <a:cubicBezTo>
                      <a:pt x="4953" y="26191"/>
                      <a:pt x="4996" y="26234"/>
                      <a:pt x="5017" y="26234"/>
                    </a:cubicBezTo>
                    <a:cubicBezTo>
                      <a:pt x="5061" y="26234"/>
                      <a:pt x="5088" y="26191"/>
                      <a:pt x="5088" y="26169"/>
                    </a:cubicBezTo>
                    <a:cubicBezTo>
                      <a:pt x="5088" y="26126"/>
                      <a:pt x="5061" y="26099"/>
                      <a:pt x="5017" y="26099"/>
                    </a:cubicBezTo>
                    <a:close/>
                    <a:moveTo>
                      <a:pt x="5017" y="26369"/>
                    </a:moveTo>
                    <a:cubicBezTo>
                      <a:pt x="4996" y="26369"/>
                      <a:pt x="4953" y="26396"/>
                      <a:pt x="4953" y="26439"/>
                    </a:cubicBezTo>
                    <a:cubicBezTo>
                      <a:pt x="4953" y="26461"/>
                      <a:pt x="4996" y="26504"/>
                      <a:pt x="5017" y="26504"/>
                    </a:cubicBezTo>
                    <a:cubicBezTo>
                      <a:pt x="5061" y="26504"/>
                      <a:pt x="5088" y="26461"/>
                      <a:pt x="5088" y="26439"/>
                    </a:cubicBezTo>
                    <a:cubicBezTo>
                      <a:pt x="5088" y="26396"/>
                      <a:pt x="5061" y="26369"/>
                      <a:pt x="5017" y="26369"/>
                    </a:cubicBezTo>
                    <a:close/>
                    <a:moveTo>
                      <a:pt x="5017" y="26639"/>
                    </a:moveTo>
                    <a:cubicBezTo>
                      <a:pt x="4996" y="26639"/>
                      <a:pt x="4953" y="26666"/>
                      <a:pt x="4953" y="26710"/>
                    </a:cubicBezTo>
                    <a:cubicBezTo>
                      <a:pt x="4953" y="26731"/>
                      <a:pt x="4996" y="26774"/>
                      <a:pt x="5017" y="26774"/>
                    </a:cubicBezTo>
                    <a:cubicBezTo>
                      <a:pt x="5061" y="26774"/>
                      <a:pt x="5088" y="26731"/>
                      <a:pt x="5088" y="26710"/>
                    </a:cubicBezTo>
                    <a:cubicBezTo>
                      <a:pt x="5088" y="26666"/>
                      <a:pt x="5061" y="26639"/>
                      <a:pt x="5017" y="26639"/>
                    </a:cubicBezTo>
                    <a:close/>
                    <a:moveTo>
                      <a:pt x="5017" y="26909"/>
                    </a:moveTo>
                    <a:cubicBezTo>
                      <a:pt x="4996" y="26909"/>
                      <a:pt x="4953" y="26936"/>
                      <a:pt x="4953" y="26980"/>
                    </a:cubicBezTo>
                    <a:cubicBezTo>
                      <a:pt x="4953" y="27001"/>
                      <a:pt x="4996" y="27044"/>
                      <a:pt x="5017" y="27044"/>
                    </a:cubicBezTo>
                    <a:cubicBezTo>
                      <a:pt x="5061" y="27044"/>
                      <a:pt x="5088" y="27001"/>
                      <a:pt x="5088" y="26980"/>
                    </a:cubicBezTo>
                    <a:cubicBezTo>
                      <a:pt x="5088" y="26936"/>
                      <a:pt x="5061" y="26909"/>
                      <a:pt x="5017" y="26909"/>
                    </a:cubicBezTo>
                    <a:close/>
                    <a:moveTo>
                      <a:pt x="5017" y="27179"/>
                    </a:moveTo>
                    <a:cubicBezTo>
                      <a:pt x="4996" y="27179"/>
                      <a:pt x="4953" y="27206"/>
                      <a:pt x="4953" y="27250"/>
                    </a:cubicBezTo>
                    <a:cubicBezTo>
                      <a:pt x="4953" y="27271"/>
                      <a:pt x="4996" y="27314"/>
                      <a:pt x="5017" y="27314"/>
                    </a:cubicBezTo>
                    <a:cubicBezTo>
                      <a:pt x="5061" y="27314"/>
                      <a:pt x="5088" y="27271"/>
                      <a:pt x="5088" y="27250"/>
                    </a:cubicBezTo>
                    <a:cubicBezTo>
                      <a:pt x="5088" y="27206"/>
                      <a:pt x="5061" y="27179"/>
                      <a:pt x="5017" y="27179"/>
                    </a:cubicBezTo>
                    <a:close/>
                    <a:moveTo>
                      <a:pt x="5017" y="27449"/>
                    </a:moveTo>
                    <a:cubicBezTo>
                      <a:pt x="4996" y="27449"/>
                      <a:pt x="4953" y="27476"/>
                      <a:pt x="4953" y="27520"/>
                    </a:cubicBezTo>
                    <a:cubicBezTo>
                      <a:pt x="4953" y="27541"/>
                      <a:pt x="4996" y="27584"/>
                      <a:pt x="5017" y="27584"/>
                    </a:cubicBezTo>
                    <a:cubicBezTo>
                      <a:pt x="5061" y="27584"/>
                      <a:pt x="5088" y="27541"/>
                      <a:pt x="5088" y="27520"/>
                    </a:cubicBezTo>
                    <a:cubicBezTo>
                      <a:pt x="5088" y="27476"/>
                      <a:pt x="5061" y="27449"/>
                      <a:pt x="5017" y="27449"/>
                    </a:cubicBezTo>
                    <a:close/>
                    <a:moveTo>
                      <a:pt x="5017" y="27719"/>
                    </a:moveTo>
                    <a:cubicBezTo>
                      <a:pt x="4996" y="27719"/>
                      <a:pt x="4953" y="27746"/>
                      <a:pt x="4953" y="27790"/>
                    </a:cubicBezTo>
                    <a:cubicBezTo>
                      <a:pt x="4953" y="27811"/>
                      <a:pt x="4996" y="27854"/>
                      <a:pt x="5017" y="27854"/>
                    </a:cubicBezTo>
                    <a:cubicBezTo>
                      <a:pt x="5061" y="27854"/>
                      <a:pt x="5088" y="27811"/>
                      <a:pt x="5088" y="27790"/>
                    </a:cubicBezTo>
                    <a:cubicBezTo>
                      <a:pt x="5088" y="27746"/>
                      <a:pt x="5061" y="27719"/>
                      <a:pt x="5017" y="27719"/>
                    </a:cubicBezTo>
                    <a:close/>
                    <a:moveTo>
                      <a:pt x="5017" y="27989"/>
                    </a:moveTo>
                    <a:cubicBezTo>
                      <a:pt x="4996" y="27989"/>
                      <a:pt x="4953" y="28016"/>
                      <a:pt x="4953" y="28060"/>
                    </a:cubicBezTo>
                    <a:cubicBezTo>
                      <a:pt x="4953" y="28081"/>
                      <a:pt x="4996" y="28124"/>
                      <a:pt x="5017" y="28124"/>
                    </a:cubicBezTo>
                    <a:cubicBezTo>
                      <a:pt x="5061" y="28124"/>
                      <a:pt x="5088" y="28081"/>
                      <a:pt x="5088" y="28060"/>
                    </a:cubicBezTo>
                    <a:cubicBezTo>
                      <a:pt x="5088" y="28016"/>
                      <a:pt x="5061" y="27989"/>
                      <a:pt x="5017" y="27989"/>
                    </a:cubicBezTo>
                    <a:close/>
                    <a:moveTo>
                      <a:pt x="5017" y="28259"/>
                    </a:moveTo>
                    <a:cubicBezTo>
                      <a:pt x="4996" y="28259"/>
                      <a:pt x="4953" y="28286"/>
                      <a:pt x="4953" y="28330"/>
                    </a:cubicBezTo>
                    <a:cubicBezTo>
                      <a:pt x="4953" y="28351"/>
                      <a:pt x="4996" y="28394"/>
                      <a:pt x="5017" y="28394"/>
                    </a:cubicBezTo>
                    <a:cubicBezTo>
                      <a:pt x="5061" y="28394"/>
                      <a:pt x="5088" y="28351"/>
                      <a:pt x="5088" y="28330"/>
                    </a:cubicBezTo>
                    <a:cubicBezTo>
                      <a:pt x="5088" y="28286"/>
                      <a:pt x="5061" y="28259"/>
                      <a:pt x="5017" y="28259"/>
                    </a:cubicBezTo>
                    <a:close/>
                    <a:moveTo>
                      <a:pt x="5109" y="28443"/>
                    </a:moveTo>
                    <a:cubicBezTo>
                      <a:pt x="5088" y="28443"/>
                      <a:pt x="5039" y="28465"/>
                      <a:pt x="5039" y="28508"/>
                    </a:cubicBezTo>
                    <a:cubicBezTo>
                      <a:pt x="5039" y="28529"/>
                      <a:pt x="5088" y="28578"/>
                      <a:pt x="5109" y="28578"/>
                    </a:cubicBezTo>
                    <a:cubicBezTo>
                      <a:pt x="5152" y="28578"/>
                      <a:pt x="5174" y="28529"/>
                      <a:pt x="5174" y="28508"/>
                    </a:cubicBezTo>
                    <a:cubicBezTo>
                      <a:pt x="5174" y="28465"/>
                      <a:pt x="5152" y="28443"/>
                      <a:pt x="5109" y="28443"/>
                    </a:cubicBezTo>
                    <a:close/>
                    <a:moveTo>
                      <a:pt x="5379" y="28443"/>
                    </a:moveTo>
                    <a:cubicBezTo>
                      <a:pt x="5358" y="28443"/>
                      <a:pt x="5309" y="28465"/>
                      <a:pt x="5309" y="28508"/>
                    </a:cubicBezTo>
                    <a:cubicBezTo>
                      <a:pt x="5309" y="28529"/>
                      <a:pt x="5358" y="28578"/>
                      <a:pt x="5379" y="28578"/>
                    </a:cubicBezTo>
                    <a:cubicBezTo>
                      <a:pt x="5422" y="28578"/>
                      <a:pt x="5444" y="28529"/>
                      <a:pt x="5444" y="28508"/>
                    </a:cubicBezTo>
                    <a:cubicBezTo>
                      <a:pt x="5444" y="28465"/>
                      <a:pt x="5422" y="28443"/>
                      <a:pt x="5379" y="28443"/>
                    </a:cubicBezTo>
                    <a:close/>
                    <a:moveTo>
                      <a:pt x="5649" y="28443"/>
                    </a:moveTo>
                    <a:cubicBezTo>
                      <a:pt x="5628" y="28443"/>
                      <a:pt x="5579" y="28465"/>
                      <a:pt x="5579" y="28508"/>
                    </a:cubicBezTo>
                    <a:cubicBezTo>
                      <a:pt x="5579" y="28529"/>
                      <a:pt x="5628" y="28578"/>
                      <a:pt x="5649" y="28578"/>
                    </a:cubicBezTo>
                    <a:cubicBezTo>
                      <a:pt x="5692" y="28578"/>
                      <a:pt x="5714" y="28529"/>
                      <a:pt x="5714" y="28508"/>
                    </a:cubicBezTo>
                    <a:cubicBezTo>
                      <a:pt x="5714" y="28465"/>
                      <a:pt x="5692" y="28443"/>
                      <a:pt x="5649" y="28443"/>
                    </a:cubicBezTo>
                    <a:close/>
                    <a:moveTo>
                      <a:pt x="5919" y="28443"/>
                    </a:moveTo>
                    <a:cubicBezTo>
                      <a:pt x="5898" y="28443"/>
                      <a:pt x="5849" y="28465"/>
                      <a:pt x="5849" y="28508"/>
                    </a:cubicBezTo>
                    <a:cubicBezTo>
                      <a:pt x="5849" y="28529"/>
                      <a:pt x="5898" y="28578"/>
                      <a:pt x="5919" y="28578"/>
                    </a:cubicBezTo>
                    <a:cubicBezTo>
                      <a:pt x="5962" y="28578"/>
                      <a:pt x="5984" y="28529"/>
                      <a:pt x="5984" y="28508"/>
                    </a:cubicBezTo>
                    <a:cubicBezTo>
                      <a:pt x="5984" y="28465"/>
                      <a:pt x="5962" y="28443"/>
                      <a:pt x="5919" y="28443"/>
                    </a:cubicBezTo>
                    <a:close/>
                    <a:moveTo>
                      <a:pt x="6189" y="28443"/>
                    </a:moveTo>
                    <a:cubicBezTo>
                      <a:pt x="6168" y="28443"/>
                      <a:pt x="6119" y="28465"/>
                      <a:pt x="6119" y="28508"/>
                    </a:cubicBezTo>
                    <a:cubicBezTo>
                      <a:pt x="6119" y="28529"/>
                      <a:pt x="6168" y="28578"/>
                      <a:pt x="6189" y="28578"/>
                    </a:cubicBezTo>
                    <a:cubicBezTo>
                      <a:pt x="6233" y="28578"/>
                      <a:pt x="6254" y="28529"/>
                      <a:pt x="6254" y="28508"/>
                    </a:cubicBezTo>
                    <a:cubicBezTo>
                      <a:pt x="6254" y="28465"/>
                      <a:pt x="6233" y="28443"/>
                      <a:pt x="6189" y="28443"/>
                    </a:cubicBezTo>
                    <a:close/>
                    <a:moveTo>
                      <a:pt x="6459" y="28443"/>
                    </a:moveTo>
                    <a:cubicBezTo>
                      <a:pt x="6438" y="28443"/>
                      <a:pt x="6389" y="28465"/>
                      <a:pt x="6389" y="28508"/>
                    </a:cubicBezTo>
                    <a:cubicBezTo>
                      <a:pt x="6389" y="28529"/>
                      <a:pt x="6438" y="28578"/>
                      <a:pt x="6459" y="28578"/>
                    </a:cubicBezTo>
                    <a:cubicBezTo>
                      <a:pt x="6503" y="28578"/>
                      <a:pt x="6524" y="28529"/>
                      <a:pt x="6524" y="28508"/>
                    </a:cubicBezTo>
                    <a:cubicBezTo>
                      <a:pt x="6524" y="28465"/>
                      <a:pt x="6503" y="28443"/>
                      <a:pt x="6459" y="28443"/>
                    </a:cubicBezTo>
                    <a:close/>
                    <a:moveTo>
                      <a:pt x="6729" y="28443"/>
                    </a:moveTo>
                    <a:cubicBezTo>
                      <a:pt x="6708" y="28443"/>
                      <a:pt x="6659" y="28465"/>
                      <a:pt x="6659" y="28508"/>
                    </a:cubicBezTo>
                    <a:cubicBezTo>
                      <a:pt x="6659" y="28529"/>
                      <a:pt x="6708" y="28578"/>
                      <a:pt x="6729" y="28578"/>
                    </a:cubicBezTo>
                    <a:cubicBezTo>
                      <a:pt x="6773" y="28578"/>
                      <a:pt x="6794" y="28529"/>
                      <a:pt x="6794" y="28508"/>
                    </a:cubicBezTo>
                    <a:cubicBezTo>
                      <a:pt x="6794" y="28465"/>
                      <a:pt x="6773" y="28443"/>
                      <a:pt x="6729" y="28443"/>
                    </a:cubicBezTo>
                    <a:close/>
                    <a:moveTo>
                      <a:pt x="6999" y="28443"/>
                    </a:moveTo>
                    <a:cubicBezTo>
                      <a:pt x="6978" y="28443"/>
                      <a:pt x="6929" y="28465"/>
                      <a:pt x="6929" y="28508"/>
                    </a:cubicBezTo>
                    <a:cubicBezTo>
                      <a:pt x="6929" y="28529"/>
                      <a:pt x="6978" y="28578"/>
                      <a:pt x="6999" y="28578"/>
                    </a:cubicBezTo>
                    <a:cubicBezTo>
                      <a:pt x="7043" y="28578"/>
                      <a:pt x="7064" y="28529"/>
                      <a:pt x="7064" y="28508"/>
                    </a:cubicBezTo>
                    <a:cubicBezTo>
                      <a:pt x="7064" y="28465"/>
                      <a:pt x="7043" y="28443"/>
                      <a:pt x="6999" y="28443"/>
                    </a:cubicBezTo>
                    <a:close/>
                    <a:moveTo>
                      <a:pt x="7269" y="28443"/>
                    </a:moveTo>
                    <a:cubicBezTo>
                      <a:pt x="7248" y="28443"/>
                      <a:pt x="7199" y="28465"/>
                      <a:pt x="7199" y="28508"/>
                    </a:cubicBezTo>
                    <a:cubicBezTo>
                      <a:pt x="7199" y="28529"/>
                      <a:pt x="7248" y="28578"/>
                      <a:pt x="7269" y="28578"/>
                    </a:cubicBezTo>
                    <a:cubicBezTo>
                      <a:pt x="7313" y="28578"/>
                      <a:pt x="7334" y="28529"/>
                      <a:pt x="7334" y="28508"/>
                    </a:cubicBezTo>
                    <a:cubicBezTo>
                      <a:pt x="7334" y="28465"/>
                      <a:pt x="7313" y="28443"/>
                      <a:pt x="7269" y="28443"/>
                    </a:cubicBezTo>
                    <a:close/>
                    <a:moveTo>
                      <a:pt x="7539" y="28443"/>
                    </a:moveTo>
                    <a:cubicBezTo>
                      <a:pt x="7518" y="28443"/>
                      <a:pt x="7469" y="28465"/>
                      <a:pt x="7469" y="28508"/>
                    </a:cubicBezTo>
                    <a:cubicBezTo>
                      <a:pt x="7469" y="28529"/>
                      <a:pt x="7518" y="28578"/>
                      <a:pt x="7539" y="28578"/>
                    </a:cubicBezTo>
                    <a:cubicBezTo>
                      <a:pt x="7583" y="28578"/>
                      <a:pt x="7604" y="28529"/>
                      <a:pt x="7604" y="28508"/>
                    </a:cubicBezTo>
                    <a:cubicBezTo>
                      <a:pt x="7604" y="28465"/>
                      <a:pt x="7583" y="28443"/>
                      <a:pt x="7539" y="28443"/>
                    </a:cubicBezTo>
                    <a:close/>
                    <a:moveTo>
                      <a:pt x="7809" y="28443"/>
                    </a:moveTo>
                    <a:cubicBezTo>
                      <a:pt x="7788" y="28443"/>
                      <a:pt x="7739" y="28465"/>
                      <a:pt x="7739" y="28508"/>
                    </a:cubicBezTo>
                    <a:cubicBezTo>
                      <a:pt x="7739" y="28529"/>
                      <a:pt x="7788" y="28578"/>
                      <a:pt x="7809" y="28578"/>
                    </a:cubicBezTo>
                    <a:cubicBezTo>
                      <a:pt x="7853" y="28578"/>
                      <a:pt x="7874" y="28529"/>
                      <a:pt x="7874" y="28508"/>
                    </a:cubicBezTo>
                    <a:cubicBezTo>
                      <a:pt x="7874" y="28465"/>
                      <a:pt x="7853" y="28443"/>
                      <a:pt x="7809" y="28443"/>
                    </a:cubicBezTo>
                    <a:close/>
                    <a:moveTo>
                      <a:pt x="8079" y="28443"/>
                    </a:moveTo>
                    <a:cubicBezTo>
                      <a:pt x="8058" y="28443"/>
                      <a:pt x="8009" y="28465"/>
                      <a:pt x="8009" y="28508"/>
                    </a:cubicBezTo>
                    <a:cubicBezTo>
                      <a:pt x="8009" y="28529"/>
                      <a:pt x="8058" y="28578"/>
                      <a:pt x="8079" y="28578"/>
                    </a:cubicBezTo>
                    <a:cubicBezTo>
                      <a:pt x="8123" y="28578"/>
                      <a:pt x="8144" y="28529"/>
                      <a:pt x="8144" y="28508"/>
                    </a:cubicBezTo>
                    <a:cubicBezTo>
                      <a:pt x="8144" y="28465"/>
                      <a:pt x="8123" y="28443"/>
                      <a:pt x="8079" y="28443"/>
                    </a:cubicBezTo>
                    <a:close/>
                    <a:moveTo>
                      <a:pt x="8349" y="28443"/>
                    </a:moveTo>
                    <a:cubicBezTo>
                      <a:pt x="8328" y="28443"/>
                      <a:pt x="8279" y="28465"/>
                      <a:pt x="8279" y="28508"/>
                    </a:cubicBezTo>
                    <a:cubicBezTo>
                      <a:pt x="8279" y="28529"/>
                      <a:pt x="8328" y="28578"/>
                      <a:pt x="8349" y="28578"/>
                    </a:cubicBezTo>
                    <a:cubicBezTo>
                      <a:pt x="8393" y="28578"/>
                      <a:pt x="8414" y="28529"/>
                      <a:pt x="8414" y="28508"/>
                    </a:cubicBezTo>
                    <a:cubicBezTo>
                      <a:pt x="8414" y="28465"/>
                      <a:pt x="8393" y="28443"/>
                      <a:pt x="8349" y="28443"/>
                    </a:cubicBezTo>
                    <a:close/>
                    <a:moveTo>
                      <a:pt x="8619" y="28443"/>
                    </a:moveTo>
                    <a:cubicBezTo>
                      <a:pt x="8598" y="28443"/>
                      <a:pt x="8549" y="28465"/>
                      <a:pt x="8549" y="28508"/>
                    </a:cubicBezTo>
                    <a:cubicBezTo>
                      <a:pt x="8549" y="28529"/>
                      <a:pt x="8598" y="28578"/>
                      <a:pt x="8619" y="28578"/>
                    </a:cubicBezTo>
                    <a:cubicBezTo>
                      <a:pt x="8663" y="28578"/>
                      <a:pt x="8684" y="28529"/>
                      <a:pt x="8684" y="28508"/>
                    </a:cubicBezTo>
                    <a:cubicBezTo>
                      <a:pt x="8684" y="28465"/>
                      <a:pt x="8663" y="28443"/>
                      <a:pt x="8619" y="28443"/>
                    </a:cubicBezTo>
                    <a:close/>
                    <a:moveTo>
                      <a:pt x="8889" y="28443"/>
                    </a:moveTo>
                    <a:cubicBezTo>
                      <a:pt x="8868" y="28443"/>
                      <a:pt x="8819" y="28465"/>
                      <a:pt x="8819" y="28508"/>
                    </a:cubicBezTo>
                    <a:cubicBezTo>
                      <a:pt x="8819" y="28529"/>
                      <a:pt x="8868" y="28578"/>
                      <a:pt x="8889" y="28578"/>
                    </a:cubicBezTo>
                    <a:cubicBezTo>
                      <a:pt x="8933" y="28578"/>
                      <a:pt x="8954" y="28529"/>
                      <a:pt x="8954" y="28508"/>
                    </a:cubicBezTo>
                    <a:cubicBezTo>
                      <a:pt x="8954" y="28465"/>
                      <a:pt x="8933" y="28443"/>
                      <a:pt x="8889" y="28443"/>
                    </a:cubicBezTo>
                    <a:close/>
                    <a:moveTo>
                      <a:pt x="9159" y="28443"/>
                    </a:moveTo>
                    <a:cubicBezTo>
                      <a:pt x="9138" y="28443"/>
                      <a:pt x="9089" y="28465"/>
                      <a:pt x="9089" y="28508"/>
                    </a:cubicBezTo>
                    <a:cubicBezTo>
                      <a:pt x="9089" y="28529"/>
                      <a:pt x="9138" y="28578"/>
                      <a:pt x="9159" y="28578"/>
                    </a:cubicBezTo>
                    <a:lnTo>
                      <a:pt x="9181" y="28578"/>
                    </a:lnTo>
                    <a:cubicBezTo>
                      <a:pt x="9159" y="28556"/>
                      <a:pt x="9138" y="28529"/>
                      <a:pt x="9138" y="28508"/>
                    </a:cubicBezTo>
                    <a:cubicBezTo>
                      <a:pt x="9138" y="28486"/>
                      <a:pt x="9159" y="28443"/>
                      <a:pt x="9181" y="28443"/>
                    </a:cubicBezTo>
                    <a:close/>
                    <a:moveTo>
                      <a:pt x="9429" y="28443"/>
                    </a:moveTo>
                    <a:cubicBezTo>
                      <a:pt x="9408" y="28443"/>
                      <a:pt x="9359" y="28465"/>
                      <a:pt x="9359" y="28508"/>
                    </a:cubicBezTo>
                    <a:cubicBezTo>
                      <a:pt x="9359" y="28529"/>
                      <a:pt x="9408" y="28578"/>
                      <a:pt x="9429" y="28578"/>
                    </a:cubicBezTo>
                    <a:cubicBezTo>
                      <a:pt x="9473" y="28578"/>
                      <a:pt x="9494" y="28529"/>
                      <a:pt x="9494" y="28508"/>
                    </a:cubicBezTo>
                    <a:cubicBezTo>
                      <a:pt x="9494" y="28465"/>
                      <a:pt x="9473" y="28443"/>
                      <a:pt x="9429" y="28443"/>
                    </a:cubicBezTo>
                    <a:close/>
                    <a:moveTo>
                      <a:pt x="9699" y="28443"/>
                    </a:moveTo>
                    <a:cubicBezTo>
                      <a:pt x="9678" y="28443"/>
                      <a:pt x="9629" y="28465"/>
                      <a:pt x="9629" y="28508"/>
                    </a:cubicBezTo>
                    <a:cubicBezTo>
                      <a:pt x="9629" y="28529"/>
                      <a:pt x="9678" y="28578"/>
                      <a:pt x="9699" y="28578"/>
                    </a:cubicBezTo>
                    <a:cubicBezTo>
                      <a:pt x="9743" y="28578"/>
                      <a:pt x="9764" y="28529"/>
                      <a:pt x="9764" y="28508"/>
                    </a:cubicBezTo>
                    <a:cubicBezTo>
                      <a:pt x="9764" y="28465"/>
                      <a:pt x="9743" y="28443"/>
                      <a:pt x="9699" y="28443"/>
                    </a:cubicBezTo>
                    <a:close/>
                    <a:moveTo>
                      <a:pt x="9969" y="28443"/>
                    </a:moveTo>
                    <a:cubicBezTo>
                      <a:pt x="9948" y="28443"/>
                      <a:pt x="9899" y="28465"/>
                      <a:pt x="9899" y="28508"/>
                    </a:cubicBezTo>
                    <a:cubicBezTo>
                      <a:pt x="9899" y="28529"/>
                      <a:pt x="9948" y="28578"/>
                      <a:pt x="9969" y="28578"/>
                    </a:cubicBezTo>
                    <a:cubicBezTo>
                      <a:pt x="10013" y="28578"/>
                      <a:pt x="10034" y="28529"/>
                      <a:pt x="10034" y="28508"/>
                    </a:cubicBezTo>
                    <a:cubicBezTo>
                      <a:pt x="10034" y="28465"/>
                      <a:pt x="10013" y="28443"/>
                      <a:pt x="9969" y="28443"/>
                    </a:cubicBezTo>
                    <a:close/>
                    <a:moveTo>
                      <a:pt x="10240" y="28443"/>
                    </a:moveTo>
                    <a:cubicBezTo>
                      <a:pt x="10218" y="28443"/>
                      <a:pt x="10169" y="28465"/>
                      <a:pt x="10169" y="28508"/>
                    </a:cubicBezTo>
                    <a:cubicBezTo>
                      <a:pt x="10169" y="28529"/>
                      <a:pt x="10218" y="28578"/>
                      <a:pt x="10240" y="28578"/>
                    </a:cubicBezTo>
                    <a:cubicBezTo>
                      <a:pt x="10283" y="28578"/>
                      <a:pt x="10304" y="28529"/>
                      <a:pt x="10304" y="28508"/>
                    </a:cubicBezTo>
                    <a:cubicBezTo>
                      <a:pt x="10304" y="28465"/>
                      <a:pt x="10283" y="28443"/>
                      <a:pt x="10240" y="28443"/>
                    </a:cubicBezTo>
                    <a:close/>
                    <a:moveTo>
                      <a:pt x="10510" y="28443"/>
                    </a:moveTo>
                    <a:cubicBezTo>
                      <a:pt x="10488" y="28443"/>
                      <a:pt x="10439" y="28465"/>
                      <a:pt x="10439" y="28508"/>
                    </a:cubicBezTo>
                    <a:cubicBezTo>
                      <a:pt x="10439" y="28529"/>
                      <a:pt x="10488" y="28578"/>
                      <a:pt x="10510" y="28578"/>
                    </a:cubicBezTo>
                    <a:cubicBezTo>
                      <a:pt x="10553" y="28578"/>
                      <a:pt x="10574" y="28529"/>
                      <a:pt x="10574" y="28508"/>
                    </a:cubicBezTo>
                    <a:cubicBezTo>
                      <a:pt x="10574" y="28465"/>
                      <a:pt x="10553" y="28443"/>
                      <a:pt x="10510" y="28443"/>
                    </a:cubicBezTo>
                    <a:close/>
                    <a:moveTo>
                      <a:pt x="10780" y="28443"/>
                    </a:moveTo>
                    <a:cubicBezTo>
                      <a:pt x="10758" y="28443"/>
                      <a:pt x="10709" y="28465"/>
                      <a:pt x="10709" y="28508"/>
                    </a:cubicBezTo>
                    <a:cubicBezTo>
                      <a:pt x="10709" y="28529"/>
                      <a:pt x="10758" y="28578"/>
                      <a:pt x="10780" y="28578"/>
                    </a:cubicBezTo>
                    <a:cubicBezTo>
                      <a:pt x="10823" y="28578"/>
                      <a:pt x="10844" y="28529"/>
                      <a:pt x="10844" y="28508"/>
                    </a:cubicBezTo>
                    <a:cubicBezTo>
                      <a:pt x="10844" y="28465"/>
                      <a:pt x="10823" y="28443"/>
                      <a:pt x="10780" y="28443"/>
                    </a:cubicBezTo>
                    <a:close/>
                    <a:moveTo>
                      <a:pt x="11050" y="28443"/>
                    </a:moveTo>
                    <a:cubicBezTo>
                      <a:pt x="11028" y="28443"/>
                      <a:pt x="10979" y="28465"/>
                      <a:pt x="10979" y="28508"/>
                    </a:cubicBezTo>
                    <a:cubicBezTo>
                      <a:pt x="10979" y="28529"/>
                      <a:pt x="11028" y="28578"/>
                      <a:pt x="11050" y="28578"/>
                    </a:cubicBezTo>
                    <a:cubicBezTo>
                      <a:pt x="11093" y="28578"/>
                      <a:pt x="11114" y="28529"/>
                      <a:pt x="11114" y="28508"/>
                    </a:cubicBezTo>
                    <a:cubicBezTo>
                      <a:pt x="11114" y="28465"/>
                      <a:pt x="11093" y="28443"/>
                      <a:pt x="11050" y="28443"/>
                    </a:cubicBezTo>
                    <a:close/>
                    <a:moveTo>
                      <a:pt x="11320" y="28443"/>
                    </a:moveTo>
                    <a:cubicBezTo>
                      <a:pt x="11298" y="28443"/>
                      <a:pt x="11249" y="28465"/>
                      <a:pt x="11249" y="28508"/>
                    </a:cubicBezTo>
                    <a:cubicBezTo>
                      <a:pt x="11249" y="28529"/>
                      <a:pt x="11298" y="28578"/>
                      <a:pt x="11320" y="28578"/>
                    </a:cubicBezTo>
                    <a:cubicBezTo>
                      <a:pt x="11363" y="28578"/>
                      <a:pt x="11384" y="28529"/>
                      <a:pt x="11384" y="28508"/>
                    </a:cubicBezTo>
                    <a:cubicBezTo>
                      <a:pt x="11384" y="28465"/>
                      <a:pt x="11363" y="28443"/>
                      <a:pt x="11320" y="2844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7"/>
              <p:cNvSpPr/>
              <p:nvPr/>
            </p:nvSpPr>
            <p:spPr>
              <a:xfrm flipH="1">
                <a:off x="-674872" y="3101968"/>
                <a:ext cx="1319009" cy="3310904"/>
              </a:xfrm>
              <a:custGeom>
                <a:avLst/>
                <a:gdLst/>
                <a:ahLst/>
                <a:cxnLst/>
                <a:rect l="l" t="t" r="r" b="b"/>
                <a:pathLst>
                  <a:path w="11385" h="28578" extrusionOk="0">
                    <a:moveTo>
                      <a:pt x="65" y="0"/>
                    </a:moveTo>
                    <a:cubicBezTo>
                      <a:pt x="44" y="0"/>
                      <a:pt x="1" y="22"/>
                      <a:pt x="1" y="70"/>
                    </a:cubicBezTo>
                    <a:cubicBezTo>
                      <a:pt x="1" y="92"/>
                      <a:pt x="44" y="135"/>
                      <a:pt x="65" y="135"/>
                    </a:cubicBezTo>
                    <a:cubicBezTo>
                      <a:pt x="114" y="135"/>
                      <a:pt x="136" y="92"/>
                      <a:pt x="136" y="70"/>
                    </a:cubicBezTo>
                    <a:cubicBezTo>
                      <a:pt x="136" y="22"/>
                      <a:pt x="114" y="0"/>
                      <a:pt x="65" y="0"/>
                    </a:cubicBezTo>
                    <a:close/>
                    <a:moveTo>
                      <a:pt x="65" y="270"/>
                    </a:moveTo>
                    <a:cubicBezTo>
                      <a:pt x="44" y="270"/>
                      <a:pt x="1" y="292"/>
                      <a:pt x="1" y="340"/>
                    </a:cubicBezTo>
                    <a:cubicBezTo>
                      <a:pt x="1" y="362"/>
                      <a:pt x="44" y="405"/>
                      <a:pt x="65" y="405"/>
                    </a:cubicBezTo>
                    <a:cubicBezTo>
                      <a:pt x="114" y="405"/>
                      <a:pt x="136" y="362"/>
                      <a:pt x="136" y="340"/>
                    </a:cubicBezTo>
                    <a:cubicBezTo>
                      <a:pt x="136" y="292"/>
                      <a:pt x="114" y="270"/>
                      <a:pt x="65" y="270"/>
                    </a:cubicBezTo>
                    <a:close/>
                    <a:moveTo>
                      <a:pt x="65" y="540"/>
                    </a:moveTo>
                    <a:cubicBezTo>
                      <a:pt x="44" y="540"/>
                      <a:pt x="1" y="562"/>
                      <a:pt x="1" y="610"/>
                    </a:cubicBezTo>
                    <a:cubicBezTo>
                      <a:pt x="1" y="632"/>
                      <a:pt x="44" y="675"/>
                      <a:pt x="65" y="675"/>
                    </a:cubicBezTo>
                    <a:cubicBezTo>
                      <a:pt x="114" y="675"/>
                      <a:pt x="136" y="632"/>
                      <a:pt x="136" y="610"/>
                    </a:cubicBezTo>
                    <a:cubicBezTo>
                      <a:pt x="136" y="562"/>
                      <a:pt x="114" y="540"/>
                      <a:pt x="65" y="540"/>
                    </a:cubicBezTo>
                    <a:close/>
                    <a:moveTo>
                      <a:pt x="65" y="810"/>
                    </a:moveTo>
                    <a:cubicBezTo>
                      <a:pt x="44" y="810"/>
                      <a:pt x="1" y="832"/>
                      <a:pt x="1" y="880"/>
                    </a:cubicBezTo>
                    <a:cubicBezTo>
                      <a:pt x="1" y="902"/>
                      <a:pt x="44" y="945"/>
                      <a:pt x="65" y="945"/>
                    </a:cubicBezTo>
                    <a:cubicBezTo>
                      <a:pt x="114" y="945"/>
                      <a:pt x="136" y="902"/>
                      <a:pt x="136" y="880"/>
                    </a:cubicBezTo>
                    <a:cubicBezTo>
                      <a:pt x="136" y="832"/>
                      <a:pt x="114" y="810"/>
                      <a:pt x="65" y="810"/>
                    </a:cubicBezTo>
                    <a:close/>
                    <a:moveTo>
                      <a:pt x="65" y="1080"/>
                    </a:moveTo>
                    <a:cubicBezTo>
                      <a:pt x="44" y="1080"/>
                      <a:pt x="1" y="1102"/>
                      <a:pt x="1" y="1150"/>
                    </a:cubicBezTo>
                    <a:cubicBezTo>
                      <a:pt x="1" y="1172"/>
                      <a:pt x="44" y="1215"/>
                      <a:pt x="65" y="1215"/>
                    </a:cubicBezTo>
                    <a:cubicBezTo>
                      <a:pt x="114" y="1215"/>
                      <a:pt x="136" y="1172"/>
                      <a:pt x="136" y="1150"/>
                    </a:cubicBezTo>
                    <a:cubicBezTo>
                      <a:pt x="136" y="1102"/>
                      <a:pt x="114" y="1080"/>
                      <a:pt x="65" y="1080"/>
                    </a:cubicBezTo>
                    <a:close/>
                    <a:moveTo>
                      <a:pt x="65" y="1350"/>
                    </a:moveTo>
                    <a:cubicBezTo>
                      <a:pt x="44" y="1350"/>
                      <a:pt x="1" y="1372"/>
                      <a:pt x="1" y="1420"/>
                    </a:cubicBezTo>
                    <a:cubicBezTo>
                      <a:pt x="1" y="1442"/>
                      <a:pt x="44" y="1485"/>
                      <a:pt x="65" y="1485"/>
                    </a:cubicBezTo>
                    <a:cubicBezTo>
                      <a:pt x="114" y="1485"/>
                      <a:pt x="136" y="1442"/>
                      <a:pt x="136" y="1420"/>
                    </a:cubicBezTo>
                    <a:cubicBezTo>
                      <a:pt x="136" y="1372"/>
                      <a:pt x="114" y="1350"/>
                      <a:pt x="65" y="1350"/>
                    </a:cubicBezTo>
                    <a:close/>
                    <a:moveTo>
                      <a:pt x="65" y="1620"/>
                    </a:moveTo>
                    <a:cubicBezTo>
                      <a:pt x="44" y="1620"/>
                      <a:pt x="1" y="1642"/>
                      <a:pt x="1" y="1690"/>
                    </a:cubicBezTo>
                    <a:cubicBezTo>
                      <a:pt x="1" y="1712"/>
                      <a:pt x="44" y="1755"/>
                      <a:pt x="65" y="1755"/>
                    </a:cubicBezTo>
                    <a:cubicBezTo>
                      <a:pt x="114" y="1755"/>
                      <a:pt x="136" y="1712"/>
                      <a:pt x="136" y="1690"/>
                    </a:cubicBezTo>
                    <a:cubicBezTo>
                      <a:pt x="136" y="1642"/>
                      <a:pt x="114" y="1620"/>
                      <a:pt x="65" y="1620"/>
                    </a:cubicBezTo>
                    <a:close/>
                    <a:moveTo>
                      <a:pt x="65" y="1890"/>
                    </a:moveTo>
                    <a:cubicBezTo>
                      <a:pt x="44" y="1890"/>
                      <a:pt x="1" y="1912"/>
                      <a:pt x="1" y="1960"/>
                    </a:cubicBezTo>
                    <a:cubicBezTo>
                      <a:pt x="1" y="1982"/>
                      <a:pt x="44" y="2025"/>
                      <a:pt x="65" y="2025"/>
                    </a:cubicBezTo>
                    <a:cubicBezTo>
                      <a:pt x="114" y="2025"/>
                      <a:pt x="136" y="1982"/>
                      <a:pt x="136" y="1960"/>
                    </a:cubicBezTo>
                    <a:cubicBezTo>
                      <a:pt x="136" y="1912"/>
                      <a:pt x="114" y="1890"/>
                      <a:pt x="65" y="1890"/>
                    </a:cubicBezTo>
                    <a:close/>
                    <a:moveTo>
                      <a:pt x="65" y="2160"/>
                    </a:moveTo>
                    <a:cubicBezTo>
                      <a:pt x="44" y="2160"/>
                      <a:pt x="1" y="2182"/>
                      <a:pt x="1" y="2230"/>
                    </a:cubicBezTo>
                    <a:cubicBezTo>
                      <a:pt x="1" y="2252"/>
                      <a:pt x="44" y="2295"/>
                      <a:pt x="65" y="2295"/>
                    </a:cubicBezTo>
                    <a:cubicBezTo>
                      <a:pt x="114" y="2295"/>
                      <a:pt x="136" y="2252"/>
                      <a:pt x="136" y="2230"/>
                    </a:cubicBezTo>
                    <a:cubicBezTo>
                      <a:pt x="136" y="2182"/>
                      <a:pt x="114" y="2160"/>
                      <a:pt x="65" y="2160"/>
                    </a:cubicBezTo>
                    <a:close/>
                    <a:moveTo>
                      <a:pt x="65" y="2430"/>
                    </a:moveTo>
                    <a:cubicBezTo>
                      <a:pt x="44" y="2430"/>
                      <a:pt x="1" y="2452"/>
                      <a:pt x="1" y="2500"/>
                    </a:cubicBezTo>
                    <a:cubicBezTo>
                      <a:pt x="1" y="2522"/>
                      <a:pt x="44" y="2565"/>
                      <a:pt x="65" y="2565"/>
                    </a:cubicBezTo>
                    <a:cubicBezTo>
                      <a:pt x="114" y="2565"/>
                      <a:pt x="136" y="2522"/>
                      <a:pt x="136" y="2500"/>
                    </a:cubicBezTo>
                    <a:cubicBezTo>
                      <a:pt x="136" y="2452"/>
                      <a:pt x="114" y="2430"/>
                      <a:pt x="65" y="2430"/>
                    </a:cubicBezTo>
                    <a:close/>
                    <a:moveTo>
                      <a:pt x="65" y="2700"/>
                    </a:moveTo>
                    <a:cubicBezTo>
                      <a:pt x="44" y="2700"/>
                      <a:pt x="1" y="2722"/>
                      <a:pt x="1" y="2770"/>
                    </a:cubicBezTo>
                    <a:cubicBezTo>
                      <a:pt x="1" y="2792"/>
                      <a:pt x="44" y="2835"/>
                      <a:pt x="65" y="2835"/>
                    </a:cubicBezTo>
                    <a:cubicBezTo>
                      <a:pt x="114" y="2835"/>
                      <a:pt x="136" y="2792"/>
                      <a:pt x="136" y="2770"/>
                    </a:cubicBezTo>
                    <a:cubicBezTo>
                      <a:pt x="136" y="2722"/>
                      <a:pt x="114" y="2700"/>
                      <a:pt x="65" y="2700"/>
                    </a:cubicBezTo>
                    <a:close/>
                    <a:moveTo>
                      <a:pt x="65" y="2970"/>
                    </a:moveTo>
                    <a:cubicBezTo>
                      <a:pt x="44" y="2970"/>
                      <a:pt x="1" y="2992"/>
                      <a:pt x="1" y="3040"/>
                    </a:cubicBezTo>
                    <a:cubicBezTo>
                      <a:pt x="1" y="3062"/>
                      <a:pt x="44" y="3105"/>
                      <a:pt x="65" y="3105"/>
                    </a:cubicBezTo>
                    <a:cubicBezTo>
                      <a:pt x="114" y="3105"/>
                      <a:pt x="136" y="3062"/>
                      <a:pt x="136" y="3040"/>
                    </a:cubicBezTo>
                    <a:cubicBezTo>
                      <a:pt x="136" y="2992"/>
                      <a:pt x="114" y="2970"/>
                      <a:pt x="65" y="2970"/>
                    </a:cubicBezTo>
                    <a:close/>
                    <a:moveTo>
                      <a:pt x="65" y="3240"/>
                    </a:moveTo>
                    <a:cubicBezTo>
                      <a:pt x="44" y="3240"/>
                      <a:pt x="1" y="3262"/>
                      <a:pt x="1" y="3310"/>
                    </a:cubicBezTo>
                    <a:cubicBezTo>
                      <a:pt x="1" y="3332"/>
                      <a:pt x="44" y="3375"/>
                      <a:pt x="65" y="3375"/>
                    </a:cubicBezTo>
                    <a:cubicBezTo>
                      <a:pt x="114" y="3375"/>
                      <a:pt x="136" y="3332"/>
                      <a:pt x="136" y="3310"/>
                    </a:cubicBezTo>
                    <a:cubicBezTo>
                      <a:pt x="136" y="3262"/>
                      <a:pt x="114" y="3240"/>
                      <a:pt x="65" y="3240"/>
                    </a:cubicBezTo>
                    <a:close/>
                    <a:moveTo>
                      <a:pt x="65" y="3510"/>
                    </a:moveTo>
                    <a:cubicBezTo>
                      <a:pt x="44" y="3510"/>
                      <a:pt x="1" y="3532"/>
                      <a:pt x="1" y="3580"/>
                    </a:cubicBezTo>
                    <a:cubicBezTo>
                      <a:pt x="1" y="3602"/>
                      <a:pt x="44" y="3645"/>
                      <a:pt x="65" y="3645"/>
                    </a:cubicBezTo>
                    <a:cubicBezTo>
                      <a:pt x="114" y="3645"/>
                      <a:pt x="136" y="3602"/>
                      <a:pt x="136" y="3580"/>
                    </a:cubicBezTo>
                    <a:cubicBezTo>
                      <a:pt x="136" y="3532"/>
                      <a:pt x="114" y="3510"/>
                      <a:pt x="65" y="3510"/>
                    </a:cubicBezTo>
                    <a:close/>
                    <a:moveTo>
                      <a:pt x="65" y="3780"/>
                    </a:moveTo>
                    <a:cubicBezTo>
                      <a:pt x="44" y="3780"/>
                      <a:pt x="1" y="3802"/>
                      <a:pt x="1" y="3850"/>
                    </a:cubicBezTo>
                    <a:cubicBezTo>
                      <a:pt x="1" y="3872"/>
                      <a:pt x="44" y="3915"/>
                      <a:pt x="65" y="3915"/>
                    </a:cubicBezTo>
                    <a:cubicBezTo>
                      <a:pt x="114" y="3915"/>
                      <a:pt x="136" y="3872"/>
                      <a:pt x="136" y="3850"/>
                    </a:cubicBezTo>
                    <a:cubicBezTo>
                      <a:pt x="136" y="3802"/>
                      <a:pt x="114" y="3780"/>
                      <a:pt x="65" y="3780"/>
                    </a:cubicBezTo>
                    <a:close/>
                    <a:moveTo>
                      <a:pt x="65" y="4050"/>
                    </a:moveTo>
                    <a:cubicBezTo>
                      <a:pt x="44" y="4050"/>
                      <a:pt x="1" y="4072"/>
                      <a:pt x="1" y="4120"/>
                    </a:cubicBezTo>
                    <a:cubicBezTo>
                      <a:pt x="1" y="4142"/>
                      <a:pt x="44" y="4185"/>
                      <a:pt x="65" y="4185"/>
                    </a:cubicBezTo>
                    <a:cubicBezTo>
                      <a:pt x="114" y="4185"/>
                      <a:pt x="136" y="4142"/>
                      <a:pt x="136" y="4120"/>
                    </a:cubicBezTo>
                    <a:cubicBezTo>
                      <a:pt x="136" y="4072"/>
                      <a:pt x="114" y="4050"/>
                      <a:pt x="65" y="4050"/>
                    </a:cubicBezTo>
                    <a:close/>
                    <a:moveTo>
                      <a:pt x="65" y="4320"/>
                    </a:moveTo>
                    <a:cubicBezTo>
                      <a:pt x="44" y="4320"/>
                      <a:pt x="1" y="4342"/>
                      <a:pt x="1" y="4390"/>
                    </a:cubicBezTo>
                    <a:cubicBezTo>
                      <a:pt x="1" y="4412"/>
                      <a:pt x="44" y="4455"/>
                      <a:pt x="65" y="4455"/>
                    </a:cubicBezTo>
                    <a:cubicBezTo>
                      <a:pt x="114" y="4455"/>
                      <a:pt x="136" y="4412"/>
                      <a:pt x="136" y="4390"/>
                    </a:cubicBezTo>
                    <a:cubicBezTo>
                      <a:pt x="136" y="4342"/>
                      <a:pt x="114" y="4320"/>
                      <a:pt x="65" y="4320"/>
                    </a:cubicBezTo>
                    <a:close/>
                    <a:moveTo>
                      <a:pt x="65" y="4590"/>
                    </a:moveTo>
                    <a:cubicBezTo>
                      <a:pt x="44" y="4590"/>
                      <a:pt x="1" y="4612"/>
                      <a:pt x="1" y="4660"/>
                    </a:cubicBezTo>
                    <a:cubicBezTo>
                      <a:pt x="1" y="4682"/>
                      <a:pt x="44" y="4725"/>
                      <a:pt x="65" y="4725"/>
                    </a:cubicBezTo>
                    <a:cubicBezTo>
                      <a:pt x="114" y="4725"/>
                      <a:pt x="136" y="4682"/>
                      <a:pt x="136" y="4660"/>
                    </a:cubicBezTo>
                    <a:cubicBezTo>
                      <a:pt x="136" y="4612"/>
                      <a:pt x="114" y="4590"/>
                      <a:pt x="65" y="4590"/>
                    </a:cubicBezTo>
                    <a:close/>
                    <a:moveTo>
                      <a:pt x="65" y="4860"/>
                    </a:moveTo>
                    <a:cubicBezTo>
                      <a:pt x="44" y="4860"/>
                      <a:pt x="1" y="4882"/>
                      <a:pt x="1" y="4930"/>
                    </a:cubicBezTo>
                    <a:cubicBezTo>
                      <a:pt x="1" y="4952"/>
                      <a:pt x="44" y="4995"/>
                      <a:pt x="65" y="4995"/>
                    </a:cubicBezTo>
                    <a:cubicBezTo>
                      <a:pt x="114" y="4995"/>
                      <a:pt x="136" y="4952"/>
                      <a:pt x="136" y="4930"/>
                    </a:cubicBezTo>
                    <a:cubicBezTo>
                      <a:pt x="136" y="4882"/>
                      <a:pt x="114" y="4860"/>
                      <a:pt x="65" y="4860"/>
                    </a:cubicBezTo>
                    <a:close/>
                    <a:moveTo>
                      <a:pt x="65" y="5130"/>
                    </a:moveTo>
                    <a:cubicBezTo>
                      <a:pt x="44" y="5130"/>
                      <a:pt x="1" y="5152"/>
                      <a:pt x="1" y="5200"/>
                    </a:cubicBezTo>
                    <a:cubicBezTo>
                      <a:pt x="1" y="5222"/>
                      <a:pt x="44" y="5265"/>
                      <a:pt x="65" y="5265"/>
                    </a:cubicBezTo>
                    <a:cubicBezTo>
                      <a:pt x="114" y="5265"/>
                      <a:pt x="136" y="5222"/>
                      <a:pt x="136" y="5200"/>
                    </a:cubicBezTo>
                    <a:cubicBezTo>
                      <a:pt x="136" y="5152"/>
                      <a:pt x="114" y="5130"/>
                      <a:pt x="65" y="5130"/>
                    </a:cubicBezTo>
                    <a:close/>
                    <a:moveTo>
                      <a:pt x="65" y="5400"/>
                    </a:moveTo>
                    <a:cubicBezTo>
                      <a:pt x="44" y="5400"/>
                      <a:pt x="1" y="5422"/>
                      <a:pt x="1" y="5470"/>
                    </a:cubicBezTo>
                    <a:cubicBezTo>
                      <a:pt x="1" y="5492"/>
                      <a:pt x="44" y="5535"/>
                      <a:pt x="65" y="5535"/>
                    </a:cubicBezTo>
                    <a:cubicBezTo>
                      <a:pt x="114" y="5535"/>
                      <a:pt x="136" y="5492"/>
                      <a:pt x="136" y="5470"/>
                    </a:cubicBezTo>
                    <a:cubicBezTo>
                      <a:pt x="136" y="5422"/>
                      <a:pt x="114" y="5400"/>
                      <a:pt x="65" y="5400"/>
                    </a:cubicBezTo>
                    <a:close/>
                    <a:moveTo>
                      <a:pt x="65" y="5670"/>
                    </a:moveTo>
                    <a:cubicBezTo>
                      <a:pt x="44" y="5670"/>
                      <a:pt x="1" y="5692"/>
                      <a:pt x="1" y="5740"/>
                    </a:cubicBezTo>
                    <a:cubicBezTo>
                      <a:pt x="1" y="5762"/>
                      <a:pt x="44" y="5805"/>
                      <a:pt x="65" y="5805"/>
                    </a:cubicBezTo>
                    <a:cubicBezTo>
                      <a:pt x="114" y="5805"/>
                      <a:pt x="136" y="5762"/>
                      <a:pt x="136" y="5740"/>
                    </a:cubicBezTo>
                    <a:cubicBezTo>
                      <a:pt x="136" y="5692"/>
                      <a:pt x="114" y="5670"/>
                      <a:pt x="65" y="5670"/>
                    </a:cubicBezTo>
                    <a:close/>
                    <a:moveTo>
                      <a:pt x="65" y="5940"/>
                    </a:moveTo>
                    <a:cubicBezTo>
                      <a:pt x="44" y="5940"/>
                      <a:pt x="1" y="5962"/>
                      <a:pt x="1" y="6010"/>
                    </a:cubicBezTo>
                    <a:cubicBezTo>
                      <a:pt x="1" y="6032"/>
                      <a:pt x="44" y="6075"/>
                      <a:pt x="65" y="6075"/>
                    </a:cubicBezTo>
                    <a:cubicBezTo>
                      <a:pt x="114" y="6075"/>
                      <a:pt x="136" y="6032"/>
                      <a:pt x="136" y="6010"/>
                    </a:cubicBezTo>
                    <a:cubicBezTo>
                      <a:pt x="136" y="5962"/>
                      <a:pt x="114" y="5940"/>
                      <a:pt x="65" y="5940"/>
                    </a:cubicBezTo>
                    <a:close/>
                    <a:moveTo>
                      <a:pt x="65" y="6210"/>
                    </a:moveTo>
                    <a:cubicBezTo>
                      <a:pt x="44" y="6210"/>
                      <a:pt x="1" y="6232"/>
                      <a:pt x="1" y="6280"/>
                    </a:cubicBezTo>
                    <a:cubicBezTo>
                      <a:pt x="1" y="6302"/>
                      <a:pt x="44" y="6345"/>
                      <a:pt x="65" y="6345"/>
                    </a:cubicBezTo>
                    <a:cubicBezTo>
                      <a:pt x="114" y="6345"/>
                      <a:pt x="136" y="6302"/>
                      <a:pt x="136" y="6280"/>
                    </a:cubicBezTo>
                    <a:cubicBezTo>
                      <a:pt x="136" y="6232"/>
                      <a:pt x="114" y="6210"/>
                      <a:pt x="65" y="6210"/>
                    </a:cubicBezTo>
                    <a:close/>
                    <a:moveTo>
                      <a:pt x="65" y="6480"/>
                    </a:moveTo>
                    <a:cubicBezTo>
                      <a:pt x="44" y="6480"/>
                      <a:pt x="1" y="6502"/>
                      <a:pt x="1" y="6550"/>
                    </a:cubicBezTo>
                    <a:cubicBezTo>
                      <a:pt x="1" y="6572"/>
                      <a:pt x="44" y="6615"/>
                      <a:pt x="65" y="6615"/>
                    </a:cubicBezTo>
                    <a:cubicBezTo>
                      <a:pt x="114" y="6615"/>
                      <a:pt x="136" y="6572"/>
                      <a:pt x="136" y="6550"/>
                    </a:cubicBezTo>
                    <a:cubicBezTo>
                      <a:pt x="136" y="6502"/>
                      <a:pt x="114" y="6480"/>
                      <a:pt x="65" y="6480"/>
                    </a:cubicBezTo>
                    <a:close/>
                    <a:moveTo>
                      <a:pt x="65" y="6750"/>
                    </a:moveTo>
                    <a:cubicBezTo>
                      <a:pt x="44" y="6750"/>
                      <a:pt x="1" y="6772"/>
                      <a:pt x="1" y="6820"/>
                    </a:cubicBezTo>
                    <a:cubicBezTo>
                      <a:pt x="1" y="6842"/>
                      <a:pt x="44" y="6885"/>
                      <a:pt x="65" y="6885"/>
                    </a:cubicBezTo>
                    <a:cubicBezTo>
                      <a:pt x="114" y="6885"/>
                      <a:pt x="136" y="6842"/>
                      <a:pt x="136" y="6820"/>
                    </a:cubicBezTo>
                    <a:cubicBezTo>
                      <a:pt x="136" y="6772"/>
                      <a:pt x="114" y="6750"/>
                      <a:pt x="65" y="6750"/>
                    </a:cubicBezTo>
                    <a:close/>
                    <a:moveTo>
                      <a:pt x="65" y="7020"/>
                    </a:moveTo>
                    <a:cubicBezTo>
                      <a:pt x="44" y="7020"/>
                      <a:pt x="1" y="7042"/>
                      <a:pt x="1" y="7090"/>
                    </a:cubicBezTo>
                    <a:cubicBezTo>
                      <a:pt x="1" y="7112"/>
                      <a:pt x="44" y="7155"/>
                      <a:pt x="65" y="7155"/>
                    </a:cubicBezTo>
                    <a:cubicBezTo>
                      <a:pt x="114" y="7155"/>
                      <a:pt x="136" y="7112"/>
                      <a:pt x="136" y="7090"/>
                    </a:cubicBezTo>
                    <a:cubicBezTo>
                      <a:pt x="136" y="7042"/>
                      <a:pt x="114" y="7020"/>
                      <a:pt x="65" y="7020"/>
                    </a:cubicBezTo>
                    <a:close/>
                    <a:moveTo>
                      <a:pt x="65" y="7290"/>
                    </a:moveTo>
                    <a:cubicBezTo>
                      <a:pt x="44" y="7290"/>
                      <a:pt x="1" y="7312"/>
                      <a:pt x="1" y="7361"/>
                    </a:cubicBezTo>
                    <a:cubicBezTo>
                      <a:pt x="1" y="7382"/>
                      <a:pt x="44" y="7425"/>
                      <a:pt x="65" y="7425"/>
                    </a:cubicBezTo>
                    <a:cubicBezTo>
                      <a:pt x="114" y="7425"/>
                      <a:pt x="136" y="7382"/>
                      <a:pt x="136" y="7361"/>
                    </a:cubicBezTo>
                    <a:cubicBezTo>
                      <a:pt x="136" y="7312"/>
                      <a:pt x="114" y="7290"/>
                      <a:pt x="65" y="7290"/>
                    </a:cubicBezTo>
                    <a:close/>
                    <a:moveTo>
                      <a:pt x="65" y="7560"/>
                    </a:moveTo>
                    <a:cubicBezTo>
                      <a:pt x="44" y="7560"/>
                      <a:pt x="1" y="7582"/>
                      <a:pt x="1" y="7631"/>
                    </a:cubicBezTo>
                    <a:cubicBezTo>
                      <a:pt x="1" y="7652"/>
                      <a:pt x="44" y="7695"/>
                      <a:pt x="65" y="7695"/>
                    </a:cubicBezTo>
                    <a:cubicBezTo>
                      <a:pt x="114" y="7695"/>
                      <a:pt x="136" y="7652"/>
                      <a:pt x="136" y="7631"/>
                    </a:cubicBezTo>
                    <a:cubicBezTo>
                      <a:pt x="136" y="7582"/>
                      <a:pt x="114" y="7560"/>
                      <a:pt x="65" y="7560"/>
                    </a:cubicBezTo>
                    <a:close/>
                    <a:moveTo>
                      <a:pt x="65" y="7830"/>
                    </a:moveTo>
                    <a:cubicBezTo>
                      <a:pt x="44" y="7830"/>
                      <a:pt x="1" y="7852"/>
                      <a:pt x="1" y="7901"/>
                    </a:cubicBezTo>
                    <a:cubicBezTo>
                      <a:pt x="1" y="7922"/>
                      <a:pt x="44" y="7965"/>
                      <a:pt x="65" y="7965"/>
                    </a:cubicBezTo>
                    <a:cubicBezTo>
                      <a:pt x="114" y="7965"/>
                      <a:pt x="136" y="7922"/>
                      <a:pt x="136" y="7901"/>
                    </a:cubicBezTo>
                    <a:cubicBezTo>
                      <a:pt x="136" y="7852"/>
                      <a:pt x="114" y="7830"/>
                      <a:pt x="65" y="7830"/>
                    </a:cubicBezTo>
                    <a:close/>
                    <a:moveTo>
                      <a:pt x="65" y="8100"/>
                    </a:moveTo>
                    <a:cubicBezTo>
                      <a:pt x="44" y="8100"/>
                      <a:pt x="1" y="8122"/>
                      <a:pt x="1" y="8171"/>
                    </a:cubicBezTo>
                    <a:cubicBezTo>
                      <a:pt x="1" y="8192"/>
                      <a:pt x="44" y="8235"/>
                      <a:pt x="65" y="8235"/>
                    </a:cubicBezTo>
                    <a:cubicBezTo>
                      <a:pt x="114" y="8235"/>
                      <a:pt x="136" y="8192"/>
                      <a:pt x="136" y="8171"/>
                    </a:cubicBezTo>
                    <a:cubicBezTo>
                      <a:pt x="136" y="8122"/>
                      <a:pt x="114" y="8100"/>
                      <a:pt x="65" y="8100"/>
                    </a:cubicBezTo>
                    <a:close/>
                    <a:moveTo>
                      <a:pt x="65" y="8370"/>
                    </a:moveTo>
                    <a:cubicBezTo>
                      <a:pt x="44" y="8370"/>
                      <a:pt x="1" y="8392"/>
                      <a:pt x="1" y="8441"/>
                    </a:cubicBezTo>
                    <a:cubicBezTo>
                      <a:pt x="1" y="8462"/>
                      <a:pt x="44" y="8505"/>
                      <a:pt x="65" y="8505"/>
                    </a:cubicBezTo>
                    <a:cubicBezTo>
                      <a:pt x="114" y="8505"/>
                      <a:pt x="136" y="8462"/>
                      <a:pt x="136" y="8441"/>
                    </a:cubicBezTo>
                    <a:cubicBezTo>
                      <a:pt x="136" y="8392"/>
                      <a:pt x="114" y="8370"/>
                      <a:pt x="65" y="8370"/>
                    </a:cubicBezTo>
                    <a:close/>
                    <a:moveTo>
                      <a:pt x="65" y="8640"/>
                    </a:moveTo>
                    <a:cubicBezTo>
                      <a:pt x="44" y="8640"/>
                      <a:pt x="1" y="8662"/>
                      <a:pt x="1" y="8711"/>
                    </a:cubicBezTo>
                    <a:cubicBezTo>
                      <a:pt x="1" y="8732"/>
                      <a:pt x="44" y="8775"/>
                      <a:pt x="65" y="8775"/>
                    </a:cubicBezTo>
                    <a:cubicBezTo>
                      <a:pt x="114" y="8775"/>
                      <a:pt x="136" y="8732"/>
                      <a:pt x="136" y="8711"/>
                    </a:cubicBezTo>
                    <a:cubicBezTo>
                      <a:pt x="136" y="8662"/>
                      <a:pt x="114" y="8640"/>
                      <a:pt x="65" y="8640"/>
                    </a:cubicBezTo>
                    <a:close/>
                    <a:moveTo>
                      <a:pt x="65" y="8910"/>
                    </a:moveTo>
                    <a:cubicBezTo>
                      <a:pt x="44" y="8910"/>
                      <a:pt x="1" y="8932"/>
                      <a:pt x="1" y="8981"/>
                    </a:cubicBezTo>
                    <a:cubicBezTo>
                      <a:pt x="1" y="9002"/>
                      <a:pt x="44" y="9045"/>
                      <a:pt x="65" y="9045"/>
                    </a:cubicBezTo>
                    <a:cubicBezTo>
                      <a:pt x="114" y="9045"/>
                      <a:pt x="136" y="9002"/>
                      <a:pt x="136" y="8981"/>
                    </a:cubicBezTo>
                    <a:cubicBezTo>
                      <a:pt x="136" y="8932"/>
                      <a:pt x="114" y="8910"/>
                      <a:pt x="65" y="8910"/>
                    </a:cubicBezTo>
                    <a:close/>
                    <a:moveTo>
                      <a:pt x="65" y="9180"/>
                    </a:moveTo>
                    <a:cubicBezTo>
                      <a:pt x="44" y="9180"/>
                      <a:pt x="1" y="9202"/>
                      <a:pt x="1" y="9251"/>
                    </a:cubicBezTo>
                    <a:cubicBezTo>
                      <a:pt x="1" y="9272"/>
                      <a:pt x="44" y="9315"/>
                      <a:pt x="65" y="9315"/>
                    </a:cubicBezTo>
                    <a:cubicBezTo>
                      <a:pt x="114" y="9315"/>
                      <a:pt x="136" y="9272"/>
                      <a:pt x="136" y="9251"/>
                    </a:cubicBezTo>
                    <a:cubicBezTo>
                      <a:pt x="136" y="9202"/>
                      <a:pt x="114" y="9180"/>
                      <a:pt x="65" y="9180"/>
                    </a:cubicBezTo>
                    <a:close/>
                    <a:moveTo>
                      <a:pt x="65" y="9450"/>
                    </a:moveTo>
                    <a:cubicBezTo>
                      <a:pt x="44" y="9450"/>
                      <a:pt x="1" y="9472"/>
                      <a:pt x="1" y="9521"/>
                    </a:cubicBezTo>
                    <a:cubicBezTo>
                      <a:pt x="1" y="9542"/>
                      <a:pt x="44" y="9585"/>
                      <a:pt x="65" y="9585"/>
                    </a:cubicBezTo>
                    <a:cubicBezTo>
                      <a:pt x="114" y="9585"/>
                      <a:pt x="136" y="9542"/>
                      <a:pt x="136" y="9521"/>
                    </a:cubicBezTo>
                    <a:cubicBezTo>
                      <a:pt x="136" y="9472"/>
                      <a:pt x="114" y="9450"/>
                      <a:pt x="65" y="9450"/>
                    </a:cubicBezTo>
                    <a:close/>
                    <a:moveTo>
                      <a:pt x="65" y="9720"/>
                    </a:moveTo>
                    <a:cubicBezTo>
                      <a:pt x="44" y="9720"/>
                      <a:pt x="1" y="9742"/>
                      <a:pt x="1" y="9791"/>
                    </a:cubicBezTo>
                    <a:cubicBezTo>
                      <a:pt x="1" y="9812"/>
                      <a:pt x="44" y="9855"/>
                      <a:pt x="65" y="9855"/>
                    </a:cubicBezTo>
                    <a:cubicBezTo>
                      <a:pt x="114" y="9855"/>
                      <a:pt x="136" y="9812"/>
                      <a:pt x="136" y="9791"/>
                    </a:cubicBezTo>
                    <a:cubicBezTo>
                      <a:pt x="136" y="9742"/>
                      <a:pt x="114" y="9720"/>
                      <a:pt x="65" y="9720"/>
                    </a:cubicBezTo>
                    <a:close/>
                    <a:moveTo>
                      <a:pt x="65" y="9990"/>
                    </a:moveTo>
                    <a:cubicBezTo>
                      <a:pt x="44" y="9990"/>
                      <a:pt x="1" y="10012"/>
                      <a:pt x="1" y="10061"/>
                    </a:cubicBezTo>
                    <a:cubicBezTo>
                      <a:pt x="1" y="10082"/>
                      <a:pt x="44" y="10125"/>
                      <a:pt x="65" y="10125"/>
                    </a:cubicBezTo>
                    <a:cubicBezTo>
                      <a:pt x="114" y="10125"/>
                      <a:pt x="136" y="10082"/>
                      <a:pt x="136" y="10061"/>
                    </a:cubicBezTo>
                    <a:cubicBezTo>
                      <a:pt x="136" y="10012"/>
                      <a:pt x="114" y="9990"/>
                      <a:pt x="65" y="9990"/>
                    </a:cubicBezTo>
                    <a:close/>
                    <a:moveTo>
                      <a:pt x="65" y="10260"/>
                    </a:moveTo>
                    <a:cubicBezTo>
                      <a:pt x="44" y="10260"/>
                      <a:pt x="1" y="10282"/>
                      <a:pt x="1" y="10331"/>
                    </a:cubicBezTo>
                    <a:cubicBezTo>
                      <a:pt x="1" y="10352"/>
                      <a:pt x="44" y="10395"/>
                      <a:pt x="65" y="10395"/>
                    </a:cubicBezTo>
                    <a:cubicBezTo>
                      <a:pt x="114" y="10395"/>
                      <a:pt x="136" y="10352"/>
                      <a:pt x="136" y="10331"/>
                    </a:cubicBezTo>
                    <a:cubicBezTo>
                      <a:pt x="136" y="10282"/>
                      <a:pt x="114" y="10260"/>
                      <a:pt x="65" y="10260"/>
                    </a:cubicBezTo>
                    <a:close/>
                    <a:moveTo>
                      <a:pt x="65" y="10530"/>
                    </a:moveTo>
                    <a:cubicBezTo>
                      <a:pt x="44" y="10530"/>
                      <a:pt x="1" y="10552"/>
                      <a:pt x="1" y="10601"/>
                    </a:cubicBezTo>
                    <a:cubicBezTo>
                      <a:pt x="1" y="10622"/>
                      <a:pt x="44" y="10665"/>
                      <a:pt x="65" y="10665"/>
                    </a:cubicBezTo>
                    <a:cubicBezTo>
                      <a:pt x="114" y="10665"/>
                      <a:pt x="136" y="10622"/>
                      <a:pt x="136" y="10601"/>
                    </a:cubicBezTo>
                    <a:cubicBezTo>
                      <a:pt x="136" y="10552"/>
                      <a:pt x="114" y="10530"/>
                      <a:pt x="65" y="10530"/>
                    </a:cubicBezTo>
                    <a:close/>
                    <a:moveTo>
                      <a:pt x="65" y="10800"/>
                    </a:moveTo>
                    <a:cubicBezTo>
                      <a:pt x="44" y="10800"/>
                      <a:pt x="1" y="10822"/>
                      <a:pt x="1" y="10871"/>
                    </a:cubicBezTo>
                    <a:cubicBezTo>
                      <a:pt x="1" y="10892"/>
                      <a:pt x="44" y="10935"/>
                      <a:pt x="65" y="10935"/>
                    </a:cubicBezTo>
                    <a:cubicBezTo>
                      <a:pt x="114" y="10935"/>
                      <a:pt x="136" y="10892"/>
                      <a:pt x="136" y="10871"/>
                    </a:cubicBezTo>
                    <a:cubicBezTo>
                      <a:pt x="136" y="10822"/>
                      <a:pt x="114" y="10800"/>
                      <a:pt x="65" y="10800"/>
                    </a:cubicBezTo>
                    <a:close/>
                    <a:moveTo>
                      <a:pt x="65" y="11070"/>
                    </a:moveTo>
                    <a:cubicBezTo>
                      <a:pt x="44" y="11070"/>
                      <a:pt x="1" y="11092"/>
                      <a:pt x="1" y="11141"/>
                    </a:cubicBezTo>
                    <a:cubicBezTo>
                      <a:pt x="1" y="11162"/>
                      <a:pt x="44" y="11205"/>
                      <a:pt x="65" y="11205"/>
                    </a:cubicBezTo>
                    <a:cubicBezTo>
                      <a:pt x="114" y="11205"/>
                      <a:pt x="136" y="11162"/>
                      <a:pt x="136" y="11141"/>
                    </a:cubicBezTo>
                    <a:cubicBezTo>
                      <a:pt x="136" y="11092"/>
                      <a:pt x="114" y="11070"/>
                      <a:pt x="65" y="11070"/>
                    </a:cubicBezTo>
                    <a:close/>
                    <a:moveTo>
                      <a:pt x="65" y="11340"/>
                    </a:moveTo>
                    <a:cubicBezTo>
                      <a:pt x="44" y="11340"/>
                      <a:pt x="1" y="11362"/>
                      <a:pt x="1" y="11411"/>
                    </a:cubicBezTo>
                    <a:cubicBezTo>
                      <a:pt x="1" y="11432"/>
                      <a:pt x="44" y="11475"/>
                      <a:pt x="65" y="11475"/>
                    </a:cubicBezTo>
                    <a:cubicBezTo>
                      <a:pt x="114" y="11475"/>
                      <a:pt x="136" y="11432"/>
                      <a:pt x="136" y="11411"/>
                    </a:cubicBezTo>
                    <a:cubicBezTo>
                      <a:pt x="136" y="11362"/>
                      <a:pt x="114" y="11340"/>
                      <a:pt x="65" y="11340"/>
                    </a:cubicBezTo>
                    <a:close/>
                    <a:moveTo>
                      <a:pt x="65" y="11610"/>
                    </a:moveTo>
                    <a:cubicBezTo>
                      <a:pt x="44" y="11610"/>
                      <a:pt x="1" y="11632"/>
                      <a:pt x="1" y="11681"/>
                    </a:cubicBezTo>
                    <a:cubicBezTo>
                      <a:pt x="1" y="11702"/>
                      <a:pt x="44" y="11745"/>
                      <a:pt x="65" y="11745"/>
                    </a:cubicBezTo>
                    <a:cubicBezTo>
                      <a:pt x="114" y="11745"/>
                      <a:pt x="136" y="11702"/>
                      <a:pt x="136" y="11681"/>
                    </a:cubicBezTo>
                    <a:cubicBezTo>
                      <a:pt x="136" y="11632"/>
                      <a:pt x="114" y="11610"/>
                      <a:pt x="65" y="11610"/>
                    </a:cubicBezTo>
                    <a:close/>
                    <a:moveTo>
                      <a:pt x="65" y="11880"/>
                    </a:moveTo>
                    <a:cubicBezTo>
                      <a:pt x="44" y="11880"/>
                      <a:pt x="1" y="11902"/>
                      <a:pt x="1" y="11951"/>
                    </a:cubicBezTo>
                    <a:cubicBezTo>
                      <a:pt x="1" y="11972"/>
                      <a:pt x="44" y="12016"/>
                      <a:pt x="65" y="12016"/>
                    </a:cubicBezTo>
                    <a:cubicBezTo>
                      <a:pt x="114" y="12016"/>
                      <a:pt x="136" y="11972"/>
                      <a:pt x="136" y="11951"/>
                    </a:cubicBezTo>
                    <a:cubicBezTo>
                      <a:pt x="136" y="11902"/>
                      <a:pt x="114" y="11880"/>
                      <a:pt x="65" y="11880"/>
                    </a:cubicBezTo>
                    <a:close/>
                    <a:moveTo>
                      <a:pt x="65" y="12151"/>
                    </a:moveTo>
                    <a:cubicBezTo>
                      <a:pt x="44" y="12151"/>
                      <a:pt x="1" y="12172"/>
                      <a:pt x="1" y="12221"/>
                    </a:cubicBezTo>
                    <a:cubicBezTo>
                      <a:pt x="1" y="12242"/>
                      <a:pt x="44" y="12286"/>
                      <a:pt x="65" y="12286"/>
                    </a:cubicBezTo>
                    <a:cubicBezTo>
                      <a:pt x="114" y="12286"/>
                      <a:pt x="136" y="12242"/>
                      <a:pt x="136" y="12221"/>
                    </a:cubicBezTo>
                    <a:cubicBezTo>
                      <a:pt x="136" y="12172"/>
                      <a:pt x="114" y="12151"/>
                      <a:pt x="65" y="12151"/>
                    </a:cubicBezTo>
                    <a:close/>
                    <a:moveTo>
                      <a:pt x="65" y="12421"/>
                    </a:moveTo>
                    <a:cubicBezTo>
                      <a:pt x="44" y="12421"/>
                      <a:pt x="1" y="12442"/>
                      <a:pt x="1" y="12491"/>
                    </a:cubicBezTo>
                    <a:cubicBezTo>
                      <a:pt x="1" y="12512"/>
                      <a:pt x="44" y="12556"/>
                      <a:pt x="65" y="12556"/>
                    </a:cubicBezTo>
                    <a:cubicBezTo>
                      <a:pt x="114" y="12556"/>
                      <a:pt x="136" y="12512"/>
                      <a:pt x="136" y="12491"/>
                    </a:cubicBezTo>
                    <a:cubicBezTo>
                      <a:pt x="136" y="12442"/>
                      <a:pt x="114" y="12421"/>
                      <a:pt x="65" y="12421"/>
                    </a:cubicBezTo>
                    <a:close/>
                    <a:moveTo>
                      <a:pt x="249" y="12534"/>
                    </a:moveTo>
                    <a:cubicBezTo>
                      <a:pt x="200" y="12534"/>
                      <a:pt x="179" y="12556"/>
                      <a:pt x="179" y="12599"/>
                    </a:cubicBezTo>
                    <a:cubicBezTo>
                      <a:pt x="179" y="12626"/>
                      <a:pt x="200" y="12669"/>
                      <a:pt x="249" y="12669"/>
                    </a:cubicBezTo>
                    <a:cubicBezTo>
                      <a:pt x="271" y="12669"/>
                      <a:pt x="314" y="12626"/>
                      <a:pt x="314" y="12599"/>
                    </a:cubicBezTo>
                    <a:cubicBezTo>
                      <a:pt x="314" y="12556"/>
                      <a:pt x="271" y="12534"/>
                      <a:pt x="249" y="12534"/>
                    </a:cubicBezTo>
                    <a:close/>
                    <a:moveTo>
                      <a:pt x="519" y="12534"/>
                    </a:moveTo>
                    <a:cubicBezTo>
                      <a:pt x="470" y="12534"/>
                      <a:pt x="449" y="12556"/>
                      <a:pt x="449" y="12599"/>
                    </a:cubicBezTo>
                    <a:cubicBezTo>
                      <a:pt x="449" y="12626"/>
                      <a:pt x="470" y="12669"/>
                      <a:pt x="519" y="12669"/>
                    </a:cubicBezTo>
                    <a:cubicBezTo>
                      <a:pt x="541" y="12669"/>
                      <a:pt x="584" y="12626"/>
                      <a:pt x="584" y="12599"/>
                    </a:cubicBezTo>
                    <a:cubicBezTo>
                      <a:pt x="584" y="12556"/>
                      <a:pt x="541" y="12534"/>
                      <a:pt x="519" y="12534"/>
                    </a:cubicBezTo>
                    <a:close/>
                    <a:moveTo>
                      <a:pt x="789" y="12534"/>
                    </a:moveTo>
                    <a:cubicBezTo>
                      <a:pt x="740" y="12534"/>
                      <a:pt x="719" y="12556"/>
                      <a:pt x="719" y="12599"/>
                    </a:cubicBezTo>
                    <a:cubicBezTo>
                      <a:pt x="719" y="12626"/>
                      <a:pt x="740" y="12669"/>
                      <a:pt x="789" y="12669"/>
                    </a:cubicBezTo>
                    <a:cubicBezTo>
                      <a:pt x="811" y="12669"/>
                      <a:pt x="854" y="12626"/>
                      <a:pt x="854" y="12599"/>
                    </a:cubicBezTo>
                    <a:cubicBezTo>
                      <a:pt x="854" y="12556"/>
                      <a:pt x="811" y="12534"/>
                      <a:pt x="789" y="12534"/>
                    </a:cubicBezTo>
                    <a:close/>
                    <a:moveTo>
                      <a:pt x="1059" y="12534"/>
                    </a:moveTo>
                    <a:cubicBezTo>
                      <a:pt x="1010" y="12534"/>
                      <a:pt x="989" y="12556"/>
                      <a:pt x="989" y="12599"/>
                    </a:cubicBezTo>
                    <a:cubicBezTo>
                      <a:pt x="989" y="12626"/>
                      <a:pt x="1010" y="12669"/>
                      <a:pt x="1059" y="12669"/>
                    </a:cubicBezTo>
                    <a:cubicBezTo>
                      <a:pt x="1081" y="12669"/>
                      <a:pt x="1124" y="12626"/>
                      <a:pt x="1124" y="12599"/>
                    </a:cubicBezTo>
                    <a:cubicBezTo>
                      <a:pt x="1124" y="12556"/>
                      <a:pt x="1081" y="12534"/>
                      <a:pt x="1059" y="12534"/>
                    </a:cubicBezTo>
                    <a:close/>
                    <a:moveTo>
                      <a:pt x="1329" y="12534"/>
                    </a:moveTo>
                    <a:cubicBezTo>
                      <a:pt x="1280" y="12534"/>
                      <a:pt x="1259" y="12556"/>
                      <a:pt x="1259" y="12599"/>
                    </a:cubicBezTo>
                    <a:cubicBezTo>
                      <a:pt x="1259" y="12626"/>
                      <a:pt x="1280" y="12669"/>
                      <a:pt x="1329" y="12669"/>
                    </a:cubicBezTo>
                    <a:cubicBezTo>
                      <a:pt x="1351" y="12669"/>
                      <a:pt x="1394" y="12626"/>
                      <a:pt x="1394" y="12599"/>
                    </a:cubicBezTo>
                    <a:cubicBezTo>
                      <a:pt x="1394" y="12556"/>
                      <a:pt x="1351" y="12534"/>
                      <a:pt x="1329" y="12534"/>
                    </a:cubicBezTo>
                    <a:close/>
                    <a:moveTo>
                      <a:pt x="1599" y="12534"/>
                    </a:moveTo>
                    <a:cubicBezTo>
                      <a:pt x="1550" y="12534"/>
                      <a:pt x="1529" y="12556"/>
                      <a:pt x="1529" y="12599"/>
                    </a:cubicBezTo>
                    <a:cubicBezTo>
                      <a:pt x="1529" y="12626"/>
                      <a:pt x="1550" y="12669"/>
                      <a:pt x="1599" y="12669"/>
                    </a:cubicBezTo>
                    <a:cubicBezTo>
                      <a:pt x="1621" y="12669"/>
                      <a:pt x="1664" y="12626"/>
                      <a:pt x="1664" y="12599"/>
                    </a:cubicBezTo>
                    <a:cubicBezTo>
                      <a:pt x="1664" y="12556"/>
                      <a:pt x="1621" y="12534"/>
                      <a:pt x="1599" y="12534"/>
                    </a:cubicBezTo>
                    <a:close/>
                    <a:moveTo>
                      <a:pt x="1869" y="12534"/>
                    </a:moveTo>
                    <a:cubicBezTo>
                      <a:pt x="1820" y="12534"/>
                      <a:pt x="1799" y="12556"/>
                      <a:pt x="1799" y="12599"/>
                    </a:cubicBezTo>
                    <a:cubicBezTo>
                      <a:pt x="1799" y="12626"/>
                      <a:pt x="1820" y="12669"/>
                      <a:pt x="1869" y="12669"/>
                    </a:cubicBezTo>
                    <a:cubicBezTo>
                      <a:pt x="1891" y="12669"/>
                      <a:pt x="1934" y="12626"/>
                      <a:pt x="1934" y="12599"/>
                    </a:cubicBezTo>
                    <a:cubicBezTo>
                      <a:pt x="1934" y="12556"/>
                      <a:pt x="1891" y="12534"/>
                      <a:pt x="1869" y="12534"/>
                    </a:cubicBezTo>
                    <a:close/>
                    <a:moveTo>
                      <a:pt x="2139" y="12534"/>
                    </a:moveTo>
                    <a:cubicBezTo>
                      <a:pt x="2090" y="12534"/>
                      <a:pt x="2069" y="12556"/>
                      <a:pt x="2069" y="12599"/>
                    </a:cubicBezTo>
                    <a:cubicBezTo>
                      <a:pt x="2069" y="12626"/>
                      <a:pt x="2090" y="12669"/>
                      <a:pt x="2139" y="12669"/>
                    </a:cubicBezTo>
                    <a:cubicBezTo>
                      <a:pt x="2161" y="12669"/>
                      <a:pt x="2204" y="12626"/>
                      <a:pt x="2204" y="12599"/>
                    </a:cubicBezTo>
                    <a:cubicBezTo>
                      <a:pt x="2204" y="12556"/>
                      <a:pt x="2161" y="12534"/>
                      <a:pt x="2139" y="12534"/>
                    </a:cubicBezTo>
                    <a:close/>
                    <a:moveTo>
                      <a:pt x="2409" y="12534"/>
                    </a:moveTo>
                    <a:cubicBezTo>
                      <a:pt x="2361" y="12534"/>
                      <a:pt x="2339" y="12556"/>
                      <a:pt x="2339" y="12599"/>
                    </a:cubicBezTo>
                    <a:cubicBezTo>
                      <a:pt x="2339" y="12626"/>
                      <a:pt x="2361" y="12669"/>
                      <a:pt x="2409" y="12669"/>
                    </a:cubicBezTo>
                    <a:cubicBezTo>
                      <a:pt x="2431" y="12669"/>
                      <a:pt x="2474" y="12626"/>
                      <a:pt x="2474" y="12599"/>
                    </a:cubicBezTo>
                    <a:cubicBezTo>
                      <a:pt x="2474" y="12556"/>
                      <a:pt x="2431" y="12534"/>
                      <a:pt x="2409" y="12534"/>
                    </a:cubicBezTo>
                    <a:close/>
                    <a:moveTo>
                      <a:pt x="2679" y="12534"/>
                    </a:moveTo>
                    <a:cubicBezTo>
                      <a:pt x="2631" y="12534"/>
                      <a:pt x="2609" y="12556"/>
                      <a:pt x="2609" y="12599"/>
                    </a:cubicBezTo>
                    <a:cubicBezTo>
                      <a:pt x="2609" y="12626"/>
                      <a:pt x="2631" y="12669"/>
                      <a:pt x="2679" y="12669"/>
                    </a:cubicBezTo>
                    <a:cubicBezTo>
                      <a:pt x="2701" y="12669"/>
                      <a:pt x="2744" y="12626"/>
                      <a:pt x="2744" y="12599"/>
                    </a:cubicBezTo>
                    <a:cubicBezTo>
                      <a:pt x="2744" y="12556"/>
                      <a:pt x="2701" y="12534"/>
                      <a:pt x="2679" y="12534"/>
                    </a:cubicBezTo>
                    <a:close/>
                    <a:moveTo>
                      <a:pt x="2949" y="12534"/>
                    </a:moveTo>
                    <a:cubicBezTo>
                      <a:pt x="2901" y="12534"/>
                      <a:pt x="2879" y="12556"/>
                      <a:pt x="2879" y="12599"/>
                    </a:cubicBezTo>
                    <a:cubicBezTo>
                      <a:pt x="2879" y="12626"/>
                      <a:pt x="2901" y="12669"/>
                      <a:pt x="2949" y="12669"/>
                    </a:cubicBezTo>
                    <a:cubicBezTo>
                      <a:pt x="2971" y="12669"/>
                      <a:pt x="3014" y="12626"/>
                      <a:pt x="3014" y="12599"/>
                    </a:cubicBezTo>
                    <a:cubicBezTo>
                      <a:pt x="3014" y="12556"/>
                      <a:pt x="2971" y="12534"/>
                      <a:pt x="2949" y="12534"/>
                    </a:cubicBezTo>
                    <a:close/>
                    <a:moveTo>
                      <a:pt x="3219" y="12534"/>
                    </a:moveTo>
                    <a:cubicBezTo>
                      <a:pt x="3171" y="12534"/>
                      <a:pt x="3149" y="12556"/>
                      <a:pt x="3149" y="12599"/>
                    </a:cubicBezTo>
                    <a:cubicBezTo>
                      <a:pt x="3149" y="12626"/>
                      <a:pt x="3171" y="12669"/>
                      <a:pt x="3219" y="12669"/>
                    </a:cubicBezTo>
                    <a:cubicBezTo>
                      <a:pt x="3241" y="12669"/>
                      <a:pt x="3284" y="12626"/>
                      <a:pt x="3284" y="12599"/>
                    </a:cubicBezTo>
                    <a:cubicBezTo>
                      <a:pt x="3284" y="12556"/>
                      <a:pt x="3241" y="12534"/>
                      <a:pt x="3219" y="12534"/>
                    </a:cubicBezTo>
                    <a:close/>
                    <a:moveTo>
                      <a:pt x="3489" y="12534"/>
                    </a:moveTo>
                    <a:cubicBezTo>
                      <a:pt x="3441" y="12534"/>
                      <a:pt x="3419" y="12556"/>
                      <a:pt x="3419" y="12599"/>
                    </a:cubicBezTo>
                    <a:cubicBezTo>
                      <a:pt x="3419" y="12626"/>
                      <a:pt x="3441" y="12669"/>
                      <a:pt x="3489" y="12669"/>
                    </a:cubicBezTo>
                    <a:cubicBezTo>
                      <a:pt x="3511" y="12669"/>
                      <a:pt x="3554" y="12626"/>
                      <a:pt x="3554" y="12599"/>
                    </a:cubicBezTo>
                    <a:cubicBezTo>
                      <a:pt x="3554" y="12556"/>
                      <a:pt x="3511" y="12534"/>
                      <a:pt x="3489" y="12534"/>
                    </a:cubicBezTo>
                    <a:close/>
                    <a:moveTo>
                      <a:pt x="3759" y="12534"/>
                    </a:moveTo>
                    <a:cubicBezTo>
                      <a:pt x="3711" y="12534"/>
                      <a:pt x="3689" y="12556"/>
                      <a:pt x="3689" y="12599"/>
                    </a:cubicBezTo>
                    <a:cubicBezTo>
                      <a:pt x="3689" y="12626"/>
                      <a:pt x="3711" y="12669"/>
                      <a:pt x="3759" y="12669"/>
                    </a:cubicBezTo>
                    <a:cubicBezTo>
                      <a:pt x="3781" y="12669"/>
                      <a:pt x="3824" y="12626"/>
                      <a:pt x="3824" y="12599"/>
                    </a:cubicBezTo>
                    <a:cubicBezTo>
                      <a:pt x="3824" y="12556"/>
                      <a:pt x="3781" y="12534"/>
                      <a:pt x="3759" y="12534"/>
                    </a:cubicBezTo>
                    <a:close/>
                    <a:moveTo>
                      <a:pt x="4029" y="12534"/>
                    </a:moveTo>
                    <a:cubicBezTo>
                      <a:pt x="3981" y="12534"/>
                      <a:pt x="3959" y="12556"/>
                      <a:pt x="3959" y="12599"/>
                    </a:cubicBezTo>
                    <a:cubicBezTo>
                      <a:pt x="3959" y="12626"/>
                      <a:pt x="3981" y="12669"/>
                      <a:pt x="4029" y="12669"/>
                    </a:cubicBezTo>
                    <a:cubicBezTo>
                      <a:pt x="4051" y="12669"/>
                      <a:pt x="4094" y="12626"/>
                      <a:pt x="4094" y="12599"/>
                    </a:cubicBezTo>
                    <a:cubicBezTo>
                      <a:pt x="4094" y="12556"/>
                      <a:pt x="4051" y="12534"/>
                      <a:pt x="4029" y="12534"/>
                    </a:cubicBezTo>
                    <a:close/>
                    <a:moveTo>
                      <a:pt x="4299" y="12534"/>
                    </a:moveTo>
                    <a:cubicBezTo>
                      <a:pt x="4251" y="12534"/>
                      <a:pt x="4229" y="12556"/>
                      <a:pt x="4229" y="12599"/>
                    </a:cubicBezTo>
                    <a:cubicBezTo>
                      <a:pt x="4229" y="12626"/>
                      <a:pt x="4251" y="12669"/>
                      <a:pt x="4299" y="12669"/>
                    </a:cubicBezTo>
                    <a:cubicBezTo>
                      <a:pt x="4321" y="12669"/>
                      <a:pt x="4364" y="12626"/>
                      <a:pt x="4364" y="12599"/>
                    </a:cubicBezTo>
                    <a:cubicBezTo>
                      <a:pt x="4364" y="12556"/>
                      <a:pt x="4321" y="12534"/>
                      <a:pt x="4299" y="12534"/>
                    </a:cubicBezTo>
                    <a:close/>
                    <a:moveTo>
                      <a:pt x="4569" y="12534"/>
                    </a:moveTo>
                    <a:cubicBezTo>
                      <a:pt x="4521" y="12534"/>
                      <a:pt x="4499" y="12556"/>
                      <a:pt x="4499" y="12599"/>
                    </a:cubicBezTo>
                    <a:cubicBezTo>
                      <a:pt x="4499" y="12626"/>
                      <a:pt x="4521" y="12669"/>
                      <a:pt x="4569" y="12669"/>
                    </a:cubicBezTo>
                    <a:cubicBezTo>
                      <a:pt x="4591" y="12669"/>
                      <a:pt x="4634" y="12626"/>
                      <a:pt x="4634" y="12599"/>
                    </a:cubicBezTo>
                    <a:cubicBezTo>
                      <a:pt x="4634" y="12556"/>
                      <a:pt x="4591" y="12534"/>
                      <a:pt x="4569" y="12534"/>
                    </a:cubicBezTo>
                    <a:close/>
                    <a:moveTo>
                      <a:pt x="4839" y="12534"/>
                    </a:moveTo>
                    <a:cubicBezTo>
                      <a:pt x="4791" y="12534"/>
                      <a:pt x="4769" y="12556"/>
                      <a:pt x="4769" y="12599"/>
                    </a:cubicBezTo>
                    <a:cubicBezTo>
                      <a:pt x="4769" y="12626"/>
                      <a:pt x="4791" y="12669"/>
                      <a:pt x="4839" y="12669"/>
                    </a:cubicBezTo>
                    <a:cubicBezTo>
                      <a:pt x="4861" y="12669"/>
                      <a:pt x="4904" y="12626"/>
                      <a:pt x="4904" y="12599"/>
                    </a:cubicBezTo>
                    <a:cubicBezTo>
                      <a:pt x="4904" y="12556"/>
                      <a:pt x="4861" y="12534"/>
                      <a:pt x="4839" y="12534"/>
                    </a:cubicBezTo>
                    <a:close/>
                    <a:moveTo>
                      <a:pt x="5017" y="12599"/>
                    </a:moveTo>
                    <a:cubicBezTo>
                      <a:pt x="4996" y="12599"/>
                      <a:pt x="4953" y="12626"/>
                      <a:pt x="4953" y="12669"/>
                    </a:cubicBezTo>
                    <a:cubicBezTo>
                      <a:pt x="4953" y="12691"/>
                      <a:pt x="4996" y="12734"/>
                      <a:pt x="5017" y="12734"/>
                    </a:cubicBezTo>
                    <a:cubicBezTo>
                      <a:pt x="5061" y="12734"/>
                      <a:pt x="5088" y="12691"/>
                      <a:pt x="5088" y="12669"/>
                    </a:cubicBezTo>
                    <a:cubicBezTo>
                      <a:pt x="5088" y="12626"/>
                      <a:pt x="5061" y="12599"/>
                      <a:pt x="5017" y="12599"/>
                    </a:cubicBezTo>
                    <a:close/>
                    <a:moveTo>
                      <a:pt x="5017" y="12869"/>
                    </a:moveTo>
                    <a:cubicBezTo>
                      <a:pt x="4996" y="12869"/>
                      <a:pt x="4953" y="12896"/>
                      <a:pt x="4953" y="12939"/>
                    </a:cubicBezTo>
                    <a:cubicBezTo>
                      <a:pt x="4953" y="12961"/>
                      <a:pt x="4996" y="13004"/>
                      <a:pt x="5017" y="13004"/>
                    </a:cubicBezTo>
                    <a:cubicBezTo>
                      <a:pt x="5061" y="13004"/>
                      <a:pt x="5088" y="12961"/>
                      <a:pt x="5088" y="12939"/>
                    </a:cubicBezTo>
                    <a:cubicBezTo>
                      <a:pt x="5088" y="12896"/>
                      <a:pt x="5061" y="12869"/>
                      <a:pt x="5017" y="12869"/>
                    </a:cubicBezTo>
                    <a:close/>
                    <a:moveTo>
                      <a:pt x="5017" y="13139"/>
                    </a:moveTo>
                    <a:cubicBezTo>
                      <a:pt x="4996" y="13139"/>
                      <a:pt x="4953" y="13166"/>
                      <a:pt x="4953" y="13209"/>
                    </a:cubicBezTo>
                    <a:cubicBezTo>
                      <a:pt x="4953" y="13231"/>
                      <a:pt x="4996" y="13274"/>
                      <a:pt x="5017" y="13274"/>
                    </a:cubicBezTo>
                    <a:cubicBezTo>
                      <a:pt x="5061" y="13274"/>
                      <a:pt x="5088" y="13231"/>
                      <a:pt x="5088" y="13209"/>
                    </a:cubicBezTo>
                    <a:cubicBezTo>
                      <a:pt x="5088" y="13166"/>
                      <a:pt x="5061" y="13139"/>
                      <a:pt x="5017" y="13139"/>
                    </a:cubicBezTo>
                    <a:close/>
                    <a:moveTo>
                      <a:pt x="5017" y="13409"/>
                    </a:moveTo>
                    <a:cubicBezTo>
                      <a:pt x="4996" y="13409"/>
                      <a:pt x="4953" y="13436"/>
                      <a:pt x="4953" y="13479"/>
                    </a:cubicBezTo>
                    <a:cubicBezTo>
                      <a:pt x="4953" y="13501"/>
                      <a:pt x="4996" y="13544"/>
                      <a:pt x="5017" y="13544"/>
                    </a:cubicBezTo>
                    <a:cubicBezTo>
                      <a:pt x="5061" y="13544"/>
                      <a:pt x="5088" y="13501"/>
                      <a:pt x="5088" y="13479"/>
                    </a:cubicBezTo>
                    <a:cubicBezTo>
                      <a:pt x="5088" y="13436"/>
                      <a:pt x="5061" y="13409"/>
                      <a:pt x="5017" y="13409"/>
                    </a:cubicBezTo>
                    <a:close/>
                    <a:moveTo>
                      <a:pt x="5017" y="13679"/>
                    </a:moveTo>
                    <a:cubicBezTo>
                      <a:pt x="4996" y="13679"/>
                      <a:pt x="4953" y="13706"/>
                      <a:pt x="4953" y="13749"/>
                    </a:cubicBezTo>
                    <a:cubicBezTo>
                      <a:pt x="4953" y="13771"/>
                      <a:pt x="4996" y="13814"/>
                      <a:pt x="5017" y="13814"/>
                    </a:cubicBezTo>
                    <a:cubicBezTo>
                      <a:pt x="5061" y="13814"/>
                      <a:pt x="5088" y="13771"/>
                      <a:pt x="5088" y="13749"/>
                    </a:cubicBezTo>
                    <a:cubicBezTo>
                      <a:pt x="5088" y="13706"/>
                      <a:pt x="5061" y="13679"/>
                      <a:pt x="5017" y="13679"/>
                    </a:cubicBezTo>
                    <a:close/>
                    <a:moveTo>
                      <a:pt x="5017" y="13949"/>
                    </a:moveTo>
                    <a:cubicBezTo>
                      <a:pt x="4996" y="13949"/>
                      <a:pt x="4953" y="13976"/>
                      <a:pt x="4953" y="14019"/>
                    </a:cubicBezTo>
                    <a:cubicBezTo>
                      <a:pt x="4953" y="14041"/>
                      <a:pt x="4996" y="14084"/>
                      <a:pt x="5017" y="14084"/>
                    </a:cubicBezTo>
                    <a:cubicBezTo>
                      <a:pt x="5061" y="14084"/>
                      <a:pt x="5088" y="14041"/>
                      <a:pt x="5088" y="14019"/>
                    </a:cubicBezTo>
                    <a:cubicBezTo>
                      <a:pt x="5088" y="13976"/>
                      <a:pt x="5061" y="13949"/>
                      <a:pt x="5017" y="13949"/>
                    </a:cubicBezTo>
                    <a:close/>
                    <a:moveTo>
                      <a:pt x="5017" y="14219"/>
                    </a:moveTo>
                    <a:cubicBezTo>
                      <a:pt x="4996" y="14219"/>
                      <a:pt x="4953" y="14246"/>
                      <a:pt x="4953" y="14289"/>
                    </a:cubicBezTo>
                    <a:cubicBezTo>
                      <a:pt x="4953" y="14311"/>
                      <a:pt x="4996" y="14354"/>
                      <a:pt x="5017" y="14354"/>
                    </a:cubicBezTo>
                    <a:cubicBezTo>
                      <a:pt x="5061" y="14354"/>
                      <a:pt x="5088" y="14311"/>
                      <a:pt x="5088" y="14289"/>
                    </a:cubicBezTo>
                    <a:cubicBezTo>
                      <a:pt x="5088" y="14246"/>
                      <a:pt x="5061" y="14219"/>
                      <a:pt x="5017" y="14219"/>
                    </a:cubicBezTo>
                    <a:close/>
                    <a:moveTo>
                      <a:pt x="5017" y="14489"/>
                    </a:moveTo>
                    <a:cubicBezTo>
                      <a:pt x="4996" y="14489"/>
                      <a:pt x="4953" y="14516"/>
                      <a:pt x="4953" y="14559"/>
                    </a:cubicBezTo>
                    <a:cubicBezTo>
                      <a:pt x="4953" y="14581"/>
                      <a:pt x="4996" y="14624"/>
                      <a:pt x="5017" y="14624"/>
                    </a:cubicBezTo>
                    <a:cubicBezTo>
                      <a:pt x="5061" y="14624"/>
                      <a:pt x="5088" y="14581"/>
                      <a:pt x="5088" y="14559"/>
                    </a:cubicBezTo>
                    <a:cubicBezTo>
                      <a:pt x="5088" y="14516"/>
                      <a:pt x="5061" y="14489"/>
                      <a:pt x="5017" y="14489"/>
                    </a:cubicBezTo>
                    <a:close/>
                    <a:moveTo>
                      <a:pt x="5017" y="14759"/>
                    </a:moveTo>
                    <a:cubicBezTo>
                      <a:pt x="4996" y="14759"/>
                      <a:pt x="4953" y="14786"/>
                      <a:pt x="4953" y="14829"/>
                    </a:cubicBezTo>
                    <a:cubicBezTo>
                      <a:pt x="4953" y="14851"/>
                      <a:pt x="4996" y="14894"/>
                      <a:pt x="5017" y="14894"/>
                    </a:cubicBezTo>
                    <a:cubicBezTo>
                      <a:pt x="5061" y="14894"/>
                      <a:pt x="5088" y="14851"/>
                      <a:pt x="5088" y="14829"/>
                    </a:cubicBezTo>
                    <a:cubicBezTo>
                      <a:pt x="5088" y="14786"/>
                      <a:pt x="5061" y="14759"/>
                      <a:pt x="5017" y="14759"/>
                    </a:cubicBezTo>
                    <a:close/>
                    <a:moveTo>
                      <a:pt x="5017" y="15029"/>
                    </a:moveTo>
                    <a:cubicBezTo>
                      <a:pt x="4996" y="15029"/>
                      <a:pt x="4953" y="15056"/>
                      <a:pt x="4953" y="15099"/>
                    </a:cubicBezTo>
                    <a:cubicBezTo>
                      <a:pt x="4953" y="15121"/>
                      <a:pt x="4996" y="15164"/>
                      <a:pt x="5017" y="15164"/>
                    </a:cubicBezTo>
                    <a:cubicBezTo>
                      <a:pt x="5061" y="15164"/>
                      <a:pt x="5088" y="15121"/>
                      <a:pt x="5088" y="15099"/>
                    </a:cubicBezTo>
                    <a:cubicBezTo>
                      <a:pt x="5088" y="15056"/>
                      <a:pt x="5061" y="15029"/>
                      <a:pt x="5017" y="15029"/>
                    </a:cubicBezTo>
                    <a:close/>
                    <a:moveTo>
                      <a:pt x="5017" y="15299"/>
                    </a:moveTo>
                    <a:cubicBezTo>
                      <a:pt x="4996" y="15299"/>
                      <a:pt x="4953" y="15326"/>
                      <a:pt x="4953" y="15369"/>
                    </a:cubicBezTo>
                    <a:cubicBezTo>
                      <a:pt x="4953" y="15391"/>
                      <a:pt x="4996" y="15434"/>
                      <a:pt x="5017" y="15434"/>
                    </a:cubicBezTo>
                    <a:cubicBezTo>
                      <a:pt x="5061" y="15434"/>
                      <a:pt x="5088" y="15391"/>
                      <a:pt x="5088" y="15369"/>
                    </a:cubicBezTo>
                    <a:cubicBezTo>
                      <a:pt x="5088" y="15326"/>
                      <a:pt x="5061" y="15299"/>
                      <a:pt x="5017" y="15299"/>
                    </a:cubicBezTo>
                    <a:close/>
                    <a:moveTo>
                      <a:pt x="5017" y="15569"/>
                    </a:moveTo>
                    <a:cubicBezTo>
                      <a:pt x="4996" y="15569"/>
                      <a:pt x="4953" y="15596"/>
                      <a:pt x="4953" y="15639"/>
                    </a:cubicBezTo>
                    <a:cubicBezTo>
                      <a:pt x="4953" y="15661"/>
                      <a:pt x="4996" y="15704"/>
                      <a:pt x="5017" y="15704"/>
                    </a:cubicBezTo>
                    <a:cubicBezTo>
                      <a:pt x="5061" y="15704"/>
                      <a:pt x="5088" y="15661"/>
                      <a:pt x="5088" y="15639"/>
                    </a:cubicBezTo>
                    <a:cubicBezTo>
                      <a:pt x="5088" y="15596"/>
                      <a:pt x="5061" y="15569"/>
                      <a:pt x="5017" y="15569"/>
                    </a:cubicBezTo>
                    <a:close/>
                    <a:moveTo>
                      <a:pt x="5017" y="15839"/>
                    </a:moveTo>
                    <a:cubicBezTo>
                      <a:pt x="4996" y="15839"/>
                      <a:pt x="4953" y="15866"/>
                      <a:pt x="4953" y="15909"/>
                    </a:cubicBezTo>
                    <a:cubicBezTo>
                      <a:pt x="4953" y="15931"/>
                      <a:pt x="4996" y="15974"/>
                      <a:pt x="5017" y="15974"/>
                    </a:cubicBezTo>
                    <a:cubicBezTo>
                      <a:pt x="5061" y="15974"/>
                      <a:pt x="5088" y="15931"/>
                      <a:pt x="5088" y="15909"/>
                    </a:cubicBezTo>
                    <a:cubicBezTo>
                      <a:pt x="5088" y="15866"/>
                      <a:pt x="5061" y="15839"/>
                      <a:pt x="5017" y="15839"/>
                    </a:cubicBezTo>
                    <a:close/>
                    <a:moveTo>
                      <a:pt x="5017" y="16109"/>
                    </a:moveTo>
                    <a:cubicBezTo>
                      <a:pt x="4996" y="16109"/>
                      <a:pt x="4953" y="16136"/>
                      <a:pt x="4953" y="16179"/>
                    </a:cubicBezTo>
                    <a:cubicBezTo>
                      <a:pt x="4953" y="16201"/>
                      <a:pt x="4996" y="16244"/>
                      <a:pt x="5017" y="16244"/>
                    </a:cubicBezTo>
                    <a:cubicBezTo>
                      <a:pt x="5061" y="16244"/>
                      <a:pt x="5088" y="16201"/>
                      <a:pt x="5088" y="16179"/>
                    </a:cubicBezTo>
                    <a:cubicBezTo>
                      <a:pt x="5088" y="16136"/>
                      <a:pt x="5061" y="16109"/>
                      <a:pt x="5017" y="16109"/>
                    </a:cubicBezTo>
                    <a:close/>
                    <a:moveTo>
                      <a:pt x="5017" y="16379"/>
                    </a:moveTo>
                    <a:cubicBezTo>
                      <a:pt x="4996" y="16379"/>
                      <a:pt x="4953" y="16406"/>
                      <a:pt x="4953" y="16449"/>
                    </a:cubicBezTo>
                    <a:cubicBezTo>
                      <a:pt x="4953" y="16471"/>
                      <a:pt x="4996" y="16514"/>
                      <a:pt x="5017" y="16514"/>
                    </a:cubicBezTo>
                    <a:cubicBezTo>
                      <a:pt x="5061" y="16514"/>
                      <a:pt x="5088" y="16471"/>
                      <a:pt x="5088" y="16449"/>
                    </a:cubicBezTo>
                    <a:cubicBezTo>
                      <a:pt x="5088" y="16406"/>
                      <a:pt x="5061" y="16379"/>
                      <a:pt x="5017" y="16379"/>
                    </a:cubicBezTo>
                    <a:close/>
                    <a:moveTo>
                      <a:pt x="5017" y="16649"/>
                    </a:moveTo>
                    <a:cubicBezTo>
                      <a:pt x="4996" y="16649"/>
                      <a:pt x="4953" y="16676"/>
                      <a:pt x="4953" y="16719"/>
                    </a:cubicBezTo>
                    <a:cubicBezTo>
                      <a:pt x="4953" y="16741"/>
                      <a:pt x="4996" y="16784"/>
                      <a:pt x="5017" y="16784"/>
                    </a:cubicBezTo>
                    <a:cubicBezTo>
                      <a:pt x="5061" y="16784"/>
                      <a:pt x="5088" y="16741"/>
                      <a:pt x="5088" y="16719"/>
                    </a:cubicBezTo>
                    <a:cubicBezTo>
                      <a:pt x="5088" y="16676"/>
                      <a:pt x="5061" y="16649"/>
                      <a:pt x="5017" y="16649"/>
                    </a:cubicBezTo>
                    <a:close/>
                    <a:moveTo>
                      <a:pt x="5017" y="16919"/>
                    </a:moveTo>
                    <a:cubicBezTo>
                      <a:pt x="4996" y="16919"/>
                      <a:pt x="4953" y="16946"/>
                      <a:pt x="4953" y="16989"/>
                    </a:cubicBezTo>
                    <a:cubicBezTo>
                      <a:pt x="4953" y="17011"/>
                      <a:pt x="4996" y="17054"/>
                      <a:pt x="5017" y="17054"/>
                    </a:cubicBezTo>
                    <a:cubicBezTo>
                      <a:pt x="5061" y="17054"/>
                      <a:pt x="5088" y="17011"/>
                      <a:pt x="5088" y="16989"/>
                    </a:cubicBezTo>
                    <a:cubicBezTo>
                      <a:pt x="5088" y="16946"/>
                      <a:pt x="5061" y="16919"/>
                      <a:pt x="5017" y="16919"/>
                    </a:cubicBezTo>
                    <a:close/>
                    <a:moveTo>
                      <a:pt x="5017" y="17189"/>
                    </a:moveTo>
                    <a:cubicBezTo>
                      <a:pt x="4996" y="17189"/>
                      <a:pt x="4953" y="17216"/>
                      <a:pt x="4953" y="17259"/>
                    </a:cubicBezTo>
                    <a:cubicBezTo>
                      <a:pt x="4953" y="17281"/>
                      <a:pt x="4996" y="17324"/>
                      <a:pt x="5017" y="17324"/>
                    </a:cubicBezTo>
                    <a:cubicBezTo>
                      <a:pt x="5061" y="17324"/>
                      <a:pt x="5088" y="17281"/>
                      <a:pt x="5088" y="17259"/>
                    </a:cubicBezTo>
                    <a:cubicBezTo>
                      <a:pt x="5088" y="17216"/>
                      <a:pt x="5061" y="17189"/>
                      <a:pt x="5017" y="17189"/>
                    </a:cubicBezTo>
                    <a:close/>
                    <a:moveTo>
                      <a:pt x="5017" y="17459"/>
                    </a:moveTo>
                    <a:cubicBezTo>
                      <a:pt x="4996" y="17459"/>
                      <a:pt x="4953" y="17486"/>
                      <a:pt x="4953" y="17529"/>
                    </a:cubicBezTo>
                    <a:cubicBezTo>
                      <a:pt x="4953" y="17551"/>
                      <a:pt x="4996" y="17594"/>
                      <a:pt x="5017" y="17594"/>
                    </a:cubicBezTo>
                    <a:cubicBezTo>
                      <a:pt x="5061" y="17594"/>
                      <a:pt x="5088" y="17551"/>
                      <a:pt x="5088" y="17529"/>
                    </a:cubicBezTo>
                    <a:cubicBezTo>
                      <a:pt x="5088" y="17486"/>
                      <a:pt x="5061" y="17459"/>
                      <a:pt x="5017" y="17459"/>
                    </a:cubicBezTo>
                    <a:close/>
                    <a:moveTo>
                      <a:pt x="5017" y="17729"/>
                    </a:moveTo>
                    <a:cubicBezTo>
                      <a:pt x="4996" y="17729"/>
                      <a:pt x="4953" y="17756"/>
                      <a:pt x="4953" y="17799"/>
                    </a:cubicBezTo>
                    <a:cubicBezTo>
                      <a:pt x="4953" y="17821"/>
                      <a:pt x="4996" y="17864"/>
                      <a:pt x="5017" y="17864"/>
                    </a:cubicBezTo>
                    <a:cubicBezTo>
                      <a:pt x="5061" y="17864"/>
                      <a:pt x="5088" y="17821"/>
                      <a:pt x="5088" y="17799"/>
                    </a:cubicBezTo>
                    <a:cubicBezTo>
                      <a:pt x="5088" y="17756"/>
                      <a:pt x="5061" y="17729"/>
                      <a:pt x="5017" y="17729"/>
                    </a:cubicBezTo>
                    <a:close/>
                    <a:moveTo>
                      <a:pt x="5017" y="17999"/>
                    </a:moveTo>
                    <a:cubicBezTo>
                      <a:pt x="4996" y="17999"/>
                      <a:pt x="4953" y="18026"/>
                      <a:pt x="4953" y="18069"/>
                    </a:cubicBezTo>
                    <a:cubicBezTo>
                      <a:pt x="4953" y="18091"/>
                      <a:pt x="4996" y="18134"/>
                      <a:pt x="5017" y="18134"/>
                    </a:cubicBezTo>
                    <a:cubicBezTo>
                      <a:pt x="5061" y="18134"/>
                      <a:pt x="5088" y="18091"/>
                      <a:pt x="5088" y="18069"/>
                    </a:cubicBezTo>
                    <a:cubicBezTo>
                      <a:pt x="5088" y="18026"/>
                      <a:pt x="5061" y="17999"/>
                      <a:pt x="5017" y="17999"/>
                    </a:cubicBezTo>
                    <a:close/>
                    <a:moveTo>
                      <a:pt x="5017" y="18269"/>
                    </a:moveTo>
                    <a:cubicBezTo>
                      <a:pt x="4996" y="18269"/>
                      <a:pt x="4953" y="18296"/>
                      <a:pt x="4953" y="18339"/>
                    </a:cubicBezTo>
                    <a:cubicBezTo>
                      <a:pt x="4953" y="18361"/>
                      <a:pt x="4996" y="18404"/>
                      <a:pt x="5017" y="18404"/>
                    </a:cubicBezTo>
                    <a:cubicBezTo>
                      <a:pt x="5061" y="18404"/>
                      <a:pt x="5088" y="18361"/>
                      <a:pt x="5088" y="18339"/>
                    </a:cubicBezTo>
                    <a:cubicBezTo>
                      <a:pt x="5088" y="18296"/>
                      <a:pt x="5061" y="18269"/>
                      <a:pt x="5017" y="18269"/>
                    </a:cubicBezTo>
                    <a:close/>
                    <a:moveTo>
                      <a:pt x="5017" y="18539"/>
                    </a:moveTo>
                    <a:cubicBezTo>
                      <a:pt x="4996" y="18539"/>
                      <a:pt x="4953" y="18566"/>
                      <a:pt x="4953" y="18609"/>
                    </a:cubicBezTo>
                    <a:cubicBezTo>
                      <a:pt x="4953" y="18631"/>
                      <a:pt x="4996" y="18674"/>
                      <a:pt x="5017" y="18674"/>
                    </a:cubicBezTo>
                    <a:cubicBezTo>
                      <a:pt x="5061" y="18674"/>
                      <a:pt x="5088" y="18631"/>
                      <a:pt x="5088" y="18609"/>
                    </a:cubicBezTo>
                    <a:cubicBezTo>
                      <a:pt x="5088" y="18566"/>
                      <a:pt x="5061" y="18539"/>
                      <a:pt x="5017" y="18539"/>
                    </a:cubicBezTo>
                    <a:close/>
                    <a:moveTo>
                      <a:pt x="5017" y="18809"/>
                    </a:moveTo>
                    <a:cubicBezTo>
                      <a:pt x="4996" y="18809"/>
                      <a:pt x="4953" y="18836"/>
                      <a:pt x="4953" y="18879"/>
                    </a:cubicBezTo>
                    <a:cubicBezTo>
                      <a:pt x="4953" y="18901"/>
                      <a:pt x="4996" y="18944"/>
                      <a:pt x="5017" y="18944"/>
                    </a:cubicBezTo>
                    <a:cubicBezTo>
                      <a:pt x="5061" y="18944"/>
                      <a:pt x="5088" y="18901"/>
                      <a:pt x="5088" y="18879"/>
                    </a:cubicBezTo>
                    <a:cubicBezTo>
                      <a:pt x="5088" y="18836"/>
                      <a:pt x="5061" y="18809"/>
                      <a:pt x="5017" y="18809"/>
                    </a:cubicBezTo>
                    <a:close/>
                    <a:moveTo>
                      <a:pt x="5017" y="19079"/>
                    </a:moveTo>
                    <a:cubicBezTo>
                      <a:pt x="4996" y="19079"/>
                      <a:pt x="4953" y="19106"/>
                      <a:pt x="4953" y="19149"/>
                    </a:cubicBezTo>
                    <a:cubicBezTo>
                      <a:pt x="4953" y="19171"/>
                      <a:pt x="4996" y="19214"/>
                      <a:pt x="5017" y="19214"/>
                    </a:cubicBezTo>
                    <a:cubicBezTo>
                      <a:pt x="5061" y="19214"/>
                      <a:pt x="5088" y="19171"/>
                      <a:pt x="5088" y="19149"/>
                    </a:cubicBezTo>
                    <a:cubicBezTo>
                      <a:pt x="5088" y="19106"/>
                      <a:pt x="5061" y="19079"/>
                      <a:pt x="5017" y="19079"/>
                    </a:cubicBezTo>
                    <a:close/>
                    <a:moveTo>
                      <a:pt x="4974" y="19398"/>
                    </a:moveTo>
                    <a:cubicBezTo>
                      <a:pt x="4953" y="19398"/>
                      <a:pt x="4953" y="19419"/>
                      <a:pt x="4953" y="19419"/>
                    </a:cubicBezTo>
                    <a:cubicBezTo>
                      <a:pt x="4953" y="19441"/>
                      <a:pt x="4996" y="19484"/>
                      <a:pt x="5017" y="19484"/>
                    </a:cubicBezTo>
                    <a:cubicBezTo>
                      <a:pt x="5061" y="19484"/>
                      <a:pt x="5088" y="19441"/>
                      <a:pt x="5088" y="19419"/>
                    </a:cubicBezTo>
                    <a:lnTo>
                      <a:pt x="5088" y="19398"/>
                    </a:lnTo>
                    <a:cubicBezTo>
                      <a:pt x="5088" y="19441"/>
                      <a:pt x="5061" y="19462"/>
                      <a:pt x="5017" y="19462"/>
                    </a:cubicBezTo>
                    <a:cubicBezTo>
                      <a:pt x="4996" y="19462"/>
                      <a:pt x="4974" y="19441"/>
                      <a:pt x="4974" y="19398"/>
                    </a:cubicBezTo>
                    <a:close/>
                    <a:moveTo>
                      <a:pt x="5017" y="19619"/>
                    </a:moveTo>
                    <a:cubicBezTo>
                      <a:pt x="4996" y="19619"/>
                      <a:pt x="4953" y="19646"/>
                      <a:pt x="4953" y="19689"/>
                    </a:cubicBezTo>
                    <a:cubicBezTo>
                      <a:pt x="4953" y="19711"/>
                      <a:pt x="4996" y="19754"/>
                      <a:pt x="5017" y="19754"/>
                    </a:cubicBezTo>
                    <a:cubicBezTo>
                      <a:pt x="5061" y="19754"/>
                      <a:pt x="5088" y="19711"/>
                      <a:pt x="5088" y="19689"/>
                    </a:cubicBezTo>
                    <a:cubicBezTo>
                      <a:pt x="5088" y="19646"/>
                      <a:pt x="5061" y="19619"/>
                      <a:pt x="5017" y="19619"/>
                    </a:cubicBezTo>
                    <a:close/>
                    <a:moveTo>
                      <a:pt x="5017" y="19889"/>
                    </a:moveTo>
                    <a:cubicBezTo>
                      <a:pt x="4996" y="19889"/>
                      <a:pt x="4953" y="19916"/>
                      <a:pt x="4953" y="19959"/>
                    </a:cubicBezTo>
                    <a:cubicBezTo>
                      <a:pt x="4953" y="19981"/>
                      <a:pt x="4996" y="20024"/>
                      <a:pt x="5017" y="20024"/>
                    </a:cubicBezTo>
                    <a:cubicBezTo>
                      <a:pt x="5061" y="20024"/>
                      <a:pt x="5088" y="19981"/>
                      <a:pt x="5088" y="19959"/>
                    </a:cubicBezTo>
                    <a:cubicBezTo>
                      <a:pt x="5088" y="19916"/>
                      <a:pt x="5061" y="19889"/>
                      <a:pt x="5017" y="19889"/>
                    </a:cubicBezTo>
                    <a:close/>
                    <a:moveTo>
                      <a:pt x="5017" y="20159"/>
                    </a:moveTo>
                    <a:cubicBezTo>
                      <a:pt x="4996" y="20159"/>
                      <a:pt x="4953" y="20186"/>
                      <a:pt x="4953" y="20229"/>
                    </a:cubicBezTo>
                    <a:cubicBezTo>
                      <a:pt x="4953" y="20251"/>
                      <a:pt x="4996" y="20294"/>
                      <a:pt x="5017" y="20294"/>
                    </a:cubicBezTo>
                    <a:cubicBezTo>
                      <a:pt x="5061" y="20294"/>
                      <a:pt x="5088" y="20251"/>
                      <a:pt x="5088" y="20229"/>
                    </a:cubicBezTo>
                    <a:cubicBezTo>
                      <a:pt x="5088" y="20186"/>
                      <a:pt x="5061" y="20159"/>
                      <a:pt x="5017" y="20159"/>
                    </a:cubicBezTo>
                    <a:close/>
                    <a:moveTo>
                      <a:pt x="5017" y="20429"/>
                    </a:moveTo>
                    <a:cubicBezTo>
                      <a:pt x="4996" y="20429"/>
                      <a:pt x="4953" y="20456"/>
                      <a:pt x="4953" y="20499"/>
                    </a:cubicBezTo>
                    <a:cubicBezTo>
                      <a:pt x="4953" y="20521"/>
                      <a:pt x="4996" y="20564"/>
                      <a:pt x="5017" y="20564"/>
                    </a:cubicBezTo>
                    <a:cubicBezTo>
                      <a:pt x="5061" y="20564"/>
                      <a:pt x="5088" y="20521"/>
                      <a:pt x="5088" y="20499"/>
                    </a:cubicBezTo>
                    <a:cubicBezTo>
                      <a:pt x="5088" y="20456"/>
                      <a:pt x="5061" y="20429"/>
                      <a:pt x="5017" y="20429"/>
                    </a:cubicBezTo>
                    <a:close/>
                    <a:moveTo>
                      <a:pt x="5017" y="20699"/>
                    </a:moveTo>
                    <a:cubicBezTo>
                      <a:pt x="4996" y="20699"/>
                      <a:pt x="4953" y="20726"/>
                      <a:pt x="4953" y="20769"/>
                    </a:cubicBezTo>
                    <a:cubicBezTo>
                      <a:pt x="4953" y="20791"/>
                      <a:pt x="4996" y="20834"/>
                      <a:pt x="5017" y="20834"/>
                    </a:cubicBezTo>
                    <a:cubicBezTo>
                      <a:pt x="5061" y="20834"/>
                      <a:pt x="5088" y="20791"/>
                      <a:pt x="5088" y="20769"/>
                    </a:cubicBezTo>
                    <a:cubicBezTo>
                      <a:pt x="5088" y="20726"/>
                      <a:pt x="5061" y="20699"/>
                      <a:pt x="5017" y="20699"/>
                    </a:cubicBezTo>
                    <a:close/>
                    <a:moveTo>
                      <a:pt x="5017" y="20969"/>
                    </a:moveTo>
                    <a:cubicBezTo>
                      <a:pt x="4996" y="20969"/>
                      <a:pt x="4953" y="20996"/>
                      <a:pt x="4953" y="21039"/>
                    </a:cubicBezTo>
                    <a:cubicBezTo>
                      <a:pt x="4953" y="21061"/>
                      <a:pt x="4996" y="21104"/>
                      <a:pt x="5017" y="21104"/>
                    </a:cubicBezTo>
                    <a:cubicBezTo>
                      <a:pt x="5061" y="21104"/>
                      <a:pt x="5088" y="21061"/>
                      <a:pt x="5088" y="21039"/>
                    </a:cubicBezTo>
                    <a:cubicBezTo>
                      <a:pt x="5088" y="20996"/>
                      <a:pt x="5061" y="20969"/>
                      <a:pt x="5017" y="20969"/>
                    </a:cubicBezTo>
                    <a:close/>
                    <a:moveTo>
                      <a:pt x="5017" y="21239"/>
                    </a:moveTo>
                    <a:cubicBezTo>
                      <a:pt x="4996" y="21239"/>
                      <a:pt x="4953" y="21266"/>
                      <a:pt x="4953" y="21309"/>
                    </a:cubicBezTo>
                    <a:cubicBezTo>
                      <a:pt x="4953" y="21331"/>
                      <a:pt x="4996" y="21374"/>
                      <a:pt x="5017" y="21374"/>
                    </a:cubicBezTo>
                    <a:cubicBezTo>
                      <a:pt x="5061" y="21374"/>
                      <a:pt x="5088" y="21331"/>
                      <a:pt x="5088" y="21309"/>
                    </a:cubicBezTo>
                    <a:cubicBezTo>
                      <a:pt x="5088" y="21266"/>
                      <a:pt x="5061" y="21239"/>
                      <a:pt x="5017" y="21239"/>
                    </a:cubicBezTo>
                    <a:close/>
                    <a:moveTo>
                      <a:pt x="5017" y="21509"/>
                    </a:moveTo>
                    <a:cubicBezTo>
                      <a:pt x="4996" y="21509"/>
                      <a:pt x="4953" y="21536"/>
                      <a:pt x="4953" y="21579"/>
                    </a:cubicBezTo>
                    <a:cubicBezTo>
                      <a:pt x="4953" y="21601"/>
                      <a:pt x="4996" y="21644"/>
                      <a:pt x="5017" y="21644"/>
                    </a:cubicBezTo>
                    <a:cubicBezTo>
                      <a:pt x="5061" y="21644"/>
                      <a:pt x="5088" y="21601"/>
                      <a:pt x="5088" y="21579"/>
                    </a:cubicBezTo>
                    <a:cubicBezTo>
                      <a:pt x="5088" y="21536"/>
                      <a:pt x="5061" y="21509"/>
                      <a:pt x="5017" y="21509"/>
                    </a:cubicBezTo>
                    <a:close/>
                    <a:moveTo>
                      <a:pt x="5017" y="21779"/>
                    </a:moveTo>
                    <a:cubicBezTo>
                      <a:pt x="4996" y="21779"/>
                      <a:pt x="4953" y="21806"/>
                      <a:pt x="4953" y="21849"/>
                    </a:cubicBezTo>
                    <a:cubicBezTo>
                      <a:pt x="4953" y="21871"/>
                      <a:pt x="4996" y="21914"/>
                      <a:pt x="5017" y="21914"/>
                    </a:cubicBezTo>
                    <a:cubicBezTo>
                      <a:pt x="5061" y="21914"/>
                      <a:pt x="5088" y="21871"/>
                      <a:pt x="5088" y="21849"/>
                    </a:cubicBezTo>
                    <a:cubicBezTo>
                      <a:pt x="5088" y="21806"/>
                      <a:pt x="5061" y="21779"/>
                      <a:pt x="5017" y="21779"/>
                    </a:cubicBezTo>
                    <a:close/>
                    <a:moveTo>
                      <a:pt x="5017" y="22049"/>
                    </a:moveTo>
                    <a:cubicBezTo>
                      <a:pt x="4996" y="22049"/>
                      <a:pt x="4953" y="22076"/>
                      <a:pt x="4953" y="22119"/>
                    </a:cubicBezTo>
                    <a:cubicBezTo>
                      <a:pt x="4953" y="22141"/>
                      <a:pt x="4996" y="22184"/>
                      <a:pt x="5017" y="22184"/>
                    </a:cubicBezTo>
                    <a:cubicBezTo>
                      <a:pt x="5061" y="22184"/>
                      <a:pt x="5088" y="22141"/>
                      <a:pt x="5088" y="22119"/>
                    </a:cubicBezTo>
                    <a:cubicBezTo>
                      <a:pt x="5088" y="22076"/>
                      <a:pt x="5061" y="22049"/>
                      <a:pt x="5017" y="22049"/>
                    </a:cubicBezTo>
                    <a:close/>
                    <a:moveTo>
                      <a:pt x="5017" y="22319"/>
                    </a:moveTo>
                    <a:cubicBezTo>
                      <a:pt x="4996" y="22319"/>
                      <a:pt x="4953" y="22346"/>
                      <a:pt x="4953" y="22389"/>
                    </a:cubicBezTo>
                    <a:cubicBezTo>
                      <a:pt x="4953" y="22411"/>
                      <a:pt x="4996" y="22454"/>
                      <a:pt x="5017" y="22454"/>
                    </a:cubicBezTo>
                    <a:cubicBezTo>
                      <a:pt x="5061" y="22454"/>
                      <a:pt x="5088" y="22411"/>
                      <a:pt x="5088" y="22389"/>
                    </a:cubicBezTo>
                    <a:cubicBezTo>
                      <a:pt x="5088" y="22346"/>
                      <a:pt x="5061" y="22319"/>
                      <a:pt x="5017" y="22319"/>
                    </a:cubicBezTo>
                    <a:close/>
                    <a:moveTo>
                      <a:pt x="5017" y="22589"/>
                    </a:moveTo>
                    <a:cubicBezTo>
                      <a:pt x="4996" y="22589"/>
                      <a:pt x="4953" y="22616"/>
                      <a:pt x="4953" y="22659"/>
                    </a:cubicBezTo>
                    <a:cubicBezTo>
                      <a:pt x="4953" y="22681"/>
                      <a:pt x="4996" y="22724"/>
                      <a:pt x="5017" y="22724"/>
                    </a:cubicBezTo>
                    <a:cubicBezTo>
                      <a:pt x="5061" y="22724"/>
                      <a:pt x="5088" y="22681"/>
                      <a:pt x="5088" y="22659"/>
                    </a:cubicBezTo>
                    <a:cubicBezTo>
                      <a:pt x="5088" y="22616"/>
                      <a:pt x="5061" y="22589"/>
                      <a:pt x="5017" y="22589"/>
                    </a:cubicBezTo>
                    <a:close/>
                    <a:moveTo>
                      <a:pt x="5017" y="22859"/>
                    </a:moveTo>
                    <a:cubicBezTo>
                      <a:pt x="4996" y="22859"/>
                      <a:pt x="4953" y="22886"/>
                      <a:pt x="4953" y="22929"/>
                    </a:cubicBezTo>
                    <a:cubicBezTo>
                      <a:pt x="4953" y="22951"/>
                      <a:pt x="4996" y="22994"/>
                      <a:pt x="5017" y="22994"/>
                    </a:cubicBezTo>
                    <a:cubicBezTo>
                      <a:pt x="5061" y="22994"/>
                      <a:pt x="5088" y="22951"/>
                      <a:pt x="5088" y="22929"/>
                    </a:cubicBezTo>
                    <a:cubicBezTo>
                      <a:pt x="5088" y="22886"/>
                      <a:pt x="5061" y="22859"/>
                      <a:pt x="5017" y="22859"/>
                    </a:cubicBezTo>
                    <a:close/>
                    <a:moveTo>
                      <a:pt x="5017" y="23129"/>
                    </a:moveTo>
                    <a:cubicBezTo>
                      <a:pt x="4996" y="23129"/>
                      <a:pt x="4953" y="23156"/>
                      <a:pt x="4953" y="23199"/>
                    </a:cubicBezTo>
                    <a:cubicBezTo>
                      <a:pt x="4953" y="23221"/>
                      <a:pt x="4996" y="23264"/>
                      <a:pt x="5017" y="23264"/>
                    </a:cubicBezTo>
                    <a:cubicBezTo>
                      <a:pt x="5061" y="23264"/>
                      <a:pt x="5088" y="23221"/>
                      <a:pt x="5088" y="23199"/>
                    </a:cubicBezTo>
                    <a:cubicBezTo>
                      <a:pt x="5088" y="23156"/>
                      <a:pt x="5061" y="23129"/>
                      <a:pt x="5017" y="23129"/>
                    </a:cubicBezTo>
                    <a:close/>
                    <a:moveTo>
                      <a:pt x="5017" y="23399"/>
                    </a:moveTo>
                    <a:cubicBezTo>
                      <a:pt x="4996" y="23399"/>
                      <a:pt x="4953" y="23426"/>
                      <a:pt x="4953" y="23469"/>
                    </a:cubicBezTo>
                    <a:cubicBezTo>
                      <a:pt x="4953" y="23491"/>
                      <a:pt x="4996" y="23534"/>
                      <a:pt x="5017" y="23534"/>
                    </a:cubicBezTo>
                    <a:cubicBezTo>
                      <a:pt x="5061" y="23534"/>
                      <a:pt x="5088" y="23491"/>
                      <a:pt x="5088" y="23469"/>
                    </a:cubicBezTo>
                    <a:cubicBezTo>
                      <a:pt x="5088" y="23426"/>
                      <a:pt x="5061" y="23399"/>
                      <a:pt x="5017" y="23399"/>
                    </a:cubicBezTo>
                    <a:close/>
                    <a:moveTo>
                      <a:pt x="5017" y="23669"/>
                    </a:moveTo>
                    <a:cubicBezTo>
                      <a:pt x="4996" y="23669"/>
                      <a:pt x="4953" y="23696"/>
                      <a:pt x="4953" y="23739"/>
                    </a:cubicBezTo>
                    <a:cubicBezTo>
                      <a:pt x="4953" y="23761"/>
                      <a:pt x="4996" y="23804"/>
                      <a:pt x="5017" y="23804"/>
                    </a:cubicBezTo>
                    <a:cubicBezTo>
                      <a:pt x="5061" y="23804"/>
                      <a:pt x="5088" y="23761"/>
                      <a:pt x="5088" y="23739"/>
                    </a:cubicBezTo>
                    <a:cubicBezTo>
                      <a:pt x="5088" y="23696"/>
                      <a:pt x="5061" y="23669"/>
                      <a:pt x="5017" y="23669"/>
                    </a:cubicBezTo>
                    <a:close/>
                    <a:moveTo>
                      <a:pt x="5017" y="23939"/>
                    </a:moveTo>
                    <a:cubicBezTo>
                      <a:pt x="4996" y="23939"/>
                      <a:pt x="4953" y="23966"/>
                      <a:pt x="4953" y="24009"/>
                    </a:cubicBezTo>
                    <a:cubicBezTo>
                      <a:pt x="4953" y="24031"/>
                      <a:pt x="4996" y="24074"/>
                      <a:pt x="5017" y="24074"/>
                    </a:cubicBezTo>
                    <a:cubicBezTo>
                      <a:pt x="5061" y="24074"/>
                      <a:pt x="5088" y="24031"/>
                      <a:pt x="5088" y="24009"/>
                    </a:cubicBezTo>
                    <a:cubicBezTo>
                      <a:pt x="5088" y="23966"/>
                      <a:pt x="5061" y="23939"/>
                      <a:pt x="5017" y="23939"/>
                    </a:cubicBezTo>
                    <a:close/>
                    <a:moveTo>
                      <a:pt x="5017" y="24209"/>
                    </a:moveTo>
                    <a:cubicBezTo>
                      <a:pt x="4996" y="24209"/>
                      <a:pt x="4953" y="24236"/>
                      <a:pt x="4953" y="24279"/>
                    </a:cubicBezTo>
                    <a:cubicBezTo>
                      <a:pt x="4953" y="24301"/>
                      <a:pt x="4996" y="24344"/>
                      <a:pt x="5017" y="24344"/>
                    </a:cubicBezTo>
                    <a:cubicBezTo>
                      <a:pt x="5061" y="24344"/>
                      <a:pt x="5088" y="24301"/>
                      <a:pt x="5088" y="24279"/>
                    </a:cubicBezTo>
                    <a:cubicBezTo>
                      <a:pt x="5088" y="24236"/>
                      <a:pt x="5061" y="24209"/>
                      <a:pt x="5017" y="24209"/>
                    </a:cubicBezTo>
                    <a:close/>
                    <a:moveTo>
                      <a:pt x="5017" y="24479"/>
                    </a:moveTo>
                    <a:cubicBezTo>
                      <a:pt x="4996" y="24479"/>
                      <a:pt x="4953" y="24506"/>
                      <a:pt x="4953" y="24549"/>
                    </a:cubicBezTo>
                    <a:cubicBezTo>
                      <a:pt x="4953" y="24571"/>
                      <a:pt x="4996" y="24614"/>
                      <a:pt x="5017" y="24614"/>
                    </a:cubicBezTo>
                    <a:cubicBezTo>
                      <a:pt x="5061" y="24614"/>
                      <a:pt x="5088" y="24571"/>
                      <a:pt x="5088" y="24549"/>
                    </a:cubicBezTo>
                    <a:cubicBezTo>
                      <a:pt x="5088" y="24506"/>
                      <a:pt x="5061" y="24479"/>
                      <a:pt x="5017" y="24479"/>
                    </a:cubicBezTo>
                    <a:close/>
                    <a:moveTo>
                      <a:pt x="5017" y="24749"/>
                    </a:moveTo>
                    <a:cubicBezTo>
                      <a:pt x="4996" y="24749"/>
                      <a:pt x="4953" y="24776"/>
                      <a:pt x="4953" y="24819"/>
                    </a:cubicBezTo>
                    <a:cubicBezTo>
                      <a:pt x="4953" y="24841"/>
                      <a:pt x="4996" y="24884"/>
                      <a:pt x="5017" y="24884"/>
                    </a:cubicBezTo>
                    <a:cubicBezTo>
                      <a:pt x="5061" y="24884"/>
                      <a:pt x="5088" y="24841"/>
                      <a:pt x="5088" y="24819"/>
                    </a:cubicBezTo>
                    <a:cubicBezTo>
                      <a:pt x="5088" y="24776"/>
                      <a:pt x="5061" y="24749"/>
                      <a:pt x="5017" y="24749"/>
                    </a:cubicBezTo>
                    <a:close/>
                    <a:moveTo>
                      <a:pt x="5017" y="25019"/>
                    </a:moveTo>
                    <a:cubicBezTo>
                      <a:pt x="4996" y="25019"/>
                      <a:pt x="4953" y="25046"/>
                      <a:pt x="4953" y="25089"/>
                    </a:cubicBezTo>
                    <a:cubicBezTo>
                      <a:pt x="4953" y="25111"/>
                      <a:pt x="4996" y="25154"/>
                      <a:pt x="5017" y="25154"/>
                    </a:cubicBezTo>
                    <a:cubicBezTo>
                      <a:pt x="5061" y="25154"/>
                      <a:pt x="5088" y="25111"/>
                      <a:pt x="5088" y="25089"/>
                    </a:cubicBezTo>
                    <a:cubicBezTo>
                      <a:pt x="5088" y="25046"/>
                      <a:pt x="5061" y="25019"/>
                      <a:pt x="5017" y="25019"/>
                    </a:cubicBezTo>
                    <a:close/>
                    <a:moveTo>
                      <a:pt x="5017" y="25289"/>
                    </a:moveTo>
                    <a:cubicBezTo>
                      <a:pt x="4996" y="25289"/>
                      <a:pt x="4953" y="25316"/>
                      <a:pt x="4953" y="25359"/>
                    </a:cubicBezTo>
                    <a:cubicBezTo>
                      <a:pt x="4953" y="25381"/>
                      <a:pt x="4996" y="25424"/>
                      <a:pt x="5017" y="25424"/>
                    </a:cubicBezTo>
                    <a:cubicBezTo>
                      <a:pt x="5061" y="25424"/>
                      <a:pt x="5088" y="25381"/>
                      <a:pt x="5088" y="25359"/>
                    </a:cubicBezTo>
                    <a:cubicBezTo>
                      <a:pt x="5088" y="25316"/>
                      <a:pt x="5061" y="25289"/>
                      <a:pt x="5017" y="25289"/>
                    </a:cubicBezTo>
                    <a:close/>
                    <a:moveTo>
                      <a:pt x="5017" y="25559"/>
                    </a:moveTo>
                    <a:cubicBezTo>
                      <a:pt x="4996" y="25559"/>
                      <a:pt x="4953" y="25586"/>
                      <a:pt x="4953" y="25629"/>
                    </a:cubicBezTo>
                    <a:cubicBezTo>
                      <a:pt x="4953" y="25651"/>
                      <a:pt x="4996" y="25694"/>
                      <a:pt x="5017" y="25694"/>
                    </a:cubicBezTo>
                    <a:cubicBezTo>
                      <a:pt x="5061" y="25694"/>
                      <a:pt x="5088" y="25651"/>
                      <a:pt x="5088" y="25629"/>
                    </a:cubicBezTo>
                    <a:cubicBezTo>
                      <a:pt x="5088" y="25586"/>
                      <a:pt x="5061" y="25559"/>
                      <a:pt x="5017" y="25559"/>
                    </a:cubicBezTo>
                    <a:close/>
                    <a:moveTo>
                      <a:pt x="5017" y="25829"/>
                    </a:moveTo>
                    <a:cubicBezTo>
                      <a:pt x="4996" y="25829"/>
                      <a:pt x="4953" y="25856"/>
                      <a:pt x="4953" y="25899"/>
                    </a:cubicBezTo>
                    <a:cubicBezTo>
                      <a:pt x="4953" y="25921"/>
                      <a:pt x="4996" y="25964"/>
                      <a:pt x="5017" y="25964"/>
                    </a:cubicBezTo>
                    <a:cubicBezTo>
                      <a:pt x="5061" y="25964"/>
                      <a:pt x="5088" y="25921"/>
                      <a:pt x="5088" y="25899"/>
                    </a:cubicBezTo>
                    <a:cubicBezTo>
                      <a:pt x="5088" y="25856"/>
                      <a:pt x="5061" y="25829"/>
                      <a:pt x="5017" y="25829"/>
                    </a:cubicBezTo>
                    <a:close/>
                    <a:moveTo>
                      <a:pt x="5017" y="26099"/>
                    </a:moveTo>
                    <a:cubicBezTo>
                      <a:pt x="4996" y="26099"/>
                      <a:pt x="4953" y="26126"/>
                      <a:pt x="4953" y="26169"/>
                    </a:cubicBezTo>
                    <a:cubicBezTo>
                      <a:pt x="4953" y="26191"/>
                      <a:pt x="4996" y="26234"/>
                      <a:pt x="5017" y="26234"/>
                    </a:cubicBezTo>
                    <a:cubicBezTo>
                      <a:pt x="5061" y="26234"/>
                      <a:pt x="5088" y="26191"/>
                      <a:pt x="5088" y="26169"/>
                    </a:cubicBezTo>
                    <a:cubicBezTo>
                      <a:pt x="5088" y="26126"/>
                      <a:pt x="5061" y="26099"/>
                      <a:pt x="5017" y="26099"/>
                    </a:cubicBezTo>
                    <a:close/>
                    <a:moveTo>
                      <a:pt x="5017" y="26369"/>
                    </a:moveTo>
                    <a:cubicBezTo>
                      <a:pt x="4996" y="26369"/>
                      <a:pt x="4953" y="26396"/>
                      <a:pt x="4953" y="26439"/>
                    </a:cubicBezTo>
                    <a:cubicBezTo>
                      <a:pt x="4953" y="26461"/>
                      <a:pt x="4996" y="26504"/>
                      <a:pt x="5017" y="26504"/>
                    </a:cubicBezTo>
                    <a:cubicBezTo>
                      <a:pt x="5061" y="26504"/>
                      <a:pt x="5088" y="26461"/>
                      <a:pt x="5088" y="26439"/>
                    </a:cubicBezTo>
                    <a:cubicBezTo>
                      <a:pt x="5088" y="26396"/>
                      <a:pt x="5061" y="26369"/>
                      <a:pt x="5017" y="26369"/>
                    </a:cubicBezTo>
                    <a:close/>
                    <a:moveTo>
                      <a:pt x="5017" y="26639"/>
                    </a:moveTo>
                    <a:cubicBezTo>
                      <a:pt x="4996" y="26639"/>
                      <a:pt x="4953" y="26666"/>
                      <a:pt x="4953" y="26710"/>
                    </a:cubicBezTo>
                    <a:cubicBezTo>
                      <a:pt x="4953" y="26731"/>
                      <a:pt x="4996" y="26774"/>
                      <a:pt x="5017" y="26774"/>
                    </a:cubicBezTo>
                    <a:cubicBezTo>
                      <a:pt x="5061" y="26774"/>
                      <a:pt x="5088" y="26731"/>
                      <a:pt x="5088" y="26710"/>
                    </a:cubicBezTo>
                    <a:cubicBezTo>
                      <a:pt x="5088" y="26666"/>
                      <a:pt x="5061" y="26639"/>
                      <a:pt x="5017" y="26639"/>
                    </a:cubicBezTo>
                    <a:close/>
                    <a:moveTo>
                      <a:pt x="5017" y="26909"/>
                    </a:moveTo>
                    <a:cubicBezTo>
                      <a:pt x="4996" y="26909"/>
                      <a:pt x="4953" y="26936"/>
                      <a:pt x="4953" y="26980"/>
                    </a:cubicBezTo>
                    <a:cubicBezTo>
                      <a:pt x="4953" y="27001"/>
                      <a:pt x="4996" y="27044"/>
                      <a:pt x="5017" y="27044"/>
                    </a:cubicBezTo>
                    <a:cubicBezTo>
                      <a:pt x="5061" y="27044"/>
                      <a:pt x="5088" y="27001"/>
                      <a:pt x="5088" y="26980"/>
                    </a:cubicBezTo>
                    <a:cubicBezTo>
                      <a:pt x="5088" y="26936"/>
                      <a:pt x="5061" y="26909"/>
                      <a:pt x="5017" y="26909"/>
                    </a:cubicBezTo>
                    <a:close/>
                    <a:moveTo>
                      <a:pt x="5017" y="27179"/>
                    </a:moveTo>
                    <a:cubicBezTo>
                      <a:pt x="4996" y="27179"/>
                      <a:pt x="4953" y="27206"/>
                      <a:pt x="4953" y="27250"/>
                    </a:cubicBezTo>
                    <a:cubicBezTo>
                      <a:pt x="4953" y="27271"/>
                      <a:pt x="4996" y="27314"/>
                      <a:pt x="5017" y="27314"/>
                    </a:cubicBezTo>
                    <a:cubicBezTo>
                      <a:pt x="5061" y="27314"/>
                      <a:pt x="5088" y="27271"/>
                      <a:pt x="5088" y="27250"/>
                    </a:cubicBezTo>
                    <a:cubicBezTo>
                      <a:pt x="5088" y="27206"/>
                      <a:pt x="5061" y="27179"/>
                      <a:pt x="5017" y="27179"/>
                    </a:cubicBezTo>
                    <a:close/>
                    <a:moveTo>
                      <a:pt x="5017" y="27449"/>
                    </a:moveTo>
                    <a:cubicBezTo>
                      <a:pt x="4996" y="27449"/>
                      <a:pt x="4953" y="27476"/>
                      <a:pt x="4953" y="27520"/>
                    </a:cubicBezTo>
                    <a:cubicBezTo>
                      <a:pt x="4953" y="27541"/>
                      <a:pt x="4996" y="27584"/>
                      <a:pt x="5017" y="27584"/>
                    </a:cubicBezTo>
                    <a:cubicBezTo>
                      <a:pt x="5061" y="27584"/>
                      <a:pt x="5088" y="27541"/>
                      <a:pt x="5088" y="27520"/>
                    </a:cubicBezTo>
                    <a:cubicBezTo>
                      <a:pt x="5088" y="27476"/>
                      <a:pt x="5061" y="27449"/>
                      <a:pt x="5017" y="27449"/>
                    </a:cubicBezTo>
                    <a:close/>
                    <a:moveTo>
                      <a:pt x="5017" y="27719"/>
                    </a:moveTo>
                    <a:cubicBezTo>
                      <a:pt x="4996" y="27719"/>
                      <a:pt x="4953" y="27746"/>
                      <a:pt x="4953" y="27790"/>
                    </a:cubicBezTo>
                    <a:cubicBezTo>
                      <a:pt x="4953" y="27811"/>
                      <a:pt x="4996" y="27854"/>
                      <a:pt x="5017" y="27854"/>
                    </a:cubicBezTo>
                    <a:cubicBezTo>
                      <a:pt x="5061" y="27854"/>
                      <a:pt x="5088" y="27811"/>
                      <a:pt x="5088" y="27790"/>
                    </a:cubicBezTo>
                    <a:cubicBezTo>
                      <a:pt x="5088" y="27746"/>
                      <a:pt x="5061" y="27719"/>
                      <a:pt x="5017" y="27719"/>
                    </a:cubicBezTo>
                    <a:close/>
                    <a:moveTo>
                      <a:pt x="5017" y="27989"/>
                    </a:moveTo>
                    <a:cubicBezTo>
                      <a:pt x="4996" y="27989"/>
                      <a:pt x="4953" y="28016"/>
                      <a:pt x="4953" y="28060"/>
                    </a:cubicBezTo>
                    <a:cubicBezTo>
                      <a:pt x="4953" y="28081"/>
                      <a:pt x="4996" y="28124"/>
                      <a:pt x="5017" y="28124"/>
                    </a:cubicBezTo>
                    <a:cubicBezTo>
                      <a:pt x="5061" y="28124"/>
                      <a:pt x="5088" y="28081"/>
                      <a:pt x="5088" y="28060"/>
                    </a:cubicBezTo>
                    <a:cubicBezTo>
                      <a:pt x="5088" y="28016"/>
                      <a:pt x="5061" y="27989"/>
                      <a:pt x="5017" y="27989"/>
                    </a:cubicBezTo>
                    <a:close/>
                    <a:moveTo>
                      <a:pt x="5017" y="28259"/>
                    </a:moveTo>
                    <a:cubicBezTo>
                      <a:pt x="4996" y="28259"/>
                      <a:pt x="4953" y="28286"/>
                      <a:pt x="4953" y="28330"/>
                    </a:cubicBezTo>
                    <a:cubicBezTo>
                      <a:pt x="4953" y="28351"/>
                      <a:pt x="4996" y="28394"/>
                      <a:pt x="5017" y="28394"/>
                    </a:cubicBezTo>
                    <a:cubicBezTo>
                      <a:pt x="5061" y="28394"/>
                      <a:pt x="5088" y="28351"/>
                      <a:pt x="5088" y="28330"/>
                    </a:cubicBezTo>
                    <a:cubicBezTo>
                      <a:pt x="5088" y="28286"/>
                      <a:pt x="5061" y="28259"/>
                      <a:pt x="5017" y="28259"/>
                    </a:cubicBezTo>
                    <a:close/>
                    <a:moveTo>
                      <a:pt x="5109" y="28443"/>
                    </a:moveTo>
                    <a:cubicBezTo>
                      <a:pt x="5088" y="28443"/>
                      <a:pt x="5039" y="28465"/>
                      <a:pt x="5039" y="28508"/>
                    </a:cubicBezTo>
                    <a:cubicBezTo>
                      <a:pt x="5039" y="28529"/>
                      <a:pt x="5088" y="28578"/>
                      <a:pt x="5109" y="28578"/>
                    </a:cubicBezTo>
                    <a:cubicBezTo>
                      <a:pt x="5152" y="28578"/>
                      <a:pt x="5174" y="28529"/>
                      <a:pt x="5174" y="28508"/>
                    </a:cubicBezTo>
                    <a:cubicBezTo>
                      <a:pt x="5174" y="28465"/>
                      <a:pt x="5152" y="28443"/>
                      <a:pt x="5109" y="28443"/>
                    </a:cubicBezTo>
                    <a:close/>
                    <a:moveTo>
                      <a:pt x="5379" y="28443"/>
                    </a:moveTo>
                    <a:cubicBezTo>
                      <a:pt x="5358" y="28443"/>
                      <a:pt x="5309" y="28465"/>
                      <a:pt x="5309" y="28508"/>
                    </a:cubicBezTo>
                    <a:cubicBezTo>
                      <a:pt x="5309" y="28529"/>
                      <a:pt x="5358" y="28578"/>
                      <a:pt x="5379" y="28578"/>
                    </a:cubicBezTo>
                    <a:cubicBezTo>
                      <a:pt x="5422" y="28578"/>
                      <a:pt x="5444" y="28529"/>
                      <a:pt x="5444" y="28508"/>
                    </a:cubicBezTo>
                    <a:cubicBezTo>
                      <a:pt x="5444" y="28465"/>
                      <a:pt x="5422" y="28443"/>
                      <a:pt x="5379" y="28443"/>
                    </a:cubicBezTo>
                    <a:close/>
                    <a:moveTo>
                      <a:pt x="5649" y="28443"/>
                    </a:moveTo>
                    <a:cubicBezTo>
                      <a:pt x="5628" y="28443"/>
                      <a:pt x="5579" y="28465"/>
                      <a:pt x="5579" y="28508"/>
                    </a:cubicBezTo>
                    <a:cubicBezTo>
                      <a:pt x="5579" y="28529"/>
                      <a:pt x="5628" y="28578"/>
                      <a:pt x="5649" y="28578"/>
                    </a:cubicBezTo>
                    <a:cubicBezTo>
                      <a:pt x="5692" y="28578"/>
                      <a:pt x="5714" y="28529"/>
                      <a:pt x="5714" y="28508"/>
                    </a:cubicBezTo>
                    <a:cubicBezTo>
                      <a:pt x="5714" y="28465"/>
                      <a:pt x="5692" y="28443"/>
                      <a:pt x="5649" y="28443"/>
                    </a:cubicBezTo>
                    <a:close/>
                    <a:moveTo>
                      <a:pt x="5919" y="28443"/>
                    </a:moveTo>
                    <a:cubicBezTo>
                      <a:pt x="5898" y="28443"/>
                      <a:pt x="5849" y="28465"/>
                      <a:pt x="5849" y="28508"/>
                    </a:cubicBezTo>
                    <a:cubicBezTo>
                      <a:pt x="5849" y="28529"/>
                      <a:pt x="5898" y="28578"/>
                      <a:pt x="5919" y="28578"/>
                    </a:cubicBezTo>
                    <a:cubicBezTo>
                      <a:pt x="5962" y="28578"/>
                      <a:pt x="5984" y="28529"/>
                      <a:pt x="5984" y="28508"/>
                    </a:cubicBezTo>
                    <a:cubicBezTo>
                      <a:pt x="5984" y="28465"/>
                      <a:pt x="5962" y="28443"/>
                      <a:pt x="5919" y="28443"/>
                    </a:cubicBezTo>
                    <a:close/>
                    <a:moveTo>
                      <a:pt x="6189" y="28443"/>
                    </a:moveTo>
                    <a:cubicBezTo>
                      <a:pt x="6168" y="28443"/>
                      <a:pt x="6119" y="28465"/>
                      <a:pt x="6119" y="28508"/>
                    </a:cubicBezTo>
                    <a:cubicBezTo>
                      <a:pt x="6119" y="28529"/>
                      <a:pt x="6168" y="28578"/>
                      <a:pt x="6189" y="28578"/>
                    </a:cubicBezTo>
                    <a:cubicBezTo>
                      <a:pt x="6233" y="28578"/>
                      <a:pt x="6254" y="28529"/>
                      <a:pt x="6254" y="28508"/>
                    </a:cubicBezTo>
                    <a:cubicBezTo>
                      <a:pt x="6254" y="28465"/>
                      <a:pt x="6233" y="28443"/>
                      <a:pt x="6189" y="28443"/>
                    </a:cubicBezTo>
                    <a:close/>
                    <a:moveTo>
                      <a:pt x="6459" y="28443"/>
                    </a:moveTo>
                    <a:cubicBezTo>
                      <a:pt x="6438" y="28443"/>
                      <a:pt x="6389" y="28465"/>
                      <a:pt x="6389" y="28508"/>
                    </a:cubicBezTo>
                    <a:cubicBezTo>
                      <a:pt x="6389" y="28529"/>
                      <a:pt x="6438" y="28578"/>
                      <a:pt x="6459" y="28578"/>
                    </a:cubicBezTo>
                    <a:cubicBezTo>
                      <a:pt x="6503" y="28578"/>
                      <a:pt x="6524" y="28529"/>
                      <a:pt x="6524" y="28508"/>
                    </a:cubicBezTo>
                    <a:cubicBezTo>
                      <a:pt x="6524" y="28465"/>
                      <a:pt x="6503" y="28443"/>
                      <a:pt x="6459" y="28443"/>
                    </a:cubicBezTo>
                    <a:close/>
                    <a:moveTo>
                      <a:pt x="6729" y="28443"/>
                    </a:moveTo>
                    <a:cubicBezTo>
                      <a:pt x="6708" y="28443"/>
                      <a:pt x="6659" y="28465"/>
                      <a:pt x="6659" y="28508"/>
                    </a:cubicBezTo>
                    <a:cubicBezTo>
                      <a:pt x="6659" y="28529"/>
                      <a:pt x="6708" y="28578"/>
                      <a:pt x="6729" y="28578"/>
                    </a:cubicBezTo>
                    <a:cubicBezTo>
                      <a:pt x="6773" y="28578"/>
                      <a:pt x="6794" y="28529"/>
                      <a:pt x="6794" y="28508"/>
                    </a:cubicBezTo>
                    <a:cubicBezTo>
                      <a:pt x="6794" y="28465"/>
                      <a:pt x="6773" y="28443"/>
                      <a:pt x="6729" y="28443"/>
                    </a:cubicBezTo>
                    <a:close/>
                    <a:moveTo>
                      <a:pt x="6999" y="28443"/>
                    </a:moveTo>
                    <a:cubicBezTo>
                      <a:pt x="6978" y="28443"/>
                      <a:pt x="6929" y="28465"/>
                      <a:pt x="6929" y="28508"/>
                    </a:cubicBezTo>
                    <a:cubicBezTo>
                      <a:pt x="6929" y="28529"/>
                      <a:pt x="6978" y="28578"/>
                      <a:pt x="6999" y="28578"/>
                    </a:cubicBezTo>
                    <a:cubicBezTo>
                      <a:pt x="7043" y="28578"/>
                      <a:pt x="7064" y="28529"/>
                      <a:pt x="7064" y="28508"/>
                    </a:cubicBezTo>
                    <a:cubicBezTo>
                      <a:pt x="7064" y="28465"/>
                      <a:pt x="7043" y="28443"/>
                      <a:pt x="6999" y="28443"/>
                    </a:cubicBezTo>
                    <a:close/>
                    <a:moveTo>
                      <a:pt x="7269" y="28443"/>
                    </a:moveTo>
                    <a:cubicBezTo>
                      <a:pt x="7248" y="28443"/>
                      <a:pt x="7199" y="28465"/>
                      <a:pt x="7199" y="28508"/>
                    </a:cubicBezTo>
                    <a:cubicBezTo>
                      <a:pt x="7199" y="28529"/>
                      <a:pt x="7248" y="28578"/>
                      <a:pt x="7269" y="28578"/>
                    </a:cubicBezTo>
                    <a:cubicBezTo>
                      <a:pt x="7313" y="28578"/>
                      <a:pt x="7334" y="28529"/>
                      <a:pt x="7334" y="28508"/>
                    </a:cubicBezTo>
                    <a:cubicBezTo>
                      <a:pt x="7334" y="28465"/>
                      <a:pt x="7313" y="28443"/>
                      <a:pt x="7269" y="28443"/>
                    </a:cubicBezTo>
                    <a:close/>
                    <a:moveTo>
                      <a:pt x="7539" y="28443"/>
                    </a:moveTo>
                    <a:cubicBezTo>
                      <a:pt x="7518" y="28443"/>
                      <a:pt x="7469" y="28465"/>
                      <a:pt x="7469" y="28508"/>
                    </a:cubicBezTo>
                    <a:cubicBezTo>
                      <a:pt x="7469" y="28529"/>
                      <a:pt x="7518" y="28578"/>
                      <a:pt x="7539" y="28578"/>
                    </a:cubicBezTo>
                    <a:cubicBezTo>
                      <a:pt x="7583" y="28578"/>
                      <a:pt x="7604" y="28529"/>
                      <a:pt x="7604" y="28508"/>
                    </a:cubicBezTo>
                    <a:cubicBezTo>
                      <a:pt x="7604" y="28465"/>
                      <a:pt x="7583" y="28443"/>
                      <a:pt x="7539" y="28443"/>
                    </a:cubicBezTo>
                    <a:close/>
                    <a:moveTo>
                      <a:pt x="7809" y="28443"/>
                    </a:moveTo>
                    <a:cubicBezTo>
                      <a:pt x="7788" y="28443"/>
                      <a:pt x="7739" y="28465"/>
                      <a:pt x="7739" y="28508"/>
                    </a:cubicBezTo>
                    <a:cubicBezTo>
                      <a:pt x="7739" y="28529"/>
                      <a:pt x="7788" y="28578"/>
                      <a:pt x="7809" y="28578"/>
                    </a:cubicBezTo>
                    <a:cubicBezTo>
                      <a:pt x="7853" y="28578"/>
                      <a:pt x="7874" y="28529"/>
                      <a:pt x="7874" y="28508"/>
                    </a:cubicBezTo>
                    <a:cubicBezTo>
                      <a:pt x="7874" y="28465"/>
                      <a:pt x="7853" y="28443"/>
                      <a:pt x="7809" y="28443"/>
                    </a:cubicBezTo>
                    <a:close/>
                    <a:moveTo>
                      <a:pt x="8079" y="28443"/>
                    </a:moveTo>
                    <a:cubicBezTo>
                      <a:pt x="8058" y="28443"/>
                      <a:pt x="8009" y="28465"/>
                      <a:pt x="8009" y="28508"/>
                    </a:cubicBezTo>
                    <a:cubicBezTo>
                      <a:pt x="8009" y="28529"/>
                      <a:pt x="8058" y="28578"/>
                      <a:pt x="8079" y="28578"/>
                    </a:cubicBezTo>
                    <a:cubicBezTo>
                      <a:pt x="8123" y="28578"/>
                      <a:pt x="8144" y="28529"/>
                      <a:pt x="8144" y="28508"/>
                    </a:cubicBezTo>
                    <a:cubicBezTo>
                      <a:pt x="8144" y="28465"/>
                      <a:pt x="8123" y="28443"/>
                      <a:pt x="8079" y="28443"/>
                    </a:cubicBezTo>
                    <a:close/>
                    <a:moveTo>
                      <a:pt x="8349" y="28443"/>
                    </a:moveTo>
                    <a:cubicBezTo>
                      <a:pt x="8328" y="28443"/>
                      <a:pt x="8279" y="28465"/>
                      <a:pt x="8279" y="28508"/>
                    </a:cubicBezTo>
                    <a:cubicBezTo>
                      <a:pt x="8279" y="28529"/>
                      <a:pt x="8328" y="28578"/>
                      <a:pt x="8349" y="28578"/>
                    </a:cubicBezTo>
                    <a:cubicBezTo>
                      <a:pt x="8393" y="28578"/>
                      <a:pt x="8414" y="28529"/>
                      <a:pt x="8414" y="28508"/>
                    </a:cubicBezTo>
                    <a:cubicBezTo>
                      <a:pt x="8414" y="28465"/>
                      <a:pt x="8393" y="28443"/>
                      <a:pt x="8349" y="28443"/>
                    </a:cubicBezTo>
                    <a:close/>
                    <a:moveTo>
                      <a:pt x="8619" y="28443"/>
                    </a:moveTo>
                    <a:cubicBezTo>
                      <a:pt x="8598" y="28443"/>
                      <a:pt x="8549" y="28465"/>
                      <a:pt x="8549" y="28508"/>
                    </a:cubicBezTo>
                    <a:cubicBezTo>
                      <a:pt x="8549" y="28529"/>
                      <a:pt x="8598" y="28578"/>
                      <a:pt x="8619" y="28578"/>
                    </a:cubicBezTo>
                    <a:cubicBezTo>
                      <a:pt x="8663" y="28578"/>
                      <a:pt x="8684" y="28529"/>
                      <a:pt x="8684" y="28508"/>
                    </a:cubicBezTo>
                    <a:cubicBezTo>
                      <a:pt x="8684" y="28465"/>
                      <a:pt x="8663" y="28443"/>
                      <a:pt x="8619" y="28443"/>
                    </a:cubicBezTo>
                    <a:close/>
                    <a:moveTo>
                      <a:pt x="8889" y="28443"/>
                    </a:moveTo>
                    <a:cubicBezTo>
                      <a:pt x="8868" y="28443"/>
                      <a:pt x="8819" y="28465"/>
                      <a:pt x="8819" y="28508"/>
                    </a:cubicBezTo>
                    <a:cubicBezTo>
                      <a:pt x="8819" y="28529"/>
                      <a:pt x="8868" y="28578"/>
                      <a:pt x="8889" y="28578"/>
                    </a:cubicBezTo>
                    <a:cubicBezTo>
                      <a:pt x="8933" y="28578"/>
                      <a:pt x="8954" y="28529"/>
                      <a:pt x="8954" y="28508"/>
                    </a:cubicBezTo>
                    <a:cubicBezTo>
                      <a:pt x="8954" y="28465"/>
                      <a:pt x="8933" y="28443"/>
                      <a:pt x="8889" y="28443"/>
                    </a:cubicBezTo>
                    <a:close/>
                    <a:moveTo>
                      <a:pt x="9159" y="28443"/>
                    </a:moveTo>
                    <a:cubicBezTo>
                      <a:pt x="9138" y="28443"/>
                      <a:pt x="9089" y="28465"/>
                      <a:pt x="9089" y="28508"/>
                    </a:cubicBezTo>
                    <a:cubicBezTo>
                      <a:pt x="9089" y="28529"/>
                      <a:pt x="9138" y="28578"/>
                      <a:pt x="9159" y="28578"/>
                    </a:cubicBezTo>
                    <a:lnTo>
                      <a:pt x="9181" y="28578"/>
                    </a:lnTo>
                    <a:cubicBezTo>
                      <a:pt x="9159" y="28556"/>
                      <a:pt x="9138" y="28529"/>
                      <a:pt x="9138" y="28508"/>
                    </a:cubicBezTo>
                    <a:cubicBezTo>
                      <a:pt x="9138" y="28486"/>
                      <a:pt x="9159" y="28443"/>
                      <a:pt x="9181" y="28443"/>
                    </a:cubicBezTo>
                    <a:close/>
                    <a:moveTo>
                      <a:pt x="9429" y="28443"/>
                    </a:moveTo>
                    <a:cubicBezTo>
                      <a:pt x="9408" y="28443"/>
                      <a:pt x="9359" y="28465"/>
                      <a:pt x="9359" y="28508"/>
                    </a:cubicBezTo>
                    <a:cubicBezTo>
                      <a:pt x="9359" y="28529"/>
                      <a:pt x="9408" y="28578"/>
                      <a:pt x="9429" y="28578"/>
                    </a:cubicBezTo>
                    <a:cubicBezTo>
                      <a:pt x="9473" y="28578"/>
                      <a:pt x="9494" y="28529"/>
                      <a:pt x="9494" y="28508"/>
                    </a:cubicBezTo>
                    <a:cubicBezTo>
                      <a:pt x="9494" y="28465"/>
                      <a:pt x="9473" y="28443"/>
                      <a:pt x="9429" y="28443"/>
                    </a:cubicBezTo>
                    <a:close/>
                    <a:moveTo>
                      <a:pt x="9699" y="28443"/>
                    </a:moveTo>
                    <a:cubicBezTo>
                      <a:pt x="9678" y="28443"/>
                      <a:pt x="9629" y="28465"/>
                      <a:pt x="9629" y="28508"/>
                    </a:cubicBezTo>
                    <a:cubicBezTo>
                      <a:pt x="9629" y="28529"/>
                      <a:pt x="9678" y="28578"/>
                      <a:pt x="9699" y="28578"/>
                    </a:cubicBezTo>
                    <a:cubicBezTo>
                      <a:pt x="9743" y="28578"/>
                      <a:pt x="9764" y="28529"/>
                      <a:pt x="9764" y="28508"/>
                    </a:cubicBezTo>
                    <a:cubicBezTo>
                      <a:pt x="9764" y="28465"/>
                      <a:pt x="9743" y="28443"/>
                      <a:pt x="9699" y="28443"/>
                    </a:cubicBezTo>
                    <a:close/>
                    <a:moveTo>
                      <a:pt x="9969" y="28443"/>
                    </a:moveTo>
                    <a:cubicBezTo>
                      <a:pt x="9948" y="28443"/>
                      <a:pt x="9899" y="28465"/>
                      <a:pt x="9899" y="28508"/>
                    </a:cubicBezTo>
                    <a:cubicBezTo>
                      <a:pt x="9899" y="28529"/>
                      <a:pt x="9948" y="28578"/>
                      <a:pt x="9969" y="28578"/>
                    </a:cubicBezTo>
                    <a:cubicBezTo>
                      <a:pt x="10013" y="28578"/>
                      <a:pt x="10034" y="28529"/>
                      <a:pt x="10034" y="28508"/>
                    </a:cubicBezTo>
                    <a:cubicBezTo>
                      <a:pt x="10034" y="28465"/>
                      <a:pt x="10013" y="28443"/>
                      <a:pt x="9969" y="28443"/>
                    </a:cubicBezTo>
                    <a:close/>
                    <a:moveTo>
                      <a:pt x="10240" y="28443"/>
                    </a:moveTo>
                    <a:cubicBezTo>
                      <a:pt x="10218" y="28443"/>
                      <a:pt x="10169" y="28465"/>
                      <a:pt x="10169" y="28508"/>
                    </a:cubicBezTo>
                    <a:cubicBezTo>
                      <a:pt x="10169" y="28529"/>
                      <a:pt x="10218" y="28578"/>
                      <a:pt x="10240" y="28578"/>
                    </a:cubicBezTo>
                    <a:cubicBezTo>
                      <a:pt x="10283" y="28578"/>
                      <a:pt x="10304" y="28529"/>
                      <a:pt x="10304" y="28508"/>
                    </a:cubicBezTo>
                    <a:cubicBezTo>
                      <a:pt x="10304" y="28465"/>
                      <a:pt x="10283" y="28443"/>
                      <a:pt x="10240" y="28443"/>
                    </a:cubicBezTo>
                    <a:close/>
                    <a:moveTo>
                      <a:pt x="10510" y="28443"/>
                    </a:moveTo>
                    <a:cubicBezTo>
                      <a:pt x="10488" y="28443"/>
                      <a:pt x="10439" y="28465"/>
                      <a:pt x="10439" y="28508"/>
                    </a:cubicBezTo>
                    <a:cubicBezTo>
                      <a:pt x="10439" y="28529"/>
                      <a:pt x="10488" y="28578"/>
                      <a:pt x="10510" y="28578"/>
                    </a:cubicBezTo>
                    <a:cubicBezTo>
                      <a:pt x="10553" y="28578"/>
                      <a:pt x="10574" y="28529"/>
                      <a:pt x="10574" y="28508"/>
                    </a:cubicBezTo>
                    <a:cubicBezTo>
                      <a:pt x="10574" y="28465"/>
                      <a:pt x="10553" y="28443"/>
                      <a:pt x="10510" y="28443"/>
                    </a:cubicBezTo>
                    <a:close/>
                    <a:moveTo>
                      <a:pt x="10780" y="28443"/>
                    </a:moveTo>
                    <a:cubicBezTo>
                      <a:pt x="10758" y="28443"/>
                      <a:pt x="10709" y="28465"/>
                      <a:pt x="10709" y="28508"/>
                    </a:cubicBezTo>
                    <a:cubicBezTo>
                      <a:pt x="10709" y="28529"/>
                      <a:pt x="10758" y="28578"/>
                      <a:pt x="10780" y="28578"/>
                    </a:cubicBezTo>
                    <a:cubicBezTo>
                      <a:pt x="10823" y="28578"/>
                      <a:pt x="10844" y="28529"/>
                      <a:pt x="10844" y="28508"/>
                    </a:cubicBezTo>
                    <a:cubicBezTo>
                      <a:pt x="10844" y="28465"/>
                      <a:pt x="10823" y="28443"/>
                      <a:pt x="10780" y="28443"/>
                    </a:cubicBezTo>
                    <a:close/>
                    <a:moveTo>
                      <a:pt x="11050" y="28443"/>
                    </a:moveTo>
                    <a:cubicBezTo>
                      <a:pt x="11028" y="28443"/>
                      <a:pt x="10979" y="28465"/>
                      <a:pt x="10979" y="28508"/>
                    </a:cubicBezTo>
                    <a:cubicBezTo>
                      <a:pt x="10979" y="28529"/>
                      <a:pt x="11028" y="28578"/>
                      <a:pt x="11050" y="28578"/>
                    </a:cubicBezTo>
                    <a:cubicBezTo>
                      <a:pt x="11093" y="28578"/>
                      <a:pt x="11114" y="28529"/>
                      <a:pt x="11114" y="28508"/>
                    </a:cubicBezTo>
                    <a:cubicBezTo>
                      <a:pt x="11114" y="28465"/>
                      <a:pt x="11093" y="28443"/>
                      <a:pt x="11050" y="28443"/>
                    </a:cubicBezTo>
                    <a:close/>
                    <a:moveTo>
                      <a:pt x="11320" y="28443"/>
                    </a:moveTo>
                    <a:cubicBezTo>
                      <a:pt x="11298" y="28443"/>
                      <a:pt x="11249" y="28465"/>
                      <a:pt x="11249" y="28508"/>
                    </a:cubicBezTo>
                    <a:cubicBezTo>
                      <a:pt x="11249" y="28529"/>
                      <a:pt x="11298" y="28578"/>
                      <a:pt x="11320" y="28578"/>
                    </a:cubicBezTo>
                    <a:cubicBezTo>
                      <a:pt x="11363" y="28578"/>
                      <a:pt x="11384" y="28529"/>
                      <a:pt x="11384" y="28508"/>
                    </a:cubicBezTo>
                    <a:cubicBezTo>
                      <a:pt x="11384" y="28465"/>
                      <a:pt x="11363" y="28443"/>
                      <a:pt x="11320" y="2844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8" name="Google Shape;418;p17"/>
            <p:cNvSpPr/>
            <p:nvPr/>
          </p:nvSpPr>
          <p:spPr>
            <a:xfrm rot="10800000" flipH="1">
              <a:off x="-1206668" y="1017730"/>
              <a:ext cx="1850784" cy="996121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0" r:id="rId8"/>
    <p:sldLayoutId id="2147483663" r:id="rId9"/>
    <p:sldLayoutId id="2147483664" r:id="rId10"/>
    <p:sldLayoutId id="2147483665" r:id="rId11"/>
    <p:sldLayoutId id="2147483668" r:id="rId12"/>
    <p:sldLayoutId id="214748366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7"/>
          <p:cNvSpPr txBox="1">
            <a:spLocks noGrp="1"/>
          </p:cNvSpPr>
          <p:nvPr>
            <p:ph type="subTitle" idx="1"/>
          </p:nvPr>
        </p:nvSpPr>
        <p:spPr>
          <a:xfrm>
            <a:off x="713225" y="3747688"/>
            <a:ext cx="41001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20194318 </a:t>
            </a:r>
            <a:r>
              <a:rPr lang="ko-KR" altLang="en-US" dirty="0"/>
              <a:t>박상진</a:t>
            </a:r>
            <a:endParaRPr dirty="0"/>
          </a:p>
        </p:txBody>
      </p:sp>
      <p:sp>
        <p:nvSpPr>
          <p:cNvPr id="644" name="Google Shape;644;p27"/>
          <p:cNvSpPr txBox="1">
            <a:spLocks noGrp="1"/>
          </p:cNvSpPr>
          <p:nvPr>
            <p:ph type="ctrTitle"/>
          </p:nvPr>
        </p:nvSpPr>
        <p:spPr>
          <a:xfrm>
            <a:off x="713225" y="986913"/>
            <a:ext cx="4100100" cy="26856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SIC/XE </a:t>
            </a:r>
            <a:r>
              <a:rPr lang="en-US" dirty="0"/>
              <a:t>Assembler</a:t>
            </a:r>
            <a:endParaRPr dirty="0"/>
          </a:p>
        </p:txBody>
      </p:sp>
      <p:grpSp>
        <p:nvGrpSpPr>
          <p:cNvPr id="645" name="Google Shape;645;p27"/>
          <p:cNvGrpSpPr/>
          <p:nvPr/>
        </p:nvGrpSpPr>
        <p:grpSpPr>
          <a:xfrm>
            <a:off x="4762085" y="855025"/>
            <a:ext cx="3448463" cy="3582150"/>
            <a:chOff x="4762085" y="855025"/>
            <a:chExt cx="3448463" cy="3582150"/>
          </a:xfrm>
        </p:grpSpPr>
        <p:pic>
          <p:nvPicPr>
            <p:cNvPr id="646" name="Google Shape;646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62085" y="3025662"/>
              <a:ext cx="1727309" cy="1396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7" name="Google Shape;647;p27"/>
            <p:cNvPicPr preferRelativeResize="0"/>
            <p:nvPr/>
          </p:nvPicPr>
          <p:blipFill rotWithShape="1">
            <a:blip r:embed="rId4">
              <a:alphaModFix/>
            </a:blip>
            <a:srcRect l="4711" t="4943" r="3989" b="5177"/>
            <a:stretch/>
          </p:blipFill>
          <p:spPr>
            <a:xfrm>
              <a:off x="4938075" y="855025"/>
              <a:ext cx="3272473" cy="28175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8" name="Google Shape;648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01350" y="2665875"/>
              <a:ext cx="1277100" cy="17713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49" name="Google Shape;649;p27"/>
            <p:cNvGrpSpPr/>
            <p:nvPr/>
          </p:nvGrpSpPr>
          <p:grpSpPr>
            <a:xfrm>
              <a:off x="7008959" y="4047150"/>
              <a:ext cx="371766" cy="179195"/>
              <a:chOff x="3611929" y="2047735"/>
              <a:chExt cx="957172" cy="461367"/>
            </a:xfrm>
          </p:grpSpPr>
          <p:sp>
            <p:nvSpPr>
              <p:cNvPr id="650" name="Google Shape;650;p27"/>
              <p:cNvSpPr/>
              <p:nvPr/>
            </p:nvSpPr>
            <p:spPr>
              <a:xfrm>
                <a:off x="3611929" y="2047735"/>
                <a:ext cx="957172" cy="461367"/>
              </a:xfrm>
              <a:custGeom>
                <a:avLst/>
                <a:gdLst/>
                <a:ahLst/>
                <a:cxnLst/>
                <a:rect l="l" t="t" r="r" b="b"/>
                <a:pathLst>
                  <a:path w="10645" h="5131" extrusionOk="0">
                    <a:moveTo>
                      <a:pt x="10509" y="114"/>
                    </a:moveTo>
                    <a:cubicBezTo>
                      <a:pt x="10439" y="1"/>
                      <a:pt x="10304" y="71"/>
                      <a:pt x="10239" y="136"/>
                    </a:cubicBezTo>
                    <a:cubicBezTo>
                      <a:pt x="9991" y="362"/>
                      <a:pt x="9764" y="654"/>
                      <a:pt x="9543" y="902"/>
                    </a:cubicBezTo>
                    <a:cubicBezTo>
                      <a:pt x="9224" y="1308"/>
                      <a:pt x="8911" y="1713"/>
                      <a:pt x="8619" y="2118"/>
                    </a:cubicBezTo>
                    <a:cubicBezTo>
                      <a:pt x="8598" y="2096"/>
                      <a:pt x="8598" y="2096"/>
                      <a:pt x="8598" y="2074"/>
                    </a:cubicBezTo>
                    <a:cubicBezTo>
                      <a:pt x="8598" y="2074"/>
                      <a:pt x="8571" y="2047"/>
                      <a:pt x="8571" y="2074"/>
                    </a:cubicBezTo>
                    <a:cubicBezTo>
                      <a:pt x="8484" y="2161"/>
                      <a:pt x="8371" y="2274"/>
                      <a:pt x="8236" y="2317"/>
                    </a:cubicBezTo>
                    <a:cubicBezTo>
                      <a:pt x="8122" y="2344"/>
                      <a:pt x="7944" y="2274"/>
                      <a:pt x="7944" y="2118"/>
                    </a:cubicBezTo>
                    <a:cubicBezTo>
                      <a:pt x="7944" y="2118"/>
                      <a:pt x="7923" y="2096"/>
                      <a:pt x="7923" y="2118"/>
                    </a:cubicBezTo>
                    <a:cubicBezTo>
                      <a:pt x="7788" y="2209"/>
                      <a:pt x="7653" y="2296"/>
                      <a:pt x="7491" y="2366"/>
                    </a:cubicBezTo>
                    <a:cubicBezTo>
                      <a:pt x="7469" y="2317"/>
                      <a:pt x="7469" y="2253"/>
                      <a:pt x="7447" y="2209"/>
                    </a:cubicBezTo>
                    <a:cubicBezTo>
                      <a:pt x="7447" y="2182"/>
                      <a:pt x="7426" y="2182"/>
                      <a:pt x="7426" y="2182"/>
                    </a:cubicBezTo>
                    <a:cubicBezTo>
                      <a:pt x="7291" y="2317"/>
                      <a:pt x="7134" y="2409"/>
                      <a:pt x="6978" y="2452"/>
                    </a:cubicBezTo>
                    <a:cubicBezTo>
                      <a:pt x="6907" y="2479"/>
                      <a:pt x="6794" y="2523"/>
                      <a:pt x="6729" y="2501"/>
                    </a:cubicBezTo>
                    <a:cubicBezTo>
                      <a:pt x="6659" y="2479"/>
                      <a:pt x="6681" y="2253"/>
                      <a:pt x="6681" y="2209"/>
                    </a:cubicBezTo>
                    <a:cubicBezTo>
                      <a:pt x="6681" y="2182"/>
                      <a:pt x="6659" y="2182"/>
                      <a:pt x="6637" y="2182"/>
                    </a:cubicBezTo>
                    <a:cubicBezTo>
                      <a:pt x="6459" y="2452"/>
                      <a:pt x="6211" y="2636"/>
                      <a:pt x="5941" y="2722"/>
                    </a:cubicBezTo>
                    <a:cubicBezTo>
                      <a:pt x="5941" y="2544"/>
                      <a:pt x="5962" y="2366"/>
                      <a:pt x="5984" y="2182"/>
                    </a:cubicBezTo>
                    <a:cubicBezTo>
                      <a:pt x="5984" y="2161"/>
                      <a:pt x="5962" y="2161"/>
                      <a:pt x="5962" y="2161"/>
                    </a:cubicBezTo>
                    <a:cubicBezTo>
                      <a:pt x="5671" y="2409"/>
                      <a:pt x="5401" y="2658"/>
                      <a:pt x="5109" y="2906"/>
                    </a:cubicBezTo>
                    <a:cubicBezTo>
                      <a:pt x="5109" y="2679"/>
                      <a:pt x="5222" y="2452"/>
                      <a:pt x="5401" y="2317"/>
                    </a:cubicBezTo>
                    <a:cubicBezTo>
                      <a:pt x="5422" y="2317"/>
                      <a:pt x="5401" y="2296"/>
                      <a:pt x="5379" y="2296"/>
                    </a:cubicBezTo>
                    <a:cubicBezTo>
                      <a:pt x="5330" y="2317"/>
                      <a:pt x="5287" y="2344"/>
                      <a:pt x="5222" y="2366"/>
                    </a:cubicBezTo>
                    <a:cubicBezTo>
                      <a:pt x="5357" y="2096"/>
                      <a:pt x="5465" y="1804"/>
                      <a:pt x="5557" y="1486"/>
                    </a:cubicBezTo>
                    <a:cubicBezTo>
                      <a:pt x="5649" y="1216"/>
                      <a:pt x="5692" y="924"/>
                      <a:pt x="5692" y="654"/>
                    </a:cubicBezTo>
                    <a:cubicBezTo>
                      <a:pt x="5671" y="541"/>
                      <a:pt x="5671" y="384"/>
                      <a:pt x="5627" y="292"/>
                    </a:cubicBezTo>
                    <a:cubicBezTo>
                      <a:pt x="5579" y="227"/>
                      <a:pt x="5465" y="206"/>
                      <a:pt x="5379" y="206"/>
                    </a:cubicBezTo>
                    <a:cubicBezTo>
                      <a:pt x="5152" y="227"/>
                      <a:pt x="4952" y="362"/>
                      <a:pt x="4769" y="497"/>
                    </a:cubicBezTo>
                    <a:cubicBezTo>
                      <a:pt x="4547" y="654"/>
                      <a:pt x="4364" y="859"/>
                      <a:pt x="4164" y="1059"/>
                    </a:cubicBezTo>
                    <a:cubicBezTo>
                      <a:pt x="3916" y="1308"/>
                      <a:pt x="3689" y="1578"/>
                      <a:pt x="3467" y="1848"/>
                    </a:cubicBezTo>
                    <a:cubicBezTo>
                      <a:pt x="3511" y="1621"/>
                      <a:pt x="3532" y="1421"/>
                      <a:pt x="3489" y="1216"/>
                    </a:cubicBezTo>
                    <a:cubicBezTo>
                      <a:pt x="3419" y="967"/>
                      <a:pt x="3197" y="859"/>
                      <a:pt x="2971" y="902"/>
                    </a:cubicBezTo>
                    <a:cubicBezTo>
                      <a:pt x="2679" y="946"/>
                      <a:pt x="2474" y="1216"/>
                      <a:pt x="2317" y="1421"/>
                    </a:cubicBezTo>
                    <a:cubicBezTo>
                      <a:pt x="1869" y="1961"/>
                      <a:pt x="1415" y="2501"/>
                      <a:pt x="1010" y="3063"/>
                    </a:cubicBezTo>
                    <a:cubicBezTo>
                      <a:pt x="767" y="3376"/>
                      <a:pt x="519" y="3694"/>
                      <a:pt x="335" y="4029"/>
                    </a:cubicBezTo>
                    <a:cubicBezTo>
                      <a:pt x="179" y="4321"/>
                      <a:pt x="65" y="4661"/>
                      <a:pt x="157" y="4974"/>
                    </a:cubicBezTo>
                    <a:cubicBezTo>
                      <a:pt x="157" y="4996"/>
                      <a:pt x="200" y="4996"/>
                      <a:pt x="200" y="4974"/>
                    </a:cubicBezTo>
                    <a:cubicBezTo>
                      <a:pt x="0" y="4369"/>
                      <a:pt x="540" y="3781"/>
                      <a:pt x="875" y="3311"/>
                    </a:cubicBezTo>
                    <a:cubicBezTo>
                      <a:pt x="1259" y="2793"/>
                      <a:pt x="1664" y="2274"/>
                      <a:pt x="2069" y="1777"/>
                    </a:cubicBezTo>
                    <a:cubicBezTo>
                      <a:pt x="2160" y="1642"/>
                      <a:pt x="2274" y="1507"/>
                      <a:pt x="2387" y="1399"/>
                    </a:cubicBezTo>
                    <a:cubicBezTo>
                      <a:pt x="2452" y="1286"/>
                      <a:pt x="2544" y="1172"/>
                      <a:pt x="2657" y="1081"/>
                    </a:cubicBezTo>
                    <a:cubicBezTo>
                      <a:pt x="2879" y="902"/>
                      <a:pt x="3284" y="811"/>
                      <a:pt x="3419" y="1151"/>
                    </a:cubicBezTo>
                    <a:cubicBezTo>
                      <a:pt x="3532" y="1372"/>
                      <a:pt x="3467" y="1669"/>
                      <a:pt x="3397" y="1891"/>
                    </a:cubicBezTo>
                    <a:cubicBezTo>
                      <a:pt x="3284" y="2047"/>
                      <a:pt x="3149" y="2209"/>
                      <a:pt x="3014" y="2366"/>
                    </a:cubicBezTo>
                    <a:cubicBezTo>
                      <a:pt x="2836" y="2587"/>
                      <a:pt x="2679" y="2814"/>
                      <a:pt x="2495" y="3041"/>
                    </a:cubicBezTo>
                    <a:cubicBezTo>
                      <a:pt x="2339" y="3262"/>
                      <a:pt x="2160" y="3511"/>
                      <a:pt x="2069" y="3759"/>
                    </a:cubicBezTo>
                    <a:cubicBezTo>
                      <a:pt x="2025" y="3873"/>
                      <a:pt x="2004" y="4008"/>
                      <a:pt x="2025" y="4121"/>
                    </a:cubicBezTo>
                    <a:cubicBezTo>
                      <a:pt x="2047" y="4143"/>
                      <a:pt x="2047" y="4143"/>
                      <a:pt x="2069" y="4143"/>
                    </a:cubicBezTo>
                    <a:cubicBezTo>
                      <a:pt x="2522" y="3781"/>
                      <a:pt x="2879" y="3311"/>
                      <a:pt x="3127" y="2793"/>
                    </a:cubicBezTo>
                    <a:cubicBezTo>
                      <a:pt x="3262" y="2544"/>
                      <a:pt x="3354" y="2274"/>
                      <a:pt x="3419" y="2004"/>
                    </a:cubicBezTo>
                    <a:cubicBezTo>
                      <a:pt x="3419" y="1961"/>
                      <a:pt x="3440" y="1939"/>
                      <a:pt x="3440" y="1912"/>
                    </a:cubicBezTo>
                    <a:cubicBezTo>
                      <a:pt x="3554" y="1756"/>
                      <a:pt x="3689" y="1621"/>
                      <a:pt x="3824" y="1486"/>
                    </a:cubicBezTo>
                    <a:cubicBezTo>
                      <a:pt x="4007" y="1286"/>
                      <a:pt x="4186" y="1081"/>
                      <a:pt x="4364" y="902"/>
                    </a:cubicBezTo>
                    <a:cubicBezTo>
                      <a:pt x="4547" y="724"/>
                      <a:pt x="4726" y="541"/>
                      <a:pt x="4925" y="427"/>
                    </a:cubicBezTo>
                    <a:cubicBezTo>
                      <a:pt x="5109" y="319"/>
                      <a:pt x="5536" y="92"/>
                      <a:pt x="5627" y="384"/>
                    </a:cubicBezTo>
                    <a:cubicBezTo>
                      <a:pt x="5692" y="654"/>
                      <a:pt x="5649" y="967"/>
                      <a:pt x="5579" y="1237"/>
                    </a:cubicBezTo>
                    <a:cubicBezTo>
                      <a:pt x="5492" y="1621"/>
                      <a:pt x="5357" y="2026"/>
                      <a:pt x="5174" y="2388"/>
                    </a:cubicBezTo>
                    <a:cubicBezTo>
                      <a:pt x="4342" y="2793"/>
                      <a:pt x="3624" y="3397"/>
                      <a:pt x="3062" y="4143"/>
                    </a:cubicBezTo>
                    <a:cubicBezTo>
                      <a:pt x="2927" y="4342"/>
                      <a:pt x="2765" y="4548"/>
                      <a:pt x="2657" y="4774"/>
                    </a:cubicBezTo>
                    <a:cubicBezTo>
                      <a:pt x="2587" y="4931"/>
                      <a:pt x="2609" y="5131"/>
                      <a:pt x="2836" y="5131"/>
                    </a:cubicBezTo>
                    <a:cubicBezTo>
                      <a:pt x="2949" y="5131"/>
                      <a:pt x="3062" y="5088"/>
                      <a:pt x="3149" y="5044"/>
                    </a:cubicBezTo>
                    <a:cubicBezTo>
                      <a:pt x="3262" y="4996"/>
                      <a:pt x="3376" y="4953"/>
                      <a:pt x="3467" y="4882"/>
                    </a:cubicBezTo>
                    <a:cubicBezTo>
                      <a:pt x="3667" y="4747"/>
                      <a:pt x="3845" y="4591"/>
                      <a:pt x="4007" y="4413"/>
                    </a:cubicBezTo>
                    <a:cubicBezTo>
                      <a:pt x="4364" y="4029"/>
                      <a:pt x="4612" y="3581"/>
                      <a:pt x="4861" y="3127"/>
                    </a:cubicBezTo>
                    <a:cubicBezTo>
                      <a:pt x="4996" y="2906"/>
                      <a:pt x="5109" y="2658"/>
                      <a:pt x="5195" y="2431"/>
                    </a:cubicBezTo>
                    <a:cubicBezTo>
                      <a:pt x="5222" y="2409"/>
                      <a:pt x="5266" y="2388"/>
                      <a:pt x="5287" y="2388"/>
                    </a:cubicBezTo>
                    <a:cubicBezTo>
                      <a:pt x="5131" y="2523"/>
                      <a:pt x="5060" y="2722"/>
                      <a:pt x="5060" y="2928"/>
                    </a:cubicBezTo>
                    <a:cubicBezTo>
                      <a:pt x="5087" y="2949"/>
                      <a:pt x="5087" y="2949"/>
                      <a:pt x="5109" y="2949"/>
                    </a:cubicBezTo>
                    <a:cubicBezTo>
                      <a:pt x="5379" y="2701"/>
                      <a:pt x="5671" y="2452"/>
                      <a:pt x="5941" y="2209"/>
                    </a:cubicBezTo>
                    <a:cubicBezTo>
                      <a:pt x="5941" y="2388"/>
                      <a:pt x="5919" y="2566"/>
                      <a:pt x="5897" y="2749"/>
                    </a:cubicBezTo>
                    <a:cubicBezTo>
                      <a:pt x="5897" y="2749"/>
                      <a:pt x="5897" y="2771"/>
                      <a:pt x="5919" y="2771"/>
                    </a:cubicBezTo>
                    <a:cubicBezTo>
                      <a:pt x="6211" y="2679"/>
                      <a:pt x="6459" y="2501"/>
                      <a:pt x="6637" y="2253"/>
                    </a:cubicBezTo>
                    <a:cubicBezTo>
                      <a:pt x="6637" y="2344"/>
                      <a:pt x="6659" y="2431"/>
                      <a:pt x="6659" y="2501"/>
                    </a:cubicBezTo>
                    <a:cubicBezTo>
                      <a:pt x="6659" y="2523"/>
                      <a:pt x="6659" y="2523"/>
                      <a:pt x="6681" y="2523"/>
                    </a:cubicBezTo>
                    <a:cubicBezTo>
                      <a:pt x="6951" y="2544"/>
                      <a:pt x="7221" y="2431"/>
                      <a:pt x="7426" y="2231"/>
                    </a:cubicBezTo>
                    <a:cubicBezTo>
                      <a:pt x="7426" y="2296"/>
                      <a:pt x="7447" y="2344"/>
                      <a:pt x="7469" y="2388"/>
                    </a:cubicBezTo>
                    <a:cubicBezTo>
                      <a:pt x="7469" y="2409"/>
                      <a:pt x="7469" y="2409"/>
                      <a:pt x="7491" y="2409"/>
                    </a:cubicBezTo>
                    <a:cubicBezTo>
                      <a:pt x="7626" y="2344"/>
                      <a:pt x="7788" y="2253"/>
                      <a:pt x="7923" y="2161"/>
                    </a:cubicBezTo>
                    <a:cubicBezTo>
                      <a:pt x="7923" y="2274"/>
                      <a:pt x="8031" y="2344"/>
                      <a:pt x="8166" y="2366"/>
                    </a:cubicBezTo>
                    <a:cubicBezTo>
                      <a:pt x="8328" y="2366"/>
                      <a:pt x="8463" y="2231"/>
                      <a:pt x="8571" y="2118"/>
                    </a:cubicBezTo>
                    <a:lnTo>
                      <a:pt x="8598" y="2139"/>
                    </a:lnTo>
                    <a:cubicBezTo>
                      <a:pt x="8484" y="2274"/>
                      <a:pt x="8392" y="2431"/>
                      <a:pt x="8301" y="2566"/>
                    </a:cubicBezTo>
                    <a:cubicBezTo>
                      <a:pt x="7852" y="3219"/>
                      <a:pt x="7469" y="3894"/>
                      <a:pt x="7113" y="4612"/>
                    </a:cubicBezTo>
                    <a:cubicBezTo>
                      <a:pt x="7113" y="4639"/>
                      <a:pt x="7134" y="4661"/>
                      <a:pt x="7134" y="4639"/>
                    </a:cubicBezTo>
                    <a:cubicBezTo>
                      <a:pt x="7561" y="3781"/>
                      <a:pt x="8058" y="2949"/>
                      <a:pt x="8619" y="2182"/>
                    </a:cubicBezTo>
                    <a:cubicBezTo>
                      <a:pt x="8733" y="2296"/>
                      <a:pt x="8911" y="2296"/>
                      <a:pt x="9067" y="2274"/>
                    </a:cubicBezTo>
                    <a:cubicBezTo>
                      <a:pt x="9337" y="2209"/>
                      <a:pt x="9586" y="2047"/>
                      <a:pt x="9786" y="1891"/>
                    </a:cubicBezTo>
                    <a:cubicBezTo>
                      <a:pt x="10191" y="1534"/>
                      <a:pt x="10488" y="1016"/>
                      <a:pt x="10531" y="454"/>
                    </a:cubicBezTo>
                    <a:cubicBezTo>
                      <a:pt x="10553" y="362"/>
                      <a:pt x="10574" y="206"/>
                      <a:pt x="10509" y="114"/>
                    </a:cubicBezTo>
                    <a:close/>
                    <a:moveTo>
                      <a:pt x="3149" y="2701"/>
                    </a:moveTo>
                    <a:cubicBezTo>
                      <a:pt x="2900" y="3241"/>
                      <a:pt x="2522" y="3716"/>
                      <a:pt x="2069" y="4099"/>
                    </a:cubicBezTo>
                    <a:cubicBezTo>
                      <a:pt x="2025" y="3802"/>
                      <a:pt x="2204" y="3559"/>
                      <a:pt x="2339" y="3333"/>
                    </a:cubicBezTo>
                    <a:cubicBezTo>
                      <a:pt x="2495" y="3127"/>
                      <a:pt x="2657" y="2906"/>
                      <a:pt x="2814" y="2701"/>
                    </a:cubicBezTo>
                    <a:cubicBezTo>
                      <a:pt x="2992" y="2452"/>
                      <a:pt x="3197" y="2209"/>
                      <a:pt x="3397" y="1961"/>
                    </a:cubicBezTo>
                    <a:cubicBezTo>
                      <a:pt x="3332" y="2231"/>
                      <a:pt x="3241" y="2479"/>
                      <a:pt x="3149" y="2701"/>
                    </a:cubicBezTo>
                    <a:close/>
                    <a:moveTo>
                      <a:pt x="4996" y="2771"/>
                    </a:moveTo>
                    <a:cubicBezTo>
                      <a:pt x="4790" y="3219"/>
                      <a:pt x="4547" y="3646"/>
                      <a:pt x="4250" y="4051"/>
                    </a:cubicBezTo>
                    <a:cubicBezTo>
                      <a:pt x="4007" y="4413"/>
                      <a:pt x="3667" y="4747"/>
                      <a:pt x="3262" y="4953"/>
                    </a:cubicBezTo>
                    <a:cubicBezTo>
                      <a:pt x="3149" y="5017"/>
                      <a:pt x="3062" y="5066"/>
                      <a:pt x="2949" y="5088"/>
                    </a:cubicBezTo>
                    <a:cubicBezTo>
                      <a:pt x="2879" y="5109"/>
                      <a:pt x="2792" y="5109"/>
                      <a:pt x="2722" y="5088"/>
                    </a:cubicBezTo>
                    <a:cubicBezTo>
                      <a:pt x="2657" y="5044"/>
                      <a:pt x="2657" y="4931"/>
                      <a:pt x="2679" y="4861"/>
                    </a:cubicBezTo>
                    <a:cubicBezTo>
                      <a:pt x="2701" y="4747"/>
                      <a:pt x="2765" y="4661"/>
                      <a:pt x="2814" y="4569"/>
                    </a:cubicBezTo>
                    <a:cubicBezTo>
                      <a:pt x="2879" y="4456"/>
                      <a:pt x="2949" y="4369"/>
                      <a:pt x="3014" y="4256"/>
                    </a:cubicBezTo>
                    <a:cubicBezTo>
                      <a:pt x="3575" y="3489"/>
                      <a:pt x="4321" y="2857"/>
                      <a:pt x="5152" y="2452"/>
                    </a:cubicBezTo>
                    <a:cubicBezTo>
                      <a:pt x="5109" y="2566"/>
                      <a:pt x="5060" y="2658"/>
                      <a:pt x="4996" y="2771"/>
                    </a:cubicBezTo>
                    <a:close/>
                    <a:moveTo>
                      <a:pt x="10418" y="881"/>
                    </a:moveTo>
                    <a:cubicBezTo>
                      <a:pt x="10326" y="1151"/>
                      <a:pt x="10191" y="1372"/>
                      <a:pt x="10034" y="1578"/>
                    </a:cubicBezTo>
                    <a:cubicBezTo>
                      <a:pt x="9834" y="1804"/>
                      <a:pt x="9607" y="2004"/>
                      <a:pt x="9337" y="2139"/>
                    </a:cubicBezTo>
                    <a:cubicBezTo>
                      <a:pt x="9159" y="2209"/>
                      <a:pt x="8776" y="2344"/>
                      <a:pt x="8641" y="2139"/>
                    </a:cubicBezTo>
                    <a:cubicBezTo>
                      <a:pt x="8797" y="1912"/>
                      <a:pt x="8954" y="1713"/>
                      <a:pt x="9138" y="1486"/>
                    </a:cubicBezTo>
                    <a:cubicBezTo>
                      <a:pt x="9316" y="1237"/>
                      <a:pt x="9516" y="1016"/>
                      <a:pt x="9721" y="767"/>
                    </a:cubicBezTo>
                    <a:cubicBezTo>
                      <a:pt x="9813" y="654"/>
                      <a:pt x="9921" y="541"/>
                      <a:pt x="10012" y="427"/>
                    </a:cubicBezTo>
                    <a:cubicBezTo>
                      <a:pt x="10083" y="362"/>
                      <a:pt x="10126" y="319"/>
                      <a:pt x="10169" y="249"/>
                    </a:cubicBezTo>
                    <a:cubicBezTo>
                      <a:pt x="10239" y="206"/>
                      <a:pt x="10304" y="114"/>
                      <a:pt x="10374" y="92"/>
                    </a:cubicBezTo>
                    <a:cubicBezTo>
                      <a:pt x="10644" y="49"/>
                      <a:pt x="10461" y="767"/>
                      <a:pt x="10418" y="8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7"/>
              <p:cNvSpPr/>
              <p:nvPr/>
            </p:nvSpPr>
            <p:spPr>
              <a:xfrm>
                <a:off x="4115460" y="2341042"/>
                <a:ext cx="101607" cy="2050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228" extrusionOk="0">
                    <a:moveTo>
                      <a:pt x="1108" y="27"/>
                    </a:moveTo>
                    <a:cubicBezTo>
                      <a:pt x="746" y="0"/>
                      <a:pt x="362" y="49"/>
                      <a:pt x="27" y="184"/>
                    </a:cubicBezTo>
                    <a:cubicBezTo>
                      <a:pt x="0" y="184"/>
                      <a:pt x="0" y="227"/>
                      <a:pt x="27" y="206"/>
                    </a:cubicBezTo>
                    <a:cubicBezTo>
                      <a:pt x="384" y="92"/>
                      <a:pt x="746" y="27"/>
                      <a:pt x="1108" y="71"/>
                    </a:cubicBezTo>
                    <a:cubicBezTo>
                      <a:pt x="1129" y="71"/>
                      <a:pt x="1129" y="27"/>
                      <a:pt x="1108" y="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2" name="Google Shape;652;p27"/>
            <p:cNvGrpSpPr/>
            <p:nvPr/>
          </p:nvGrpSpPr>
          <p:grpSpPr>
            <a:xfrm>
              <a:off x="7533169" y="3972875"/>
              <a:ext cx="364571" cy="306493"/>
              <a:chOff x="5750408" y="1983175"/>
              <a:chExt cx="938649" cy="789116"/>
            </a:xfrm>
          </p:grpSpPr>
          <p:sp>
            <p:nvSpPr>
              <p:cNvPr id="653" name="Google Shape;653;p27"/>
              <p:cNvSpPr/>
              <p:nvPr/>
            </p:nvSpPr>
            <p:spPr>
              <a:xfrm>
                <a:off x="5750408" y="1983175"/>
                <a:ext cx="938649" cy="789116"/>
              </a:xfrm>
              <a:custGeom>
                <a:avLst/>
                <a:gdLst/>
                <a:ahLst/>
                <a:cxnLst/>
                <a:rect l="l" t="t" r="r" b="b"/>
                <a:pathLst>
                  <a:path w="10439" h="8776" extrusionOk="0">
                    <a:moveTo>
                      <a:pt x="10396" y="1145"/>
                    </a:moveTo>
                    <a:cubicBezTo>
                      <a:pt x="10396" y="1124"/>
                      <a:pt x="10353" y="1124"/>
                      <a:pt x="10353" y="1145"/>
                    </a:cubicBezTo>
                    <a:cubicBezTo>
                      <a:pt x="9969" y="2047"/>
                      <a:pt x="9677" y="2971"/>
                      <a:pt x="9429" y="3916"/>
                    </a:cubicBezTo>
                    <a:cubicBezTo>
                      <a:pt x="9067" y="4207"/>
                      <a:pt x="8619" y="4385"/>
                      <a:pt x="8144" y="4229"/>
                    </a:cubicBezTo>
                    <a:lnTo>
                      <a:pt x="8101" y="4250"/>
                    </a:lnTo>
                    <a:cubicBezTo>
                      <a:pt x="7922" y="4499"/>
                      <a:pt x="7561" y="4612"/>
                      <a:pt x="7269" y="4520"/>
                    </a:cubicBezTo>
                    <a:cubicBezTo>
                      <a:pt x="7312" y="4456"/>
                      <a:pt x="7334" y="4385"/>
                      <a:pt x="7334" y="4299"/>
                    </a:cubicBezTo>
                    <a:cubicBezTo>
                      <a:pt x="7361" y="4277"/>
                      <a:pt x="7334" y="4277"/>
                      <a:pt x="7312" y="4277"/>
                    </a:cubicBezTo>
                    <a:cubicBezTo>
                      <a:pt x="7199" y="4250"/>
                      <a:pt x="7091" y="4321"/>
                      <a:pt x="7021" y="4434"/>
                    </a:cubicBezTo>
                    <a:cubicBezTo>
                      <a:pt x="7021" y="4456"/>
                      <a:pt x="7021" y="4456"/>
                      <a:pt x="7042" y="4477"/>
                    </a:cubicBezTo>
                    <a:cubicBezTo>
                      <a:pt x="7091" y="4499"/>
                      <a:pt x="7134" y="4520"/>
                      <a:pt x="7177" y="4547"/>
                    </a:cubicBezTo>
                    <a:cubicBezTo>
                      <a:pt x="7042" y="4726"/>
                      <a:pt x="6821" y="4839"/>
                      <a:pt x="6594" y="4817"/>
                    </a:cubicBezTo>
                    <a:cubicBezTo>
                      <a:pt x="6254" y="4769"/>
                      <a:pt x="6032" y="4434"/>
                      <a:pt x="6076" y="4094"/>
                    </a:cubicBezTo>
                    <a:cubicBezTo>
                      <a:pt x="6076" y="4072"/>
                      <a:pt x="6032" y="4072"/>
                      <a:pt x="6011" y="4094"/>
                    </a:cubicBezTo>
                    <a:cubicBezTo>
                      <a:pt x="5897" y="4299"/>
                      <a:pt x="5714" y="4477"/>
                      <a:pt x="5535" y="4634"/>
                    </a:cubicBezTo>
                    <a:cubicBezTo>
                      <a:pt x="5492" y="4434"/>
                      <a:pt x="5471" y="4229"/>
                      <a:pt x="5422" y="4051"/>
                    </a:cubicBezTo>
                    <a:cubicBezTo>
                      <a:pt x="5422" y="4007"/>
                      <a:pt x="5379" y="4029"/>
                      <a:pt x="5379" y="4051"/>
                    </a:cubicBezTo>
                    <a:cubicBezTo>
                      <a:pt x="5152" y="4769"/>
                      <a:pt x="4682" y="5401"/>
                      <a:pt x="4050" y="5849"/>
                    </a:cubicBezTo>
                    <a:cubicBezTo>
                      <a:pt x="4164" y="5109"/>
                      <a:pt x="4299" y="4385"/>
                      <a:pt x="4499" y="3667"/>
                    </a:cubicBezTo>
                    <a:cubicBezTo>
                      <a:pt x="4882" y="3440"/>
                      <a:pt x="5201" y="3106"/>
                      <a:pt x="5357" y="2679"/>
                    </a:cubicBezTo>
                    <a:cubicBezTo>
                      <a:pt x="5557" y="2139"/>
                      <a:pt x="5422" y="1577"/>
                      <a:pt x="5130" y="1102"/>
                    </a:cubicBezTo>
                    <a:cubicBezTo>
                      <a:pt x="4974" y="832"/>
                      <a:pt x="4769" y="605"/>
                      <a:pt x="4569" y="405"/>
                    </a:cubicBezTo>
                    <a:cubicBezTo>
                      <a:pt x="4364" y="227"/>
                      <a:pt x="4164" y="44"/>
                      <a:pt x="3894" y="22"/>
                    </a:cubicBezTo>
                    <a:cubicBezTo>
                      <a:pt x="3419" y="0"/>
                      <a:pt x="3149" y="427"/>
                      <a:pt x="3014" y="789"/>
                    </a:cubicBezTo>
                    <a:cubicBezTo>
                      <a:pt x="2927" y="1080"/>
                      <a:pt x="2879" y="1372"/>
                      <a:pt x="2835" y="1664"/>
                    </a:cubicBezTo>
                    <a:cubicBezTo>
                      <a:pt x="2792" y="2004"/>
                      <a:pt x="2744" y="2360"/>
                      <a:pt x="2722" y="2701"/>
                    </a:cubicBezTo>
                    <a:cubicBezTo>
                      <a:pt x="2657" y="3219"/>
                      <a:pt x="2609" y="3737"/>
                      <a:pt x="2565" y="4250"/>
                    </a:cubicBezTo>
                    <a:cubicBezTo>
                      <a:pt x="2501" y="4250"/>
                      <a:pt x="2452" y="4277"/>
                      <a:pt x="2387" y="4299"/>
                    </a:cubicBezTo>
                    <a:cubicBezTo>
                      <a:pt x="1599" y="4456"/>
                      <a:pt x="810" y="4634"/>
                      <a:pt x="43" y="4790"/>
                    </a:cubicBezTo>
                    <a:cubicBezTo>
                      <a:pt x="22" y="4817"/>
                      <a:pt x="0" y="4839"/>
                      <a:pt x="22" y="4839"/>
                    </a:cubicBezTo>
                    <a:cubicBezTo>
                      <a:pt x="767" y="5309"/>
                      <a:pt x="1555" y="5600"/>
                      <a:pt x="2387" y="5870"/>
                    </a:cubicBezTo>
                    <a:cubicBezTo>
                      <a:pt x="2339" y="6119"/>
                      <a:pt x="2295" y="6346"/>
                      <a:pt x="2252" y="6594"/>
                    </a:cubicBezTo>
                    <a:cubicBezTo>
                      <a:pt x="2047" y="6907"/>
                      <a:pt x="1847" y="7221"/>
                      <a:pt x="1663" y="7518"/>
                    </a:cubicBezTo>
                    <a:cubicBezTo>
                      <a:pt x="1507" y="7739"/>
                      <a:pt x="1372" y="7944"/>
                      <a:pt x="1237" y="8166"/>
                    </a:cubicBezTo>
                    <a:cubicBezTo>
                      <a:pt x="1123" y="8349"/>
                      <a:pt x="1037" y="8527"/>
                      <a:pt x="1015" y="8754"/>
                    </a:cubicBezTo>
                    <a:cubicBezTo>
                      <a:pt x="1015" y="8776"/>
                      <a:pt x="1037" y="8776"/>
                      <a:pt x="1037" y="8776"/>
                    </a:cubicBezTo>
                    <a:cubicBezTo>
                      <a:pt x="1485" y="8598"/>
                      <a:pt x="1777" y="8214"/>
                      <a:pt x="1960" y="7788"/>
                    </a:cubicBezTo>
                    <a:cubicBezTo>
                      <a:pt x="2117" y="7404"/>
                      <a:pt x="2231" y="7021"/>
                      <a:pt x="2295" y="6616"/>
                    </a:cubicBezTo>
                    <a:cubicBezTo>
                      <a:pt x="2339" y="6546"/>
                      <a:pt x="2387" y="6481"/>
                      <a:pt x="2430" y="6438"/>
                    </a:cubicBezTo>
                    <a:cubicBezTo>
                      <a:pt x="2522" y="6276"/>
                      <a:pt x="2609" y="6119"/>
                      <a:pt x="2722" y="5962"/>
                    </a:cubicBezTo>
                    <a:cubicBezTo>
                      <a:pt x="3667" y="6254"/>
                      <a:pt x="4661" y="6502"/>
                      <a:pt x="5579" y="6864"/>
                    </a:cubicBezTo>
                    <a:cubicBezTo>
                      <a:pt x="6119" y="7064"/>
                      <a:pt x="6637" y="7312"/>
                      <a:pt x="7112" y="7626"/>
                    </a:cubicBezTo>
                    <a:cubicBezTo>
                      <a:pt x="7134" y="7653"/>
                      <a:pt x="7177" y="7604"/>
                      <a:pt x="7134" y="7582"/>
                    </a:cubicBezTo>
                    <a:cubicBezTo>
                      <a:pt x="5805" y="6708"/>
                      <a:pt x="4256" y="6367"/>
                      <a:pt x="2744" y="5919"/>
                    </a:cubicBezTo>
                    <a:cubicBezTo>
                      <a:pt x="3127" y="5309"/>
                      <a:pt x="3532" y="4726"/>
                      <a:pt x="3915" y="4115"/>
                    </a:cubicBezTo>
                    <a:cubicBezTo>
                      <a:pt x="3959" y="4051"/>
                      <a:pt x="4007" y="3959"/>
                      <a:pt x="4050" y="3894"/>
                    </a:cubicBezTo>
                    <a:cubicBezTo>
                      <a:pt x="4121" y="3872"/>
                      <a:pt x="4164" y="3845"/>
                      <a:pt x="4229" y="3824"/>
                    </a:cubicBezTo>
                    <a:cubicBezTo>
                      <a:pt x="4299" y="3781"/>
                      <a:pt x="4364" y="3759"/>
                      <a:pt x="4434" y="3710"/>
                    </a:cubicBezTo>
                    <a:cubicBezTo>
                      <a:pt x="4229" y="4434"/>
                      <a:pt x="4094" y="5152"/>
                      <a:pt x="4007" y="5897"/>
                    </a:cubicBezTo>
                    <a:cubicBezTo>
                      <a:pt x="4007" y="5919"/>
                      <a:pt x="4029" y="5941"/>
                      <a:pt x="4050" y="5919"/>
                    </a:cubicBezTo>
                    <a:cubicBezTo>
                      <a:pt x="4661" y="5492"/>
                      <a:pt x="5130" y="4861"/>
                      <a:pt x="5400" y="4164"/>
                    </a:cubicBezTo>
                    <a:cubicBezTo>
                      <a:pt x="5422" y="4321"/>
                      <a:pt x="5444" y="4499"/>
                      <a:pt x="5492" y="4682"/>
                    </a:cubicBezTo>
                    <a:cubicBezTo>
                      <a:pt x="5492" y="4704"/>
                      <a:pt x="5514" y="4704"/>
                      <a:pt x="5514" y="4704"/>
                    </a:cubicBezTo>
                    <a:cubicBezTo>
                      <a:pt x="5714" y="4569"/>
                      <a:pt x="5876" y="4385"/>
                      <a:pt x="6011" y="4207"/>
                    </a:cubicBezTo>
                    <a:cubicBezTo>
                      <a:pt x="6032" y="4520"/>
                      <a:pt x="6254" y="4817"/>
                      <a:pt x="6594" y="4861"/>
                    </a:cubicBezTo>
                    <a:cubicBezTo>
                      <a:pt x="6842" y="4904"/>
                      <a:pt x="7091" y="4769"/>
                      <a:pt x="7247" y="4569"/>
                    </a:cubicBezTo>
                    <a:cubicBezTo>
                      <a:pt x="7447" y="4634"/>
                      <a:pt x="7696" y="4612"/>
                      <a:pt x="7901" y="4499"/>
                    </a:cubicBezTo>
                    <a:cubicBezTo>
                      <a:pt x="7966" y="4456"/>
                      <a:pt x="8036" y="4412"/>
                      <a:pt x="8079" y="4364"/>
                    </a:cubicBezTo>
                    <a:cubicBezTo>
                      <a:pt x="8122" y="4321"/>
                      <a:pt x="8122" y="4299"/>
                      <a:pt x="8171" y="4299"/>
                    </a:cubicBezTo>
                    <a:cubicBezTo>
                      <a:pt x="8236" y="4321"/>
                      <a:pt x="8279" y="4342"/>
                      <a:pt x="8327" y="4342"/>
                    </a:cubicBezTo>
                    <a:cubicBezTo>
                      <a:pt x="8484" y="4364"/>
                      <a:pt x="8641" y="4342"/>
                      <a:pt x="8797" y="4321"/>
                    </a:cubicBezTo>
                    <a:cubicBezTo>
                      <a:pt x="9024" y="4250"/>
                      <a:pt x="9224" y="4142"/>
                      <a:pt x="9386" y="4007"/>
                    </a:cubicBezTo>
                    <a:cubicBezTo>
                      <a:pt x="9202" y="4726"/>
                      <a:pt x="9046" y="5465"/>
                      <a:pt x="8932" y="6211"/>
                    </a:cubicBezTo>
                    <a:cubicBezTo>
                      <a:pt x="8846" y="6681"/>
                      <a:pt x="8797" y="7177"/>
                      <a:pt x="8754" y="7653"/>
                    </a:cubicBezTo>
                    <a:cubicBezTo>
                      <a:pt x="8754" y="7696"/>
                      <a:pt x="8797" y="7696"/>
                      <a:pt x="8797" y="7653"/>
                    </a:cubicBezTo>
                    <a:cubicBezTo>
                      <a:pt x="8911" y="6411"/>
                      <a:pt x="9137" y="5152"/>
                      <a:pt x="9451" y="3959"/>
                    </a:cubicBezTo>
                    <a:cubicBezTo>
                      <a:pt x="9834" y="3624"/>
                      <a:pt x="10104" y="3149"/>
                      <a:pt x="10239" y="2679"/>
                    </a:cubicBezTo>
                    <a:cubicBezTo>
                      <a:pt x="10396" y="2182"/>
                      <a:pt x="10439" y="1664"/>
                      <a:pt x="10396" y="1145"/>
                    </a:cubicBezTo>
                    <a:close/>
                    <a:moveTo>
                      <a:pt x="2857" y="2004"/>
                    </a:moveTo>
                    <a:cubicBezTo>
                      <a:pt x="2927" y="1485"/>
                      <a:pt x="2949" y="854"/>
                      <a:pt x="3284" y="405"/>
                    </a:cubicBezTo>
                    <a:cubicBezTo>
                      <a:pt x="3419" y="200"/>
                      <a:pt x="3624" y="44"/>
                      <a:pt x="3894" y="65"/>
                    </a:cubicBezTo>
                    <a:cubicBezTo>
                      <a:pt x="4207" y="92"/>
                      <a:pt x="4455" y="362"/>
                      <a:pt x="4682" y="584"/>
                    </a:cubicBezTo>
                    <a:cubicBezTo>
                      <a:pt x="5087" y="1010"/>
                      <a:pt x="5422" y="1599"/>
                      <a:pt x="5400" y="2204"/>
                    </a:cubicBezTo>
                    <a:cubicBezTo>
                      <a:pt x="5379" y="2792"/>
                      <a:pt x="4995" y="3284"/>
                      <a:pt x="4499" y="3602"/>
                    </a:cubicBezTo>
                    <a:cubicBezTo>
                      <a:pt x="4590" y="3332"/>
                      <a:pt x="4661" y="3084"/>
                      <a:pt x="4747" y="2814"/>
                    </a:cubicBezTo>
                    <a:cubicBezTo>
                      <a:pt x="4747" y="2792"/>
                      <a:pt x="4725" y="2765"/>
                      <a:pt x="4704" y="2792"/>
                    </a:cubicBezTo>
                    <a:cubicBezTo>
                      <a:pt x="4477" y="3149"/>
                      <a:pt x="4229" y="3511"/>
                      <a:pt x="4007" y="3872"/>
                    </a:cubicBezTo>
                    <a:cubicBezTo>
                      <a:pt x="3581" y="4051"/>
                      <a:pt x="3084" y="4142"/>
                      <a:pt x="2636" y="4229"/>
                    </a:cubicBezTo>
                    <a:cubicBezTo>
                      <a:pt x="2700" y="3489"/>
                      <a:pt x="2771" y="2744"/>
                      <a:pt x="2857" y="2004"/>
                    </a:cubicBezTo>
                    <a:close/>
                    <a:moveTo>
                      <a:pt x="1599" y="5557"/>
                    </a:moveTo>
                    <a:cubicBezTo>
                      <a:pt x="1080" y="5357"/>
                      <a:pt x="583" y="5131"/>
                      <a:pt x="114" y="4839"/>
                    </a:cubicBezTo>
                    <a:cubicBezTo>
                      <a:pt x="832" y="4682"/>
                      <a:pt x="1555" y="4520"/>
                      <a:pt x="2274" y="4364"/>
                    </a:cubicBezTo>
                    <a:cubicBezTo>
                      <a:pt x="2366" y="4342"/>
                      <a:pt x="2474" y="4321"/>
                      <a:pt x="2565" y="4299"/>
                    </a:cubicBezTo>
                    <a:cubicBezTo>
                      <a:pt x="2544" y="4477"/>
                      <a:pt x="2522" y="4682"/>
                      <a:pt x="2522" y="4861"/>
                    </a:cubicBezTo>
                    <a:cubicBezTo>
                      <a:pt x="2474" y="5174"/>
                      <a:pt x="2430" y="5492"/>
                      <a:pt x="2387" y="5806"/>
                    </a:cubicBezTo>
                    <a:cubicBezTo>
                      <a:pt x="2117" y="5735"/>
                      <a:pt x="1869" y="5649"/>
                      <a:pt x="1599" y="5557"/>
                    </a:cubicBezTo>
                    <a:close/>
                    <a:moveTo>
                      <a:pt x="2095" y="7221"/>
                    </a:moveTo>
                    <a:cubicBezTo>
                      <a:pt x="1933" y="7809"/>
                      <a:pt x="1663" y="8463"/>
                      <a:pt x="1080" y="8706"/>
                    </a:cubicBezTo>
                    <a:cubicBezTo>
                      <a:pt x="1102" y="8506"/>
                      <a:pt x="1215" y="8328"/>
                      <a:pt x="1329" y="8144"/>
                    </a:cubicBezTo>
                    <a:cubicBezTo>
                      <a:pt x="1442" y="7944"/>
                      <a:pt x="1577" y="7761"/>
                      <a:pt x="1690" y="7561"/>
                    </a:cubicBezTo>
                    <a:cubicBezTo>
                      <a:pt x="1869" y="7291"/>
                      <a:pt x="2047" y="7021"/>
                      <a:pt x="2231" y="6751"/>
                    </a:cubicBezTo>
                    <a:cubicBezTo>
                      <a:pt x="2182" y="6907"/>
                      <a:pt x="2139" y="7064"/>
                      <a:pt x="2095" y="7221"/>
                    </a:cubicBezTo>
                    <a:close/>
                    <a:moveTo>
                      <a:pt x="2317" y="6481"/>
                    </a:moveTo>
                    <a:cubicBezTo>
                      <a:pt x="2366" y="6346"/>
                      <a:pt x="2387" y="6189"/>
                      <a:pt x="2409" y="6054"/>
                    </a:cubicBezTo>
                    <a:cubicBezTo>
                      <a:pt x="2409" y="6005"/>
                      <a:pt x="2430" y="5941"/>
                      <a:pt x="2430" y="5870"/>
                    </a:cubicBezTo>
                    <a:cubicBezTo>
                      <a:pt x="2501" y="5897"/>
                      <a:pt x="2587" y="5941"/>
                      <a:pt x="2657" y="5962"/>
                    </a:cubicBezTo>
                    <a:cubicBezTo>
                      <a:pt x="2544" y="6119"/>
                      <a:pt x="2430" y="6303"/>
                      <a:pt x="2317" y="6481"/>
                    </a:cubicBezTo>
                    <a:close/>
                    <a:moveTo>
                      <a:pt x="2700" y="5919"/>
                    </a:moveTo>
                    <a:cubicBezTo>
                      <a:pt x="2609" y="5870"/>
                      <a:pt x="2522" y="5849"/>
                      <a:pt x="2430" y="5827"/>
                    </a:cubicBezTo>
                    <a:cubicBezTo>
                      <a:pt x="2522" y="5309"/>
                      <a:pt x="2565" y="4817"/>
                      <a:pt x="2609" y="4299"/>
                    </a:cubicBezTo>
                    <a:cubicBezTo>
                      <a:pt x="3084" y="4207"/>
                      <a:pt x="3532" y="4094"/>
                      <a:pt x="3959" y="3937"/>
                    </a:cubicBezTo>
                    <a:cubicBezTo>
                      <a:pt x="3532" y="4591"/>
                      <a:pt x="3127" y="5244"/>
                      <a:pt x="2700" y="5919"/>
                    </a:cubicBezTo>
                    <a:close/>
                    <a:moveTo>
                      <a:pt x="4094" y="3824"/>
                    </a:moveTo>
                    <a:cubicBezTo>
                      <a:pt x="4277" y="3532"/>
                      <a:pt x="4455" y="3262"/>
                      <a:pt x="4634" y="2971"/>
                    </a:cubicBezTo>
                    <a:cubicBezTo>
                      <a:pt x="4569" y="3197"/>
                      <a:pt x="4499" y="3419"/>
                      <a:pt x="4455" y="3646"/>
                    </a:cubicBezTo>
                    <a:cubicBezTo>
                      <a:pt x="4342" y="3710"/>
                      <a:pt x="4207" y="3781"/>
                      <a:pt x="4094" y="3824"/>
                    </a:cubicBezTo>
                    <a:close/>
                    <a:moveTo>
                      <a:pt x="7091" y="4434"/>
                    </a:moveTo>
                    <a:cubicBezTo>
                      <a:pt x="7134" y="4364"/>
                      <a:pt x="7199" y="4321"/>
                      <a:pt x="7291" y="4321"/>
                    </a:cubicBezTo>
                    <a:cubicBezTo>
                      <a:pt x="7269" y="4385"/>
                      <a:pt x="7247" y="4456"/>
                      <a:pt x="7226" y="4499"/>
                    </a:cubicBezTo>
                    <a:cubicBezTo>
                      <a:pt x="7177" y="4477"/>
                      <a:pt x="7134" y="4456"/>
                      <a:pt x="7091" y="4434"/>
                    </a:cubicBezTo>
                    <a:close/>
                    <a:moveTo>
                      <a:pt x="9856" y="3397"/>
                    </a:moveTo>
                    <a:cubicBezTo>
                      <a:pt x="9764" y="3554"/>
                      <a:pt x="9629" y="3710"/>
                      <a:pt x="9494" y="3845"/>
                    </a:cubicBezTo>
                    <a:cubicBezTo>
                      <a:pt x="9607" y="3397"/>
                      <a:pt x="9742" y="2971"/>
                      <a:pt x="9877" y="2544"/>
                    </a:cubicBezTo>
                    <a:cubicBezTo>
                      <a:pt x="10034" y="2117"/>
                      <a:pt x="10196" y="1685"/>
                      <a:pt x="10353" y="1259"/>
                    </a:cubicBezTo>
                    <a:cubicBezTo>
                      <a:pt x="10396" y="2004"/>
                      <a:pt x="10261" y="2792"/>
                      <a:pt x="9856" y="33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7"/>
              <p:cNvSpPr/>
              <p:nvPr/>
            </p:nvSpPr>
            <p:spPr>
              <a:xfrm>
                <a:off x="6389892" y="2474568"/>
                <a:ext cx="36507" cy="1663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85" extrusionOk="0">
                    <a:moveTo>
                      <a:pt x="357" y="49"/>
                    </a:moveTo>
                    <a:cubicBezTo>
                      <a:pt x="249" y="0"/>
                      <a:pt x="114" y="49"/>
                      <a:pt x="22" y="135"/>
                    </a:cubicBezTo>
                    <a:cubicBezTo>
                      <a:pt x="0" y="162"/>
                      <a:pt x="44" y="184"/>
                      <a:pt x="65" y="162"/>
                    </a:cubicBezTo>
                    <a:cubicBezTo>
                      <a:pt x="135" y="92"/>
                      <a:pt x="249" y="71"/>
                      <a:pt x="357" y="92"/>
                    </a:cubicBezTo>
                    <a:cubicBezTo>
                      <a:pt x="384" y="114"/>
                      <a:pt x="405" y="71"/>
                      <a:pt x="357" y="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token_parsing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719" name="Google Shape;719;p33"/>
          <p:cNvSpPr txBox="1">
            <a:spLocks noGrp="1"/>
          </p:cNvSpPr>
          <p:nvPr>
            <p:ph type="subTitle" idx="4"/>
          </p:nvPr>
        </p:nvSpPr>
        <p:spPr>
          <a:xfrm>
            <a:off x="720000" y="1900375"/>
            <a:ext cx="24066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token_table</a:t>
            </a:r>
            <a:r>
              <a:rPr lang="en-US" dirty="0"/>
              <a:t>[]</a:t>
            </a:r>
            <a:endParaRPr dirty="0"/>
          </a:p>
        </p:txBody>
      </p:sp>
      <p:sp>
        <p:nvSpPr>
          <p:cNvPr id="720" name="Google Shape;720;p33"/>
          <p:cNvSpPr txBox="1">
            <a:spLocks noGrp="1"/>
          </p:cNvSpPr>
          <p:nvPr>
            <p:ph type="subTitle" idx="5"/>
          </p:nvPr>
        </p:nvSpPr>
        <p:spPr>
          <a:xfrm>
            <a:off x="3368762" y="1900375"/>
            <a:ext cx="24066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strtok</a:t>
            </a:r>
            <a:r>
              <a:rPr lang="en-US" dirty="0"/>
              <a:t>() </a:t>
            </a:r>
            <a:endParaRPr dirty="0"/>
          </a:p>
        </p:txBody>
      </p:sp>
      <p:sp>
        <p:nvSpPr>
          <p:cNvPr id="721" name="Google Shape;721;p33"/>
          <p:cNvSpPr txBox="1">
            <a:spLocks noGrp="1"/>
          </p:cNvSpPr>
          <p:nvPr>
            <p:ph type="subTitle" idx="1"/>
          </p:nvPr>
        </p:nvSpPr>
        <p:spPr>
          <a:xfrm>
            <a:off x="720000" y="2334472"/>
            <a:ext cx="2406600" cy="2024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헤더에 정의된 </a:t>
            </a:r>
            <a:r>
              <a:rPr lang="en-US" altLang="ko-KR" dirty="0"/>
              <a:t>token </a:t>
            </a:r>
            <a:r>
              <a:rPr lang="ko-KR" altLang="en-US" dirty="0"/>
              <a:t>타입의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C00000"/>
                </a:solidFill>
              </a:rPr>
              <a:t>포인터</a:t>
            </a:r>
            <a:r>
              <a:rPr lang="ko-KR" altLang="en-US" dirty="0"/>
              <a:t> 배열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*</a:t>
            </a:r>
            <a:r>
              <a:rPr lang="ko-KR" altLang="en-US" dirty="0">
                <a:solidFill>
                  <a:srgbClr val="C00000"/>
                </a:solidFill>
              </a:rPr>
              <a:t>메모리 참조 오류 발생 주의</a:t>
            </a:r>
            <a:endParaRPr lang="en-US" altLang="ko-KR" dirty="0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메모리 접근 안정성을 위해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buffer</a:t>
            </a:r>
            <a:r>
              <a:rPr lang="ko-KR" altLang="en-US" dirty="0"/>
              <a:t> 사용을 추천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722" name="Google Shape;722;p33"/>
          <p:cNvSpPr txBox="1">
            <a:spLocks noGrp="1"/>
          </p:cNvSpPr>
          <p:nvPr>
            <p:ph type="subTitle" idx="2"/>
          </p:nvPr>
        </p:nvSpPr>
        <p:spPr>
          <a:xfrm>
            <a:off x="3368762" y="2334473"/>
            <a:ext cx="2406600" cy="2024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String</a:t>
            </a:r>
            <a:r>
              <a:rPr lang="ko-KR" altLang="en-US" dirty="0"/>
              <a:t> </a:t>
            </a:r>
            <a:r>
              <a:rPr lang="en-US" altLang="ko-KR" dirty="0"/>
              <a:t>Toke </a:t>
            </a:r>
            <a:r>
              <a:rPr lang="ko-KR" altLang="en-US" dirty="0"/>
              <a:t>함수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 =</a:t>
            </a:r>
            <a:r>
              <a:rPr lang="en-US" dirty="0" err="1"/>
              <a:t>strtok</a:t>
            </a:r>
            <a:r>
              <a:rPr lang="en-US" dirty="0"/>
              <a:t>(“a\tb”, “\t”);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 : 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“\t” </a:t>
            </a:r>
            <a:r>
              <a:rPr lang="ko-KR" altLang="en-US" dirty="0"/>
              <a:t>탭 문자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“\n” </a:t>
            </a:r>
            <a:r>
              <a:rPr lang="ko-KR" altLang="en-US" dirty="0" err="1"/>
              <a:t>개행</a:t>
            </a:r>
            <a:r>
              <a:rPr lang="ko-KR" altLang="en-US" dirty="0"/>
              <a:t> 문자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 “ </a:t>
            </a:r>
            <a:r>
              <a:rPr lang="ko-KR" altLang="en-US" dirty="0"/>
              <a:t>공백 문자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3" name="Google Shape;723;p33"/>
          <p:cNvSpPr txBox="1">
            <a:spLocks noGrp="1"/>
          </p:cNvSpPr>
          <p:nvPr>
            <p:ph type="subTitle" idx="3"/>
          </p:nvPr>
        </p:nvSpPr>
        <p:spPr>
          <a:xfrm>
            <a:off x="6017524" y="2334473"/>
            <a:ext cx="24066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입력 문장의 시작 토큰이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Label</a:t>
            </a:r>
            <a:r>
              <a:rPr lang="ko-KR" altLang="en-US" dirty="0"/>
              <a:t>인지 </a:t>
            </a:r>
            <a:r>
              <a:rPr lang="en-US" altLang="ko-KR" dirty="0"/>
              <a:t>operator</a:t>
            </a:r>
            <a:r>
              <a:rPr lang="ko-KR" altLang="en-US" dirty="0"/>
              <a:t>인지</a:t>
            </a:r>
            <a:r>
              <a:rPr lang="en-US" altLang="ko-KR" dirty="0"/>
              <a:t>….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search_...()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Operand</a:t>
            </a:r>
            <a:r>
              <a:rPr lang="ko-KR" altLang="en-US" dirty="0"/>
              <a:t>가 없는 문장이라면</a:t>
            </a:r>
            <a:r>
              <a:rPr lang="en-US" altLang="ko-KR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Operand</a:t>
            </a:r>
            <a:r>
              <a:rPr lang="ko-KR" altLang="en-US" dirty="0"/>
              <a:t>가 여러 개</a:t>
            </a:r>
            <a:r>
              <a:rPr lang="en-US" altLang="ko-KR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Ex) EXTREF, EXTDEF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주석문</a:t>
            </a:r>
            <a:r>
              <a:rPr lang="en-US" altLang="ko-KR" dirty="0"/>
              <a:t> </a:t>
            </a:r>
            <a:r>
              <a:rPr lang="ko-KR" altLang="en-US" dirty="0"/>
              <a:t>처리 </a:t>
            </a:r>
            <a:r>
              <a:rPr lang="en-US" altLang="ko-KR" dirty="0"/>
              <a:t>// </a:t>
            </a:r>
            <a:r>
              <a:rPr lang="ko-KR" altLang="en-US" dirty="0" err="1">
                <a:solidFill>
                  <a:srgbClr val="C00000"/>
                </a:solidFill>
              </a:rPr>
              <a:t>빡세다</a:t>
            </a:r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724" name="Google Shape;724;p33"/>
          <p:cNvSpPr txBox="1">
            <a:spLocks noGrp="1"/>
          </p:cNvSpPr>
          <p:nvPr>
            <p:ph type="subTitle" idx="6"/>
          </p:nvPr>
        </p:nvSpPr>
        <p:spPr>
          <a:xfrm>
            <a:off x="6017525" y="1900375"/>
            <a:ext cx="24066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If(…)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4590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dirty="0"/>
              <a:t>assem_pass1()</a:t>
            </a:r>
            <a:endParaRPr dirty="0"/>
          </a:p>
        </p:txBody>
      </p:sp>
      <p:sp>
        <p:nvSpPr>
          <p:cNvPr id="750" name="Google Shape;750;p35"/>
          <p:cNvSpPr txBox="1">
            <a:spLocks noGrp="1"/>
          </p:cNvSpPr>
          <p:nvPr>
            <p:ph type="subTitle" idx="1"/>
          </p:nvPr>
        </p:nvSpPr>
        <p:spPr>
          <a:xfrm>
            <a:off x="469412" y="1713375"/>
            <a:ext cx="2584952" cy="1178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/>
              <a:t>Locctr</a:t>
            </a:r>
            <a:endParaRPr lang="en-US" altLang="ko-KR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/>
              <a:t>starting_address</a:t>
            </a:r>
            <a:r>
              <a:rPr lang="en-US" altLang="ko-KR" sz="1000" dirty="0"/>
              <a:t> // </a:t>
            </a:r>
            <a:r>
              <a:rPr lang="ko-KR" altLang="en-US" sz="1000" dirty="0"/>
              <a:t>시작주소</a:t>
            </a:r>
            <a:endParaRPr lang="en-US" altLang="ko-KR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/>
              <a:t>Token_line</a:t>
            </a:r>
            <a:r>
              <a:rPr lang="en-US" altLang="ko-KR" sz="1000" dirty="0"/>
              <a:t>//</a:t>
            </a:r>
            <a:r>
              <a:rPr lang="ko-KR" altLang="en-US" sz="1000" dirty="0"/>
              <a:t>토큰 테이블 인덱스</a:t>
            </a:r>
            <a:endParaRPr lang="en-US" altLang="ko-KR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/>
              <a:t>Sym_index</a:t>
            </a:r>
            <a:r>
              <a:rPr lang="en-US" altLang="ko-KR" sz="1000" dirty="0"/>
              <a:t>//</a:t>
            </a:r>
            <a:r>
              <a:rPr lang="ko-KR" altLang="en-US" sz="1000" dirty="0"/>
              <a:t>심볼 테이블 인덱스</a:t>
            </a:r>
            <a:endParaRPr lang="en-US" altLang="ko-KR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/>
              <a:t>Sec // </a:t>
            </a:r>
            <a:r>
              <a:rPr lang="ko-KR" altLang="en-US" sz="1000" dirty="0"/>
              <a:t>섹션 인덱스</a:t>
            </a:r>
            <a:endParaRPr lang="en-US" altLang="ko-KR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/>
              <a:t>program_length</a:t>
            </a:r>
            <a:r>
              <a:rPr lang="en-US" altLang="ko-KR" sz="1000" dirty="0"/>
              <a:t> // </a:t>
            </a:r>
            <a:r>
              <a:rPr lang="ko-KR" altLang="en-US" sz="1000" dirty="0"/>
              <a:t>프로그램 길이</a:t>
            </a:r>
            <a:endParaRPr lang="en-US" altLang="ko-KR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/>
              <a:t>sym_table</a:t>
            </a:r>
            <a:r>
              <a:rPr lang="en-US" altLang="ko-KR" sz="1000" dirty="0"/>
              <a:t>[] // </a:t>
            </a:r>
            <a:r>
              <a:rPr lang="ko-KR" altLang="en-US" sz="1000" dirty="0"/>
              <a:t>심볼테이블</a:t>
            </a:r>
            <a:endParaRPr lang="en-US" altLang="ko-KR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/>
              <a:t>Lttab</a:t>
            </a:r>
            <a:r>
              <a:rPr lang="en-US" altLang="ko-KR" sz="1000" dirty="0"/>
              <a:t>[] // </a:t>
            </a:r>
            <a:r>
              <a:rPr lang="ko-KR" altLang="en-US" sz="1000" dirty="0" err="1"/>
              <a:t>리터럴</a:t>
            </a:r>
            <a:r>
              <a:rPr lang="ko-KR" altLang="en-US" sz="1000" dirty="0"/>
              <a:t> 테이블</a:t>
            </a:r>
            <a:endParaRPr lang="en-US" altLang="ko-KR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/>
          </a:p>
        </p:txBody>
      </p:sp>
      <p:sp>
        <p:nvSpPr>
          <p:cNvPr id="751" name="Google Shape;751;p35"/>
          <p:cNvSpPr txBox="1">
            <a:spLocks noGrp="1"/>
          </p:cNvSpPr>
          <p:nvPr>
            <p:ph type="subTitle" idx="2"/>
          </p:nvPr>
        </p:nvSpPr>
        <p:spPr>
          <a:xfrm>
            <a:off x="3366888" y="1717496"/>
            <a:ext cx="24102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Input_data</a:t>
            </a:r>
            <a:r>
              <a:rPr lang="en-US" altLang="ko-KR" dirty="0"/>
              <a:t>[]</a:t>
            </a:r>
            <a:r>
              <a:rPr lang="ko-KR" altLang="en-US" dirty="0"/>
              <a:t>를 </a:t>
            </a:r>
            <a:r>
              <a:rPr lang="en-US" altLang="ko-KR" dirty="0"/>
              <a:t>line by line</a:t>
            </a:r>
            <a:r>
              <a:rPr lang="ko-KR" altLang="en-US" dirty="0"/>
              <a:t>으로 </a:t>
            </a:r>
            <a:r>
              <a:rPr lang="en-US" altLang="ko-KR" dirty="0" err="1"/>
              <a:t>token_parsing</a:t>
            </a:r>
            <a:r>
              <a:rPr lang="en-US" altLang="ko-KR" dirty="0"/>
              <a:t>()</a:t>
            </a:r>
            <a:r>
              <a:rPr lang="ko-KR" altLang="en-US" dirty="0"/>
              <a:t>으로 토큰화</a:t>
            </a:r>
            <a:endParaRPr lang="en-US" altLang="ko-KR" dirty="0"/>
          </a:p>
        </p:txBody>
      </p:sp>
      <p:sp>
        <p:nvSpPr>
          <p:cNvPr id="752" name="Google Shape;752;p35"/>
          <p:cNvSpPr txBox="1">
            <a:spLocks noGrp="1"/>
          </p:cNvSpPr>
          <p:nvPr>
            <p:ph type="subTitle" idx="3"/>
          </p:nvPr>
        </p:nvSpPr>
        <p:spPr>
          <a:xfrm>
            <a:off x="713050" y="3506137"/>
            <a:ext cx="2410200" cy="1192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WORD, RESB, RESW, BYTE, LTORG, CSECT, EXTDEF, EXTREF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각 </a:t>
            </a:r>
            <a:r>
              <a:rPr lang="ko-KR" altLang="en-US" dirty="0" err="1"/>
              <a:t>디렉티브</a:t>
            </a:r>
            <a:r>
              <a:rPr lang="ko-KR" altLang="en-US" dirty="0"/>
              <a:t> 별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Locctr</a:t>
            </a:r>
            <a:r>
              <a:rPr lang="ko-KR" altLang="en-US" dirty="0"/>
              <a:t> 업데이트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데이터 저장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Strcmp</a:t>
            </a:r>
            <a:r>
              <a:rPr lang="en-US" altLang="ko-KR" dirty="0"/>
              <a:t>()</a:t>
            </a:r>
          </a:p>
        </p:txBody>
      </p:sp>
      <p:sp>
        <p:nvSpPr>
          <p:cNvPr id="753" name="Google Shape;753;p35"/>
          <p:cNvSpPr txBox="1">
            <a:spLocks noGrp="1"/>
          </p:cNvSpPr>
          <p:nvPr>
            <p:ph type="subTitle" idx="4"/>
          </p:nvPr>
        </p:nvSpPr>
        <p:spPr>
          <a:xfrm>
            <a:off x="3366813" y="3506136"/>
            <a:ext cx="2410200" cy="1286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입력 프로그램의 </a:t>
            </a:r>
            <a:r>
              <a:rPr lang="en-US" altLang="ko-KR" dirty="0"/>
              <a:t>label</a:t>
            </a:r>
            <a:r>
              <a:rPr lang="ko-KR" altLang="en-US" dirty="0"/>
              <a:t>들을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sym_tab</a:t>
            </a:r>
            <a:r>
              <a:rPr lang="en-US" dirty="0"/>
              <a:t>[]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추가 </a:t>
            </a:r>
            <a:r>
              <a:rPr lang="en-US" altLang="ko-KR" dirty="0"/>
              <a:t>/ </a:t>
            </a:r>
            <a:r>
              <a:rPr lang="ko-KR" altLang="en-US" dirty="0"/>
              <a:t>삽입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Name</a:t>
            </a:r>
            <a:r>
              <a:rPr lang="ko-KR" altLang="en-US" dirty="0"/>
              <a:t>과 </a:t>
            </a:r>
            <a:r>
              <a:rPr lang="en-US" altLang="ko-KR" dirty="0"/>
              <a:t>sec </a:t>
            </a:r>
            <a:r>
              <a:rPr lang="ko-KR" altLang="en-US" dirty="0"/>
              <a:t>정보를 비교하여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중복 여부를 확인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Operand</a:t>
            </a:r>
            <a:r>
              <a:rPr lang="ko-KR" altLang="en-US" dirty="0"/>
              <a:t>에 </a:t>
            </a:r>
            <a:r>
              <a:rPr lang="en-US" altLang="ko-KR" dirty="0"/>
              <a:t>= </a:t>
            </a:r>
            <a:r>
              <a:rPr lang="ko-KR" altLang="en-US" dirty="0"/>
              <a:t>여부 확인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Lttab</a:t>
            </a:r>
            <a:r>
              <a:rPr lang="en-US" altLang="ko-KR" dirty="0"/>
              <a:t>[]</a:t>
            </a:r>
            <a:r>
              <a:rPr lang="ko-KR" altLang="en-US" dirty="0"/>
              <a:t>에 추가 </a:t>
            </a:r>
            <a:r>
              <a:rPr lang="en-US" altLang="ko-KR" dirty="0"/>
              <a:t>/ </a:t>
            </a:r>
            <a:r>
              <a:rPr lang="ko-KR" altLang="en-US" dirty="0"/>
              <a:t>삽입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4" name="Google Shape;754;p35"/>
          <p:cNvSpPr txBox="1">
            <a:spLocks noGrp="1"/>
          </p:cNvSpPr>
          <p:nvPr>
            <p:ph type="subTitle" idx="7"/>
          </p:nvPr>
        </p:nvSpPr>
        <p:spPr>
          <a:xfrm>
            <a:off x="713050" y="1269375"/>
            <a:ext cx="24102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Initialize</a:t>
            </a:r>
            <a:endParaRPr lang="ko-KR" altLang="en-US" dirty="0"/>
          </a:p>
        </p:txBody>
      </p:sp>
      <p:sp>
        <p:nvSpPr>
          <p:cNvPr id="755" name="Google Shape;755;p35"/>
          <p:cNvSpPr txBox="1">
            <a:spLocks noGrp="1"/>
          </p:cNvSpPr>
          <p:nvPr>
            <p:ph type="subTitle" idx="8"/>
          </p:nvPr>
        </p:nvSpPr>
        <p:spPr>
          <a:xfrm>
            <a:off x="3374000" y="1269384"/>
            <a:ext cx="24009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Read &amp; Tokenize</a:t>
            </a:r>
            <a:endParaRPr lang="ko-KR" altLang="en-US" dirty="0"/>
          </a:p>
        </p:txBody>
      </p:sp>
      <p:sp>
        <p:nvSpPr>
          <p:cNvPr id="756" name="Google Shape;756;p35"/>
          <p:cNvSpPr txBox="1">
            <a:spLocks noGrp="1"/>
          </p:cNvSpPr>
          <p:nvPr>
            <p:ph type="subTitle" idx="9"/>
          </p:nvPr>
        </p:nvSpPr>
        <p:spPr>
          <a:xfrm>
            <a:off x="6025324" y="1269384"/>
            <a:ext cx="24009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Locctr</a:t>
            </a:r>
            <a:r>
              <a:rPr lang="en-US" dirty="0"/>
              <a:t> </a:t>
            </a:r>
            <a:r>
              <a:rPr lang="en-US" altLang="ko-KR" dirty="0"/>
              <a:t>UPDATE</a:t>
            </a:r>
            <a:endParaRPr dirty="0"/>
          </a:p>
        </p:txBody>
      </p:sp>
      <p:sp>
        <p:nvSpPr>
          <p:cNvPr id="757" name="Google Shape;757;p35"/>
          <p:cNvSpPr txBox="1">
            <a:spLocks noGrp="1"/>
          </p:cNvSpPr>
          <p:nvPr>
            <p:ph type="subTitle" idx="5"/>
          </p:nvPr>
        </p:nvSpPr>
        <p:spPr>
          <a:xfrm>
            <a:off x="6020577" y="1717496"/>
            <a:ext cx="24102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Inst_table</a:t>
            </a:r>
            <a:r>
              <a:rPr lang="en-US" dirty="0"/>
              <a:t>[]-&gt;format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</a:t>
            </a:r>
            <a:r>
              <a:rPr lang="ko-KR" altLang="en-US" dirty="0"/>
              <a:t> </a:t>
            </a:r>
            <a:r>
              <a:rPr lang="ko-KR" altLang="en-US" dirty="0" err="1"/>
              <a:t>포멧에</a:t>
            </a:r>
            <a:r>
              <a:rPr lang="ko-KR" altLang="en-US" dirty="0"/>
              <a:t> 따라 </a:t>
            </a:r>
            <a:r>
              <a:rPr lang="en-US" altLang="ko-KR" dirty="0" err="1"/>
              <a:t>locctr</a:t>
            </a:r>
            <a:r>
              <a:rPr lang="en-US" altLang="ko-KR" dirty="0"/>
              <a:t> </a:t>
            </a:r>
            <a:r>
              <a:rPr lang="ko-KR" altLang="en-US" dirty="0"/>
              <a:t>업데이트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+=</a:t>
            </a:r>
            <a:endParaRPr dirty="0"/>
          </a:p>
        </p:txBody>
      </p:sp>
      <p:sp>
        <p:nvSpPr>
          <p:cNvPr id="758" name="Google Shape;758;p35"/>
          <p:cNvSpPr txBox="1">
            <a:spLocks noGrp="1"/>
          </p:cNvSpPr>
          <p:nvPr>
            <p:ph type="subTitle" idx="6"/>
          </p:nvPr>
        </p:nvSpPr>
        <p:spPr>
          <a:xfrm>
            <a:off x="6020577" y="3506137"/>
            <a:ext cx="24102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sym_tab</a:t>
            </a:r>
            <a:r>
              <a:rPr lang="en-US" dirty="0"/>
              <a:t>[]</a:t>
            </a:r>
            <a:r>
              <a:rPr lang="ko-KR" altLang="en-US" dirty="0"/>
              <a:t>에 저장된 데이터를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Symtab.txt </a:t>
            </a:r>
            <a:r>
              <a:rPr lang="ko-KR" altLang="en-US" dirty="0"/>
              <a:t>파일로 출력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라인별</a:t>
            </a:r>
            <a:r>
              <a:rPr lang="ko-KR" altLang="en-US" dirty="0"/>
              <a:t> </a:t>
            </a:r>
            <a:r>
              <a:rPr lang="en-US" altLang="ko-KR" dirty="0" err="1"/>
              <a:t>locctr</a:t>
            </a:r>
            <a:r>
              <a:rPr lang="en-US" altLang="ko-KR" dirty="0"/>
              <a:t> </a:t>
            </a:r>
            <a:r>
              <a:rPr lang="ko-KR" altLang="en-US" dirty="0"/>
              <a:t>와 원문은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Intermediate.txt</a:t>
            </a:r>
            <a:r>
              <a:rPr lang="ko-KR" altLang="en-US" dirty="0"/>
              <a:t>에 출력</a:t>
            </a:r>
            <a:endParaRPr dirty="0"/>
          </a:p>
        </p:txBody>
      </p:sp>
      <p:sp>
        <p:nvSpPr>
          <p:cNvPr id="759" name="Google Shape;759;p35"/>
          <p:cNvSpPr txBox="1">
            <a:spLocks noGrp="1"/>
          </p:cNvSpPr>
          <p:nvPr>
            <p:ph type="subTitle" idx="13"/>
          </p:nvPr>
        </p:nvSpPr>
        <p:spPr>
          <a:xfrm>
            <a:off x="713050" y="3054900"/>
            <a:ext cx="24102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Directive Handling</a:t>
            </a:r>
            <a:endParaRPr dirty="0"/>
          </a:p>
        </p:txBody>
      </p:sp>
      <p:sp>
        <p:nvSpPr>
          <p:cNvPr id="760" name="Google Shape;760;p35"/>
          <p:cNvSpPr txBox="1">
            <a:spLocks noGrp="1"/>
          </p:cNvSpPr>
          <p:nvPr>
            <p:ph type="subTitle" idx="14"/>
          </p:nvPr>
        </p:nvSpPr>
        <p:spPr>
          <a:xfrm>
            <a:off x="3373994" y="3054900"/>
            <a:ext cx="24009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add_to_symbol</a:t>
            </a:r>
            <a:r>
              <a:rPr lang="en-US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add_literal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761" name="Google Shape;761;p35"/>
          <p:cNvSpPr txBox="1">
            <a:spLocks noGrp="1"/>
          </p:cNvSpPr>
          <p:nvPr>
            <p:ph type="subTitle" idx="15"/>
          </p:nvPr>
        </p:nvSpPr>
        <p:spPr>
          <a:xfrm>
            <a:off x="5882640" y="3054900"/>
            <a:ext cx="284988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make_symtab_output</a:t>
            </a:r>
            <a:r>
              <a:rPr lang="en-US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write_intermediate_file</a:t>
            </a:r>
            <a:r>
              <a:rPr lang="en-US" dirty="0"/>
              <a:t>()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9602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dirty="0"/>
              <a:t>assem_pass2()</a:t>
            </a:r>
            <a:endParaRPr dirty="0"/>
          </a:p>
        </p:txBody>
      </p:sp>
      <p:sp>
        <p:nvSpPr>
          <p:cNvPr id="750" name="Google Shape;750;p35"/>
          <p:cNvSpPr txBox="1">
            <a:spLocks noGrp="1"/>
          </p:cNvSpPr>
          <p:nvPr>
            <p:ph type="subTitle" idx="1"/>
          </p:nvPr>
        </p:nvSpPr>
        <p:spPr>
          <a:xfrm>
            <a:off x="713050" y="1717488"/>
            <a:ext cx="2410200" cy="1178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/>
              <a:t>input_data</a:t>
            </a:r>
            <a:r>
              <a:rPr lang="en-US" altLang="ko-KR" sz="1000" dirty="0"/>
              <a:t>[](intermediate) </a:t>
            </a:r>
            <a:r>
              <a:rPr lang="ko-KR" altLang="en-US" sz="1000" dirty="0"/>
              <a:t>읽고 </a:t>
            </a:r>
            <a:r>
              <a:rPr lang="en-US" altLang="ko-KR" sz="1000" dirty="0" err="1"/>
              <a:t>token_parsing</a:t>
            </a:r>
            <a:r>
              <a:rPr lang="en-US" altLang="ko-KR" sz="1000" dirty="0"/>
              <a:t>()</a:t>
            </a:r>
          </a:p>
        </p:txBody>
      </p:sp>
      <p:sp>
        <p:nvSpPr>
          <p:cNvPr id="751" name="Google Shape;751;p35"/>
          <p:cNvSpPr txBox="1">
            <a:spLocks noGrp="1"/>
          </p:cNvSpPr>
          <p:nvPr>
            <p:ph type="subTitle" idx="2"/>
          </p:nvPr>
        </p:nvSpPr>
        <p:spPr>
          <a:xfrm>
            <a:off x="3189753" y="1717496"/>
            <a:ext cx="2649136" cy="1239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Locctr</a:t>
            </a:r>
            <a:r>
              <a:rPr lang="en-US" altLang="ko-KR" dirty="0"/>
              <a:t>, </a:t>
            </a:r>
            <a:r>
              <a:rPr lang="en-US" altLang="ko-KR" dirty="0" err="1"/>
              <a:t>inst_table.format</a:t>
            </a:r>
            <a:r>
              <a:rPr lang="en-US" altLang="ko-KR" dirty="0"/>
              <a:t>, opcode, </a:t>
            </a:r>
            <a:r>
              <a:rPr lang="en-US" altLang="ko-KR" dirty="0" err="1"/>
              <a:t>isextended</a:t>
            </a:r>
            <a:r>
              <a:rPr lang="en-US" altLang="ko-KR" dirty="0"/>
              <a:t>(“+”) </a:t>
            </a:r>
            <a:r>
              <a:rPr lang="en-US" altLang="ko-KR" dirty="0" err="1"/>
              <a:t>etc</a:t>
            </a:r>
            <a:r>
              <a:rPr lang="en-US" altLang="ko-KR" dirty="0"/>
              <a:t> </a:t>
            </a:r>
            <a:r>
              <a:rPr lang="ko-KR" altLang="en-US" dirty="0"/>
              <a:t>을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파라미터로 </a:t>
            </a:r>
            <a:r>
              <a:rPr lang="en-US" altLang="ko-KR" dirty="0"/>
              <a:t>TA </a:t>
            </a:r>
            <a:r>
              <a:rPr lang="ko-KR" altLang="en-US" dirty="0"/>
              <a:t>계산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nixbpe</a:t>
            </a:r>
            <a:r>
              <a:rPr lang="en-US" altLang="ko-KR" dirty="0"/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비트연산자</a:t>
            </a:r>
            <a:r>
              <a:rPr lang="en-US" altLang="ko-KR" dirty="0"/>
              <a:t>, </a:t>
            </a:r>
            <a:r>
              <a:rPr lang="ko-KR" altLang="en-US" dirty="0" err="1"/>
              <a:t>쉬프트연산자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objcode</a:t>
            </a:r>
            <a:r>
              <a:rPr lang="en-US" altLang="ko-KR" dirty="0"/>
              <a:t> </a:t>
            </a:r>
            <a:r>
              <a:rPr lang="ko-KR" altLang="en-US" dirty="0"/>
              <a:t>생성 후 </a:t>
            </a:r>
            <a:r>
              <a:rPr lang="en-US" altLang="ko-KR" dirty="0" err="1"/>
              <a:t>obj_code</a:t>
            </a:r>
            <a:r>
              <a:rPr lang="en-US" altLang="ko-KR" dirty="0"/>
              <a:t>[] </a:t>
            </a:r>
            <a:r>
              <a:rPr lang="ko-KR" altLang="en-US" dirty="0"/>
              <a:t>저장</a:t>
            </a:r>
            <a:endParaRPr lang="en-US" altLang="ko-KR" dirty="0"/>
          </a:p>
        </p:txBody>
      </p:sp>
      <p:sp>
        <p:nvSpPr>
          <p:cNvPr id="752" name="Google Shape;752;p35"/>
          <p:cNvSpPr txBox="1">
            <a:spLocks noGrp="1"/>
          </p:cNvSpPr>
          <p:nvPr>
            <p:ph type="subTitle" idx="3"/>
          </p:nvPr>
        </p:nvSpPr>
        <p:spPr>
          <a:xfrm>
            <a:off x="713050" y="3506137"/>
            <a:ext cx="2410200" cy="1192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WORD, RESB, RESW, BYTE, LTORG, CSECT, EXTDEF, EXTREF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각 </a:t>
            </a:r>
            <a:r>
              <a:rPr lang="ko-KR" altLang="en-US" dirty="0" err="1"/>
              <a:t>디렉티브</a:t>
            </a:r>
            <a:r>
              <a:rPr lang="ko-KR" altLang="en-US" dirty="0"/>
              <a:t> 별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M</a:t>
            </a:r>
            <a:r>
              <a:rPr lang="ko-KR" altLang="en-US" dirty="0"/>
              <a:t>레코드 </a:t>
            </a:r>
            <a:r>
              <a:rPr lang="en-US" altLang="ko-KR" dirty="0"/>
              <a:t>//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섹션 별 구분 </a:t>
            </a:r>
            <a:r>
              <a:rPr lang="en-US" altLang="ko-KR" dirty="0"/>
              <a:t>// New</a:t>
            </a:r>
            <a:r>
              <a:rPr lang="ko-KR" altLang="en-US" dirty="0"/>
              <a:t> </a:t>
            </a:r>
            <a:r>
              <a:rPr lang="en-US" altLang="ko-KR" dirty="0"/>
              <a:t>Header</a:t>
            </a:r>
          </a:p>
        </p:txBody>
      </p:sp>
      <p:sp>
        <p:nvSpPr>
          <p:cNvPr id="753" name="Google Shape;753;p35"/>
          <p:cNvSpPr txBox="1">
            <a:spLocks noGrp="1"/>
          </p:cNvSpPr>
          <p:nvPr>
            <p:ph type="subTitle" idx="4"/>
          </p:nvPr>
        </p:nvSpPr>
        <p:spPr>
          <a:xfrm>
            <a:off x="3366813" y="3506137"/>
            <a:ext cx="24102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입력 원문과 </a:t>
            </a:r>
            <a:r>
              <a:rPr lang="en-US" altLang="ko-KR" dirty="0"/>
              <a:t>TA</a:t>
            </a:r>
            <a:r>
              <a:rPr lang="ko-KR" altLang="en-US" dirty="0"/>
              <a:t>를 출력</a:t>
            </a:r>
            <a:endParaRPr dirty="0"/>
          </a:p>
        </p:txBody>
      </p:sp>
      <p:sp>
        <p:nvSpPr>
          <p:cNvPr id="754" name="Google Shape;754;p35"/>
          <p:cNvSpPr txBox="1">
            <a:spLocks noGrp="1"/>
          </p:cNvSpPr>
          <p:nvPr>
            <p:ph type="subTitle" idx="7"/>
          </p:nvPr>
        </p:nvSpPr>
        <p:spPr>
          <a:xfrm>
            <a:off x="713050" y="1269375"/>
            <a:ext cx="24102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Read &amp; Tokenize </a:t>
            </a:r>
            <a:endParaRPr lang="ko-KR" altLang="en-US" dirty="0"/>
          </a:p>
        </p:txBody>
      </p:sp>
      <p:sp>
        <p:nvSpPr>
          <p:cNvPr id="755" name="Google Shape;755;p35"/>
          <p:cNvSpPr txBox="1">
            <a:spLocks noGrp="1"/>
          </p:cNvSpPr>
          <p:nvPr>
            <p:ph type="subTitle" idx="8"/>
          </p:nvPr>
        </p:nvSpPr>
        <p:spPr>
          <a:xfrm>
            <a:off x="3253741" y="1269384"/>
            <a:ext cx="252116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Generate object code</a:t>
            </a:r>
            <a:endParaRPr lang="ko-KR" altLang="en-US" dirty="0"/>
          </a:p>
        </p:txBody>
      </p:sp>
      <p:sp>
        <p:nvSpPr>
          <p:cNvPr id="756" name="Google Shape;756;p35"/>
          <p:cNvSpPr txBox="1">
            <a:spLocks noGrp="1"/>
          </p:cNvSpPr>
          <p:nvPr>
            <p:ph type="subTitle" idx="9"/>
          </p:nvPr>
        </p:nvSpPr>
        <p:spPr>
          <a:xfrm>
            <a:off x="5965097" y="1276492"/>
            <a:ext cx="2521159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EXTREF, EXTDEF</a:t>
            </a:r>
            <a:endParaRPr dirty="0"/>
          </a:p>
        </p:txBody>
      </p:sp>
      <p:sp>
        <p:nvSpPr>
          <p:cNvPr id="757" name="Google Shape;757;p35"/>
          <p:cNvSpPr txBox="1">
            <a:spLocks noGrp="1"/>
          </p:cNvSpPr>
          <p:nvPr>
            <p:ph type="subTitle" idx="5"/>
          </p:nvPr>
        </p:nvSpPr>
        <p:spPr>
          <a:xfrm>
            <a:off x="6020577" y="1717496"/>
            <a:ext cx="24102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ko-KR" altLang="en-US" dirty="0"/>
              <a:t>레코드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</a:t>
            </a:r>
            <a:r>
              <a:rPr lang="ko-KR" altLang="en-US" dirty="0"/>
              <a:t>레코드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외부 참조 명시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ExtDef</a:t>
            </a:r>
            <a:r>
              <a:rPr lang="en-US" dirty="0"/>
              <a:t>[], </a:t>
            </a:r>
            <a:r>
              <a:rPr lang="en-US" dirty="0" err="1"/>
              <a:t>ExtRef</a:t>
            </a:r>
            <a:r>
              <a:rPr lang="en-US" dirty="0"/>
              <a:t>[] </a:t>
            </a:r>
            <a:r>
              <a:rPr lang="ko-KR" altLang="en-US" dirty="0"/>
              <a:t>테이블</a:t>
            </a:r>
            <a:endParaRPr dirty="0"/>
          </a:p>
        </p:txBody>
      </p:sp>
      <p:sp>
        <p:nvSpPr>
          <p:cNvPr id="759" name="Google Shape;759;p35"/>
          <p:cNvSpPr txBox="1">
            <a:spLocks noGrp="1"/>
          </p:cNvSpPr>
          <p:nvPr>
            <p:ph type="subTitle" idx="13"/>
          </p:nvPr>
        </p:nvSpPr>
        <p:spPr>
          <a:xfrm>
            <a:off x="713050" y="3054900"/>
            <a:ext cx="24102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Handling Directives</a:t>
            </a:r>
            <a:endParaRPr dirty="0"/>
          </a:p>
        </p:txBody>
      </p:sp>
      <p:sp>
        <p:nvSpPr>
          <p:cNvPr id="760" name="Google Shape;760;p35"/>
          <p:cNvSpPr txBox="1">
            <a:spLocks noGrp="1"/>
          </p:cNvSpPr>
          <p:nvPr>
            <p:ph type="subTitle" idx="14"/>
          </p:nvPr>
        </p:nvSpPr>
        <p:spPr>
          <a:xfrm>
            <a:off x="3373994" y="3054900"/>
            <a:ext cx="24009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List File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405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Context of Assembler</a:t>
            </a:r>
            <a:endParaRPr dirty="0"/>
          </a:p>
        </p:txBody>
      </p:sp>
      <p:sp>
        <p:nvSpPr>
          <p:cNvPr id="880" name="Google Shape;880;p41"/>
          <p:cNvSpPr/>
          <p:nvPr/>
        </p:nvSpPr>
        <p:spPr>
          <a:xfrm>
            <a:off x="1613025" y="1361700"/>
            <a:ext cx="170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41"/>
          <p:cNvSpPr/>
          <p:nvPr/>
        </p:nvSpPr>
        <p:spPr>
          <a:xfrm>
            <a:off x="3509754" y="1361700"/>
            <a:ext cx="170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41"/>
          <p:cNvSpPr/>
          <p:nvPr/>
        </p:nvSpPr>
        <p:spPr>
          <a:xfrm>
            <a:off x="5406483" y="1361700"/>
            <a:ext cx="170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1"/>
          <p:cNvSpPr/>
          <p:nvPr/>
        </p:nvSpPr>
        <p:spPr>
          <a:xfrm>
            <a:off x="7303212" y="1361700"/>
            <a:ext cx="170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1"/>
          <p:cNvSpPr txBox="1"/>
          <p:nvPr/>
        </p:nvSpPr>
        <p:spPr>
          <a:xfrm flipH="1">
            <a:off x="757896" y="1806533"/>
            <a:ext cx="1888629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Read &amp; Tokenize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Label, Operator, Operand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(Comment)</a:t>
            </a:r>
          </a:p>
        </p:txBody>
      </p:sp>
      <p:sp>
        <p:nvSpPr>
          <p:cNvPr id="885" name="Google Shape;885;p41"/>
          <p:cNvSpPr txBox="1"/>
          <p:nvPr/>
        </p:nvSpPr>
        <p:spPr>
          <a:xfrm flipH="1">
            <a:off x="2711762" y="1835716"/>
            <a:ext cx="1766100" cy="90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Handle Directives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1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WORD, BYTE, RESB, RESW, EQU, LTORG, CSECT, EXTDEF, EXTREF</a:t>
            </a:r>
            <a:endParaRPr sz="10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</p:txBody>
      </p:sp>
      <p:sp>
        <p:nvSpPr>
          <p:cNvPr id="886" name="Google Shape;886;p41"/>
          <p:cNvSpPr txBox="1"/>
          <p:nvPr/>
        </p:nvSpPr>
        <p:spPr>
          <a:xfrm flipH="1">
            <a:off x="4608349" y="1835716"/>
            <a:ext cx="17661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Create Symbol Table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Address Locctr by Line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Add Symbols into Table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(Create Intermediate File) </a:t>
            </a:r>
            <a:endParaRPr sz="10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</p:txBody>
      </p:sp>
      <p:sp>
        <p:nvSpPr>
          <p:cNvPr id="887" name="Google Shape;887;p41"/>
          <p:cNvSpPr txBox="1"/>
          <p:nvPr/>
        </p:nvSpPr>
        <p:spPr>
          <a:xfrm flipH="1">
            <a:off x="6504936" y="1862575"/>
            <a:ext cx="17661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Pass 1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Done</a:t>
            </a:r>
            <a:endParaRPr sz="28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</p:txBody>
      </p:sp>
      <p:cxnSp>
        <p:nvCxnSpPr>
          <p:cNvPr id="888" name="Google Shape;888;p41"/>
          <p:cNvCxnSpPr>
            <a:stCxn id="880" idx="3"/>
            <a:endCxn id="881" idx="1"/>
          </p:cNvCxnSpPr>
          <p:nvPr/>
        </p:nvCxnSpPr>
        <p:spPr>
          <a:xfrm>
            <a:off x="1783425" y="1449900"/>
            <a:ext cx="172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89" name="Google Shape;889;p41"/>
          <p:cNvCxnSpPr>
            <a:stCxn id="881" idx="3"/>
            <a:endCxn id="882" idx="1"/>
          </p:cNvCxnSpPr>
          <p:nvPr/>
        </p:nvCxnSpPr>
        <p:spPr>
          <a:xfrm>
            <a:off x="3680154" y="1449900"/>
            <a:ext cx="172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90" name="Google Shape;890;p41"/>
          <p:cNvCxnSpPr>
            <a:stCxn id="882" idx="3"/>
            <a:endCxn id="883" idx="1"/>
          </p:cNvCxnSpPr>
          <p:nvPr/>
        </p:nvCxnSpPr>
        <p:spPr>
          <a:xfrm>
            <a:off x="5576883" y="1449900"/>
            <a:ext cx="172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91" name="Google Shape;891;p41"/>
          <p:cNvCxnSpPr>
            <a:cxnSpLocks/>
            <a:stCxn id="880" idx="2"/>
            <a:endCxn id="884" idx="0"/>
          </p:cNvCxnSpPr>
          <p:nvPr/>
        </p:nvCxnSpPr>
        <p:spPr>
          <a:xfrm>
            <a:off x="1698225" y="1538100"/>
            <a:ext cx="3985" cy="26843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92" name="Google Shape;892;p41"/>
          <p:cNvCxnSpPr>
            <a:cxnSpLocks/>
            <a:stCxn id="881" idx="2"/>
            <a:endCxn id="885" idx="0"/>
          </p:cNvCxnSpPr>
          <p:nvPr/>
        </p:nvCxnSpPr>
        <p:spPr>
          <a:xfrm flipH="1">
            <a:off x="3594812" y="1538100"/>
            <a:ext cx="142" cy="29761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93" name="Google Shape;893;p41"/>
          <p:cNvCxnSpPr>
            <a:stCxn id="882" idx="2"/>
            <a:endCxn id="886" idx="0"/>
          </p:cNvCxnSpPr>
          <p:nvPr/>
        </p:nvCxnSpPr>
        <p:spPr>
          <a:xfrm flipH="1">
            <a:off x="5491399" y="1538100"/>
            <a:ext cx="284" cy="29761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94" name="Google Shape;894;p41"/>
          <p:cNvCxnSpPr>
            <a:stCxn id="883" idx="2"/>
            <a:endCxn id="887" idx="0"/>
          </p:cNvCxnSpPr>
          <p:nvPr/>
        </p:nvCxnSpPr>
        <p:spPr>
          <a:xfrm flipH="1">
            <a:off x="7387986" y="1538100"/>
            <a:ext cx="426" cy="3244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95" name="Google Shape;895;p41"/>
          <p:cNvSpPr/>
          <p:nvPr/>
        </p:nvSpPr>
        <p:spPr>
          <a:xfrm>
            <a:off x="1613025" y="3196150"/>
            <a:ext cx="170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41"/>
          <p:cNvSpPr/>
          <p:nvPr/>
        </p:nvSpPr>
        <p:spPr>
          <a:xfrm>
            <a:off x="3509754" y="3196150"/>
            <a:ext cx="170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41"/>
          <p:cNvSpPr/>
          <p:nvPr/>
        </p:nvSpPr>
        <p:spPr>
          <a:xfrm>
            <a:off x="5406483" y="3196150"/>
            <a:ext cx="170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41"/>
          <p:cNvSpPr/>
          <p:nvPr/>
        </p:nvSpPr>
        <p:spPr>
          <a:xfrm>
            <a:off x="7303212" y="3196150"/>
            <a:ext cx="170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41"/>
          <p:cNvSpPr txBox="1"/>
          <p:nvPr/>
        </p:nvSpPr>
        <p:spPr>
          <a:xfrm flipH="1">
            <a:off x="750004" y="3697025"/>
            <a:ext cx="1888628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Read &amp; Tokenize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Label, Operator, Operand</a:t>
            </a:r>
          </a:p>
        </p:txBody>
      </p:sp>
      <p:sp>
        <p:nvSpPr>
          <p:cNvPr id="900" name="Google Shape;900;p41"/>
          <p:cNvSpPr txBox="1"/>
          <p:nvPr/>
        </p:nvSpPr>
        <p:spPr>
          <a:xfrm flipH="1">
            <a:off x="2662796" y="3697025"/>
            <a:ext cx="1864032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Generate Object Codes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Calculate TA, Length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Handle Directives</a:t>
            </a:r>
            <a:endParaRPr sz="10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</p:txBody>
      </p:sp>
      <p:sp>
        <p:nvSpPr>
          <p:cNvPr id="901" name="Google Shape;901;p41"/>
          <p:cNvSpPr txBox="1"/>
          <p:nvPr/>
        </p:nvSpPr>
        <p:spPr>
          <a:xfrm flipH="1">
            <a:off x="4608349" y="3690730"/>
            <a:ext cx="17661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Write Records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by Order &amp; Directive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Header, Text, End, Mod, Def, Ref</a:t>
            </a:r>
            <a:endParaRPr sz="10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</p:txBody>
      </p:sp>
      <p:sp>
        <p:nvSpPr>
          <p:cNvPr id="902" name="Google Shape;902;p41"/>
          <p:cNvSpPr txBox="1"/>
          <p:nvPr/>
        </p:nvSpPr>
        <p:spPr>
          <a:xfrm flipH="1">
            <a:off x="6504936" y="3678140"/>
            <a:ext cx="17661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Pass 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Done</a:t>
            </a:r>
            <a:endParaRPr sz="28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</p:txBody>
      </p:sp>
      <p:cxnSp>
        <p:nvCxnSpPr>
          <p:cNvPr id="903" name="Google Shape;903;p41"/>
          <p:cNvCxnSpPr>
            <a:stCxn id="895" idx="3"/>
            <a:endCxn id="896" idx="1"/>
          </p:cNvCxnSpPr>
          <p:nvPr/>
        </p:nvCxnSpPr>
        <p:spPr>
          <a:xfrm>
            <a:off x="1783425" y="3284350"/>
            <a:ext cx="172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04" name="Google Shape;904;p41"/>
          <p:cNvCxnSpPr>
            <a:stCxn id="896" idx="3"/>
            <a:endCxn id="897" idx="1"/>
          </p:cNvCxnSpPr>
          <p:nvPr/>
        </p:nvCxnSpPr>
        <p:spPr>
          <a:xfrm>
            <a:off x="3680154" y="3284350"/>
            <a:ext cx="172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05" name="Google Shape;905;p41"/>
          <p:cNvCxnSpPr>
            <a:stCxn id="897" idx="3"/>
            <a:endCxn id="898" idx="1"/>
          </p:cNvCxnSpPr>
          <p:nvPr/>
        </p:nvCxnSpPr>
        <p:spPr>
          <a:xfrm>
            <a:off x="5576883" y="3284350"/>
            <a:ext cx="172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06" name="Google Shape;906;p41"/>
          <p:cNvCxnSpPr>
            <a:cxnSpLocks/>
            <a:stCxn id="895" idx="2"/>
            <a:endCxn id="899" idx="0"/>
          </p:cNvCxnSpPr>
          <p:nvPr/>
        </p:nvCxnSpPr>
        <p:spPr>
          <a:xfrm flipH="1">
            <a:off x="1694318" y="3372550"/>
            <a:ext cx="3907" cy="3244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07" name="Google Shape;907;p41"/>
          <p:cNvCxnSpPr>
            <a:cxnSpLocks/>
            <a:stCxn id="896" idx="2"/>
            <a:endCxn id="900" idx="0"/>
          </p:cNvCxnSpPr>
          <p:nvPr/>
        </p:nvCxnSpPr>
        <p:spPr>
          <a:xfrm flipH="1">
            <a:off x="3594812" y="3372550"/>
            <a:ext cx="142" cy="3244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08" name="Google Shape;908;p41"/>
          <p:cNvCxnSpPr>
            <a:stCxn id="897" idx="2"/>
            <a:endCxn id="901" idx="0"/>
          </p:cNvCxnSpPr>
          <p:nvPr/>
        </p:nvCxnSpPr>
        <p:spPr>
          <a:xfrm flipH="1">
            <a:off x="5491399" y="3372550"/>
            <a:ext cx="284" cy="31818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09" name="Google Shape;909;p41"/>
          <p:cNvCxnSpPr>
            <a:stCxn id="898" idx="2"/>
            <a:endCxn id="902" idx="0"/>
          </p:cNvCxnSpPr>
          <p:nvPr/>
        </p:nvCxnSpPr>
        <p:spPr>
          <a:xfrm flipH="1">
            <a:off x="7387986" y="3372550"/>
            <a:ext cx="426" cy="3055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10" name="Google Shape;910;p41"/>
          <p:cNvCxnSpPr>
            <a:stCxn id="883" idx="3"/>
            <a:endCxn id="895" idx="1"/>
          </p:cNvCxnSpPr>
          <p:nvPr/>
        </p:nvCxnSpPr>
        <p:spPr>
          <a:xfrm flipH="1">
            <a:off x="1613112" y="1449900"/>
            <a:ext cx="5860500" cy="1834500"/>
          </a:xfrm>
          <a:prstGeom prst="bentConnector5">
            <a:avLst>
              <a:gd name="adj1" fmla="val -13702"/>
              <a:gd name="adj2" fmla="val 73821"/>
              <a:gd name="adj3" fmla="val 103924"/>
            </a:avLst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27744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Main[]</a:t>
            </a:r>
            <a:endParaRPr dirty="0"/>
          </a:p>
        </p:txBody>
      </p:sp>
      <p:sp>
        <p:nvSpPr>
          <p:cNvPr id="719" name="Google Shape;719;p33"/>
          <p:cNvSpPr txBox="1">
            <a:spLocks noGrp="1"/>
          </p:cNvSpPr>
          <p:nvPr>
            <p:ph type="subTitle" idx="4"/>
          </p:nvPr>
        </p:nvSpPr>
        <p:spPr>
          <a:xfrm>
            <a:off x="720000" y="1900375"/>
            <a:ext cx="24066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nit_my_assembler()</a:t>
            </a:r>
            <a:endParaRPr dirty="0"/>
          </a:p>
        </p:txBody>
      </p:sp>
      <p:sp>
        <p:nvSpPr>
          <p:cNvPr id="720" name="Google Shape;720;p33"/>
          <p:cNvSpPr txBox="1">
            <a:spLocks noGrp="1"/>
          </p:cNvSpPr>
          <p:nvPr>
            <p:ph type="subTitle" idx="5"/>
          </p:nvPr>
        </p:nvSpPr>
        <p:spPr>
          <a:xfrm>
            <a:off x="3368762" y="1900375"/>
            <a:ext cx="24066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assem_pass1()</a:t>
            </a:r>
            <a:endParaRPr dirty="0"/>
          </a:p>
        </p:txBody>
      </p:sp>
      <p:sp>
        <p:nvSpPr>
          <p:cNvPr id="721" name="Google Shape;721;p33"/>
          <p:cNvSpPr txBox="1">
            <a:spLocks noGrp="1"/>
          </p:cNvSpPr>
          <p:nvPr>
            <p:ph type="subTitle" idx="1"/>
          </p:nvPr>
        </p:nvSpPr>
        <p:spPr>
          <a:xfrm>
            <a:off x="720000" y="2334472"/>
            <a:ext cx="2406600" cy="2024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Init_input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Init_inst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optab_output</a:t>
            </a:r>
            <a:endParaRPr dirty="0"/>
          </a:p>
        </p:txBody>
      </p:sp>
      <p:sp>
        <p:nvSpPr>
          <p:cNvPr id="722" name="Google Shape;722;p33"/>
          <p:cNvSpPr txBox="1">
            <a:spLocks noGrp="1"/>
          </p:cNvSpPr>
          <p:nvPr>
            <p:ph type="subTitle" idx="2"/>
          </p:nvPr>
        </p:nvSpPr>
        <p:spPr>
          <a:xfrm>
            <a:off x="3368762" y="2334473"/>
            <a:ext cx="2406600" cy="2024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Pass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3" name="Google Shape;723;p33"/>
          <p:cNvSpPr txBox="1">
            <a:spLocks noGrp="1"/>
          </p:cNvSpPr>
          <p:nvPr>
            <p:ph type="subTitle" idx="3"/>
          </p:nvPr>
        </p:nvSpPr>
        <p:spPr>
          <a:xfrm>
            <a:off x="6017524" y="2334473"/>
            <a:ext cx="24066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Process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tx1"/>
                </a:solidFill>
              </a:rPr>
              <a:t>Pass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724" name="Google Shape;724;p33"/>
          <p:cNvSpPr txBox="1">
            <a:spLocks noGrp="1"/>
          </p:cNvSpPr>
          <p:nvPr>
            <p:ph type="subTitle" idx="6"/>
          </p:nvPr>
        </p:nvSpPr>
        <p:spPr>
          <a:xfrm>
            <a:off x="6017525" y="1900375"/>
            <a:ext cx="24066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assem_pass2()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8638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Sub_Functions</a:t>
            </a:r>
            <a:endParaRPr dirty="0"/>
          </a:p>
        </p:txBody>
      </p:sp>
      <p:sp>
        <p:nvSpPr>
          <p:cNvPr id="719" name="Google Shape;719;p33"/>
          <p:cNvSpPr txBox="1">
            <a:spLocks noGrp="1"/>
          </p:cNvSpPr>
          <p:nvPr>
            <p:ph type="subTitle" idx="4"/>
          </p:nvPr>
        </p:nvSpPr>
        <p:spPr>
          <a:xfrm>
            <a:off x="720000" y="1900375"/>
            <a:ext cx="24066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search_...()</a:t>
            </a:r>
            <a:endParaRPr dirty="0"/>
          </a:p>
        </p:txBody>
      </p:sp>
      <p:sp>
        <p:nvSpPr>
          <p:cNvPr id="720" name="Google Shape;720;p33"/>
          <p:cNvSpPr txBox="1">
            <a:spLocks noGrp="1"/>
          </p:cNvSpPr>
          <p:nvPr>
            <p:ph type="subTitle" idx="5"/>
          </p:nvPr>
        </p:nvSpPr>
        <p:spPr>
          <a:xfrm>
            <a:off x="3368762" y="1900375"/>
            <a:ext cx="24066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add_to</a:t>
            </a:r>
            <a:r>
              <a:rPr lang="en-US" dirty="0"/>
              <a:t>_...()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insert_into</a:t>
            </a:r>
            <a:r>
              <a:rPr lang="en-US" dirty="0"/>
              <a:t>…()</a:t>
            </a:r>
            <a:endParaRPr dirty="0"/>
          </a:p>
        </p:txBody>
      </p:sp>
      <p:sp>
        <p:nvSpPr>
          <p:cNvPr id="721" name="Google Shape;721;p33"/>
          <p:cNvSpPr txBox="1">
            <a:spLocks noGrp="1"/>
          </p:cNvSpPr>
          <p:nvPr>
            <p:ph type="subTitle" idx="1"/>
          </p:nvPr>
        </p:nvSpPr>
        <p:spPr>
          <a:xfrm>
            <a:off x="720000" y="2334472"/>
            <a:ext cx="2406600" cy="2024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각 테이블에서 필요한 정보를 검색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strcmp</a:t>
            </a:r>
            <a:r>
              <a:rPr lang="en-US" dirty="0"/>
              <a:t>() == 0 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return index or</a:t>
            </a:r>
            <a:r>
              <a:rPr lang="ko-KR" altLang="en-US" dirty="0"/>
              <a:t> </a:t>
            </a:r>
            <a:r>
              <a:rPr lang="en-US" altLang="ko-KR" dirty="0"/>
              <a:t>data from table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Ex)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search_opcode()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search_symtab</a:t>
            </a:r>
            <a:r>
              <a:rPr lang="en-US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search_literal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722" name="Google Shape;722;p33"/>
          <p:cNvSpPr txBox="1">
            <a:spLocks noGrp="1"/>
          </p:cNvSpPr>
          <p:nvPr>
            <p:ph type="subTitle" idx="2"/>
          </p:nvPr>
        </p:nvSpPr>
        <p:spPr>
          <a:xfrm>
            <a:off x="3368762" y="2334473"/>
            <a:ext cx="2406600" cy="2024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특정 데이터를 테이블에 삽입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=</a:t>
            </a:r>
            <a:br>
              <a:rPr lang="en-US" dirty="0"/>
            </a:br>
            <a:r>
              <a:rPr lang="en-US" dirty="0"/>
              <a:t>strcpy()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Ex)</a:t>
            </a:r>
            <a:br>
              <a:rPr lang="en-US" dirty="0"/>
            </a:br>
            <a:r>
              <a:rPr lang="en-US" dirty="0" err="1"/>
              <a:t>add_to_symtab</a:t>
            </a:r>
            <a:r>
              <a:rPr lang="en-US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3" name="Google Shape;723;p33"/>
          <p:cNvSpPr txBox="1">
            <a:spLocks noGrp="1"/>
          </p:cNvSpPr>
          <p:nvPr>
            <p:ph type="subTitle" idx="3"/>
          </p:nvPr>
        </p:nvSpPr>
        <p:spPr>
          <a:xfrm>
            <a:off x="6017524" y="2334473"/>
            <a:ext cx="24066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출력 파일 생성 및 출력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FILE *output = fopen(,”w”);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FILE *output = fopen(,”a”);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fprintf()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0000"/>
                </a:solidFill>
              </a:rPr>
              <a:t>fclose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724" name="Google Shape;724;p33"/>
          <p:cNvSpPr txBox="1">
            <a:spLocks noGrp="1"/>
          </p:cNvSpPr>
          <p:nvPr>
            <p:ph type="subTitle" idx="6"/>
          </p:nvPr>
        </p:nvSpPr>
        <p:spPr>
          <a:xfrm>
            <a:off x="6017525" y="1900375"/>
            <a:ext cx="24066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 dirty="0"/>
              <a:t>ake_.......</a:t>
            </a:r>
            <a:r>
              <a:rPr lang="en" altLang="ko-KR" dirty="0"/>
              <a:t>_output()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</a:t>
            </a:r>
            <a:r>
              <a:rPr lang="en" dirty="0"/>
              <a:t>rite_......._file()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7010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Sub_Functions</a:t>
            </a:r>
            <a:endParaRPr dirty="0"/>
          </a:p>
        </p:txBody>
      </p:sp>
      <p:sp>
        <p:nvSpPr>
          <p:cNvPr id="719" name="Google Shape;719;p33"/>
          <p:cNvSpPr txBox="1">
            <a:spLocks noGrp="1"/>
          </p:cNvSpPr>
          <p:nvPr>
            <p:ph type="subTitle" idx="4"/>
          </p:nvPr>
        </p:nvSpPr>
        <p:spPr>
          <a:xfrm>
            <a:off x="720000" y="1900375"/>
            <a:ext cx="24066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</a:t>
            </a:r>
            <a:r>
              <a:rPr lang="en" dirty="0"/>
              <a:t>andle_...</a:t>
            </a:r>
            <a:endParaRPr dirty="0"/>
          </a:p>
        </p:txBody>
      </p:sp>
      <p:sp>
        <p:nvSpPr>
          <p:cNvPr id="720" name="Google Shape;720;p33"/>
          <p:cNvSpPr txBox="1">
            <a:spLocks noGrp="1"/>
          </p:cNvSpPr>
          <p:nvPr>
            <p:ph type="subTitle" idx="5"/>
          </p:nvPr>
        </p:nvSpPr>
        <p:spPr>
          <a:xfrm>
            <a:off x="3368762" y="1900375"/>
            <a:ext cx="24066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write_...._record</a:t>
            </a:r>
            <a:endParaRPr dirty="0"/>
          </a:p>
        </p:txBody>
      </p:sp>
      <p:sp>
        <p:nvSpPr>
          <p:cNvPr id="721" name="Google Shape;721;p33"/>
          <p:cNvSpPr txBox="1">
            <a:spLocks noGrp="1"/>
          </p:cNvSpPr>
          <p:nvPr>
            <p:ph type="subTitle" idx="1"/>
          </p:nvPr>
        </p:nvSpPr>
        <p:spPr>
          <a:xfrm>
            <a:off x="647700" y="2334472"/>
            <a:ext cx="2478900" cy="2024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각 </a:t>
            </a:r>
            <a:r>
              <a:rPr lang="en-US" altLang="ko-KR" dirty="0"/>
              <a:t>Directive </a:t>
            </a:r>
            <a:r>
              <a:rPr lang="ko-KR" altLang="en-US" dirty="0"/>
              <a:t>별 필요한 처리 과정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*LTORG,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CSECT, EXTDEF, EXTREF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722" name="Google Shape;722;p33"/>
          <p:cNvSpPr txBox="1">
            <a:spLocks noGrp="1"/>
          </p:cNvSpPr>
          <p:nvPr>
            <p:ph type="subTitle" idx="2"/>
          </p:nvPr>
        </p:nvSpPr>
        <p:spPr>
          <a:xfrm>
            <a:off x="3368762" y="2334473"/>
            <a:ext cx="2406600" cy="2024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오브젝트 프로그램에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레코드 출력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fprintf()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sprinf</a:t>
            </a:r>
            <a:r>
              <a:rPr lang="en-US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3" name="Google Shape;723;p33"/>
          <p:cNvSpPr txBox="1">
            <a:spLocks noGrp="1"/>
          </p:cNvSpPr>
          <p:nvPr>
            <p:ph type="subTitle" idx="3"/>
          </p:nvPr>
        </p:nvSpPr>
        <p:spPr>
          <a:xfrm>
            <a:off x="5935980" y="2334473"/>
            <a:ext cx="2488144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Operand</a:t>
            </a:r>
            <a:r>
              <a:rPr lang="ko-KR" altLang="en-US" dirty="0"/>
              <a:t>에 수식이 주어진 경우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MAXLEN EQU BUFFEND-BUFFER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search_...() symbol </a:t>
            </a:r>
            <a:r>
              <a:rPr lang="ko-KR" altLang="en-US" dirty="0"/>
              <a:t>참조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Locctr</a:t>
            </a:r>
            <a:r>
              <a:rPr lang="en-US" dirty="0"/>
              <a:t> update</a:t>
            </a:r>
            <a:r>
              <a:rPr lang="ko-KR" altLang="en-US" dirty="0"/>
              <a:t>에 반영</a:t>
            </a:r>
            <a:endParaRPr lang="en-US" dirty="0"/>
          </a:p>
        </p:txBody>
      </p:sp>
      <p:sp>
        <p:nvSpPr>
          <p:cNvPr id="724" name="Google Shape;724;p33"/>
          <p:cNvSpPr txBox="1">
            <a:spLocks noGrp="1"/>
          </p:cNvSpPr>
          <p:nvPr>
            <p:ph type="subTitle" idx="6"/>
          </p:nvPr>
        </p:nvSpPr>
        <p:spPr>
          <a:xfrm>
            <a:off x="6017525" y="1900375"/>
            <a:ext cx="24066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evaluate_expression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2588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1"/>
          <p:cNvSpPr txBox="1">
            <a:spLocks noGrp="1"/>
          </p:cNvSpPr>
          <p:nvPr>
            <p:ph type="title"/>
          </p:nvPr>
        </p:nvSpPr>
        <p:spPr>
          <a:xfrm>
            <a:off x="4509475" y="1850470"/>
            <a:ext cx="3921300" cy="1465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Options</a:t>
            </a:r>
            <a:br>
              <a:rPr lang="en-US" dirty="0"/>
            </a:br>
            <a:r>
              <a:rPr lang="en-US" dirty="0"/>
              <a:t>Fault</a:t>
            </a:r>
            <a:endParaRPr dirty="0"/>
          </a:p>
        </p:txBody>
      </p:sp>
      <p:sp>
        <p:nvSpPr>
          <p:cNvPr id="693" name="Google Shape;693;p31"/>
          <p:cNvSpPr txBox="1">
            <a:spLocks noGrp="1"/>
          </p:cNvSpPr>
          <p:nvPr>
            <p:ph type="title" idx="2"/>
          </p:nvPr>
        </p:nvSpPr>
        <p:spPr>
          <a:xfrm>
            <a:off x="4509475" y="954295"/>
            <a:ext cx="1235700" cy="11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695" name="Google Shape;695;p31"/>
          <p:cNvGrpSpPr/>
          <p:nvPr/>
        </p:nvGrpSpPr>
        <p:grpSpPr>
          <a:xfrm>
            <a:off x="4627275" y="3315874"/>
            <a:ext cx="2284526" cy="1201324"/>
            <a:chOff x="4627275" y="3315874"/>
            <a:chExt cx="2284526" cy="1201324"/>
          </a:xfrm>
        </p:grpSpPr>
        <p:pic>
          <p:nvPicPr>
            <p:cNvPr id="696" name="Google Shape;696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27275" y="3315874"/>
              <a:ext cx="1486310" cy="1201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7" name="Google Shape;697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69926" y="3635555"/>
              <a:ext cx="1141875" cy="6417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" name="Google Shape;7938;p65">
            <a:extLst>
              <a:ext uri="{FF2B5EF4-FFF2-40B4-BE49-F238E27FC236}">
                <a16:creationId xmlns:a16="http://schemas.microsoft.com/office/drawing/2014/main" id="{011559AA-8872-640E-A799-5A179857F2B2}"/>
              </a:ext>
            </a:extLst>
          </p:cNvPr>
          <p:cNvGrpSpPr/>
          <p:nvPr/>
        </p:nvGrpSpPr>
        <p:grpSpPr>
          <a:xfrm>
            <a:off x="1429001" y="1322183"/>
            <a:ext cx="2092916" cy="2313372"/>
            <a:chOff x="-5974675" y="3632100"/>
            <a:chExt cx="300125" cy="293350"/>
          </a:xfrm>
        </p:grpSpPr>
        <p:sp>
          <p:nvSpPr>
            <p:cNvPr id="4" name="Google Shape;7939;p65">
              <a:extLst>
                <a:ext uri="{FF2B5EF4-FFF2-40B4-BE49-F238E27FC236}">
                  <a16:creationId xmlns:a16="http://schemas.microsoft.com/office/drawing/2014/main" id="{44171064-C194-7EE2-7267-4A4B00A889FB}"/>
                </a:ext>
              </a:extLst>
            </p:cNvPr>
            <p:cNvSpPr/>
            <p:nvPr/>
          </p:nvSpPr>
          <p:spPr>
            <a:xfrm>
              <a:off x="-5974675" y="3701875"/>
              <a:ext cx="141025" cy="221650"/>
            </a:xfrm>
            <a:custGeom>
              <a:avLst/>
              <a:gdLst/>
              <a:ahLst/>
              <a:cxnLst/>
              <a:rect l="l" t="t" r="r" b="b"/>
              <a:pathLst>
                <a:path w="5641" h="8866" extrusionOk="0">
                  <a:moveTo>
                    <a:pt x="540" y="1"/>
                  </a:moveTo>
                  <a:cubicBezTo>
                    <a:pt x="331" y="1"/>
                    <a:pt x="123" y="188"/>
                    <a:pt x="221" y="423"/>
                  </a:cubicBezTo>
                  <a:lnTo>
                    <a:pt x="568" y="1526"/>
                  </a:lnTo>
                  <a:cubicBezTo>
                    <a:pt x="788" y="2251"/>
                    <a:pt x="1419" y="2723"/>
                    <a:pt x="2175" y="2723"/>
                  </a:cubicBezTo>
                  <a:lnTo>
                    <a:pt x="2899" y="2723"/>
                  </a:lnTo>
                  <a:lnTo>
                    <a:pt x="2899" y="4110"/>
                  </a:lnTo>
                  <a:lnTo>
                    <a:pt x="473" y="4110"/>
                  </a:lnTo>
                  <a:cubicBezTo>
                    <a:pt x="64" y="4110"/>
                    <a:pt x="1" y="4771"/>
                    <a:pt x="473" y="4771"/>
                  </a:cubicBezTo>
                  <a:lnTo>
                    <a:pt x="2899" y="4771"/>
                  </a:lnTo>
                  <a:lnTo>
                    <a:pt x="2899" y="5779"/>
                  </a:lnTo>
                  <a:cubicBezTo>
                    <a:pt x="2899" y="5905"/>
                    <a:pt x="2899" y="6031"/>
                    <a:pt x="2931" y="6126"/>
                  </a:cubicBezTo>
                  <a:lnTo>
                    <a:pt x="2175" y="6126"/>
                  </a:lnTo>
                  <a:cubicBezTo>
                    <a:pt x="1419" y="6126"/>
                    <a:pt x="788" y="6598"/>
                    <a:pt x="568" y="7323"/>
                  </a:cubicBezTo>
                  <a:lnTo>
                    <a:pt x="221" y="8426"/>
                  </a:lnTo>
                  <a:cubicBezTo>
                    <a:pt x="126" y="8691"/>
                    <a:pt x="329" y="8866"/>
                    <a:pt x="533" y="8866"/>
                  </a:cubicBezTo>
                  <a:cubicBezTo>
                    <a:pt x="667" y="8866"/>
                    <a:pt x="801" y="8790"/>
                    <a:pt x="852" y="8615"/>
                  </a:cubicBezTo>
                  <a:lnTo>
                    <a:pt x="1198" y="7512"/>
                  </a:lnTo>
                  <a:cubicBezTo>
                    <a:pt x="1356" y="7071"/>
                    <a:pt x="1734" y="6819"/>
                    <a:pt x="2175" y="6819"/>
                  </a:cubicBezTo>
                  <a:lnTo>
                    <a:pt x="3088" y="6819"/>
                  </a:lnTo>
                  <a:cubicBezTo>
                    <a:pt x="3466" y="7922"/>
                    <a:pt x="4475" y="8709"/>
                    <a:pt x="5640" y="8835"/>
                  </a:cubicBezTo>
                  <a:lnTo>
                    <a:pt x="5640" y="613"/>
                  </a:lnTo>
                  <a:lnTo>
                    <a:pt x="3939" y="613"/>
                  </a:lnTo>
                  <a:cubicBezTo>
                    <a:pt x="3372" y="676"/>
                    <a:pt x="2899" y="1148"/>
                    <a:pt x="2899" y="1684"/>
                  </a:cubicBezTo>
                  <a:lnTo>
                    <a:pt x="2899" y="2062"/>
                  </a:lnTo>
                  <a:lnTo>
                    <a:pt x="2175" y="2062"/>
                  </a:lnTo>
                  <a:cubicBezTo>
                    <a:pt x="1734" y="2062"/>
                    <a:pt x="1356" y="1778"/>
                    <a:pt x="1198" y="1337"/>
                  </a:cubicBezTo>
                  <a:lnTo>
                    <a:pt x="852" y="234"/>
                  </a:lnTo>
                  <a:cubicBezTo>
                    <a:pt x="792" y="69"/>
                    <a:pt x="666" y="1"/>
                    <a:pt x="5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940;p65">
              <a:extLst>
                <a:ext uri="{FF2B5EF4-FFF2-40B4-BE49-F238E27FC236}">
                  <a16:creationId xmlns:a16="http://schemas.microsoft.com/office/drawing/2014/main" id="{B699F831-28D9-9A8E-9789-A0EB69408E69}"/>
                </a:ext>
              </a:extLst>
            </p:cNvPr>
            <p:cNvSpPr/>
            <p:nvPr/>
          </p:nvSpPr>
          <p:spPr>
            <a:xfrm>
              <a:off x="-5880150" y="3632100"/>
              <a:ext cx="108725" cy="68550"/>
            </a:xfrm>
            <a:custGeom>
              <a:avLst/>
              <a:gdLst/>
              <a:ahLst/>
              <a:cxnLst/>
              <a:rect l="l" t="t" r="r" b="b"/>
              <a:pathLst>
                <a:path w="4349" h="2742" extrusionOk="0">
                  <a:moveTo>
                    <a:pt x="788" y="1"/>
                  </a:moveTo>
                  <a:cubicBezTo>
                    <a:pt x="599" y="1"/>
                    <a:pt x="442" y="159"/>
                    <a:pt x="442" y="348"/>
                  </a:cubicBezTo>
                  <a:lnTo>
                    <a:pt x="442" y="1009"/>
                  </a:lnTo>
                  <a:cubicBezTo>
                    <a:pt x="442" y="1324"/>
                    <a:pt x="599" y="1608"/>
                    <a:pt x="788" y="1797"/>
                  </a:cubicBezTo>
                  <a:cubicBezTo>
                    <a:pt x="442" y="2049"/>
                    <a:pt x="158" y="2364"/>
                    <a:pt x="0" y="2742"/>
                  </a:cubicBezTo>
                  <a:lnTo>
                    <a:pt x="4348" y="2742"/>
                  </a:lnTo>
                  <a:cubicBezTo>
                    <a:pt x="4159" y="2364"/>
                    <a:pt x="3876" y="2049"/>
                    <a:pt x="3561" y="1797"/>
                  </a:cubicBezTo>
                  <a:cubicBezTo>
                    <a:pt x="3813" y="1608"/>
                    <a:pt x="3907" y="1324"/>
                    <a:pt x="3907" y="1009"/>
                  </a:cubicBezTo>
                  <a:lnTo>
                    <a:pt x="3907" y="348"/>
                  </a:lnTo>
                  <a:cubicBezTo>
                    <a:pt x="3907" y="123"/>
                    <a:pt x="3736" y="5"/>
                    <a:pt x="3568" y="5"/>
                  </a:cubicBezTo>
                  <a:cubicBezTo>
                    <a:pt x="3405" y="5"/>
                    <a:pt x="3245" y="115"/>
                    <a:pt x="3245" y="348"/>
                  </a:cubicBezTo>
                  <a:lnTo>
                    <a:pt x="3245" y="1009"/>
                  </a:lnTo>
                  <a:cubicBezTo>
                    <a:pt x="3245" y="1230"/>
                    <a:pt x="3088" y="1387"/>
                    <a:pt x="2899" y="1387"/>
                  </a:cubicBezTo>
                  <a:lnTo>
                    <a:pt x="1513" y="1387"/>
                  </a:lnTo>
                  <a:cubicBezTo>
                    <a:pt x="1324" y="1387"/>
                    <a:pt x="1166" y="1230"/>
                    <a:pt x="1166" y="1009"/>
                  </a:cubicBezTo>
                  <a:lnTo>
                    <a:pt x="1166" y="348"/>
                  </a:lnTo>
                  <a:cubicBezTo>
                    <a:pt x="1166" y="159"/>
                    <a:pt x="1009" y="1"/>
                    <a:pt x="7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941;p65">
              <a:extLst>
                <a:ext uri="{FF2B5EF4-FFF2-40B4-BE49-F238E27FC236}">
                  <a16:creationId xmlns:a16="http://schemas.microsoft.com/office/drawing/2014/main" id="{E0BC1733-E6B0-3905-6747-1FDD0CED9A19}"/>
                </a:ext>
              </a:extLst>
            </p:cNvPr>
            <p:cNvSpPr/>
            <p:nvPr/>
          </p:nvSpPr>
          <p:spPr>
            <a:xfrm>
              <a:off x="-5814775" y="3702500"/>
              <a:ext cx="140225" cy="222950"/>
            </a:xfrm>
            <a:custGeom>
              <a:avLst/>
              <a:gdLst/>
              <a:ahLst/>
              <a:cxnLst/>
              <a:rect l="l" t="t" r="r" b="b"/>
              <a:pathLst>
                <a:path w="5609" h="8918" extrusionOk="0">
                  <a:moveTo>
                    <a:pt x="5092" y="1"/>
                  </a:moveTo>
                  <a:cubicBezTo>
                    <a:pt x="4964" y="1"/>
                    <a:pt x="4837" y="72"/>
                    <a:pt x="4789" y="241"/>
                  </a:cubicBezTo>
                  <a:lnTo>
                    <a:pt x="4443" y="1344"/>
                  </a:lnTo>
                  <a:cubicBezTo>
                    <a:pt x="4285" y="1785"/>
                    <a:pt x="3907" y="2068"/>
                    <a:pt x="3466" y="2068"/>
                  </a:cubicBezTo>
                  <a:lnTo>
                    <a:pt x="2710" y="2068"/>
                  </a:lnTo>
                  <a:lnTo>
                    <a:pt x="2710" y="1722"/>
                  </a:lnTo>
                  <a:cubicBezTo>
                    <a:pt x="2710" y="1155"/>
                    <a:pt x="2237" y="682"/>
                    <a:pt x="1702" y="682"/>
                  </a:cubicBezTo>
                  <a:lnTo>
                    <a:pt x="0" y="682"/>
                  </a:lnTo>
                  <a:lnTo>
                    <a:pt x="0" y="8873"/>
                  </a:lnTo>
                  <a:cubicBezTo>
                    <a:pt x="1198" y="8747"/>
                    <a:pt x="2174" y="7928"/>
                    <a:pt x="2552" y="6857"/>
                  </a:cubicBezTo>
                  <a:lnTo>
                    <a:pt x="3466" y="6857"/>
                  </a:lnTo>
                  <a:cubicBezTo>
                    <a:pt x="3907" y="6857"/>
                    <a:pt x="4285" y="7140"/>
                    <a:pt x="4443" y="7582"/>
                  </a:cubicBezTo>
                  <a:lnTo>
                    <a:pt x="4789" y="8684"/>
                  </a:lnTo>
                  <a:cubicBezTo>
                    <a:pt x="4848" y="8850"/>
                    <a:pt x="4974" y="8918"/>
                    <a:pt x="5100" y="8918"/>
                  </a:cubicBezTo>
                  <a:cubicBezTo>
                    <a:pt x="5309" y="8918"/>
                    <a:pt x="5518" y="8731"/>
                    <a:pt x="5419" y="8495"/>
                  </a:cubicBezTo>
                  <a:lnTo>
                    <a:pt x="5041" y="7298"/>
                  </a:lnTo>
                  <a:cubicBezTo>
                    <a:pt x="4789" y="6573"/>
                    <a:pt x="4159" y="6101"/>
                    <a:pt x="3434" y="6101"/>
                  </a:cubicBezTo>
                  <a:lnTo>
                    <a:pt x="2678" y="6101"/>
                  </a:lnTo>
                  <a:cubicBezTo>
                    <a:pt x="2678" y="6006"/>
                    <a:pt x="2710" y="5880"/>
                    <a:pt x="2710" y="5754"/>
                  </a:cubicBezTo>
                  <a:lnTo>
                    <a:pt x="2710" y="4778"/>
                  </a:lnTo>
                  <a:lnTo>
                    <a:pt x="5136" y="4778"/>
                  </a:lnTo>
                  <a:cubicBezTo>
                    <a:pt x="5545" y="4778"/>
                    <a:pt x="5608" y="4116"/>
                    <a:pt x="5136" y="4116"/>
                  </a:cubicBezTo>
                  <a:lnTo>
                    <a:pt x="2710" y="4116"/>
                  </a:lnTo>
                  <a:lnTo>
                    <a:pt x="2710" y="2730"/>
                  </a:lnTo>
                  <a:lnTo>
                    <a:pt x="3466" y="2730"/>
                  </a:lnTo>
                  <a:cubicBezTo>
                    <a:pt x="4222" y="2730"/>
                    <a:pt x="4852" y="2257"/>
                    <a:pt x="5073" y="1564"/>
                  </a:cubicBezTo>
                  <a:lnTo>
                    <a:pt x="5419" y="461"/>
                  </a:lnTo>
                  <a:cubicBezTo>
                    <a:pt x="5517" y="189"/>
                    <a:pt x="5301" y="1"/>
                    <a:pt x="50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31580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Options &amp; Faults</a:t>
            </a:r>
            <a:endParaRPr dirty="0"/>
          </a:p>
        </p:txBody>
      </p:sp>
      <p:sp>
        <p:nvSpPr>
          <p:cNvPr id="750" name="Google Shape;750;p35"/>
          <p:cNvSpPr txBox="1">
            <a:spLocks noGrp="1"/>
          </p:cNvSpPr>
          <p:nvPr>
            <p:ph type="subTitle" idx="1"/>
          </p:nvPr>
        </p:nvSpPr>
        <p:spPr>
          <a:xfrm>
            <a:off x="713050" y="1717488"/>
            <a:ext cx="2410200" cy="1063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*…_table[]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 dirty="0"/>
              <a:t>alloc()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</a:t>
            </a:r>
            <a:r>
              <a:rPr lang="en" dirty="0"/>
              <a:t>ree()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Strdup</a:t>
            </a:r>
            <a:r>
              <a:rPr lang="en-US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**label, **operator</a:t>
            </a:r>
            <a:endParaRPr dirty="0"/>
          </a:p>
        </p:txBody>
      </p:sp>
      <p:sp>
        <p:nvSpPr>
          <p:cNvPr id="751" name="Google Shape;751;p35"/>
          <p:cNvSpPr txBox="1">
            <a:spLocks noGrp="1"/>
          </p:cNvSpPr>
          <p:nvPr>
            <p:ph type="subTitle" idx="2"/>
          </p:nvPr>
        </p:nvSpPr>
        <p:spPr>
          <a:xfrm>
            <a:off x="3366888" y="1717496"/>
            <a:ext cx="24102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fgets</a:t>
            </a:r>
            <a:r>
              <a:rPr lang="en-US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sscanf</a:t>
            </a:r>
            <a:r>
              <a:rPr lang="en-US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strtok</a:t>
            </a:r>
            <a:r>
              <a:rPr lang="en-US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strtok_s</a:t>
            </a:r>
            <a:r>
              <a:rPr lang="en-US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sngStrike" dirty="0" err="1">
                <a:solidFill>
                  <a:srgbClr val="C00000"/>
                </a:solidFill>
              </a:rPr>
              <a:t>Fuxx</a:t>
            </a:r>
            <a:r>
              <a:rPr lang="en-US" strike="sngStrike" dirty="0">
                <a:solidFill>
                  <a:srgbClr val="C00000"/>
                </a:solidFill>
              </a:rPr>
              <a:t> comments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2" name="Google Shape;752;p35"/>
          <p:cNvSpPr txBox="1">
            <a:spLocks noGrp="1"/>
          </p:cNvSpPr>
          <p:nvPr>
            <p:ph type="subTitle" idx="3"/>
          </p:nvPr>
        </p:nvSpPr>
        <p:spPr>
          <a:xfrm>
            <a:off x="713050" y="3658537"/>
            <a:ext cx="231209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Intermediate/list file</a:t>
            </a:r>
            <a:r>
              <a:rPr lang="ko-KR" altLang="en-US" dirty="0"/>
              <a:t>은 </a:t>
            </a:r>
            <a:r>
              <a:rPr lang="en-US" altLang="ko-KR" dirty="0"/>
              <a:t>option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</a:t>
            </a:r>
            <a:r>
              <a:rPr lang="en-US" dirty="0" err="1"/>
              <a:t>locctr</a:t>
            </a:r>
            <a:r>
              <a:rPr lang="ko-KR" altLang="en-US" dirty="0"/>
              <a:t> </a:t>
            </a:r>
            <a:r>
              <a:rPr lang="en-US" altLang="ko-KR" dirty="0"/>
              <a:t>update</a:t>
            </a:r>
            <a:r>
              <a:rPr lang="ko-KR" altLang="en-US" dirty="0"/>
              <a:t>는 정확히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FYI, </a:t>
            </a:r>
            <a:r>
              <a:rPr lang="ko-KR" altLang="en-US" dirty="0"/>
              <a:t>활용 시 </a:t>
            </a:r>
            <a:r>
              <a:rPr lang="en-US" altLang="ko-KR" dirty="0"/>
              <a:t>pass 2 </a:t>
            </a:r>
            <a:r>
              <a:rPr lang="ko-KR" altLang="en-US" dirty="0"/>
              <a:t>과정이 비교적 수월 할 수도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753" name="Google Shape;753;p35"/>
          <p:cNvSpPr txBox="1">
            <a:spLocks noGrp="1"/>
          </p:cNvSpPr>
          <p:nvPr>
            <p:ph type="subTitle" idx="4"/>
          </p:nvPr>
        </p:nvSpPr>
        <p:spPr>
          <a:xfrm>
            <a:off x="3366813" y="3506137"/>
            <a:ext cx="24102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구조체</a:t>
            </a:r>
            <a:r>
              <a:rPr lang="en-US" altLang="ko-KR" dirty="0"/>
              <a:t>, </a:t>
            </a:r>
            <a:r>
              <a:rPr lang="ko-KR" altLang="en-US" dirty="0"/>
              <a:t>함수 등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my_assembler.h</a:t>
            </a:r>
            <a:r>
              <a:rPr lang="ko-KR" altLang="en-US" dirty="0"/>
              <a:t>에 추가로 정의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전역변수</a:t>
            </a:r>
            <a:endParaRPr dirty="0"/>
          </a:p>
        </p:txBody>
      </p:sp>
      <p:sp>
        <p:nvSpPr>
          <p:cNvPr id="754" name="Google Shape;754;p35"/>
          <p:cNvSpPr txBox="1">
            <a:spLocks noGrp="1"/>
          </p:cNvSpPr>
          <p:nvPr>
            <p:ph type="subTitle" idx="7"/>
          </p:nvPr>
        </p:nvSpPr>
        <p:spPr>
          <a:xfrm>
            <a:off x="713050" y="1370312"/>
            <a:ext cx="24102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Exception Occurred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00000"/>
                </a:solidFill>
              </a:rPr>
              <a:t>Segmentation Fault</a:t>
            </a:r>
            <a:endParaRPr sz="1200" dirty="0">
              <a:solidFill>
                <a:srgbClr val="C00000"/>
              </a:solidFill>
            </a:endParaRPr>
          </a:p>
        </p:txBody>
      </p:sp>
      <p:sp>
        <p:nvSpPr>
          <p:cNvPr id="755" name="Google Shape;755;p35"/>
          <p:cNvSpPr txBox="1">
            <a:spLocks noGrp="1"/>
          </p:cNvSpPr>
          <p:nvPr>
            <p:ph type="subTitle" idx="8"/>
          </p:nvPr>
        </p:nvSpPr>
        <p:spPr>
          <a:xfrm>
            <a:off x="3374000" y="1269384"/>
            <a:ext cx="24009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C00000"/>
                </a:solidFill>
              </a:rPr>
              <a:t>token_parsing</a:t>
            </a:r>
            <a:r>
              <a:rPr lang="en-US" dirty="0">
                <a:solidFill>
                  <a:srgbClr val="C00000"/>
                </a:solidFill>
              </a:rPr>
              <a:t>()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756" name="Google Shape;756;p35"/>
          <p:cNvSpPr txBox="1">
            <a:spLocks noGrp="1"/>
          </p:cNvSpPr>
          <p:nvPr>
            <p:ph type="subTitle" idx="9"/>
          </p:nvPr>
        </p:nvSpPr>
        <p:spPr>
          <a:xfrm>
            <a:off x="6025324" y="1269384"/>
            <a:ext cx="24009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type.h</a:t>
            </a:r>
            <a:endParaRPr dirty="0"/>
          </a:p>
        </p:txBody>
      </p:sp>
      <p:sp>
        <p:nvSpPr>
          <p:cNvPr id="757" name="Google Shape;757;p35"/>
          <p:cNvSpPr txBox="1">
            <a:spLocks noGrp="1"/>
          </p:cNvSpPr>
          <p:nvPr>
            <p:ph type="subTitle" idx="5"/>
          </p:nvPr>
        </p:nvSpPr>
        <p:spPr>
          <a:xfrm>
            <a:off x="6020577" y="1717496"/>
            <a:ext cx="24102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문자 검사 </a:t>
            </a:r>
            <a:r>
              <a:rPr lang="en-US" altLang="ko-KR" dirty="0"/>
              <a:t>&amp; </a:t>
            </a:r>
            <a:r>
              <a:rPr lang="ko-KR" altLang="en-US" dirty="0"/>
              <a:t>변환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If(…)</a:t>
            </a:r>
            <a:endParaRPr dirty="0"/>
          </a:p>
        </p:txBody>
      </p:sp>
      <p:sp>
        <p:nvSpPr>
          <p:cNvPr id="758" name="Google Shape;758;p35"/>
          <p:cNvSpPr txBox="1">
            <a:spLocks noGrp="1"/>
          </p:cNvSpPr>
          <p:nvPr>
            <p:ph type="subTitle" idx="6"/>
          </p:nvPr>
        </p:nvSpPr>
        <p:spPr>
          <a:xfrm>
            <a:off x="6020577" y="3506137"/>
            <a:ext cx="24102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Directives </a:t>
            </a:r>
            <a:r>
              <a:rPr lang="ko-KR" altLang="en-US" dirty="0"/>
              <a:t>처리 시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Logic</a:t>
            </a:r>
            <a:r>
              <a:rPr lang="ko-KR" altLang="en-US" dirty="0"/>
              <a:t>과 </a:t>
            </a:r>
            <a:r>
              <a:rPr lang="en-US" altLang="ko-KR" dirty="0"/>
              <a:t>specification </a:t>
            </a:r>
            <a:r>
              <a:rPr lang="ko-KR" altLang="en-US" dirty="0"/>
              <a:t>을 정확히 제시하고 구현</a:t>
            </a:r>
            <a:endParaRPr dirty="0"/>
          </a:p>
        </p:txBody>
      </p:sp>
      <p:sp>
        <p:nvSpPr>
          <p:cNvPr id="759" name="Google Shape;759;p35"/>
          <p:cNvSpPr txBox="1">
            <a:spLocks noGrp="1"/>
          </p:cNvSpPr>
          <p:nvPr>
            <p:ph type="subTitle" idx="13"/>
          </p:nvPr>
        </p:nvSpPr>
        <p:spPr>
          <a:xfrm>
            <a:off x="706185" y="3276900"/>
            <a:ext cx="24102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Intermediate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</a:p>
          <a:p>
            <a:pPr marL="0" indent="0"/>
            <a:r>
              <a:rPr lang="en-US" altLang="ko-KR" dirty="0"/>
              <a:t>List file</a:t>
            </a:r>
          </a:p>
        </p:txBody>
      </p:sp>
      <p:sp>
        <p:nvSpPr>
          <p:cNvPr id="760" name="Google Shape;760;p35"/>
          <p:cNvSpPr txBox="1">
            <a:spLocks noGrp="1"/>
          </p:cNvSpPr>
          <p:nvPr>
            <p:ph type="subTitle" idx="14"/>
          </p:nvPr>
        </p:nvSpPr>
        <p:spPr>
          <a:xfrm>
            <a:off x="3373994" y="3054900"/>
            <a:ext cx="24009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 and ADT</a:t>
            </a:r>
            <a:endParaRPr dirty="0"/>
          </a:p>
        </p:txBody>
      </p:sp>
      <p:sp>
        <p:nvSpPr>
          <p:cNvPr id="761" name="Google Shape;761;p35"/>
          <p:cNvSpPr txBox="1">
            <a:spLocks noGrp="1"/>
          </p:cNvSpPr>
          <p:nvPr>
            <p:ph type="subTitle" idx="15"/>
          </p:nvPr>
        </p:nvSpPr>
        <p:spPr>
          <a:xfrm>
            <a:off x="6025322" y="3054900"/>
            <a:ext cx="24009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Handling Directives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676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Contents</a:t>
            </a:r>
            <a:endParaRPr dirty="0"/>
          </a:p>
        </p:txBody>
      </p:sp>
      <p:sp>
        <p:nvSpPr>
          <p:cNvPr id="669" name="Google Shape;669;p29"/>
          <p:cNvSpPr txBox="1">
            <a:spLocks noGrp="1"/>
          </p:cNvSpPr>
          <p:nvPr>
            <p:ph type="title" idx="2"/>
          </p:nvPr>
        </p:nvSpPr>
        <p:spPr>
          <a:xfrm>
            <a:off x="720000" y="1310797"/>
            <a:ext cx="734700" cy="6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71" name="Google Shape;671;p29"/>
          <p:cNvSpPr txBox="1">
            <a:spLocks noGrp="1"/>
          </p:cNvSpPr>
          <p:nvPr>
            <p:ph type="title" idx="4"/>
          </p:nvPr>
        </p:nvSpPr>
        <p:spPr>
          <a:xfrm>
            <a:off x="3419275" y="1310797"/>
            <a:ext cx="734700" cy="6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72" name="Google Shape;672;p29"/>
          <p:cNvSpPr txBox="1">
            <a:spLocks noGrp="1"/>
          </p:cNvSpPr>
          <p:nvPr>
            <p:ph type="title" idx="5"/>
          </p:nvPr>
        </p:nvSpPr>
        <p:spPr>
          <a:xfrm>
            <a:off x="2290800" y="3043201"/>
            <a:ext cx="734700" cy="6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73" name="Google Shape;673;p29"/>
          <p:cNvSpPr txBox="1">
            <a:spLocks noGrp="1"/>
          </p:cNvSpPr>
          <p:nvPr>
            <p:ph type="title" idx="6"/>
          </p:nvPr>
        </p:nvSpPr>
        <p:spPr>
          <a:xfrm>
            <a:off x="6118550" y="1310797"/>
            <a:ext cx="734700" cy="6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74" name="Google Shape;674;p29"/>
          <p:cNvSpPr txBox="1">
            <a:spLocks noGrp="1"/>
          </p:cNvSpPr>
          <p:nvPr>
            <p:ph type="title" idx="7"/>
          </p:nvPr>
        </p:nvSpPr>
        <p:spPr>
          <a:xfrm>
            <a:off x="4990075" y="3043201"/>
            <a:ext cx="734700" cy="6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675" name="Google Shape;675;p29"/>
          <p:cNvSpPr txBox="1">
            <a:spLocks noGrp="1"/>
          </p:cNvSpPr>
          <p:nvPr>
            <p:ph type="subTitle" idx="1"/>
          </p:nvPr>
        </p:nvSpPr>
        <p:spPr>
          <a:xfrm>
            <a:off x="720000" y="1961013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Features</a:t>
            </a:r>
          </a:p>
        </p:txBody>
      </p:sp>
      <p:sp>
        <p:nvSpPr>
          <p:cNvPr id="676" name="Google Shape;676;p29"/>
          <p:cNvSpPr txBox="1">
            <a:spLocks noGrp="1"/>
          </p:cNvSpPr>
          <p:nvPr>
            <p:ph type="subTitle" idx="8"/>
          </p:nvPr>
        </p:nvSpPr>
        <p:spPr>
          <a:xfrm>
            <a:off x="3419275" y="1961013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Demo</a:t>
            </a:r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9"/>
          </p:nvPr>
        </p:nvSpPr>
        <p:spPr>
          <a:xfrm>
            <a:off x="6118550" y="1961013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Context</a:t>
            </a:r>
          </a:p>
        </p:txBody>
      </p:sp>
      <p:sp>
        <p:nvSpPr>
          <p:cNvPr id="679" name="Google Shape;679;p29"/>
          <p:cNvSpPr txBox="1">
            <a:spLocks noGrp="1"/>
          </p:cNvSpPr>
          <p:nvPr>
            <p:ph type="subTitle" idx="14"/>
          </p:nvPr>
        </p:nvSpPr>
        <p:spPr>
          <a:xfrm>
            <a:off x="2290800" y="369343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</a:t>
            </a:r>
            <a:endParaRPr dirty="0"/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15"/>
          </p:nvPr>
        </p:nvSpPr>
        <p:spPr>
          <a:xfrm>
            <a:off x="4990075" y="369343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Options &amp; Faults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1"/>
          <p:cNvSpPr txBox="1">
            <a:spLocks noGrp="1"/>
          </p:cNvSpPr>
          <p:nvPr>
            <p:ph type="title"/>
          </p:nvPr>
        </p:nvSpPr>
        <p:spPr>
          <a:xfrm>
            <a:off x="4509475" y="2155025"/>
            <a:ext cx="3921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</a:t>
            </a:r>
            <a:endParaRPr dirty="0"/>
          </a:p>
        </p:txBody>
      </p:sp>
      <p:sp>
        <p:nvSpPr>
          <p:cNvPr id="693" name="Google Shape;693;p31"/>
          <p:cNvSpPr txBox="1">
            <a:spLocks noGrp="1"/>
          </p:cNvSpPr>
          <p:nvPr>
            <p:ph type="title" idx="2"/>
          </p:nvPr>
        </p:nvSpPr>
        <p:spPr>
          <a:xfrm>
            <a:off x="4509475" y="1258850"/>
            <a:ext cx="1235700" cy="11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695" name="Google Shape;695;p31"/>
          <p:cNvGrpSpPr/>
          <p:nvPr/>
        </p:nvGrpSpPr>
        <p:grpSpPr>
          <a:xfrm>
            <a:off x="4627275" y="3315874"/>
            <a:ext cx="2284526" cy="1201324"/>
            <a:chOff x="4627275" y="3315874"/>
            <a:chExt cx="2284526" cy="1201324"/>
          </a:xfrm>
        </p:grpSpPr>
        <p:pic>
          <p:nvPicPr>
            <p:cNvPr id="696" name="Google Shape;696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27275" y="3315874"/>
              <a:ext cx="1486310" cy="1201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7" name="Google Shape;697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69926" y="3635555"/>
              <a:ext cx="1141875" cy="6417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4"/>
          <p:cNvSpPr txBox="1">
            <a:spLocks noGrp="1"/>
          </p:cNvSpPr>
          <p:nvPr>
            <p:ph type="subTitle" idx="6"/>
          </p:nvPr>
        </p:nvSpPr>
        <p:spPr>
          <a:xfrm>
            <a:off x="713213" y="2908425"/>
            <a:ext cx="2943300" cy="5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Extended Support</a:t>
            </a:r>
            <a:endParaRPr dirty="0"/>
          </a:p>
        </p:txBody>
      </p:sp>
      <p:sp>
        <p:nvSpPr>
          <p:cNvPr id="730" name="Google Shape;730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sp>
        <p:nvSpPr>
          <p:cNvPr id="731" name="Google Shape;731;p34"/>
          <p:cNvSpPr txBox="1">
            <a:spLocks noGrp="1"/>
          </p:cNvSpPr>
          <p:nvPr>
            <p:ph type="subTitle" idx="1"/>
          </p:nvPr>
        </p:nvSpPr>
        <p:spPr>
          <a:xfrm>
            <a:off x="713213" y="1839775"/>
            <a:ext cx="29433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SIC/XE </a:t>
            </a:r>
            <a:r>
              <a:rPr lang="ko-KR" altLang="en-US" dirty="0"/>
              <a:t>명령어로 구현된 프로그램을</a:t>
            </a:r>
            <a:br>
              <a:rPr lang="en-US" altLang="ko-KR" dirty="0"/>
            </a:br>
            <a:r>
              <a:rPr lang="ko-KR" altLang="en-US" dirty="0"/>
              <a:t>어셈블리 한다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732" name="Google Shape;732;p34"/>
          <p:cNvSpPr txBox="1">
            <a:spLocks noGrp="1"/>
          </p:cNvSpPr>
          <p:nvPr>
            <p:ph type="subTitle" idx="2"/>
          </p:nvPr>
        </p:nvSpPr>
        <p:spPr>
          <a:xfrm>
            <a:off x="3946027" y="1839774"/>
            <a:ext cx="2943300" cy="2560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Initialize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입력 파일 읽기</a:t>
            </a:r>
            <a:endParaRPr lang="en-US" altLang="ko-KR" dirty="0"/>
          </a:p>
          <a:p>
            <a:pPr marL="0" indent="0"/>
            <a:r>
              <a:rPr lang="en-US" altLang="ko-KR" dirty="0"/>
              <a:t>OP Table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Pass 1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라인 별 주소</a:t>
            </a:r>
            <a:r>
              <a:rPr lang="en-US" altLang="ko-KR" dirty="0"/>
              <a:t>(Locctr) </a:t>
            </a:r>
            <a:r>
              <a:rPr lang="ko-KR" altLang="en-US" dirty="0"/>
              <a:t>지정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심볼 및 리터럴 추출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Symbol Table / Intermediate File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생성 및 출력</a:t>
            </a:r>
            <a:endParaRPr lang="en-US" altLang="ko-K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Pass</a:t>
            </a:r>
            <a:r>
              <a:rPr lang="ko-KR" altLang="en-US" b="1" dirty="0"/>
              <a:t> </a:t>
            </a:r>
            <a:r>
              <a:rPr lang="en-US" altLang="ko-KR" b="1" dirty="0"/>
              <a:t>2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TA </a:t>
            </a:r>
            <a:r>
              <a:rPr lang="ko-KR" altLang="en-US" dirty="0"/>
              <a:t>계산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ObjectCode / List File </a:t>
            </a:r>
            <a:r>
              <a:rPr lang="ko-KR" altLang="en-US" dirty="0"/>
              <a:t>생성 및 출력</a:t>
            </a:r>
            <a:endParaRPr lang="en" dirty="0"/>
          </a:p>
        </p:txBody>
      </p:sp>
      <p:sp>
        <p:nvSpPr>
          <p:cNvPr id="733" name="Google Shape;733;p34"/>
          <p:cNvSpPr txBox="1">
            <a:spLocks noGrp="1"/>
          </p:cNvSpPr>
          <p:nvPr>
            <p:ph type="subTitle" idx="3"/>
          </p:nvPr>
        </p:nvSpPr>
        <p:spPr>
          <a:xfrm>
            <a:off x="713213" y="3427575"/>
            <a:ext cx="29433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Literal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 Section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EQU</a:t>
            </a:r>
            <a:endParaRPr dirty="0"/>
          </a:p>
        </p:txBody>
      </p:sp>
      <p:sp>
        <p:nvSpPr>
          <p:cNvPr id="735" name="Google Shape;735;p34"/>
          <p:cNvSpPr txBox="1">
            <a:spLocks noGrp="1"/>
          </p:cNvSpPr>
          <p:nvPr>
            <p:ph type="subTitle" idx="5"/>
          </p:nvPr>
        </p:nvSpPr>
        <p:spPr>
          <a:xfrm>
            <a:off x="713213" y="1320725"/>
            <a:ext cx="2943300" cy="5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Assembly SIC/XE Program</a:t>
            </a:r>
            <a:endParaRPr sz="1600" dirty="0"/>
          </a:p>
        </p:txBody>
      </p:sp>
      <p:sp>
        <p:nvSpPr>
          <p:cNvPr id="736" name="Google Shape;736;p34"/>
          <p:cNvSpPr txBox="1">
            <a:spLocks noGrp="1"/>
          </p:cNvSpPr>
          <p:nvPr>
            <p:ph type="subTitle" idx="7"/>
          </p:nvPr>
        </p:nvSpPr>
        <p:spPr>
          <a:xfrm>
            <a:off x="3945999" y="1320725"/>
            <a:ext cx="2943300" cy="5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 Pass Process</a:t>
            </a:r>
            <a:endParaRPr dirty="0"/>
          </a:p>
        </p:txBody>
      </p:sp>
      <p:grpSp>
        <p:nvGrpSpPr>
          <p:cNvPr id="738" name="Google Shape;738;p34"/>
          <p:cNvGrpSpPr/>
          <p:nvPr/>
        </p:nvGrpSpPr>
        <p:grpSpPr>
          <a:xfrm>
            <a:off x="7084282" y="1915075"/>
            <a:ext cx="1276943" cy="2605127"/>
            <a:chOff x="7084282" y="1915075"/>
            <a:chExt cx="1276943" cy="2605127"/>
          </a:xfrm>
        </p:grpSpPr>
        <p:grpSp>
          <p:nvGrpSpPr>
            <p:cNvPr id="739" name="Google Shape;739;p34"/>
            <p:cNvGrpSpPr/>
            <p:nvPr/>
          </p:nvGrpSpPr>
          <p:grpSpPr>
            <a:xfrm>
              <a:off x="7084282" y="2941099"/>
              <a:ext cx="1138536" cy="1579103"/>
              <a:chOff x="7062257" y="2206474"/>
              <a:chExt cx="1138536" cy="1579103"/>
            </a:xfrm>
          </p:grpSpPr>
          <p:pic>
            <p:nvPicPr>
              <p:cNvPr id="740" name="Google Shape;740;p3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062257" y="2206474"/>
                <a:ext cx="1138536" cy="157910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41" name="Google Shape;741;p34"/>
              <p:cNvGrpSpPr/>
              <p:nvPr/>
            </p:nvGrpSpPr>
            <p:grpSpPr>
              <a:xfrm>
                <a:off x="7425539" y="3496167"/>
                <a:ext cx="411952" cy="169462"/>
                <a:chOff x="6066014" y="2912731"/>
                <a:chExt cx="1104726" cy="454443"/>
              </a:xfrm>
            </p:grpSpPr>
            <p:sp>
              <p:nvSpPr>
                <p:cNvPr id="742" name="Google Shape;742;p34"/>
                <p:cNvSpPr/>
                <p:nvPr/>
              </p:nvSpPr>
              <p:spPr>
                <a:xfrm>
                  <a:off x="6066014" y="2912731"/>
                  <a:ext cx="1104726" cy="454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6" h="5054" extrusionOk="0">
                      <a:moveTo>
                        <a:pt x="3354" y="1970"/>
                      </a:moveTo>
                      <a:cubicBezTo>
                        <a:pt x="3446" y="1970"/>
                        <a:pt x="3511" y="1991"/>
                        <a:pt x="3602" y="2013"/>
                      </a:cubicBezTo>
                      <a:cubicBezTo>
                        <a:pt x="3689" y="2013"/>
                        <a:pt x="3781" y="2040"/>
                        <a:pt x="3872" y="2083"/>
                      </a:cubicBezTo>
                      <a:lnTo>
                        <a:pt x="2474" y="3050"/>
                      </a:lnTo>
                      <a:cubicBezTo>
                        <a:pt x="2366" y="2893"/>
                        <a:pt x="2317" y="2715"/>
                        <a:pt x="2366" y="2531"/>
                      </a:cubicBezTo>
                      <a:cubicBezTo>
                        <a:pt x="2474" y="2148"/>
                        <a:pt x="2906" y="1970"/>
                        <a:pt x="3354" y="1970"/>
                      </a:cubicBezTo>
                      <a:close/>
                      <a:moveTo>
                        <a:pt x="3937" y="2105"/>
                      </a:moveTo>
                      <a:cubicBezTo>
                        <a:pt x="4207" y="2196"/>
                        <a:pt x="4434" y="2353"/>
                        <a:pt x="4569" y="2553"/>
                      </a:cubicBezTo>
                      <a:cubicBezTo>
                        <a:pt x="4817" y="2893"/>
                        <a:pt x="4839" y="3363"/>
                        <a:pt x="4661" y="3795"/>
                      </a:cubicBezTo>
                      <a:cubicBezTo>
                        <a:pt x="4342" y="3746"/>
                        <a:pt x="4051" y="3703"/>
                        <a:pt x="3759" y="3660"/>
                      </a:cubicBezTo>
                      <a:cubicBezTo>
                        <a:pt x="3419" y="3611"/>
                        <a:pt x="3062" y="3546"/>
                        <a:pt x="2771" y="3363"/>
                      </a:cubicBezTo>
                      <a:cubicBezTo>
                        <a:pt x="2679" y="3298"/>
                        <a:pt x="2566" y="3206"/>
                        <a:pt x="2501" y="3093"/>
                      </a:cubicBezTo>
                      <a:lnTo>
                        <a:pt x="3937" y="2105"/>
                      </a:lnTo>
                      <a:close/>
                      <a:moveTo>
                        <a:pt x="4074" y="56"/>
                      </a:moveTo>
                      <a:cubicBezTo>
                        <a:pt x="4111" y="56"/>
                        <a:pt x="4148" y="57"/>
                        <a:pt x="4186" y="58"/>
                      </a:cubicBezTo>
                      <a:cubicBezTo>
                        <a:pt x="4364" y="58"/>
                        <a:pt x="4569" y="80"/>
                        <a:pt x="4747" y="123"/>
                      </a:cubicBezTo>
                      <a:cubicBezTo>
                        <a:pt x="4882" y="150"/>
                        <a:pt x="5039" y="171"/>
                        <a:pt x="5109" y="285"/>
                      </a:cubicBezTo>
                      <a:cubicBezTo>
                        <a:pt x="5222" y="420"/>
                        <a:pt x="5174" y="620"/>
                        <a:pt x="5152" y="733"/>
                      </a:cubicBezTo>
                      <a:cubicBezTo>
                        <a:pt x="4996" y="1273"/>
                        <a:pt x="4526" y="1635"/>
                        <a:pt x="4007" y="1970"/>
                      </a:cubicBezTo>
                      <a:lnTo>
                        <a:pt x="3937" y="2040"/>
                      </a:lnTo>
                      <a:cubicBezTo>
                        <a:pt x="3824" y="1991"/>
                        <a:pt x="3716" y="1970"/>
                        <a:pt x="3602" y="1948"/>
                      </a:cubicBezTo>
                      <a:cubicBezTo>
                        <a:pt x="3509" y="1928"/>
                        <a:pt x="3411" y="1917"/>
                        <a:pt x="3312" y="1917"/>
                      </a:cubicBezTo>
                      <a:cubicBezTo>
                        <a:pt x="2865" y="1917"/>
                        <a:pt x="2410" y="2125"/>
                        <a:pt x="2317" y="2510"/>
                      </a:cubicBezTo>
                      <a:cubicBezTo>
                        <a:pt x="2274" y="2715"/>
                        <a:pt x="2317" y="2915"/>
                        <a:pt x="2430" y="3071"/>
                      </a:cubicBezTo>
                      <a:lnTo>
                        <a:pt x="611" y="4335"/>
                      </a:lnTo>
                      <a:cubicBezTo>
                        <a:pt x="497" y="4222"/>
                        <a:pt x="384" y="4065"/>
                        <a:pt x="314" y="3881"/>
                      </a:cubicBezTo>
                      <a:cubicBezTo>
                        <a:pt x="44" y="3206"/>
                        <a:pt x="362" y="2488"/>
                        <a:pt x="562" y="2105"/>
                      </a:cubicBezTo>
                      <a:cubicBezTo>
                        <a:pt x="1241" y="857"/>
                        <a:pt x="2648" y="56"/>
                        <a:pt x="4074" y="56"/>
                      </a:cubicBezTo>
                      <a:close/>
                      <a:moveTo>
                        <a:pt x="2452" y="3120"/>
                      </a:moveTo>
                      <a:cubicBezTo>
                        <a:pt x="2544" y="3255"/>
                        <a:pt x="2636" y="3341"/>
                        <a:pt x="2744" y="3411"/>
                      </a:cubicBezTo>
                      <a:cubicBezTo>
                        <a:pt x="3041" y="3611"/>
                        <a:pt x="3419" y="3660"/>
                        <a:pt x="3737" y="3725"/>
                      </a:cubicBezTo>
                      <a:cubicBezTo>
                        <a:pt x="4029" y="3768"/>
                        <a:pt x="4342" y="3816"/>
                        <a:pt x="4634" y="3838"/>
                      </a:cubicBezTo>
                      <a:cubicBezTo>
                        <a:pt x="4591" y="3973"/>
                        <a:pt x="4499" y="4087"/>
                        <a:pt x="4412" y="4200"/>
                      </a:cubicBezTo>
                      <a:cubicBezTo>
                        <a:pt x="3986" y="4691"/>
                        <a:pt x="3311" y="4897"/>
                        <a:pt x="2814" y="4961"/>
                      </a:cubicBezTo>
                      <a:cubicBezTo>
                        <a:pt x="2664" y="4984"/>
                        <a:pt x="2507" y="4996"/>
                        <a:pt x="2349" y="4996"/>
                      </a:cubicBezTo>
                      <a:cubicBezTo>
                        <a:pt x="1723" y="4996"/>
                        <a:pt x="1068" y="4809"/>
                        <a:pt x="654" y="4378"/>
                      </a:cubicBezTo>
                      <a:lnTo>
                        <a:pt x="2452" y="3120"/>
                      </a:lnTo>
                      <a:close/>
                      <a:moveTo>
                        <a:pt x="4099" y="0"/>
                      </a:moveTo>
                      <a:cubicBezTo>
                        <a:pt x="2648" y="0"/>
                        <a:pt x="1221" y="796"/>
                        <a:pt x="519" y="2083"/>
                      </a:cubicBezTo>
                      <a:cubicBezTo>
                        <a:pt x="292" y="2466"/>
                        <a:pt x="0" y="3206"/>
                        <a:pt x="270" y="3903"/>
                      </a:cubicBezTo>
                      <a:cubicBezTo>
                        <a:pt x="341" y="4087"/>
                        <a:pt x="427" y="4243"/>
                        <a:pt x="562" y="4378"/>
                      </a:cubicBezTo>
                      <a:lnTo>
                        <a:pt x="384" y="4492"/>
                      </a:lnTo>
                      <a:lnTo>
                        <a:pt x="427" y="4535"/>
                      </a:lnTo>
                      <a:lnTo>
                        <a:pt x="611" y="4421"/>
                      </a:lnTo>
                      <a:cubicBezTo>
                        <a:pt x="1016" y="4826"/>
                        <a:pt x="1642" y="5032"/>
                        <a:pt x="2274" y="5053"/>
                      </a:cubicBezTo>
                      <a:cubicBezTo>
                        <a:pt x="2452" y="5053"/>
                        <a:pt x="2657" y="5032"/>
                        <a:pt x="2836" y="5010"/>
                      </a:cubicBezTo>
                      <a:cubicBezTo>
                        <a:pt x="3332" y="4940"/>
                        <a:pt x="4007" y="4740"/>
                        <a:pt x="4456" y="4243"/>
                      </a:cubicBezTo>
                      <a:cubicBezTo>
                        <a:pt x="4569" y="4108"/>
                        <a:pt x="4634" y="3973"/>
                        <a:pt x="4704" y="3838"/>
                      </a:cubicBezTo>
                      <a:cubicBezTo>
                        <a:pt x="4832" y="3851"/>
                        <a:pt x="4962" y="3858"/>
                        <a:pt x="5092" y="3858"/>
                      </a:cubicBezTo>
                      <a:cubicBezTo>
                        <a:pt x="5398" y="3858"/>
                        <a:pt x="5708" y="3819"/>
                        <a:pt x="6011" y="3725"/>
                      </a:cubicBezTo>
                      <a:cubicBezTo>
                        <a:pt x="6708" y="3525"/>
                        <a:pt x="7426" y="2850"/>
                        <a:pt x="7361" y="2040"/>
                      </a:cubicBezTo>
                      <a:cubicBezTo>
                        <a:pt x="7334" y="1948"/>
                        <a:pt x="7334" y="1856"/>
                        <a:pt x="7383" y="1791"/>
                      </a:cubicBezTo>
                      <a:cubicBezTo>
                        <a:pt x="7447" y="1743"/>
                        <a:pt x="7539" y="1743"/>
                        <a:pt x="7631" y="1743"/>
                      </a:cubicBezTo>
                      <a:cubicBezTo>
                        <a:pt x="9181" y="1878"/>
                        <a:pt x="10736" y="2083"/>
                        <a:pt x="12264" y="2310"/>
                      </a:cubicBezTo>
                      <a:lnTo>
                        <a:pt x="12286" y="2261"/>
                      </a:lnTo>
                      <a:cubicBezTo>
                        <a:pt x="10758" y="2013"/>
                        <a:pt x="9181" y="1835"/>
                        <a:pt x="7631" y="1700"/>
                      </a:cubicBezTo>
                      <a:cubicBezTo>
                        <a:pt x="7594" y="1693"/>
                        <a:pt x="7557" y="1688"/>
                        <a:pt x="7521" y="1688"/>
                      </a:cubicBezTo>
                      <a:cubicBezTo>
                        <a:pt x="7448" y="1688"/>
                        <a:pt x="7381" y="1708"/>
                        <a:pt x="7334" y="1770"/>
                      </a:cubicBezTo>
                      <a:cubicBezTo>
                        <a:pt x="7269" y="1835"/>
                        <a:pt x="7291" y="1948"/>
                        <a:pt x="7291" y="2040"/>
                      </a:cubicBezTo>
                      <a:lnTo>
                        <a:pt x="7291" y="2061"/>
                      </a:lnTo>
                      <a:cubicBezTo>
                        <a:pt x="7361" y="2823"/>
                        <a:pt x="6686" y="3476"/>
                        <a:pt x="6011" y="3681"/>
                      </a:cubicBezTo>
                      <a:cubicBezTo>
                        <a:pt x="5675" y="3770"/>
                        <a:pt x="5342" y="3802"/>
                        <a:pt x="5010" y="3802"/>
                      </a:cubicBezTo>
                      <a:cubicBezTo>
                        <a:pt x="4915" y="3802"/>
                        <a:pt x="4820" y="3800"/>
                        <a:pt x="4726" y="3795"/>
                      </a:cubicBezTo>
                      <a:cubicBezTo>
                        <a:pt x="4904" y="3341"/>
                        <a:pt x="4882" y="2871"/>
                        <a:pt x="4612" y="2510"/>
                      </a:cubicBezTo>
                      <a:cubicBezTo>
                        <a:pt x="4477" y="2331"/>
                        <a:pt x="4256" y="2175"/>
                        <a:pt x="4007" y="2061"/>
                      </a:cubicBezTo>
                      <a:lnTo>
                        <a:pt x="4051" y="2013"/>
                      </a:lnTo>
                      <a:cubicBezTo>
                        <a:pt x="4569" y="1656"/>
                        <a:pt x="5039" y="1295"/>
                        <a:pt x="5201" y="755"/>
                      </a:cubicBezTo>
                      <a:cubicBezTo>
                        <a:pt x="5244" y="641"/>
                        <a:pt x="5287" y="420"/>
                        <a:pt x="5152" y="236"/>
                      </a:cubicBezTo>
                      <a:cubicBezTo>
                        <a:pt x="5066" y="123"/>
                        <a:pt x="4904" y="80"/>
                        <a:pt x="4769" y="58"/>
                      </a:cubicBezTo>
                      <a:cubicBezTo>
                        <a:pt x="4547" y="19"/>
                        <a:pt x="4323" y="0"/>
                        <a:pt x="409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34"/>
                <p:cNvSpPr/>
                <p:nvPr/>
              </p:nvSpPr>
              <p:spPr>
                <a:xfrm>
                  <a:off x="6553540" y="3098048"/>
                  <a:ext cx="392939" cy="22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0" h="2544" extrusionOk="0">
                      <a:moveTo>
                        <a:pt x="475" y="0"/>
                      </a:moveTo>
                      <a:cubicBezTo>
                        <a:pt x="249" y="449"/>
                        <a:pt x="135" y="945"/>
                        <a:pt x="49" y="1550"/>
                      </a:cubicBezTo>
                      <a:cubicBezTo>
                        <a:pt x="22" y="1707"/>
                        <a:pt x="0" y="1869"/>
                        <a:pt x="49" y="2026"/>
                      </a:cubicBezTo>
                      <a:cubicBezTo>
                        <a:pt x="92" y="2161"/>
                        <a:pt x="205" y="2317"/>
                        <a:pt x="384" y="2360"/>
                      </a:cubicBezTo>
                      <a:cubicBezTo>
                        <a:pt x="395" y="2361"/>
                        <a:pt x="406" y="2362"/>
                        <a:pt x="418" y="2362"/>
                      </a:cubicBezTo>
                      <a:cubicBezTo>
                        <a:pt x="630" y="2362"/>
                        <a:pt x="815" y="2175"/>
                        <a:pt x="902" y="2047"/>
                      </a:cubicBezTo>
                      <a:cubicBezTo>
                        <a:pt x="1080" y="1777"/>
                        <a:pt x="1194" y="1485"/>
                        <a:pt x="1329" y="1194"/>
                      </a:cubicBezTo>
                      <a:cubicBezTo>
                        <a:pt x="1507" y="789"/>
                        <a:pt x="1669" y="384"/>
                        <a:pt x="1982" y="87"/>
                      </a:cubicBezTo>
                      <a:lnTo>
                        <a:pt x="1982" y="87"/>
                      </a:lnTo>
                      <a:cubicBezTo>
                        <a:pt x="1890" y="584"/>
                        <a:pt x="1847" y="1080"/>
                        <a:pt x="1804" y="1572"/>
                      </a:cubicBezTo>
                      <a:cubicBezTo>
                        <a:pt x="1804" y="1685"/>
                        <a:pt x="1826" y="1799"/>
                        <a:pt x="1890" y="1869"/>
                      </a:cubicBezTo>
                      <a:cubicBezTo>
                        <a:pt x="1912" y="1912"/>
                        <a:pt x="1961" y="1912"/>
                        <a:pt x="2004" y="1912"/>
                      </a:cubicBezTo>
                      <a:lnTo>
                        <a:pt x="2025" y="1912"/>
                      </a:lnTo>
                      <a:lnTo>
                        <a:pt x="3332" y="470"/>
                      </a:lnTo>
                      <a:cubicBezTo>
                        <a:pt x="3351" y="452"/>
                        <a:pt x="3454" y="348"/>
                        <a:pt x="3541" y="348"/>
                      </a:cubicBezTo>
                      <a:cubicBezTo>
                        <a:pt x="3555" y="348"/>
                        <a:pt x="3568" y="351"/>
                        <a:pt x="3581" y="357"/>
                      </a:cubicBezTo>
                      <a:lnTo>
                        <a:pt x="3197" y="1507"/>
                      </a:lnTo>
                      <a:cubicBezTo>
                        <a:pt x="3084" y="1820"/>
                        <a:pt x="3019" y="2161"/>
                        <a:pt x="3197" y="2382"/>
                      </a:cubicBezTo>
                      <a:cubicBezTo>
                        <a:pt x="3289" y="2474"/>
                        <a:pt x="3446" y="2544"/>
                        <a:pt x="3581" y="2544"/>
                      </a:cubicBezTo>
                      <a:cubicBezTo>
                        <a:pt x="3667" y="2544"/>
                        <a:pt x="3759" y="2544"/>
                        <a:pt x="3829" y="2495"/>
                      </a:cubicBezTo>
                      <a:cubicBezTo>
                        <a:pt x="4050" y="2431"/>
                        <a:pt x="4234" y="2247"/>
                        <a:pt x="4369" y="2090"/>
                      </a:cubicBezTo>
                      <a:lnTo>
                        <a:pt x="4320" y="2069"/>
                      </a:lnTo>
                      <a:cubicBezTo>
                        <a:pt x="4185" y="2204"/>
                        <a:pt x="4029" y="2382"/>
                        <a:pt x="3829" y="2452"/>
                      </a:cubicBezTo>
                      <a:cubicBezTo>
                        <a:pt x="3766" y="2474"/>
                        <a:pt x="3696" y="2486"/>
                        <a:pt x="3624" y="2486"/>
                      </a:cubicBezTo>
                      <a:cubicBezTo>
                        <a:pt x="3486" y="2486"/>
                        <a:pt x="3343" y="2442"/>
                        <a:pt x="3240" y="2339"/>
                      </a:cubicBezTo>
                      <a:cubicBezTo>
                        <a:pt x="3062" y="2139"/>
                        <a:pt x="3154" y="1820"/>
                        <a:pt x="3240" y="1529"/>
                      </a:cubicBezTo>
                      <a:lnTo>
                        <a:pt x="3645" y="357"/>
                      </a:lnTo>
                      <a:cubicBezTo>
                        <a:pt x="3645" y="335"/>
                        <a:pt x="3645" y="335"/>
                        <a:pt x="3624" y="314"/>
                      </a:cubicBezTo>
                      <a:cubicBezTo>
                        <a:pt x="3604" y="301"/>
                        <a:pt x="3579" y="294"/>
                        <a:pt x="3549" y="294"/>
                      </a:cubicBezTo>
                      <a:cubicBezTo>
                        <a:pt x="3478" y="294"/>
                        <a:pt x="3384" y="332"/>
                        <a:pt x="3289" y="427"/>
                      </a:cubicBezTo>
                      <a:lnTo>
                        <a:pt x="1982" y="1869"/>
                      </a:lnTo>
                      <a:cubicBezTo>
                        <a:pt x="1961" y="1869"/>
                        <a:pt x="1961" y="1842"/>
                        <a:pt x="1939" y="1842"/>
                      </a:cubicBezTo>
                      <a:cubicBezTo>
                        <a:pt x="1869" y="1777"/>
                        <a:pt x="1869" y="1664"/>
                        <a:pt x="1869" y="1599"/>
                      </a:cubicBezTo>
                      <a:cubicBezTo>
                        <a:pt x="1890" y="1059"/>
                        <a:pt x="1961" y="540"/>
                        <a:pt x="2047" y="22"/>
                      </a:cubicBezTo>
                      <a:lnTo>
                        <a:pt x="2047" y="0"/>
                      </a:lnTo>
                      <a:lnTo>
                        <a:pt x="2004" y="0"/>
                      </a:lnTo>
                      <a:cubicBezTo>
                        <a:pt x="1642" y="314"/>
                        <a:pt x="1464" y="740"/>
                        <a:pt x="1264" y="1167"/>
                      </a:cubicBezTo>
                      <a:cubicBezTo>
                        <a:pt x="1151" y="1464"/>
                        <a:pt x="1015" y="1755"/>
                        <a:pt x="859" y="2004"/>
                      </a:cubicBezTo>
                      <a:cubicBezTo>
                        <a:pt x="776" y="2126"/>
                        <a:pt x="622" y="2302"/>
                        <a:pt x="441" y="2302"/>
                      </a:cubicBezTo>
                      <a:cubicBezTo>
                        <a:pt x="422" y="2302"/>
                        <a:pt x="403" y="2300"/>
                        <a:pt x="384" y="2296"/>
                      </a:cubicBezTo>
                      <a:cubicBezTo>
                        <a:pt x="249" y="2274"/>
                        <a:pt x="135" y="2139"/>
                        <a:pt x="114" y="2004"/>
                      </a:cubicBezTo>
                      <a:cubicBezTo>
                        <a:pt x="70" y="1869"/>
                        <a:pt x="92" y="1707"/>
                        <a:pt x="114" y="1550"/>
                      </a:cubicBezTo>
                      <a:cubicBezTo>
                        <a:pt x="205" y="945"/>
                        <a:pt x="292" y="470"/>
                        <a:pt x="540" y="22"/>
                      </a:cubicBezTo>
                      <a:lnTo>
                        <a:pt x="4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744" name="Google Shape;744;p34"/>
            <p:cNvPicPr preferRelativeResize="0"/>
            <p:nvPr/>
          </p:nvPicPr>
          <p:blipFill rotWithShape="1">
            <a:blip r:embed="rId4">
              <a:alphaModFix/>
            </a:blip>
            <a:srcRect l="8171" t="8839" r="3962" b="3294"/>
            <a:stretch/>
          </p:blipFill>
          <p:spPr>
            <a:xfrm>
              <a:off x="7133550" y="1915075"/>
              <a:ext cx="1227675" cy="9232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630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1"/>
          <p:cNvSpPr txBox="1">
            <a:spLocks noGrp="1"/>
          </p:cNvSpPr>
          <p:nvPr>
            <p:ph type="title"/>
          </p:nvPr>
        </p:nvSpPr>
        <p:spPr>
          <a:xfrm>
            <a:off x="4509475" y="2155025"/>
            <a:ext cx="3921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</a:t>
            </a:r>
            <a:endParaRPr dirty="0"/>
          </a:p>
        </p:txBody>
      </p:sp>
      <p:sp>
        <p:nvSpPr>
          <p:cNvPr id="693" name="Google Shape;693;p31"/>
          <p:cNvSpPr txBox="1">
            <a:spLocks noGrp="1"/>
          </p:cNvSpPr>
          <p:nvPr>
            <p:ph type="title" idx="2"/>
          </p:nvPr>
        </p:nvSpPr>
        <p:spPr>
          <a:xfrm>
            <a:off x="4509475" y="1258850"/>
            <a:ext cx="1235700" cy="11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695" name="Google Shape;695;p31"/>
          <p:cNvGrpSpPr/>
          <p:nvPr/>
        </p:nvGrpSpPr>
        <p:grpSpPr>
          <a:xfrm>
            <a:off x="4627275" y="3315874"/>
            <a:ext cx="2284526" cy="1201324"/>
            <a:chOff x="4627275" y="3315874"/>
            <a:chExt cx="2284526" cy="1201324"/>
          </a:xfrm>
        </p:grpSpPr>
        <p:pic>
          <p:nvPicPr>
            <p:cNvPr id="696" name="Google Shape;696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27275" y="3315874"/>
              <a:ext cx="1486310" cy="1201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7" name="Google Shape;697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69926" y="3635555"/>
              <a:ext cx="1141875" cy="6417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" name="Google Shape;7869;p65">
            <a:extLst>
              <a:ext uri="{FF2B5EF4-FFF2-40B4-BE49-F238E27FC236}">
                <a16:creationId xmlns:a16="http://schemas.microsoft.com/office/drawing/2014/main" id="{0A9ABF51-8D73-EA4E-6E1D-EECB4E8633C3}"/>
              </a:ext>
            </a:extLst>
          </p:cNvPr>
          <p:cNvGrpSpPr/>
          <p:nvPr/>
        </p:nvGrpSpPr>
        <p:grpSpPr>
          <a:xfrm>
            <a:off x="1024389" y="1258850"/>
            <a:ext cx="2872922" cy="2668523"/>
            <a:chOff x="-3037625" y="3254850"/>
            <a:chExt cx="299325" cy="256775"/>
          </a:xfrm>
        </p:grpSpPr>
        <p:sp>
          <p:nvSpPr>
            <p:cNvPr id="4" name="Google Shape;7870;p65">
              <a:extLst>
                <a:ext uri="{FF2B5EF4-FFF2-40B4-BE49-F238E27FC236}">
                  <a16:creationId xmlns:a16="http://schemas.microsoft.com/office/drawing/2014/main" id="{03ED3E46-197D-1CC1-F6B2-51FE69E6CB75}"/>
                </a:ext>
              </a:extLst>
            </p:cNvPr>
            <p:cNvSpPr/>
            <p:nvPr/>
          </p:nvSpPr>
          <p:spPr>
            <a:xfrm>
              <a:off x="-3037625" y="3460400"/>
              <a:ext cx="152825" cy="51225"/>
            </a:xfrm>
            <a:custGeom>
              <a:avLst/>
              <a:gdLst/>
              <a:ahLst/>
              <a:cxnLst/>
              <a:rect l="l" t="t" r="r" b="b"/>
              <a:pathLst>
                <a:path w="6113" h="2049" extrusionOk="0">
                  <a:moveTo>
                    <a:pt x="1356" y="1"/>
                  </a:moveTo>
                  <a:cubicBezTo>
                    <a:pt x="1" y="1"/>
                    <a:pt x="1" y="2049"/>
                    <a:pt x="1356" y="2049"/>
                  </a:cubicBezTo>
                  <a:lnTo>
                    <a:pt x="4758" y="2049"/>
                  </a:lnTo>
                  <a:cubicBezTo>
                    <a:pt x="6113" y="2049"/>
                    <a:pt x="6113" y="1"/>
                    <a:pt x="4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871;p65">
              <a:extLst>
                <a:ext uri="{FF2B5EF4-FFF2-40B4-BE49-F238E27FC236}">
                  <a16:creationId xmlns:a16="http://schemas.microsoft.com/office/drawing/2014/main" id="{155DC789-D3B8-A952-4192-97B29E543D7F}"/>
                </a:ext>
              </a:extLst>
            </p:cNvPr>
            <p:cNvSpPr/>
            <p:nvPr/>
          </p:nvSpPr>
          <p:spPr>
            <a:xfrm>
              <a:off x="-2884825" y="3460400"/>
              <a:ext cx="146525" cy="51225"/>
            </a:xfrm>
            <a:custGeom>
              <a:avLst/>
              <a:gdLst/>
              <a:ahLst/>
              <a:cxnLst/>
              <a:rect l="l" t="t" r="r" b="b"/>
              <a:pathLst>
                <a:path w="5861" h="2049" extrusionOk="0">
                  <a:moveTo>
                    <a:pt x="1" y="1"/>
                  </a:moveTo>
                  <a:cubicBezTo>
                    <a:pt x="473" y="631"/>
                    <a:pt x="473" y="1419"/>
                    <a:pt x="1" y="2049"/>
                  </a:cubicBezTo>
                  <a:lnTo>
                    <a:pt x="4853" y="2049"/>
                  </a:lnTo>
                  <a:cubicBezTo>
                    <a:pt x="5388" y="2049"/>
                    <a:pt x="5861" y="1576"/>
                    <a:pt x="5861" y="1041"/>
                  </a:cubicBezTo>
                  <a:cubicBezTo>
                    <a:pt x="5861" y="442"/>
                    <a:pt x="5451" y="1"/>
                    <a:pt x="4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872;p65">
              <a:extLst>
                <a:ext uri="{FF2B5EF4-FFF2-40B4-BE49-F238E27FC236}">
                  <a16:creationId xmlns:a16="http://schemas.microsoft.com/office/drawing/2014/main" id="{9CD4AF99-B128-790F-25CB-5BE4A8FA424C}"/>
                </a:ext>
              </a:extLst>
            </p:cNvPr>
            <p:cNvSpPr/>
            <p:nvPr/>
          </p:nvSpPr>
          <p:spPr>
            <a:xfrm>
              <a:off x="-2909225" y="3313125"/>
              <a:ext cx="59875" cy="72475"/>
            </a:xfrm>
            <a:custGeom>
              <a:avLst/>
              <a:gdLst/>
              <a:ahLst/>
              <a:cxnLst/>
              <a:rect l="l" t="t" r="r" b="b"/>
              <a:pathLst>
                <a:path w="2395" h="2899" extrusionOk="0">
                  <a:moveTo>
                    <a:pt x="0" y="1"/>
                  </a:moveTo>
                  <a:lnTo>
                    <a:pt x="0" y="2899"/>
                  </a:lnTo>
                  <a:lnTo>
                    <a:pt x="2395" y="14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873;p65">
              <a:extLst>
                <a:ext uri="{FF2B5EF4-FFF2-40B4-BE49-F238E27FC236}">
                  <a16:creationId xmlns:a16="http://schemas.microsoft.com/office/drawing/2014/main" id="{E532D0EF-726B-E000-25DD-B49CE84CEB25}"/>
                </a:ext>
              </a:extLst>
            </p:cNvPr>
            <p:cNvSpPr/>
            <p:nvPr/>
          </p:nvSpPr>
          <p:spPr>
            <a:xfrm>
              <a:off x="-3029750" y="3254850"/>
              <a:ext cx="291450" cy="188250"/>
            </a:xfrm>
            <a:custGeom>
              <a:avLst/>
              <a:gdLst/>
              <a:ahLst/>
              <a:cxnLst/>
              <a:rect l="l" t="t" r="r" b="b"/>
              <a:pathLst>
                <a:path w="11658" h="7530" extrusionOk="0">
                  <a:moveTo>
                    <a:pt x="4414" y="1387"/>
                  </a:moveTo>
                  <a:cubicBezTo>
                    <a:pt x="4476" y="1387"/>
                    <a:pt x="4541" y="1407"/>
                    <a:pt x="4601" y="1449"/>
                  </a:cubicBezTo>
                  <a:lnTo>
                    <a:pt x="8035" y="3497"/>
                  </a:lnTo>
                  <a:cubicBezTo>
                    <a:pt x="8287" y="3623"/>
                    <a:pt x="8287" y="3938"/>
                    <a:pt x="8035" y="4064"/>
                  </a:cubicBezTo>
                  <a:lnTo>
                    <a:pt x="4601" y="6112"/>
                  </a:lnTo>
                  <a:cubicBezTo>
                    <a:pt x="4552" y="6140"/>
                    <a:pt x="4500" y="6153"/>
                    <a:pt x="4448" y="6153"/>
                  </a:cubicBezTo>
                  <a:cubicBezTo>
                    <a:pt x="4268" y="6153"/>
                    <a:pt x="4097" y="6000"/>
                    <a:pt x="4097" y="5829"/>
                  </a:cubicBezTo>
                  <a:lnTo>
                    <a:pt x="4097" y="1733"/>
                  </a:lnTo>
                  <a:cubicBezTo>
                    <a:pt x="4097" y="1527"/>
                    <a:pt x="4247" y="1387"/>
                    <a:pt x="4414" y="1387"/>
                  </a:cubicBezTo>
                  <a:close/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6490"/>
                  </a:lnTo>
                  <a:cubicBezTo>
                    <a:pt x="1" y="7057"/>
                    <a:pt x="473" y="7530"/>
                    <a:pt x="1041" y="7530"/>
                  </a:cubicBezTo>
                  <a:lnTo>
                    <a:pt x="10650" y="7530"/>
                  </a:lnTo>
                  <a:cubicBezTo>
                    <a:pt x="11185" y="7530"/>
                    <a:pt x="11658" y="7057"/>
                    <a:pt x="11658" y="6490"/>
                  </a:cubicBezTo>
                  <a:lnTo>
                    <a:pt x="11658" y="1040"/>
                  </a:lnTo>
                  <a:cubicBezTo>
                    <a:pt x="11658" y="473"/>
                    <a:pt x="11248" y="0"/>
                    <a:pt x="106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093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1"/>
          <p:cNvSpPr txBox="1">
            <a:spLocks noGrp="1"/>
          </p:cNvSpPr>
          <p:nvPr>
            <p:ph type="title"/>
          </p:nvPr>
        </p:nvSpPr>
        <p:spPr>
          <a:xfrm>
            <a:off x="4509475" y="2155025"/>
            <a:ext cx="3921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Context</a:t>
            </a:r>
            <a:endParaRPr dirty="0"/>
          </a:p>
        </p:txBody>
      </p:sp>
      <p:sp>
        <p:nvSpPr>
          <p:cNvPr id="693" name="Google Shape;693;p31"/>
          <p:cNvSpPr txBox="1">
            <a:spLocks noGrp="1"/>
          </p:cNvSpPr>
          <p:nvPr>
            <p:ph type="title" idx="2"/>
          </p:nvPr>
        </p:nvSpPr>
        <p:spPr>
          <a:xfrm>
            <a:off x="4509475" y="1258850"/>
            <a:ext cx="1235700" cy="11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695" name="Google Shape;695;p31"/>
          <p:cNvGrpSpPr/>
          <p:nvPr/>
        </p:nvGrpSpPr>
        <p:grpSpPr>
          <a:xfrm>
            <a:off x="4627275" y="3315874"/>
            <a:ext cx="2284526" cy="1201324"/>
            <a:chOff x="4627275" y="3315874"/>
            <a:chExt cx="2284526" cy="1201324"/>
          </a:xfrm>
        </p:grpSpPr>
        <p:pic>
          <p:nvPicPr>
            <p:cNvPr id="696" name="Google Shape;696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27275" y="3315874"/>
              <a:ext cx="1486310" cy="1201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7" name="Google Shape;697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69926" y="3635555"/>
              <a:ext cx="1141875" cy="6417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" name="Google Shape;6273;p61">
            <a:extLst>
              <a:ext uri="{FF2B5EF4-FFF2-40B4-BE49-F238E27FC236}">
                <a16:creationId xmlns:a16="http://schemas.microsoft.com/office/drawing/2014/main" id="{7DD16A4F-CCD1-F4B1-0527-970FDA1F6F75}"/>
              </a:ext>
            </a:extLst>
          </p:cNvPr>
          <p:cNvGrpSpPr/>
          <p:nvPr/>
        </p:nvGrpSpPr>
        <p:grpSpPr>
          <a:xfrm>
            <a:off x="1372620" y="1120990"/>
            <a:ext cx="2338639" cy="2514565"/>
            <a:chOff x="5727850" y="3609275"/>
            <a:chExt cx="278850" cy="277275"/>
          </a:xfrm>
        </p:grpSpPr>
        <p:sp>
          <p:nvSpPr>
            <p:cNvPr id="4" name="Google Shape;6274;p61">
              <a:extLst>
                <a:ext uri="{FF2B5EF4-FFF2-40B4-BE49-F238E27FC236}">
                  <a16:creationId xmlns:a16="http://schemas.microsoft.com/office/drawing/2014/main" id="{6D37CE91-E7F0-D1BF-D901-8048F5BDD1C7}"/>
                </a:ext>
              </a:extLst>
            </p:cNvPr>
            <p:cNvSpPr/>
            <p:nvPr/>
          </p:nvSpPr>
          <p:spPr>
            <a:xfrm>
              <a:off x="5884600" y="3765225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6" y="662"/>
                  </a:moveTo>
                  <a:cubicBezTo>
                    <a:pt x="2646" y="662"/>
                    <a:pt x="2804" y="819"/>
                    <a:pt x="2804" y="1008"/>
                  </a:cubicBezTo>
                  <a:cubicBezTo>
                    <a:pt x="2804" y="1197"/>
                    <a:pt x="2646" y="1355"/>
                    <a:pt x="2426" y="1355"/>
                  </a:cubicBezTo>
                  <a:cubicBezTo>
                    <a:pt x="2237" y="1355"/>
                    <a:pt x="2079" y="1197"/>
                    <a:pt x="2079" y="1008"/>
                  </a:cubicBezTo>
                  <a:cubicBezTo>
                    <a:pt x="2079" y="819"/>
                    <a:pt x="2237" y="662"/>
                    <a:pt x="2426" y="662"/>
                  </a:cubicBezTo>
                  <a:close/>
                  <a:moveTo>
                    <a:pt x="2426" y="1670"/>
                  </a:moveTo>
                  <a:cubicBezTo>
                    <a:pt x="2646" y="1670"/>
                    <a:pt x="2804" y="1828"/>
                    <a:pt x="2804" y="2048"/>
                  </a:cubicBezTo>
                  <a:lnTo>
                    <a:pt x="2804" y="3781"/>
                  </a:lnTo>
                  <a:cubicBezTo>
                    <a:pt x="2804" y="3970"/>
                    <a:pt x="2646" y="4127"/>
                    <a:pt x="2426" y="4127"/>
                  </a:cubicBezTo>
                  <a:cubicBezTo>
                    <a:pt x="2237" y="4127"/>
                    <a:pt x="2079" y="3970"/>
                    <a:pt x="2079" y="3781"/>
                  </a:cubicBezTo>
                  <a:lnTo>
                    <a:pt x="2079" y="2048"/>
                  </a:lnTo>
                  <a:cubicBezTo>
                    <a:pt x="2079" y="1828"/>
                    <a:pt x="2237" y="1670"/>
                    <a:pt x="2426" y="1670"/>
                  </a:cubicBezTo>
                  <a:close/>
                  <a:moveTo>
                    <a:pt x="2426" y="0"/>
                  </a:moveTo>
                  <a:cubicBezTo>
                    <a:pt x="1103" y="0"/>
                    <a:pt x="0" y="1103"/>
                    <a:pt x="0" y="2426"/>
                  </a:cubicBezTo>
                  <a:cubicBezTo>
                    <a:pt x="0" y="3749"/>
                    <a:pt x="1103" y="4852"/>
                    <a:pt x="2426" y="4852"/>
                  </a:cubicBezTo>
                  <a:cubicBezTo>
                    <a:pt x="3781" y="4852"/>
                    <a:pt x="4883" y="3749"/>
                    <a:pt x="4883" y="2426"/>
                  </a:cubicBezTo>
                  <a:cubicBezTo>
                    <a:pt x="4883" y="1040"/>
                    <a:pt x="3781" y="0"/>
                    <a:pt x="2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275;p61">
              <a:extLst>
                <a:ext uri="{FF2B5EF4-FFF2-40B4-BE49-F238E27FC236}">
                  <a16:creationId xmlns:a16="http://schemas.microsoft.com/office/drawing/2014/main" id="{FEE28EAA-94FE-4E61-45CA-525ACA5D1B1D}"/>
                </a:ext>
              </a:extLst>
            </p:cNvPr>
            <p:cNvSpPr/>
            <p:nvPr/>
          </p:nvSpPr>
          <p:spPr>
            <a:xfrm>
              <a:off x="5727850" y="3669125"/>
              <a:ext cx="35475" cy="216625"/>
            </a:xfrm>
            <a:custGeom>
              <a:avLst/>
              <a:gdLst/>
              <a:ahLst/>
              <a:cxnLst/>
              <a:rect l="l" t="t" r="r" b="b"/>
              <a:pathLst>
                <a:path w="1419" h="8665" extrusionOk="0">
                  <a:moveTo>
                    <a:pt x="32" y="1"/>
                  </a:moveTo>
                  <a:lnTo>
                    <a:pt x="32" y="7310"/>
                  </a:lnTo>
                  <a:cubicBezTo>
                    <a:pt x="1" y="8034"/>
                    <a:pt x="631" y="8665"/>
                    <a:pt x="1418" y="8665"/>
                  </a:cubicBezTo>
                  <a:lnTo>
                    <a:pt x="1418" y="347"/>
                  </a:lnTo>
                  <a:lnTo>
                    <a:pt x="1072" y="347"/>
                  </a:lnTo>
                  <a:cubicBezTo>
                    <a:pt x="662" y="347"/>
                    <a:pt x="316" y="253"/>
                    <a:pt x="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276;p61">
              <a:extLst>
                <a:ext uri="{FF2B5EF4-FFF2-40B4-BE49-F238E27FC236}">
                  <a16:creationId xmlns:a16="http://schemas.microsoft.com/office/drawing/2014/main" id="{F2ECD424-29BD-760C-B02A-DA7015713D91}"/>
                </a:ext>
              </a:extLst>
            </p:cNvPr>
            <p:cNvSpPr/>
            <p:nvPr/>
          </p:nvSpPr>
          <p:spPr>
            <a:xfrm>
              <a:off x="5779825" y="3677800"/>
              <a:ext cx="174900" cy="207950"/>
            </a:xfrm>
            <a:custGeom>
              <a:avLst/>
              <a:gdLst/>
              <a:ahLst/>
              <a:cxnLst/>
              <a:rect l="l" t="t" r="r" b="b"/>
              <a:pathLst>
                <a:path w="6996" h="8318" extrusionOk="0">
                  <a:moveTo>
                    <a:pt x="5262" y="693"/>
                  </a:moveTo>
                  <a:cubicBezTo>
                    <a:pt x="5451" y="693"/>
                    <a:pt x="5609" y="851"/>
                    <a:pt x="5609" y="1040"/>
                  </a:cubicBezTo>
                  <a:cubicBezTo>
                    <a:pt x="5609" y="1229"/>
                    <a:pt x="5451" y="1386"/>
                    <a:pt x="5262" y="1386"/>
                  </a:cubicBezTo>
                  <a:lnTo>
                    <a:pt x="1072" y="1386"/>
                  </a:lnTo>
                  <a:cubicBezTo>
                    <a:pt x="883" y="1386"/>
                    <a:pt x="726" y="1229"/>
                    <a:pt x="726" y="1040"/>
                  </a:cubicBezTo>
                  <a:cubicBezTo>
                    <a:pt x="726" y="851"/>
                    <a:pt x="883" y="693"/>
                    <a:pt x="1072" y="693"/>
                  </a:cubicBezTo>
                  <a:close/>
                  <a:moveTo>
                    <a:pt x="5262" y="2080"/>
                  </a:moveTo>
                  <a:cubicBezTo>
                    <a:pt x="5451" y="2080"/>
                    <a:pt x="5609" y="2237"/>
                    <a:pt x="5609" y="2426"/>
                  </a:cubicBezTo>
                  <a:cubicBezTo>
                    <a:pt x="5609" y="2615"/>
                    <a:pt x="5451" y="2773"/>
                    <a:pt x="5262" y="2773"/>
                  </a:cubicBezTo>
                  <a:lnTo>
                    <a:pt x="1072" y="2773"/>
                  </a:lnTo>
                  <a:cubicBezTo>
                    <a:pt x="883" y="2773"/>
                    <a:pt x="726" y="2615"/>
                    <a:pt x="726" y="2426"/>
                  </a:cubicBezTo>
                  <a:cubicBezTo>
                    <a:pt x="726" y="2237"/>
                    <a:pt x="883" y="2080"/>
                    <a:pt x="1072" y="2080"/>
                  </a:cubicBezTo>
                  <a:close/>
                  <a:moveTo>
                    <a:pt x="1" y="0"/>
                  </a:moveTo>
                  <a:lnTo>
                    <a:pt x="1" y="8318"/>
                  </a:lnTo>
                  <a:lnTo>
                    <a:pt x="4695" y="8318"/>
                  </a:lnTo>
                  <a:cubicBezTo>
                    <a:pt x="4002" y="7750"/>
                    <a:pt x="3498" y="6868"/>
                    <a:pt x="3498" y="5892"/>
                  </a:cubicBezTo>
                  <a:cubicBezTo>
                    <a:pt x="3498" y="5766"/>
                    <a:pt x="3561" y="5640"/>
                    <a:pt x="3561" y="5545"/>
                  </a:cubicBezTo>
                  <a:lnTo>
                    <a:pt x="1072" y="5545"/>
                  </a:lnTo>
                  <a:cubicBezTo>
                    <a:pt x="883" y="5545"/>
                    <a:pt x="726" y="5388"/>
                    <a:pt x="726" y="5167"/>
                  </a:cubicBezTo>
                  <a:lnTo>
                    <a:pt x="726" y="3812"/>
                  </a:lnTo>
                  <a:cubicBezTo>
                    <a:pt x="726" y="3592"/>
                    <a:pt x="883" y="3434"/>
                    <a:pt x="1072" y="3434"/>
                  </a:cubicBezTo>
                  <a:lnTo>
                    <a:pt x="4695" y="3434"/>
                  </a:lnTo>
                  <a:cubicBezTo>
                    <a:pt x="5199" y="3056"/>
                    <a:pt x="5861" y="2773"/>
                    <a:pt x="6617" y="2773"/>
                  </a:cubicBezTo>
                  <a:cubicBezTo>
                    <a:pt x="6743" y="2773"/>
                    <a:pt x="6869" y="2804"/>
                    <a:pt x="6995" y="2804"/>
                  </a:cubicBezTo>
                  <a:lnTo>
                    <a:pt x="69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277;p61">
              <a:extLst>
                <a:ext uri="{FF2B5EF4-FFF2-40B4-BE49-F238E27FC236}">
                  <a16:creationId xmlns:a16="http://schemas.microsoft.com/office/drawing/2014/main" id="{AA634E09-A8CE-CCD9-7459-FE06880AE32E}"/>
                </a:ext>
              </a:extLst>
            </p:cNvPr>
            <p:cNvSpPr/>
            <p:nvPr/>
          </p:nvSpPr>
          <p:spPr>
            <a:xfrm>
              <a:off x="5815275" y="3781750"/>
              <a:ext cx="66200" cy="17350"/>
            </a:xfrm>
            <a:custGeom>
              <a:avLst/>
              <a:gdLst/>
              <a:ahLst/>
              <a:cxnLst/>
              <a:rect l="l" t="t" r="r" b="b"/>
              <a:pathLst>
                <a:path w="2648" h="694" extrusionOk="0">
                  <a:moveTo>
                    <a:pt x="1" y="1"/>
                  </a:moveTo>
                  <a:lnTo>
                    <a:pt x="1" y="694"/>
                  </a:lnTo>
                  <a:lnTo>
                    <a:pt x="2301" y="694"/>
                  </a:lnTo>
                  <a:cubicBezTo>
                    <a:pt x="2364" y="473"/>
                    <a:pt x="2490" y="221"/>
                    <a:pt x="2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278;p61">
              <a:extLst>
                <a:ext uri="{FF2B5EF4-FFF2-40B4-BE49-F238E27FC236}">
                  <a16:creationId xmlns:a16="http://schemas.microsoft.com/office/drawing/2014/main" id="{223356BB-2587-AB93-F54A-D8F3E123A2F5}"/>
                </a:ext>
              </a:extLst>
            </p:cNvPr>
            <p:cNvSpPr/>
            <p:nvPr/>
          </p:nvSpPr>
          <p:spPr>
            <a:xfrm>
              <a:off x="5727850" y="3609275"/>
              <a:ext cx="226075" cy="51225"/>
            </a:xfrm>
            <a:custGeom>
              <a:avLst/>
              <a:gdLst/>
              <a:ahLst/>
              <a:cxnLst/>
              <a:rect l="l" t="t" r="r" b="b"/>
              <a:pathLst>
                <a:path w="9043" h="2049" extrusionOk="0">
                  <a:moveTo>
                    <a:pt x="1072" y="0"/>
                  </a:moveTo>
                  <a:cubicBezTo>
                    <a:pt x="473" y="0"/>
                    <a:pt x="32" y="473"/>
                    <a:pt x="32" y="1040"/>
                  </a:cubicBezTo>
                  <a:cubicBezTo>
                    <a:pt x="1" y="1576"/>
                    <a:pt x="473" y="2048"/>
                    <a:pt x="1072" y="2048"/>
                  </a:cubicBezTo>
                  <a:lnTo>
                    <a:pt x="9043" y="2048"/>
                  </a:lnTo>
                  <a:cubicBezTo>
                    <a:pt x="8475" y="2048"/>
                    <a:pt x="8034" y="1576"/>
                    <a:pt x="8034" y="1040"/>
                  </a:cubicBezTo>
                  <a:cubicBezTo>
                    <a:pt x="8034" y="441"/>
                    <a:pt x="8507" y="0"/>
                    <a:pt x="9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2449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Context of Assembler</a:t>
            </a:r>
            <a:endParaRPr dirty="0"/>
          </a:p>
        </p:txBody>
      </p:sp>
      <p:sp>
        <p:nvSpPr>
          <p:cNvPr id="880" name="Google Shape;880;p41"/>
          <p:cNvSpPr/>
          <p:nvPr/>
        </p:nvSpPr>
        <p:spPr>
          <a:xfrm>
            <a:off x="1613025" y="1361700"/>
            <a:ext cx="170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41"/>
          <p:cNvSpPr/>
          <p:nvPr/>
        </p:nvSpPr>
        <p:spPr>
          <a:xfrm>
            <a:off x="3509754" y="1361700"/>
            <a:ext cx="170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41"/>
          <p:cNvSpPr/>
          <p:nvPr/>
        </p:nvSpPr>
        <p:spPr>
          <a:xfrm>
            <a:off x="5406483" y="1361700"/>
            <a:ext cx="170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1"/>
          <p:cNvSpPr/>
          <p:nvPr/>
        </p:nvSpPr>
        <p:spPr>
          <a:xfrm>
            <a:off x="7303212" y="1361700"/>
            <a:ext cx="170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1"/>
          <p:cNvSpPr txBox="1"/>
          <p:nvPr/>
        </p:nvSpPr>
        <p:spPr>
          <a:xfrm flipH="1">
            <a:off x="757896" y="1806533"/>
            <a:ext cx="1888629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Read &amp; Tokenize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Label, Operator, Operand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(Comment)</a:t>
            </a:r>
          </a:p>
        </p:txBody>
      </p:sp>
      <p:sp>
        <p:nvSpPr>
          <p:cNvPr id="885" name="Google Shape;885;p41"/>
          <p:cNvSpPr txBox="1"/>
          <p:nvPr/>
        </p:nvSpPr>
        <p:spPr>
          <a:xfrm flipH="1">
            <a:off x="2711762" y="1835716"/>
            <a:ext cx="1766100" cy="90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Handle Directives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1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WORD, BYTE, RESB, RESW, EQU, LTORG, CSECT, EXTDEF, EXTREF</a:t>
            </a:r>
            <a:endParaRPr sz="10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</p:txBody>
      </p:sp>
      <p:sp>
        <p:nvSpPr>
          <p:cNvPr id="886" name="Google Shape;886;p41"/>
          <p:cNvSpPr txBox="1"/>
          <p:nvPr/>
        </p:nvSpPr>
        <p:spPr>
          <a:xfrm flipH="1">
            <a:off x="4608349" y="1835716"/>
            <a:ext cx="17661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Create Symbol Table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Address Locctr by Line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Add Symbols into Table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(Create Intermediate File) </a:t>
            </a:r>
            <a:endParaRPr sz="10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</p:txBody>
      </p:sp>
      <p:sp>
        <p:nvSpPr>
          <p:cNvPr id="887" name="Google Shape;887;p41"/>
          <p:cNvSpPr txBox="1"/>
          <p:nvPr/>
        </p:nvSpPr>
        <p:spPr>
          <a:xfrm flipH="1">
            <a:off x="6504936" y="1862575"/>
            <a:ext cx="17661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Pass 1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Done</a:t>
            </a:r>
            <a:endParaRPr sz="28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</p:txBody>
      </p:sp>
      <p:cxnSp>
        <p:nvCxnSpPr>
          <p:cNvPr id="888" name="Google Shape;888;p41"/>
          <p:cNvCxnSpPr>
            <a:stCxn id="880" idx="3"/>
            <a:endCxn id="881" idx="1"/>
          </p:cNvCxnSpPr>
          <p:nvPr/>
        </p:nvCxnSpPr>
        <p:spPr>
          <a:xfrm>
            <a:off x="1783425" y="1449900"/>
            <a:ext cx="172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89" name="Google Shape;889;p41"/>
          <p:cNvCxnSpPr>
            <a:stCxn id="881" idx="3"/>
            <a:endCxn id="882" idx="1"/>
          </p:cNvCxnSpPr>
          <p:nvPr/>
        </p:nvCxnSpPr>
        <p:spPr>
          <a:xfrm>
            <a:off x="3680154" y="1449900"/>
            <a:ext cx="172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90" name="Google Shape;890;p41"/>
          <p:cNvCxnSpPr>
            <a:stCxn id="882" idx="3"/>
            <a:endCxn id="883" idx="1"/>
          </p:cNvCxnSpPr>
          <p:nvPr/>
        </p:nvCxnSpPr>
        <p:spPr>
          <a:xfrm>
            <a:off x="5576883" y="1449900"/>
            <a:ext cx="172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91" name="Google Shape;891;p41"/>
          <p:cNvCxnSpPr>
            <a:cxnSpLocks/>
            <a:stCxn id="880" idx="2"/>
            <a:endCxn id="884" idx="0"/>
          </p:cNvCxnSpPr>
          <p:nvPr/>
        </p:nvCxnSpPr>
        <p:spPr>
          <a:xfrm>
            <a:off x="1698225" y="1538100"/>
            <a:ext cx="3985" cy="26843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92" name="Google Shape;892;p41"/>
          <p:cNvCxnSpPr>
            <a:cxnSpLocks/>
            <a:stCxn id="881" idx="2"/>
            <a:endCxn id="885" idx="0"/>
          </p:cNvCxnSpPr>
          <p:nvPr/>
        </p:nvCxnSpPr>
        <p:spPr>
          <a:xfrm flipH="1">
            <a:off x="3594812" y="1538100"/>
            <a:ext cx="142" cy="29761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93" name="Google Shape;893;p41"/>
          <p:cNvCxnSpPr>
            <a:stCxn id="882" idx="2"/>
            <a:endCxn id="886" idx="0"/>
          </p:cNvCxnSpPr>
          <p:nvPr/>
        </p:nvCxnSpPr>
        <p:spPr>
          <a:xfrm flipH="1">
            <a:off x="5491399" y="1538100"/>
            <a:ext cx="284" cy="29761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94" name="Google Shape;894;p41"/>
          <p:cNvCxnSpPr>
            <a:stCxn id="883" idx="2"/>
            <a:endCxn id="887" idx="0"/>
          </p:cNvCxnSpPr>
          <p:nvPr/>
        </p:nvCxnSpPr>
        <p:spPr>
          <a:xfrm flipH="1">
            <a:off x="7387986" y="1538100"/>
            <a:ext cx="426" cy="3244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95" name="Google Shape;895;p41"/>
          <p:cNvSpPr/>
          <p:nvPr/>
        </p:nvSpPr>
        <p:spPr>
          <a:xfrm>
            <a:off x="1613025" y="3196150"/>
            <a:ext cx="170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41"/>
          <p:cNvSpPr/>
          <p:nvPr/>
        </p:nvSpPr>
        <p:spPr>
          <a:xfrm>
            <a:off x="3509754" y="3196150"/>
            <a:ext cx="170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41"/>
          <p:cNvSpPr/>
          <p:nvPr/>
        </p:nvSpPr>
        <p:spPr>
          <a:xfrm>
            <a:off x="5406483" y="3196150"/>
            <a:ext cx="170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41"/>
          <p:cNvSpPr/>
          <p:nvPr/>
        </p:nvSpPr>
        <p:spPr>
          <a:xfrm>
            <a:off x="7303212" y="3196150"/>
            <a:ext cx="170400" cy="17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41"/>
          <p:cNvSpPr txBox="1"/>
          <p:nvPr/>
        </p:nvSpPr>
        <p:spPr>
          <a:xfrm flipH="1">
            <a:off x="750004" y="3697025"/>
            <a:ext cx="1888628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Read &amp; Tokenize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Label, Operator, Operand</a:t>
            </a:r>
          </a:p>
        </p:txBody>
      </p:sp>
      <p:sp>
        <p:nvSpPr>
          <p:cNvPr id="900" name="Google Shape;900;p41"/>
          <p:cNvSpPr txBox="1"/>
          <p:nvPr/>
        </p:nvSpPr>
        <p:spPr>
          <a:xfrm flipH="1">
            <a:off x="2662796" y="3697025"/>
            <a:ext cx="1864032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Generate Object Codes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Calculate TA, Length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Handle Directives</a:t>
            </a:r>
            <a:endParaRPr sz="10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</p:txBody>
      </p:sp>
      <p:sp>
        <p:nvSpPr>
          <p:cNvPr id="901" name="Google Shape;901;p41"/>
          <p:cNvSpPr txBox="1"/>
          <p:nvPr/>
        </p:nvSpPr>
        <p:spPr>
          <a:xfrm flipH="1">
            <a:off x="4608349" y="3690730"/>
            <a:ext cx="17661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Write Records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by Order &amp; Directive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Header, Text, End, Mod, Def, Ref</a:t>
            </a:r>
            <a:endParaRPr sz="10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</p:txBody>
      </p:sp>
      <p:sp>
        <p:nvSpPr>
          <p:cNvPr id="902" name="Google Shape;902;p41"/>
          <p:cNvSpPr txBox="1"/>
          <p:nvPr/>
        </p:nvSpPr>
        <p:spPr>
          <a:xfrm flipH="1">
            <a:off x="6504936" y="3678140"/>
            <a:ext cx="17661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Pass 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arlow"/>
                <a:sym typeface="Barlow"/>
              </a:rPr>
              <a:t>Done</a:t>
            </a:r>
            <a:endParaRPr sz="28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arlow"/>
              <a:sym typeface="Barlow"/>
            </a:endParaRPr>
          </a:p>
        </p:txBody>
      </p:sp>
      <p:cxnSp>
        <p:nvCxnSpPr>
          <p:cNvPr id="903" name="Google Shape;903;p41"/>
          <p:cNvCxnSpPr>
            <a:stCxn id="895" idx="3"/>
            <a:endCxn id="896" idx="1"/>
          </p:cNvCxnSpPr>
          <p:nvPr/>
        </p:nvCxnSpPr>
        <p:spPr>
          <a:xfrm>
            <a:off x="1783425" y="3284350"/>
            <a:ext cx="172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04" name="Google Shape;904;p41"/>
          <p:cNvCxnSpPr>
            <a:stCxn id="896" idx="3"/>
            <a:endCxn id="897" idx="1"/>
          </p:cNvCxnSpPr>
          <p:nvPr/>
        </p:nvCxnSpPr>
        <p:spPr>
          <a:xfrm>
            <a:off x="3680154" y="3284350"/>
            <a:ext cx="172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05" name="Google Shape;905;p41"/>
          <p:cNvCxnSpPr>
            <a:stCxn id="897" idx="3"/>
            <a:endCxn id="898" idx="1"/>
          </p:cNvCxnSpPr>
          <p:nvPr/>
        </p:nvCxnSpPr>
        <p:spPr>
          <a:xfrm>
            <a:off x="5576883" y="3284350"/>
            <a:ext cx="172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06" name="Google Shape;906;p41"/>
          <p:cNvCxnSpPr>
            <a:cxnSpLocks/>
            <a:stCxn id="895" idx="2"/>
            <a:endCxn id="899" idx="0"/>
          </p:cNvCxnSpPr>
          <p:nvPr/>
        </p:nvCxnSpPr>
        <p:spPr>
          <a:xfrm flipH="1">
            <a:off x="1694318" y="3372550"/>
            <a:ext cx="3907" cy="3244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07" name="Google Shape;907;p41"/>
          <p:cNvCxnSpPr>
            <a:cxnSpLocks/>
            <a:stCxn id="896" idx="2"/>
            <a:endCxn id="900" idx="0"/>
          </p:cNvCxnSpPr>
          <p:nvPr/>
        </p:nvCxnSpPr>
        <p:spPr>
          <a:xfrm flipH="1">
            <a:off x="3594812" y="3372550"/>
            <a:ext cx="142" cy="3244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08" name="Google Shape;908;p41"/>
          <p:cNvCxnSpPr>
            <a:stCxn id="897" idx="2"/>
            <a:endCxn id="901" idx="0"/>
          </p:cNvCxnSpPr>
          <p:nvPr/>
        </p:nvCxnSpPr>
        <p:spPr>
          <a:xfrm flipH="1">
            <a:off x="5491399" y="3372550"/>
            <a:ext cx="284" cy="31818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09" name="Google Shape;909;p41"/>
          <p:cNvCxnSpPr>
            <a:stCxn id="898" idx="2"/>
            <a:endCxn id="902" idx="0"/>
          </p:cNvCxnSpPr>
          <p:nvPr/>
        </p:nvCxnSpPr>
        <p:spPr>
          <a:xfrm flipH="1">
            <a:off x="7387986" y="3372550"/>
            <a:ext cx="426" cy="3055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10" name="Google Shape;910;p41"/>
          <p:cNvCxnSpPr>
            <a:stCxn id="883" idx="3"/>
            <a:endCxn id="895" idx="1"/>
          </p:cNvCxnSpPr>
          <p:nvPr/>
        </p:nvCxnSpPr>
        <p:spPr>
          <a:xfrm flipH="1">
            <a:off x="1613112" y="1449900"/>
            <a:ext cx="5860500" cy="1834500"/>
          </a:xfrm>
          <a:prstGeom prst="bentConnector5">
            <a:avLst>
              <a:gd name="adj1" fmla="val -13702"/>
              <a:gd name="adj2" fmla="val 73821"/>
              <a:gd name="adj3" fmla="val 103924"/>
            </a:avLst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57146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1"/>
          <p:cNvSpPr txBox="1">
            <a:spLocks noGrp="1"/>
          </p:cNvSpPr>
          <p:nvPr>
            <p:ph type="title"/>
          </p:nvPr>
        </p:nvSpPr>
        <p:spPr>
          <a:xfrm>
            <a:off x="4509475" y="2155025"/>
            <a:ext cx="3921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Functions</a:t>
            </a:r>
            <a:endParaRPr dirty="0"/>
          </a:p>
        </p:txBody>
      </p:sp>
      <p:sp>
        <p:nvSpPr>
          <p:cNvPr id="693" name="Google Shape;693;p31"/>
          <p:cNvSpPr txBox="1">
            <a:spLocks noGrp="1"/>
          </p:cNvSpPr>
          <p:nvPr>
            <p:ph type="title" idx="2"/>
          </p:nvPr>
        </p:nvSpPr>
        <p:spPr>
          <a:xfrm>
            <a:off x="4509475" y="1258850"/>
            <a:ext cx="1235700" cy="11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695" name="Google Shape;695;p31"/>
          <p:cNvGrpSpPr/>
          <p:nvPr/>
        </p:nvGrpSpPr>
        <p:grpSpPr>
          <a:xfrm>
            <a:off x="4627275" y="3315874"/>
            <a:ext cx="2284526" cy="1201324"/>
            <a:chOff x="4627275" y="3315874"/>
            <a:chExt cx="2284526" cy="1201324"/>
          </a:xfrm>
        </p:grpSpPr>
        <p:pic>
          <p:nvPicPr>
            <p:cNvPr id="696" name="Google Shape;696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27275" y="3315874"/>
              <a:ext cx="1486310" cy="1201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7" name="Google Shape;697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69926" y="3635555"/>
              <a:ext cx="1141875" cy="6417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" name="Google Shape;4237;p57">
            <a:extLst>
              <a:ext uri="{FF2B5EF4-FFF2-40B4-BE49-F238E27FC236}">
                <a16:creationId xmlns:a16="http://schemas.microsoft.com/office/drawing/2014/main" id="{2D1380DB-AEDC-45EE-C794-EB89DC2EFD41}"/>
              </a:ext>
            </a:extLst>
          </p:cNvPr>
          <p:cNvGrpSpPr/>
          <p:nvPr/>
        </p:nvGrpSpPr>
        <p:grpSpPr>
          <a:xfrm>
            <a:off x="1285725" y="1076607"/>
            <a:ext cx="2425534" cy="2579085"/>
            <a:chOff x="5985650" y="2860025"/>
            <a:chExt cx="1396075" cy="1539775"/>
          </a:xfrm>
        </p:grpSpPr>
        <p:sp>
          <p:nvSpPr>
            <p:cNvPr id="4" name="Google Shape;4238;p57">
              <a:extLst>
                <a:ext uri="{FF2B5EF4-FFF2-40B4-BE49-F238E27FC236}">
                  <a16:creationId xmlns:a16="http://schemas.microsoft.com/office/drawing/2014/main" id="{134016B8-CD5D-FC43-F20F-FAFA25545B20}"/>
                </a:ext>
              </a:extLst>
            </p:cNvPr>
            <p:cNvSpPr/>
            <p:nvPr/>
          </p:nvSpPr>
          <p:spPr>
            <a:xfrm>
              <a:off x="6655300" y="3128850"/>
              <a:ext cx="637150" cy="631950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239;p57">
              <a:extLst>
                <a:ext uri="{FF2B5EF4-FFF2-40B4-BE49-F238E27FC236}">
                  <a16:creationId xmlns:a16="http://schemas.microsoft.com/office/drawing/2014/main" id="{53D387B4-6D99-AC5C-6204-300145CC094A}"/>
                </a:ext>
              </a:extLst>
            </p:cNvPr>
            <p:cNvSpPr/>
            <p:nvPr/>
          </p:nvSpPr>
          <p:spPr>
            <a:xfrm>
              <a:off x="6673425" y="3771400"/>
              <a:ext cx="600850" cy="600800"/>
            </a:xfrm>
            <a:custGeom>
              <a:avLst/>
              <a:gdLst/>
              <a:ahLst/>
              <a:cxnLst/>
              <a:rect l="l" t="t" r="r" b="b"/>
              <a:pathLst>
                <a:path w="24034" h="24032" extrusionOk="0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240;p57">
              <a:extLst>
                <a:ext uri="{FF2B5EF4-FFF2-40B4-BE49-F238E27FC236}">
                  <a16:creationId xmlns:a16="http://schemas.microsoft.com/office/drawing/2014/main" id="{7B027C73-55DD-A514-846C-3117F7A783EF}"/>
                </a:ext>
              </a:extLst>
            </p:cNvPr>
            <p:cNvSpPr/>
            <p:nvPr/>
          </p:nvSpPr>
          <p:spPr>
            <a:xfrm>
              <a:off x="6073050" y="3509700"/>
              <a:ext cx="641725" cy="636800"/>
            </a:xfrm>
            <a:custGeom>
              <a:avLst/>
              <a:gdLst/>
              <a:ahLst/>
              <a:cxnLst/>
              <a:rect l="l" t="t" r="r" b="b"/>
              <a:pathLst>
                <a:path w="25669" h="25472" extrusionOk="0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41;p57">
              <a:extLst>
                <a:ext uri="{FF2B5EF4-FFF2-40B4-BE49-F238E27FC236}">
                  <a16:creationId xmlns:a16="http://schemas.microsoft.com/office/drawing/2014/main" id="{FF8AFEFB-E7D9-7325-4EFD-178700D3D2D7}"/>
                </a:ext>
              </a:extLst>
            </p:cNvPr>
            <p:cNvSpPr/>
            <p:nvPr/>
          </p:nvSpPr>
          <p:spPr>
            <a:xfrm>
              <a:off x="6124575" y="2917775"/>
              <a:ext cx="572575" cy="572525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242;p57">
              <a:extLst>
                <a:ext uri="{FF2B5EF4-FFF2-40B4-BE49-F238E27FC236}">
                  <a16:creationId xmlns:a16="http://schemas.microsoft.com/office/drawing/2014/main" id="{8F9E5913-A0B3-685C-5488-D6823AFD2861}"/>
                </a:ext>
              </a:extLst>
            </p:cNvPr>
            <p:cNvSpPr/>
            <p:nvPr/>
          </p:nvSpPr>
          <p:spPr>
            <a:xfrm>
              <a:off x="6459975" y="2867300"/>
              <a:ext cx="101300" cy="50500"/>
            </a:xfrm>
            <a:custGeom>
              <a:avLst/>
              <a:gdLst/>
              <a:ahLst/>
              <a:cxnLst/>
              <a:rect l="l" t="t" r="r" b="b"/>
              <a:pathLst>
                <a:path w="4052" h="2020" extrusionOk="0">
                  <a:moveTo>
                    <a:pt x="272" y="1"/>
                  </a:moveTo>
                  <a:cubicBezTo>
                    <a:pt x="157" y="1"/>
                    <a:pt x="54" y="82"/>
                    <a:pt x="29" y="200"/>
                  </a:cubicBezTo>
                  <a:cubicBezTo>
                    <a:pt x="0" y="338"/>
                    <a:pt x="87" y="474"/>
                    <a:pt x="225" y="507"/>
                  </a:cubicBezTo>
                  <a:cubicBezTo>
                    <a:pt x="1077" y="719"/>
                    <a:pt x="1895" y="1049"/>
                    <a:pt x="2657" y="1486"/>
                  </a:cubicBezTo>
                  <a:lnTo>
                    <a:pt x="2505" y="1740"/>
                  </a:lnTo>
                  <a:cubicBezTo>
                    <a:pt x="2459" y="1819"/>
                    <a:pt x="2511" y="1918"/>
                    <a:pt x="2603" y="1926"/>
                  </a:cubicBezTo>
                  <a:lnTo>
                    <a:pt x="3887" y="2019"/>
                  </a:lnTo>
                  <a:cubicBezTo>
                    <a:pt x="3890" y="2019"/>
                    <a:pt x="3893" y="2019"/>
                    <a:pt x="3895" y="2019"/>
                  </a:cubicBezTo>
                  <a:cubicBezTo>
                    <a:pt x="3991" y="2019"/>
                    <a:pt x="4052" y="1913"/>
                    <a:pt x="3999" y="1830"/>
                  </a:cubicBezTo>
                  <a:lnTo>
                    <a:pt x="3302" y="746"/>
                  </a:lnTo>
                  <a:cubicBezTo>
                    <a:pt x="3278" y="709"/>
                    <a:pt x="3239" y="690"/>
                    <a:pt x="3200" y="690"/>
                  </a:cubicBezTo>
                  <a:cubicBezTo>
                    <a:pt x="3159" y="690"/>
                    <a:pt x="3118" y="711"/>
                    <a:pt x="3094" y="751"/>
                  </a:cubicBezTo>
                  <a:lnTo>
                    <a:pt x="2917" y="1047"/>
                  </a:lnTo>
                  <a:cubicBezTo>
                    <a:pt x="2108" y="581"/>
                    <a:pt x="1237" y="230"/>
                    <a:pt x="330" y="8"/>
                  </a:cubicBezTo>
                  <a:cubicBezTo>
                    <a:pt x="311" y="3"/>
                    <a:pt x="291" y="1"/>
                    <a:pt x="27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243;p57">
              <a:extLst>
                <a:ext uri="{FF2B5EF4-FFF2-40B4-BE49-F238E27FC236}">
                  <a16:creationId xmlns:a16="http://schemas.microsoft.com/office/drawing/2014/main" id="{59205CA0-1488-E6A9-F11F-CCA0E09B6883}"/>
                </a:ext>
              </a:extLst>
            </p:cNvPr>
            <p:cNvSpPr/>
            <p:nvPr/>
          </p:nvSpPr>
          <p:spPr>
            <a:xfrm>
              <a:off x="6389025" y="2860025"/>
              <a:ext cx="63100" cy="15700"/>
            </a:xfrm>
            <a:custGeom>
              <a:avLst/>
              <a:gdLst/>
              <a:ahLst/>
              <a:cxnLst/>
              <a:rect l="l" t="t" r="r" b="b"/>
              <a:pathLst>
                <a:path w="2524" h="628" extrusionOk="0">
                  <a:moveTo>
                    <a:pt x="787" y="1"/>
                  </a:moveTo>
                  <a:cubicBezTo>
                    <a:pt x="605" y="1"/>
                    <a:pt x="424" y="7"/>
                    <a:pt x="241" y="19"/>
                  </a:cubicBezTo>
                  <a:cubicBezTo>
                    <a:pt x="103" y="31"/>
                    <a:pt x="1" y="153"/>
                    <a:pt x="11" y="291"/>
                  </a:cubicBezTo>
                  <a:cubicBezTo>
                    <a:pt x="20" y="425"/>
                    <a:pt x="132" y="528"/>
                    <a:pt x="263" y="528"/>
                  </a:cubicBezTo>
                  <a:cubicBezTo>
                    <a:pt x="268" y="528"/>
                    <a:pt x="273" y="528"/>
                    <a:pt x="278" y="528"/>
                  </a:cubicBezTo>
                  <a:cubicBezTo>
                    <a:pt x="448" y="518"/>
                    <a:pt x="617" y="512"/>
                    <a:pt x="787" y="512"/>
                  </a:cubicBezTo>
                  <a:cubicBezTo>
                    <a:pt x="1261" y="512"/>
                    <a:pt x="1734" y="550"/>
                    <a:pt x="2203" y="624"/>
                  </a:cubicBezTo>
                  <a:cubicBezTo>
                    <a:pt x="2217" y="626"/>
                    <a:pt x="2231" y="627"/>
                    <a:pt x="2245" y="627"/>
                  </a:cubicBezTo>
                  <a:cubicBezTo>
                    <a:pt x="2363" y="627"/>
                    <a:pt x="2470" y="544"/>
                    <a:pt x="2494" y="424"/>
                  </a:cubicBezTo>
                  <a:cubicBezTo>
                    <a:pt x="2523" y="283"/>
                    <a:pt x="2430" y="145"/>
                    <a:pt x="2288" y="121"/>
                  </a:cubicBezTo>
                  <a:cubicBezTo>
                    <a:pt x="1791" y="43"/>
                    <a:pt x="1288" y="3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244;p57">
              <a:extLst>
                <a:ext uri="{FF2B5EF4-FFF2-40B4-BE49-F238E27FC236}">
                  <a16:creationId xmlns:a16="http://schemas.microsoft.com/office/drawing/2014/main" id="{D05FD39B-64E5-912B-F975-CAD3F218B67A}"/>
                </a:ext>
              </a:extLst>
            </p:cNvPr>
            <p:cNvSpPr/>
            <p:nvPr/>
          </p:nvSpPr>
          <p:spPr>
            <a:xfrm>
              <a:off x="6279750" y="2879875"/>
              <a:ext cx="39600" cy="26000"/>
            </a:xfrm>
            <a:custGeom>
              <a:avLst/>
              <a:gdLst/>
              <a:ahLst/>
              <a:cxnLst/>
              <a:rect l="l" t="t" r="r" b="b"/>
              <a:pathLst>
                <a:path w="1584" h="1040" extrusionOk="0">
                  <a:moveTo>
                    <a:pt x="1330" y="1"/>
                  </a:moveTo>
                  <a:cubicBezTo>
                    <a:pt x="1303" y="1"/>
                    <a:pt x="1276" y="6"/>
                    <a:pt x="1249" y="17"/>
                  </a:cubicBezTo>
                  <a:cubicBezTo>
                    <a:pt x="878" y="174"/>
                    <a:pt x="518" y="355"/>
                    <a:pt x="168" y="557"/>
                  </a:cubicBezTo>
                  <a:cubicBezTo>
                    <a:pt x="58" y="621"/>
                    <a:pt x="0" y="757"/>
                    <a:pt x="47" y="876"/>
                  </a:cubicBezTo>
                  <a:cubicBezTo>
                    <a:pt x="86" y="979"/>
                    <a:pt x="183" y="1040"/>
                    <a:pt x="284" y="1040"/>
                  </a:cubicBezTo>
                  <a:cubicBezTo>
                    <a:pt x="327" y="1040"/>
                    <a:pt x="371" y="1029"/>
                    <a:pt x="412" y="1005"/>
                  </a:cubicBezTo>
                  <a:cubicBezTo>
                    <a:pt x="727" y="823"/>
                    <a:pt x="1054" y="658"/>
                    <a:pt x="1389" y="512"/>
                  </a:cubicBezTo>
                  <a:cubicBezTo>
                    <a:pt x="1518" y="458"/>
                    <a:pt x="1584" y="312"/>
                    <a:pt x="1538" y="177"/>
                  </a:cubicBezTo>
                  <a:lnTo>
                    <a:pt x="1525" y="141"/>
                  </a:lnTo>
                  <a:cubicBezTo>
                    <a:pt x="1496" y="54"/>
                    <a:pt x="1415" y="1"/>
                    <a:pt x="133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45;p57">
              <a:extLst>
                <a:ext uri="{FF2B5EF4-FFF2-40B4-BE49-F238E27FC236}">
                  <a16:creationId xmlns:a16="http://schemas.microsoft.com/office/drawing/2014/main" id="{C29ACB4B-5CE2-4CD4-A84E-65CBAC28AAD0}"/>
                </a:ext>
              </a:extLst>
            </p:cNvPr>
            <p:cNvSpPr/>
            <p:nvPr/>
          </p:nvSpPr>
          <p:spPr>
            <a:xfrm>
              <a:off x="6325825" y="2862750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2"/>
                  </a:cubicBezTo>
                  <a:cubicBezTo>
                    <a:pt x="1306" y="87"/>
                    <a:pt x="748" y="220"/>
                    <a:pt x="205" y="400"/>
                  </a:cubicBezTo>
                  <a:cubicBezTo>
                    <a:pt x="71" y="444"/>
                    <a:pt x="0" y="590"/>
                    <a:pt x="47" y="725"/>
                  </a:cubicBezTo>
                  <a:cubicBezTo>
                    <a:pt x="84" y="829"/>
                    <a:pt x="183" y="895"/>
                    <a:pt x="288" y="895"/>
                  </a:cubicBezTo>
                  <a:cubicBezTo>
                    <a:pt x="316" y="895"/>
                    <a:pt x="343" y="891"/>
                    <a:pt x="370" y="882"/>
                  </a:cubicBezTo>
                  <a:cubicBezTo>
                    <a:pt x="883" y="712"/>
                    <a:pt x="1408" y="587"/>
                    <a:pt x="1941" y="507"/>
                  </a:cubicBezTo>
                  <a:cubicBezTo>
                    <a:pt x="2081" y="488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46;p57">
              <a:extLst>
                <a:ext uri="{FF2B5EF4-FFF2-40B4-BE49-F238E27FC236}">
                  <a16:creationId xmlns:a16="http://schemas.microsoft.com/office/drawing/2014/main" id="{2795886D-72ED-540C-DFB2-E79A09C85F4D}"/>
                </a:ext>
              </a:extLst>
            </p:cNvPr>
            <p:cNvSpPr/>
            <p:nvPr/>
          </p:nvSpPr>
          <p:spPr>
            <a:xfrm>
              <a:off x="7023725" y="3061400"/>
              <a:ext cx="101300" cy="50475"/>
            </a:xfrm>
            <a:custGeom>
              <a:avLst/>
              <a:gdLst/>
              <a:ahLst/>
              <a:cxnLst/>
              <a:rect l="l" t="t" r="r" b="b"/>
              <a:pathLst>
                <a:path w="4052" h="2019" extrusionOk="0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47;p57">
              <a:extLst>
                <a:ext uri="{FF2B5EF4-FFF2-40B4-BE49-F238E27FC236}">
                  <a16:creationId xmlns:a16="http://schemas.microsoft.com/office/drawing/2014/main" id="{C43C3C75-291C-0EA7-7695-F266A1C4B798}"/>
                </a:ext>
              </a:extLst>
            </p:cNvPr>
            <p:cNvSpPr/>
            <p:nvPr/>
          </p:nvSpPr>
          <p:spPr>
            <a:xfrm>
              <a:off x="6952750" y="3054150"/>
              <a:ext cx="63100" cy="15650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48;p57">
              <a:extLst>
                <a:ext uri="{FF2B5EF4-FFF2-40B4-BE49-F238E27FC236}">
                  <a16:creationId xmlns:a16="http://schemas.microsoft.com/office/drawing/2014/main" id="{B2D75460-0051-5F30-36B7-8A78B6842FE6}"/>
                </a:ext>
              </a:extLst>
            </p:cNvPr>
            <p:cNvSpPr/>
            <p:nvPr/>
          </p:nvSpPr>
          <p:spPr>
            <a:xfrm>
              <a:off x="6843450" y="3073975"/>
              <a:ext cx="39625" cy="26025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49;p57">
              <a:extLst>
                <a:ext uri="{FF2B5EF4-FFF2-40B4-BE49-F238E27FC236}">
                  <a16:creationId xmlns:a16="http://schemas.microsoft.com/office/drawing/2014/main" id="{482F68B3-5222-49B5-2071-A3DB1B1E70A2}"/>
                </a:ext>
              </a:extLst>
            </p:cNvPr>
            <p:cNvSpPr/>
            <p:nvPr/>
          </p:nvSpPr>
          <p:spPr>
            <a:xfrm>
              <a:off x="6889575" y="3056825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50;p57">
              <a:extLst>
                <a:ext uri="{FF2B5EF4-FFF2-40B4-BE49-F238E27FC236}">
                  <a16:creationId xmlns:a16="http://schemas.microsoft.com/office/drawing/2014/main" id="{2B8700D4-09F9-6A12-D442-867F123E18E7}"/>
                </a:ext>
              </a:extLst>
            </p:cNvPr>
            <p:cNvSpPr/>
            <p:nvPr/>
          </p:nvSpPr>
          <p:spPr>
            <a:xfrm>
              <a:off x="6245350" y="4177200"/>
              <a:ext cx="101275" cy="50475"/>
            </a:xfrm>
            <a:custGeom>
              <a:avLst/>
              <a:gdLst/>
              <a:ahLst/>
              <a:cxnLst/>
              <a:rect l="l" t="t" r="r" b="b"/>
              <a:pathLst>
                <a:path w="4051" h="2019" extrusionOk="0">
                  <a:moveTo>
                    <a:pt x="157" y="1"/>
                  </a:moveTo>
                  <a:cubicBezTo>
                    <a:pt x="61" y="1"/>
                    <a:pt x="1" y="107"/>
                    <a:pt x="54" y="190"/>
                  </a:cubicBezTo>
                  <a:lnTo>
                    <a:pt x="750" y="1274"/>
                  </a:lnTo>
                  <a:cubicBezTo>
                    <a:pt x="774" y="1311"/>
                    <a:pt x="813" y="1330"/>
                    <a:pt x="852" y="1330"/>
                  </a:cubicBezTo>
                  <a:cubicBezTo>
                    <a:pt x="893" y="1330"/>
                    <a:pt x="935" y="1309"/>
                    <a:pt x="958" y="1269"/>
                  </a:cubicBezTo>
                  <a:lnTo>
                    <a:pt x="1136" y="973"/>
                  </a:lnTo>
                  <a:cubicBezTo>
                    <a:pt x="1945" y="1439"/>
                    <a:pt x="2816" y="1788"/>
                    <a:pt x="3722" y="2012"/>
                  </a:cubicBezTo>
                  <a:cubicBezTo>
                    <a:pt x="3741" y="2017"/>
                    <a:pt x="3761" y="2019"/>
                    <a:pt x="3779" y="2019"/>
                  </a:cubicBezTo>
                  <a:cubicBezTo>
                    <a:pt x="3895" y="2019"/>
                    <a:pt x="3999" y="1938"/>
                    <a:pt x="4023" y="1820"/>
                  </a:cubicBezTo>
                  <a:cubicBezTo>
                    <a:pt x="4051" y="1682"/>
                    <a:pt x="3964" y="1546"/>
                    <a:pt x="3828" y="1512"/>
                  </a:cubicBezTo>
                  <a:cubicBezTo>
                    <a:pt x="2976" y="1301"/>
                    <a:pt x="2158" y="971"/>
                    <a:pt x="1396" y="534"/>
                  </a:cubicBezTo>
                  <a:lnTo>
                    <a:pt x="1548" y="279"/>
                  </a:lnTo>
                  <a:cubicBezTo>
                    <a:pt x="1594" y="201"/>
                    <a:pt x="1541" y="100"/>
                    <a:pt x="1450" y="94"/>
                  </a:cubicBezTo>
                  <a:lnTo>
                    <a:pt x="166" y="1"/>
                  </a:lnTo>
                  <a:cubicBezTo>
                    <a:pt x="163" y="1"/>
                    <a:pt x="160" y="1"/>
                    <a:pt x="15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251;p57">
              <a:extLst>
                <a:ext uri="{FF2B5EF4-FFF2-40B4-BE49-F238E27FC236}">
                  <a16:creationId xmlns:a16="http://schemas.microsoft.com/office/drawing/2014/main" id="{C3F868BD-ABDF-16C7-7224-2219BE3B9DF7}"/>
                </a:ext>
              </a:extLst>
            </p:cNvPr>
            <p:cNvSpPr/>
            <p:nvPr/>
          </p:nvSpPr>
          <p:spPr>
            <a:xfrm>
              <a:off x="6354525" y="4219275"/>
              <a:ext cx="63075" cy="15675"/>
            </a:xfrm>
            <a:custGeom>
              <a:avLst/>
              <a:gdLst/>
              <a:ahLst/>
              <a:cxnLst/>
              <a:rect l="l" t="t" r="r" b="b"/>
              <a:pathLst>
                <a:path w="2523" h="627" extrusionOk="0">
                  <a:moveTo>
                    <a:pt x="279" y="1"/>
                  </a:moveTo>
                  <a:cubicBezTo>
                    <a:pt x="160" y="1"/>
                    <a:pt x="54" y="84"/>
                    <a:pt x="29" y="204"/>
                  </a:cubicBezTo>
                  <a:cubicBezTo>
                    <a:pt x="1" y="345"/>
                    <a:pt x="93" y="483"/>
                    <a:pt x="236" y="507"/>
                  </a:cubicBezTo>
                  <a:cubicBezTo>
                    <a:pt x="732" y="585"/>
                    <a:pt x="1235" y="625"/>
                    <a:pt x="1738" y="627"/>
                  </a:cubicBezTo>
                  <a:cubicBezTo>
                    <a:pt x="1919" y="627"/>
                    <a:pt x="2102" y="621"/>
                    <a:pt x="2282" y="609"/>
                  </a:cubicBezTo>
                  <a:cubicBezTo>
                    <a:pt x="2420" y="596"/>
                    <a:pt x="2523" y="475"/>
                    <a:pt x="2513" y="337"/>
                  </a:cubicBezTo>
                  <a:cubicBezTo>
                    <a:pt x="2504" y="203"/>
                    <a:pt x="2392" y="100"/>
                    <a:pt x="2260" y="100"/>
                  </a:cubicBezTo>
                  <a:cubicBezTo>
                    <a:pt x="2255" y="100"/>
                    <a:pt x="2251" y="100"/>
                    <a:pt x="2246" y="100"/>
                  </a:cubicBezTo>
                  <a:cubicBezTo>
                    <a:pt x="2076" y="110"/>
                    <a:pt x="1908" y="116"/>
                    <a:pt x="1738" y="116"/>
                  </a:cubicBezTo>
                  <a:cubicBezTo>
                    <a:pt x="1262" y="116"/>
                    <a:pt x="790" y="78"/>
                    <a:pt x="321" y="4"/>
                  </a:cubicBezTo>
                  <a:cubicBezTo>
                    <a:pt x="307" y="2"/>
                    <a:pt x="293" y="1"/>
                    <a:pt x="27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252;p57">
              <a:extLst>
                <a:ext uri="{FF2B5EF4-FFF2-40B4-BE49-F238E27FC236}">
                  <a16:creationId xmlns:a16="http://schemas.microsoft.com/office/drawing/2014/main" id="{AB8ED2FA-5976-0F21-0A31-C30103BCA199}"/>
                </a:ext>
              </a:extLst>
            </p:cNvPr>
            <p:cNvSpPr/>
            <p:nvPr/>
          </p:nvSpPr>
          <p:spPr>
            <a:xfrm>
              <a:off x="6487275" y="4189125"/>
              <a:ext cx="39625" cy="25975"/>
            </a:xfrm>
            <a:custGeom>
              <a:avLst/>
              <a:gdLst/>
              <a:ahLst/>
              <a:cxnLst/>
              <a:rect l="l" t="t" r="r" b="b"/>
              <a:pathLst>
                <a:path w="1585" h="1039" extrusionOk="0">
                  <a:moveTo>
                    <a:pt x="1300" y="0"/>
                  </a:moveTo>
                  <a:cubicBezTo>
                    <a:pt x="1257" y="0"/>
                    <a:pt x="1213" y="11"/>
                    <a:pt x="1173" y="35"/>
                  </a:cubicBezTo>
                  <a:cubicBezTo>
                    <a:pt x="857" y="217"/>
                    <a:pt x="531" y="382"/>
                    <a:pt x="196" y="528"/>
                  </a:cubicBezTo>
                  <a:cubicBezTo>
                    <a:pt x="66" y="582"/>
                    <a:pt x="1" y="728"/>
                    <a:pt x="47" y="863"/>
                  </a:cubicBezTo>
                  <a:lnTo>
                    <a:pt x="60" y="899"/>
                  </a:lnTo>
                  <a:cubicBezTo>
                    <a:pt x="89" y="986"/>
                    <a:pt x="169" y="1039"/>
                    <a:pt x="255" y="1039"/>
                  </a:cubicBezTo>
                  <a:cubicBezTo>
                    <a:pt x="282" y="1039"/>
                    <a:pt x="309" y="1034"/>
                    <a:pt x="335" y="1023"/>
                  </a:cubicBezTo>
                  <a:cubicBezTo>
                    <a:pt x="707" y="866"/>
                    <a:pt x="1067" y="685"/>
                    <a:pt x="1416" y="483"/>
                  </a:cubicBezTo>
                  <a:cubicBezTo>
                    <a:pt x="1527" y="419"/>
                    <a:pt x="1584" y="283"/>
                    <a:pt x="1538" y="164"/>
                  </a:cubicBezTo>
                  <a:cubicBezTo>
                    <a:pt x="1499" y="61"/>
                    <a:pt x="1401" y="0"/>
                    <a:pt x="130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53;p57">
              <a:extLst>
                <a:ext uri="{FF2B5EF4-FFF2-40B4-BE49-F238E27FC236}">
                  <a16:creationId xmlns:a16="http://schemas.microsoft.com/office/drawing/2014/main" id="{60070359-777C-EAF5-7EBA-3ADEC6E05291}"/>
                </a:ext>
              </a:extLst>
            </p:cNvPr>
            <p:cNvSpPr/>
            <p:nvPr/>
          </p:nvSpPr>
          <p:spPr>
            <a:xfrm>
              <a:off x="6426350" y="4209850"/>
              <a:ext cx="54475" cy="22400"/>
            </a:xfrm>
            <a:custGeom>
              <a:avLst/>
              <a:gdLst/>
              <a:ahLst/>
              <a:cxnLst/>
              <a:rect l="l" t="t" r="r" b="b"/>
              <a:pathLst>
                <a:path w="2179" h="896" extrusionOk="0">
                  <a:moveTo>
                    <a:pt x="1890" y="1"/>
                  </a:moveTo>
                  <a:cubicBezTo>
                    <a:pt x="1863" y="1"/>
                    <a:pt x="1835" y="5"/>
                    <a:pt x="1808" y="14"/>
                  </a:cubicBezTo>
                  <a:cubicBezTo>
                    <a:pt x="1296" y="184"/>
                    <a:pt x="771" y="309"/>
                    <a:pt x="237" y="389"/>
                  </a:cubicBezTo>
                  <a:cubicBezTo>
                    <a:pt x="98" y="408"/>
                    <a:pt x="0" y="536"/>
                    <a:pt x="20" y="676"/>
                  </a:cubicBezTo>
                  <a:cubicBezTo>
                    <a:pt x="37" y="803"/>
                    <a:pt x="147" y="896"/>
                    <a:pt x="273" y="896"/>
                  </a:cubicBezTo>
                  <a:cubicBezTo>
                    <a:pt x="284" y="896"/>
                    <a:pt x="296" y="895"/>
                    <a:pt x="308" y="893"/>
                  </a:cubicBezTo>
                  <a:cubicBezTo>
                    <a:pt x="873" y="809"/>
                    <a:pt x="1430" y="676"/>
                    <a:pt x="1973" y="496"/>
                  </a:cubicBezTo>
                  <a:cubicBezTo>
                    <a:pt x="2106" y="451"/>
                    <a:pt x="2178" y="306"/>
                    <a:pt x="2132" y="171"/>
                  </a:cubicBezTo>
                  <a:cubicBezTo>
                    <a:pt x="2095" y="67"/>
                    <a:pt x="1996" y="1"/>
                    <a:pt x="189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254;p57">
              <a:extLst>
                <a:ext uri="{FF2B5EF4-FFF2-40B4-BE49-F238E27FC236}">
                  <a16:creationId xmlns:a16="http://schemas.microsoft.com/office/drawing/2014/main" id="{741A09B9-4624-5838-EA41-0E2EECB976D2}"/>
                </a:ext>
              </a:extLst>
            </p:cNvPr>
            <p:cNvSpPr/>
            <p:nvPr/>
          </p:nvSpPr>
          <p:spPr>
            <a:xfrm>
              <a:off x="5992275" y="36748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920" y="0"/>
                  </a:moveTo>
                  <a:cubicBezTo>
                    <a:pt x="1898" y="0"/>
                    <a:pt x="1876" y="6"/>
                    <a:pt x="1854" y="20"/>
                  </a:cubicBezTo>
                  <a:lnTo>
                    <a:pt x="772" y="717"/>
                  </a:lnTo>
                  <a:cubicBezTo>
                    <a:pt x="695" y="766"/>
                    <a:pt x="697" y="878"/>
                    <a:pt x="775" y="926"/>
                  </a:cubicBezTo>
                  <a:lnTo>
                    <a:pt x="1073" y="1102"/>
                  </a:lnTo>
                  <a:cubicBezTo>
                    <a:pt x="607" y="1911"/>
                    <a:pt x="256" y="2782"/>
                    <a:pt x="32" y="3689"/>
                  </a:cubicBezTo>
                  <a:cubicBezTo>
                    <a:pt x="0" y="3825"/>
                    <a:pt x="87" y="3962"/>
                    <a:pt x="224" y="3990"/>
                  </a:cubicBezTo>
                  <a:cubicBezTo>
                    <a:pt x="242" y="3993"/>
                    <a:pt x="260" y="3995"/>
                    <a:pt x="278" y="3995"/>
                  </a:cubicBezTo>
                  <a:cubicBezTo>
                    <a:pt x="397" y="3995"/>
                    <a:pt x="502" y="3914"/>
                    <a:pt x="532" y="3794"/>
                  </a:cubicBezTo>
                  <a:cubicBezTo>
                    <a:pt x="743" y="2942"/>
                    <a:pt x="1073" y="2124"/>
                    <a:pt x="1512" y="1363"/>
                  </a:cubicBezTo>
                  <a:lnTo>
                    <a:pt x="1765" y="1514"/>
                  </a:lnTo>
                  <a:cubicBezTo>
                    <a:pt x="1785" y="1526"/>
                    <a:pt x="1806" y="1531"/>
                    <a:pt x="1827" y="1531"/>
                  </a:cubicBezTo>
                  <a:cubicBezTo>
                    <a:pt x="1888" y="1531"/>
                    <a:pt x="1946" y="1484"/>
                    <a:pt x="1951" y="1416"/>
                  </a:cubicBezTo>
                  <a:lnTo>
                    <a:pt x="2043" y="134"/>
                  </a:lnTo>
                  <a:cubicBezTo>
                    <a:pt x="2049" y="57"/>
                    <a:pt x="1988" y="0"/>
                    <a:pt x="192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255;p57">
              <a:extLst>
                <a:ext uri="{FF2B5EF4-FFF2-40B4-BE49-F238E27FC236}">
                  <a16:creationId xmlns:a16="http://schemas.microsoft.com/office/drawing/2014/main" id="{2F177CD1-53BF-BFC4-80B2-FF287B8C890F}"/>
                </a:ext>
              </a:extLst>
            </p:cNvPr>
            <p:cNvSpPr/>
            <p:nvPr/>
          </p:nvSpPr>
          <p:spPr>
            <a:xfrm>
              <a:off x="5985650" y="3783750"/>
              <a:ext cx="16125" cy="62275"/>
            </a:xfrm>
            <a:custGeom>
              <a:avLst/>
              <a:gdLst/>
              <a:ahLst/>
              <a:cxnLst/>
              <a:rect l="l" t="t" r="r" b="b"/>
              <a:pathLst>
                <a:path w="645" h="2491" extrusionOk="0">
                  <a:moveTo>
                    <a:pt x="371" y="1"/>
                  </a:moveTo>
                  <a:cubicBezTo>
                    <a:pt x="249" y="1"/>
                    <a:pt x="141" y="89"/>
                    <a:pt x="121" y="212"/>
                  </a:cubicBezTo>
                  <a:cubicBezTo>
                    <a:pt x="41" y="709"/>
                    <a:pt x="1" y="1212"/>
                    <a:pt x="1" y="1714"/>
                  </a:cubicBezTo>
                  <a:cubicBezTo>
                    <a:pt x="1" y="1895"/>
                    <a:pt x="7" y="2078"/>
                    <a:pt x="19" y="2259"/>
                  </a:cubicBezTo>
                  <a:cubicBezTo>
                    <a:pt x="31" y="2390"/>
                    <a:pt x="140" y="2490"/>
                    <a:pt x="270" y="2490"/>
                  </a:cubicBezTo>
                  <a:cubicBezTo>
                    <a:pt x="277" y="2490"/>
                    <a:pt x="284" y="2490"/>
                    <a:pt x="291" y="2489"/>
                  </a:cubicBezTo>
                  <a:cubicBezTo>
                    <a:pt x="428" y="2480"/>
                    <a:pt x="534" y="2361"/>
                    <a:pt x="526" y="2222"/>
                  </a:cubicBezTo>
                  <a:cubicBezTo>
                    <a:pt x="517" y="2054"/>
                    <a:pt x="510" y="1884"/>
                    <a:pt x="510" y="1714"/>
                  </a:cubicBezTo>
                  <a:cubicBezTo>
                    <a:pt x="512" y="1240"/>
                    <a:pt x="549" y="766"/>
                    <a:pt x="622" y="297"/>
                  </a:cubicBezTo>
                  <a:cubicBezTo>
                    <a:pt x="645" y="163"/>
                    <a:pt x="557" y="35"/>
                    <a:pt x="422" y="6"/>
                  </a:cubicBezTo>
                  <a:cubicBezTo>
                    <a:pt x="405" y="2"/>
                    <a:pt x="388" y="1"/>
                    <a:pt x="371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56;p57">
              <a:extLst>
                <a:ext uri="{FF2B5EF4-FFF2-40B4-BE49-F238E27FC236}">
                  <a16:creationId xmlns:a16="http://schemas.microsoft.com/office/drawing/2014/main" id="{A218ECB3-0E0E-49B6-191C-8B5FDD881517}"/>
                </a:ext>
              </a:extLst>
            </p:cNvPr>
            <p:cNvSpPr/>
            <p:nvPr/>
          </p:nvSpPr>
          <p:spPr>
            <a:xfrm>
              <a:off x="6004725" y="3916700"/>
              <a:ext cx="27875" cy="38100"/>
            </a:xfrm>
            <a:custGeom>
              <a:avLst/>
              <a:gdLst/>
              <a:ahLst/>
              <a:cxnLst/>
              <a:rect l="l" t="t" r="r" b="b"/>
              <a:pathLst>
                <a:path w="1115" h="1524" extrusionOk="0">
                  <a:moveTo>
                    <a:pt x="296" y="1"/>
                  </a:moveTo>
                  <a:cubicBezTo>
                    <a:pt x="267" y="1"/>
                    <a:pt x="237" y="5"/>
                    <a:pt x="208" y="15"/>
                  </a:cubicBezTo>
                  <a:lnTo>
                    <a:pt x="171" y="28"/>
                  </a:lnTo>
                  <a:cubicBezTo>
                    <a:pt x="58" y="67"/>
                    <a:pt x="0" y="193"/>
                    <a:pt x="47" y="304"/>
                  </a:cubicBezTo>
                  <a:cubicBezTo>
                    <a:pt x="205" y="675"/>
                    <a:pt x="384" y="1035"/>
                    <a:pt x="588" y="1385"/>
                  </a:cubicBezTo>
                  <a:cubicBezTo>
                    <a:pt x="637" y="1469"/>
                    <a:pt x="728" y="1524"/>
                    <a:pt x="822" y="1524"/>
                  </a:cubicBezTo>
                  <a:cubicBezTo>
                    <a:pt x="850" y="1524"/>
                    <a:pt x="879" y="1519"/>
                    <a:pt x="906" y="1508"/>
                  </a:cubicBezTo>
                  <a:cubicBezTo>
                    <a:pt x="1052" y="1450"/>
                    <a:pt x="1115" y="1277"/>
                    <a:pt x="1036" y="1141"/>
                  </a:cubicBezTo>
                  <a:cubicBezTo>
                    <a:pt x="852" y="826"/>
                    <a:pt x="687" y="499"/>
                    <a:pt x="543" y="164"/>
                  </a:cubicBezTo>
                  <a:cubicBezTo>
                    <a:pt x="499" y="63"/>
                    <a:pt x="400" y="1"/>
                    <a:pt x="296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57;p57">
              <a:extLst>
                <a:ext uri="{FF2B5EF4-FFF2-40B4-BE49-F238E27FC236}">
                  <a16:creationId xmlns:a16="http://schemas.microsoft.com/office/drawing/2014/main" id="{726A617B-99A6-8F1C-D2F2-5E4955D4A086}"/>
                </a:ext>
              </a:extLst>
            </p:cNvPr>
            <p:cNvSpPr/>
            <p:nvPr/>
          </p:nvSpPr>
          <p:spPr>
            <a:xfrm>
              <a:off x="5987900" y="3855450"/>
              <a:ext cx="23600" cy="53200"/>
            </a:xfrm>
            <a:custGeom>
              <a:avLst/>
              <a:gdLst/>
              <a:ahLst/>
              <a:cxnLst/>
              <a:rect l="l" t="t" r="r" b="b"/>
              <a:pathLst>
                <a:path w="944" h="2128" extrusionOk="0">
                  <a:moveTo>
                    <a:pt x="273" y="0"/>
                  </a:moveTo>
                  <a:cubicBezTo>
                    <a:pt x="261" y="0"/>
                    <a:pt x="249" y="1"/>
                    <a:pt x="238" y="3"/>
                  </a:cubicBezTo>
                  <a:cubicBezTo>
                    <a:pt x="98" y="22"/>
                    <a:pt x="1" y="150"/>
                    <a:pt x="20" y="289"/>
                  </a:cubicBezTo>
                  <a:lnTo>
                    <a:pt x="21" y="289"/>
                  </a:lnTo>
                  <a:cubicBezTo>
                    <a:pt x="105" y="854"/>
                    <a:pt x="238" y="1412"/>
                    <a:pt x="417" y="1955"/>
                  </a:cubicBezTo>
                  <a:cubicBezTo>
                    <a:pt x="454" y="2061"/>
                    <a:pt x="553" y="2127"/>
                    <a:pt x="658" y="2127"/>
                  </a:cubicBezTo>
                  <a:cubicBezTo>
                    <a:pt x="686" y="2127"/>
                    <a:pt x="714" y="2123"/>
                    <a:pt x="742" y="2113"/>
                  </a:cubicBezTo>
                  <a:cubicBezTo>
                    <a:pt x="875" y="2067"/>
                    <a:pt x="944" y="1923"/>
                    <a:pt x="899" y="1790"/>
                  </a:cubicBezTo>
                  <a:cubicBezTo>
                    <a:pt x="731" y="1279"/>
                    <a:pt x="604" y="754"/>
                    <a:pt x="526" y="220"/>
                  </a:cubicBezTo>
                  <a:cubicBezTo>
                    <a:pt x="508" y="93"/>
                    <a:pt x="398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58;p57">
              <a:extLst>
                <a:ext uri="{FF2B5EF4-FFF2-40B4-BE49-F238E27FC236}">
                  <a16:creationId xmlns:a16="http://schemas.microsoft.com/office/drawing/2014/main" id="{3C173C76-406D-5FDC-C7AD-8707946DC10C}"/>
                </a:ext>
              </a:extLst>
            </p:cNvPr>
            <p:cNvSpPr/>
            <p:nvPr/>
          </p:nvSpPr>
          <p:spPr>
            <a:xfrm>
              <a:off x="6071975" y="3300325"/>
              <a:ext cx="52475" cy="102475"/>
            </a:xfrm>
            <a:custGeom>
              <a:avLst/>
              <a:gdLst/>
              <a:ahLst/>
              <a:cxnLst/>
              <a:rect l="l" t="t" r="r" b="b"/>
              <a:pathLst>
                <a:path w="2099" h="4099" extrusionOk="0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259;p57">
              <a:extLst>
                <a:ext uri="{FF2B5EF4-FFF2-40B4-BE49-F238E27FC236}">
                  <a16:creationId xmlns:a16="http://schemas.microsoft.com/office/drawing/2014/main" id="{0BAE922E-33AB-DD29-234D-50CF8A7ADB0E}"/>
                </a:ext>
              </a:extLst>
            </p:cNvPr>
            <p:cNvSpPr/>
            <p:nvPr/>
          </p:nvSpPr>
          <p:spPr>
            <a:xfrm>
              <a:off x="6122225" y="3408475"/>
              <a:ext cx="47725" cy="49550"/>
            </a:xfrm>
            <a:custGeom>
              <a:avLst/>
              <a:gdLst/>
              <a:ahLst/>
              <a:cxnLst/>
              <a:rect l="l" t="t" r="r" b="b"/>
              <a:pathLst>
                <a:path w="1909" h="1982" extrusionOk="0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260;p57">
              <a:extLst>
                <a:ext uri="{FF2B5EF4-FFF2-40B4-BE49-F238E27FC236}">
                  <a16:creationId xmlns:a16="http://schemas.microsoft.com/office/drawing/2014/main" id="{37DBC35F-E84A-DE1E-0DC8-8A9EF7E339A9}"/>
                </a:ext>
              </a:extLst>
            </p:cNvPr>
            <p:cNvSpPr/>
            <p:nvPr/>
          </p:nvSpPr>
          <p:spPr>
            <a:xfrm>
              <a:off x="6228150" y="3490275"/>
              <a:ext cx="42050" cy="21525"/>
            </a:xfrm>
            <a:custGeom>
              <a:avLst/>
              <a:gdLst/>
              <a:ahLst/>
              <a:cxnLst/>
              <a:rect l="l" t="t" r="r" b="b"/>
              <a:pathLst>
                <a:path w="1682" h="861" extrusionOk="0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261;p57">
              <a:extLst>
                <a:ext uri="{FF2B5EF4-FFF2-40B4-BE49-F238E27FC236}">
                  <a16:creationId xmlns:a16="http://schemas.microsoft.com/office/drawing/2014/main" id="{183FF279-6AA8-13F5-1C08-D45C172C683B}"/>
                </a:ext>
              </a:extLst>
            </p:cNvPr>
            <p:cNvSpPr/>
            <p:nvPr/>
          </p:nvSpPr>
          <p:spPr>
            <a:xfrm>
              <a:off x="6172850" y="3459275"/>
              <a:ext cx="49900" cy="34575"/>
            </a:xfrm>
            <a:custGeom>
              <a:avLst/>
              <a:gdLst/>
              <a:ahLst/>
              <a:cxnLst/>
              <a:rect l="l" t="t" r="r" b="b"/>
              <a:pathLst>
                <a:path w="1996" h="1383" extrusionOk="0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262;p57">
              <a:extLst>
                <a:ext uri="{FF2B5EF4-FFF2-40B4-BE49-F238E27FC236}">
                  <a16:creationId xmlns:a16="http://schemas.microsoft.com/office/drawing/2014/main" id="{4C05B7D1-F748-1CD2-8C21-830EA3DC32AE}"/>
                </a:ext>
              </a:extLst>
            </p:cNvPr>
            <p:cNvSpPr/>
            <p:nvPr/>
          </p:nvSpPr>
          <p:spPr>
            <a:xfrm>
              <a:off x="7323825" y="34952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772" y="0"/>
                  </a:moveTo>
                  <a:cubicBezTo>
                    <a:pt x="1653" y="0"/>
                    <a:pt x="1547" y="82"/>
                    <a:pt x="1518" y="201"/>
                  </a:cubicBezTo>
                  <a:cubicBezTo>
                    <a:pt x="1307" y="1053"/>
                    <a:pt x="977" y="1872"/>
                    <a:pt x="540" y="2634"/>
                  </a:cubicBezTo>
                  <a:lnTo>
                    <a:pt x="285" y="2482"/>
                  </a:lnTo>
                  <a:cubicBezTo>
                    <a:pt x="265" y="2470"/>
                    <a:pt x="244" y="2465"/>
                    <a:pt x="223" y="2465"/>
                  </a:cubicBezTo>
                  <a:cubicBezTo>
                    <a:pt x="162" y="2465"/>
                    <a:pt x="104" y="2511"/>
                    <a:pt x="99" y="2579"/>
                  </a:cubicBezTo>
                  <a:lnTo>
                    <a:pt x="6" y="3864"/>
                  </a:lnTo>
                  <a:cubicBezTo>
                    <a:pt x="0" y="3939"/>
                    <a:pt x="62" y="3995"/>
                    <a:pt x="129" y="3995"/>
                  </a:cubicBezTo>
                  <a:cubicBezTo>
                    <a:pt x="152" y="3995"/>
                    <a:pt x="174" y="3989"/>
                    <a:pt x="195" y="3976"/>
                  </a:cubicBezTo>
                  <a:lnTo>
                    <a:pt x="1278" y="3279"/>
                  </a:lnTo>
                  <a:cubicBezTo>
                    <a:pt x="1355" y="3229"/>
                    <a:pt x="1353" y="3117"/>
                    <a:pt x="1275" y="3071"/>
                  </a:cubicBezTo>
                  <a:lnTo>
                    <a:pt x="978" y="2893"/>
                  </a:lnTo>
                  <a:cubicBezTo>
                    <a:pt x="1444" y="2085"/>
                    <a:pt x="1794" y="1213"/>
                    <a:pt x="2018" y="307"/>
                  </a:cubicBezTo>
                  <a:cubicBezTo>
                    <a:pt x="2050" y="171"/>
                    <a:pt x="1963" y="35"/>
                    <a:pt x="1826" y="6"/>
                  </a:cubicBezTo>
                  <a:cubicBezTo>
                    <a:pt x="1808" y="2"/>
                    <a:pt x="1790" y="0"/>
                    <a:pt x="177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263;p57">
              <a:extLst>
                <a:ext uri="{FF2B5EF4-FFF2-40B4-BE49-F238E27FC236}">
                  <a16:creationId xmlns:a16="http://schemas.microsoft.com/office/drawing/2014/main" id="{D902257A-2C2C-45A1-DA6D-26AF7B8BB5FF}"/>
                </a:ext>
              </a:extLst>
            </p:cNvPr>
            <p:cNvSpPr/>
            <p:nvPr/>
          </p:nvSpPr>
          <p:spPr>
            <a:xfrm>
              <a:off x="7365575" y="3423925"/>
              <a:ext cx="16150" cy="62275"/>
            </a:xfrm>
            <a:custGeom>
              <a:avLst/>
              <a:gdLst/>
              <a:ahLst/>
              <a:cxnLst/>
              <a:rect l="l" t="t" r="r" b="b"/>
              <a:pathLst>
                <a:path w="646" h="2491" extrusionOk="0">
                  <a:moveTo>
                    <a:pt x="375" y="0"/>
                  </a:moveTo>
                  <a:cubicBezTo>
                    <a:pt x="368" y="0"/>
                    <a:pt x="361" y="1"/>
                    <a:pt x="354" y="1"/>
                  </a:cubicBezTo>
                  <a:cubicBezTo>
                    <a:pt x="216" y="11"/>
                    <a:pt x="111" y="129"/>
                    <a:pt x="119" y="269"/>
                  </a:cubicBezTo>
                  <a:cubicBezTo>
                    <a:pt x="128" y="438"/>
                    <a:pt x="135" y="607"/>
                    <a:pt x="135" y="776"/>
                  </a:cubicBezTo>
                  <a:cubicBezTo>
                    <a:pt x="135" y="1252"/>
                    <a:pt x="96" y="1724"/>
                    <a:pt x="23" y="2193"/>
                  </a:cubicBezTo>
                  <a:cubicBezTo>
                    <a:pt x="0" y="2328"/>
                    <a:pt x="88" y="2458"/>
                    <a:pt x="223" y="2485"/>
                  </a:cubicBezTo>
                  <a:cubicBezTo>
                    <a:pt x="240" y="2488"/>
                    <a:pt x="257" y="2490"/>
                    <a:pt x="274" y="2490"/>
                  </a:cubicBezTo>
                  <a:cubicBezTo>
                    <a:pt x="396" y="2490"/>
                    <a:pt x="504" y="2403"/>
                    <a:pt x="526" y="2278"/>
                  </a:cubicBezTo>
                  <a:cubicBezTo>
                    <a:pt x="604" y="1782"/>
                    <a:pt x="644" y="1279"/>
                    <a:pt x="646" y="776"/>
                  </a:cubicBezTo>
                  <a:cubicBezTo>
                    <a:pt x="646" y="595"/>
                    <a:pt x="638" y="413"/>
                    <a:pt x="626" y="232"/>
                  </a:cubicBezTo>
                  <a:cubicBezTo>
                    <a:pt x="616" y="101"/>
                    <a:pt x="505" y="0"/>
                    <a:pt x="375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264;p57">
              <a:extLst>
                <a:ext uri="{FF2B5EF4-FFF2-40B4-BE49-F238E27FC236}">
                  <a16:creationId xmlns:a16="http://schemas.microsoft.com/office/drawing/2014/main" id="{8AEC5381-32E5-7866-AA43-85B5A999A94B}"/>
                </a:ext>
              </a:extLst>
            </p:cNvPr>
            <p:cNvSpPr/>
            <p:nvPr/>
          </p:nvSpPr>
          <p:spPr>
            <a:xfrm>
              <a:off x="7334775" y="3315150"/>
              <a:ext cx="27850" cy="38100"/>
            </a:xfrm>
            <a:custGeom>
              <a:avLst/>
              <a:gdLst/>
              <a:ahLst/>
              <a:cxnLst/>
              <a:rect l="l" t="t" r="r" b="b"/>
              <a:pathLst>
                <a:path w="1114" h="1524" extrusionOk="0">
                  <a:moveTo>
                    <a:pt x="293" y="1"/>
                  </a:moveTo>
                  <a:cubicBezTo>
                    <a:pt x="265" y="1"/>
                    <a:pt x="236" y="5"/>
                    <a:pt x="209" y="16"/>
                  </a:cubicBezTo>
                  <a:cubicBezTo>
                    <a:pt x="62" y="74"/>
                    <a:pt x="1" y="246"/>
                    <a:pt x="79" y="383"/>
                  </a:cubicBezTo>
                  <a:cubicBezTo>
                    <a:pt x="262" y="698"/>
                    <a:pt x="427" y="1025"/>
                    <a:pt x="573" y="1359"/>
                  </a:cubicBezTo>
                  <a:cubicBezTo>
                    <a:pt x="615" y="1461"/>
                    <a:pt x="714" y="1523"/>
                    <a:pt x="819" y="1523"/>
                  </a:cubicBezTo>
                  <a:cubicBezTo>
                    <a:pt x="848" y="1523"/>
                    <a:pt x="878" y="1518"/>
                    <a:pt x="907" y="1508"/>
                  </a:cubicBezTo>
                  <a:lnTo>
                    <a:pt x="942" y="1495"/>
                  </a:lnTo>
                  <a:cubicBezTo>
                    <a:pt x="1056" y="1457"/>
                    <a:pt x="1114" y="1331"/>
                    <a:pt x="1067" y="1220"/>
                  </a:cubicBezTo>
                  <a:cubicBezTo>
                    <a:pt x="910" y="849"/>
                    <a:pt x="729" y="488"/>
                    <a:pt x="528" y="139"/>
                  </a:cubicBezTo>
                  <a:cubicBezTo>
                    <a:pt x="478" y="54"/>
                    <a:pt x="387" y="1"/>
                    <a:pt x="293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265;p57">
              <a:extLst>
                <a:ext uri="{FF2B5EF4-FFF2-40B4-BE49-F238E27FC236}">
                  <a16:creationId xmlns:a16="http://schemas.microsoft.com/office/drawing/2014/main" id="{0767CE0A-BE3E-50EB-ECF2-9B361156F156}"/>
                </a:ext>
              </a:extLst>
            </p:cNvPr>
            <p:cNvSpPr/>
            <p:nvPr/>
          </p:nvSpPr>
          <p:spPr>
            <a:xfrm>
              <a:off x="7355800" y="3361300"/>
              <a:ext cx="23650" cy="53200"/>
            </a:xfrm>
            <a:custGeom>
              <a:avLst/>
              <a:gdLst/>
              <a:ahLst/>
              <a:cxnLst/>
              <a:rect l="l" t="t" r="r" b="b"/>
              <a:pathLst>
                <a:path w="946" h="2128" extrusionOk="0">
                  <a:moveTo>
                    <a:pt x="288" y="0"/>
                  </a:moveTo>
                  <a:cubicBezTo>
                    <a:pt x="260" y="0"/>
                    <a:pt x="232" y="5"/>
                    <a:pt x="204" y="15"/>
                  </a:cubicBezTo>
                  <a:cubicBezTo>
                    <a:pt x="71" y="61"/>
                    <a:pt x="1" y="205"/>
                    <a:pt x="47" y="338"/>
                  </a:cubicBezTo>
                  <a:cubicBezTo>
                    <a:pt x="215" y="850"/>
                    <a:pt x="342" y="1376"/>
                    <a:pt x="420" y="1909"/>
                  </a:cubicBezTo>
                  <a:cubicBezTo>
                    <a:pt x="438" y="2036"/>
                    <a:pt x="548" y="2128"/>
                    <a:pt x="673" y="2128"/>
                  </a:cubicBezTo>
                  <a:cubicBezTo>
                    <a:pt x="685" y="2128"/>
                    <a:pt x="696" y="2127"/>
                    <a:pt x="708" y="2125"/>
                  </a:cubicBezTo>
                  <a:cubicBezTo>
                    <a:pt x="848" y="2106"/>
                    <a:pt x="945" y="1978"/>
                    <a:pt x="926" y="1839"/>
                  </a:cubicBezTo>
                  <a:lnTo>
                    <a:pt x="925" y="1839"/>
                  </a:lnTo>
                  <a:cubicBezTo>
                    <a:pt x="841" y="1273"/>
                    <a:pt x="708" y="716"/>
                    <a:pt x="529" y="173"/>
                  </a:cubicBezTo>
                  <a:cubicBezTo>
                    <a:pt x="492" y="67"/>
                    <a:pt x="393" y="0"/>
                    <a:pt x="288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266;p57">
              <a:extLst>
                <a:ext uri="{FF2B5EF4-FFF2-40B4-BE49-F238E27FC236}">
                  <a16:creationId xmlns:a16="http://schemas.microsoft.com/office/drawing/2014/main" id="{1753996B-D063-6CAC-6729-0F1DC56DD917}"/>
                </a:ext>
              </a:extLst>
            </p:cNvPr>
            <p:cNvSpPr/>
            <p:nvPr/>
          </p:nvSpPr>
          <p:spPr>
            <a:xfrm>
              <a:off x="7093025" y="4348600"/>
              <a:ext cx="104200" cy="51200"/>
            </a:xfrm>
            <a:custGeom>
              <a:avLst/>
              <a:gdLst/>
              <a:ahLst/>
              <a:cxnLst/>
              <a:rect l="l" t="t" r="r" b="b"/>
              <a:pathLst>
                <a:path w="4168" h="2048" extrusionOk="0">
                  <a:moveTo>
                    <a:pt x="3871" y="0"/>
                  </a:moveTo>
                  <a:cubicBezTo>
                    <a:pt x="3824" y="0"/>
                    <a:pt x="3777" y="13"/>
                    <a:pt x="3735" y="39"/>
                  </a:cubicBezTo>
                  <a:cubicBezTo>
                    <a:pt x="2982" y="492"/>
                    <a:pt x="2170" y="838"/>
                    <a:pt x="1323" y="1067"/>
                  </a:cubicBezTo>
                  <a:lnTo>
                    <a:pt x="1249" y="780"/>
                  </a:lnTo>
                  <a:cubicBezTo>
                    <a:pt x="1235" y="721"/>
                    <a:pt x="1183" y="687"/>
                    <a:pt x="1130" y="687"/>
                  </a:cubicBezTo>
                  <a:cubicBezTo>
                    <a:pt x="1102" y="687"/>
                    <a:pt x="1073" y="696"/>
                    <a:pt x="1049" y="717"/>
                  </a:cubicBezTo>
                  <a:lnTo>
                    <a:pt x="76" y="1560"/>
                  </a:lnTo>
                  <a:cubicBezTo>
                    <a:pt x="0" y="1625"/>
                    <a:pt x="32" y="1750"/>
                    <a:pt x="130" y="1773"/>
                  </a:cubicBezTo>
                  <a:lnTo>
                    <a:pt x="1389" y="2045"/>
                  </a:lnTo>
                  <a:cubicBezTo>
                    <a:pt x="1398" y="2047"/>
                    <a:pt x="1407" y="2048"/>
                    <a:pt x="1416" y="2048"/>
                  </a:cubicBezTo>
                  <a:cubicBezTo>
                    <a:pt x="1493" y="2048"/>
                    <a:pt x="1555" y="1975"/>
                    <a:pt x="1534" y="1894"/>
                  </a:cubicBezTo>
                  <a:lnTo>
                    <a:pt x="1450" y="1561"/>
                  </a:lnTo>
                  <a:cubicBezTo>
                    <a:pt x="2351" y="1318"/>
                    <a:pt x="3214" y="950"/>
                    <a:pt x="4013" y="466"/>
                  </a:cubicBezTo>
                  <a:cubicBezTo>
                    <a:pt x="4132" y="392"/>
                    <a:pt x="4167" y="235"/>
                    <a:pt x="4090" y="119"/>
                  </a:cubicBezTo>
                  <a:cubicBezTo>
                    <a:pt x="4039" y="42"/>
                    <a:pt x="3956" y="0"/>
                    <a:pt x="387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267;p57">
              <a:extLst>
                <a:ext uri="{FF2B5EF4-FFF2-40B4-BE49-F238E27FC236}">
                  <a16:creationId xmlns:a16="http://schemas.microsoft.com/office/drawing/2014/main" id="{7E83714E-2C21-2341-69BF-3AF95B33A774}"/>
                </a:ext>
              </a:extLst>
            </p:cNvPr>
            <p:cNvSpPr/>
            <p:nvPr/>
          </p:nvSpPr>
          <p:spPr>
            <a:xfrm>
              <a:off x="7201150" y="4302925"/>
              <a:ext cx="51100" cy="46100"/>
            </a:xfrm>
            <a:custGeom>
              <a:avLst/>
              <a:gdLst/>
              <a:ahLst/>
              <a:cxnLst/>
              <a:rect l="l" t="t" r="r" b="b"/>
              <a:pathLst>
                <a:path w="2044" h="1844" extrusionOk="0">
                  <a:moveTo>
                    <a:pt x="1760" y="1"/>
                  </a:moveTo>
                  <a:cubicBezTo>
                    <a:pt x="1689" y="1"/>
                    <a:pt x="1619" y="31"/>
                    <a:pt x="1568" y="88"/>
                  </a:cubicBezTo>
                  <a:cubicBezTo>
                    <a:pt x="1456" y="215"/>
                    <a:pt x="1341" y="338"/>
                    <a:pt x="1221" y="458"/>
                  </a:cubicBezTo>
                  <a:cubicBezTo>
                    <a:pt x="885" y="793"/>
                    <a:pt x="524" y="1102"/>
                    <a:pt x="140" y="1380"/>
                  </a:cubicBezTo>
                  <a:cubicBezTo>
                    <a:pt x="29" y="1460"/>
                    <a:pt x="1" y="1612"/>
                    <a:pt x="74" y="1728"/>
                  </a:cubicBezTo>
                  <a:cubicBezTo>
                    <a:pt x="124" y="1803"/>
                    <a:pt x="205" y="1844"/>
                    <a:pt x="288" y="1844"/>
                  </a:cubicBezTo>
                  <a:cubicBezTo>
                    <a:pt x="339" y="1844"/>
                    <a:pt x="391" y="1828"/>
                    <a:pt x="436" y="1797"/>
                  </a:cubicBezTo>
                  <a:cubicBezTo>
                    <a:pt x="843" y="1500"/>
                    <a:pt x="1226" y="1174"/>
                    <a:pt x="1581" y="820"/>
                  </a:cubicBezTo>
                  <a:cubicBezTo>
                    <a:pt x="1711" y="690"/>
                    <a:pt x="1834" y="557"/>
                    <a:pt x="1954" y="421"/>
                  </a:cubicBezTo>
                  <a:cubicBezTo>
                    <a:pt x="2044" y="315"/>
                    <a:pt x="2033" y="155"/>
                    <a:pt x="1927" y="64"/>
                  </a:cubicBezTo>
                  <a:cubicBezTo>
                    <a:pt x="1879" y="22"/>
                    <a:pt x="1819" y="1"/>
                    <a:pt x="176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268;p57">
              <a:extLst>
                <a:ext uri="{FF2B5EF4-FFF2-40B4-BE49-F238E27FC236}">
                  <a16:creationId xmlns:a16="http://schemas.microsoft.com/office/drawing/2014/main" id="{CC5A66B1-77C6-0BED-0FEC-9A9DB7A19F1B}"/>
                </a:ext>
              </a:extLst>
            </p:cNvPr>
            <p:cNvSpPr/>
            <p:nvPr/>
          </p:nvSpPr>
          <p:spPr>
            <a:xfrm>
              <a:off x="7282950" y="4203000"/>
              <a:ext cx="22950" cy="40225"/>
            </a:xfrm>
            <a:custGeom>
              <a:avLst/>
              <a:gdLst/>
              <a:ahLst/>
              <a:cxnLst/>
              <a:rect l="l" t="t" r="r" b="b"/>
              <a:pathLst>
                <a:path w="918" h="1609" extrusionOk="0">
                  <a:moveTo>
                    <a:pt x="642" y="0"/>
                  </a:moveTo>
                  <a:cubicBezTo>
                    <a:pt x="531" y="0"/>
                    <a:pt x="426" y="74"/>
                    <a:pt x="396" y="189"/>
                  </a:cubicBezTo>
                  <a:cubicBezTo>
                    <a:pt x="301" y="543"/>
                    <a:pt x="187" y="889"/>
                    <a:pt x="53" y="1228"/>
                  </a:cubicBezTo>
                  <a:cubicBezTo>
                    <a:pt x="0" y="1360"/>
                    <a:pt x="58" y="1509"/>
                    <a:pt x="184" y="1571"/>
                  </a:cubicBezTo>
                  <a:lnTo>
                    <a:pt x="218" y="1587"/>
                  </a:lnTo>
                  <a:cubicBezTo>
                    <a:pt x="248" y="1602"/>
                    <a:pt x="280" y="1608"/>
                    <a:pt x="311" y="1608"/>
                  </a:cubicBezTo>
                  <a:cubicBezTo>
                    <a:pt x="392" y="1608"/>
                    <a:pt x="469" y="1561"/>
                    <a:pt x="501" y="1480"/>
                  </a:cubicBezTo>
                  <a:cubicBezTo>
                    <a:pt x="653" y="1107"/>
                    <a:pt x="780" y="724"/>
                    <a:pt x="886" y="333"/>
                  </a:cubicBezTo>
                  <a:cubicBezTo>
                    <a:pt x="918" y="210"/>
                    <a:pt x="862" y="74"/>
                    <a:pt x="746" y="22"/>
                  </a:cubicBezTo>
                  <a:cubicBezTo>
                    <a:pt x="712" y="7"/>
                    <a:pt x="677" y="0"/>
                    <a:pt x="64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269;p57">
              <a:extLst>
                <a:ext uri="{FF2B5EF4-FFF2-40B4-BE49-F238E27FC236}">
                  <a16:creationId xmlns:a16="http://schemas.microsoft.com/office/drawing/2014/main" id="{71C48419-A358-9383-692B-229FAC48EF13}"/>
                </a:ext>
              </a:extLst>
            </p:cNvPr>
            <p:cNvSpPr/>
            <p:nvPr/>
          </p:nvSpPr>
          <p:spPr>
            <a:xfrm>
              <a:off x="7252000" y="4250300"/>
              <a:ext cx="36300" cy="48175"/>
            </a:xfrm>
            <a:custGeom>
              <a:avLst/>
              <a:gdLst/>
              <a:ahLst/>
              <a:cxnLst/>
              <a:rect l="l" t="t" r="r" b="b"/>
              <a:pathLst>
                <a:path w="1452" h="1927" extrusionOk="0">
                  <a:moveTo>
                    <a:pt x="1159" y="1"/>
                  </a:moveTo>
                  <a:cubicBezTo>
                    <a:pt x="1064" y="1"/>
                    <a:pt x="974" y="53"/>
                    <a:pt x="931" y="143"/>
                  </a:cubicBezTo>
                  <a:cubicBezTo>
                    <a:pt x="689" y="625"/>
                    <a:pt x="405" y="1085"/>
                    <a:pt x="85" y="1519"/>
                  </a:cubicBezTo>
                  <a:cubicBezTo>
                    <a:pt x="0" y="1631"/>
                    <a:pt x="21" y="1790"/>
                    <a:pt x="135" y="1874"/>
                  </a:cubicBezTo>
                  <a:cubicBezTo>
                    <a:pt x="181" y="1909"/>
                    <a:pt x="235" y="1926"/>
                    <a:pt x="289" y="1926"/>
                  </a:cubicBezTo>
                  <a:cubicBezTo>
                    <a:pt x="366" y="1926"/>
                    <a:pt x="441" y="1892"/>
                    <a:pt x="492" y="1826"/>
                  </a:cubicBezTo>
                  <a:cubicBezTo>
                    <a:pt x="831" y="1367"/>
                    <a:pt x="1132" y="878"/>
                    <a:pt x="1389" y="368"/>
                  </a:cubicBezTo>
                  <a:cubicBezTo>
                    <a:pt x="1451" y="241"/>
                    <a:pt x="1398" y="87"/>
                    <a:pt x="1270" y="26"/>
                  </a:cubicBezTo>
                  <a:cubicBezTo>
                    <a:pt x="1234" y="9"/>
                    <a:pt x="1196" y="1"/>
                    <a:pt x="115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4514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Init_Functions</a:t>
            </a:r>
            <a:endParaRPr dirty="0"/>
          </a:p>
        </p:txBody>
      </p:sp>
      <p:sp>
        <p:nvSpPr>
          <p:cNvPr id="719" name="Google Shape;719;p33"/>
          <p:cNvSpPr txBox="1">
            <a:spLocks noGrp="1"/>
          </p:cNvSpPr>
          <p:nvPr>
            <p:ph type="subTitle" idx="4"/>
          </p:nvPr>
        </p:nvSpPr>
        <p:spPr>
          <a:xfrm>
            <a:off x="720000" y="1900375"/>
            <a:ext cx="24066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nit_inst_file()</a:t>
            </a:r>
            <a:endParaRPr dirty="0"/>
          </a:p>
        </p:txBody>
      </p:sp>
      <p:sp>
        <p:nvSpPr>
          <p:cNvPr id="720" name="Google Shape;720;p33"/>
          <p:cNvSpPr txBox="1">
            <a:spLocks noGrp="1"/>
          </p:cNvSpPr>
          <p:nvPr>
            <p:ph type="subTitle" idx="5"/>
          </p:nvPr>
        </p:nvSpPr>
        <p:spPr>
          <a:xfrm>
            <a:off x="3368762" y="1900375"/>
            <a:ext cx="24066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Init_input_file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721" name="Google Shape;721;p33"/>
          <p:cNvSpPr txBox="1">
            <a:spLocks noGrp="1"/>
          </p:cNvSpPr>
          <p:nvPr>
            <p:ph type="subTitle" idx="1"/>
          </p:nvPr>
        </p:nvSpPr>
        <p:spPr>
          <a:xfrm>
            <a:off x="720000" y="2334472"/>
            <a:ext cx="2406600" cy="2024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Inst.data</a:t>
            </a:r>
            <a:r>
              <a:rPr lang="en-US" dirty="0"/>
              <a:t> </a:t>
            </a:r>
            <a:r>
              <a:rPr lang="ko-KR" altLang="en-US" dirty="0"/>
              <a:t>파일을 열기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라인별로 읽기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Mnemonic, opcode, format, </a:t>
            </a:r>
            <a:r>
              <a:rPr lang="en-US" altLang="ko-KR" dirty="0" err="1"/>
              <a:t>etc</a:t>
            </a:r>
            <a:br>
              <a:rPr lang="en-US" altLang="ko-KR" dirty="0"/>
            </a:br>
            <a:r>
              <a:rPr lang="en-US" altLang="ko-KR" dirty="0" err="1"/>
              <a:t>inst_table</a:t>
            </a:r>
            <a:r>
              <a:rPr lang="en-US" altLang="ko-KR" dirty="0"/>
              <a:t>[]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fopen()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fgets</a:t>
            </a:r>
            <a:r>
              <a:rPr lang="en-US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sscanf</a:t>
            </a:r>
            <a:r>
              <a:rPr lang="en-US" dirty="0"/>
              <a:t>() // </a:t>
            </a:r>
            <a:r>
              <a:rPr lang="ko-KR" altLang="en-US" dirty="0"/>
              <a:t>토큰화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index </a:t>
            </a:r>
            <a:r>
              <a:rPr lang="ko-KR" altLang="en-US" dirty="0"/>
              <a:t>관리</a:t>
            </a:r>
            <a:endParaRPr dirty="0"/>
          </a:p>
        </p:txBody>
      </p:sp>
      <p:sp>
        <p:nvSpPr>
          <p:cNvPr id="722" name="Google Shape;722;p33"/>
          <p:cNvSpPr txBox="1">
            <a:spLocks noGrp="1"/>
          </p:cNvSpPr>
          <p:nvPr>
            <p:ph type="subTitle" idx="2"/>
          </p:nvPr>
        </p:nvSpPr>
        <p:spPr>
          <a:xfrm>
            <a:off x="3368762" y="2334473"/>
            <a:ext cx="2406600" cy="2024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Input.txt </a:t>
            </a:r>
            <a:r>
              <a:rPr lang="ko-KR" altLang="en-US" dirty="0"/>
              <a:t>파일 열기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라인별로 읽기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Input_data</a:t>
            </a:r>
            <a:r>
              <a:rPr lang="en-US" altLang="ko-KR" dirty="0"/>
              <a:t>[]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fopen()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fgets</a:t>
            </a:r>
            <a:r>
              <a:rPr lang="en-US" altLang="ko-KR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strdup</a:t>
            </a:r>
            <a:r>
              <a:rPr lang="en-US" altLang="ko-KR" dirty="0"/>
              <a:t>() // </a:t>
            </a:r>
            <a:r>
              <a:rPr lang="ko-KR" altLang="en-US" dirty="0"/>
              <a:t>메모리 할당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3" name="Google Shape;723;p33"/>
          <p:cNvSpPr txBox="1">
            <a:spLocks noGrp="1"/>
          </p:cNvSpPr>
          <p:nvPr>
            <p:ph type="subTitle" idx="3"/>
          </p:nvPr>
        </p:nvSpPr>
        <p:spPr>
          <a:xfrm>
            <a:off x="6017524" y="2334473"/>
            <a:ext cx="24066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init_input_file</a:t>
            </a:r>
            <a:r>
              <a:rPr lang="en-US" altLang="ko-KR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</a:rPr>
              <a:t>init_inst_file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</a:rPr>
              <a:t>make_opcode_output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호출</a:t>
            </a:r>
            <a:endParaRPr lang="en-US" dirty="0"/>
          </a:p>
        </p:txBody>
      </p:sp>
      <p:sp>
        <p:nvSpPr>
          <p:cNvPr id="724" name="Google Shape;724;p33"/>
          <p:cNvSpPr txBox="1">
            <a:spLocks noGrp="1"/>
          </p:cNvSpPr>
          <p:nvPr>
            <p:ph type="subTitle" idx="6"/>
          </p:nvPr>
        </p:nvSpPr>
        <p:spPr>
          <a:xfrm>
            <a:off x="6017525" y="1900375"/>
            <a:ext cx="24066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Init_my_assembler</a:t>
            </a:r>
            <a:r>
              <a:rPr lang="en-US" dirty="0"/>
              <a:t>()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005037"/>
      </p:ext>
    </p:extLst>
  </p:cSld>
  <p:clrMapOvr>
    <a:masterClrMapping/>
  </p:clrMapOvr>
</p:sld>
</file>

<file path=ppt/theme/theme1.xml><?xml version="1.0" encoding="utf-8"?>
<a:theme xmlns:a="http://schemas.openxmlformats.org/drawingml/2006/main" name="Contract Management Software Pitch Deck by Slidesgo">
  <a:themeElements>
    <a:clrScheme name="Simple Light">
      <a:dk1>
        <a:srgbClr val="FFFFFF"/>
      </a:dk1>
      <a:lt1>
        <a:srgbClr val="030D42"/>
      </a:lt1>
      <a:dk2>
        <a:srgbClr val="033E80"/>
      </a:dk2>
      <a:lt2>
        <a:srgbClr val="0B6096"/>
      </a:lt2>
      <a:accent1>
        <a:srgbClr val="55B2F5"/>
      </a:accent1>
      <a:accent2>
        <a:srgbClr val="19DEFA"/>
      </a:accent2>
      <a:accent3>
        <a:srgbClr val="FBC917"/>
      </a:accent3>
      <a:accent4>
        <a:srgbClr val="FF750A"/>
      </a:accent4>
      <a:accent5>
        <a:srgbClr val="F137BB"/>
      </a:accent5>
      <a:accent6>
        <a:srgbClr val="00FE9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1033</Words>
  <Application>Microsoft Office PowerPoint</Application>
  <PresentationFormat>화면 슬라이드 쇼(16:9)</PresentationFormat>
  <Paragraphs>295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Barlow</vt:lpstr>
      <vt:lpstr>Arial</vt:lpstr>
      <vt:lpstr>맑은 고딕</vt:lpstr>
      <vt:lpstr>Be Vietnam Pro</vt:lpstr>
      <vt:lpstr>Contract Management Software Pitch Deck by Slidesgo</vt:lpstr>
      <vt:lpstr>SIC/XE Assembler</vt:lpstr>
      <vt:lpstr>Contents</vt:lpstr>
      <vt:lpstr>Features</vt:lpstr>
      <vt:lpstr>Features</vt:lpstr>
      <vt:lpstr>Demo</vt:lpstr>
      <vt:lpstr>Context</vt:lpstr>
      <vt:lpstr>Context of Assembler</vt:lpstr>
      <vt:lpstr>Functions</vt:lpstr>
      <vt:lpstr>Init_Functions</vt:lpstr>
      <vt:lpstr>token_parsing()</vt:lpstr>
      <vt:lpstr>assem_pass1()</vt:lpstr>
      <vt:lpstr>assem_pass2()</vt:lpstr>
      <vt:lpstr>Context of Assembler</vt:lpstr>
      <vt:lpstr>Main[]</vt:lpstr>
      <vt:lpstr>Sub_Functions</vt:lpstr>
      <vt:lpstr>Sub_Functions</vt:lpstr>
      <vt:lpstr>Options Fault</vt:lpstr>
      <vt:lpstr>Options &amp; Faults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SIC/XE Assembler</dc:title>
  <dc:creator>Flynn Park</dc:creator>
  <cp:lastModifiedBy>FLYNN LOL</cp:lastModifiedBy>
  <cp:revision>8</cp:revision>
  <dcterms:modified xsi:type="dcterms:W3CDTF">2023-12-04T23:11:50Z</dcterms:modified>
</cp:coreProperties>
</file>